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F826-D5C6-49D7-B0AC-98BE603F7244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B849-3493-4504-84D3-51487E539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4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18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E097B-BEA6-428C-AD73-EE50D60AF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5B508F-F385-4EC2-9602-109C6E5D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9450AA-C544-457A-85F2-04B870EC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A769D-7307-41BE-907B-96E456C1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4E3946-B14C-4085-B701-42F2DD92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FF75A-ED09-412C-AEDF-BCD6AE82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2CB331-4025-48C7-807D-9A541460D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0837-FA63-4942-9EBB-46E027E3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F2C33E-7E2E-4457-B130-C98A6886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EBE10E-CF85-4DD3-A482-F9114FB4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4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956533-A264-4567-A10F-839F2EEE0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10AEB-4DB9-4E6D-B8B3-9337D0A67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7DD9B7-F369-48BB-833A-820712E2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08DBE-F325-4F6A-8CE6-E8DA2A29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A0DA41-8166-4BC7-BF81-CCE0656B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0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489E8-17AB-4378-B63C-AD8724DA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CA2B57-741F-44AF-8837-1B8C8ACFE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2ACFE-807A-46F0-A06B-E4BDF7DD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4B3615-E9F5-48A8-8598-DCA3A74A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AF69E2-A8F8-47FE-8D75-1A342FC8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06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4D003-5D31-4C3B-8E09-AE32448B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FB1B97-2AB2-439C-9842-B714E324A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10F3E0-7B5C-4EE8-AF5B-303FF65A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6EC97D-94DC-4757-97A7-EB460A38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45B2A0-9BD0-41E6-A234-20CEBA37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7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A9FF0C-4869-411F-BADB-DFB2D526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EFA8B4-4E47-4DAD-A83C-4E4F8EEEC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10D665-568B-4F1F-80AD-CF3D2A1FD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F237FD-0271-48D9-B55C-61363329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3D7DDD-EC30-4373-ADA6-A047264A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347C74-F230-45A5-9708-EBC357C7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6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EE4A19-F1C0-4939-98D9-3B92D6AE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815F3E-E311-410F-ABA7-9B36D114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57A181-E9A3-4CA9-A02F-A3B4A05DB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5C5691-9405-4D00-8CC5-59593A246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41968A-C5BA-4F40-8C53-F9A26C799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A54B99-AA16-4A99-AFF1-7BAD384C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207E0CD-98EA-4155-86E4-2CD48EC1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06BF2B-F09C-41B8-90A2-369B30DF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0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E6AB1-74BC-46AB-A336-2930B388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41F477-627E-49F2-96B6-901494FD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095157-5F15-4BC1-887B-01C87E4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09ABBC-65C2-4016-AE78-BCC5D7E4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0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3909C7-1FE1-46BD-86AD-7B53F1CB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92D5B0-F18A-46D3-BE96-AE0A577C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3495BB-F8DC-468A-86A7-8398380D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81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89520-077A-437B-8CE0-3A9AC5A1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1DEE2D-F476-44C1-9180-D8E5C278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117E4B-8104-4709-8637-6ABECFB0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DD5825-460E-409A-A1C4-BEBA8318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B60DB3-96A0-40F5-BCF4-590C42E1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C5B2CE-14C8-4845-B370-306119F3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2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4D492-CF57-48A4-B275-CBFAF852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79708A-511F-4DB0-956F-FE3B3B04F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F6F2FC-B983-42FC-A78C-C157FE0A4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F0BE5-8C61-41DD-BB13-523A16F5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806EA6-40A2-47FE-984F-5A8064CF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4E15E2-840D-4CD9-9450-438B3D9D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6CFDDF-8C75-4C1D-9BCE-4F742306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216BB8-2431-45B7-938E-B1B4DC87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014849-2836-4BFE-B03C-FCC2C6A01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4C72-C8FB-45B6-9B99-AB38A25841F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10569A-3F72-47A7-B886-9FCA39BE1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EAB03B-1008-4C46-B3F6-FAA1D9638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A627-6121-4003-9B72-218FCB422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ref.osaka.lg.jp/o130290/ibarakidoboku/toyokishiminamikouku/toyonakakisibes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8" y="498822"/>
            <a:ext cx="4734681" cy="3058696"/>
            <a:chOff x="8468" y="490939"/>
            <a:chExt cx="4734681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8" y="839155"/>
              <a:ext cx="4734681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423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号（新御堂筋）及び府道大阪高槻京都線、都市計画道　　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路十三高槻線を結ぶ北摂地域の重要な幹線道路です。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○本事業は、現在事業中の都市計画道路豊中岸部線（岸部南工区）と併せて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未整備区間を整備することにより、慢性的な北摂地域の交通渋滞を解消することが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○また、広域緊急交通路に指定されている国道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423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号（新御堂筋）及び府道大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阪高槻京都線、指定予定である都市計画道路十三高槻線を接続することにより、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広域的な道路ネットワークの形成及び防災機能の強化を図ります。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吹田市五月が丘東～岸部北３丁目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34.0m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豊中岸部線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岸部北工区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0" y="3834365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8" name="図 97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5" y="4718161"/>
            <a:ext cx="4604696" cy="16685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420B50E-C0DC-4398-817A-FD1362D34CB0}"/>
              </a:ext>
            </a:extLst>
          </p:cNvPr>
          <p:cNvSpPr txBox="1"/>
          <p:nvPr/>
        </p:nvSpPr>
        <p:spPr>
          <a:xfrm>
            <a:off x="3847800" y="4453065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F095D7F-D449-4805-95E6-E015BA4F1071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9365458D-D49F-4BF3-B6AA-0F10761DC42D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4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D7F300EE-70F1-4E47-9601-46DFD002173F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C7171B55-6198-4C03-BE5A-BA63BCA1596F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87304A65-BDB3-4990-9E10-ACBFABAC02F1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C779944A-FAFB-4964-91A3-DF1BF7715728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3E57E8B5-89EC-4DD8-AE02-7A5F47F6D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FEDDBFB3-AAE2-47E6-9E40-C1D9EFD487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EA0524EF-719B-4FD2-B24F-BEC53B27F3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17109" t="23216" r="40245" b="1621"/>
          <a:stretch/>
        </p:blipFill>
        <p:spPr>
          <a:xfrm>
            <a:off x="4683738" y="882072"/>
            <a:ext cx="4363510" cy="4205727"/>
          </a:xfrm>
          <a:prstGeom prst="rect">
            <a:avLst/>
          </a:prstGeom>
          <a:ln>
            <a:noFill/>
          </a:ln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CB105E6-F0B1-480B-9115-E24EDB133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730" y="892527"/>
            <a:ext cx="259443" cy="441053"/>
          </a:xfrm>
          <a:prstGeom prst="rect">
            <a:avLst/>
          </a:prstGeom>
        </p:spPr>
      </p:pic>
      <p:sp>
        <p:nvSpPr>
          <p:cNvPr id="54" name="テキスト ボックス 38">
            <a:extLst>
              <a:ext uri="{FF2B5EF4-FFF2-40B4-BE49-F238E27FC236}">
                <a16:creationId xmlns:a16="http://schemas.microsoft.com/office/drawing/2014/main" id="{E2DF86E0-9EFA-4985-AEC2-D066646C0642}"/>
              </a:ext>
            </a:extLst>
          </p:cNvPr>
          <p:cNvSpPr txBox="1"/>
          <p:nvPr/>
        </p:nvSpPr>
        <p:spPr>
          <a:xfrm rot="18598885">
            <a:off x="6533651" y="2489235"/>
            <a:ext cx="868600" cy="1793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4AFA1CE-C911-4C99-882D-239D9C0CAFEB}"/>
              </a:ext>
            </a:extLst>
          </p:cNvPr>
          <p:cNvGrpSpPr/>
          <p:nvPr/>
        </p:nvGrpSpPr>
        <p:grpSpPr>
          <a:xfrm>
            <a:off x="4698338" y="1367239"/>
            <a:ext cx="298212" cy="218000"/>
            <a:chOff x="9364228" y="3601267"/>
            <a:chExt cx="283191" cy="207019"/>
          </a:xfrm>
        </p:grpSpPr>
        <p:sp>
          <p:nvSpPr>
            <p:cNvPr id="73" name="Freeform 4">
              <a:extLst>
                <a:ext uri="{FF2B5EF4-FFF2-40B4-BE49-F238E27FC236}">
                  <a16:creationId xmlns:a16="http://schemas.microsoft.com/office/drawing/2014/main" id="{D6041758-2D43-4443-B24E-1C8125E4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28" y="3601267"/>
              <a:ext cx="283191" cy="207019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E2C87B1B-230E-4294-8E3E-7426072D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6078" y="3623266"/>
              <a:ext cx="221139" cy="13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423</a:t>
              </a:r>
              <a:endParaRPr lang="en-US" altLang="ja-JP" sz="1000" b="1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8D7A3EF-84B5-44F3-9E64-AA220FFA0EEA}"/>
              </a:ext>
            </a:extLst>
          </p:cNvPr>
          <p:cNvCxnSpPr>
            <a:cxnSpLocks/>
          </p:cNvCxnSpPr>
          <p:nvPr/>
        </p:nvCxnSpPr>
        <p:spPr>
          <a:xfrm flipV="1">
            <a:off x="7344915" y="1636308"/>
            <a:ext cx="315224" cy="5395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C2F7DBA2-522D-404F-946B-4AFC71413869}"/>
              </a:ext>
            </a:extLst>
          </p:cNvPr>
          <p:cNvCxnSpPr>
            <a:cxnSpLocks/>
          </p:cNvCxnSpPr>
          <p:nvPr/>
        </p:nvCxnSpPr>
        <p:spPr>
          <a:xfrm>
            <a:off x="7590601" y="1802735"/>
            <a:ext cx="641303" cy="37426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38">
            <a:extLst>
              <a:ext uri="{FF2B5EF4-FFF2-40B4-BE49-F238E27FC236}">
                <a16:creationId xmlns:a16="http://schemas.microsoft.com/office/drawing/2014/main" id="{9585C8CF-FB00-461A-8378-C4D7B2FB8A86}"/>
              </a:ext>
            </a:extLst>
          </p:cNvPr>
          <p:cNvSpPr txBox="1"/>
          <p:nvPr/>
        </p:nvSpPr>
        <p:spPr>
          <a:xfrm>
            <a:off x="7726100" y="1328565"/>
            <a:ext cx="742877" cy="481696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岸部北工区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L=0.9km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6C49B5E-55F6-4F40-A183-0161B5FF121C}"/>
              </a:ext>
            </a:extLst>
          </p:cNvPr>
          <p:cNvCxnSpPr>
            <a:cxnSpLocks/>
          </p:cNvCxnSpPr>
          <p:nvPr/>
        </p:nvCxnSpPr>
        <p:spPr>
          <a:xfrm>
            <a:off x="7328893" y="2178563"/>
            <a:ext cx="663477" cy="383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38">
            <a:extLst>
              <a:ext uri="{FF2B5EF4-FFF2-40B4-BE49-F238E27FC236}">
                <a16:creationId xmlns:a16="http://schemas.microsoft.com/office/drawing/2014/main" id="{560F416A-6A7D-4020-90D0-20FE6D94802B}"/>
              </a:ext>
            </a:extLst>
          </p:cNvPr>
          <p:cNvSpPr txBox="1"/>
          <p:nvPr/>
        </p:nvSpPr>
        <p:spPr>
          <a:xfrm rot="150056">
            <a:off x="4862390" y="1858588"/>
            <a:ext cx="142554" cy="53662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新御堂筋</a:t>
            </a: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C07C07C4-28DB-4365-BE09-74F4836791E4}"/>
              </a:ext>
            </a:extLst>
          </p:cNvPr>
          <p:cNvCxnSpPr>
            <a:cxnSpLocks/>
          </p:cNvCxnSpPr>
          <p:nvPr/>
        </p:nvCxnSpPr>
        <p:spPr>
          <a:xfrm flipV="1">
            <a:off x="8027914" y="1993804"/>
            <a:ext cx="315224" cy="5395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3098F91-E7EF-470F-B507-CDD3A790342F}"/>
              </a:ext>
            </a:extLst>
          </p:cNvPr>
          <p:cNvCxnSpPr>
            <a:cxnSpLocks/>
          </p:cNvCxnSpPr>
          <p:nvPr/>
        </p:nvCxnSpPr>
        <p:spPr>
          <a:xfrm>
            <a:off x="8018699" y="2560879"/>
            <a:ext cx="362743" cy="2878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CC180AB-6474-45C8-A370-D7791E8473B6}"/>
              </a:ext>
            </a:extLst>
          </p:cNvPr>
          <p:cNvCxnSpPr>
            <a:cxnSpLocks/>
          </p:cNvCxnSpPr>
          <p:nvPr/>
        </p:nvCxnSpPr>
        <p:spPr>
          <a:xfrm flipV="1">
            <a:off x="8181918" y="3140933"/>
            <a:ext cx="404749" cy="2953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53BD7190-AD7A-467E-9F79-C3181E05D17F}"/>
              </a:ext>
            </a:extLst>
          </p:cNvPr>
          <p:cNvCxnSpPr>
            <a:cxnSpLocks/>
          </p:cNvCxnSpPr>
          <p:nvPr/>
        </p:nvCxnSpPr>
        <p:spPr>
          <a:xfrm>
            <a:off x="8288493" y="3385678"/>
            <a:ext cx="189073" cy="2905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38">
            <a:extLst>
              <a:ext uri="{FF2B5EF4-FFF2-40B4-BE49-F238E27FC236}">
                <a16:creationId xmlns:a16="http://schemas.microsoft.com/office/drawing/2014/main" id="{E1334263-9AF8-4048-ACF4-A94AA3E37827}"/>
              </a:ext>
            </a:extLst>
          </p:cNvPr>
          <p:cNvSpPr txBox="1"/>
          <p:nvPr/>
        </p:nvSpPr>
        <p:spPr>
          <a:xfrm>
            <a:off x="7810343" y="3472925"/>
            <a:ext cx="549451" cy="47640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岸部南工区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L=0.5km</a:t>
            </a:r>
          </a:p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A9DDCE07-1520-40F6-9116-1C6293F781FA}"/>
              </a:ext>
            </a:extLst>
          </p:cNvPr>
          <p:cNvCxnSpPr>
            <a:cxnSpLocks/>
          </p:cNvCxnSpPr>
          <p:nvPr/>
        </p:nvCxnSpPr>
        <p:spPr>
          <a:xfrm>
            <a:off x="8351221" y="2818865"/>
            <a:ext cx="282460" cy="279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884B21CC-1486-4AF2-8DEB-9CF00AC76A02}"/>
              </a:ext>
            </a:extLst>
          </p:cNvPr>
          <p:cNvCxnSpPr>
            <a:cxnSpLocks/>
          </p:cNvCxnSpPr>
          <p:nvPr/>
        </p:nvCxnSpPr>
        <p:spPr>
          <a:xfrm>
            <a:off x="8622881" y="3103218"/>
            <a:ext cx="250917" cy="387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38">
            <a:extLst>
              <a:ext uri="{FF2B5EF4-FFF2-40B4-BE49-F238E27FC236}">
                <a16:creationId xmlns:a16="http://schemas.microsoft.com/office/drawing/2014/main" id="{362B36D3-0FE9-44CC-93EE-AED27E722C96}"/>
              </a:ext>
            </a:extLst>
          </p:cNvPr>
          <p:cNvSpPr txBox="1"/>
          <p:nvPr/>
        </p:nvSpPr>
        <p:spPr>
          <a:xfrm rot="19308518">
            <a:off x="6596309" y="4149027"/>
            <a:ext cx="955324" cy="17188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大阪高槻京都線</a:t>
            </a: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A75DBB5-09EF-4632-96EB-DCCDDD1A1A1C}"/>
              </a:ext>
            </a:extLst>
          </p:cNvPr>
          <p:cNvCxnSpPr>
            <a:cxnSpLocks/>
          </p:cNvCxnSpPr>
          <p:nvPr/>
        </p:nvCxnSpPr>
        <p:spPr>
          <a:xfrm flipV="1">
            <a:off x="8642499" y="2399799"/>
            <a:ext cx="340590" cy="663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5CC5A2B5-A19E-46FF-B9B5-85963CC30E2C}"/>
              </a:ext>
            </a:extLst>
          </p:cNvPr>
          <p:cNvCxnSpPr>
            <a:cxnSpLocks/>
          </p:cNvCxnSpPr>
          <p:nvPr/>
        </p:nvCxnSpPr>
        <p:spPr>
          <a:xfrm>
            <a:off x="8242219" y="2191434"/>
            <a:ext cx="641303" cy="3742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38">
            <a:extLst>
              <a:ext uri="{FF2B5EF4-FFF2-40B4-BE49-F238E27FC236}">
                <a16:creationId xmlns:a16="http://schemas.microsoft.com/office/drawing/2014/main" id="{17AF1812-47EF-4B63-87F8-E54E98187CDC}"/>
              </a:ext>
            </a:extLst>
          </p:cNvPr>
          <p:cNvSpPr txBox="1"/>
          <p:nvPr/>
        </p:nvSpPr>
        <p:spPr>
          <a:xfrm>
            <a:off x="8454101" y="1887042"/>
            <a:ext cx="580283" cy="4473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岸部中工区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L=0.86km</a:t>
            </a: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  <a:endParaRPr kumimoji="1"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1CB65776-307F-4589-AF68-EB43BABF37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58" t="44284" r="37918" b="37944"/>
          <a:stretch/>
        </p:blipFill>
        <p:spPr>
          <a:xfrm>
            <a:off x="3128252" y="5878036"/>
            <a:ext cx="592047" cy="45437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6EDC4904-73B3-40F6-A84E-934B20D7CC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47" t="43086" r="81629" b="38036"/>
          <a:stretch/>
        </p:blipFill>
        <p:spPr>
          <a:xfrm>
            <a:off x="3619760" y="5946437"/>
            <a:ext cx="456079" cy="371804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E9ADD99D-2701-4BBE-B2A6-74040149BE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4" t="43822" r="65252" b="38528"/>
          <a:stretch/>
        </p:blipFill>
        <p:spPr>
          <a:xfrm>
            <a:off x="1591563" y="5885656"/>
            <a:ext cx="577540" cy="44020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64107055-B911-4FB0-92FD-CD9791AB6C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80753" y="5933897"/>
            <a:ext cx="498631" cy="406493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09FE47D9-3065-4424-987C-9EB33816E0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4090170" y="5921924"/>
            <a:ext cx="498631" cy="406493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038BABD0-0230-493D-9FA8-11025CE1D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4" t="43822" r="65252" b="38528"/>
          <a:stretch/>
        </p:blipFill>
        <p:spPr>
          <a:xfrm>
            <a:off x="925669" y="5888211"/>
            <a:ext cx="577540" cy="440206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9726C2C3-9F69-4826-AF00-FE6124CBAF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58" t="44284" r="37918" b="37944"/>
          <a:stretch/>
        </p:blipFill>
        <p:spPr>
          <a:xfrm>
            <a:off x="2455886" y="5886724"/>
            <a:ext cx="592047" cy="45437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B81BCB5-3CFC-4F66-9C7E-86C256AF0B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6" y="3216388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楕円 76">
            <a:extLst>
              <a:ext uri="{FF2B5EF4-FFF2-40B4-BE49-F238E27FC236}">
                <a16:creationId xmlns:a16="http://schemas.microsoft.com/office/drawing/2014/main" id="{60F0A402-AB74-4F85-B17A-EC1D16D3D5DB}"/>
              </a:ext>
            </a:extLst>
          </p:cNvPr>
          <p:cNvSpPr/>
          <p:nvPr/>
        </p:nvSpPr>
        <p:spPr>
          <a:xfrm>
            <a:off x="5427674" y="3775438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E92D831-0912-4344-90DD-F2D70E99AA6A}"/>
              </a:ext>
            </a:extLst>
          </p:cNvPr>
          <p:cNvCxnSpPr>
            <a:cxnSpLocks/>
            <a:endCxn id="77" idx="3"/>
          </p:cNvCxnSpPr>
          <p:nvPr/>
        </p:nvCxnSpPr>
        <p:spPr>
          <a:xfrm flipV="1">
            <a:off x="5222502" y="3872926"/>
            <a:ext cx="221898" cy="120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364F5659-DEA0-4B64-ACFB-FBA79961AD1A}"/>
              </a:ext>
            </a:extLst>
          </p:cNvPr>
          <p:cNvCxnSpPr>
            <a:cxnSpLocks/>
          </p:cNvCxnSpPr>
          <p:nvPr/>
        </p:nvCxnSpPr>
        <p:spPr>
          <a:xfrm>
            <a:off x="4703866" y="3993850"/>
            <a:ext cx="5263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テキスト ボックス 38">
            <a:extLst>
              <a:ext uri="{FF2B5EF4-FFF2-40B4-BE49-F238E27FC236}">
                <a16:creationId xmlns:a16="http://schemas.microsoft.com/office/drawing/2014/main" id="{2729FBA7-401A-4553-8E46-8F3F7673FE7D}"/>
              </a:ext>
            </a:extLst>
          </p:cNvPr>
          <p:cNvSpPr txBox="1"/>
          <p:nvPr/>
        </p:nvSpPr>
        <p:spPr>
          <a:xfrm>
            <a:off x="4710421" y="3792435"/>
            <a:ext cx="511499" cy="171865"/>
          </a:xfrm>
          <a:prstGeom prst="rect">
            <a:avLst/>
          </a:prstGeom>
          <a:solidFill>
            <a:schemeClr val="bg1"/>
          </a:solidFill>
          <a:ln w="635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494056D6-ACD3-4D59-BEAC-953F5BE6881E}"/>
              </a:ext>
            </a:extLst>
          </p:cNvPr>
          <p:cNvSpPr/>
          <p:nvPr/>
        </p:nvSpPr>
        <p:spPr>
          <a:xfrm>
            <a:off x="8389807" y="2884323"/>
            <a:ext cx="128588" cy="1285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43">
            <a:extLst>
              <a:ext uri="{FF2B5EF4-FFF2-40B4-BE49-F238E27FC236}">
                <a16:creationId xmlns:a16="http://schemas.microsoft.com/office/drawing/2014/main" id="{66005AEC-21D0-498F-AAB3-411E3F33D674}"/>
              </a:ext>
            </a:extLst>
          </p:cNvPr>
          <p:cNvSpPr txBox="1"/>
          <p:nvPr/>
        </p:nvSpPr>
        <p:spPr>
          <a:xfrm>
            <a:off x="6489701" y="3590071"/>
            <a:ext cx="826030" cy="31039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東海道本線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岸辺駅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テキスト ボックス 43">
            <a:extLst>
              <a:ext uri="{FF2B5EF4-FFF2-40B4-BE49-F238E27FC236}">
                <a16:creationId xmlns:a16="http://schemas.microsoft.com/office/drawing/2014/main" id="{F4CF4BB5-70A2-43AD-B667-FBAE5BB36258}"/>
              </a:ext>
            </a:extLst>
          </p:cNvPr>
          <p:cNvSpPr txBox="1"/>
          <p:nvPr/>
        </p:nvSpPr>
        <p:spPr>
          <a:xfrm>
            <a:off x="6313336" y="3234059"/>
            <a:ext cx="1012214" cy="268346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北大阪健康医療都市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（健都）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68F7FE92-6AEC-4396-B294-CC3BE1212BAC}"/>
              </a:ext>
            </a:extLst>
          </p:cNvPr>
          <p:cNvSpPr/>
          <p:nvPr/>
        </p:nvSpPr>
        <p:spPr>
          <a:xfrm rot="19113610">
            <a:off x="8125928" y="2806686"/>
            <a:ext cx="463252" cy="105490"/>
          </a:xfrm>
          <a:prstGeom prst="ellipse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4239BA5-6351-43F3-9F5A-79A223656870}"/>
              </a:ext>
            </a:extLst>
          </p:cNvPr>
          <p:cNvCxnSpPr>
            <a:cxnSpLocks/>
            <a:stCxn id="111" idx="3"/>
            <a:endCxn id="112" idx="3"/>
          </p:cNvCxnSpPr>
          <p:nvPr/>
        </p:nvCxnSpPr>
        <p:spPr>
          <a:xfrm flipH="1">
            <a:off x="7315731" y="2994080"/>
            <a:ext cx="1092907" cy="751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3030CA9A-E094-406B-818C-2B3AB73EE0E5}"/>
              </a:ext>
            </a:extLst>
          </p:cNvPr>
          <p:cNvCxnSpPr>
            <a:cxnSpLocks/>
            <a:stCxn id="114" idx="1"/>
            <a:endCxn id="113" idx="3"/>
          </p:cNvCxnSpPr>
          <p:nvPr/>
        </p:nvCxnSpPr>
        <p:spPr>
          <a:xfrm flipH="1">
            <a:off x="7325550" y="2939870"/>
            <a:ext cx="884539" cy="42836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AB7D27CA-72CA-4277-BF63-772F8B359297}"/>
              </a:ext>
            </a:extLst>
          </p:cNvPr>
          <p:cNvSpPr/>
          <p:nvPr/>
        </p:nvSpPr>
        <p:spPr>
          <a:xfrm>
            <a:off x="7882601" y="2914163"/>
            <a:ext cx="1143000" cy="2171700"/>
          </a:xfrm>
          <a:custGeom>
            <a:avLst/>
            <a:gdLst>
              <a:gd name="connsiteX0" fmla="*/ 0 w 1143000"/>
              <a:gd name="connsiteY0" fmla="*/ 2171700 h 2171700"/>
              <a:gd name="connsiteX1" fmla="*/ 4763 w 1143000"/>
              <a:gd name="connsiteY1" fmla="*/ 1981200 h 2171700"/>
              <a:gd name="connsiteX2" fmla="*/ 266700 w 1143000"/>
              <a:gd name="connsiteY2" fmla="*/ 1471613 h 2171700"/>
              <a:gd name="connsiteX3" fmla="*/ 1143000 w 1143000"/>
              <a:gd name="connsiteY3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2171700">
                <a:moveTo>
                  <a:pt x="0" y="2171700"/>
                </a:moveTo>
                <a:lnTo>
                  <a:pt x="4763" y="1981200"/>
                </a:lnTo>
                <a:lnTo>
                  <a:pt x="266700" y="1471613"/>
                </a:lnTo>
                <a:lnTo>
                  <a:pt x="1143000" y="0"/>
                </a:lnTo>
              </a:path>
            </a:pathLst>
          </a:cu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テキスト ボックス 38">
            <a:extLst>
              <a:ext uri="{FF2B5EF4-FFF2-40B4-BE49-F238E27FC236}">
                <a16:creationId xmlns:a16="http://schemas.microsoft.com/office/drawing/2014/main" id="{B3CA8620-3CD1-4F27-96E0-B4A6B664327E}"/>
              </a:ext>
            </a:extLst>
          </p:cNvPr>
          <p:cNvSpPr txBox="1"/>
          <p:nvPr/>
        </p:nvSpPr>
        <p:spPr>
          <a:xfrm rot="1652767">
            <a:off x="8178527" y="4034206"/>
            <a:ext cx="185896" cy="73390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阪急京都線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C9C8FF0C-ED27-402D-B585-2C2868FAC814}"/>
              </a:ext>
            </a:extLst>
          </p:cNvPr>
          <p:cNvCxnSpPr>
            <a:cxnSpLocks/>
          </p:cNvCxnSpPr>
          <p:nvPr/>
        </p:nvCxnSpPr>
        <p:spPr>
          <a:xfrm flipV="1">
            <a:off x="8381441" y="3506525"/>
            <a:ext cx="404749" cy="2953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38">
            <a:extLst>
              <a:ext uri="{FF2B5EF4-FFF2-40B4-BE49-F238E27FC236}">
                <a16:creationId xmlns:a16="http://schemas.microsoft.com/office/drawing/2014/main" id="{564C4B39-B78A-42D4-A991-14E890A4CA5F}"/>
              </a:ext>
            </a:extLst>
          </p:cNvPr>
          <p:cNvSpPr txBox="1"/>
          <p:nvPr/>
        </p:nvSpPr>
        <p:spPr>
          <a:xfrm rot="19355089">
            <a:off x="6982056" y="4558605"/>
            <a:ext cx="1058488" cy="14872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（都）十三高槻線</a:t>
            </a:r>
          </a:p>
        </p:txBody>
      </p:sp>
    </p:spTree>
    <p:extLst>
      <p:ext uri="{BB962C8B-B14F-4D97-AF65-F5344CB8AC3E}">
        <p14:creationId xmlns:p14="http://schemas.microsoft.com/office/powerpoint/2010/main" val="325643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画面に合わせる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2025-09-16T07:14:14Z</dcterms:created>
  <dcterms:modified xsi:type="dcterms:W3CDTF">2025-11-20T04:05:39Z</dcterms:modified>
</cp:coreProperties>
</file>