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4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470A2-53E2-4E78-A77A-7AD6A1876EA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C133E-185E-4988-9CA5-74C81E2831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72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65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5D224-7CA3-462F-B480-5632FEB77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1F72B6-DA73-423B-8E48-F31EC99F7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1C0E70-3CFD-4981-A0BD-67116E07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391ACC-11E0-4DAD-9195-632062DD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9D971C-C446-4E51-A5AB-1647283F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63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49064-A5D2-4516-8480-A19F54EB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945B659-03BF-41B9-83D8-678989098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D09F26-C13E-485A-A543-4E2290D3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649A7D-B251-4BB8-B3D0-EC5E88E0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08460F-2934-4E89-81F3-26EC3491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37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9A6C7F5-A2F3-4FB1-850F-E2BC761C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6876884-71A2-493B-BB03-4BCC1D6BE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3487B4-611A-4176-90C8-5F046B2D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0EC21-39D2-47D9-B9B3-16B86E3E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784A01-DA3E-4A7E-83A8-7223A00C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15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18BF7-ECC0-42F1-8A76-7CDFC456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6DFFBD-BF5E-429F-B46F-A1A78D202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6797F-D69B-420F-A5C9-6F795CD6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EC668C-5DD2-4A8C-B8EF-E9D5CFB5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78AB6E-3D62-4626-99FD-E0E77BBB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6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F61AE2-CC18-4949-A43B-B6C2C079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1292FE-E289-4239-8C5E-E6860D84D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C311B6-50D9-4BCF-BF49-8CEF4676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057649-B788-4218-B7B2-7094158E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A00755-9B79-4F30-8156-43A16397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03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484CCE-4BAC-406A-ABDB-B1E6A83E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66FD33-712B-4D36-8003-88703C64B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B4FE63-3A27-4A8C-B1F6-E28F83A4C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76B0B7-70F8-4CE4-98AD-E8A892BC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3769DA-BFB9-40B9-9645-5F0F36FC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AA68EB-A86B-4C93-80D9-8526463D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21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D2C100-236D-4DF9-A88F-7743EF7E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F1AF7D-36A6-45A7-AE77-320D5073F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08EFCD-39CC-459E-98B8-4EB3AA437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18410C3-A951-4A6F-83D4-947F2E619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25B6D42-2E52-42D7-93BC-7BF016CE3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C4D0F5-5421-4B3D-9CF0-51DC3AA7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FB02E6E-1B13-4E5B-9C57-9229A533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96CD88C-FAA7-4F65-8829-6E9E8EE0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54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B7B0FC-C2F5-4D1D-8AB6-43012D1D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06B2D1-420D-4261-A6A6-F75F9E98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80B316-FBB0-4C11-847E-58111079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903BFA-EB2C-4427-ADFB-29184E4A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78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31B988F-D641-415E-AA55-648D51C0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81D6DC-9C3D-4ABA-894A-85D5534D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FFDBD1-7B00-4658-A827-AE057823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36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6CCBB-A868-448C-A02C-F665EF05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167426-831E-42A3-8D17-34EE59AF2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677FA6-2AAF-4278-AF17-7CF1D6194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970BEA-752F-4038-897C-50BCA4D5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72C2AF-8CFF-412A-B959-0A787F26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A30BA5-A4C4-4B4F-8F88-E021AC5B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42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A19BAE-7923-4F9E-9162-EED471F6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0ADFCC-F3FC-48CD-9627-C00FBE0F6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C4C00F-C055-4F3C-9011-7F7F4D330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506B1A-046C-4C1D-BB00-D1D99D46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BDE449-BD15-4CED-9BE7-73A5B5C8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E2BF13-A5FB-4D4A-887B-6572FCF9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38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CB6D073-A092-49E1-9649-EA7841F4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D9C825-8531-4B2B-8AD5-C96296C0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0E1B8B-7B81-4EE7-9B80-5CA696BC7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CACE-A369-4EEE-A633-A3701B3E8F77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5A976C-E315-4852-A1B6-69580870B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0F39A9-5D06-4D71-BA85-0732809CB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DE83-2171-4778-9E30-E78826426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3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700404" cy="3058696"/>
            <a:chOff x="8469" y="490939"/>
            <a:chExt cx="4700404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700404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○本路線は、摂津市と茨木市北部を結ぶ幹線道路であり、茨木市北部丘陵地に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位置する彩都（国際文化公園都市）へのアクセスを担うとともに、彩都の骨格を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形成する主要な道路です。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○彩都は、平成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年に西部地区、平成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27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年に中部地区がまちびらきしており、現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在は東部地区において、順次まちづくりが進められているところです。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○本事業は、彩都と周辺地域とが新たに結ばれ、新名神高速道路へのアクセス性　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向上により、広域的な道路ネットワークの強化に資することを目的としています。なお、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現在は２車線が暫定供用済みであり、本事業では４車線化の整備を行います。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茨木市彩都やまぶき（西部地区）～彩都あかね（中部地区）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1.3km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23.8m~56.1m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（４車線）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府</a:t>
            </a:r>
            <a:r>
              <a:rPr lang="zh-TW" altLang="en-US" dirty="0">
                <a:solidFill>
                  <a:schemeClr val="bg1"/>
                </a:solidFill>
              </a:rPr>
              <a:t>道　茨木摂津線（都市計画道路　茨木箕面丘陵線</a:t>
            </a:r>
            <a:r>
              <a:rPr lang="ja-JP" altLang="en-US" dirty="0">
                <a:solidFill>
                  <a:schemeClr val="bg1"/>
                </a:solidFill>
              </a:rPr>
              <a:t>　岩阪橋梁）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8469" y="4088090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8" name="図 107">
            <a:extLst>
              <a:ext uri="{FF2B5EF4-FFF2-40B4-BE49-F238E27FC236}">
                <a16:creationId xmlns:a16="http://schemas.microsoft.com/office/drawing/2014/main" id="{00000000-0008-0000-0000-000079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3" y="4984734"/>
            <a:ext cx="4506293" cy="1563830"/>
          </a:xfrm>
          <a:prstGeom prst="rect">
            <a:avLst/>
          </a:prstGeom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2F5F0D4D-893B-4138-A255-A8922F6C235D}"/>
              </a:ext>
            </a:extLst>
          </p:cNvPr>
          <p:cNvSpPr txBox="1"/>
          <p:nvPr/>
        </p:nvSpPr>
        <p:spPr>
          <a:xfrm>
            <a:off x="3813523" y="4594185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72A40A39-0618-4878-A122-CFE774E75713}"/>
              </a:ext>
            </a:extLst>
          </p:cNvPr>
          <p:cNvGrpSpPr/>
          <p:nvPr/>
        </p:nvGrpSpPr>
        <p:grpSpPr>
          <a:xfrm>
            <a:off x="4618642" y="5365972"/>
            <a:ext cx="4567761" cy="2271088"/>
            <a:chOff x="4618642" y="5345652"/>
            <a:chExt cx="4567761" cy="2271088"/>
          </a:xfrm>
        </p:grpSpPr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E2CF52DC-A8F6-477D-8840-193898A8DD42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こちらをご覧ください（茨木土木事務所ホームページ）（調整中）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9EC8A2C6-D55F-4456-BE80-B3ED5150D444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112" name="正方形/長方形 111">
                <a:extLst>
                  <a:ext uri="{FF2B5EF4-FFF2-40B4-BE49-F238E27FC236}">
                    <a16:creationId xmlns:a16="http://schemas.microsoft.com/office/drawing/2014/main" id="{44B4BC90-E145-4BDE-9B2F-BD922988EF71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13" name="グループ化 112">
                <a:extLst>
                  <a:ext uri="{FF2B5EF4-FFF2-40B4-BE49-F238E27FC236}">
                    <a16:creationId xmlns:a16="http://schemas.microsoft.com/office/drawing/2014/main" id="{DFAFEAB2-4274-4E45-B26B-D3EA02BCE460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114" name="テキスト ボックス 113">
                  <a:extLst>
                    <a:ext uri="{FF2B5EF4-FFF2-40B4-BE49-F238E27FC236}">
                      <a16:creationId xmlns:a16="http://schemas.microsoft.com/office/drawing/2014/main" id="{F7E6A1F0-0400-499B-9D97-1A9FD1DADECE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115" name="直線コネクタ 114">
                  <a:extLst>
                    <a:ext uri="{FF2B5EF4-FFF2-40B4-BE49-F238E27FC236}">
                      <a16:creationId xmlns:a16="http://schemas.microsoft.com/office/drawing/2014/main" id="{D18AE49D-9DEE-41B7-B445-F26932AD7B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コネクタ 115">
                  <a:extLst>
                    <a:ext uri="{FF2B5EF4-FFF2-40B4-BE49-F238E27FC236}">
                      <a16:creationId xmlns:a16="http://schemas.microsoft.com/office/drawing/2014/main" id="{97D15BAA-9805-415A-BB22-0AF64FB3EC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5" name="図 64">
            <a:extLst>
              <a:ext uri="{FF2B5EF4-FFF2-40B4-BE49-F238E27FC236}">
                <a16:creationId xmlns:a16="http://schemas.microsoft.com/office/drawing/2014/main" id="{96E971B2-87EE-47BD-845A-BC69AD55F5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9510" t="13225" r="39719" b="4194"/>
          <a:stretch/>
        </p:blipFill>
        <p:spPr>
          <a:xfrm>
            <a:off x="4910566" y="843229"/>
            <a:ext cx="3953550" cy="4379293"/>
          </a:xfrm>
          <a:prstGeom prst="rect">
            <a:avLst/>
          </a:prstGeom>
          <a:ln>
            <a:noFill/>
          </a:ln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D469F4BD-62F8-4645-ACA5-33E8E2979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922" y="2114415"/>
            <a:ext cx="245878" cy="417992"/>
          </a:xfrm>
          <a:prstGeom prst="rect">
            <a:avLst/>
          </a:prstGeom>
        </p:spPr>
      </p:pic>
      <p:sp>
        <p:nvSpPr>
          <p:cNvPr id="67" name="テキスト ボックス 38">
            <a:extLst>
              <a:ext uri="{FF2B5EF4-FFF2-40B4-BE49-F238E27FC236}">
                <a16:creationId xmlns:a16="http://schemas.microsoft.com/office/drawing/2014/main" id="{3C2487A5-1FDB-474A-8851-B6847BF351F0}"/>
              </a:ext>
            </a:extLst>
          </p:cNvPr>
          <p:cNvSpPr txBox="1"/>
          <p:nvPr/>
        </p:nvSpPr>
        <p:spPr>
          <a:xfrm rot="2617737">
            <a:off x="8259325" y="3635959"/>
            <a:ext cx="118568" cy="827282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名神高速道路</a:t>
            </a: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D7B6D712-DCD2-4DAF-BD7F-5856762D2230}"/>
              </a:ext>
            </a:extLst>
          </p:cNvPr>
          <p:cNvGrpSpPr/>
          <p:nvPr/>
        </p:nvGrpSpPr>
        <p:grpSpPr>
          <a:xfrm>
            <a:off x="6007479" y="4732351"/>
            <a:ext cx="292358" cy="200668"/>
            <a:chOff x="9347515" y="4664287"/>
            <a:chExt cx="292949" cy="201074"/>
          </a:xfrm>
        </p:grpSpPr>
        <p:sp>
          <p:nvSpPr>
            <p:cNvPr id="74" name="Freeform 4">
              <a:extLst>
                <a:ext uri="{FF2B5EF4-FFF2-40B4-BE49-F238E27FC236}">
                  <a16:creationId xmlns:a16="http://schemas.microsoft.com/office/drawing/2014/main" id="{6636FF59-E985-448E-974D-7C8FEB080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68292FEA-856C-4403-8F8B-3CB223DAF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7515" y="4679978"/>
              <a:ext cx="283190" cy="17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9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sp>
        <p:nvSpPr>
          <p:cNvPr id="76" name="テキスト ボックス 43">
            <a:extLst>
              <a:ext uri="{FF2B5EF4-FFF2-40B4-BE49-F238E27FC236}">
                <a16:creationId xmlns:a16="http://schemas.microsoft.com/office/drawing/2014/main" id="{052C011D-1027-4CDB-9101-7C0279651457}"/>
              </a:ext>
            </a:extLst>
          </p:cNvPr>
          <p:cNvSpPr txBox="1"/>
          <p:nvPr/>
        </p:nvSpPr>
        <p:spPr>
          <a:xfrm>
            <a:off x="6386900" y="3998779"/>
            <a:ext cx="1297649" cy="34084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彩都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（国際文化公園都市）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90814151-08A5-40B5-9578-ACB935A0694A}"/>
              </a:ext>
            </a:extLst>
          </p:cNvPr>
          <p:cNvGrpSpPr/>
          <p:nvPr/>
        </p:nvGrpSpPr>
        <p:grpSpPr>
          <a:xfrm>
            <a:off x="6746218" y="4732598"/>
            <a:ext cx="282620" cy="200668"/>
            <a:chOff x="9357273" y="4664287"/>
            <a:chExt cx="283191" cy="201074"/>
          </a:xfrm>
        </p:grpSpPr>
        <p:sp>
          <p:nvSpPr>
            <p:cNvPr id="79" name="Freeform 4">
              <a:extLst>
                <a:ext uri="{FF2B5EF4-FFF2-40B4-BE49-F238E27FC236}">
                  <a16:creationId xmlns:a16="http://schemas.microsoft.com/office/drawing/2014/main" id="{3D0361E1-0C06-40B5-B430-57A84385C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80" name="Rectangle 5">
              <a:extLst>
                <a:ext uri="{FF2B5EF4-FFF2-40B4-BE49-F238E27FC236}">
                  <a16:creationId xmlns:a16="http://schemas.microsoft.com/office/drawing/2014/main" id="{4B2B9F39-1292-4EAF-95F1-ACE8C60F5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8057" y="4679978"/>
              <a:ext cx="225756" cy="16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9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14DB6E25-2202-4B40-A660-3F1368709DB3}"/>
              </a:ext>
            </a:extLst>
          </p:cNvPr>
          <p:cNvSpPr/>
          <p:nvPr/>
        </p:nvSpPr>
        <p:spPr>
          <a:xfrm>
            <a:off x="4905979" y="2935475"/>
            <a:ext cx="787876" cy="1316283"/>
          </a:xfrm>
          <a:custGeom>
            <a:avLst/>
            <a:gdLst>
              <a:gd name="connsiteX0" fmla="*/ 2381 w 990600"/>
              <a:gd name="connsiteY0" fmla="*/ 0 h 1654969"/>
              <a:gd name="connsiteX1" fmla="*/ 71437 w 990600"/>
              <a:gd name="connsiteY1" fmla="*/ 64294 h 1654969"/>
              <a:gd name="connsiteX2" fmla="*/ 100012 w 990600"/>
              <a:gd name="connsiteY2" fmla="*/ 123825 h 1654969"/>
              <a:gd name="connsiteX3" fmla="*/ 123825 w 990600"/>
              <a:gd name="connsiteY3" fmla="*/ 150019 h 1654969"/>
              <a:gd name="connsiteX4" fmla="*/ 188119 w 990600"/>
              <a:gd name="connsiteY4" fmla="*/ 147638 h 1654969"/>
              <a:gd name="connsiteX5" fmla="*/ 235744 w 990600"/>
              <a:gd name="connsiteY5" fmla="*/ 140494 h 1654969"/>
              <a:gd name="connsiteX6" fmla="*/ 250031 w 990600"/>
              <a:gd name="connsiteY6" fmla="*/ 157163 h 1654969"/>
              <a:gd name="connsiteX7" fmla="*/ 250031 w 990600"/>
              <a:gd name="connsiteY7" fmla="*/ 200025 h 1654969"/>
              <a:gd name="connsiteX8" fmla="*/ 261937 w 990600"/>
              <a:gd name="connsiteY8" fmla="*/ 223838 h 1654969"/>
              <a:gd name="connsiteX9" fmla="*/ 288131 w 990600"/>
              <a:gd name="connsiteY9" fmla="*/ 238125 h 1654969"/>
              <a:gd name="connsiteX10" fmla="*/ 295275 w 990600"/>
              <a:gd name="connsiteY10" fmla="*/ 292894 h 1654969"/>
              <a:gd name="connsiteX11" fmla="*/ 300037 w 990600"/>
              <a:gd name="connsiteY11" fmla="*/ 352425 h 1654969"/>
              <a:gd name="connsiteX12" fmla="*/ 333375 w 990600"/>
              <a:gd name="connsiteY12" fmla="*/ 321469 h 1654969"/>
              <a:gd name="connsiteX13" fmla="*/ 347662 w 990600"/>
              <a:gd name="connsiteY13" fmla="*/ 276225 h 1654969"/>
              <a:gd name="connsiteX14" fmla="*/ 359569 w 990600"/>
              <a:gd name="connsiteY14" fmla="*/ 245269 h 1654969"/>
              <a:gd name="connsiteX15" fmla="*/ 388144 w 990600"/>
              <a:gd name="connsiteY15" fmla="*/ 245269 h 1654969"/>
              <a:gd name="connsiteX16" fmla="*/ 416719 w 990600"/>
              <a:gd name="connsiteY16" fmla="*/ 252413 h 1654969"/>
              <a:gd name="connsiteX17" fmla="*/ 457200 w 990600"/>
              <a:gd name="connsiteY17" fmla="*/ 259556 h 1654969"/>
              <a:gd name="connsiteX18" fmla="*/ 490537 w 990600"/>
              <a:gd name="connsiteY18" fmla="*/ 240506 h 1654969"/>
              <a:gd name="connsiteX19" fmla="*/ 497681 w 990600"/>
              <a:gd name="connsiteY19" fmla="*/ 221456 h 1654969"/>
              <a:gd name="connsiteX20" fmla="*/ 533400 w 990600"/>
              <a:gd name="connsiteY20" fmla="*/ 216694 h 1654969"/>
              <a:gd name="connsiteX21" fmla="*/ 590550 w 990600"/>
              <a:gd name="connsiteY21" fmla="*/ 207169 h 1654969"/>
              <a:gd name="connsiteX22" fmla="*/ 631031 w 990600"/>
              <a:gd name="connsiteY22" fmla="*/ 188119 h 1654969"/>
              <a:gd name="connsiteX23" fmla="*/ 666750 w 990600"/>
              <a:gd name="connsiteY23" fmla="*/ 178594 h 1654969"/>
              <a:gd name="connsiteX24" fmla="*/ 673894 w 990600"/>
              <a:gd name="connsiteY24" fmla="*/ 221456 h 1654969"/>
              <a:gd name="connsiteX25" fmla="*/ 669131 w 990600"/>
              <a:gd name="connsiteY25" fmla="*/ 247650 h 1654969"/>
              <a:gd name="connsiteX26" fmla="*/ 681037 w 990600"/>
              <a:gd name="connsiteY26" fmla="*/ 297656 h 1654969"/>
              <a:gd name="connsiteX27" fmla="*/ 711994 w 990600"/>
              <a:gd name="connsiteY27" fmla="*/ 333375 h 1654969"/>
              <a:gd name="connsiteX28" fmla="*/ 728662 w 990600"/>
              <a:gd name="connsiteY28" fmla="*/ 364331 h 1654969"/>
              <a:gd name="connsiteX29" fmla="*/ 762000 w 990600"/>
              <a:gd name="connsiteY29" fmla="*/ 419100 h 1654969"/>
              <a:gd name="connsiteX30" fmla="*/ 783431 w 990600"/>
              <a:gd name="connsiteY30" fmla="*/ 469106 h 1654969"/>
              <a:gd name="connsiteX31" fmla="*/ 792956 w 990600"/>
              <a:gd name="connsiteY31" fmla="*/ 500063 h 1654969"/>
              <a:gd name="connsiteX32" fmla="*/ 797719 w 990600"/>
              <a:gd name="connsiteY32" fmla="*/ 533400 h 1654969"/>
              <a:gd name="connsiteX33" fmla="*/ 773906 w 990600"/>
              <a:gd name="connsiteY33" fmla="*/ 578644 h 1654969"/>
              <a:gd name="connsiteX34" fmla="*/ 771525 w 990600"/>
              <a:gd name="connsiteY34" fmla="*/ 597694 h 1654969"/>
              <a:gd name="connsiteX35" fmla="*/ 788194 w 990600"/>
              <a:gd name="connsiteY35" fmla="*/ 628650 h 1654969"/>
              <a:gd name="connsiteX36" fmla="*/ 869156 w 990600"/>
              <a:gd name="connsiteY36" fmla="*/ 647700 h 1654969"/>
              <a:gd name="connsiteX37" fmla="*/ 869156 w 990600"/>
              <a:gd name="connsiteY37" fmla="*/ 647700 h 1654969"/>
              <a:gd name="connsiteX38" fmla="*/ 938212 w 990600"/>
              <a:gd name="connsiteY38" fmla="*/ 676275 h 1654969"/>
              <a:gd name="connsiteX39" fmla="*/ 964406 w 990600"/>
              <a:gd name="connsiteY39" fmla="*/ 731044 h 1654969"/>
              <a:gd name="connsiteX40" fmla="*/ 978694 w 990600"/>
              <a:gd name="connsiteY40" fmla="*/ 762000 h 1654969"/>
              <a:gd name="connsiteX41" fmla="*/ 976312 w 990600"/>
              <a:gd name="connsiteY41" fmla="*/ 807244 h 1654969"/>
              <a:gd name="connsiteX42" fmla="*/ 976312 w 990600"/>
              <a:gd name="connsiteY42" fmla="*/ 845344 h 1654969"/>
              <a:gd name="connsiteX43" fmla="*/ 969169 w 990600"/>
              <a:gd name="connsiteY43" fmla="*/ 885825 h 1654969"/>
              <a:gd name="connsiteX44" fmla="*/ 985837 w 990600"/>
              <a:gd name="connsiteY44" fmla="*/ 923925 h 1654969"/>
              <a:gd name="connsiteX45" fmla="*/ 988219 w 990600"/>
              <a:gd name="connsiteY45" fmla="*/ 969169 h 1654969"/>
              <a:gd name="connsiteX46" fmla="*/ 978694 w 990600"/>
              <a:gd name="connsiteY46" fmla="*/ 997744 h 1654969"/>
              <a:gd name="connsiteX47" fmla="*/ 973931 w 990600"/>
              <a:gd name="connsiteY47" fmla="*/ 1052513 h 1654969"/>
              <a:gd name="connsiteX48" fmla="*/ 969169 w 990600"/>
              <a:gd name="connsiteY48" fmla="*/ 1133475 h 1654969"/>
              <a:gd name="connsiteX49" fmla="*/ 990600 w 990600"/>
              <a:gd name="connsiteY49" fmla="*/ 1183481 h 1654969"/>
              <a:gd name="connsiteX50" fmla="*/ 971550 w 990600"/>
              <a:gd name="connsiteY50" fmla="*/ 1238250 h 1654969"/>
              <a:gd name="connsiteX51" fmla="*/ 983456 w 990600"/>
              <a:gd name="connsiteY51" fmla="*/ 1297781 h 1654969"/>
              <a:gd name="connsiteX52" fmla="*/ 983456 w 990600"/>
              <a:gd name="connsiteY52" fmla="*/ 1331119 h 1654969"/>
              <a:gd name="connsiteX53" fmla="*/ 981075 w 990600"/>
              <a:gd name="connsiteY53" fmla="*/ 1362075 h 1654969"/>
              <a:gd name="connsiteX54" fmla="*/ 962025 w 990600"/>
              <a:gd name="connsiteY54" fmla="*/ 1395413 h 1654969"/>
              <a:gd name="connsiteX55" fmla="*/ 945356 w 990600"/>
              <a:gd name="connsiteY55" fmla="*/ 1419225 h 1654969"/>
              <a:gd name="connsiteX56" fmla="*/ 942975 w 990600"/>
              <a:gd name="connsiteY56" fmla="*/ 1359694 h 1654969"/>
              <a:gd name="connsiteX57" fmla="*/ 928687 w 990600"/>
              <a:gd name="connsiteY57" fmla="*/ 1343025 h 1654969"/>
              <a:gd name="connsiteX58" fmla="*/ 881062 w 990600"/>
              <a:gd name="connsiteY58" fmla="*/ 1340644 h 1654969"/>
              <a:gd name="connsiteX59" fmla="*/ 852487 w 990600"/>
              <a:gd name="connsiteY59" fmla="*/ 1340644 h 1654969"/>
              <a:gd name="connsiteX60" fmla="*/ 842962 w 990600"/>
              <a:gd name="connsiteY60" fmla="*/ 1340644 h 1654969"/>
              <a:gd name="connsiteX61" fmla="*/ 804862 w 990600"/>
              <a:gd name="connsiteY61" fmla="*/ 1331119 h 1654969"/>
              <a:gd name="connsiteX62" fmla="*/ 764381 w 990600"/>
              <a:gd name="connsiteY62" fmla="*/ 1343025 h 1654969"/>
              <a:gd name="connsiteX63" fmla="*/ 762000 w 990600"/>
              <a:gd name="connsiteY63" fmla="*/ 1378744 h 1654969"/>
              <a:gd name="connsiteX64" fmla="*/ 745331 w 990600"/>
              <a:gd name="connsiteY64" fmla="*/ 1421606 h 1654969"/>
              <a:gd name="connsiteX65" fmla="*/ 745331 w 990600"/>
              <a:gd name="connsiteY65" fmla="*/ 1421606 h 1654969"/>
              <a:gd name="connsiteX66" fmla="*/ 716756 w 990600"/>
              <a:gd name="connsiteY66" fmla="*/ 1421606 h 1654969"/>
              <a:gd name="connsiteX67" fmla="*/ 671512 w 990600"/>
              <a:gd name="connsiteY67" fmla="*/ 1404938 h 1654969"/>
              <a:gd name="connsiteX68" fmla="*/ 633412 w 990600"/>
              <a:gd name="connsiteY68" fmla="*/ 1404938 h 1654969"/>
              <a:gd name="connsiteX69" fmla="*/ 616744 w 990600"/>
              <a:gd name="connsiteY69" fmla="*/ 1416844 h 1654969"/>
              <a:gd name="connsiteX70" fmla="*/ 547687 w 990600"/>
              <a:gd name="connsiteY70" fmla="*/ 1419225 h 1654969"/>
              <a:gd name="connsiteX71" fmla="*/ 550069 w 990600"/>
              <a:gd name="connsiteY71" fmla="*/ 1466850 h 1654969"/>
              <a:gd name="connsiteX72" fmla="*/ 550069 w 990600"/>
              <a:gd name="connsiteY72" fmla="*/ 1524000 h 1654969"/>
              <a:gd name="connsiteX73" fmla="*/ 521494 w 990600"/>
              <a:gd name="connsiteY73" fmla="*/ 1554956 h 1654969"/>
              <a:gd name="connsiteX74" fmla="*/ 492919 w 990600"/>
              <a:gd name="connsiteY74" fmla="*/ 1554956 h 1654969"/>
              <a:gd name="connsiteX75" fmla="*/ 473869 w 990600"/>
              <a:gd name="connsiteY75" fmla="*/ 1531144 h 1654969"/>
              <a:gd name="connsiteX76" fmla="*/ 445294 w 990600"/>
              <a:gd name="connsiteY76" fmla="*/ 1512094 h 1654969"/>
              <a:gd name="connsiteX77" fmla="*/ 431006 w 990600"/>
              <a:gd name="connsiteY77" fmla="*/ 1507331 h 1654969"/>
              <a:gd name="connsiteX78" fmla="*/ 404812 w 990600"/>
              <a:gd name="connsiteY78" fmla="*/ 1516856 h 1654969"/>
              <a:gd name="connsiteX79" fmla="*/ 381000 w 990600"/>
              <a:gd name="connsiteY79" fmla="*/ 1547813 h 1654969"/>
              <a:gd name="connsiteX80" fmla="*/ 323850 w 990600"/>
              <a:gd name="connsiteY80" fmla="*/ 1595438 h 1654969"/>
              <a:gd name="connsiteX81" fmla="*/ 307181 w 990600"/>
              <a:gd name="connsiteY81" fmla="*/ 1614488 h 1654969"/>
              <a:gd name="connsiteX82" fmla="*/ 302419 w 990600"/>
              <a:gd name="connsiteY82" fmla="*/ 1624013 h 1654969"/>
              <a:gd name="connsiteX83" fmla="*/ 278606 w 990600"/>
              <a:gd name="connsiteY83" fmla="*/ 1650206 h 1654969"/>
              <a:gd name="connsiteX84" fmla="*/ 266700 w 990600"/>
              <a:gd name="connsiteY84" fmla="*/ 1650206 h 1654969"/>
              <a:gd name="connsiteX85" fmla="*/ 221456 w 990600"/>
              <a:gd name="connsiteY85" fmla="*/ 1654969 h 1654969"/>
              <a:gd name="connsiteX86" fmla="*/ 207169 w 990600"/>
              <a:gd name="connsiteY86" fmla="*/ 1645444 h 1654969"/>
              <a:gd name="connsiteX87" fmla="*/ 192881 w 990600"/>
              <a:gd name="connsiteY87" fmla="*/ 1633538 h 1654969"/>
              <a:gd name="connsiteX88" fmla="*/ 166687 w 990600"/>
              <a:gd name="connsiteY88" fmla="*/ 1633538 h 1654969"/>
              <a:gd name="connsiteX89" fmla="*/ 166687 w 990600"/>
              <a:gd name="connsiteY89" fmla="*/ 1633538 h 1654969"/>
              <a:gd name="connsiteX90" fmla="*/ 121444 w 990600"/>
              <a:gd name="connsiteY90" fmla="*/ 1628775 h 1654969"/>
              <a:gd name="connsiteX91" fmla="*/ 104775 w 990600"/>
              <a:gd name="connsiteY91" fmla="*/ 1631156 h 1654969"/>
              <a:gd name="connsiteX92" fmla="*/ 83344 w 990600"/>
              <a:gd name="connsiteY92" fmla="*/ 1614488 h 1654969"/>
              <a:gd name="connsiteX93" fmla="*/ 73819 w 990600"/>
              <a:gd name="connsiteY93" fmla="*/ 1595438 h 1654969"/>
              <a:gd name="connsiteX94" fmla="*/ 59531 w 990600"/>
              <a:gd name="connsiteY94" fmla="*/ 1257300 h 1654969"/>
              <a:gd name="connsiteX95" fmla="*/ 40481 w 990600"/>
              <a:gd name="connsiteY95" fmla="*/ 1221581 h 1654969"/>
              <a:gd name="connsiteX96" fmla="*/ 47625 w 990600"/>
              <a:gd name="connsiteY96" fmla="*/ 1183481 h 1654969"/>
              <a:gd name="connsiteX97" fmla="*/ 59531 w 990600"/>
              <a:gd name="connsiteY97" fmla="*/ 1147763 h 1654969"/>
              <a:gd name="connsiteX98" fmla="*/ 42862 w 990600"/>
              <a:gd name="connsiteY98" fmla="*/ 1102519 h 1654969"/>
              <a:gd name="connsiteX99" fmla="*/ 0 w 990600"/>
              <a:gd name="connsiteY99" fmla="*/ 1066800 h 1654969"/>
              <a:gd name="connsiteX100" fmla="*/ 35719 w 990600"/>
              <a:gd name="connsiteY100" fmla="*/ 973931 h 1654969"/>
              <a:gd name="connsiteX101" fmla="*/ 33337 w 990600"/>
              <a:gd name="connsiteY101" fmla="*/ 919163 h 1654969"/>
              <a:gd name="connsiteX102" fmla="*/ 11906 w 990600"/>
              <a:gd name="connsiteY102" fmla="*/ 864394 h 1654969"/>
              <a:gd name="connsiteX103" fmla="*/ 2381 w 990600"/>
              <a:gd name="connsiteY103" fmla="*/ 0 h 165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990600" h="1654969">
                <a:moveTo>
                  <a:pt x="2381" y="0"/>
                </a:moveTo>
                <a:lnTo>
                  <a:pt x="71437" y="64294"/>
                </a:lnTo>
                <a:lnTo>
                  <a:pt x="100012" y="123825"/>
                </a:lnTo>
                <a:lnTo>
                  <a:pt x="123825" y="150019"/>
                </a:lnTo>
                <a:lnTo>
                  <a:pt x="188119" y="147638"/>
                </a:lnTo>
                <a:lnTo>
                  <a:pt x="235744" y="140494"/>
                </a:lnTo>
                <a:lnTo>
                  <a:pt x="250031" y="157163"/>
                </a:lnTo>
                <a:lnTo>
                  <a:pt x="250031" y="200025"/>
                </a:lnTo>
                <a:lnTo>
                  <a:pt x="261937" y="223838"/>
                </a:lnTo>
                <a:lnTo>
                  <a:pt x="288131" y="238125"/>
                </a:lnTo>
                <a:lnTo>
                  <a:pt x="295275" y="292894"/>
                </a:lnTo>
                <a:lnTo>
                  <a:pt x="300037" y="352425"/>
                </a:lnTo>
                <a:lnTo>
                  <a:pt x="333375" y="321469"/>
                </a:lnTo>
                <a:lnTo>
                  <a:pt x="347662" y="276225"/>
                </a:lnTo>
                <a:lnTo>
                  <a:pt x="359569" y="245269"/>
                </a:lnTo>
                <a:lnTo>
                  <a:pt x="388144" y="245269"/>
                </a:lnTo>
                <a:lnTo>
                  <a:pt x="416719" y="252413"/>
                </a:lnTo>
                <a:lnTo>
                  <a:pt x="457200" y="259556"/>
                </a:lnTo>
                <a:lnTo>
                  <a:pt x="490537" y="240506"/>
                </a:lnTo>
                <a:lnTo>
                  <a:pt x="497681" y="221456"/>
                </a:lnTo>
                <a:lnTo>
                  <a:pt x="533400" y="216694"/>
                </a:lnTo>
                <a:lnTo>
                  <a:pt x="590550" y="207169"/>
                </a:lnTo>
                <a:lnTo>
                  <a:pt x="631031" y="188119"/>
                </a:lnTo>
                <a:lnTo>
                  <a:pt x="666750" y="178594"/>
                </a:lnTo>
                <a:lnTo>
                  <a:pt x="673894" y="221456"/>
                </a:lnTo>
                <a:lnTo>
                  <a:pt x="669131" y="247650"/>
                </a:lnTo>
                <a:lnTo>
                  <a:pt x="681037" y="297656"/>
                </a:lnTo>
                <a:lnTo>
                  <a:pt x="711994" y="333375"/>
                </a:lnTo>
                <a:lnTo>
                  <a:pt x="728662" y="364331"/>
                </a:lnTo>
                <a:lnTo>
                  <a:pt x="762000" y="419100"/>
                </a:lnTo>
                <a:lnTo>
                  <a:pt x="783431" y="469106"/>
                </a:lnTo>
                <a:lnTo>
                  <a:pt x="792956" y="500063"/>
                </a:lnTo>
                <a:lnTo>
                  <a:pt x="797719" y="533400"/>
                </a:lnTo>
                <a:lnTo>
                  <a:pt x="773906" y="578644"/>
                </a:lnTo>
                <a:lnTo>
                  <a:pt x="771525" y="597694"/>
                </a:lnTo>
                <a:lnTo>
                  <a:pt x="788194" y="628650"/>
                </a:lnTo>
                <a:lnTo>
                  <a:pt x="869156" y="647700"/>
                </a:lnTo>
                <a:lnTo>
                  <a:pt x="869156" y="647700"/>
                </a:lnTo>
                <a:lnTo>
                  <a:pt x="938212" y="676275"/>
                </a:lnTo>
                <a:lnTo>
                  <a:pt x="964406" y="731044"/>
                </a:lnTo>
                <a:lnTo>
                  <a:pt x="978694" y="762000"/>
                </a:lnTo>
                <a:lnTo>
                  <a:pt x="976312" y="807244"/>
                </a:lnTo>
                <a:lnTo>
                  <a:pt x="976312" y="845344"/>
                </a:lnTo>
                <a:lnTo>
                  <a:pt x="969169" y="885825"/>
                </a:lnTo>
                <a:lnTo>
                  <a:pt x="985837" y="923925"/>
                </a:lnTo>
                <a:lnTo>
                  <a:pt x="988219" y="969169"/>
                </a:lnTo>
                <a:lnTo>
                  <a:pt x="978694" y="997744"/>
                </a:lnTo>
                <a:lnTo>
                  <a:pt x="973931" y="1052513"/>
                </a:lnTo>
                <a:lnTo>
                  <a:pt x="969169" y="1133475"/>
                </a:lnTo>
                <a:lnTo>
                  <a:pt x="990600" y="1183481"/>
                </a:lnTo>
                <a:lnTo>
                  <a:pt x="971550" y="1238250"/>
                </a:lnTo>
                <a:lnTo>
                  <a:pt x="983456" y="1297781"/>
                </a:lnTo>
                <a:lnTo>
                  <a:pt x="983456" y="1331119"/>
                </a:lnTo>
                <a:lnTo>
                  <a:pt x="981075" y="1362075"/>
                </a:lnTo>
                <a:lnTo>
                  <a:pt x="962025" y="1395413"/>
                </a:lnTo>
                <a:lnTo>
                  <a:pt x="945356" y="1419225"/>
                </a:lnTo>
                <a:cubicBezTo>
                  <a:pt x="944562" y="1399381"/>
                  <a:pt x="943769" y="1379538"/>
                  <a:pt x="942975" y="1359694"/>
                </a:cubicBezTo>
                <a:lnTo>
                  <a:pt x="928687" y="1343025"/>
                </a:lnTo>
                <a:lnTo>
                  <a:pt x="881062" y="1340644"/>
                </a:lnTo>
                <a:lnTo>
                  <a:pt x="852487" y="1340644"/>
                </a:lnTo>
                <a:lnTo>
                  <a:pt x="842962" y="1340644"/>
                </a:lnTo>
                <a:lnTo>
                  <a:pt x="804862" y="1331119"/>
                </a:lnTo>
                <a:lnTo>
                  <a:pt x="764381" y="1343025"/>
                </a:lnTo>
                <a:lnTo>
                  <a:pt x="762000" y="1378744"/>
                </a:lnTo>
                <a:lnTo>
                  <a:pt x="745331" y="1421606"/>
                </a:lnTo>
                <a:lnTo>
                  <a:pt x="745331" y="1421606"/>
                </a:lnTo>
                <a:lnTo>
                  <a:pt x="716756" y="1421606"/>
                </a:lnTo>
                <a:lnTo>
                  <a:pt x="671512" y="1404938"/>
                </a:lnTo>
                <a:lnTo>
                  <a:pt x="633412" y="1404938"/>
                </a:lnTo>
                <a:lnTo>
                  <a:pt x="616744" y="1416844"/>
                </a:lnTo>
                <a:lnTo>
                  <a:pt x="547687" y="1419225"/>
                </a:lnTo>
                <a:lnTo>
                  <a:pt x="550069" y="1466850"/>
                </a:lnTo>
                <a:lnTo>
                  <a:pt x="550069" y="1524000"/>
                </a:lnTo>
                <a:lnTo>
                  <a:pt x="521494" y="1554956"/>
                </a:lnTo>
                <a:lnTo>
                  <a:pt x="492919" y="1554956"/>
                </a:lnTo>
                <a:lnTo>
                  <a:pt x="473869" y="1531144"/>
                </a:lnTo>
                <a:lnTo>
                  <a:pt x="445294" y="1512094"/>
                </a:lnTo>
                <a:lnTo>
                  <a:pt x="431006" y="1507331"/>
                </a:lnTo>
                <a:lnTo>
                  <a:pt x="404812" y="1516856"/>
                </a:lnTo>
                <a:lnTo>
                  <a:pt x="381000" y="1547813"/>
                </a:lnTo>
                <a:lnTo>
                  <a:pt x="323850" y="1595438"/>
                </a:lnTo>
                <a:cubicBezTo>
                  <a:pt x="308831" y="1612958"/>
                  <a:pt x="314735" y="1606930"/>
                  <a:pt x="307181" y="1614488"/>
                </a:cubicBezTo>
                <a:lnTo>
                  <a:pt x="302419" y="1624013"/>
                </a:lnTo>
                <a:cubicBezTo>
                  <a:pt x="280236" y="1648659"/>
                  <a:pt x="288538" y="1640274"/>
                  <a:pt x="278606" y="1650206"/>
                </a:cubicBezTo>
                <a:lnTo>
                  <a:pt x="266700" y="1650206"/>
                </a:lnTo>
                <a:lnTo>
                  <a:pt x="221456" y="1654969"/>
                </a:lnTo>
                <a:lnTo>
                  <a:pt x="207169" y="1645444"/>
                </a:lnTo>
                <a:lnTo>
                  <a:pt x="192881" y="1633538"/>
                </a:lnTo>
                <a:lnTo>
                  <a:pt x="166687" y="1633538"/>
                </a:lnTo>
                <a:lnTo>
                  <a:pt x="166687" y="1633538"/>
                </a:lnTo>
                <a:lnTo>
                  <a:pt x="121444" y="1628775"/>
                </a:lnTo>
                <a:lnTo>
                  <a:pt x="104775" y="1631156"/>
                </a:lnTo>
                <a:lnTo>
                  <a:pt x="83344" y="1614488"/>
                </a:lnTo>
                <a:lnTo>
                  <a:pt x="73819" y="1595438"/>
                </a:lnTo>
                <a:lnTo>
                  <a:pt x="59531" y="1257300"/>
                </a:lnTo>
                <a:lnTo>
                  <a:pt x="40481" y="1221581"/>
                </a:lnTo>
                <a:lnTo>
                  <a:pt x="47625" y="1183481"/>
                </a:lnTo>
                <a:lnTo>
                  <a:pt x="59531" y="1147763"/>
                </a:lnTo>
                <a:lnTo>
                  <a:pt x="42862" y="1102519"/>
                </a:lnTo>
                <a:lnTo>
                  <a:pt x="0" y="1066800"/>
                </a:lnTo>
                <a:lnTo>
                  <a:pt x="35719" y="973931"/>
                </a:lnTo>
                <a:lnTo>
                  <a:pt x="33337" y="919163"/>
                </a:lnTo>
                <a:lnTo>
                  <a:pt x="11906" y="864394"/>
                </a:lnTo>
                <a:lnTo>
                  <a:pt x="2381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6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153A9847-20E7-407F-A89D-74572294F6BB}"/>
              </a:ext>
            </a:extLst>
          </p:cNvPr>
          <p:cNvSpPr/>
          <p:nvPr/>
        </p:nvSpPr>
        <p:spPr>
          <a:xfrm>
            <a:off x="5562666" y="2814706"/>
            <a:ext cx="746209" cy="803027"/>
          </a:xfrm>
          <a:custGeom>
            <a:avLst/>
            <a:gdLst>
              <a:gd name="connsiteX0" fmla="*/ 7144 w 938212"/>
              <a:gd name="connsiteY0" fmla="*/ 381000 h 1009650"/>
              <a:gd name="connsiteX1" fmla="*/ 0 w 938212"/>
              <a:gd name="connsiteY1" fmla="*/ 321469 h 1009650"/>
              <a:gd name="connsiteX2" fmla="*/ 9525 w 938212"/>
              <a:gd name="connsiteY2" fmla="*/ 276225 h 1009650"/>
              <a:gd name="connsiteX3" fmla="*/ 47625 w 938212"/>
              <a:gd name="connsiteY3" fmla="*/ 238125 h 1009650"/>
              <a:gd name="connsiteX4" fmla="*/ 173831 w 938212"/>
              <a:gd name="connsiteY4" fmla="*/ 190500 h 1009650"/>
              <a:gd name="connsiteX5" fmla="*/ 323850 w 938212"/>
              <a:gd name="connsiteY5" fmla="*/ 85725 h 1009650"/>
              <a:gd name="connsiteX6" fmla="*/ 345281 w 938212"/>
              <a:gd name="connsiteY6" fmla="*/ 73819 h 1009650"/>
              <a:gd name="connsiteX7" fmla="*/ 411956 w 938212"/>
              <a:gd name="connsiteY7" fmla="*/ 4762 h 1009650"/>
              <a:gd name="connsiteX8" fmla="*/ 461962 w 938212"/>
              <a:gd name="connsiteY8" fmla="*/ 0 h 1009650"/>
              <a:gd name="connsiteX9" fmla="*/ 492919 w 938212"/>
              <a:gd name="connsiteY9" fmla="*/ 7144 h 1009650"/>
              <a:gd name="connsiteX10" fmla="*/ 511969 w 938212"/>
              <a:gd name="connsiteY10" fmla="*/ 35719 h 1009650"/>
              <a:gd name="connsiteX11" fmla="*/ 550069 w 938212"/>
              <a:gd name="connsiteY11" fmla="*/ 173831 h 1009650"/>
              <a:gd name="connsiteX12" fmla="*/ 578644 w 938212"/>
              <a:gd name="connsiteY12" fmla="*/ 259556 h 1009650"/>
              <a:gd name="connsiteX13" fmla="*/ 692944 w 938212"/>
              <a:gd name="connsiteY13" fmla="*/ 354806 h 1009650"/>
              <a:gd name="connsiteX14" fmla="*/ 747712 w 938212"/>
              <a:gd name="connsiteY14" fmla="*/ 428625 h 1009650"/>
              <a:gd name="connsiteX15" fmla="*/ 783431 w 938212"/>
              <a:gd name="connsiteY15" fmla="*/ 495300 h 1009650"/>
              <a:gd name="connsiteX16" fmla="*/ 807244 w 938212"/>
              <a:gd name="connsiteY16" fmla="*/ 576262 h 1009650"/>
              <a:gd name="connsiteX17" fmla="*/ 897731 w 938212"/>
              <a:gd name="connsiteY17" fmla="*/ 616744 h 1009650"/>
              <a:gd name="connsiteX18" fmla="*/ 938212 w 938212"/>
              <a:gd name="connsiteY18" fmla="*/ 731044 h 1009650"/>
              <a:gd name="connsiteX19" fmla="*/ 926306 w 938212"/>
              <a:gd name="connsiteY19" fmla="*/ 828675 h 1009650"/>
              <a:gd name="connsiteX20" fmla="*/ 892969 w 938212"/>
              <a:gd name="connsiteY20" fmla="*/ 902494 h 1009650"/>
              <a:gd name="connsiteX21" fmla="*/ 892969 w 938212"/>
              <a:gd name="connsiteY21" fmla="*/ 976312 h 1009650"/>
              <a:gd name="connsiteX22" fmla="*/ 852487 w 938212"/>
              <a:gd name="connsiteY22" fmla="*/ 983456 h 1009650"/>
              <a:gd name="connsiteX23" fmla="*/ 795337 w 938212"/>
              <a:gd name="connsiteY23" fmla="*/ 990600 h 1009650"/>
              <a:gd name="connsiteX24" fmla="*/ 731044 w 938212"/>
              <a:gd name="connsiteY24" fmla="*/ 1009650 h 1009650"/>
              <a:gd name="connsiteX25" fmla="*/ 683419 w 938212"/>
              <a:gd name="connsiteY25" fmla="*/ 971550 h 1009650"/>
              <a:gd name="connsiteX26" fmla="*/ 642937 w 938212"/>
              <a:gd name="connsiteY26" fmla="*/ 890587 h 1009650"/>
              <a:gd name="connsiteX27" fmla="*/ 604837 w 938212"/>
              <a:gd name="connsiteY27" fmla="*/ 852487 h 1009650"/>
              <a:gd name="connsiteX28" fmla="*/ 552450 w 938212"/>
              <a:gd name="connsiteY28" fmla="*/ 819150 h 1009650"/>
              <a:gd name="connsiteX29" fmla="*/ 531019 w 938212"/>
              <a:gd name="connsiteY29" fmla="*/ 807244 h 1009650"/>
              <a:gd name="connsiteX30" fmla="*/ 511969 w 938212"/>
              <a:gd name="connsiteY30" fmla="*/ 757237 h 1009650"/>
              <a:gd name="connsiteX31" fmla="*/ 452437 w 938212"/>
              <a:gd name="connsiteY31" fmla="*/ 714375 h 1009650"/>
              <a:gd name="connsiteX32" fmla="*/ 416719 w 938212"/>
              <a:gd name="connsiteY32" fmla="*/ 690562 h 1009650"/>
              <a:gd name="connsiteX33" fmla="*/ 395287 w 938212"/>
              <a:gd name="connsiteY33" fmla="*/ 652462 h 1009650"/>
              <a:gd name="connsiteX34" fmla="*/ 354806 w 938212"/>
              <a:gd name="connsiteY34" fmla="*/ 609600 h 1009650"/>
              <a:gd name="connsiteX35" fmla="*/ 278606 w 938212"/>
              <a:gd name="connsiteY35" fmla="*/ 578644 h 1009650"/>
              <a:gd name="connsiteX36" fmla="*/ 259556 w 938212"/>
              <a:gd name="connsiteY36" fmla="*/ 538162 h 1009650"/>
              <a:gd name="connsiteX37" fmla="*/ 233362 w 938212"/>
              <a:gd name="connsiteY37" fmla="*/ 507206 h 1009650"/>
              <a:gd name="connsiteX38" fmla="*/ 197644 w 938212"/>
              <a:gd name="connsiteY38" fmla="*/ 466725 h 1009650"/>
              <a:gd name="connsiteX39" fmla="*/ 147637 w 938212"/>
              <a:gd name="connsiteY39" fmla="*/ 442912 h 1009650"/>
              <a:gd name="connsiteX40" fmla="*/ 64294 w 938212"/>
              <a:gd name="connsiteY40" fmla="*/ 400050 h 1009650"/>
              <a:gd name="connsiteX41" fmla="*/ 7144 w 938212"/>
              <a:gd name="connsiteY41" fmla="*/ 38100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8212" h="1009650">
                <a:moveTo>
                  <a:pt x="7144" y="381000"/>
                </a:moveTo>
                <a:lnTo>
                  <a:pt x="0" y="321469"/>
                </a:lnTo>
                <a:lnTo>
                  <a:pt x="9525" y="276225"/>
                </a:lnTo>
                <a:lnTo>
                  <a:pt x="47625" y="238125"/>
                </a:lnTo>
                <a:lnTo>
                  <a:pt x="173831" y="190500"/>
                </a:lnTo>
                <a:lnTo>
                  <a:pt x="323850" y="85725"/>
                </a:lnTo>
                <a:lnTo>
                  <a:pt x="345281" y="73819"/>
                </a:lnTo>
                <a:lnTo>
                  <a:pt x="411956" y="4762"/>
                </a:lnTo>
                <a:lnTo>
                  <a:pt x="461962" y="0"/>
                </a:lnTo>
                <a:lnTo>
                  <a:pt x="492919" y="7144"/>
                </a:lnTo>
                <a:lnTo>
                  <a:pt x="511969" y="35719"/>
                </a:lnTo>
                <a:lnTo>
                  <a:pt x="550069" y="173831"/>
                </a:lnTo>
                <a:lnTo>
                  <a:pt x="578644" y="259556"/>
                </a:lnTo>
                <a:lnTo>
                  <a:pt x="692944" y="354806"/>
                </a:lnTo>
                <a:lnTo>
                  <a:pt x="747712" y="428625"/>
                </a:lnTo>
                <a:lnTo>
                  <a:pt x="783431" y="495300"/>
                </a:lnTo>
                <a:lnTo>
                  <a:pt x="807244" y="576262"/>
                </a:lnTo>
                <a:lnTo>
                  <a:pt x="897731" y="616744"/>
                </a:lnTo>
                <a:lnTo>
                  <a:pt x="938212" y="731044"/>
                </a:lnTo>
                <a:lnTo>
                  <a:pt x="926306" y="828675"/>
                </a:lnTo>
                <a:lnTo>
                  <a:pt x="892969" y="902494"/>
                </a:lnTo>
                <a:lnTo>
                  <a:pt x="892969" y="976312"/>
                </a:lnTo>
                <a:lnTo>
                  <a:pt x="852487" y="983456"/>
                </a:lnTo>
                <a:lnTo>
                  <a:pt x="795337" y="990600"/>
                </a:lnTo>
                <a:lnTo>
                  <a:pt x="731044" y="1009650"/>
                </a:lnTo>
                <a:lnTo>
                  <a:pt x="683419" y="971550"/>
                </a:lnTo>
                <a:lnTo>
                  <a:pt x="642937" y="890587"/>
                </a:lnTo>
                <a:lnTo>
                  <a:pt x="604837" y="852487"/>
                </a:lnTo>
                <a:lnTo>
                  <a:pt x="552450" y="819150"/>
                </a:lnTo>
                <a:lnTo>
                  <a:pt x="531019" y="807244"/>
                </a:lnTo>
                <a:lnTo>
                  <a:pt x="511969" y="757237"/>
                </a:lnTo>
                <a:lnTo>
                  <a:pt x="452437" y="714375"/>
                </a:lnTo>
                <a:lnTo>
                  <a:pt x="416719" y="690562"/>
                </a:lnTo>
                <a:lnTo>
                  <a:pt x="395287" y="652462"/>
                </a:lnTo>
                <a:lnTo>
                  <a:pt x="354806" y="609600"/>
                </a:lnTo>
                <a:lnTo>
                  <a:pt x="278606" y="578644"/>
                </a:lnTo>
                <a:lnTo>
                  <a:pt x="259556" y="538162"/>
                </a:lnTo>
                <a:lnTo>
                  <a:pt x="233362" y="507206"/>
                </a:lnTo>
                <a:lnTo>
                  <a:pt x="197644" y="466725"/>
                </a:lnTo>
                <a:lnTo>
                  <a:pt x="147637" y="442912"/>
                </a:lnTo>
                <a:lnTo>
                  <a:pt x="64294" y="400050"/>
                </a:lnTo>
                <a:lnTo>
                  <a:pt x="7144" y="381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6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2CE67B6C-A069-415F-B5E2-BA1D6AC2D651}"/>
              </a:ext>
            </a:extLst>
          </p:cNvPr>
          <p:cNvCxnSpPr>
            <a:cxnSpLocks/>
            <a:stCxn id="76" idx="0"/>
            <a:endCxn id="103" idx="49"/>
          </p:cNvCxnSpPr>
          <p:nvPr/>
        </p:nvCxnSpPr>
        <p:spPr>
          <a:xfrm flipV="1">
            <a:off x="7035725" y="3805469"/>
            <a:ext cx="115188" cy="1933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E509721A-4EA7-4D17-BB51-381983CFD62C}"/>
              </a:ext>
            </a:extLst>
          </p:cNvPr>
          <p:cNvCxnSpPr>
            <a:cxnSpLocks/>
            <a:stCxn id="76" idx="0"/>
            <a:endCxn id="90" idx="19"/>
          </p:cNvCxnSpPr>
          <p:nvPr/>
        </p:nvCxnSpPr>
        <p:spPr>
          <a:xfrm flipH="1" flipV="1">
            <a:off x="6299406" y="3473794"/>
            <a:ext cx="736319" cy="5249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9FF15C72-70B7-4A62-BC71-8EC7E4156718}"/>
              </a:ext>
            </a:extLst>
          </p:cNvPr>
          <p:cNvCxnSpPr>
            <a:cxnSpLocks/>
            <a:stCxn id="76" idx="0"/>
          </p:cNvCxnSpPr>
          <p:nvPr/>
        </p:nvCxnSpPr>
        <p:spPr>
          <a:xfrm flipH="1" flipV="1">
            <a:off x="5693855" y="3949193"/>
            <a:ext cx="1341870" cy="495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43">
            <a:extLst>
              <a:ext uri="{FF2B5EF4-FFF2-40B4-BE49-F238E27FC236}">
                <a16:creationId xmlns:a16="http://schemas.microsoft.com/office/drawing/2014/main" id="{C946FAFB-3303-4D7F-85EF-96AC549DB9C2}"/>
              </a:ext>
            </a:extLst>
          </p:cNvPr>
          <p:cNvSpPr txBox="1"/>
          <p:nvPr/>
        </p:nvSpPr>
        <p:spPr>
          <a:xfrm>
            <a:off x="5128088" y="4072454"/>
            <a:ext cx="589563" cy="193489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西部地区</a:t>
            </a:r>
          </a:p>
        </p:txBody>
      </p:sp>
      <p:sp>
        <p:nvSpPr>
          <p:cNvPr id="96" name="テキスト ボックス 43">
            <a:extLst>
              <a:ext uri="{FF2B5EF4-FFF2-40B4-BE49-F238E27FC236}">
                <a16:creationId xmlns:a16="http://schemas.microsoft.com/office/drawing/2014/main" id="{406C7734-55D0-4CE5-90D5-3392C9A32779}"/>
              </a:ext>
            </a:extLst>
          </p:cNvPr>
          <p:cNvSpPr txBox="1"/>
          <p:nvPr/>
        </p:nvSpPr>
        <p:spPr>
          <a:xfrm>
            <a:off x="5731566" y="3038904"/>
            <a:ext cx="632484" cy="176717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中部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地区</a:t>
            </a:r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73EB967E-AD29-4BE4-8B2C-E0B87F1C88AB}"/>
              </a:ext>
            </a:extLst>
          </p:cNvPr>
          <p:cNvGrpSpPr/>
          <p:nvPr/>
        </p:nvGrpSpPr>
        <p:grpSpPr>
          <a:xfrm>
            <a:off x="7681626" y="853379"/>
            <a:ext cx="1173823" cy="1875696"/>
            <a:chOff x="9974037" y="996401"/>
            <a:chExt cx="1173823" cy="1875696"/>
          </a:xfrm>
        </p:grpSpPr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C2744F96-3074-47F0-B664-4A5A2FAC9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4037" y="996401"/>
              <a:ext cx="1173823" cy="1875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B29BA694-E416-4B25-8F7E-6F2A90C01264}"/>
                </a:ext>
              </a:extLst>
            </p:cNvPr>
            <p:cNvSpPr/>
            <p:nvPr/>
          </p:nvSpPr>
          <p:spPr>
            <a:xfrm>
              <a:off x="10734736" y="1464837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B65733DC-8289-4289-9029-5ABDB69CF560}"/>
                </a:ext>
              </a:extLst>
            </p:cNvPr>
            <p:cNvCxnSpPr>
              <a:cxnSpLocks/>
              <a:endCxn id="99" idx="3"/>
            </p:cNvCxnSpPr>
            <p:nvPr/>
          </p:nvCxnSpPr>
          <p:spPr>
            <a:xfrm flipV="1">
              <a:off x="10521092" y="1562325"/>
              <a:ext cx="230370" cy="2517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94F30318-427C-4C12-A7C2-35468DB205BC}"/>
                </a:ext>
              </a:extLst>
            </p:cNvPr>
            <p:cNvCxnSpPr>
              <a:cxnSpLocks/>
            </p:cNvCxnSpPr>
            <p:nvPr/>
          </p:nvCxnSpPr>
          <p:spPr>
            <a:xfrm>
              <a:off x="10002456" y="1814104"/>
              <a:ext cx="52635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テキスト ボックス 38">
              <a:extLst>
                <a:ext uri="{FF2B5EF4-FFF2-40B4-BE49-F238E27FC236}">
                  <a16:creationId xmlns:a16="http://schemas.microsoft.com/office/drawing/2014/main" id="{AAADAD86-6A05-405D-AFAF-D07E4AA74187}"/>
                </a:ext>
              </a:extLst>
            </p:cNvPr>
            <p:cNvSpPr txBox="1"/>
            <p:nvPr/>
          </p:nvSpPr>
          <p:spPr>
            <a:xfrm>
              <a:off x="10009011" y="1612689"/>
              <a:ext cx="511499" cy="171865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89D155D1-D42F-4B79-A50C-724F397BDCBE}"/>
              </a:ext>
            </a:extLst>
          </p:cNvPr>
          <p:cNvSpPr/>
          <p:nvPr/>
        </p:nvSpPr>
        <p:spPr>
          <a:xfrm>
            <a:off x="5357673" y="1600749"/>
            <a:ext cx="2011680" cy="2240280"/>
          </a:xfrm>
          <a:custGeom>
            <a:avLst/>
            <a:gdLst>
              <a:gd name="connsiteX0" fmla="*/ 640080 w 2011680"/>
              <a:gd name="connsiteY0" fmla="*/ 127000 h 2240280"/>
              <a:gd name="connsiteX1" fmla="*/ 685800 w 2011680"/>
              <a:gd name="connsiteY1" fmla="*/ 96520 h 2240280"/>
              <a:gd name="connsiteX2" fmla="*/ 802640 w 2011680"/>
              <a:gd name="connsiteY2" fmla="*/ 96520 h 2240280"/>
              <a:gd name="connsiteX3" fmla="*/ 878840 w 2011680"/>
              <a:gd name="connsiteY3" fmla="*/ 167640 h 2240280"/>
              <a:gd name="connsiteX4" fmla="*/ 899160 w 2011680"/>
              <a:gd name="connsiteY4" fmla="*/ 314960 h 2240280"/>
              <a:gd name="connsiteX5" fmla="*/ 944880 w 2011680"/>
              <a:gd name="connsiteY5" fmla="*/ 360680 h 2240280"/>
              <a:gd name="connsiteX6" fmla="*/ 1076960 w 2011680"/>
              <a:gd name="connsiteY6" fmla="*/ 416560 h 2240280"/>
              <a:gd name="connsiteX7" fmla="*/ 1092200 w 2011680"/>
              <a:gd name="connsiteY7" fmla="*/ 431800 h 2240280"/>
              <a:gd name="connsiteX8" fmla="*/ 1066800 w 2011680"/>
              <a:gd name="connsiteY8" fmla="*/ 508000 h 2240280"/>
              <a:gd name="connsiteX9" fmla="*/ 1107440 w 2011680"/>
              <a:gd name="connsiteY9" fmla="*/ 558800 h 2240280"/>
              <a:gd name="connsiteX10" fmla="*/ 1143000 w 2011680"/>
              <a:gd name="connsiteY10" fmla="*/ 594360 h 2240280"/>
              <a:gd name="connsiteX11" fmla="*/ 1168400 w 2011680"/>
              <a:gd name="connsiteY11" fmla="*/ 594360 h 2240280"/>
              <a:gd name="connsiteX12" fmla="*/ 1148080 w 2011680"/>
              <a:gd name="connsiteY12" fmla="*/ 513080 h 2240280"/>
              <a:gd name="connsiteX13" fmla="*/ 1158240 w 2011680"/>
              <a:gd name="connsiteY13" fmla="*/ 426720 h 2240280"/>
              <a:gd name="connsiteX14" fmla="*/ 1168400 w 2011680"/>
              <a:gd name="connsiteY14" fmla="*/ 365760 h 2240280"/>
              <a:gd name="connsiteX15" fmla="*/ 1259840 w 2011680"/>
              <a:gd name="connsiteY15" fmla="*/ 243840 h 2240280"/>
              <a:gd name="connsiteX16" fmla="*/ 1336040 w 2011680"/>
              <a:gd name="connsiteY16" fmla="*/ 274320 h 2240280"/>
              <a:gd name="connsiteX17" fmla="*/ 1417320 w 2011680"/>
              <a:gd name="connsiteY17" fmla="*/ 248920 h 2240280"/>
              <a:gd name="connsiteX18" fmla="*/ 1463040 w 2011680"/>
              <a:gd name="connsiteY18" fmla="*/ 193040 h 2240280"/>
              <a:gd name="connsiteX19" fmla="*/ 1483360 w 2011680"/>
              <a:gd name="connsiteY19" fmla="*/ 167640 h 2240280"/>
              <a:gd name="connsiteX20" fmla="*/ 1529080 w 2011680"/>
              <a:gd name="connsiteY20" fmla="*/ 218440 h 2240280"/>
              <a:gd name="connsiteX21" fmla="*/ 1605280 w 2011680"/>
              <a:gd name="connsiteY21" fmla="*/ 218440 h 2240280"/>
              <a:gd name="connsiteX22" fmla="*/ 1635760 w 2011680"/>
              <a:gd name="connsiteY22" fmla="*/ 274320 h 2240280"/>
              <a:gd name="connsiteX23" fmla="*/ 1711960 w 2011680"/>
              <a:gd name="connsiteY23" fmla="*/ 401320 h 2240280"/>
              <a:gd name="connsiteX24" fmla="*/ 1539240 w 2011680"/>
              <a:gd name="connsiteY24" fmla="*/ 528320 h 2240280"/>
              <a:gd name="connsiteX25" fmla="*/ 1478280 w 2011680"/>
              <a:gd name="connsiteY25" fmla="*/ 599440 h 2240280"/>
              <a:gd name="connsiteX26" fmla="*/ 1290320 w 2011680"/>
              <a:gd name="connsiteY26" fmla="*/ 701040 h 2240280"/>
              <a:gd name="connsiteX27" fmla="*/ 1264920 w 2011680"/>
              <a:gd name="connsiteY27" fmla="*/ 721360 h 2240280"/>
              <a:gd name="connsiteX28" fmla="*/ 1234440 w 2011680"/>
              <a:gd name="connsiteY28" fmla="*/ 812800 h 2240280"/>
              <a:gd name="connsiteX29" fmla="*/ 1234440 w 2011680"/>
              <a:gd name="connsiteY29" fmla="*/ 812800 h 2240280"/>
              <a:gd name="connsiteX30" fmla="*/ 1148080 w 2011680"/>
              <a:gd name="connsiteY30" fmla="*/ 960120 h 2240280"/>
              <a:gd name="connsiteX31" fmla="*/ 1183640 w 2011680"/>
              <a:gd name="connsiteY31" fmla="*/ 995680 h 2240280"/>
              <a:gd name="connsiteX32" fmla="*/ 1198880 w 2011680"/>
              <a:gd name="connsiteY32" fmla="*/ 1122680 h 2240280"/>
              <a:gd name="connsiteX33" fmla="*/ 1209040 w 2011680"/>
              <a:gd name="connsiteY33" fmla="*/ 1137920 h 2240280"/>
              <a:gd name="connsiteX34" fmla="*/ 1310640 w 2011680"/>
              <a:gd name="connsiteY34" fmla="*/ 1112520 h 2240280"/>
              <a:gd name="connsiteX35" fmla="*/ 1427480 w 2011680"/>
              <a:gd name="connsiteY35" fmla="*/ 1158240 h 2240280"/>
              <a:gd name="connsiteX36" fmla="*/ 1493520 w 2011680"/>
              <a:gd name="connsiteY36" fmla="*/ 1280160 h 2240280"/>
              <a:gd name="connsiteX37" fmla="*/ 1534160 w 2011680"/>
              <a:gd name="connsiteY37" fmla="*/ 1391920 h 2240280"/>
              <a:gd name="connsiteX38" fmla="*/ 1559560 w 2011680"/>
              <a:gd name="connsiteY38" fmla="*/ 1493520 h 2240280"/>
              <a:gd name="connsiteX39" fmla="*/ 1620520 w 2011680"/>
              <a:gd name="connsiteY39" fmla="*/ 1554480 h 2240280"/>
              <a:gd name="connsiteX40" fmla="*/ 1661160 w 2011680"/>
              <a:gd name="connsiteY40" fmla="*/ 1661160 h 2240280"/>
              <a:gd name="connsiteX41" fmla="*/ 1752600 w 2011680"/>
              <a:gd name="connsiteY41" fmla="*/ 1717040 h 2240280"/>
              <a:gd name="connsiteX42" fmla="*/ 1783080 w 2011680"/>
              <a:gd name="connsiteY42" fmla="*/ 1783080 h 2240280"/>
              <a:gd name="connsiteX43" fmla="*/ 1884680 w 2011680"/>
              <a:gd name="connsiteY43" fmla="*/ 1874520 h 2240280"/>
              <a:gd name="connsiteX44" fmla="*/ 1925320 w 2011680"/>
              <a:gd name="connsiteY44" fmla="*/ 1940560 h 2240280"/>
              <a:gd name="connsiteX45" fmla="*/ 2006600 w 2011680"/>
              <a:gd name="connsiteY45" fmla="*/ 1976120 h 2240280"/>
              <a:gd name="connsiteX46" fmla="*/ 2011680 w 2011680"/>
              <a:gd name="connsiteY46" fmla="*/ 2032000 h 2240280"/>
              <a:gd name="connsiteX47" fmla="*/ 1879600 w 2011680"/>
              <a:gd name="connsiteY47" fmla="*/ 2133600 h 2240280"/>
              <a:gd name="connsiteX48" fmla="*/ 1854200 w 2011680"/>
              <a:gd name="connsiteY48" fmla="*/ 2199640 h 2240280"/>
              <a:gd name="connsiteX49" fmla="*/ 1793240 w 2011680"/>
              <a:gd name="connsiteY49" fmla="*/ 2204720 h 2240280"/>
              <a:gd name="connsiteX50" fmla="*/ 1752600 w 2011680"/>
              <a:gd name="connsiteY50" fmla="*/ 2240280 h 2240280"/>
              <a:gd name="connsiteX51" fmla="*/ 1645920 w 2011680"/>
              <a:gd name="connsiteY51" fmla="*/ 2240280 h 2240280"/>
              <a:gd name="connsiteX52" fmla="*/ 1661160 w 2011680"/>
              <a:gd name="connsiteY52" fmla="*/ 2123440 h 2240280"/>
              <a:gd name="connsiteX53" fmla="*/ 1661160 w 2011680"/>
              <a:gd name="connsiteY53" fmla="*/ 2108200 h 2240280"/>
              <a:gd name="connsiteX54" fmla="*/ 1681480 w 2011680"/>
              <a:gd name="connsiteY54" fmla="*/ 2026920 h 2240280"/>
              <a:gd name="connsiteX55" fmla="*/ 1681480 w 2011680"/>
              <a:gd name="connsiteY55" fmla="*/ 1981200 h 2240280"/>
              <a:gd name="connsiteX56" fmla="*/ 1600200 w 2011680"/>
              <a:gd name="connsiteY56" fmla="*/ 1910080 h 2240280"/>
              <a:gd name="connsiteX57" fmla="*/ 1508760 w 2011680"/>
              <a:gd name="connsiteY57" fmla="*/ 1905000 h 2240280"/>
              <a:gd name="connsiteX58" fmla="*/ 1483360 w 2011680"/>
              <a:gd name="connsiteY58" fmla="*/ 1910080 h 2240280"/>
              <a:gd name="connsiteX59" fmla="*/ 1412240 w 2011680"/>
              <a:gd name="connsiteY59" fmla="*/ 1864360 h 2240280"/>
              <a:gd name="connsiteX60" fmla="*/ 1412240 w 2011680"/>
              <a:gd name="connsiteY60" fmla="*/ 1798320 h 2240280"/>
              <a:gd name="connsiteX61" fmla="*/ 1407160 w 2011680"/>
              <a:gd name="connsiteY61" fmla="*/ 1676400 h 2240280"/>
              <a:gd name="connsiteX62" fmla="*/ 1381760 w 2011680"/>
              <a:gd name="connsiteY62" fmla="*/ 1635760 h 2240280"/>
              <a:gd name="connsiteX63" fmla="*/ 1376680 w 2011680"/>
              <a:gd name="connsiteY63" fmla="*/ 1615440 h 2240280"/>
              <a:gd name="connsiteX64" fmla="*/ 1336040 w 2011680"/>
              <a:gd name="connsiteY64" fmla="*/ 1569720 h 2240280"/>
              <a:gd name="connsiteX65" fmla="*/ 1320800 w 2011680"/>
              <a:gd name="connsiteY65" fmla="*/ 1559560 h 2240280"/>
              <a:gd name="connsiteX66" fmla="*/ 1244600 w 2011680"/>
              <a:gd name="connsiteY66" fmla="*/ 1595120 h 2240280"/>
              <a:gd name="connsiteX67" fmla="*/ 1188720 w 2011680"/>
              <a:gd name="connsiteY67" fmla="*/ 1579880 h 2240280"/>
              <a:gd name="connsiteX68" fmla="*/ 1112520 w 2011680"/>
              <a:gd name="connsiteY68" fmla="*/ 1630680 h 2240280"/>
              <a:gd name="connsiteX69" fmla="*/ 1061720 w 2011680"/>
              <a:gd name="connsiteY69" fmla="*/ 1584960 h 2240280"/>
              <a:gd name="connsiteX70" fmla="*/ 1117600 w 2011680"/>
              <a:gd name="connsiteY70" fmla="*/ 1468120 h 2240280"/>
              <a:gd name="connsiteX71" fmla="*/ 1107440 w 2011680"/>
              <a:gd name="connsiteY71" fmla="*/ 1402080 h 2240280"/>
              <a:gd name="connsiteX72" fmla="*/ 1076960 w 2011680"/>
              <a:gd name="connsiteY72" fmla="*/ 1361440 h 2240280"/>
              <a:gd name="connsiteX73" fmla="*/ 1036320 w 2011680"/>
              <a:gd name="connsiteY73" fmla="*/ 1351280 h 2240280"/>
              <a:gd name="connsiteX74" fmla="*/ 965200 w 2011680"/>
              <a:gd name="connsiteY74" fmla="*/ 1356360 h 2240280"/>
              <a:gd name="connsiteX75" fmla="*/ 934720 w 2011680"/>
              <a:gd name="connsiteY75" fmla="*/ 1366520 h 2240280"/>
              <a:gd name="connsiteX76" fmla="*/ 868680 w 2011680"/>
              <a:gd name="connsiteY76" fmla="*/ 1259840 h 2240280"/>
              <a:gd name="connsiteX77" fmla="*/ 853440 w 2011680"/>
              <a:gd name="connsiteY77" fmla="*/ 1229360 h 2240280"/>
              <a:gd name="connsiteX78" fmla="*/ 777240 w 2011680"/>
              <a:gd name="connsiteY78" fmla="*/ 1209040 h 2240280"/>
              <a:gd name="connsiteX79" fmla="*/ 782320 w 2011680"/>
              <a:gd name="connsiteY79" fmla="*/ 1122680 h 2240280"/>
              <a:gd name="connsiteX80" fmla="*/ 665480 w 2011680"/>
              <a:gd name="connsiteY80" fmla="*/ 965200 h 2240280"/>
              <a:gd name="connsiteX81" fmla="*/ 574040 w 2011680"/>
              <a:gd name="connsiteY81" fmla="*/ 944880 h 2240280"/>
              <a:gd name="connsiteX82" fmla="*/ 523240 w 2011680"/>
              <a:gd name="connsiteY82" fmla="*/ 914400 h 2240280"/>
              <a:gd name="connsiteX83" fmla="*/ 406400 w 2011680"/>
              <a:gd name="connsiteY83" fmla="*/ 944880 h 2240280"/>
              <a:gd name="connsiteX84" fmla="*/ 335280 w 2011680"/>
              <a:gd name="connsiteY84" fmla="*/ 909320 h 2240280"/>
              <a:gd name="connsiteX85" fmla="*/ 314960 w 2011680"/>
              <a:gd name="connsiteY85" fmla="*/ 883920 h 2240280"/>
              <a:gd name="connsiteX86" fmla="*/ 314960 w 2011680"/>
              <a:gd name="connsiteY86" fmla="*/ 812800 h 2240280"/>
              <a:gd name="connsiteX87" fmla="*/ 243840 w 2011680"/>
              <a:gd name="connsiteY87" fmla="*/ 599440 h 2240280"/>
              <a:gd name="connsiteX88" fmla="*/ 167640 w 2011680"/>
              <a:gd name="connsiteY88" fmla="*/ 589280 h 2240280"/>
              <a:gd name="connsiteX89" fmla="*/ 15240 w 2011680"/>
              <a:gd name="connsiteY89" fmla="*/ 472440 h 2240280"/>
              <a:gd name="connsiteX90" fmla="*/ 0 w 2011680"/>
              <a:gd name="connsiteY90" fmla="*/ 457200 h 2240280"/>
              <a:gd name="connsiteX91" fmla="*/ 20320 w 2011680"/>
              <a:gd name="connsiteY91" fmla="*/ 365760 h 2240280"/>
              <a:gd name="connsiteX92" fmla="*/ 76200 w 2011680"/>
              <a:gd name="connsiteY92" fmla="*/ 370840 h 2240280"/>
              <a:gd name="connsiteX93" fmla="*/ 91440 w 2011680"/>
              <a:gd name="connsiteY93" fmla="*/ 340360 h 2240280"/>
              <a:gd name="connsiteX94" fmla="*/ 152400 w 2011680"/>
              <a:gd name="connsiteY94" fmla="*/ 142240 h 2240280"/>
              <a:gd name="connsiteX95" fmla="*/ 152400 w 2011680"/>
              <a:gd name="connsiteY95" fmla="*/ 116840 h 2240280"/>
              <a:gd name="connsiteX96" fmla="*/ 121920 w 2011680"/>
              <a:gd name="connsiteY96" fmla="*/ 71120 h 2240280"/>
              <a:gd name="connsiteX97" fmla="*/ 91440 w 2011680"/>
              <a:gd name="connsiteY97" fmla="*/ 30480 h 2240280"/>
              <a:gd name="connsiteX98" fmla="*/ 91440 w 2011680"/>
              <a:gd name="connsiteY98" fmla="*/ 0 h 2240280"/>
              <a:gd name="connsiteX99" fmla="*/ 167640 w 2011680"/>
              <a:gd name="connsiteY99" fmla="*/ 30480 h 2240280"/>
              <a:gd name="connsiteX100" fmla="*/ 269240 w 2011680"/>
              <a:gd name="connsiteY100" fmla="*/ 30480 h 2240280"/>
              <a:gd name="connsiteX101" fmla="*/ 441960 w 2011680"/>
              <a:gd name="connsiteY101" fmla="*/ 5080 h 2240280"/>
              <a:gd name="connsiteX102" fmla="*/ 640080 w 2011680"/>
              <a:gd name="connsiteY102" fmla="*/ 127000 h 2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11680" h="2240280">
                <a:moveTo>
                  <a:pt x="640080" y="127000"/>
                </a:moveTo>
                <a:lnTo>
                  <a:pt x="685800" y="96520"/>
                </a:lnTo>
                <a:lnTo>
                  <a:pt x="802640" y="96520"/>
                </a:lnTo>
                <a:lnTo>
                  <a:pt x="878840" y="167640"/>
                </a:lnTo>
                <a:lnTo>
                  <a:pt x="899160" y="314960"/>
                </a:lnTo>
                <a:lnTo>
                  <a:pt x="944880" y="360680"/>
                </a:lnTo>
                <a:lnTo>
                  <a:pt x="1076960" y="416560"/>
                </a:lnTo>
                <a:lnTo>
                  <a:pt x="1092200" y="431800"/>
                </a:lnTo>
                <a:lnTo>
                  <a:pt x="1066800" y="508000"/>
                </a:lnTo>
                <a:lnTo>
                  <a:pt x="1107440" y="558800"/>
                </a:lnTo>
                <a:lnTo>
                  <a:pt x="1143000" y="594360"/>
                </a:lnTo>
                <a:lnTo>
                  <a:pt x="1168400" y="594360"/>
                </a:lnTo>
                <a:lnTo>
                  <a:pt x="1148080" y="513080"/>
                </a:lnTo>
                <a:lnTo>
                  <a:pt x="1158240" y="426720"/>
                </a:lnTo>
                <a:lnTo>
                  <a:pt x="1168400" y="365760"/>
                </a:lnTo>
                <a:lnTo>
                  <a:pt x="1259840" y="243840"/>
                </a:lnTo>
                <a:lnTo>
                  <a:pt x="1336040" y="274320"/>
                </a:lnTo>
                <a:lnTo>
                  <a:pt x="1417320" y="248920"/>
                </a:lnTo>
                <a:lnTo>
                  <a:pt x="1463040" y="193040"/>
                </a:lnTo>
                <a:lnTo>
                  <a:pt x="1483360" y="167640"/>
                </a:lnTo>
                <a:lnTo>
                  <a:pt x="1529080" y="218440"/>
                </a:lnTo>
                <a:lnTo>
                  <a:pt x="1605280" y="218440"/>
                </a:lnTo>
                <a:lnTo>
                  <a:pt x="1635760" y="274320"/>
                </a:lnTo>
                <a:lnTo>
                  <a:pt x="1711960" y="401320"/>
                </a:lnTo>
                <a:lnTo>
                  <a:pt x="1539240" y="528320"/>
                </a:lnTo>
                <a:lnTo>
                  <a:pt x="1478280" y="599440"/>
                </a:lnTo>
                <a:lnTo>
                  <a:pt x="1290320" y="701040"/>
                </a:lnTo>
                <a:lnTo>
                  <a:pt x="1264920" y="721360"/>
                </a:lnTo>
                <a:lnTo>
                  <a:pt x="1234440" y="812800"/>
                </a:lnTo>
                <a:lnTo>
                  <a:pt x="1234440" y="812800"/>
                </a:lnTo>
                <a:lnTo>
                  <a:pt x="1148080" y="960120"/>
                </a:lnTo>
                <a:lnTo>
                  <a:pt x="1183640" y="995680"/>
                </a:lnTo>
                <a:lnTo>
                  <a:pt x="1198880" y="1122680"/>
                </a:lnTo>
                <a:lnTo>
                  <a:pt x="1209040" y="1137920"/>
                </a:lnTo>
                <a:lnTo>
                  <a:pt x="1310640" y="1112520"/>
                </a:lnTo>
                <a:lnTo>
                  <a:pt x="1427480" y="1158240"/>
                </a:lnTo>
                <a:lnTo>
                  <a:pt x="1493520" y="1280160"/>
                </a:lnTo>
                <a:lnTo>
                  <a:pt x="1534160" y="1391920"/>
                </a:lnTo>
                <a:lnTo>
                  <a:pt x="1559560" y="1493520"/>
                </a:lnTo>
                <a:lnTo>
                  <a:pt x="1620520" y="1554480"/>
                </a:lnTo>
                <a:lnTo>
                  <a:pt x="1661160" y="1661160"/>
                </a:lnTo>
                <a:lnTo>
                  <a:pt x="1752600" y="1717040"/>
                </a:lnTo>
                <a:lnTo>
                  <a:pt x="1783080" y="1783080"/>
                </a:lnTo>
                <a:lnTo>
                  <a:pt x="1884680" y="1874520"/>
                </a:lnTo>
                <a:lnTo>
                  <a:pt x="1925320" y="1940560"/>
                </a:lnTo>
                <a:lnTo>
                  <a:pt x="2006600" y="1976120"/>
                </a:lnTo>
                <a:lnTo>
                  <a:pt x="2011680" y="2032000"/>
                </a:lnTo>
                <a:lnTo>
                  <a:pt x="1879600" y="2133600"/>
                </a:lnTo>
                <a:lnTo>
                  <a:pt x="1854200" y="2199640"/>
                </a:lnTo>
                <a:lnTo>
                  <a:pt x="1793240" y="2204720"/>
                </a:lnTo>
                <a:lnTo>
                  <a:pt x="1752600" y="2240280"/>
                </a:lnTo>
                <a:lnTo>
                  <a:pt x="1645920" y="2240280"/>
                </a:lnTo>
                <a:lnTo>
                  <a:pt x="1661160" y="2123440"/>
                </a:lnTo>
                <a:lnTo>
                  <a:pt x="1661160" y="2108200"/>
                </a:lnTo>
                <a:lnTo>
                  <a:pt x="1681480" y="2026920"/>
                </a:lnTo>
                <a:lnTo>
                  <a:pt x="1681480" y="1981200"/>
                </a:lnTo>
                <a:lnTo>
                  <a:pt x="1600200" y="1910080"/>
                </a:lnTo>
                <a:lnTo>
                  <a:pt x="1508760" y="1905000"/>
                </a:lnTo>
                <a:lnTo>
                  <a:pt x="1483360" y="1910080"/>
                </a:lnTo>
                <a:lnTo>
                  <a:pt x="1412240" y="1864360"/>
                </a:lnTo>
                <a:lnTo>
                  <a:pt x="1412240" y="1798320"/>
                </a:lnTo>
                <a:lnTo>
                  <a:pt x="1407160" y="1676400"/>
                </a:lnTo>
                <a:lnTo>
                  <a:pt x="1381760" y="1635760"/>
                </a:lnTo>
                <a:lnTo>
                  <a:pt x="1376680" y="1615440"/>
                </a:lnTo>
                <a:lnTo>
                  <a:pt x="1336040" y="1569720"/>
                </a:lnTo>
                <a:lnTo>
                  <a:pt x="1320800" y="1559560"/>
                </a:lnTo>
                <a:lnTo>
                  <a:pt x="1244600" y="1595120"/>
                </a:lnTo>
                <a:lnTo>
                  <a:pt x="1188720" y="1579880"/>
                </a:lnTo>
                <a:lnTo>
                  <a:pt x="1112520" y="1630680"/>
                </a:lnTo>
                <a:lnTo>
                  <a:pt x="1061720" y="1584960"/>
                </a:lnTo>
                <a:lnTo>
                  <a:pt x="1117600" y="1468120"/>
                </a:lnTo>
                <a:lnTo>
                  <a:pt x="1107440" y="1402080"/>
                </a:lnTo>
                <a:lnTo>
                  <a:pt x="1076960" y="1361440"/>
                </a:lnTo>
                <a:lnTo>
                  <a:pt x="1036320" y="1351280"/>
                </a:lnTo>
                <a:lnTo>
                  <a:pt x="965200" y="1356360"/>
                </a:lnTo>
                <a:lnTo>
                  <a:pt x="934720" y="1366520"/>
                </a:lnTo>
                <a:lnTo>
                  <a:pt x="868680" y="1259840"/>
                </a:lnTo>
                <a:lnTo>
                  <a:pt x="853440" y="1229360"/>
                </a:lnTo>
                <a:lnTo>
                  <a:pt x="777240" y="1209040"/>
                </a:lnTo>
                <a:lnTo>
                  <a:pt x="782320" y="1122680"/>
                </a:lnTo>
                <a:lnTo>
                  <a:pt x="665480" y="965200"/>
                </a:lnTo>
                <a:lnTo>
                  <a:pt x="574040" y="944880"/>
                </a:lnTo>
                <a:lnTo>
                  <a:pt x="523240" y="914400"/>
                </a:lnTo>
                <a:lnTo>
                  <a:pt x="406400" y="944880"/>
                </a:lnTo>
                <a:lnTo>
                  <a:pt x="335280" y="909320"/>
                </a:lnTo>
                <a:lnTo>
                  <a:pt x="314960" y="883920"/>
                </a:lnTo>
                <a:lnTo>
                  <a:pt x="314960" y="812800"/>
                </a:lnTo>
                <a:lnTo>
                  <a:pt x="243840" y="599440"/>
                </a:lnTo>
                <a:lnTo>
                  <a:pt x="167640" y="589280"/>
                </a:lnTo>
                <a:lnTo>
                  <a:pt x="15240" y="472440"/>
                </a:lnTo>
                <a:lnTo>
                  <a:pt x="0" y="457200"/>
                </a:lnTo>
                <a:lnTo>
                  <a:pt x="20320" y="365760"/>
                </a:lnTo>
                <a:lnTo>
                  <a:pt x="76200" y="370840"/>
                </a:lnTo>
                <a:lnTo>
                  <a:pt x="91440" y="340360"/>
                </a:lnTo>
                <a:lnTo>
                  <a:pt x="152400" y="142240"/>
                </a:lnTo>
                <a:lnTo>
                  <a:pt x="152400" y="116840"/>
                </a:lnTo>
                <a:lnTo>
                  <a:pt x="121920" y="71120"/>
                </a:lnTo>
                <a:lnTo>
                  <a:pt x="91440" y="30480"/>
                </a:lnTo>
                <a:lnTo>
                  <a:pt x="91440" y="0"/>
                </a:lnTo>
                <a:lnTo>
                  <a:pt x="167640" y="30480"/>
                </a:lnTo>
                <a:lnTo>
                  <a:pt x="269240" y="30480"/>
                </a:lnTo>
                <a:lnTo>
                  <a:pt x="441960" y="5080"/>
                </a:lnTo>
                <a:lnTo>
                  <a:pt x="640080" y="127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6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テキスト ボックス 43">
            <a:extLst>
              <a:ext uri="{FF2B5EF4-FFF2-40B4-BE49-F238E27FC236}">
                <a16:creationId xmlns:a16="http://schemas.microsoft.com/office/drawing/2014/main" id="{1C3D38D5-7A31-4B04-8FEF-F0DD11FE288B}"/>
              </a:ext>
            </a:extLst>
          </p:cNvPr>
          <p:cNvSpPr txBox="1"/>
          <p:nvPr/>
        </p:nvSpPr>
        <p:spPr>
          <a:xfrm>
            <a:off x="5824425" y="2180950"/>
            <a:ext cx="575175" cy="232365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東部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地区</a:t>
            </a:r>
          </a:p>
        </p:txBody>
      </p:sp>
      <p:sp>
        <p:nvSpPr>
          <p:cNvPr id="148" name="テキスト ボックス 38">
            <a:extLst>
              <a:ext uri="{FF2B5EF4-FFF2-40B4-BE49-F238E27FC236}">
                <a16:creationId xmlns:a16="http://schemas.microsoft.com/office/drawing/2014/main" id="{43652CD6-12DD-4C6A-8901-3D8AE21F123A}"/>
              </a:ext>
            </a:extLst>
          </p:cNvPr>
          <p:cNvSpPr txBox="1"/>
          <p:nvPr/>
        </p:nvSpPr>
        <p:spPr>
          <a:xfrm rot="2672429">
            <a:off x="5763358" y="737724"/>
            <a:ext cx="123382" cy="951467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新名神高速道路</a:t>
            </a:r>
          </a:p>
        </p:txBody>
      </p:sp>
      <p:sp>
        <p:nvSpPr>
          <p:cNvPr id="118" name="テキスト ボックス 38">
            <a:extLst>
              <a:ext uri="{FF2B5EF4-FFF2-40B4-BE49-F238E27FC236}">
                <a16:creationId xmlns:a16="http://schemas.microsoft.com/office/drawing/2014/main" id="{67765556-BA09-4936-BACC-8A4D19ADBECB}"/>
              </a:ext>
            </a:extLst>
          </p:cNvPr>
          <p:cNvSpPr txBox="1"/>
          <p:nvPr/>
        </p:nvSpPr>
        <p:spPr>
          <a:xfrm rot="20607597">
            <a:off x="6653602" y="2480402"/>
            <a:ext cx="168543" cy="834596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忍頂寺福井線</a:t>
            </a:r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483B5860-3B6E-4982-AB0F-0F20346F4BFC}"/>
              </a:ext>
            </a:extLst>
          </p:cNvPr>
          <p:cNvSpPr/>
          <p:nvPr/>
        </p:nvSpPr>
        <p:spPr>
          <a:xfrm>
            <a:off x="5133571" y="3080464"/>
            <a:ext cx="416776" cy="454323"/>
          </a:xfrm>
          <a:custGeom>
            <a:avLst/>
            <a:gdLst>
              <a:gd name="connsiteX0" fmla="*/ 528638 w 528638"/>
              <a:gd name="connsiteY0" fmla="*/ 0 h 576262"/>
              <a:gd name="connsiteX1" fmla="*/ 195263 w 528638"/>
              <a:gd name="connsiteY1" fmla="*/ 219075 h 576262"/>
              <a:gd name="connsiteX2" fmla="*/ 0 w 528638"/>
              <a:gd name="connsiteY2" fmla="*/ 576262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638" h="576262">
                <a:moveTo>
                  <a:pt x="528638" y="0"/>
                </a:moveTo>
                <a:cubicBezTo>
                  <a:pt x="406003" y="61515"/>
                  <a:pt x="283369" y="123031"/>
                  <a:pt x="195263" y="219075"/>
                </a:cubicBezTo>
                <a:cubicBezTo>
                  <a:pt x="107157" y="315119"/>
                  <a:pt x="50800" y="487362"/>
                  <a:pt x="0" y="57626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74BA409C-E571-4315-BC81-921E237C3B9D}"/>
              </a:ext>
            </a:extLst>
          </p:cNvPr>
          <p:cNvCxnSpPr>
            <a:cxnSpLocks/>
          </p:cNvCxnSpPr>
          <p:nvPr/>
        </p:nvCxnSpPr>
        <p:spPr>
          <a:xfrm flipH="1" flipV="1">
            <a:off x="5588023" y="3105606"/>
            <a:ext cx="129628" cy="3495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0E806268-6FEF-4150-9A43-5743955B9E5F}"/>
              </a:ext>
            </a:extLst>
          </p:cNvPr>
          <p:cNvCxnSpPr>
            <a:cxnSpLocks/>
          </p:cNvCxnSpPr>
          <p:nvPr/>
        </p:nvCxnSpPr>
        <p:spPr>
          <a:xfrm flipH="1" flipV="1">
            <a:off x="5175667" y="3560465"/>
            <a:ext cx="133132" cy="2255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51">
            <a:extLst>
              <a:ext uri="{FF2B5EF4-FFF2-40B4-BE49-F238E27FC236}">
                <a16:creationId xmlns:a16="http://schemas.microsoft.com/office/drawing/2014/main" id="{088DB924-7057-499E-8AC2-6079292727A6}"/>
              </a:ext>
            </a:extLst>
          </p:cNvPr>
          <p:cNvCxnSpPr>
            <a:cxnSpLocks/>
          </p:cNvCxnSpPr>
          <p:nvPr/>
        </p:nvCxnSpPr>
        <p:spPr>
          <a:xfrm flipH="1">
            <a:off x="5290526" y="3386057"/>
            <a:ext cx="370820" cy="34591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テキスト ボックス 38">
            <a:extLst>
              <a:ext uri="{FF2B5EF4-FFF2-40B4-BE49-F238E27FC236}">
                <a16:creationId xmlns:a16="http://schemas.microsoft.com/office/drawing/2014/main" id="{CD60279C-F1F1-42DB-91E2-915B28CE4980}"/>
              </a:ext>
            </a:extLst>
          </p:cNvPr>
          <p:cNvSpPr txBox="1"/>
          <p:nvPr/>
        </p:nvSpPr>
        <p:spPr>
          <a:xfrm>
            <a:off x="5417635" y="3493160"/>
            <a:ext cx="789403" cy="33264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L=1.3km</a:t>
            </a:r>
            <a:endParaRPr kumimoji="1" lang="ja-JP" altLang="en-US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E0FF66A-B312-4A24-98A6-DA03AC8A09C4}"/>
              </a:ext>
            </a:extLst>
          </p:cNvPr>
          <p:cNvSpPr txBox="1"/>
          <p:nvPr/>
        </p:nvSpPr>
        <p:spPr>
          <a:xfrm>
            <a:off x="5907346" y="1359877"/>
            <a:ext cx="660667" cy="134848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千提寺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endParaRPr kumimoji="1" lang="en-US" altLang="zh-TW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F3C5495A-1E49-42A8-B09A-026B787220E0}"/>
              </a:ext>
            </a:extLst>
          </p:cNvPr>
          <p:cNvSpPr/>
          <p:nvPr/>
        </p:nvSpPr>
        <p:spPr>
          <a:xfrm>
            <a:off x="5771195" y="1351229"/>
            <a:ext cx="101600" cy="101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80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画面に合わせる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2025-09-16T07:12:04Z</dcterms:created>
  <dcterms:modified xsi:type="dcterms:W3CDTF">2025-11-20T04:04:42Z</dcterms:modified>
</cp:coreProperties>
</file>