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3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DC8E0-B8F6-4CA0-A2E8-E31AD7947576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A282F-8E09-42B6-9770-7478B6482D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250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014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4571F1-532F-4A20-B5C6-500B3DE8DE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D6213F4-9D57-40D2-9628-0B2DAAE34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D9718-3A65-4956-9FA4-76A9530D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69178E-CD5A-49C2-A1BC-3BAB5A739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59F509-0422-409E-999A-9E6C6C98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76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9E9BFE-3F06-4679-8022-45CBC065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CA5BB46-31F4-48BB-A291-10CB8526E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8F78456-30D6-4D64-9F15-102AA710C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D7D0C9-A71B-4C6B-8DFD-80F8F3EEB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E15079-1124-452F-9198-4ACFCD27A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90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BADEBE-64A6-4A19-A1F0-1992ECAED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1D9798-10D4-4309-951C-96407509F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2621C6-7401-4090-A9A8-96C89920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3B5F16-5600-45E4-BB96-0CDE9E623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0BEC9F-952D-4963-9B20-E56B9119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97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CD0F2F-D90B-4D52-9170-CD2A6A8F3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2C8E11-0EBE-442E-8DB0-7EB65A463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8141F7-716B-4E03-825C-6EF600481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B449E23-DAB4-499D-A531-702D43C60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950945-CFB8-49BC-86D8-E76C44F34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25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29789F-9FCF-40F1-B88C-C64D61440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4E5BDA-7CD7-4C83-91D6-CAEEC8DD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99AE6F-F82D-4ADB-A221-E68E2200B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47F06C-74EA-4827-B20C-FE1F2004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655DF5-37BC-417C-AD27-BB92276EE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746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824FE9-C794-412B-B98A-2CB48822B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905815B-9F12-40EE-A7E0-CA19251A0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AB8FE40-0FC1-4E93-A17F-0969804C2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742ED3-D806-4E7E-B61A-4A89D75F1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84A78B1-ACD9-4AB8-94E3-8A46E812A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5E10FEE-E335-459E-9F27-4635BB3F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46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B9C386-9DED-4288-8635-75EFD295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FA45ED5-2234-4D9E-9C26-E717BDBEF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A4111C-3CC7-4515-9B08-B2A6C4880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E531D9A-8AA1-494F-9A07-344DC029C5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825B42C-DB89-4088-AC9F-2B1AA0BEDE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F904880-C408-4FCC-864F-EF2BB8EE4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3F0580F-4A8E-4C7A-AA16-CFEC49DAC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E78E5-07BD-4A6A-9E92-6AA425F1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01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5FECC0-74E3-40D7-B42E-73365F5B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5419822-BD21-434E-8F76-52B23C096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BF7D3D7-8E73-4BF4-A0EA-A5D82E83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5334C44-791B-4CDF-A4EF-575ADCB9C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502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1049279-8B56-4E30-A58D-B30C72A0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05E0E4-D14E-48C7-BBAD-1CC5CE95D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7D0D0C-CFD3-481D-BE53-8E8120CCC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453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79BCED-AFEC-4E8B-BBDE-7A4A9738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788D1B-D986-4FA1-8CB8-90E17B6F5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F366699-18AF-412F-A3B0-C6301A592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3CC9580-B9F4-48C9-B4F7-CC55DA44C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7D36426-A405-43CD-A640-67B31AC8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897E030-0E5C-4373-80FB-EC0022E65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11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125E8B-2DAE-4665-AFF2-308A095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F961CF5-49FC-4CD3-A029-71AE80D0E5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BFE60D-E038-43F4-9485-83F0D2C6CD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E58C10C-F64A-4D93-9E19-E48B3F4C0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91BAFC-DC56-4872-8E00-A91476250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64E5D0-DFE0-49A2-917D-A24EA68B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231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91D6E2-5D5B-4E22-9854-6E7DFA207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342EF5A-7A9B-4DBD-94B4-483A07E52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1E74F2-D7A1-4594-B023-2DE54E747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0E8C-9228-4F60-ADD8-82AEA2A780AF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862E2AD-C646-4B37-B18F-DBDA4E327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0D4506-9CF2-4503-AFB9-55724B677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1E88-9DA3-4A31-9891-7459EAD56E2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69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ref.osaka.lg.jp/o130290/ibarakidoboku/gaiyo/ibakyu.html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FDAA06EE-A7A4-447D-A37F-B5B0E8BC5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08" y="5567861"/>
            <a:ext cx="2091109" cy="129011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A6D8351-8B50-4435-A7F0-89AD430366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0" r="183"/>
          <a:stretch/>
        </p:blipFill>
        <p:spPr>
          <a:xfrm>
            <a:off x="8468" y="4318551"/>
            <a:ext cx="4441612" cy="1269239"/>
          </a:xfrm>
          <a:prstGeom prst="rect">
            <a:avLst/>
          </a:prstGeom>
        </p:spPr>
      </p:pic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84957" cy="3044841"/>
            <a:chOff x="8469" y="490939"/>
            <a:chExt cx="4684957" cy="3044841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25300"/>
              <a:ext cx="4684957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○本路線は、摂津市と茨木市北部を結ぶ幹線道路であり、茨木市北部丘陵地に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位置する彩都（国際文化公園都市）へのアクセスを担うとともに、彩都の骨格を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形成する主要な道路です。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○彩都は、平成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16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年に西部地区、平成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27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年に中部地区がまちびらきしており、現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在は東部地区において、順次まちづくりが進められているところです。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○本事業は、彩都と周辺地域とが新たに結ばれ、また新名神高速道路へのアクセス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も向上するなど、北摂地域の成長と活力を支える広域的な道路ネットワークの強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化につながる事業です。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lang="zh-CN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茨木市佐保地内</a:t>
              </a:r>
              <a:endParaRPr lang="en-US" altLang="zh-CN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0.4km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25.68m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府道</a:t>
            </a:r>
            <a:r>
              <a:rPr lang="zh-TW" altLang="en-US" dirty="0">
                <a:solidFill>
                  <a:schemeClr val="bg1"/>
                </a:solidFill>
              </a:rPr>
              <a:t>　茨木摂津線（都市計画道路　茨木箕面丘陵線</a:t>
            </a:r>
            <a:r>
              <a:rPr lang="ja-JP" altLang="en-US" dirty="0">
                <a:solidFill>
                  <a:schemeClr val="bg1"/>
                </a:solidFill>
              </a:rPr>
              <a:t>　仮称　佐保橋梁）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A346A5D4-3FBF-45B8-BAB7-9A30922AC478}"/>
              </a:ext>
            </a:extLst>
          </p:cNvPr>
          <p:cNvSpPr txBox="1"/>
          <p:nvPr/>
        </p:nvSpPr>
        <p:spPr>
          <a:xfrm>
            <a:off x="-11784" y="6531261"/>
            <a:ext cx="8953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［単位：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mm</a:t>
            </a:r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］</a:t>
            </a:r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CF65286-6713-42EA-A9D3-12F478727070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90E9828E-69B5-4725-A025-A0CD01F60D6E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5"/>
                </a:rPr>
                <a:t>こちらをご覧ください（茨木土木事務所ホームページ）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564FC51D-2822-43A7-9BE1-5AB19060769F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0E71D479-8D14-4B28-A57B-0AD3A0FD7CD7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67" name="グループ化 66">
                <a:extLst>
                  <a:ext uri="{FF2B5EF4-FFF2-40B4-BE49-F238E27FC236}">
                    <a16:creationId xmlns:a16="http://schemas.microsoft.com/office/drawing/2014/main" id="{A4E447CD-A4E3-4AF7-B9D8-701F433D70B7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73" name="テキスト ボックス 72">
                  <a:extLst>
                    <a:ext uri="{FF2B5EF4-FFF2-40B4-BE49-F238E27FC236}">
                      <a16:creationId xmlns:a16="http://schemas.microsoft.com/office/drawing/2014/main" id="{A8C1FBF8-3DA8-40A6-A2AC-DEE9FC876C83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74" name="直線コネクタ 73">
                  <a:extLst>
                    <a:ext uri="{FF2B5EF4-FFF2-40B4-BE49-F238E27FC236}">
                      <a16:creationId xmlns:a16="http://schemas.microsoft.com/office/drawing/2014/main" id="{2D70F8BE-D1AB-48AF-802E-44DE0ABDBF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コネクタ 74">
                  <a:extLst>
                    <a:ext uri="{FF2B5EF4-FFF2-40B4-BE49-F238E27FC236}">
                      <a16:creationId xmlns:a16="http://schemas.microsoft.com/office/drawing/2014/main" id="{EAB55E9A-E6A0-4A47-AA19-D0D6E8FF0D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78" name="図 77">
            <a:extLst>
              <a:ext uri="{FF2B5EF4-FFF2-40B4-BE49-F238E27FC236}">
                <a16:creationId xmlns:a16="http://schemas.microsoft.com/office/drawing/2014/main" id="{1597AE85-C85F-43B3-93A7-CD02B46C0F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</a:blip>
          <a:srcRect l="19510" t="13225" r="39719" b="4194"/>
          <a:stretch/>
        </p:blipFill>
        <p:spPr>
          <a:xfrm>
            <a:off x="4910566" y="843229"/>
            <a:ext cx="3953550" cy="4379293"/>
          </a:xfrm>
          <a:prstGeom prst="rect">
            <a:avLst/>
          </a:prstGeom>
          <a:ln>
            <a:noFill/>
          </a:ln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2399AE2C-FCDA-429C-A2B1-8DD3FE947F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3922" y="2114415"/>
            <a:ext cx="245878" cy="417992"/>
          </a:xfrm>
          <a:prstGeom prst="rect">
            <a:avLst/>
          </a:prstGeom>
        </p:spPr>
      </p:pic>
      <p:sp>
        <p:nvSpPr>
          <p:cNvPr id="80" name="テキスト ボックス 38">
            <a:extLst>
              <a:ext uri="{FF2B5EF4-FFF2-40B4-BE49-F238E27FC236}">
                <a16:creationId xmlns:a16="http://schemas.microsoft.com/office/drawing/2014/main" id="{AFE15871-59E3-409A-8508-94933B07F176}"/>
              </a:ext>
            </a:extLst>
          </p:cNvPr>
          <p:cNvSpPr txBox="1"/>
          <p:nvPr/>
        </p:nvSpPr>
        <p:spPr>
          <a:xfrm rot="2617737">
            <a:off x="8259325" y="3635959"/>
            <a:ext cx="118568" cy="827282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名神高速道路</a:t>
            </a:r>
          </a:p>
        </p:txBody>
      </p:sp>
      <p:grpSp>
        <p:nvGrpSpPr>
          <p:cNvPr id="81" name="グループ化 80">
            <a:extLst>
              <a:ext uri="{FF2B5EF4-FFF2-40B4-BE49-F238E27FC236}">
                <a16:creationId xmlns:a16="http://schemas.microsoft.com/office/drawing/2014/main" id="{CD141FFB-7790-4B1E-B1ED-69987F2258FB}"/>
              </a:ext>
            </a:extLst>
          </p:cNvPr>
          <p:cNvGrpSpPr/>
          <p:nvPr/>
        </p:nvGrpSpPr>
        <p:grpSpPr>
          <a:xfrm>
            <a:off x="6007479" y="4732351"/>
            <a:ext cx="292358" cy="200668"/>
            <a:chOff x="9347515" y="4664287"/>
            <a:chExt cx="292949" cy="201074"/>
          </a:xfrm>
        </p:grpSpPr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DBB35E43-F27D-47D2-8E46-6A6BFBE23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2" name="Rectangle 5">
              <a:extLst>
                <a:ext uri="{FF2B5EF4-FFF2-40B4-BE49-F238E27FC236}">
                  <a16:creationId xmlns:a16="http://schemas.microsoft.com/office/drawing/2014/main" id="{EE0505B1-36B2-41AC-9BFC-CC29989FA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7515" y="4679978"/>
              <a:ext cx="283190" cy="17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9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82" name="テキスト ボックス 43">
            <a:extLst>
              <a:ext uri="{FF2B5EF4-FFF2-40B4-BE49-F238E27FC236}">
                <a16:creationId xmlns:a16="http://schemas.microsoft.com/office/drawing/2014/main" id="{9E9D8147-D0C1-438F-90E7-8CF78605B3DE}"/>
              </a:ext>
            </a:extLst>
          </p:cNvPr>
          <p:cNvSpPr txBox="1"/>
          <p:nvPr/>
        </p:nvSpPr>
        <p:spPr>
          <a:xfrm>
            <a:off x="5824424" y="3998779"/>
            <a:ext cx="1297649" cy="340840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彩都</a:t>
            </a:r>
            <a:endParaRPr kumimoji="1" lang="en-US" altLang="ja-JP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（国際文化公園都市）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F16E438F-0BA5-42E1-9FEC-78190F307E02}"/>
              </a:ext>
            </a:extLst>
          </p:cNvPr>
          <p:cNvGrpSpPr/>
          <p:nvPr/>
        </p:nvGrpSpPr>
        <p:grpSpPr>
          <a:xfrm>
            <a:off x="6746218" y="4732598"/>
            <a:ext cx="282620" cy="200668"/>
            <a:chOff x="9357273" y="4664287"/>
            <a:chExt cx="283191" cy="201074"/>
          </a:xfrm>
        </p:grpSpPr>
        <p:sp>
          <p:nvSpPr>
            <p:cNvPr id="109" name="Freeform 4">
              <a:extLst>
                <a:ext uri="{FF2B5EF4-FFF2-40B4-BE49-F238E27FC236}">
                  <a16:creationId xmlns:a16="http://schemas.microsoft.com/office/drawing/2014/main" id="{181B7C26-7E7A-45DF-8783-47402343A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7273" y="4664287"/>
              <a:ext cx="283191" cy="201074"/>
            </a:xfrm>
            <a:custGeom>
              <a:avLst/>
              <a:gdLst>
                <a:gd name="T0" fmla="*/ 1519 w 3038"/>
                <a:gd name="T1" fmla="*/ 2003 h 2003"/>
                <a:gd name="T2" fmla="*/ 352 w 3038"/>
                <a:gd name="T3" fmla="*/ 375 h 2003"/>
                <a:gd name="T4" fmla="*/ 2687 w 3038"/>
                <a:gd name="T5" fmla="*/ 375 h 2003"/>
                <a:gd name="T6" fmla="*/ 1519 w 3038"/>
                <a:gd name="T7" fmla="*/ 2003 h 2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38" h="2003">
                  <a:moveTo>
                    <a:pt x="1519" y="2003"/>
                  </a:moveTo>
                  <a:cubicBezTo>
                    <a:pt x="935" y="2003"/>
                    <a:pt x="0" y="751"/>
                    <a:pt x="352" y="375"/>
                  </a:cubicBezTo>
                  <a:cubicBezTo>
                    <a:pt x="703" y="0"/>
                    <a:pt x="2336" y="0"/>
                    <a:pt x="2687" y="375"/>
                  </a:cubicBezTo>
                  <a:cubicBezTo>
                    <a:pt x="3038" y="751"/>
                    <a:pt x="2103" y="2003"/>
                    <a:pt x="1519" y="2003"/>
                  </a:cubicBezTo>
                  <a:close/>
                </a:path>
              </a:pathLst>
            </a:custGeom>
            <a:solidFill>
              <a:srgbClr val="0066FF"/>
            </a:solidFill>
            <a:ln w="3175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wrap="square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/>
            </a:p>
          </p:txBody>
        </p:sp>
        <p:sp>
          <p:nvSpPr>
            <p:cNvPr id="110" name="Rectangle 5">
              <a:extLst>
                <a:ext uri="{FF2B5EF4-FFF2-40B4-BE49-F238E27FC236}">
                  <a16:creationId xmlns:a16="http://schemas.microsoft.com/office/drawing/2014/main" id="{4DE1E23B-663F-410A-962F-AD0F1D16E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8057" y="4679978"/>
              <a:ext cx="225756" cy="160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t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altLang="ja-JP" sz="900" b="1" i="0" u="none" strike="noStrike" baseline="0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170</a:t>
              </a:r>
            </a:p>
          </p:txBody>
        </p:sp>
      </p:grpSp>
      <p:sp>
        <p:nvSpPr>
          <p:cNvPr id="95" name="フリーフォーム: 図形 94">
            <a:extLst>
              <a:ext uri="{FF2B5EF4-FFF2-40B4-BE49-F238E27FC236}">
                <a16:creationId xmlns:a16="http://schemas.microsoft.com/office/drawing/2014/main" id="{05A67304-14DC-495E-978C-DE4656A7F90F}"/>
              </a:ext>
            </a:extLst>
          </p:cNvPr>
          <p:cNvSpPr/>
          <p:nvPr/>
        </p:nvSpPr>
        <p:spPr>
          <a:xfrm>
            <a:off x="4905979" y="2935475"/>
            <a:ext cx="787876" cy="1316283"/>
          </a:xfrm>
          <a:custGeom>
            <a:avLst/>
            <a:gdLst>
              <a:gd name="connsiteX0" fmla="*/ 2381 w 990600"/>
              <a:gd name="connsiteY0" fmla="*/ 0 h 1654969"/>
              <a:gd name="connsiteX1" fmla="*/ 71437 w 990600"/>
              <a:gd name="connsiteY1" fmla="*/ 64294 h 1654969"/>
              <a:gd name="connsiteX2" fmla="*/ 100012 w 990600"/>
              <a:gd name="connsiteY2" fmla="*/ 123825 h 1654969"/>
              <a:gd name="connsiteX3" fmla="*/ 123825 w 990600"/>
              <a:gd name="connsiteY3" fmla="*/ 150019 h 1654969"/>
              <a:gd name="connsiteX4" fmla="*/ 188119 w 990600"/>
              <a:gd name="connsiteY4" fmla="*/ 147638 h 1654969"/>
              <a:gd name="connsiteX5" fmla="*/ 235744 w 990600"/>
              <a:gd name="connsiteY5" fmla="*/ 140494 h 1654969"/>
              <a:gd name="connsiteX6" fmla="*/ 250031 w 990600"/>
              <a:gd name="connsiteY6" fmla="*/ 157163 h 1654969"/>
              <a:gd name="connsiteX7" fmla="*/ 250031 w 990600"/>
              <a:gd name="connsiteY7" fmla="*/ 200025 h 1654969"/>
              <a:gd name="connsiteX8" fmla="*/ 261937 w 990600"/>
              <a:gd name="connsiteY8" fmla="*/ 223838 h 1654969"/>
              <a:gd name="connsiteX9" fmla="*/ 288131 w 990600"/>
              <a:gd name="connsiteY9" fmla="*/ 238125 h 1654969"/>
              <a:gd name="connsiteX10" fmla="*/ 295275 w 990600"/>
              <a:gd name="connsiteY10" fmla="*/ 292894 h 1654969"/>
              <a:gd name="connsiteX11" fmla="*/ 300037 w 990600"/>
              <a:gd name="connsiteY11" fmla="*/ 352425 h 1654969"/>
              <a:gd name="connsiteX12" fmla="*/ 333375 w 990600"/>
              <a:gd name="connsiteY12" fmla="*/ 321469 h 1654969"/>
              <a:gd name="connsiteX13" fmla="*/ 347662 w 990600"/>
              <a:gd name="connsiteY13" fmla="*/ 276225 h 1654969"/>
              <a:gd name="connsiteX14" fmla="*/ 359569 w 990600"/>
              <a:gd name="connsiteY14" fmla="*/ 245269 h 1654969"/>
              <a:gd name="connsiteX15" fmla="*/ 388144 w 990600"/>
              <a:gd name="connsiteY15" fmla="*/ 245269 h 1654969"/>
              <a:gd name="connsiteX16" fmla="*/ 416719 w 990600"/>
              <a:gd name="connsiteY16" fmla="*/ 252413 h 1654969"/>
              <a:gd name="connsiteX17" fmla="*/ 457200 w 990600"/>
              <a:gd name="connsiteY17" fmla="*/ 259556 h 1654969"/>
              <a:gd name="connsiteX18" fmla="*/ 490537 w 990600"/>
              <a:gd name="connsiteY18" fmla="*/ 240506 h 1654969"/>
              <a:gd name="connsiteX19" fmla="*/ 497681 w 990600"/>
              <a:gd name="connsiteY19" fmla="*/ 221456 h 1654969"/>
              <a:gd name="connsiteX20" fmla="*/ 533400 w 990600"/>
              <a:gd name="connsiteY20" fmla="*/ 216694 h 1654969"/>
              <a:gd name="connsiteX21" fmla="*/ 590550 w 990600"/>
              <a:gd name="connsiteY21" fmla="*/ 207169 h 1654969"/>
              <a:gd name="connsiteX22" fmla="*/ 631031 w 990600"/>
              <a:gd name="connsiteY22" fmla="*/ 188119 h 1654969"/>
              <a:gd name="connsiteX23" fmla="*/ 666750 w 990600"/>
              <a:gd name="connsiteY23" fmla="*/ 178594 h 1654969"/>
              <a:gd name="connsiteX24" fmla="*/ 673894 w 990600"/>
              <a:gd name="connsiteY24" fmla="*/ 221456 h 1654969"/>
              <a:gd name="connsiteX25" fmla="*/ 669131 w 990600"/>
              <a:gd name="connsiteY25" fmla="*/ 247650 h 1654969"/>
              <a:gd name="connsiteX26" fmla="*/ 681037 w 990600"/>
              <a:gd name="connsiteY26" fmla="*/ 297656 h 1654969"/>
              <a:gd name="connsiteX27" fmla="*/ 711994 w 990600"/>
              <a:gd name="connsiteY27" fmla="*/ 333375 h 1654969"/>
              <a:gd name="connsiteX28" fmla="*/ 728662 w 990600"/>
              <a:gd name="connsiteY28" fmla="*/ 364331 h 1654969"/>
              <a:gd name="connsiteX29" fmla="*/ 762000 w 990600"/>
              <a:gd name="connsiteY29" fmla="*/ 419100 h 1654969"/>
              <a:gd name="connsiteX30" fmla="*/ 783431 w 990600"/>
              <a:gd name="connsiteY30" fmla="*/ 469106 h 1654969"/>
              <a:gd name="connsiteX31" fmla="*/ 792956 w 990600"/>
              <a:gd name="connsiteY31" fmla="*/ 500063 h 1654969"/>
              <a:gd name="connsiteX32" fmla="*/ 797719 w 990600"/>
              <a:gd name="connsiteY32" fmla="*/ 533400 h 1654969"/>
              <a:gd name="connsiteX33" fmla="*/ 773906 w 990600"/>
              <a:gd name="connsiteY33" fmla="*/ 578644 h 1654969"/>
              <a:gd name="connsiteX34" fmla="*/ 771525 w 990600"/>
              <a:gd name="connsiteY34" fmla="*/ 597694 h 1654969"/>
              <a:gd name="connsiteX35" fmla="*/ 788194 w 990600"/>
              <a:gd name="connsiteY35" fmla="*/ 628650 h 1654969"/>
              <a:gd name="connsiteX36" fmla="*/ 869156 w 990600"/>
              <a:gd name="connsiteY36" fmla="*/ 647700 h 1654969"/>
              <a:gd name="connsiteX37" fmla="*/ 869156 w 990600"/>
              <a:gd name="connsiteY37" fmla="*/ 647700 h 1654969"/>
              <a:gd name="connsiteX38" fmla="*/ 938212 w 990600"/>
              <a:gd name="connsiteY38" fmla="*/ 676275 h 1654969"/>
              <a:gd name="connsiteX39" fmla="*/ 964406 w 990600"/>
              <a:gd name="connsiteY39" fmla="*/ 731044 h 1654969"/>
              <a:gd name="connsiteX40" fmla="*/ 978694 w 990600"/>
              <a:gd name="connsiteY40" fmla="*/ 762000 h 1654969"/>
              <a:gd name="connsiteX41" fmla="*/ 976312 w 990600"/>
              <a:gd name="connsiteY41" fmla="*/ 807244 h 1654969"/>
              <a:gd name="connsiteX42" fmla="*/ 976312 w 990600"/>
              <a:gd name="connsiteY42" fmla="*/ 845344 h 1654969"/>
              <a:gd name="connsiteX43" fmla="*/ 969169 w 990600"/>
              <a:gd name="connsiteY43" fmla="*/ 885825 h 1654969"/>
              <a:gd name="connsiteX44" fmla="*/ 985837 w 990600"/>
              <a:gd name="connsiteY44" fmla="*/ 923925 h 1654969"/>
              <a:gd name="connsiteX45" fmla="*/ 988219 w 990600"/>
              <a:gd name="connsiteY45" fmla="*/ 969169 h 1654969"/>
              <a:gd name="connsiteX46" fmla="*/ 978694 w 990600"/>
              <a:gd name="connsiteY46" fmla="*/ 997744 h 1654969"/>
              <a:gd name="connsiteX47" fmla="*/ 973931 w 990600"/>
              <a:gd name="connsiteY47" fmla="*/ 1052513 h 1654969"/>
              <a:gd name="connsiteX48" fmla="*/ 969169 w 990600"/>
              <a:gd name="connsiteY48" fmla="*/ 1133475 h 1654969"/>
              <a:gd name="connsiteX49" fmla="*/ 990600 w 990600"/>
              <a:gd name="connsiteY49" fmla="*/ 1183481 h 1654969"/>
              <a:gd name="connsiteX50" fmla="*/ 971550 w 990600"/>
              <a:gd name="connsiteY50" fmla="*/ 1238250 h 1654969"/>
              <a:gd name="connsiteX51" fmla="*/ 983456 w 990600"/>
              <a:gd name="connsiteY51" fmla="*/ 1297781 h 1654969"/>
              <a:gd name="connsiteX52" fmla="*/ 983456 w 990600"/>
              <a:gd name="connsiteY52" fmla="*/ 1331119 h 1654969"/>
              <a:gd name="connsiteX53" fmla="*/ 981075 w 990600"/>
              <a:gd name="connsiteY53" fmla="*/ 1362075 h 1654969"/>
              <a:gd name="connsiteX54" fmla="*/ 962025 w 990600"/>
              <a:gd name="connsiteY54" fmla="*/ 1395413 h 1654969"/>
              <a:gd name="connsiteX55" fmla="*/ 945356 w 990600"/>
              <a:gd name="connsiteY55" fmla="*/ 1419225 h 1654969"/>
              <a:gd name="connsiteX56" fmla="*/ 942975 w 990600"/>
              <a:gd name="connsiteY56" fmla="*/ 1359694 h 1654969"/>
              <a:gd name="connsiteX57" fmla="*/ 928687 w 990600"/>
              <a:gd name="connsiteY57" fmla="*/ 1343025 h 1654969"/>
              <a:gd name="connsiteX58" fmla="*/ 881062 w 990600"/>
              <a:gd name="connsiteY58" fmla="*/ 1340644 h 1654969"/>
              <a:gd name="connsiteX59" fmla="*/ 852487 w 990600"/>
              <a:gd name="connsiteY59" fmla="*/ 1340644 h 1654969"/>
              <a:gd name="connsiteX60" fmla="*/ 842962 w 990600"/>
              <a:gd name="connsiteY60" fmla="*/ 1340644 h 1654969"/>
              <a:gd name="connsiteX61" fmla="*/ 804862 w 990600"/>
              <a:gd name="connsiteY61" fmla="*/ 1331119 h 1654969"/>
              <a:gd name="connsiteX62" fmla="*/ 764381 w 990600"/>
              <a:gd name="connsiteY62" fmla="*/ 1343025 h 1654969"/>
              <a:gd name="connsiteX63" fmla="*/ 762000 w 990600"/>
              <a:gd name="connsiteY63" fmla="*/ 1378744 h 1654969"/>
              <a:gd name="connsiteX64" fmla="*/ 745331 w 990600"/>
              <a:gd name="connsiteY64" fmla="*/ 1421606 h 1654969"/>
              <a:gd name="connsiteX65" fmla="*/ 745331 w 990600"/>
              <a:gd name="connsiteY65" fmla="*/ 1421606 h 1654969"/>
              <a:gd name="connsiteX66" fmla="*/ 716756 w 990600"/>
              <a:gd name="connsiteY66" fmla="*/ 1421606 h 1654969"/>
              <a:gd name="connsiteX67" fmla="*/ 671512 w 990600"/>
              <a:gd name="connsiteY67" fmla="*/ 1404938 h 1654969"/>
              <a:gd name="connsiteX68" fmla="*/ 633412 w 990600"/>
              <a:gd name="connsiteY68" fmla="*/ 1404938 h 1654969"/>
              <a:gd name="connsiteX69" fmla="*/ 616744 w 990600"/>
              <a:gd name="connsiteY69" fmla="*/ 1416844 h 1654969"/>
              <a:gd name="connsiteX70" fmla="*/ 547687 w 990600"/>
              <a:gd name="connsiteY70" fmla="*/ 1419225 h 1654969"/>
              <a:gd name="connsiteX71" fmla="*/ 550069 w 990600"/>
              <a:gd name="connsiteY71" fmla="*/ 1466850 h 1654969"/>
              <a:gd name="connsiteX72" fmla="*/ 550069 w 990600"/>
              <a:gd name="connsiteY72" fmla="*/ 1524000 h 1654969"/>
              <a:gd name="connsiteX73" fmla="*/ 521494 w 990600"/>
              <a:gd name="connsiteY73" fmla="*/ 1554956 h 1654969"/>
              <a:gd name="connsiteX74" fmla="*/ 492919 w 990600"/>
              <a:gd name="connsiteY74" fmla="*/ 1554956 h 1654969"/>
              <a:gd name="connsiteX75" fmla="*/ 473869 w 990600"/>
              <a:gd name="connsiteY75" fmla="*/ 1531144 h 1654969"/>
              <a:gd name="connsiteX76" fmla="*/ 445294 w 990600"/>
              <a:gd name="connsiteY76" fmla="*/ 1512094 h 1654969"/>
              <a:gd name="connsiteX77" fmla="*/ 431006 w 990600"/>
              <a:gd name="connsiteY77" fmla="*/ 1507331 h 1654969"/>
              <a:gd name="connsiteX78" fmla="*/ 404812 w 990600"/>
              <a:gd name="connsiteY78" fmla="*/ 1516856 h 1654969"/>
              <a:gd name="connsiteX79" fmla="*/ 381000 w 990600"/>
              <a:gd name="connsiteY79" fmla="*/ 1547813 h 1654969"/>
              <a:gd name="connsiteX80" fmla="*/ 323850 w 990600"/>
              <a:gd name="connsiteY80" fmla="*/ 1595438 h 1654969"/>
              <a:gd name="connsiteX81" fmla="*/ 307181 w 990600"/>
              <a:gd name="connsiteY81" fmla="*/ 1614488 h 1654969"/>
              <a:gd name="connsiteX82" fmla="*/ 302419 w 990600"/>
              <a:gd name="connsiteY82" fmla="*/ 1624013 h 1654969"/>
              <a:gd name="connsiteX83" fmla="*/ 278606 w 990600"/>
              <a:gd name="connsiteY83" fmla="*/ 1650206 h 1654969"/>
              <a:gd name="connsiteX84" fmla="*/ 266700 w 990600"/>
              <a:gd name="connsiteY84" fmla="*/ 1650206 h 1654969"/>
              <a:gd name="connsiteX85" fmla="*/ 221456 w 990600"/>
              <a:gd name="connsiteY85" fmla="*/ 1654969 h 1654969"/>
              <a:gd name="connsiteX86" fmla="*/ 207169 w 990600"/>
              <a:gd name="connsiteY86" fmla="*/ 1645444 h 1654969"/>
              <a:gd name="connsiteX87" fmla="*/ 192881 w 990600"/>
              <a:gd name="connsiteY87" fmla="*/ 1633538 h 1654969"/>
              <a:gd name="connsiteX88" fmla="*/ 166687 w 990600"/>
              <a:gd name="connsiteY88" fmla="*/ 1633538 h 1654969"/>
              <a:gd name="connsiteX89" fmla="*/ 166687 w 990600"/>
              <a:gd name="connsiteY89" fmla="*/ 1633538 h 1654969"/>
              <a:gd name="connsiteX90" fmla="*/ 121444 w 990600"/>
              <a:gd name="connsiteY90" fmla="*/ 1628775 h 1654969"/>
              <a:gd name="connsiteX91" fmla="*/ 104775 w 990600"/>
              <a:gd name="connsiteY91" fmla="*/ 1631156 h 1654969"/>
              <a:gd name="connsiteX92" fmla="*/ 83344 w 990600"/>
              <a:gd name="connsiteY92" fmla="*/ 1614488 h 1654969"/>
              <a:gd name="connsiteX93" fmla="*/ 73819 w 990600"/>
              <a:gd name="connsiteY93" fmla="*/ 1595438 h 1654969"/>
              <a:gd name="connsiteX94" fmla="*/ 59531 w 990600"/>
              <a:gd name="connsiteY94" fmla="*/ 1257300 h 1654969"/>
              <a:gd name="connsiteX95" fmla="*/ 40481 w 990600"/>
              <a:gd name="connsiteY95" fmla="*/ 1221581 h 1654969"/>
              <a:gd name="connsiteX96" fmla="*/ 47625 w 990600"/>
              <a:gd name="connsiteY96" fmla="*/ 1183481 h 1654969"/>
              <a:gd name="connsiteX97" fmla="*/ 59531 w 990600"/>
              <a:gd name="connsiteY97" fmla="*/ 1147763 h 1654969"/>
              <a:gd name="connsiteX98" fmla="*/ 42862 w 990600"/>
              <a:gd name="connsiteY98" fmla="*/ 1102519 h 1654969"/>
              <a:gd name="connsiteX99" fmla="*/ 0 w 990600"/>
              <a:gd name="connsiteY99" fmla="*/ 1066800 h 1654969"/>
              <a:gd name="connsiteX100" fmla="*/ 35719 w 990600"/>
              <a:gd name="connsiteY100" fmla="*/ 973931 h 1654969"/>
              <a:gd name="connsiteX101" fmla="*/ 33337 w 990600"/>
              <a:gd name="connsiteY101" fmla="*/ 919163 h 1654969"/>
              <a:gd name="connsiteX102" fmla="*/ 11906 w 990600"/>
              <a:gd name="connsiteY102" fmla="*/ 864394 h 1654969"/>
              <a:gd name="connsiteX103" fmla="*/ 2381 w 990600"/>
              <a:gd name="connsiteY103" fmla="*/ 0 h 165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990600" h="1654969">
                <a:moveTo>
                  <a:pt x="2381" y="0"/>
                </a:moveTo>
                <a:lnTo>
                  <a:pt x="71437" y="64294"/>
                </a:lnTo>
                <a:lnTo>
                  <a:pt x="100012" y="123825"/>
                </a:lnTo>
                <a:lnTo>
                  <a:pt x="123825" y="150019"/>
                </a:lnTo>
                <a:lnTo>
                  <a:pt x="188119" y="147638"/>
                </a:lnTo>
                <a:lnTo>
                  <a:pt x="235744" y="140494"/>
                </a:lnTo>
                <a:lnTo>
                  <a:pt x="250031" y="157163"/>
                </a:lnTo>
                <a:lnTo>
                  <a:pt x="250031" y="200025"/>
                </a:lnTo>
                <a:lnTo>
                  <a:pt x="261937" y="223838"/>
                </a:lnTo>
                <a:lnTo>
                  <a:pt x="288131" y="238125"/>
                </a:lnTo>
                <a:lnTo>
                  <a:pt x="295275" y="292894"/>
                </a:lnTo>
                <a:lnTo>
                  <a:pt x="300037" y="352425"/>
                </a:lnTo>
                <a:lnTo>
                  <a:pt x="333375" y="321469"/>
                </a:lnTo>
                <a:lnTo>
                  <a:pt x="347662" y="276225"/>
                </a:lnTo>
                <a:lnTo>
                  <a:pt x="359569" y="245269"/>
                </a:lnTo>
                <a:lnTo>
                  <a:pt x="388144" y="245269"/>
                </a:lnTo>
                <a:lnTo>
                  <a:pt x="416719" y="252413"/>
                </a:lnTo>
                <a:lnTo>
                  <a:pt x="457200" y="259556"/>
                </a:lnTo>
                <a:lnTo>
                  <a:pt x="490537" y="240506"/>
                </a:lnTo>
                <a:lnTo>
                  <a:pt x="497681" y="221456"/>
                </a:lnTo>
                <a:lnTo>
                  <a:pt x="533400" y="216694"/>
                </a:lnTo>
                <a:lnTo>
                  <a:pt x="590550" y="207169"/>
                </a:lnTo>
                <a:lnTo>
                  <a:pt x="631031" y="188119"/>
                </a:lnTo>
                <a:lnTo>
                  <a:pt x="666750" y="178594"/>
                </a:lnTo>
                <a:lnTo>
                  <a:pt x="673894" y="221456"/>
                </a:lnTo>
                <a:lnTo>
                  <a:pt x="669131" y="247650"/>
                </a:lnTo>
                <a:lnTo>
                  <a:pt x="681037" y="297656"/>
                </a:lnTo>
                <a:lnTo>
                  <a:pt x="711994" y="333375"/>
                </a:lnTo>
                <a:lnTo>
                  <a:pt x="728662" y="364331"/>
                </a:lnTo>
                <a:lnTo>
                  <a:pt x="762000" y="419100"/>
                </a:lnTo>
                <a:lnTo>
                  <a:pt x="783431" y="469106"/>
                </a:lnTo>
                <a:lnTo>
                  <a:pt x="792956" y="500063"/>
                </a:lnTo>
                <a:lnTo>
                  <a:pt x="797719" y="533400"/>
                </a:lnTo>
                <a:lnTo>
                  <a:pt x="773906" y="578644"/>
                </a:lnTo>
                <a:lnTo>
                  <a:pt x="771525" y="597694"/>
                </a:lnTo>
                <a:lnTo>
                  <a:pt x="788194" y="628650"/>
                </a:lnTo>
                <a:lnTo>
                  <a:pt x="869156" y="647700"/>
                </a:lnTo>
                <a:lnTo>
                  <a:pt x="869156" y="647700"/>
                </a:lnTo>
                <a:lnTo>
                  <a:pt x="938212" y="676275"/>
                </a:lnTo>
                <a:lnTo>
                  <a:pt x="964406" y="731044"/>
                </a:lnTo>
                <a:lnTo>
                  <a:pt x="978694" y="762000"/>
                </a:lnTo>
                <a:lnTo>
                  <a:pt x="976312" y="807244"/>
                </a:lnTo>
                <a:lnTo>
                  <a:pt x="976312" y="845344"/>
                </a:lnTo>
                <a:lnTo>
                  <a:pt x="969169" y="885825"/>
                </a:lnTo>
                <a:lnTo>
                  <a:pt x="985837" y="923925"/>
                </a:lnTo>
                <a:lnTo>
                  <a:pt x="988219" y="969169"/>
                </a:lnTo>
                <a:lnTo>
                  <a:pt x="978694" y="997744"/>
                </a:lnTo>
                <a:lnTo>
                  <a:pt x="973931" y="1052513"/>
                </a:lnTo>
                <a:lnTo>
                  <a:pt x="969169" y="1133475"/>
                </a:lnTo>
                <a:lnTo>
                  <a:pt x="990600" y="1183481"/>
                </a:lnTo>
                <a:lnTo>
                  <a:pt x="971550" y="1238250"/>
                </a:lnTo>
                <a:lnTo>
                  <a:pt x="983456" y="1297781"/>
                </a:lnTo>
                <a:lnTo>
                  <a:pt x="983456" y="1331119"/>
                </a:lnTo>
                <a:lnTo>
                  <a:pt x="981075" y="1362075"/>
                </a:lnTo>
                <a:lnTo>
                  <a:pt x="962025" y="1395413"/>
                </a:lnTo>
                <a:lnTo>
                  <a:pt x="945356" y="1419225"/>
                </a:lnTo>
                <a:cubicBezTo>
                  <a:pt x="944562" y="1399381"/>
                  <a:pt x="943769" y="1379538"/>
                  <a:pt x="942975" y="1359694"/>
                </a:cubicBezTo>
                <a:lnTo>
                  <a:pt x="928687" y="1343025"/>
                </a:lnTo>
                <a:lnTo>
                  <a:pt x="881062" y="1340644"/>
                </a:lnTo>
                <a:lnTo>
                  <a:pt x="852487" y="1340644"/>
                </a:lnTo>
                <a:lnTo>
                  <a:pt x="842962" y="1340644"/>
                </a:lnTo>
                <a:lnTo>
                  <a:pt x="804862" y="1331119"/>
                </a:lnTo>
                <a:lnTo>
                  <a:pt x="764381" y="1343025"/>
                </a:lnTo>
                <a:lnTo>
                  <a:pt x="762000" y="1378744"/>
                </a:lnTo>
                <a:lnTo>
                  <a:pt x="745331" y="1421606"/>
                </a:lnTo>
                <a:lnTo>
                  <a:pt x="745331" y="1421606"/>
                </a:lnTo>
                <a:lnTo>
                  <a:pt x="716756" y="1421606"/>
                </a:lnTo>
                <a:lnTo>
                  <a:pt x="671512" y="1404938"/>
                </a:lnTo>
                <a:lnTo>
                  <a:pt x="633412" y="1404938"/>
                </a:lnTo>
                <a:lnTo>
                  <a:pt x="616744" y="1416844"/>
                </a:lnTo>
                <a:lnTo>
                  <a:pt x="547687" y="1419225"/>
                </a:lnTo>
                <a:lnTo>
                  <a:pt x="550069" y="1466850"/>
                </a:lnTo>
                <a:lnTo>
                  <a:pt x="550069" y="1524000"/>
                </a:lnTo>
                <a:lnTo>
                  <a:pt x="521494" y="1554956"/>
                </a:lnTo>
                <a:lnTo>
                  <a:pt x="492919" y="1554956"/>
                </a:lnTo>
                <a:lnTo>
                  <a:pt x="473869" y="1531144"/>
                </a:lnTo>
                <a:lnTo>
                  <a:pt x="445294" y="1512094"/>
                </a:lnTo>
                <a:lnTo>
                  <a:pt x="431006" y="1507331"/>
                </a:lnTo>
                <a:lnTo>
                  <a:pt x="404812" y="1516856"/>
                </a:lnTo>
                <a:lnTo>
                  <a:pt x="381000" y="1547813"/>
                </a:lnTo>
                <a:lnTo>
                  <a:pt x="323850" y="1595438"/>
                </a:lnTo>
                <a:cubicBezTo>
                  <a:pt x="308831" y="1612958"/>
                  <a:pt x="314735" y="1606930"/>
                  <a:pt x="307181" y="1614488"/>
                </a:cubicBezTo>
                <a:lnTo>
                  <a:pt x="302419" y="1624013"/>
                </a:lnTo>
                <a:cubicBezTo>
                  <a:pt x="280236" y="1648659"/>
                  <a:pt x="288538" y="1640274"/>
                  <a:pt x="278606" y="1650206"/>
                </a:cubicBezTo>
                <a:lnTo>
                  <a:pt x="266700" y="1650206"/>
                </a:lnTo>
                <a:lnTo>
                  <a:pt x="221456" y="1654969"/>
                </a:lnTo>
                <a:lnTo>
                  <a:pt x="207169" y="1645444"/>
                </a:lnTo>
                <a:lnTo>
                  <a:pt x="192881" y="1633538"/>
                </a:lnTo>
                <a:lnTo>
                  <a:pt x="166687" y="1633538"/>
                </a:lnTo>
                <a:lnTo>
                  <a:pt x="166687" y="1633538"/>
                </a:lnTo>
                <a:lnTo>
                  <a:pt x="121444" y="1628775"/>
                </a:lnTo>
                <a:lnTo>
                  <a:pt x="104775" y="1631156"/>
                </a:lnTo>
                <a:lnTo>
                  <a:pt x="83344" y="1614488"/>
                </a:lnTo>
                <a:lnTo>
                  <a:pt x="73819" y="1595438"/>
                </a:lnTo>
                <a:lnTo>
                  <a:pt x="59531" y="1257300"/>
                </a:lnTo>
                <a:lnTo>
                  <a:pt x="40481" y="1221581"/>
                </a:lnTo>
                <a:lnTo>
                  <a:pt x="47625" y="1183481"/>
                </a:lnTo>
                <a:lnTo>
                  <a:pt x="59531" y="1147763"/>
                </a:lnTo>
                <a:lnTo>
                  <a:pt x="42862" y="1102519"/>
                </a:lnTo>
                <a:lnTo>
                  <a:pt x="0" y="1066800"/>
                </a:lnTo>
                <a:lnTo>
                  <a:pt x="35719" y="973931"/>
                </a:lnTo>
                <a:lnTo>
                  <a:pt x="33337" y="919163"/>
                </a:lnTo>
                <a:lnTo>
                  <a:pt x="11906" y="864394"/>
                </a:lnTo>
                <a:lnTo>
                  <a:pt x="2381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フリーフォーム: 図形 95">
            <a:extLst>
              <a:ext uri="{FF2B5EF4-FFF2-40B4-BE49-F238E27FC236}">
                <a16:creationId xmlns:a16="http://schemas.microsoft.com/office/drawing/2014/main" id="{AC706A42-A3DB-4470-A37D-E769901B85E3}"/>
              </a:ext>
            </a:extLst>
          </p:cNvPr>
          <p:cNvSpPr/>
          <p:nvPr/>
        </p:nvSpPr>
        <p:spPr>
          <a:xfrm>
            <a:off x="5562666" y="2814706"/>
            <a:ext cx="746209" cy="803027"/>
          </a:xfrm>
          <a:custGeom>
            <a:avLst/>
            <a:gdLst>
              <a:gd name="connsiteX0" fmla="*/ 7144 w 938212"/>
              <a:gd name="connsiteY0" fmla="*/ 381000 h 1009650"/>
              <a:gd name="connsiteX1" fmla="*/ 0 w 938212"/>
              <a:gd name="connsiteY1" fmla="*/ 321469 h 1009650"/>
              <a:gd name="connsiteX2" fmla="*/ 9525 w 938212"/>
              <a:gd name="connsiteY2" fmla="*/ 276225 h 1009650"/>
              <a:gd name="connsiteX3" fmla="*/ 47625 w 938212"/>
              <a:gd name="connsiteY3" fmla="*/ 238125 h 1009650"/>
              <a:gd name="connsiteX4" fmla="*/ 173831 w 938212"/>
              <a:gd name="connsiteY4" fmla="*/ 190500 h 1009650"/>
              <a:gd name="connsiteX5" fmla="*/ 323850 w 938212"/>
              <a:gd name="connsiteY5" fmla="*/ 85725 h 1009650"/>
              <a:gd name="connsiteX6" fmla="*/ 345281 w 938212"/>
              <a:gd name="connsiteY6" fmla="*/ 73819 h 1009650"/>
              <a:gd name="connsiteX7" fmla="*/ 411956 w 938212"/>
              <a:gd name="connsiteY7" fmla="*/ 4762 h 1009650"/>
              <a:gd name="connsiteX8" fmla="*/ 461962 w 938212"/>
              <a:gd name="connsiteY8" fmla="*/ 0 h 1009650"/>
              <a:gd name="connsiteX9" fmla="*/ 492919 w 938212"/>
              <a:gd name="connsiteY9" fmla="*/ 7144 h 1009650"/>
              <a:gd name="connsiteX10" fmla="*/ 511969 w 938212"/>
              <a:gd name="connsiteY10" fmla="*/ 35719 h 1009650"/>
              <a:gd name="connsiteX11" fmla="*/ 550069 w 938212"/>
              <a:gd name="connsiteY11" fmla="*/ 173831 h 1009650"/>
              <a:gd name="connsiteX12" fmla="*/ 578644 w 938212"/>
              <a:gd name="connsiteY12" fmla="*/ 259556 h 1009650"/>
              <a:gd name="connsiteX13" fmla="*/ 692944 w 938212"/>
              <a:gd name="connsiteY13" fmla="*/ 354806 h 1009650"/>
              <a:gd name="connsiteX14" fmla="*/ 747712 w 938212"/>
              <a:gd name="connsiteY14" fmla="*/ 428625 h 1009650"/>
              <a:gd name="connsiteX15" fmla="*/ 783431 w 938212"/>
              <a:gd name="connsiteY15" fmla="*/ 495300 h 1009650"/>
              <a:gd name="connsiteX16" fmla="*/ 807244 w 938212"/>
              <a:gd name="connsiteY16" fmla="*/ 576262 h 1009650"/>
              <a:gd name="connsiteX17" fmla="*/ 897731 w 938212"/>
              <a:gd name="connsiteY17" fmla="*/ 616744 h 1009650"/>
              <a:gd name="connsiteX18" fmla="*/ 938212 w 938212"/>
              <a:gd name="connsiteY18" fmla="*/ 731044 h 1009650"/>
              <a:gd name="connsiteX19" fmla="*/ 926306 w 938212"/>
              <a:gd name="connsiteY19" fmla="*/ 828675 h 1009650"/>
              <a:gd name="connsiteX20" fmla="*/ 892969 w 938212"/>
              <a:gd name="connsiteY20" fmla="*/ 902494 h 1009650"/>
              <a:gd name="connsiteX21" fmla="*/ 892969 w 938212"/>
              <a:gd name="connsiteY21" fmla="*/ 976312 h 1009650"/>
              <a:gd name="connsiteX22" fmla="*/ 852487 w 938212"/>
              <a:gd name="connsiteY22" fmla="*/ 983456 h 1009650"/>
              <a:gd name="connsiteX23" fmla="*/ 795337 w 938212"/>
              <a:gd name="connsiteY23" fmla="*/ 990600 h 1009650"/>
              <a:gd name="connsiteX24" fmla="*/ 731044 w 938212"/>
              <a:gd name="connsiteY24" fmla="*/ 1009650 h 1009650"/>
              <a:gd name="connsiteX25" fmla="*/ 683419 w 938212"/>
              <a:gd name="connsiteY25" fmla="*/ 971550 h 1009650"/>
              <a:gd name="connsiteX26" fmla="*/ 642937 w 938212"/>
              <a:gd name="connsiteY26" fmla="*/ 890587 h 1009650"/>
              <a:gd name="connsiteX27" fmla="*/ 604837 w 938212"/>
              <a:gd name="connsiteY27" fmla="*/ 852487 h 1009650"/>
              <a:gd name="connsiteX28" fmla="*/ 552450 w 938212"/>
              <a:gd name="connsiteY28" fmla="*/ 819150 h 1009650"/>
              <a:gd name="connsiteX29" fmla="*/ 531019 w 938212"/>
              <a:gd name="connsiteY29" fmla="*/ 807244 h 1009650"/>
              <a:gd name="connsiteX30" fmla="*/ 511969 w 938212"/>
              <a:gd name="connsiteY30" fmla="*/ 757237 h 1009650"/>
              <a:gd name="connsiteX31" fmla="*/ 452437 w 938212"/>
              <a:gd name="connsiteY31" fmla="*/ 714375 h 1009650"/>
              <a:gd name="connsiteX32" fmla="*/ 416719 w 938212"/>
              <a:gd name="connsiteY32" fmla="*/ 690562 h 1009650"/>
              <a:gd name="connsiteX33" fmla="*/ 395287 w 938212"/>
              <a:gd name="connsiteY33" fmla="*/ 652462 h 1009650"/>
              <a:gd name="connsiteX34" fmla="*/ 354806 w 938212"/>
              <a:gd name="connsiteY34" fmla="*/ 609600 h 1009650"/>
              <a:gd name="connsiteX35" fmla="*/ 278606 w 938212"/>
              <a:gd name="connsiteY35" fmla="*/ 578644 h 1009650"/>
              <a:gd name="connsiteX36" fmla="*/ 259556 w 938212"/>
              <a:gd name="connsiteY36" fmla="*/ 538162 h 1009650"/>
              <a:gd name="connsiteX37" fmla="*/ 233362 w 938212"/>
              <a:gd name="connsiteY37" fmla="*/ 507206 h 1009650"/>
              <a:gd name="connsiteX38" fmla="*/ 197644 w 938212"/>
              <a:gd name="connsiteY38" fmla="*/ 466725 h 1009650"/>
              <a:gd name="connsiteX39" fmla="*/ 147637 w 938212"/>
              <a:gd name="connsiteY39" fmla="*/ 442912 h 1009650"/>
              <a:gd name="connsiteX40" fmla="*/ 64294 w 938212"/>
              <a:gd name="connsiteY40" fmla="*/ 400050 h 1009650"/>
              <a:gd name="connsiteX41" fmla="*/ 7144 w 938212"/>
              <a:gd name="connsiteY41" fmla="*/ 38100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38212" h="1009650">
                <a:moveTo>
                  <a:pt x="7144" y="381000"/>
                </a:moveTo>
                <a:lnTo>
                  <a:pt x="0" y="321469"/>
                </a:lnTo>
                <a:lnTo>
                  <a:pt x="9525" y="276225"/>
                </a:lnTo>
                <a:lnTo>
                  <a:pt x="47625" y="238125"/>
                </a:lnTo>
                <a:lnTo>
                  <a:pt x="173831" y="190500"/>
                </a:lnTo>
                <a:lnTo>
                  <a:pt x="323850" y="85725"/>
                </a:lnTo>
                <a:lnTo>
                  <a:pt x="345281" y="73819"/>
                </a:lnTo>
                <a:lnTo>
                  <a:pt x="411956" y="4762"/>
                </a:lnTo>
                <a:lnTo>
                  <a:pt x="461962" y="0"/>
                </a:lnTo>
                <a:lnTo>
                  <a:pt x="492919" y="7144"/>
                </a:lnTo>
                <a:lnTo>
                  <a:pt x="511969" y="35719"/>
                </a:lnTo>
                <a:lnTo>
                  <a:pt x="550069" y="173831"/>
                </a:lnTo>
                <a:lnTo>
                  <a:pt x="578644" y="259556"/>
                </a:lnTo>
                <a:lnTo>
                  <a:pt x="692944" y="354806"/>
                </a:lnTo>
                <a:lnTo>
                  <a:pt x="747712" y="428625"/>
                </a:lnTo>
                <a:lnTo>
                  <a:pt x="783431" y="495300"/>
                </a:lnTo>
                <a:lnTo>
                  <a:pt x="807244" y="576262"/>
                </a:lnTo>
                <a:lnTo>
                  <a:pt x="897731" y="616744"/>
                </a:lnTo>
                <a:lnTo>
                  <a:pt x="938212" y="731044"/>
                </a:lnTo>
                <a:lnTo>
                  <a:pt x="926306" y="828675"/>
                </a:lnTo>
                <a:lnTo>
                  <a:pt x="892969" y="902494"/>
                </a:lnTo>
                <a:lnTo>
                  <a:pt x="892969" y="976312"/>
                </a:lnTo>
                <a:lnTo>
                  <a:pt x="852487" y="983456"/>
                </a:lnTo>
                <a:lnTo>
                  <a:pt x="795337" y="990600"/>
                </a:lnTo>
                <a:lnTo>
                  <a:pt x="731044" y="1009650"/>
                </a:lnTo>
                <a:lnTo>
                  <a:pt x="683419" y="971550"/>
                </a:lnTo>
                <a:lnTo>
                  <a:pt x="642937" y="890587"/>
                </a:lnTo>
                <a:lnTo>
                  <a:pt x="604837" y="852487"/>
                </a:lnTo>
                <a:lnTo>
                  <a:pt x="552450" y="819150"/>
                </a:lnTo>
                <a:lnTo>
                  <a:pt x="531019" y="807244"/>
                </a:lnTo>
                <a:lnTo>
                  <a:pt x="511969" y="757237"/>
                </a:lnTo>
                <a:lnTo>
                  <a:pt x="452437" y="714375"/>
                </a:lnTo>
                <a:lnTo>
                  <a:pt x="416719" y="690562"/>
                </a:lnTo>
                <a:lnTo>
                  <a:pt x="395287" y="652462"/>
                </a:lnTo>
                <a:lnTo>
                  <a:pt x="354806" y="609600"/>
                </a:lnTo>
                <a:lnTo>
                  <a:pt x="278606" y="578644"/>
                </a:lnTo>
                <a:lnTo>
                  <a:pt x="259556" y="538162"/>
                </a:lnTo>
                <a:lnTo>
                  <a:pt x="233362" y="507206"/>
                </a:lnTo>
                <a:lnTo>
                  <a:pt x="197644" y="466725"/>
                </a:lnTo>
                <a:lnTo>
                  <a:pt x="147637" y="442912"/>
                </a:lnTo>
                <a:lnTo>
                  <a:pt x="64294" y="400050"/>
                </a:lnTo>
                <a:lnTo>
                  <a:pt x="7144" y="381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2BE1EC8B-3F8A-402C-849B-B26E72FCD423}"/>
              </a:ext>
            </a:extLst>
          </p:cNvPr>
          <p:cNvCxnSpPr>
            <a:cxnSpLocks/>
            <a:stCxn id="82" idx="0"/>
          </p:cNvCxnSpPr>
          <p:nvPr/>
        </p:nvCxnSpPr>
        <p:spPr>
          <a:xfrm flipV="1">
            <a:off x="6473249" y="3574173"/>
            <a:ext cx="545851" cy="42460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95969FA0-D6F7-44BE-8915-802E3203C8A8}"/>
              </a:ext>
            </a:extLst>
          </p:cNvPr>
          <p:cNvCxnSpPr>
            <a:cxnSpLocks/>
            <a:stCxn id="82" idx="0"/>
            <a:endCxn id="96" idx="23"/>
          </p:cNvCxnSpPr>
          <p:nvPr/>
        </p:nvCxnSpPr>
        <p:spPr>
          <a:xfrm flipH="1" flipV="1">
            <a:off x="6195239" y="3602582"/>
            <a:ext cx="278010" cy="39619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>
            <a:extLst>
              <a:ext uri="{FF2B5EF4-FFF2-40B4-BE49-F238E27FC236}">
                <a16:creationId xmlns:a16="http://schemas.microsoft.com/office/drawing/2014/main" id="{FAC17FD1-38B5-4A0C-ABF3-C635E6970681}"/>
              </a:ext>
            </a:extLst>
          </p:cNvPr>
          <p:cNvCxnSpPr>
            <a:cxnSpLocks/>
            <a:stCxn id="82" idx="0"/>
            <a:endCxn id="95" idx="47"/>
          </p:cNvCxnSpPr>
          <p:nvPr/>
        </p:nvCxnSpPr>
        <p:spPr>
          <a:xfrm flipH="1" flipV="1">
            <a:off x="5680597" y="3772593"/>
            <a:ext cx="792652" cy="2261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43">
            <a:extLst>
              <a:ext uri="{FF2B5EF4-FFF2-40B4-BE49-F238E27FC236}">
                <a16:creationId xmlns:a16="http://schemas.microsoft.com/office/drawing/2014/main" id="{0224B7AC-55BA-4314-A673-82224C45B7FF}"/>
              </a:ext>
            </a:extLst>
          </p:cNvPr>
          <p:cNvSpPr txBox="1"/>
          <p:nvPr/>
        </p:nvSpPr>
        <p:spPr>
          <a:xfrm>
            <a:off x="4921925" y="3429000"/>
            <a:ext cx="589563" cy="193489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西部地区</a:t>
            </a:r>
          </a:p>
        </p:txBody>
      </p:sp>
      <p:sp>
        <p:nvSpPr>
          <p:cNvPr id="107" name="テキスト ボックス 43">
            <a:extLst>
              <a:ext uri="{FF2B5EF4-FFF2-40B4-BE49-F238E27FC236}">
                <a16:creationId xmlns:a16="http://schemas.microsoft.com/office/drawing/2014/main" id="{496FC2CC-FA3D-4B76-ABC4-8F08A29D771E}"/>
              </a:ext>
            </a:extLst>
          </p:cNvPr>
          <p:cNvSpPr txBox="1"/>
          <p:nvPr/>
        </p:nvSpPr>
        <p:spPr>
          <a:xfrm>
            <a:off x="5754528" y="3336131"/>
            <a:ext cx="632484" cy="176717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中部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地区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FBBAFE3-B93A-45BE-A9FD-C141C6E8F49B}"/>
              </a:ext>
            </a:extLst>
          </p:cNvPr>
          <p:cNvSpPr/>
          <p:nvPr/>
        </p:nvSpPr>
        <p:spPr>
          <a:xfrm>
            <a:off x="2308274" y="4313511"/>
            <a:ext cx="337389" cy="13343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8469" y="4005306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E863730-B014-4F7D-93A1-09B663D6B99A}"/>
              </a:ext>
            </a:extLst>
          </p:cNvPr>
          <p:cNvGrpSpPr/>
          <p:nvPr/>
        </p:nvGrpSpPr>
        <p:grpSpPr>
          <a:xfrm>
            <a:off x="7681626" y="853379"/>
            <a:ext cx="1173823" cy="1875696"/>
            <a:chOff x="9974037" y="996401"/>
            <a:chExt cx="1173823" cy="1875696"/>
          </a:xfrm>
        </p:grpSpPr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C5BA352D-8409-495B-B536-0A847698F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4037" y="996401"/>
              <a:ext cx="1173823" cy="187569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3" name="楕円 112">
              <a:extLst>
                <a:ext uri="{FF2B5EF4-FFF2-40B4-BE49-F238E27FC236}">
                  <a16:creationId xmlns:a16="http://schemas.microsoft.com/office/drawing/2014/main" id="{6591E499-54F9-470A-8959-1498AB945810}"/>
                </a:ext>
              </a:extLst>
            </p:cNvPr>
            <p:cNvSpPr/>
            <p:nvPr/>
          </p:nvSpPr>
          <p:spPr>
            <a:xfrm>
              <a:off x="10734736" y="1464837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cxnSp>
          <p:nvCxnSpPr>
            <p:cNvPr id="114" name="直線矢印コネクタ 113">
              <a:extLst>
                <a:ext uri="{FF2B5EF4-FFF2-40B4-BE49-F238E27FC236}">
                  <a16:creationId xmlns:a16="http://schemas.microsoft.com/office/drawing/2014/main" id="{C1E9AF0D-A925-4AA8-8F28-CE1DFB453BB4}"/>
                </a:ext>
              </a:extLst>
            </p:cNvPr>
            <p:cNvCxnSpPr>
              <a:cxnSpLocks/>
              <a:endCxn id="113" idx="3"/>
            </p:cNvCxnSpPr>
            <p:nvPr/>
          </p:nvCxnSpPr>
          <p:spPr>
            <a:xfrm flipV="1">
              <a:off x="10521092" y="1562325"/>
              <a:ext cx="230370" cy="2517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直線コネクタ 114">
              <a:extLst>
                <a:ext uri="{FF2B5EF4-FFF2-40B4-BE49-F238E27FC236}">
                  <a16:creationId xmlns:a16="http://schemas.microsoft.com/office/drawing/2014/main" id="{AA3AB606-B935-41A9-AF58-3FA753BB8C91}"/>
                </a:ext>
              </a:extLst>
            </p:cNvPr>
            <p:cNvCxnSpPr>
              <a:cxnSpLocks/>
            </p:cNvCxnSpPr>
            <p:nvPr/>
          </p:nvCxnSpPr>
          <p:spPr>
            <a:xfrm>
              <a:off x="10002456" y="1814104"/>
              <a:ext cx="52635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テキスト ボックス 38">
              <a:extLst>
                <a:ext uri="{FF2B5EF4-FFF2-40B4-BE49-F238E27FC236}">
                  <a16:creationId xmlns:a16="http://schemas.microsoft.com/office/drawing/2014/main" id="{82CFA099-EE62-4CDF-AC35-14F54A3C9473}"/>
                </a:ext>
              </a:extLst>
            </p:cNvPr>
            <p:cNvSpPr txBox="1"/>
            <p:nvPr/>
          </p:nvSpPr>
          <p:spPr>
            <a:xfrm>
              <a:off x="10009011" y="1612689"/>
              <a:ext cx="511499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17" name="フリーフォーム: 図形 116">
            <a:extLst>
              <a:ext uri="{FF2B5EF4-FFF2-40B4-BE49-F238E27FC236}">
                <a16:creationId xmlns:a16="http://schemas.microsoft.com/office/drawing/2014/main" id="{91365C91-8052-47B5-88AD-50AE28C80A4D}"/>
              </a:ext>
            </a:extLst>
          </p:cNvPr>
          <p:cNvSpPr/>
          <p:nvPr/>
        </p:nvSpPr>
        <p:spPr>
          <a:xfrm>
            <a:off x="5357673" y="1600749"/>
            <a:ext cx="2011680" cy="2240280"/>
          </a:xfrm>
          <a:custGeom>
            <a:avLst/>
            <a:gdLst>
              <a:gd name="connsiteX0" fmla="*/ 640080 w 2011680"/>
              <a:gd name="connsiteY0" fmla="*/ 127000 h 2240280"/>
              <a:gd name="connsiteX1" fmla="*/ 685800 w 2011680"/>
              <a:gd name="connsiteY1" fmla="*/ 96520 h 2240280"/>
              <a:gd name="connsiteX2" fmla="*/ 802640 w 2011680"/>
              <a:gd name="connsiteY2" fmla="*/ 96520 h 2240280"/>
              <a:gd name="connsiteX3" fmla="*/ 878840 w 2011680"/>
              <a:gd name="connsiteY3" fmla="*/ 167640 h 2240280"/>
              <a:gd name="connsiteX4" fmla="*/ 899160 w 2011680"/>
              <a:gd name="connsiteY4" fmla="*/ 314960 h 2240280"/>
              <a:gd name="connsiteX5" fmla="*/ 944880 w 2011680"/>
              <a:gd name="connsiteY5" fmla="*/ 360680 h 2240280"/>
              <a:gd name="connsiteX6" fmla="*/ 1076960 w 2011680"/>
              <a:gd name="connsiteY6" fmla="*/ 416560 h 2240280"/>
              <a:gd name="connsiteX7" fmla="*/ 1092200 w 2011680"/>
              <a:gd name="connsiteY7" fmla="*/ 431800 h 2240280"/>
              <a:gd name="connsiteX8" fmla="*/ 1066800 w 2011680"/>
              <a:gd name="connsiteY8" fmla="*/ 508000 h 2240280"/>
              <a:gd name="connsiteX9" fmla="*/ 1107440 w 2011680"/>
              <a:gd name="connsiteY9" fmla="*/ 558800 h 2240280"/>
              <a:gd name="connsiteX10" fmla="*/ 1143000 w 2011680"/>
              <a:gd name="connsiteY10" fmla="*/ 594360 h 2240280"/>
              <a:gd name="connsiteX11" fmla="*/ 1168400 w 2011680"/>
              <a:gd name="connsiteY11" fmla="*/ 594360 h 2240280"/>
              <a:gd name="connsiteX12" fmla="*/ 1148080 w 2011680"/>
              <a:gd name="connsiteY12" fmla="*/ 513080 h 2240280"/>
              <a:gd name="connsiteX13" fmla="*/ 1158240 w 2011680"/>
              <a:gd name="connsiteY13" fmla="*/ 426720 h 2240280"/>
              <a:gd name="connsiteX14" fmla="*/ 1168400 w 2011680"/>
              <a:gd name="connsiteY14" fmla="*/ 365760 h 2240280"/>
              <a:gd name="connsiteX15" fmla="*/ 1259840 w 2011680"/>
              <a:gd name="connsiteY15" fmla="*/ 243840 h 2240280"/>
              <a:gd name="connsiteX16" fmla="*/ 1336040 w 2011680"/>
              <a:gd name="connsiteY16" fmla="*/ 274320 h 2240280"/>
              <a:gd name="connsiteX17" fmla="*/ 1417320 w 2011680"/>
              <a:gd name="connsiteY17" fmla="*/ 248920 h 2240280"/>
              <a:gd name="connsiteX18" fmla="*/ 1463040 w 2011680"/>
              <a:gd name="connsiteY18" fmla="*/ 193040 h 2240280"/>
              <a:gd name="connsiteX19" fmla="*/ 1483360 w 2011680"/>
              <a:gd name="connsiteY19" fmla="*/ 167640 h 2240280"/>
              <a:gd name="connsiteX20" fmla="*/ 1529080 w 2011680"/>
              <a:gd name="connsiteY20" fmla="*/ 218440 h 2240280"/>
              <a:gd name="connsiteX21" fmla="*/ 1605280 w 2011680"/>
              <a:gd name="connsiteY21" fmla="*/ 218440 h 2240280"/>
              <a:gd name="connsiteX22" fmla="*/ 1635760 w 2011680"/>
              <a:gd name="connsiteY22" fmla="*/ 274320 h 2240280"/>
              <a:gd name="connsiteX23" fmla="*/ 1711960 w 2011680"/>
              <a:gd name="connsiteY23" fmla="*/ 401320 h 2240280"/>
              <a:gd name="connsiteX24" fmla="*/ 1539240 w 2011680"/>
              <a:gd name="connsiteY24" fmla="*/ 528320 h 2240280"/>
              <a:gd name="connsiteX25" fmla="*/ 1478280 w 2011680"/>
              <a:gd name="connsiteY25" fmla="*/ 599440 h 2240280"/>
              <a:gd name="connsiteX26" fmla="*/ 1290320 w 2011680"/>
              <a:gd name="connsiteY26" fmla="*/ 701040 h 2240280"/>
              <a:gd name="connsiteX27" fmla="*/ 1264920 w 2011680"/>
              <a:gd name="connsiteY27" fmla="*/ 721360 h 2240280"/>
              <a:gd name="connsiteX28" fmla="*/ 1234440 w 2011680"/>
              <a:gd name="connsiteY28" fmla="*/ 812800 h 2240280"/>
              <a:gd name="connsiteX29" fmla="*/ 1234440 w 2011680"/>
              <a:gd name="connsiteY29" fmla="*/ 812800 h 2240280"/>
              <a:gd name="connsiteX30" fmla="*/ 1148080 w 2011680"/>
              <a:gd name="connsiteY30" fmla="*/ 960120 h 2240280"/>
              <a:gd name="connsiteX31" fmla="*/ 1183640 w 2011680"/>
              <a:gd name="connsiteY31" fmla="*/ 995680 h 2240280"/>
              <a:gd name="connsiteX32" fmla="*/ 1198880 w 2011680"/>
              <a:gd name="connsiteY32" fmla="*/ 1122680 h 2240280"/>
              <a:gd name="connsiteX33" fmla="*/ 1209040 w 2011680"/>
              <a:gd name="connsiteY33" fmla="*/ 1137920 h 2240280"/>
              <a:gd name="connsiteX34" fmla="*/ 1310640 w 2011680"/>
              <a:gd name="connsiteY34" fmla="*/ 1112520 h 2240280"/>
              <a:gd name="connsiteX35" fmla="*/ 1427480 w 2011680"/>
              <a:gd name="connsiteY35" fmla="*/ 1158240 h 2240280"/>
              <a:gd name="connsiteX36" fmla="*/ 1493520 w 2011680"/>
              <a:gd name="connsiteY36" fmla="*/ 1280160 h 2240280"/>
              <a:gd name="connsiteX37" fmla="*/ 1534160 w 2011680"/>
              <a:gd name="connsiteY37" fmla="*/ 1391920 h 2240280"/>
              <a:gd name="connsiteX38" fmla="*/ 1559560 w 2011680"/>
              <a:gd name="connsiteY38" fmla="*/ 1493520 h 2240280"/>
              <a:gd name="connsiteX39" fmla="*/ 1620520 w 2011680"/>
              <a:gd name="connsiteY39" fmla="*/ 1554480 h 2240280"/>
              <a:gd name="connsiteX40" fmla="*/ 1661160 w 2011680"/>
              <a:gd name="connsiteY40" fmla="*/ 1661160 h 2240280"/>
              <a:gd name="connsiteX41" fmla="*/ 1752600 w 2011680"/>
              <a:gd name="connsiteY41" fmla="*/ 1717040 h 2240280"/>
              <a:gd name="connsiteX42" fmla="*/ 1783080 w 2011680"/>
              <a:gd name="connsiteY42" fmla="*/ 1783080 h 2240280"/>
              <a:gd name="connsiteX43" fmla="*/ 1884680 w 2011680"/>
              <a:gd name="connsiteY43" fmla="*/ 1874520 h 2240280"/>
              <a:gd name="connsiteX44" fmla="*/ 1925320 w 2011680"/>
              <a:gd name="connsiteY44" fmla="*/ 1940560 h 2240280"/>
              <a:gd name="connsiteX45" fmla="*/ 2006600 w 2011680"/>
              <a:gd name="connsiteY45" fmla="*/ 1976120 h 2240280"/>
              <a:gd name="connsiteX46" fmla="*/ 2011680 w 2011680"/>
              <a:gd name="connsiteY46" fmla="*/ 2032000 h 2240280"/>
              <a:gd name="connsiteX47" fmla="*/ 1879600 w 2011680"/>
              <a:gd name="connsiteY47" fmla="*/ 2133600 h 2240280"/>
              <a:gd name="connsiteX48" fmla="*/ 1854200 w 2011680"/>
              <a:gd name="connsiteY48" fmla="*/ 2199640 h 2240280"/>
              <a:gd name="connsiteX49" fmla="*/ 1793240 w 2011680"/>
              <a:gd name="connsiteY49" fmla="*/ 2204720 h 2240280"/>
              <a:gd name="connsiteX50" fmla="*/ 1752600 w 2011680"/>
              <a:gd name="connsiteY50" fmla="*/ 2240280 h 2240280"/>
              <a:gd name="connsiteX51" fmla="*/ 1645920 w 2011680"/>
              <a:gd name="connsiteY51" fmla="*/ 2240280 h 2240280"/>
              <a:gd name="connsiteX52" fmla="*/ 1661160 w 2011680"/>
              <a:gd name="connsiteY52" fmla="*/ 2123440 h 2240280"/>
              <a:gd name="connsiteX53" fmla="*/ 1661160 w 2011680"/>
              <a:gd name="connsiteY53" fmla="*/ 2108200 h 2240280"/>
              <a:gd name="connsiteX54" fmla="*/ 1681480 w 2011680"/>
              <a:gd name="connsiteY54" fmla="*/ 2026920 h 2240280"/>
              <a:gd name="connsiteX55" fmla="*/ 1681480 w 2011680"/>
              <a:gd name="connsiteY55" fmla="*/ 1981200 h 2240280"/>
              <a:gd name="connsiteX56" fmla="*/ 1600200 w 2011680"/>
              <a:gd name="connsiteY56" fmla="*/ 1910080 h 2240280"/>
              <a:gd name="connsiteX57" fmla="*/ 1508760 w 2011680"/>
              <a:gd name="connsiteY57" fmla="*/ 1905000 h 2240280"/>
              <a:gd name="connsiteX58" fmla="*/ 1483360 w 2011680"/>
              <a:gd name="connsiteY58" fmla="*/ 1910080 h 2240280"/>
              <a:gd name="connsiteX59" fmla="*/ 1412240 w 2011680"/>
              <a:gd name="connsiteY59" fmla="*/ 1864360 h 2240280"/>
              <a:gd name="connsiteX60" fmla="*/ 1412240 w 2011680"/>
              <a:gd name="connsiteY60" fmla="*/ 1798320 h 2240280"/>
              <a:gd name="connsiteX61" fmla="*/ 1407160 w 2011680"/>
              <a:gd name="connsiteY61" fmla="*/ 1676400 h 2240280"/>
              <a:gd name="connsiteX62" fmla="*/ 1381760 w 2011680"/>
              <a:gd name="connsiteY62" fmla="*/ 1635760 h 2240280"/>
              <a:gd name="connsiteX63" fmla="*/ 1376680 w 2011680"/>
              <a:gd name="connsiteY63" fmla="*/ 1615440 h 2240280"/>
              <a:gd name="connsiteX64" fmla="*/ 1336040 w 2011680"/>
              <a:gd name="connsiteY64" fmla="*/ 1569720 h 2240280"/>
              <a:gd name="connsiteX65" fmla="*/ 1320800 w 2011680"/>
              <a:gd name="connsiteY65" fmla="*/ 1559560 h 2240280"/>
              <a:gd name="connsiteX66" fmla="*/ 1244600 w 2011680"/>
              <a:gd name="connsiteY66" fmla="*/ 1595120 h 2240280"/>
              <a:gd name="connsiteX67" fmla="*/ 1188720 w 2011680"/>
              <a:gd name="connsiteY67" fmla="*/ 1579880 h 2240280"/>
              <a:gd name="connsiteX68" fmla="*/ 1112520 w 2011680"/>
              <a:gd name="connsiteY68" fmla="*/ 1630680 h 2240280"/>
              <a:gd name="connsiteX69" fmla="*/ 1061720 w 2011680"/>
              <a:gd name="connsiteY69" fmla="*/ 1584960 h 2240280"/>
              <a:gd name="connsiteX70" fmla="*/ 1117600 w 2011680"/>
              <a:gd name="connsiteY70" fmla="*/ 1468120 h 2240280"/>
              <a:gd name="connsiteX71" fmla="*/ 1107440 w 2011680"/>
              <a:gd name="connsiteY71" fmla="*/ 1402080 h 2240280"/>
              <a:gd name="connsiteX72" fmla="*/ 1076960 w 2011680"/>
              <a:gd name="connsiteY72" fmla="*/ 1361440 h 2240280"/>
              <a:gd name="connsiteX73" fmla="*/ 1036320 w 2011680"/>
              <a:gd name="connsiteY73" fmla="*/ 1351280 h 2240280"/>
              <a:gd name="connsiteX74" fmla="*/ 965200 w 2011680"/>
              <a:gd name="connsiteY74" fmla="*/ 1356360 h 2240280"/>
              <a:gd name="connsiteX75" fmla="*/ 934720 w 2011680"/>
              <a:gd name="connsiteY75" fmla="*/ 1366520 h 2240280"/>
              <a:gd name="connsiteX76" fmla="*/ 868680 w 2011680"/>
              <a:gd name="connsiteY76" fmla="*/ 1259840 h 2240280"/>
              <a:gd name="connsiteX77" fmla="*/ 853440 w 2011680"/>
              <a:gd name="connsiteY77" fmla="*/ 1229360 h 2240280"/>
              <a:gd name="connsiteX78" fmla="*/ 777240 w 2011680"/>
              <a:gd name="connsiteY78" fmla="*/ 1209040 h 2240280"/>
              <a:gd name="connsiteX79" fmla="*/ 782320 w 2011680"/>
              <a:gd name="connsiteY79" fmla="*/ 1122680 h 2240280"/>
              <a:gd name="connsiteX80" fmla="*/ 665480 w 2011680"/>
              <a:gd name="connsiteY80" fmla="*/ 965200 h 2240280"/>
              <a:gd name="connsiteX81" fmla="*/ 574040 w 2011680"/>
              <a:gd name="connsiteY81" fmla="*/ 944880 h 2240280"/>
              <a:gd name="connsiteX82" fmla="*/ 523240 w 2011680"/>
              <a:gd name="connsiteY82" fmla="*/ 914400 h 2240280"/>
              <a:gd name="connsiteX83" fmla="*/ 406400 w 2011680"/>
              <a:gd name="connsiteY83" fmla="*/ 944880 h 2240280"/>
              <a:gd name="connsiteX84" fmla="*/ 335280 w 2011680"/>
              <a:gd name="connsiteY84" fmla="*/ 909320 h 2240280"/>
              <a:gd name="connsiteX85" fmla="*/ 314960 w 2011680"/>
              <a:gd name="connsiteY85" fmla="*/ 883920 h 2240280"/>
              <a:gd name="connsiteX86" fmla="*/ 314960 w 2011680"/>
              <a:gd name="connsiteY86" fmla="*/ 812800 h 2240280"/>
              <a:gd name="connsiteX87" fmla="*/ 243840 w 2011680"/>
              <a:gd name="connsiteY87" fmla="*/ 599440 h 2240280"/>
              <a:gd name="connsiteX88" fmla="*/ 167640 w 2011680"/>
              <a:gd name="connsiteY88" fmla="*/ 589280 h 2240280"/>
              <a:gd name="connsiteX89" fmla="*/ 15240 w 2011680"/>
              <a:gd name="connsiteY89" fmla="*/ 472440 h 2240280"/>
              <a:gd name="connsiteX90" fmla="*/ 0 w 2011680"/>
              <a:gd name="connsiteY90" fmla="*/ 457200 h 2240280"/>
              <a:gd name="connsiteX91" fmla="*/ 20320 w 2011680"/>
              <a:gd name="connsiteY91" fmla="*/ 365760 h 2240280"/>
              <a:gd name="connsiteX92" fmla="*/ 76200 w 2011680"/>
              <a:gd name="connsiteY92" fmla="*/ 370840 h 2240280"/>
              <a:gd name="connsiteX93" fmla="*/ 91440 w 2011680"/>
              <a:gd name="connsiteY93" fmla="*/ 340360 h 2240280"/>
              <a:gd name="connsiteX94" fmla="*/ 152400 w 2011680"/>
              <a:gd name="connsiteY94" fmla="*/ 142240 h 2240280"/>
              <a:gd name="connsiteX95" fmla="*/ 152400 w 2011680"/>
              <a:gd name="connsiteY95" fmla="*/ 116840 h 2240280"/>
              <a:gd name="connsiteX96" fmla="*/ 121920 w 2011680"/>
              <a:gd name="connsiteY96" fmla="*/ 71120 h 2240280"/>
              <a:gd name="connsiteX97" fmla="*/ 91440 w 2011680"/>
              <a:gd name="connsiteY97" fmla="*/ 30480 h 2240280"/>
              <a:gd name="connsiteX98" fmla="*/ 91440 w 2011680"/>
              <a:gd name="connsiteY98" fmla="*/ 0 h 2240280"/>
              <a:gd name="connsiteX99" fmla="*/ 167640 w 2011680"/>
              <a:gd name="connsiteY99" fmla="*/ 30480 h 2240280"/>
              <a:gd name="connsiteX100" fmla="*/ 269240 w 2011680"/>
              <a:gd name="connsiteY100" fmla="*/ 30480 h 2240280"/>
              <a:gd name="connsiteX101" fmla="*/ 441960 w 2011680"/>
              <a:gd name="connsiteY101" fmla="*/ 5080 h 2240280"/>
              <a:gd name="connsiteX102" fmla="*/ 640080 w 2011680"/>
              <a:gd name="connsiteY102" fmla="*/ 127000 h 224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11680" h="2240280">
                <a:moveTo>
                  <a:pt x="640080" y="127000"/>
                </a:moveTo>
                <a:lnTo>
                  <a:pt x="685800" y="96520"/>
                </a:lnTo>
                <a:lnTo>
                  <a:pt x="802640" y="96520"/>
                </a:lnTo>
                <a:lnTo>
                  <a:pt x="878840" y="167640"/>
                </a:lnTo>
                <a:lnTo>
                  <a:pt x="899160" y="314960"/>
                </a:lnTo>
                <a:lnTo>
                  <a:pt x="944880" y="360680"/>
                </a:lnTo>
                <a:lnTo>
                  <a:pt x="1076960" y="416560"/>
                </a:lnTo>
                <a:lnTo>
                  <a:pt x="1092200" y="431800"/>
                </a:lnTo>
                <a:lnTo>
                  <a:pt x="1066800" y="508000"/>
                </a:lnTo>
                <a:lnTo>
                  <a:pt x="1107440" y="558800"/>
                </a:lnTo>
                <a:lnTo>
                  <a:pt x="1143000" y="594360"/>
                </a:lnTo>
                <a:lnTo>
                  <a:pt x="1168400" y="594360"/>
                </a:lnTo>
                <a:lnTo>
                  <a:pt x="1148080" y="513080"/>
                </a:lnTo>
                <a:lnTo>
                  <a:pt x="1158240" y="426720"/>
                </a:lnTo>
                <a:lnTo>
                  <a:pt x="1168400" y="365760"/>
                </a:lnTo>
                <a:lnTo>
                  <a:pt x="1259840" y="243840"/>
                </a:lnTo>
                <a:lnTo>
                  <a:pt x="1336040" y="274320"/>
                </a:lnTo>
                <a:lnTo>
                  <a:pt x="1417320" y="248920"/>
                </a:lnTo>
                <a:lnTo>
                  <a:pt x="1463040" y="193040"/>
                </a:lnTo>
                <a:lnTo>
                  <a:pt x="1483360" y="167640"/>
                </a:lnTo>
                <a:lnTo>
                  <a:pt x="1529080" y="218440"/>
                </a:lnTo>
                <a:lnTo>
                  <a:pt x="1605280" y="218440"/>
                </a:lnTo>
                <a:lnTo>
                  <a:pt x="1635760" y="274320"/>
                </a:lnTo>
                <a:lnTo>
                  <a:pt x="1711960" y="401320"/>
                </a:lnTo>
                <a:lnTo>
                  <a:pt x="1539240" y="528320"/>
                </a:lnTo>
                <a:lnTo>
                  <a:pt x="1478280" y="599440"/>
                </a:lnTo>
                <a:lnTo>
                  <a:pt x="1290320" y="701040"/>
                </a:lnTo>
                <a:lnTo>
                  <a:pt x="1264920" y="721360"/>
                </a:lnTo>
                <a:lnTo>
                  <a:pt x="1234440" y="812800"/>
                </a:lnTo>
                <a:lnTo>
                  <a:pt x="1234440" y="812800"/>
                </a:lnTo>
                <a:lnTo>
                  <a:pt x="1148080" y="960120"/>
                </a:lnTo>
                <a:lnTo>
                  <a:pt x="1183640" y="995680"/>
                </a:lnTo>
                <a:lnTo>
                  <a:pt x="1198880" y="1122680"/>
                </a:lnTo>
                <a:lnTo>
                  <a:pt x="1209040" y="1137920"/>
                </a:lnTo>
                <a:lnTo>
                  <a:pt x="1310640" y="1112520"/>
                </a:lnTo>
                <a:lnTo>
                  <a:pt x="1427480" y="1158240"/>
                </a:lnTo>
                <a:lnTo>
                  <a:pt x="1493520" y="1280160"/>
                </a:lnTo>
                <a:lnTo>
                  <a:pt x="1534160" y="1391920"/>
                </a:lnTo>
                <a:lnTo>
                  <a:pt x="1559560" y="1493520"/>
                </a:lnTo>
                <a:lnTo>
                  <a:pt x="1620520" y="1554480"/>
                </a:lnTo>
                <a:lnTo>
                  <a:pt x="1661160" y="1661160"/>
                </a:lnTo>
                <a:lnTo>
                  <a:pt x="1752600" y="1717040"/>
                </a:lnTo>
                <a:lnTo>
                  <a:pt x="1783080" y="1783080"/>
                </a:lnTo>
                <a:lnTo>
                  <a:pt x="1884680" y="1874520"/>
                </a:lnTo>
                <a:lnTo>
                  <a:pt x="1925320" y="1940560"/>
                </a:lnTo>
                <a:lnTo>
                  <a:pt x="2006600" y="1976120"/>
                </a:lnTo>
                <a:lnTo>
                  <a:pt x="2011680" y="2032000"/>
                </a:lnTo>
                <a:lnTo>
                  <a:pt x="1879600" y="2133600"/>
                </a:lnTo>
                <a:lnTo>
                  <a:pt x="1854200" y="2199640"/>
                </a:lnTo>
                <a:lnTo>
                  <a:pt x="1793240" y="2204720"/>
                </a:lnTo>
                <a:lnTo>
                  <a:pt x="1752600" y="2240280"/>
                </a:lnTo>
                <a:lnTo>
                  <a:pt x="1645920" y="2240280"/>
                </a:lnTo>
                <a:lnTo>
                  <a:pt x="1661160" y="2123440"/>
                </a:lnTo>
                <a:lnTo>
                  <a:pt x="1661160" y="2108200"/>
                </a:lnTo>
                <a:lnTo>
                  <a:pt x="1681480" y="2026920"/>
                </a:lnTo>
                <a:lnTo>
                  <a:pt x="1681480" y="1981200"/>
                </a:lnTo>
                <a:lnTo>
                  <a:pt x="1600200" y="1910080"/>
                </a:lnTo>
                <a:lnTo>
                  <a:pt x="1508760" y="1905000"/>
                </a:lnTo>
                <a:lnTo>
                  <a:pt x="1483360" y="1910080"/>
                </a:lnTo>
                <a:lnTo>
                  <a:pt x="1412240" y="1864360"/>
                </a:lnTo>
                <a:lnTo>
                  <a:pt x="1412240" y="1798320"/>
                </a:lnTo>
                <a:lnTo>
                  <a:pt x="1407160" y="1676400"/>
                </a:lnTo>
                <a:lnTo>
                  <a:pt x="1381760" y="1635760"/>
                </a:lnTo>
                <a:lnTo>
                  <a:pt x="1376680" y="1615440"/>
                </a:lnTo>
                <a:lnTo>
                  <a:pt x="1336040" y="1569720"/>
                </a:lnTo>
                <a:lnTo>
                  <a:pt x="1320800" y="1559560"/>
                </a:lnTo>
                <a:lnTo>
                  <a:pt x="1244600" y="1595120"/>
                </a:lnTo>
                <a:lnTo>
                  <a:pt x="1188720" y="1579880"/>
                </a:lnTo>
                <a:lnTo>
                  <a:pt x="1112520" y="1630680"/>
                </a:lnTo>
                <a:lnTo>
                  <a:pt x="1061720" y="1584960"/>
                </a:lnTo>
                <a:lnTo>
                  <a:pt x="1117600" y="1468120"/>
                </a:lnTo>
                <a:lnTo>
                  <a:pt x="1107440" y="1402080"/>
                </a:lnTo>
                <a:lnTo>
                  <a:pt x="1076960" y="1361440"/>
                </a:lnTo>
                <a:lnTo>
                  <a:pt x="1036320" y="1351280"/>
                </a:lnTo>
                <a:lnTo>
                  <a:pt x="965200" y="1356360"/>
                </a:lnTo>
                <a:lnTo>
                  <a:pt x="934720" y="1366520"/>
                </a:lnTo>
                <a:lnTo>
                  <a:pt x="868680" y="1259840"/>
                </a:lnTo>
                <a:lnTo>
                  <a:pt x="853440" y="1229360"/>
                </a:lnTo>
                <a:lnTo>
                  <a:pt x="777240" y="1209040"/>
                </a:lnTo>
                <a:lnTo>
                  <a:pt x="782320" y="1122680"/>
                </a:lnTo>
                <a:lnTo>
                  <a:pt x="665480" y="965200"/>
                </a:lnTo>
                <a:lnTo>
                  <a:pt x="574040" y="944880"/>
                </a:lnTo>
                <a:lnTo>
                  <a:pt x="523240" y="914400"/>
                </a:lnTo>
                <a:lnTo>
                  <a:pt x="406400" y="944880"/>
                </a:lnTo>
                <a:lnTo>
                  <a:pt x="335280" y="909320"/>
                </a:lnTo>
                <a:lnTo>
                  <a:pt x="314960" y="883920"/>
                </a:lnTo>
                <a:lnTo>
                  <a:pt x="314960" y="812800"/>
                </a:lnTo>
                <a:lnTo>
                  <a:pt x="243840" y="599440"/>
                </a:lnTo>
                <a:lnTo>
                  <a:pt x="167640" y="589280"/>
                </a:lnTo>
                <a:lnTo>
                  <a:pt x="15240" y="472440"/>
                </a:lnTo>
                <a:lnTo>
                  <a:pt x="0" y="457200"/>
                </a:lnTo>
                <a:lnTo>
                  <a:pt x="20320" y="365760"/>
                </a:lnTo>
                <a:lnTo>
                  <a:pt x="76200" y="370840"/>
                </a:lnTo>
                <a:lnTo>
                  <a:pt x="91440" y="340360"/>
                </a:lnTo>
                <a:lnTo>
                  <a:pt x="152400" y="142240"/>
                </a:lnTo>
                <a:lnTo>
                  <a:pt x="152400" y="116840"/>
                </a:lnTo>
                <a:lnTo>
                  <a:pt x="121920" y="71120"/>
                </a:lnTo>
                <a:lnTo>
                  <a:pt x="91440" y="30480"/>
                </a:lnTo>
                <a:lnTo>
                  <a:pt x="91440" y="0"/>
                </a:lnTo>
                <a:lnTo>
                  <a:pt x="167640" y="30480"/>
                </a:lnTo>
                <a:lnTo>
                  <a:pt x="269240" y="30480"/>
                </a:lnTo>
                <a:lnTo>
                  <a:pt x="441960" y="5080"/>
                </a:lnTo>
                <a:lnTo>
                  <a:pt x="640080" y="127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6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8" name="テキスト ボックス 43">
            <a:extLst>
              <a:ext uri="{FF2B5EF4-FFF2-40B4-BE49-F238E27FC236}">
                <a16:creationId xmlns:a16="http://schemas.microsoft.com/office/drawing/2014/main" id="{9C8DDBCB-DAD1-427C-8B9B-6E896F0A50DE}"/>
              </a:ext>
            </a:extLst>
          </p:cNvPr>
          <p:cNvSpPr txBox="1"/>
          <p:nvPr/>
        </p:nvSpPr>
        <p:spPr>
          <a:xfrm>
            <a:off x="5824425" y="2180950"/>
            <a:ext cx="575175" cy="232365"/>
          </a:xfrm>
          <a:prstGeom prst="rect">
            <a:avLst/>
          </a:prstGeom>
          <a:solidFill>
            <a:schemeClr val="bg1"/>
          </a:solidFill>
          <a:ln w="6350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東部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地区</a:t>
            </a:r>
          </a:p>
        </p:txBody>
      </p: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65406DC5-E86B-4EB9-8371-6C34CC5FC0C6}"/>
              </a:ext>
            </a:extLst>
          </p:cNvPr>
          <p:cNvCxnSpPr>
            <a:cxnSpLocks/>
          </p:cNvCxnSpPr>
          <p:nvPr/>
        </p:nvCxnSpPr>
        <p:spPr>
          <a:xfrm flipH="1">
            <a:off x="6070770" y="2650201"/>
            <a:ext cx="410685" cy="2272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E0777863-A497-4708-93D2-CF92FC46AF85}"/>
              </a:ext>
            </a:extLst>
          </p:cNvPr>
          <p:cNvCxnSpPr>
            <a:cxnSpLocks/>
          </p:cNvCxnSpPr>
          <p:nvPr/>
        </p:nvCxnSpPr>
        <p:spPr>
          <a:xfrm flipH="1" flipV="1">
            <a:off x="5949260" y="2807847"/>
            <a:ext cx="164771" cy="44841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E8730AD2-6F4D-47E1-B9E6-ADC878D136E2}"/>
              </a:ext>
            </a:extLst>
          </p:cNvPr>
          <p:cNvCxnSpPr>
            <a:cxnSpLocks/>
          </p:cNvCxnSpPr>
          <p:nvPr/>
        </p:nvCxnSpPr>
        <p:spPr>
          <a:xfrm flipH="1">
            <a:off x="6085623" y="2650201"/>
            <a:ext cx="359847" cy="53787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38">
            <a:extLst>
              <a:ext uri="{FF2B5EF4-FFF2-40B4-BE49-F238E27FC236}">
                <a16:creationId xmlns:a16="http://schemas.microsoft.com/office/drawing/2014/main" id="{1A508F8B-5547-4C34-B7A7-92E1BF96F272}"/>
              </a:ext>
            </a:extLst>
          </p:cNvPr>
          <p:cNvSpPr txBox="1"/>
          <p:nvPr/>
        </p:nvSpPr>
        <p:spPr>
          <a:xfrm>
            <a:off x="6175685" y="2782347"/>
            <a:ext cx="853153" cy="289395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事業中区間</a:t>
            </a:r>
            <a:endParaRPr lang="en-US" altLang="ja-JP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1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L=0.4km</a:t>
            </a:r>
            <a:endParaRPr kumimoji="1" lang="ja-JP" altLang="en-US" sz="1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102" name="直線コネクタ 101">
            <a:extLst>
              <a:ext uri="{FF2B5EF4-FFF2-40B4-BE49-F238E27FC236}">
                <a16:creationId xmlns:a16="http://schemas.microsoft.com/office/drawing/2014/main" id="{ECB1D889-5632-41E8-8CE0-E3E668CE7E6A}"/>
              </a:ext>
            </a:extLst>
          </p:cNvPr>
          <p:cNvCxnSpPr>
            <a:cxnSpLocks/>
          </p:cNvCxnSpPr>
          <p:nvPr/>
        </p:nvCxnSpPr>
        <p:spPr>
          <a:xfrm flipV="1">
            <a:off x="5949260" y="2665352"/>
            <a:ext cx="123105" cy="1454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38">
            <a:extLst>
              <a:ext uri="{FF2B5EF4-FFF2-40B4-BE49-F238E27FC236}">
                <a16:creationId xmlns:a16="http://schemas.microsoft.com/office/drawing/2014/main" id="{DD2F3D39-F8DC-4745-8586-4A99994F5FA6}"/>
              </a:ext>
            </a:extLst>
          </p:cNvPr>
          <p:cNvSpPr txBox="1"/>
          <p:nvPr/>
        </p:nvSpPr>
        <p:spPr>
          <a:xfrm rot="2672429">
            <a:off x="5763358" y="737724"/>
            <a:ext cx="123382" cy="951467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eaVert"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新名神高速道路</a:t>
            </a: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4BB48005-6AF3-4FB8-85F7-2459FA00C984}"/>
              </a:ext>
            </a:extLst>
          </p:cNvPr>
          <p:cNvSpPr txBox="1"/>
          <p:nvPr/>
        </p:nvSpPr>
        <p:spPr>
          <a:xfrm>
            <a:off x="5918531" y="1358833"/>
            <a:ext cx="660667" cy="13484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千提寺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endParaRPr kumimoji="1" lang="en-US" altLang="zh-TW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7" name="楕円 76">
            <a:extLst>
              <a:ext uri="{FF2B5EF4-FFF2-40B4-BE49-F238E27FC236}">
                <a16:creationId xmlns:a16="http://schemas.microsoft.com/office/drawing/2014/main" id="{BF13080B-B605-4360-A385-D3C5090AE6FF}"/>
              </a:ext>
            </a:extLst>
          </p:cNvPr>
          <p:cNvSpPr/>
          <p:nvPr/>
        </p:nvSpPr>
        <p:spPr>
          <a:xfrm>
            <a:off x="5782380" y="1350185"/>
            <a:ext cx="101600" cy="101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86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画面に合わせる (4:3)</PresentationFormat>
  <Paragraphs>42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2</cp:revision>
  <dcterms:created xsi:type="dcterms:W3CDTF">2025-09-16T07:20:49Z</dcterms:created>
  <dcterms:modified xsi:type="dcterms:W3CDTF">2025-11-20T04:03:37Z</dcterms:modified>
</cp:coreProperties>
</file>