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51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0C1A1-E664-43D0-984B-AB9C8F54A68E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63CD-3CAC-4537-AA57-9B81523FC4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50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98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23C41E-64F2-4B59-AFF7-BA1F1B7A3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3BAB67A-3507-4799-BFA4-CBA7530AC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0B714A-7E43-49E8-9C44-A09D91FC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6B5E-CE47-44A8-BA76-F339C59EEB6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9A48F4-09A2-48E2-BACE-2249183C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A6A7C7-D18D-46A4-ADDF-62CD7036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F107-9B10-4702-8539-95AEAED370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41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39FA14-65DE-47C4-8A32-6E6B7E08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86D4455-2A02-4250-BAF6-D9E4F25FD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20D589-5248-49B1-B4F4-9B5B93E3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6B5E-CE47-44A8-BA76-F339C59EEB6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0B1972-C17F-476D-A080-8B7BCBA57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11699F-1E9C-4C14-A95F-BE8321C6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F107-9B10-4702-8539-95AEAED370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41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DBDCCC6-8CFA-47C2-B3A3-E41FB7A31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A48EB5-BCB7-43D6-9BFD-79B336D97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5A4C45-72D4-44F0-AC0C-B45B211D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6B5E-CE47-44A8-BA76-F339C59EEB6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FED4F3-C329-42B8-B6C4-F373150F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62FABE-D250-4249-B9CB-545E6021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F107-9B10-4702-8539-95AEAED370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51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D483C6-742E-49A8-8FE9-4466E3E4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BF7B0F-35F3-4C61-965E-F798E8915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9946B4-C5C7-404E-A6AB-6FA222BB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6B5E-CE47-44A8-BA76-F339C59EEB6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A4AB85-A757-4542-B399-99A79823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9CB86D-66F6-4D6E-A5A6-EC1F6ABD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F107-9B10-4702-8539-95AEAED370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50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B95B28-661C-427A-BE5F-821F6979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183B61-4F4D-4816-A934-682C4017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2719B-DC6E-473F-97BB-FDB9193B9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6B5E-CE47-44A8-BA76-F339C59EEB6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331992-C1B7-46B3-87FC-4E1848A4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9B7571-DD76-4E89-9E4A-EAB6F8A6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F107-9B10-4702-8539-95AEAED370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1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E4DE37-683E-40D0-8A82-936DC525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FEBA0F-5CA4-41AC-ACD7-1DB10B649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2507B0-07BF-4985-B571-B8CEBAE06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675719-D9DB-454D-AC0D-9134B6A0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6B5E-CE47-44A8-BA76-F339C59EEB6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43C2B2-01F0-48F0-A251-8AE656F4E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E22252-B238-4ABA-A01A-28671388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F107-9B10-4702-8539-95AEAED370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14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E23AC2-DCD1-48FC-B379-987A450E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D34A0F-CDC9-4858-91FD-334B5169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FC37209-FF89-4CD2-B93D-A216CBAD2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4EBEAEC-0779-4BA2-AD24-794EE05E6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C04B3F-BE21-4C1C-BA2D-EA8839060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262D2AA-FD74-4047-A575-DBD924A41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6B5E-CE47-44A8-BA76-F339C59EEB6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B309582-58C1-49FD-A512-5C452679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53C74C6-1EAD-4FCE-A215-B93DE1C8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F107-9B10-4702-8539-95AEAED370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89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88CD06-F2DD-40B5-A155-2C893A0C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0945A39-158D-44C0-8AB1-85331102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6B5E-CE47-44A8-BA76-F339C59EEB6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CFC821C-A4E3-4AE4-B855-302FDF63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803A09C-710A-4C34-8625-EA994F29A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F107-9B10-4702-8539-95AEAED370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13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47539F8-B9B7-4F57-9DFA-4F194D20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6B5E-CE47-44A8-BA76-F339C59EEB6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D61DDC1-AF15-4BDD-A751-D663E8ECE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98C2AA-60D9-4515-A067-208F5F82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F107-9B10-4702-8539-95AEAED370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10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06F3B7-AAAB-405A-8FB8-9E50B702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F48F66-C357-4CD0-AEA1-9CBC7FD4B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BFF0C98-55D5-4B28-8E62-E86501688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AB6731-C88B-407E-AF11-08656ABB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6B5E-CE47-44A8-BA76-F339C59EEB6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3E382B-94E9-4A30-903B-BDEDCC65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05F7EF-688C-4980-8FAD-96029936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F107-9B10-4702-8539-95AEAED370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13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520984-9BB8-45D5-9C68-F6EE3127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9CF29B2-8432-42B8-AC9C-246DBAD0C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52F9504-A5DC-4C87-936B-CB32E614B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850C45-12E9-41A0-BAD3-2BFEB004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6B5E-CE47-44A8-BA76-F339C59EEB6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2958DC-0DFF-49F7-9F64-CFD6242F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C19CB9-1437-41CF-9EAF-25D35688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F107-9B10-4702-8539-95AEAED370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75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A10B3D8-FEDA-4608-B020-B6EB7026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04B83F-D48E-4992-9376-12EF90BE1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C4AE6E-7362-4FCF-9599-B861CC959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6B5E-CE47-44A8-BA76-F339C59EEB6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0EF1F9-B566-48B1-B0A8-2C8B803A2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7CBC34-1DF5-46E1-8B0E-70680DEB9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DF107-9B10-4702-8539-95AEAED370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36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46422" cy="3058696"/>
            <a:chOff x="8469" y="490939"/>
            <a:chExt cx="4646422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5"/>
              <a:ext cx="4646422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○本路線は、新名神高速道路と府道茨木亀岡線を結ぶものです。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○本事業により新名神高速道路　茨木千提寺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IC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へのアクセス性を強化することが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目的です。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○本事業区間は、令和４年３月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日に供用しました。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</a:t>
              </a:r>
              <a:r>
                <a:rPr lang="zh-TW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茨木市大岩～千提寺</a:t>
              </a:r>
              <a:endParaRPr lang="en-US" altLang="zh-TW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1.9km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8.0m~25.8m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</a:rPr>
              <a:t>府道</a:t>
            </a:r>
            <a:r>
              <a:rPr lang="zh-TW" altLang="en-US" dirty="0">
                <a:solidFill>
                  <a:schemeClr val="bg1"/>
                </a:solidFill>
              </a:rPr>
              <a:t>　茨木摂津線（</a:t>
            </a:r>
            <a:r>
              <a:rPr lang="ja-JP" altLang="en-US" dirty="0">
                <a:solidFill>
                  <a:schemeClr val="bg1"/>
                </a:solidFill>
              </a:rPr>
              <a:t>都市計画道路　大岩線</a:t>
            </a:r>
            <a:r>
              <a:rPr lang="zh-TW" altLang="en-US" dirty="0">
                <a:solidFill>
                  <a:schemeClr val="bg1"/>
                </a:solidFill>
              </a:rPr>
              <a:t>）　</a:t>
            </a:r>
            <a:endParaRPr lang="en-US" altLang="ja-JP" sz="14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27574" y="3884799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8" name="テキスト ボックス 195">
            <a:extLst>
              <a:ext uri="{FF2B5EF4-FFF2-40B4-BE49-F238E27FC236}">
                <a16:creationId xmlns:a16="http://schemas.microsoft.com/office/drawing/2014/main" id="{9BDD7BB8-C3C4-4945-B161-379463C65A26}"/>
              </a:ext>
            </a:extLst>
          </p:cNvPr>
          <p:cNvSpPr txBox="1"/>
          <p:nvPr/>
        </p:nvSpPr>
        <p:spPr bwMode="auto">
          <a:xfrm>
            <a:off x="1573489" y="4794846"/>
            <a:ext cx="1327001" cy="17508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400" dirty="0"/>
              <a:t>10.75</a:t>
            </a:r>
            <a:endParaRPr kumimoji="1" lang="ja-JP" altLang="en-US" sz="1400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F827588-71EF-4CA7-9BD2-A05D3D35B26D}"/>
              </a:ext>
            </a:extLst>
          </p:cNvPr>
          <p:cNvGrpSpPr/>
          <p:nvPr/>
        </p:nvGrpSpPr>
        <p:grpSpPr>
          <a:xfrm>
            <a:off x="72117" y="4931805"/>
            <a:ext cx="4408759" cy="1223461"/>
            <a:chOff x="169896" y="4895981"/>
            <a:chExt cx="4408759" cy="1223461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661EA921-0561-4524-A770-EF623D5CD6D5}"/>
                </a:ext>
              </a:extLst>
            </p:cNvPr>
            <p:cNvGrpSpPr/>
            <p:nvPr/>
          </p:nvGrpSpPr>
          <p:grpSpPr>
            <a:xfrm>
              <a:off x="169896" y="4895981"/>
              <a:ext cx="4397422" cy="1157344"/>
              <a:chOff x="-994086" y="4619657"/>
              <a:chExt cx="5537386" cy="1457366"/>
            </a:xfrm>
          </p:grpSpPr>
          <p:cxnSp>
            <p:nvCxnSpPr>
              <p:cNvPr id="150" name="直線コネクタ 149">
                <a:extLst>
                  <a:ext uri="{FF2B5EF4-FFF2-40B4-BE49-F238E27FC236}">
                    <a16:creationId xmlns:a16="http://schemas.microsoft.com/office/drawing/2014/main" id="{318FE9BE-04A5-48A7-84F3-F7ABB021D3C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-794062" y="4619657"/>
                <a:ext cx="0" cy="1042169"/>
              </a:xfrm>
              <a:prstGeom prst="lin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直線コネクタ 150">
                <a:extLst>
                  <a:ext uri="{FF2B5EF4-FFF2-40B4-BE49-F238E27FC236}">
                    <a16:creationId xmlns:a16="http://schemas.microsoft.com/office/drawing/2014/main" id="{707779D8-772C-4CBD-99B5-3D8CD14C4F9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340474" y="4619657"/>
                <a:ext cx="0" cy="1053378"/>
              </a:xfrm>
              <a:prstGeom prst="lin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直線コネクタ 151">
                <a:extLst>
                  <a:ext uri="{FF2B5EF4-FFF2-40B4-BE49-F238E27FC236}">
                    <a16:creationId xmlns:a16="http://schemas.microsoft.com/office/drawing/2014/main" id="{42F00EF2-AF61-41A1-ADC1-B59F16B326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445574" y="4895054"/>
                <a:ext cx="0" cy="739722"/>
              </a:xfrm>
              <a:prstGeom prst="lin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直線矢印コネクタ 152">
                <a:extLst>
                  <a:ext uri="{FF2B5EF4-FFF2-40B4-BE49-F238E27FC236}">
                    <a16:creationId xmlns:a16="http://schemas.microsoft.com/office/drawing/2014/main" id="{D41AC401-B92F-4838-9C30-FFA09435A7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91055" y="4966288"/>
                <a:ext cx="1558178" cy="9525"/>
              </a:xfrm>
              <a:prstGeom prst="straightConnector1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直線矢印コネクタ 153">
                <a:extLst>
                  <a:ext uri="{FF2B5EF4-FFF2-40B4-BE49-F238E27FC236}">
                    <a16:creationId xmlns:a16="http://schemas.microsoft.com/office/drawing/2014/main" id="{4F50E28F-6CF1-484F-B800-0445E6D3663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-784536" y="4962783"/>
                <a:ext cx="1434353" cy="0"/>
              </a:xfrm>
              <a:prstGeom prst="straightConnector1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直線矢印コネクタ 154">
                <a:extLst>
                  <a:ext uri="{FF2B5EF4-FFF2-40B4-BE49-F238E27FC236}">
                    <a16:creationId xmlns:a16="http://schemas.microsoft.com/office/drawing/2014/main" id="{C3F81769-DF1E-4AF9-8665-6E65170E68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97574" y="4984632"/>
                <a:ext cx="333375" cy="0"/>
              </a:xfrm>
              <a:prstGeom prst="straightConnector1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6" name="直線矢印コネクタ 155">
                <a:extLst>
                  <a:ext uri="{FF2B5EF4-FFF2-40B4-BE49-F238E27FC236}">
                    <a16:creationId xmlns:a16="http://schemas.microsoft.com/office/drawing/2014/main" id="{D5F8C5D1-C477-423E-AB9F-7168006EEBA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-803586" y="4672997"/>
                <a:ext cx="5144060" cy="0"/>
              </a:xfrm>
              <a:prstGeom prst="straightConnector1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57" name="グループ化 156">
                <a:extLst>
                  <a:ext uri="{FF2B5EF4-FFF2-40B4-BE49-F238E27FC236}">
                    <a16:creationId xmlns:a16="http://schemas.microsoft.com/office/drawing/2014/main" id="{606FF032-DF0F-4669-8ED6-67F97C57FC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994086" y="5750381"/>
                <a:ext cx="5537386" cy="326642"/>
                <a:chOff x="0" y="420221"/>
                <a:chExt cx="5516358" cy="332291"/>
              </a:xfrm>
            </p:grpSpPr>
            <p:cxnSp>
              <p:nvCxnSpPr>
                <p:cNvPr id="160" name="直線コネクタ 159">
                  <a:extLst>
                    <a:ext uri="{FF2B5EF4-FFF2-40B4-BE49-F238E27FC236}">
                      <a16:creationId xmlns:a16="http://schemas.microsoft.com/office/drawing/2014/main" id="{E98FCD07-4179-4D92-8FEB-1DCB4F99CFC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614586" y="503667"/>
                  <a:ext cx="3723915" cy="9529"/>
                </a:xfrm>
                <a:prstGeom prst="lin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161" name="グループ化 160">
                  <a:extLst>
                    <a:ext uri="{FF2B5EF4-FFF2-40B4-BE49-F238E27FC236}">
                      <a16:creationId xmlns:a16="http://schemas.microsoft.com/office/drawing/2014/main" id="{A23C4434-4285-4636-A669-8EFF03CF76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420221"/>
                  <a:ext cx="5516358" cy="332291"/>
                  <a:chOff x="0" y="420221"/>
                  <a:chExt cx="5516358" cy="332291"/>
                </a:xfrm>
              </p:grpSpPr>
              <p:sp>
                <p:nvSpPr>
                  <p:cNvPr id="162" name="フリーフォーム 201">
                    <a:extLst>
                      <a:ext uri="{FF2B5EF4-FFF2-40B4-BE49-F238E27FC236}">
                        <a16:creationId xmlns:a16="http://schemas.microsoft.com/office/drawing/2014/main" id="{B87263D4-EE31-44E8-8132-8010A9CAE8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0" y="420221"/>
                    <a:ext cx="198199" cy="332291"/>
                  </a:xfrm>
                  <a:custGeom>
                    <a:avLst/>
                    <a:gdLst>
                      <a:gd name="T0" fmla="*/ 261546 w 190500"/>
                      <a:gd name="T1" fmla="*/ 0 h 238125"/>
                      <a:gd name="T2" fmla="*/ 261546 w 190500"/>
                      <a:gd name="T3" fmla="*/ 3545527 h 238125"/>
                      <a:gd name="T4" fmla="*/ 0 w 190500"/>
                      <a:gd name="T5" fmla="*/ 3545527 h 23812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0500" h="238125">
                        <a:moveTo>
                          <a:pt x="190500" y="0"/>
                        </a:moveTo>
                        <a:lnTo>
                          <a:pt x="190500" y="238125"/>
                        </a:lnTo>
                        <a:lnTo>
                          <a:pt x="0" y="238125"/>
                        </a:lnTo>
                      </a:path>
                    </a:pathLst>
                  </a:cu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65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163" name="フリーフォーム 202">
                    <a:extLst>
                      <a:ext uri="{FF2B5EF4-FFF2-40B4-BE49-F238E27FC236}">
                        <a16:creationId xmlns:a16="http://schemas.microsoft.com/office/drawing/2014/main" id="{83D685E7-AD6A-4FAA-A892-ECD088629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5858" y="513339"/>
                    <a:ext cx="190500" cy="210598"/>
                  </a:xfrm>
                  <a:custGeom>
                    <a:avLst/>
                    <a:gdLst>
                      <a:gd name="T0" fmla="*/ 190500 w 190500"/>
                      <a:gd name="T1" fmla="*/ 225833 h 209550"/>
                      <a:gd name="T2" fmla="*/ 0 w 190500"/>
                      <a:gd name="T3" fmla="*/ 225833 h 209550"/>
                      <a:gd name="T4" fmla="*/ 0 w 190500"/>
                      <a:gd name="T5" fmla="*/ 0 h 20955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0500" h="209550">
                        <a:moveTo>
                          <a:pt x="190500" y="209550"/>
                        </a:moveTo>
                        <a:lnTo>
                          <a:pt x="0" y="20955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65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  <p:cxnSp>
            <p:nvCxnSpPr>
              <p:cNvPr id="158" name="直線矢印コネクタ 157">
                <a:extLst>
                  <a:ext uri="{FF2B5EF4-FFF2-40B4-BE49-F238E27FC236}">
                    <a16:creationId xmlns:a16="http://schemas.microsoft.com/office/drawing/2014/main" id="{E8F6795C-E590-495A-A4F7-4B0DA2DD4A7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59341" y="4970460"/>
                <a:ext cx="240927" cy="0"/>
              </a:xfrm>
              <a:prstGeom prst="straightConnector1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9" name="直線矢印コネクタ 158">
                <a:extLst>
                  <a:ext uri="{FF2B5EF4-FFF2-40B4-BE49-F238E27FC236}">
                    <a16:creationId xmlns:a16="http://schemas.microsoft.com/office/drawing/2014/main" id="{D241C0DE-F14F-459E-9F23-A32A7591DCE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439396" y="4971074"/>
                <a:ext cx="1558178" cy="9525"/>
              </a:xfrm>
              <a:prstGeom prst="straightConnector1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" name="直線コネクタ 163">
                <a:extLst>
                  <a:ext uri="{FF2B5EF4-FFF2-40B4-BE49-F238E27FC236}">
                    <a16:creationId xmlns:a16="http://schemas.microsoft.com/office/drawing/2014/main" id="{DB532550-BE54-4316-93EC-FCB05B6BD0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-796140" y="5756472"/>
                <a:ext cx="1443877" cy="0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65" name="正方形/長方形 164">
                <a:extLst>
                  <a:ext uri="{FF2B5EF4-FFF2-40B4-BE49-F238E27FC236}">
                    <a16:creationId xmlns:a16="http://schemas.microsoft.com/office/drawing/2014/main" id="{FF996B47-D15A-4878-9E55-CEEF9DADA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195" y="5757806"/>
                <a:ext cx="85725" cy="73269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cxnSp>
            <p:nvCxnSpPr>
              <p:cNvPr id="166" name="直線コネクタ 165">
                <a:extLst>
                  <a:ext uri="{FF2B5EF4-FFF2-40B4-BE49-F238E27FC236}">
                    <a16:creationId xmlns:a16="http://schemas.microsoft.com/office/drawing/2014/main" id="{B00B0CAA-1B00-4847-A491-48B3C07E20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59341" y="4884927"/>
                <a:ext cx="0" cy="711474"/>
              </a:xfrm>
              <a:prstGeom prst="lin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7" name="直線コネクタ 166">
                <a:extLst>
                  <a:ext uri="{FF2B5EF4-FFF2-40B4-BE49-F238E27FC236}">
                    <a16:creationId xmlns:a16="http://schemas.microsoft.com/office/drawing/2014/main" id="{C90ED114-A40F-47DF-A7F4-088029AFE16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891605" y="4884927"/>
                <a:ext cx="0" cy="711475"/>
              </a:xfrm>
              <a:prstGeom prst="lin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直線コネクタ 148">
                <a:extLst>
                  <a:ext uri="{FF2B5EF4-FFF2-40B4-BE49-F238E27FC236}">
                    <a16:creationId xmlns:a16="http://schemas.microsoft.com/office/drawing/2014/main" id="{FD51F11F-2417-4D17-8630-BB1F8B87468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009048" y="4962783"/>
                <a:ext cx="0" cy="710250"/>
              </a:xfrm>
              <a:prstGeom prst="lin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0" name="テキスト ボックス 1">
              <a:extLst>
                <a:ext uri="{FF2B5EF4-FFF2-40B4-BE49-F238E27FC236}">
                  <a16:creationId xmlns:a16="http://schemas.microsoft.com/office/drawing/2014/main" id="{E4B1BD0C-8FFE-4D8F-9F62-BFE7F9378363}"/>
                </a:ext>
              </a:extLst>
            </p:cNvPr>
            <p:cNvSpPr txBox="1"/>
            <p:nvPr/>
          </p:nvSpPr>
          <p:spPr>
            <a:xfrm>
              <a:off x="402579" y="5830460"/>
              <a:ext cx="919250" cy="26140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自転車歩行者道</a:t>
              </a:r>
            </a:p>
          </p:txBody>
        </p:sp>
        <p:sp>
          <p:nvSpPr>
            <p:cNvPr id="171" name="テキスト ボックス 122">
              <a:extLst>
                <a:ext uri="{FF2B5EF4-FFF2-40B4-BE49-F238E27FC236}">
                  <a16:creationId xmlns:a16="http://schemas.microsoft.com/office/drawing/2014/main" id="{7408B8B6-0485-4076-B17B-D033EABE304B}"/>
                </a:ext>
              </a:extLst>
            </p:cNvPr>
            <p:cNvSpPr txBox="1"/>
            <p:nvPr/>
          </p:nvSpPr>
          <p:spPr>
            <a:xfrm>
              <a:off x="1665622" y="5850700"/>
              <a:ext cx="1219301" cy="26477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車道</a:t>
              </a:r>
            </a:p>
          </p:txBody>
        </p:sp>
        <p:sp>
          <p:nvSpPr>
            <p:cNvPr id="172" name="テキスト ボックス 123">
              <a:extLst>
                <a:ext uri="{FF2B5EF4-FFF2-40B4-BE49-F238E27FC236}">
                  <a16:creationId xmlns:a16="http://schemas.microsoft.com/office/drawing/2014/main" id="{3F396245-441D-4F18-98F6-D44A7F16044C}"/>
                </a:ext>
              </a:extLst>
            </p:cNvPr>
            <p:cNvSpPr txBox="1"/>
            <p:nvPr/>
          </p:nvSpPr>
          <p:spPr>
            <a:xfrm>
              <a:off x="2921693" y="5854663"/>
              <a:ext cx="1219300" cy="26477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車道</a:t>
              </a:r>
            </a:p>
          </p:txBody>
        </p:sp>
        <p:sp>
          <p:nvSpPr>
            <p:cNvPr id="173" name="テキスト ボックス 142">
              <a:extLst>
                <a:ext uri="{FF2B5EF4-FFF2-40B4-BE49-F238E27FC236}">
                  <a16:creationId xmlns:a16="http://schemas.microsoft.com/office/drawing/2014/main" id="{4066F3D3-7760-49D8-B81B-5ECE5090731B}"/>
                </a:ext>
              </a:extLst>
            </p:cNvPr>
            <p:cNvSpPr txBox="1"/>
            <p:nvPr/>
          </p:nvSpPr>
          <p:spPr>
            <a:xfrm>
              <a:off x="1463601" y="5399453"/>
              <a:ext cx="235083" cy="51000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eaVert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路肩</a:t>
              </a:r>
            </a:p>
          </p:txBody>
        </p:sp>
        <p:sp>
          <p:nvSpPr>
            <p:cNvPr id="174" name="テキスト ボックス 143">
              <a:extLst>
                <a:ext uri="{FF2B5EF4-FFF2-40B4-BE49-F238E27FC236}">
                  <a16:creationId xmlns:a16="http://schemas.microsoft.com/office/drawing/2014/main" id="{D2A45130-BF3A-46AC-8852-9CFAB0DCE208}"/>
                </a:ext>
              </a:extLst>
            </p:cNvPr>
            <p:cNvSpPr txBox="1"/>
            <p:nvPr/>
          </p:nvSpPr>
          <p:spPr>
            <a:xfrm>
              <a:off x="4178124" y="5393495"/>
              <a:ext cx="172596" cy="54470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eaVert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路肩</a:t>
              </a:r>
            </a:p>
          </p:txBody>
        </p:sp>
        <p:sp>
          <p:nvSpPr>
            <p:cNvPr id="175" name="テキスト ボックス 191">
              <a:extLst>
                <a:ext uri="{FF2B5EF4-FFF2-40B4-BE49-F238E27FC236}">
                  <a16:creationId xmlns:a16="http://schemas.microsoft.com/office/drawing/2014/main" id="{E1341C23-5EC0-49EE-B314-21A286C3A4F2}"/>
                </a:ext>
              </a:extLst>
            </p:cNvPr>
            <p:cNvSpPr txBox="1"/>
            <p:nvPr/>
          </p:nvSpPr>
          <p:spPr bwMode="auto">
            <a:xfrm>
              <a:off x="1807918" y="4972850"/>
              <a:ext cx="901513" cy="18452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400" dirty="0"/>
                <a:t>3.25</a:t>
              </a:r>
              <a:endParaRPr kumimoji="1" lang="ja-JP" altLang="en-US" sz="1400" dirty="0"/>
            </a:p>
          </p:txBody>
        </p:sp>
        <p:sp>
          <p:nvSpPr>
            <p:cNvPr id="176" name="テキスト ボックス 192">
              <a:extLst>
                <a:ext uri="{FF2B5EF4-FFF2-40B4-BE49-F238E27FC236}">
                  <a16:creationId xmlns:a16="http://schemas.microsoft.com/office/drawing/2014/main" id="{57137D66-F523-404C-BF31-6F99F19D2C80}"/>
                </a:ext>
              </a:extLst>
            </p:cNvPr>
            <p:cNvSpPr txBox="1"/>
            <p:nvPr/>
          </p:nvSpPr>
          <p:spPr bwMode="auto">
            <a:xfrm>
              <a:off x="3022610" y="4968901"/>
              <a:ext cx="969981" cy="17509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400" dirty="0"/>
                <a:t>3.25</a:t>
              </a:r>
              <a:endParaRPr kumimoji="1" lang="ja-JP" altLang="en-US" sz="1400" dirty="0"/>
            </a:p>
          </p:txBody>
        </p:sp>
        <p:sp>
          <p:nvSpPr>
            <p:cNvPr id="177" name="テキスト ボックス 194">
              <a:extLst>
                <a:ext uri="{FF2B5EF4-FFF2-40B4-BE49-F238E27FC236}">
                  <a16:creationId xmlns:a16="http://schemas.microsoft.com/office/drawing/2014/main" id="{F328424B-7985-4575-8765-986F8E705028}"/>
                </a:ext>
              </a:extLst>
            </p:cNvPr>
            <p:cNvSpPr txBox="1"/>
            <p:nvPr/>
          </p:nvSpPr>
          <p:spPr bwMode="auto">
            <a:xfrm>
              <a:off x="655374" y="4984519"/>
              <a:ext cx="500932" cy="16565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400" dirty="0"/>
                <a:t>3.0</a:t>
              </a:r>
              <a:endParaRPr kumimoji="1" lang="ja-JP" altLang="en-US" sz="1400" dirty="0"/>
            </a:p>
          </p:txBody>
        </p:sp>
        <p:sp>
          <p:nvSpPr>
            <p:cNvPr id="179" name="テキスト ボックス 224">
              <a:extLst>
                <a:ext uri="{FF2B5EF4-FFF2-40B4-BE49-F238E27FC236}">
                  <a16:creationId xmlns:a16="http://schemas.microsoft.com/office/drawing/2014/main" id="{8B21765F-9A3F-4B6F-B4A1-E13FF5EA77D7}"/>
                </a:ext>
              </a:extLst>
            </p:cNvPr>
            <p:cNvSpPr txBox="1"/>
            <p:nvPr/>
          </p:nvSpPr>
          <p:spPr bwMode="auto">
            <a:xfrm>
              <a:off x="1288970" y="4956313"/>
              <a:ext cx="603286" cy="21049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400" dirty="0"/>
                <a:t>0.5</a:t>
              </a:r>
              <a:endParaRPr kumimoji="1" lang="ja-JP" altLang="en-US" sz="1400" dirty="0"/>
            </a:p>
          </p:txBody>
        </p:sp>
        <p:sp>
          <p:nvSpPr>
            <p:cNvPr id="180" name="テキスト ボックス 225">
              <a:extLst>
                <a:ext uri="{FF2B5EF4-FFF2-40B4-BE49-F238E27FC236}">
                  <a16:creationId xmlns:a16="http://schemas.microsoft.com/office/drawing/2014/main" id="{91B27B94-16D3-4566-8F89-F86857695BC8}"/>
                </a:ext>
              </a:extLst>
            </p:cNvPr>
            <p:cNvSpPr txBox="1"/>
            <p:nvPr/>
          </p:nvSpPr>
          <p:spPr bwMode="auto">
            <a:xfrm>
              <a:off x="3976731" y="4960723"/>
              <a:ext cx="601924" cy="21614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400" dirty="0"/>
                <a:t>0.75</a:t>
              </a:r>
              <a:endParaRPr kumimoji="1" lang="ja-JP" altLang="en-US" sz="1400" dirty="0"/>
            </a:p>
          </p:txBody>
        </p:sp>
      </p:grp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9707F96-2170-4000-8C12-8C9146C53B76}"/>
              </a:ext>
            </a:extLst>
          </p:cNvPr>
          <p:cNvSpPr txBox="1"/>
          <p:nvPr/>
        </p:nvSpPr>
        <p:spPr>
          <a:xfrm>
            <a:off x="3632670" y="4328274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83C57636-5A23-4B91-A535-813C81DBBCB8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5F2D2401-74CC-4771-BE86-4092F4D64AF5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116" name="グループ化 115">
              <a:extLst>
                <a:ext uri="{FF2B5EF4-FFF2-40B4-BE49-F238E27FC236}">
                  <a16:creationId xmlns:a16="http://schemas.microsoft.com/office/drawing/2014/main" id="{3129B2A8-47B8-43C0-9BFA-7D276B14863F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117" name="正方形/長方形 116">
                <a:extLst>
                  <a:ext uri="{FF2B5EF4-FFF2-40B4-BE49-F238E27FC236}">
                    <a16:creationId xmlns:a16="http://schemas.microsoft.com/office/drawing/2014/main" id="{4A8F32D9-FDDF-48AE-AE3C-5254DE8CD398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118" name="グループ化 117">
                <a:extLst>
                  <a:ext uri="{FF2B5EF4-FFF2-40B4-BE49-F238E27FC236}">
                    <a16:creationId xmlns:a16="http://schemas.microsoft.com/office/drawing/2014/main" id="{89DA1DE2-C714-4EBD-BD4C-B7E17C61A6A6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119" name="テキスト ボックス 118">
                  <a:extLst>
                    <a:ext uri="{FF2B5EF4-FFF2-40B4-BE49-F238E27FC236}">
                      <a16:creationId xmlns:a16="http://schemas.microsoft.com/office/drawing/2014/main" id="{D81BCE45-9131-4FB1-B4CD-F877C9619D92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120" name="直線コネクタ 119">
                  <a:extLst>
                    <a:ext uri="{FF2B5EF4-FFF2-40B4-BE49-F238E27FC236}">
                      <a16:creationId xmlns:a16="http://schemas.microsoft.com/office/drawing/2014/main" id="{540C777B-6441-4983-B0A6-3D736F6D5E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線コネクタ 120">
                  <a:extLst>
                    <a:ext uri="{FF2B5EF4-FFF2-40B4-BE49-F238E27FC236}">
                      <a16:creationId xmlns:a16="http://schemas.microsoft.com/office/drawing/2014/main" id="{7B4C5C3A-6EB0-44DE-8658-B19B6969DA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5373BF6F-82B7-493E-8B9B-9153529165D0}"/>
              </a:ext>
            </a:extLst>
          </p:cNvPr>
          <p:cNvGrpSpPr/>
          <p:nvPr/>
        </p:nvGrpSpPr>
        <p:grpSpPr>
          <a:xfrm>
            <a:off x="4657840" y="1062099"/>
            <a:ext cx="4273426" cy="3907836"/>
            <a:chOff x="3428038" y="1784805"/>
            <a:chExt cx="4273426" cy="3907836"/>
          </a:xfrm>
        </p:grpSpPr>
        <p:pic>
          <p:nvPicPr>
            <p:cNvPr id="122" name="図 121">
              <a:extLst>
                <a:ext uri="{FF2B5EF4-FFF2-40B4-BE49-F238E27FC236}">
                  <a16:creationId xmlns:a16="http://schemas.microsoft.com/office/drawing/2014/main" id="{6E4F941D-C40E-409C-953F-56220BA7B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28038" y="1784805"/>
              <a:ext cx="4273426" cy="39078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図 122">
              <a:extLst>
                <a:ext uri="{FF2B5EF4-FFF2-40B4-BE49-F238E27FC236}">
                  <a16:creationId xmlns:a16="http://schemas.microsoft.com/office/drawing/2014/main" id="{26E2C144-F0AD-4CFA-A2BC-19F866F2E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2321" y="1784805"/>
              <a:ext cx="309143" cy="525543"/>
            </a:xfrm>
            <a:prstGeom prst="rect">
              <a:avLst/>
            </a:prstGeom>
          </p:spPr>
        </p:pic>
        <p:sp>
          <p:nvSpPr>
            <p:cNvPr id="124" name="テキスト ボックス 38">
              <a:extLst>
                <a:ext uri="{FF2B5EF4-FFF2-40B4-BE49-F238E27FC236}">
                  <a16:creationId xmlns:a16="http://schemas.microsoft.com/office/drawing/2014/main" id="{2F968A79-840F-4289-A327-215987B10DFE}"/>
                </a:ext>
              </a:extLst>
            </p:cNvPr>
            <p:cNvSpPr txBox="1"/>
            <p:nvPr/>
          </p:nvSpPr>
          <p:spPr>
            <a:xfrm rot="20440469">
              <a:off x="6244741" y="4815162"/>
              <a:ext cx="218825" cy="79397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eaVert"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忍頂寺福井線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125" name="直線コネクタ 124">
              <a:extLst>
                <a:ext uri="{FF2B5EF4-FFF2-40B4-BE49-F238E27FC236}">
                  <a16:creationId xmlns:a16="http://schemas.microsoft.com/office/drawing/2014/main" id="{E507124C-6C5B-46E7-BBB8-10D098564ED8}"/>
                </a:ext>
              </a:extLst>
            </p:cNvPr>
            <p:cNvCxnSpPr>
              <a:cxnSpLocks/>
              <a:stCxn id="136" idx="0"/>
            </p:cNvCxnSpPr>
            <p:nvPr/>
          </p:nvCxnSpPr>
          <p:spPr>
            <a:xfrm flipH="1">
              <a:off x="5151252" y="2747963"/>
              <a:ext cx="63686" cy="7096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CC0923DF-9225-44EC-9785-9D3062F32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4650" y="3116151"/>
              <a:ext cx="26195" cy="4938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矢印コネクタ 127">
              <a:extLst>
                <a:ext uri="{FF2B5EF4-FFF2-40B4-BE49-F238E27FC236}">
                  <a16:creationId xmlns:a16="http://schemas.microsoft.com/office/drawing/2014/main" id="{B1E6CD52-2992-4578-9441-A8E72E58A57E}"/>
                </a:ext>
              </a:extLst>
            </p:cNvPr>
            <p:cNvCxnSpPr>
              <a:cxnSpLocks/>
            </p:cNvCxnSpPr>
            <p:nvPr/>
          </p:nvCxnSpPr>
          <p:spPr>
            <a:xfrm>
              <a:off x="5151252" y="3363063"/>
              <a:ext cx="1573398" cy="9451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テキスト ボックス 38">
              <a:extLst>
                <a:ext uri="{FF2B5EF4-FFF2-40B4-BE49-F238E27FC236}">
                  <a16:creationId xmlns:a16="http://schemas.microsoft.com/office/drawing/2014/main" id="{EC526F3E-9078-4175-BC2D-1F78118B146C}"/>
                </a:ext>
              </a:extLst>
            </p:cNvPr>
            <p:cNvSpPr txBox="1"/>
            <p:nvPr/>
          </p:nvSpPr>
          <p:spPr>
            <a:xfrm>
              <a:off x="5564751" y="3262678"/>
              <a:ext cx="789403" cy="332643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供用済み</a:t>
              </a:r>
              <a:r>
                <a:rPr kumimoji="1" lang="en-US" altLang="ja-JP" sz="1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L=1.9km</a:t>
              </a:r>
              <a:endParaRPr kumimoji="1" lang="ja-JP" altLang="en-US" sz="1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0" name="テキスト ボックス 43">
              <a:extLst>
                <a:ext uri="{FF2B5EF4-FFF2-40B4-BE49-F238E27FC236}">
                  <a16:creationId xmlns:a16="http://schemas.microsoft.com/office/drawing/2014/main" id="{7C2FECAB-3FD8-49AA-A905-BC3938350401}"/>
                </a:ext>
              </a:extLst>
            </p:cNvPr>
            <p:cNvSpPr txBox="1"/>
            <p:nvPr/>
          </p:nvSpPr>
          <p:spPr>
            <a:xfrm>
              <a:off x="4453200" y="2201511"/>
              <a:ext cx="842197" cy="199198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茨木千提寺</a:t>
              </a:r>
              <a:r>
                <a:rPr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IC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31" name="図 130">
              <a:extLst>
                <a:ext uri="{FF2B5EF4-FFF2-40B4-BE49-F238E27FC236}">
                  <a16:creationId xmlns:a16="http://schemas.microsoft.com/office/drawing/2014/main" id="{1DD8E3A8-C1EC-428E-BE65-4FE77B71D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038" y="3816945"/>
              <a:ext cx="1173823" cy="18756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楕円 131">
              <a:extLst>
                <a:ext uri="{FF2B5EF4-FFF2-40B4-BE49-F238E27FC236}">
                  <a16:creationId xmlns:a16="http://schemas.microsoft.com/office/drawing/2014/main" id="{BBF57BC6-E36E-4F2E-9E33-228D83B4CE0C}"/>
                </a:ext>
              </a:extLst>
            </p:cNvPr>
            <p:cNvSpPr/>
            <p:nvPr/>
          </p:nvSpPr>
          <p:spPr>
            <a:xfrm>
              <a:off x="4155131" y="4201139"/>
              <a:ext cx="114214" cy="114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33" name="直線矢印コネクタ 132">
              <a:extLst>
                <a:ext uri="{FF2B5EF4-FFF2-40B4-BE49-F238E27FC236}">
                  <a16:creationId xmlns:a16="http://schemas.microsoft.com/office/drawing/2014/main" id="{414762D7-4A9B-4B6C-92D7-30B66D9A8164}"/>
                </a:ext>
              </a:extLst>
            </p:cNvPr>
            <p:cNvCxnSpPr>
              <a:cxnSpLocks/>
              <a:endCxn id="132" idx="3"/>
            </p:cNvCxnSpPr>
            <p:nvPr/>
          </p:nvCxnSpPr>
          <p:spPr>
            <a:xfrm flipV="1">
              <a:off x="3969493" y="4298627"/>
              <a:ext cx="202364" cy="3327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>
              <a:extLst>
                <a:ext uri="{FF2B5EF4-FFF2-40B4-BE49-F238E27FC236}">
                  <a16:creationId xmlns:a16="http://schemas.microsoft.com/office/drawing/2014/main" id="{EAF3B041-C63F-4D93-9254-0928BC20078B}"/>
                </a:ext>
              </a:extLst>
            </p:cNvPr>
            <p:cNvCxnSpPr>
              <a:cxnSpLocks/>
            </p:cNvCxnSpPr>
            <p:nvPr/>
          </p:nvCxnSpPr>
          <p:spPr>
            <a:xfrm>
              <a:off x="3450857" y="4631409"/>
              <a:ext cx="52635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テキスト ボックス 38">
              <a:extLst>
                <a:ext uri="{FF2B5EF4-FFF2-40B4-BE49-F238E27FC236}">
                  <a16:creationId xmlns:a16="http://schemas.microsoft.com/office/drawing/2014/main" id="{E9B94CF8-6C39-41FE-9BAA-0F32D9F0F540}"/>
                </a:ext>
              </a:extLst>
            </p:cNvPr>
            <p:cNvSpPr txBox="1"/>
            <p:nvPr/>
          </p:nvSpPr>
          <p:spPr>
            <a:xfrm>
              <a:off x="3457412" y="4429994"/>
              <a:ext cx="511499" cy="171865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38512D0B-407D-4289-8F35-38DB03D29EA1}"/>
                </a:ext>
              </a:extLst>
            </p:cNvPr>
            <p:cNvSpPr/>
            <p:nvPr/>
          </p:nvSpPr>
          <p:spPr>
            <a:xfrm>
              <a:off x="5214938" y="2674144"/>
              <a:ext cx="1535906" cy="442912"/>
            </a:xfrm>
            <a:custGeom>
              <a:avLst/>
              <a:gdLst>
                <a:gd name="connsiteX0" fmla="*/ 0 w 1535906"/>
                <a:gd name="connsiteY0" fmla="*/ 73819 h 442912"/>
                <a:gd name="connsiteX1" fmla="*/ 71437 w 1535906"/>
                <a:gd name="connsiteY1" fmla="*/ 7144 h 442912"/>
                <a:gd name="connsiteX2" fmla="*/ 109537 w 1535906"/>
                <a:gd name="connsiteY2" fmla="*/ 0 h 442912"/>
                <a:gd name="connsiteX3" fmla="*/ 138112 w 1535906"/>
                <a:gd name="connsiteY3" fmla="*/ 7144 h 442912"/>
                <a:gd name="connsiteX4" fmla="*/ 152400 w 1535906"/>
                <a:gd name="connsiteY4" fmla="*/ 30956 h 442912"/>
                <a:gd name="connsiteX5" fmla="*/ 178593 w 1535906"/>
                <a:gd name="connsiteY5" fmla="*/ 73819 h 442912"/>
                <a:gd name="connsiteX6" fmla="*/ 252412 w 1535906"/>
                <a:gd name="connsiteY6" fmla="*/ 295275 h 442912"/>
                <a:gd name="connsiteX7" fmla="*/ 283368 w 1535906"/>
                <a:gd name="connsiteY7" fmla="*/ 350044 h 442912"/>
                <a:gd name="connsiteX8" fmla="*/ 319087 w 1535906"/>
                <a:gd name="connsiteY8" fmla="*/ 364331 h 442912"/>
                <a:gd name="connsiteX9" fmla="*/ 1081087 w 1535906"/>
                <a:gd name="connsiteY9" fmla="*/ 152400 h 442912"/>
                <a:gd name="connsiteX10" fmla="*/ 1183481 w 1535906"/>
                <a:gd name="connsiteY10" fmla="*/ 126206 h 442912"/>
                <a:gd name="connsiteX11" fmla="*/ 1273968 w 1535906"/>
                <a:gd name="connsiteY11" fmla="*/ 145256 h 442912"/>
                <a:gd name="connsiteX12" fmla="*/ 1400175 w 1535906"/>
                <a:gd name="connsiteY12" fmla="*/ 202406 h 442912"/>
                <a:gd name="connsiteX13" fmla="*/ 1426368 w 1535906"/>
                <a:gd name="connsiteY13" fmla="*/ 235744 h 442912"/>
                <a:gd name="connsiteX14" fmla="*/ 1493043 w 1535906"/>
                <a:gd name="connsiteY14" fmla="*/ 354806 h 442912"/>
                <a:gd name="connsiteX15" fmla="*/ 1535906 w 1535906"/>
                <a:gd name="connsiteY15" fmla="*/ 442912 h 44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5906" h="442912">
                  <a:moveTo>
                    <a:pt x="0" y="73819"/>
                  </a:moveTo>
                  <a:lnTo>
                    <a:pt x="71437" y="7144"/>
                  </a:lnTo>
                  <a:lnTo>
                    <a:pt x="109537" y="0"/>
                  </a:lnTo>
                  <a:lnTo>
                    <a:pt x="138112" y="7144"/>
                  </a:lnTo>
                  <a:lnTo>
                    <a:pt x="152400" y="30956"/>
                  </a:lnTo>
                  <a:lnTo>
                    <a:pt x="178593" y="73819"/>
                  </a:lnTo>
                  <a:lnTo>
                    <a:pt x="252412" y="295275"/>
                  </a:lnTo>
                  <a:lnTo>
                    <a:pt x="283368" y="350044"/>
                  </a:lnTo>
                  <a:lnTo>
                    <a:pt x="319087" y="364331"/>
                  </a:lnTo>
                  <a:lnTo>
                    <a:pt x="1081087" y="152400"/>
                  </a:lnTo>
                  <a:lnTo>
                    <a:pt x="1183481" y="126206"/>
                  </a:lnTo>
                  <a:lnTo>
                    <a:pt x="1273968" y="145256"/>
                  </a:lnTo>
                  <a:lnTo>
                    <a:pt x="1400175" y="202406"/>
                  </a:lnTo>
                  <a:lnTo>
                    <a:pt x="1426368" y="235744"/>
                  </a:lnTo>
                  <a:lnTo>
                    <a:pt x="1493043" y="354806"/>
                  </a:lnTo>
                  <a:lnTo>
                    <a:pt x="1535906" y="442912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楕円 136">
              <a:extLst>
                <a:ext uri="{FF2B5EF4-FFF2-40B4-BE49-F238E27FC236}">
                  <a16:creationId xmlns:a16="http://schemas.microsoft.com/office/drawing/2014/main" id="{5B46824B-5F13-48AC-B344-552145E8F414}"/>
                </a:ext>
              </a:extLst>
            </p:cNvPr>
            <p:cNvSpPr/>
            <p:nvPr/>
          </p:nvSpPr>
          <p:spPr>
            <a:xfrm>
              <a:off x="4796513" y="2424113"/>
              <a:ext cx="155572" cy="155572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テキスト ボックス 38">
              <a:extLst>
                <a:ext uri="{FF2B5EF4-FFF2-40B4-BE49-F238E27FC236}">
                  <a16:creationId xmlns:a16="http://schemas.microsoft.com/office/drawing/2014/main" id="{A406F6F2-E744-4F4C-8749-FA97FE6C89E9}"/>
                </a:ext>
              </a:extLst>
            </p:cNvPr>
            <p:cNvSpPr txBox="1"/>
            <p:nvPr/>
          </p:nvSpPr>
          <p:spPr>
            <a:xfrm rot="19350930">
              <a:off x="5288652" y="4979622"/>
              <a:ext cx="218825" cy="670158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eaVert"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余野茨木線</a:t>
              </a:r>
            </a:p>
          </p:txBody>
        </p:sp>
        <p:sp>
          <p:nvSpPr>
            <p:cNvPr id="139" name="テキスト ボックス 38">
              <a:extLst>
                <a:ext uri="{FF2B5EF4-FFF2-40B4-BE49-F238E27FC236}">
                  <a16:creationId xmlns:a16="http://schemas.microsoft.com/office/drawing/2014/main" id="{2373A85C-52AE-477B-B786-A1AEE4115C9D}"/>
                </a:ext>
              </a:extLst>
            </p:cNvPr>
            <p:cNvSpPr txBox="1"/>
            <p:nvPr/>
          </p:nvSpPr>
          <p:spPr>
            <a:xfrm rot="18916167">
              <a:off x="3673296" y="2910254"/>
              <a:ext cx="1006533" cy="205897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新名神高速道路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8" name="テキスト ボックス 38">
              <a:extLst>
                <a:ext uri="{FF2B5EF4-FFF2-40B4-BE49-F238E27FC236}">
                  <a16:creationId xmlns:a16="http://schemas.microsoft.com/office/drawing/2014/main" id="{EF06622A-1FDE-4D8D-B6EE-36ED514708CC}"/>
                </a:ext>
              </a:extLst>
            </p:cNvPr>
            <p:cNvSpPr txBox="1"/>
            <p:nvPr/>
          </p:nvSpPr>
          <p:spPr>
            <a:xfrm>
              <a:off x="6921567" y="2242603"/>
              <a:ext cx="194087" cy="739559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eaVert"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茨木亀岡線</a:t>
              </a:r>
            </a:p>
          </p:txBody>
        </p:sp>
      </p:grpSp>
      <p:pic>
        <p:nvPicPr>
          <p:cNvPr id="144" name="図 143">
            <a:extLst>
              <a:ext uri="{FF2B5EF4-FFF2-40B4-BE49-F238E27FC236}">
                <a16:creationId xmlns:a16="http://schemas.microsoft.com/office/drawing/2014/main" id="{A48F1130-D682-4FFD-B3FC-D0350258D6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058" t="44284" r="37918" b="37887"/>
          <a:stretch/>
        </p:blipFill>
        <p:spPr>
          <a:xfrm>
            <a:off x="3184002" y="5440257"/>
            <a:ext cx="600605" cy="462422"/>
          </a:xfrm>
          <a:prstGeom prst="rect">
            <a:avLst/>
          </a:prstGeom>
        </p:spPr>
      </p:pic>
      <p:pic>
        <p:nvPicPr>
          <p:cNvPr id="145" name="図 144">
            <a:extLst>
              <a:ext uri="{FF2B5EF4-FFF2-40B4-BE49-F238E27FC236}">
                <a16:creationId xmlns:a16="http://schemas.microsoft.com/office/drawing/2014/main" id="{D333E7A1-0173-4A40-A257-D75A94E249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24" t="43822" r="65252" b="38348"/>
          <a:stretch/>
        </p:blipFill>
        <p:spPr>
          <a:xfrm>
            <a:off x="1921185" y="5447320"/>
            <a:ext cx="591784" cy="455631"/>
          </a:xfrm>
          <a:prstGeom prst="rect">
            <a:avLst/>
          </a:prstGeom>
        </p:spPr>
      </p:pic>
      <p:pic>
        <p:nvPicPr>
          <p:cNvPr id="146" name="図 145">
            <a:extLst>
              <a:ext uri="{FF2B5EF4-FFF2-40B4-BE49-F238E27FC236}">
                <a16:creationId xmlns:a16="http://schemas.microsoft.com/office/drawing/2014/main" id="{61B817ED-1A38-4C15-A024-B03D6ED715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24" t="43056" r="90152" b="38066"/>
          <a:stretch/>
        </p:blipFill>
        <p:spPr>
          <a:xfrm>
            <a:off x="223399" y="5393285"/>
            <a:ext cx="549055" cy="447599"/>
          </a:xfrm>
          <a:prstGeom prst="rect">
            <a:avLst/>
          </a:prstGeom>
        </p:spPr>
      </p:pic>
      <p:pic>
        <p:nvPicPr>
          <p:cNvPr id="147" name="図 146">
            <a:extLst>
              <a:ext uri="{FF2B5EF4-FFF2-40B4-BE49-F238E27FC236}">
                <a16:creationId xmlns:a16="http://schemas.microsoft.com/office/drawing/2014/main" id="{46939E4C-B478-4E2E-AD06-80B60B5CD9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347" t="43086" r="81629" b="38036"/>
          <a:stretch/>
        </p:blipFill>
        <p:spPr>
          <a:xfrm>
            <a:off x="801199" y="5471560"/>
            <a:ext cx="436281" cy="35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画面に合わせる (4:3)</PresentationFormat>
  <Paragraphs>41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2</cp:revision>
  <dcterms:created xsi:type="dcterms:W3CDTF">2025-09-16T07:30:04Z</dcterms:created>
  <dcterms:modified xsi:type="dcterms:W3CDTF">2025-09-16T11:27:45Z</dcterms:modified>
</cp:coreProperties>
</file>