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0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55122-9261-4D41-A47B-487584C08CF9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98D2-7C8F-48C1-BEB9-3886AE78C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62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88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4B12B-F38B-4AA8-B9D2-29BDDE1DA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B940CEB-63F2-42CF-B028-71CCFE81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993EA3-32D6-45C3-A250-66CA878B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882018-3650-451F-BA59-B7386A36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E17184-4D08-47EE-8FA0-5F33DD3E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8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B5498-40D9-4FD4-A462-B6D42A90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DB4DD5-F397-453F-AE65-C4034BA06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16A288-EF70-412B-8C29-F9915568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E6DF86-6FE1-42F2-B779-031EBE31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981130-3F53-478B-B23D-4E0D580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32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53A0CC-617C-4607-AE03-464D57CC7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181BA5-8E93-45EA-815A-5A9C647BD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4FCA0A-C2CB-49D5-AACF-04811EBD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57CF0B-2E5D-4B82-B0AD-6986E9AB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AAE13-7234-44D7-9C7C-2E9C19F2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08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6A46E5-F73D-43E3-884B-65AE20B6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8DAC5-A899-458B-B51F-CAC2801F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21B423-7A39-4314-A7A3-9F5B9C3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6EA09C-5CCB-471A-B8F7-225C32CC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910A7-F744-4F22-8EDB-1E04EDB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22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D2FE5C-E444-4F9F-8192-1B9478BC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6CA8A0-0FFC-4C50-B473-E17F3128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0325C0-E501-4A3A-B4DB-173708B9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C6E905-4C85-4AED-8B58-5F983BBA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F4BAF-0971-4D71-869E-7492B49E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6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518F37-634C-47FF-B38A-02D91B9B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6525F0-9A79-40E5-A565-D6799AC85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4BB368-494C-4454-89E1-FC627067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61EA65-9775-4FBE-A6B1-6D85CF2D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87BE3F-CFBF-4DF5-A605-EE06B59F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06EBCA-D69A-408A-9F74-E003AA55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46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925C7-65EB-44E1-BD9C-72B7DB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A61A0C-B997-4259-B765-BAD682BB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4A9810-240C-41B4-8F21-A4FFB722C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3A20BE-BA04-4A05-B266-958E4A27A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1F16E10-6258-456B-8A9F-137AF28C3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45F03D-7583-4B34-AFF7-62B66166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FDC5D9-FC12-495B-938C-95507CE2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DBADC6-242B-4B55-BA01-A24EA2A3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31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35EE9-B830-4DBA-A617-46EFB249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3A1039-F4EC-4754-BA16-A42FF66B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8BA5A9-F643-4234-AB53-FAD2492B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2B3BD6-883F-47FE-BF47-F952F3F1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18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79158F-F326-45EC-8D9C-3C4403B0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A2419AC-33EE-48DB-B18B-4EE4E653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1F9560-CE63-45DC-A11D-191A4AB9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9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57A5A-2833-41A4-ADEC-23A618D2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F96DD-9377-4640-8AF2-0864746E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A95DB7-1D09-4EB7-8D39-84544A23C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B41053-DBD2-4AFD-A8A1-B4C4C907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2C8A49-876E-4B6B-A5A1-705CEC90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14D2E0-7E34-491A-B836-46A2515F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75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30139-A220-423A-AE6B-85DBA9A2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B714C88-9F8C-4391-9E86-324E64B9A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029B15-6534-4FA4-914C-C3CFC80DD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6165F0-829E-4D67-9DAE-66335A89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B12ACE-BC77-4A78-84FE-3DDCB7D6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6A2234-0613-43AA-9260-A80D6A7B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73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1E4214-58BA-4D50-B1D7-4461BEF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0FB3D7-BB70-4556-B9B3-ED19A770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D3349C-9C1F-49D8-821E-D8BFB51AB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806F-2044-4DBA-9BDE-AD7C246388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A6F7A9-3A1E-4C4C-AA71-3C30A0F4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2FC376-42CD-45E3-BC7B-BC4D9D425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4806-A872-41DC-A22E-875A023A2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6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730851" cy="3058696"/>
            <a:chOff x="8469" y="490939"/>
            <a:chExt cx="4730851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730851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○本路線は、京都市西京区と大阪府高槻市を結ぶ府県間道路です。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○本事業区間は、車両の対面通行が困難な狭隘な区間が多い道路であり、さらに、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視距が悪いため、歩行者や車両の通行は、危険な状況です。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○このため、本事業を行うことにより、歩車分離された本事業区間に交通の転換を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図り、安全で円滑な交通を確保するものです。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○府道伏見柳谷高槻線（高槻東道路）から西側約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0.3km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の区間が、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 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19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高槻市梶原～萩之庄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1.2km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10.5m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府道</a:t>
            </a:r>
            <a:r>
              <a:rPr lang="zh-TW" altLang="en-US" dirty="0">
                <a:solidFill>
                  <a:schemeClr val="bg1"/>
                </a:solidFill>
              </a:rPr>
              <a:t>　西京高槻線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5388" y="4083005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3CCA2F9-DD4C-45A4-8E52-D099D413C2A9}"/>
              </a:ext>
            </a:extLst>
          </p:cNvPr>
          <p:cNvGrpSpPr/>
          <p:nvPr/>
        </p:nvGrpSpPr>
        <p:grpSpPr>
          <a:xfrm>
            <a:off x="653583" y="4804077"/>
            <a:ext cx="3097592" cy="1795711"/>
            <a:chOff x="1298130" y="7880044"/>
            <a:chExt cx="3560361" cy="2063984"/>
          </a:xfrm>
        </p:grpSpPr>
        <p:sp>
          <p:nvSpPr>
            <p:cNvPr id="110" name="テキスト ボックス 69">
              <a:extLst>
                <a:ext uri="{FF2B5EF4-FFF2-40B4-BE49-F238E27FC236}">
                  <a16:creationId xmlns:a16="http://schemas.microsoft.com/office/drawing/2014/main" id="{00000000-0008-0000-0000-000046000000}"/>
                </a:ext>
              </a:extLst>
            </p:cNvPr>
            <p:cNvSpPr txBox="1"/>
            <p:nvPr/>
          </p:nvSpPr>
          <p:spPr>
            <a:xfrm>
              <a:off x="3807709" y="8673009"/>
              <a:ext cx="466794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11" name="テキスト ボックス 70">
              <a:extLst>
                <a:ext uri="{FF2B5EF4-FFF2-40B4-BE49-F238E27FC236}">
                  <a16:creationId xmlns:a16="http://schemas.microsoft.com/office/drawing/2014/main" id="{00000000-0008-0000-0000-000047000000}"/>
                </a:ext>
              </a:extLst>
            </p:cNvPr>
            <p:cNvSpPr txBox="1"/>
            <p:nvPr/>
          </p:nvSpPr>
          <p:spPr>
            <a:xfrm>
              <a:off x="2700110" y="8658662"/>
              <a:ext cx="466794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12" name="テキスト ボックス 71">
              <a:extLst>
                <a:ext uri="{FF2B5EF4-FFF2-40B4-BE49-F238E27FC236}">
                  <a16:creationId xmlns:a16="http://schemas.microsoft.com/office/drawing/2014/main" id="{00000000-0008-0000-0000-000048000000}"/>
                </a:ext>
              </a:extLst>
            </p:cNvPr>
            <p:cNvSpPr txBox="1"/>
            <p:nvPr/>
          </p:nvSpPr>
          <p:spPr>
            <a:xfrm>
              <a:off x="1310761" y="8673009"/>
              <a:ext cx="831330" cy="4775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自転車</a:t>
              </a:r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歩行者道</a:t>
              </a:r>
            </a:p>
          </p:txBody>
        </p:sp>
        <p:sp>
          <p:nvSpPr>
            <p:cNvPr id="113" name="テキスト ボックス 77">
              <a:extLst>
                <a:ext uri="{FF2B5EF4-FFF2-40B4-BE49-F238E27FC236}">
                  <a16:creationId xmlns:a16="http://schemas.microsoft.com/office/drawing/2014/main" id="{00000000-0008-0000-0000-00004E000000}"/>
                </a:ext>
              </a:extLst>
            </p:cNvPr>
            <p:cNvSpPr txBox="1"/>
            <p:nvPr/>
          </p:nvSpPr>
          <p:spPr>
            <a:xfrm>
              <a:off x="2117955" y="8700863"/>
              <a:ext cx="325730" cy="4308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路</a:t>
              </a:r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肩</a:t>
              </a:r>
            </a:p>
          </p:txBody>
        </p:sp>
        <p:sp>
          <p:nvSpPr>
            <p:cNvPr id="114" name="テキスト ボックス 78">
              <a:extLst>
                <a:ext uri="{FF2B5EF4-FFF2-40B4-BE49-F238E27FC236}">
                  <a16:creationId xmlns:a16="http://schemas.microsoft.com/office/drawing/2014/main" id="{00000000-0008-0000-0000-00004F000000}"/>
                </a:ext>
              </a:extLst>
            </p:cNvPr>
            <p:cNvSpPr txBox="1"/>
            <p:nvPr/>
          </p:nvSpPr>
          <p:spPr>
            <a:xfrm>
              <a:off x="4489431" y="9507280"/>
              <a:ext cx="325730" cy="4308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路</a:t>
              </a:r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肩</a:t>
              </a:r>
            </a:p>
          </p:txBody>
        </p:sp>
        <p:sp>
          <p:nvSpPr>
            <p:cNvPr id="115" name="Line 7">
              <a:extLst>
                <a:ext uri="{FF2B5EF4-FFF2-40B4-BE49-F238E27FC236}">
                  <a16:creationId xmlns:a16="http://schemas.microsoft.com/office/drawing/2014/main" id="{00000000-0008-0000-0000-0000F809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8130" y="9943936"/>
              <a:ext cx="349994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Line 9">
              <a:extLst>
                <a:ext uri="{FF2B5EF4-FFF2-40B4-BE49-F238E27FC236}">
                  <a16:creationId xmlns:a16="http://schemas.microsoft.com/office/drawing/2014/main" id="{00000000-0008-0000-0000-0000FA09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1966" y="8124624"/>
              <a:ext cx="16167" cy="18193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Line 10">
              <a:extLst>
                <a:ext uri="{FF2B5EF4-FFF2-40B4-BE49-F238E27FC236}">
                  <a16:creationId xmlns:a16="http://schemas.microsoft.com/office/drawing/2014/main" id="{00000000-0008-0000-0000-0000FB09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6299" y="8605111"/>
              <a:ext cx="3687" cy="1338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Line 11">
              <a:extLst>
                <a:ext uri="{FF2B5EF4-FFF2-40B4-BE49-F238E27FC236}">
                  <a16:creationId xmlns:a16="http://schemas.microsoft.com/office/drawing/2014/main" id="{00000000-0008-0000-0000-0000FC09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8481" y="8124623"/>
              <a:ext cx="3207" cy="18193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Line 12">
              <a:extLst>
                <a:ext uri="{FF2B5EF4-FFF2-40B4-BE49-F238E27FC236}">
                  <a16:creationId xmlns:a16="http://schemas.microsoft.com/office/drawing/2014/main" id="{00000000-0008-0000-0000-0000FD09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4190" y="8620938"/>
              <a:ext cx="2708" cy="13230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Line 13">
              <a:extLst>
                <a:ext uri="{FF2B5EF4-FFF2-40B4-BE49-F238E27FC236}">
                  <a16:creationId xmlns:a16="http://schemas.microsoft.com/office/drawing/2014/main" id="{00000000-0008-0000-0000-0000FE09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866" y="8124623"/>
              <a:ext cx="34387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21" name="Line 14">
              <a:extLst>
                <a:ext uri="{FF2B5EF4-FFF2-40B4-BE49-F238E27FC236}">
                  <a16:creationId xmlns:a16="http://schemas.microsoft.com/office/drawing/2014/main" id="{00000000-0008-0000-0000-0000FF09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788" y="8664050"/>
              <a:ext cx="1050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Line 15">
              <a:extLst>
                <a:ext uri="{FF2B5EF4-FFF2-40B4-BE49-F238E27FC236}">
                  <a16:creationId xmlns:a16="http://schemas.microsoft.com/office/drawing/2014/main" id="{00000000-0008-0000-0000-0000000A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0476" y="8668380"/>
              <a:ext cx="10486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00000000-0008-0000-0000-0000060A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153" y="8634581"/>
              <a:ext cx="2703" cy="1309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Line 23">
              <a:extLst>
                <a:ext uri="{FF2B5EF4-FFF2-40B4-BE49-F238E27FC236}">
                  <a16:creationId xmlns:a16="http://schemas.microsoft.com/office/drawing/2014/main" id="{00000000-0008-0000-0000-0000080A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8130" y="8655064"/>
              <a:ext cx="8489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Line 25">
              <a:extLst>
                <a:ext uri="{FF2B5EF4-FFF2-40B4-BE49-F238E27FC236}">
                  <a16:creationId xmlns:a16="http://schemas.microsoft.com/office/drawing/2014/main" id="{00000000-0008-0000-0000-00000A0A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9150" y="8655064"/>
              <a:ext cx="222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Line 12">
              <a:extLst>
                <a:ext uri="{FF2B5EF4-FFF2-40B4-BE49-F238E27FC236}">
                  <a16:creationId xmlns:a16="http://schemas.microsoft.com/office/drawing/2014/main" id="{00000000-0008-0000-0000-00000C0A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171" y="8629841"/>
              <a:ext cx="2707" cy="1314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Line 25">
              <a:extLst>
                <a:ext uri="{FF2B5EF4-FFF2-40B4-BE49-F238E27FC236}">
                  <a16:creationId xmlns:a16="http://schemas.microsoft.com/office/drawing/2014/main" id="{5AB7E54C-8B70-41AB-9404-4BF40F403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4402" y="8673858"/>
              <a:ext cx="222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テキスト ボックス 70">
              <a:extLst>
                <a:ext uri="{FF2B5EF4-FFF2-40B4-BE49-F238E27FC236}">
                  <a16:creationId xmlns:a16="http://schemas.microsoft.com/office/drawing/2014/main" id="{B3A4E0FE-A47C-47BF-999B-AB48B4A63A5F}"/>
                </a:ext>
              </a:extLst>
            </p:cNvPr>
            <p:cNvSpPr txBox="1"/>
            <p:nvPr/>
          </p:nvSpPr>
          <p:spPr>
            <a:xfrm>
              <a:off x="2744144" y="7880044"/>
              <a:ext cx="481222" cy="2539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10.5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0" name="テキスト ボックス 70">
              <a:extLst>
                <a:ext uri="{FF2B5EF4-FFF2-40B4-BE49-F238E27FC236}">
                  <a16:creationId xmlns:a16="http://schemas.microsoft.com/office/drawing/2014/main" id="{61873FF1-3F34-405C-95DB-52F1A04F416A}"/>
                </a:ext>
              </a:extLst>
            </p:cNvPr>
            <p:cNvSpPr txBox="1"/>
            <p:nvPr/>
          </p:nvSpPr>
          <p:spPr>
            <a:xfrm>
              <a:off x="1511012" y="8363546"/>
              <a:ext cx="397866" cy="25391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3.5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1" name="テキスト ボックス 70">
              <a:extLst>
                <a:ext uri="{FF2B5EF4-FFF2-40B4-BE49-F238E27FC236}">
                  <a16:creationId xmlns:a16="http://schemas.microsoft.com/office/drawing/2014/main" id="{84888A3D-CB78-422F-8653-BDA343A99F5D}"/>
                </a:ext>
              </a:extLst>
            </p:cNvPr>
            <p:cNvSpPr txBox="1"/>
            <p:nvPr/>
          </p:nvSpPr>
          <p:spPr>
            <a:xfrm>
              <a:off x="2081292" y="8355689"/>
              <a:ext cx="397866" cy="2539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0.5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2" name="テキスト ボックス 70">
              <a:extLst>
                <a:ext uri="{FF2B5EF4-FFF2-40B4-BE49-F238E27FC236}">
                  <a16:creationId xmlns:a16="http://schemas.microsoft.com/office/drawing/2014/main" id="{B1D4ED14-B3CF-47AB-B144-EDF3255417AA}"/>
                </a:ext>
              </a:extLst>
            </p:cNvPr>
            <p:cNvSpPr txBox="1"/>
            <p:nvPr/>
          </p:nvSpPr>
          <p:spPr>
            <a:xfrm>
              <a:off x="2734575" y="8347360"/>
              <a:ext cx="397865" cy="25391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3.0</a:t>
              </a:r>
            </a:p>
          </p:txBody>
        </p:sp>
        <p:sp>
          <p:nvSpPr>
            <p:cNvPr id="133" name="テキスト ボックス 70">
              <a:extLst>
                <a:ext uri="{FF2B5EF4-FFF2-40B4-BE49-F238E27FC236}">
                  <a16:creationId xmlns:a16="http://schemas.microsoft.com/office/drawing/2014/main" id="{34A28654-A3F9-4F3A-8F37-67DCE1FD846D}"/>
                </a:ext>
              </a:extLst>
            </p:cNvPr>
            <p:cNvSpPr txBox="1"/>
            <p:nvPr/>
          </p:nvSpPr>
          <p:spPr>
            <a:xfrm>
              <a:off x="3844729" y="8363385"/>
              <a:ext cx="397866" cy="25391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3.0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4" name="テキスト ボックス 70">
              <a:extLst>
                <a:ext uri="{FF2B5EF4-FFF2-40B4-BE49-F238E27FC236}">
                  <a16:creationId xmlns:a16="http://schemas.microsoft.com/office/drawing/2014/main" id="{5C1AF1FC-99FE-489D-8CCD-8894555DAAF7}"/>
                </a:ext>
              </a:extLst>
            </p:cNvPr>
            <p:cNvSpPr txBox="1"/>
            <p:nvPr/>
          </p:nvSpPr>
          <p:spPr>
            <a:xfrm>
              <a:off x="4460625" y="8348012"/>
              <a:ext cx="397866" cy="25391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0.5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821FE2D-D98D-49C4-A107-4A932D3F2414}"/>
              </a:ext>
            </a:extLst>
          </p:cNvPr>
          <p:cNvSpPr txBox="1"/>
          <p:nvPr/>
        </p:nvSpPr>
        <p:spPr>
          <a:xfrm>
            <a:off x="3514577" y="4522190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EEE9612F-23B0-4C47-9240-BCE1F8D57057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2912165A-C112-4E67-B2C9-62C27CF0416D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4AAD502B-448D-4288-8A54-3FC43F8892CE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CFAB9174-82D9-448B-AC24-E893B1E8729F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223F3D52-7D87-4708-B958-E7F8E56AE7C6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EA6C38A6-0377-4614-B435-AB660A391B24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95" name="直線コネクタ 94">
                  <a:extLst>
                    <a:ext uri="{FF2B5EF4-FFF2-40B4-BE49-F238E27FC236}">
                      <a16:creationId xmlns:a16="http://schemas.microsoft.com/office/drawing/2014/main" id="{40E39ED8-4DEE-4493-8454-A4D4EA87F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>
                  <a:extLst>
                    <a:ext uri="{FF2B5EF4-FFF2-40B4-BE49-F238E27FC236}">
                      <a16:creationId xmlns:a16="http://schemas.microsoft.com/office/drawing/2014/main" id="{EB1DEDB8-562C-4216-A89D-F9B87FEF6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69E6659-34B6-42A2-980F-128F8168DDD6}"/>
              </a:ext>
            </a:extLst>
          </p:cNvPr>
          <p:cNvGrpSpPr/>
          <p:nvPr/>
        </p:nvGrpSpPr>
        <p:grpSpPr>
          <a:xfrm>
            <a:off x="4613149" y="929332"/>
            <a:ext cx="4505752" cy="3907836"/>
            <a:chOff x="2770080" y="1127214"/>
            <a:chExt cx="4505752" cy="3907836"/>
          </a:xfrm>
        </p:grpSpPr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8533B0EA-664F-4B61-9FEC-FB1D40C61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</a:blip>
            <a:srcRect l="29271" t="22989" r="35637" b="18401"/>
            <a:stretch/>
          </p:blipFill>
          <p:spPr>
            <a:xfrm>
              <a:off x="2770080" y="1127214"/>
              <a:ext cx="4278478" cy="39078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D6264EA5-9558-4C79-95AB-37208E129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9415" y="1127214"/>
              <a:ext cx="309143" cy="525543"/>
            </a:xfrm>
            <a:prstGeom prst="rect">
              <a:avLst/>
            </a:prstGeom>
          </p:spPr>
        </p:pic>
        <p:sp>
          <p:nvSpPr>
            <p:cNvPr id="77" name="テキスト ボックス 38">
              <a:extLst>
                <a:ext uri="{FF2B5EF4-FFF2-40B4-BE49-F238E27FC236}">
                  <a16:creationId xmlns:a16="http://schemas.microsoft.com/office/drawing/2014/main" id="{6BA247EA-FA1A-4D25-9858-352C5EC3975B}"/>
                </a:ext>
              </a:extLst>
            </p:cNvPr>
            <p:cNvSpPr txBox="1"/>
            <p:nvPr/>
          </p:nvSpPr>
          <p:spPr>
            <a:xfrm rot="20454680">
              <a:off x="4226245" y="3807165"/>
              <a:ext cx="751593" cy="17186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西京高槻線</a:t>
              </a:r>
            </a:p>
          </p:txBody>
        </p: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826CE3AB-2AD1-4BD3-AD88-5C80CDEF1530}"/>
                </a:ext>
              </a:extLst>
            </p:cNvPr>
            <p:cNvGrpSpPr/>
            <p:nvPr/>
          </p:nvGrpSpPr>
          <p:grpSpPr>
            <a:xfrm>
              <a:off x="4121508" y="4559749"/>
              <a:ext cx="355339" cy="252301"/>
              <a:chOff x="9525500" y="4629220"/>
              <a:chExt cx="283191" cy="201074"/>
            </a:xfrm>
          </p:grpSpPr>
          <p:sp>
            <p:nvSpPr>
              <p:cNvPr id="108" name="Freeform 4">
                <a:extLst>
                  <a:ext uri="{FF2B5EF4-FFF2-40B4-BE49-F238E27FC236}">
                    <a16:creationId xmlns:a16="http://schemas.microsoft.com/office/drawing/2014/main" id="{4132F7AC-0C45-484A-9D0A-793772DE0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500" y="4629220"/>
                <a:ext cx="283191" cy="201074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09" name="Rectangle 5">
                <a:extLst>
                  <a:ext uri="{FF2B5EF4-FFF2-40B4-BE49-F238E27FC236}">
                    <a16:creationId xmlns:a16="http://schemas.microsoft.com/office/drawing/2014/main" id="{AD1A6DF9-FE87-45BA-AC97-576D01813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935" y="4657127"/>
                <a:ext cx="159085" cy="145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en-US" altLang="ja-JP" sz="1000" b="1" i="0" u="none" strike="noStrike" baseline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171</a:t>
                </a:r>
              </a:p>
            </p:txBody>
          </p:sp>
        </p:grp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269A4011-411B-4E62-9DA5-15370FAF6E01}"/>
                </a:ext>
              </a:extLst>
            </p:cNvPr>
            <p:cNvCxnSpPr>
              <a:cxnSpLocks/>
            </p:cNvCxnSpPr>
            <p:nvPr/>
          </p:nvCxnSpPr>
          <p:spPr>
            <a:xfrm>
              <a:off x="6264953" y="2457451"/>
              <a:ext cx="156851" cy="3452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83710019-2B7B-4ABA-8481-839DE37C4D2E}"/>
                </a:ext>
              </a:extLst>
            </p:cNvPr>
            <p:cNvCxnSpPr>
              <a:cxnSpLocks/>
            </p:cNvCxnSpPr>
            <p:nvPr/>
          </p:nvCxnSpPr>
          <p:spPr>
            <a:xfrm>
              <a:off x="5042475" y="2947988"/>
              <a:ext cx="217707" cy="490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8AF7321E-9E9B-4471-BDF0-94EBF0800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1764" y="2502694"/>
              <a:ext cx="879976" cy="39534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38">
              <a:extLst>
                <a:ext uri="{FF2B5EF4-FFF2-40B4-BE49-F238E27FC236}">
                  <a16:creationId xmlns:a16="http://schemas.microsoft.com/office/drawing/2014/main" id="{6DE5E308-3D60-4FEB-A1A6-CC500947FBC0}"/>
                </a:ext>
              </a:extLst>
            </p:cNvPr>
            <p:cNvSpPr txBox="1"/>
            <p:nvPr/>
          </p:nvSpPr>
          <p:spPr>
            <a:xfrm>
              <a:off x="4517993" y="2495075"/>
              <a:ext cx="789403" cy="332643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供用済み</a:t>
              </a:r>
              <a:r>
                <a:rPr kumimoji="1" lang="en-US" altLang="ja-JP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L=0.3km</a:t>
              </a:r>
              <a:endPara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8" name="テキスト ボックス 43">
              <a:extLst>
                <a:ext uri="{FF2B5EF4-FFF2-40B4-BE49-F238E27FC236}">
                  <a16:creationId xmlns:a16="http://schemas.microsoft.com/office/drawing/2014/main" id="{C3658096-EF2B-4411-A910-37AB9BADA906}"/>
                </a:ext>
              </a:extLst>
            </p:cNvPr>
            <p:cNvSpPr txBox="1"/>
            <p:nvPr/>
          </p:nvSpPr>
          <p:spPr>
            <a:xfrm>
              <a:off x="2785538" y="2635272"/>
              <a:ext cx="845372" cy="199198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名神高速道路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40E7E745-0BCE-43B3-89ED-84AAD2C31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080" y="3159354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DED9F10A-E11B-42B8-9248-93280F222C00}"/>
                </a:ext>
              </a:extLst>
            </p:cNvPr>
            <p:cNvSpPr/>
            <p:nvPr/>
          </p:nvSpPr>
          <p:spPr>
            <a:xfrm>
              <a:off x="3507081" y="3548859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1" name="直線矢印コネクタ 100">
              <a:extLst>
                <a:ext uri="{FF2B5EF4-FFF2-40B4-BE49-F238E27FC236}">
                  <a16:creationId xmlns:a16="http://schemas.microsoft.com/office/drawing/2014/main" id="{059E117F-722E-441E-8862-F94903F7108A}"/>
                </a:ext>
              </a:extLst>
            </p:cNvPr>
            <p:cNvCxnSpPr>
              <a:cxnSpLocks/>
              <a:endCxn id="100" idx="3"/>
            </p:cNvCxnSpPr>
            <p:nvPr/>
          </p:nvCxnSpPr>
          <p:spPr>
            <a:xfrm flipV="1">
              <a:off x="3340811" y="3646347"/>
              <a:ext cx="182996" cy="3215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25027D40-D888-47C0-AE5F-315A7E24962E}"/>
                </a:ext>
              </a:extLst>
            </p:cNvPr>
            <p:cNvCxnSpPr>
              <a:cxnSpLocks/>
            </p:cNvCxnSpPr>
            <p:nvPr/>
          </p:nvCxnSpPr>
          <p:spPr>
            <a:xfrm>
              <a:off x="2822175" y="3967915"/>
              <a:ext cx="52635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テキスト ボックス 38">
              <a:extLst>
                <a:ext uri="{FF2B5EF4-FFF2-40B4-BE49-F238E27FC236}">
                  <a16:creationId xmlns:a16="http://schemas.microsoft.com/office/drawing/2014/main" id="{CFDEEBBC-3AB5-4CB7-B483-891BA3D95A9B}"/>
                </a:ext>
              </a:extLst>
            </p:cNvPr>
            <p:cNvSpPr txBox="1"/>
            <p:nvPr/>
          </p:nvSpPr>
          <p:spPr>
            <a:xfrm>
              <a:off x="2828730" y="3766500"/>
              <a:ext cx="511499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3D067231-5111-42F5-8142-93EFDCFB088B}"/>
                </a:ext>
              </a:extLst>
            </p:cNvPr>
            <p:cNvGrpSpPr/>
            <p:nvPr/>
          </p:nvGrpSpPr>
          <p:grpSpPr>
            <a:xfrm>
              <a:off x="6693219" y="2649140"/>
              <a:ext cx="355339" cy="252301"/>
              <a:chOff x="9357273" y="4664287"/>
              <a:chExt cx="283191" cy="201074"/>
            </a:xfrm>
          </p:grpSpPr>
          <p:sp>
            <p:nvSpPr>
              <p:cNvPr id="106" name="Freeform 4">
                <a:extLst>
                  <a:ext uri="{FF2B5EF4-FFF2-40B4-BE49-F238E27FC236}">
                    <a16:creationId xmlns:a16="http://schemas.microsoft.com/office/drawing/2014/main" id="{EA9610C5-2D51-489A-82DD-F9FD7D77D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7273" y="4664287"/>
                <a:ext cx="283191" cy="201074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07" name="Rectangle 5">
                <a:extLst>
                  <a:ext uri="{FF2B5EF4-FFF2-40B4-BE49-F238E27FC236}">
                    <a16:creationId xmlns:a16="http://schemas.microsoft.com/office/drawing/2014/main" id="{096F5F85-0A53-4DE3-AE70-F92EE99D8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4708" y="4692194"/>
                <a:ext cx="159085" cy="145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en-US" altLang="ja-JP" sz="1000" b="1" i="0" u="none" strike="noStrike" baseline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171</a:t>
                </a:r>
              </a:p>
            </p:txBody>
          </p:sp>
        </p:grpSp>
        <p:sp>
          <p:nvSpPr>
            <p:cNvPr id="138" name="テキスト ボックス 38">
              <a:extLst>
                <a:ext uri="{FF2B5EF4-FFF2-40B4-BE49-F238E27FC236}">
                  <a16:creationId xmlns:a16="http://schemas.microsoft.com/office/drawing/2014/main" id="{6E86078B-82EE-43EC-A9E6-2D4D57F4E172}"/>
                </a:ext>
              </a:extLst>
            </p:cNvPr>
            <p:cNvSpPr txBox="1"/>
            <p:nvPr/>
          </p:nvSpPr>
          <p:spPr>
            <a:xfrm rot="19034536">
              <a:off x="6524239" y="2108422"/>
              <a:ext cx="751593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至 京都府→</a:t>
              </a:r>
            </a:p>
          </p:txBody>
        </p: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63527791-29F4-4AD7-AA77-2041802B0F33}"/>
                </a:ext>
              </a:extLst>
            </p:cNvPr>
            <p:cNvCxnSpPr>
              <a:cxnSpLocks/>
            </p:cNvCxnSpPr>
            <p:nvPr/>
          </p:nvCxnSpPr>
          <p:spPr>
            <a:xfrm>
              <a:off x="5354550" y="2834059"/>
              <a:ext cx="217707" cy="49039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>
              <a:extLst>
                <a:ext uri="{FF2B5EF4-FFF2-40B4-BE49-F238E27FC236}">
                  <a16:creationId xmlns:a16="http://schemas.microsoft.com/office/drawing/2014/main" id="{F581B547-2DD5-460D-B343-D9B83C0F39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2402" y="2912285"/>
              <a:ext cx="273882" cy="1194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テキスト ボックス 38">
              <a:extLst>
                <a:ext uri="{FF2B5EF4-FFF2-40B4-BE49-F238E27FC236}">
                  <a16:creationId xmlns:a16="http://schemas.microsoft.com/office/drawing/2014/main" id="{13BFFE5D-8599-4A1A-A438-A046639CA48D}"/>
                </a:ext>
              </a:extLst>
            </p:cNvPr>
            <p:cNvSpPr txBox="1"/>
            <p:nvPr/>
          </p:nvSpPr>
          <p:spPr>
            <a:xfrm>
              <a:off x="5344089" y="2281553"/>
              <a:ext cx="789403" cy="332643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L=0.9km</a:t>
              </a:r>
              <a:endPara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0" name="図 79">
            <a:extLst>
              <a:ext uri="{FF2B5EF4-FFF2-40B4-BE49-F238E27FC236}">
                <a16:creationId xmlns:a16="http://schemas.microsoft.com/office/drawing/2014/main" id="{EED361F9-99D8-4EAE-85EC-BF084ABCC5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058" t="44284" r="37918" b="37824"/>
          <a:stretch/>
        </p:blipFill>
        <p:spPr>
          <a:xfrm>
            <a:off x="2768702" y="6132859"/>
            <a:ext cx="605978" cy="468198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1C93F24F-0A54-49CE-8584-E1A30A401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24" t="43822" r="65252" b="37710"/>
          <a:stretch/>
        </p:blipFill>
        <p:spPr>
          <a:xfrm>
            <a:off x="1814287" y="6109945"/>
            <a:ext cx="615820" cy="491113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92AEBB3B-7E22-4210-979D-7EAD50C146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4" t="43056" r="90152" b="38066"/>
          <a:stretch/>
        </p:blipFill>
        <p:spPr>
          <a:xfrm>
            <a:off x="761323" y="6072704"/>
            <a:ext cx="665643" cy="542643"/>
          </a:xfrm>
          <a:prstGeom prst="rect">
            <a:avLst/>
          </a:prstGeom>
        </p:spPr>
      </p:pic>
      <p:sp>
        <p:nvSpPr>
          <p:cNvPr id="126" name="テキスト ボックス 43">
            <a:extLst>
              <a:ext uri="{FF2B5EF4-FFF2-40B4-BE49-F238E27FC236}">
                <a16:creationId xmlns:a16="http://schemas.microsoft.com/office/drawing/2014/main" id="{CE6EECB2-7004-45F5-8CAF-03E40E1C942D}"/>
              </a:ext>
            </a:extLst>
          </p:cNvPr>
          <p:cNvSpPr txBox="1"/>
          <p:nvPr/>
        </p:nvSpPr>
        <p:spPr>
          <a:xfrm>
            <a:off x="5258710" y="1405537"/>
            <a:ext cx="662317" cy="163086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高槻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JCT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楕円 136">
            <a:extLst>
              <a:ext uri="{FF2B5EF4-FFF2-40B4-BE49-F238E27FC236}">
                <a16:creationId xmlns:a16="http://schemas.microsoft.com/office/drawing/2014/main" id="{B02626CA-EC20-4769-92FB-E05555192E6A}"/>
              </a:ext>
            </a:extLst>
          </p:cNvPr>
          <p:cNvSpPr/>
          <p:nvPr/>
        </p:nvSpPr>
        <p:spPr>
          <a:xfrm>
            <a:off x="5513583" y="1612899"/>
            <a:ext cx="155572" cy="155572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A0264FF-CF95-461D-ADC8-62F3C2AD0CB9}"/>
              </a:ext>
            </a:extLst>
          </p:cNvPr>
          <p:cNvSpPr/>
          <p:nvPr/>
        </p:nvSpPr>
        <p:spPr>
          <a:xfrm>
            <a:off x="7117080" y="3154680"/>
            <a:ext cx="292100" cy="104140"/>
          </a:xfrm>
          <a:custGeom>
            <a:avLst/>
            <a:gdLst>
              <a:gd name="connsiteX0" fmla="*/ 0 w 292100"/>
              <a:gd name="connsiteY0" fmla="*/ 93980 h 104140"/>
              <a:gd name="connsiteX1" fmla="*/ 55880 w 292100"/>
              <a:gd name="connsiteY1" fmla="*/ 104140 h 104140"/>
              <a:gd name="connsiteX2" fmla="*/ 292100 w 292100"/>
              <a:gd name="connsiteY2" fmla="*/ 0 h 1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104140">
                <a:moveTo>
                  <a:pt x="0" y="93980"/>
                </a:moveTo>
                <a:lnTo>
                  <a:pt x="55880" y="104140"/>
                </a:lnTo>
                <a:lnTo>
                  <a:pt x="292100" y="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B9C2DF5-E7A4-4DFA-8796-8CAB2FF0E3C2}"/>
              </a:ext>
            </a:extLst>
          </p:cNvPr>
          <p:cNvSpPr/>
          <p:nvPr/>
        </p:nvSpPr>
        <p:spPr>
          <a:xfrm>
            <a:off x="7421880" y="2625090"/>
            <a:ext cx="834390" cy="518160"/>
          </a:xfrm>
          <a:custGeom>
            <a:avLst/>
            <a:gdLst>
              <a:gd name="connsiteX0" fmla="*/ 0 w 834390"/>
              <a:gd name="connsiteY0" fmla="*/ 518160 h 518160"/>
              <a:gd name="connsiteX1" fmla="*/ 476250 w 834390"/>
              <a:gd name="connsiteY1" fmla="*/ 300990 h 518160"/>
              <a:gd name="connsiteX2" fmla="*/ 666750 w 834390"/>
              <a:gd name="connsiteY2" fmla="*/ 167640 h 518160"/>
              <a:gd name="connsiteX3" fmla="*/ 834390 w 834390"/>
              <a:gd name="connsiteY3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390" h="518160">
                <a:moveTo>
                  <a:pt x="0" y="518160"/>
                </a:moveTo>
                <a:lnTo>
                  <a:pt x="476250" y="300990"/>
                </a:lnTo>
                <a:lnTo>
                  <a:pt x="666750" y="167640"/>
                </a:lnTo>
                <a:lnTo>
                  <a:pt x="834390" y="0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テキスト ボックス 38">
            <a:extLst>
              <a:ext uri="{FF2B5EF4-FFF2-40B4-BE49-F238E27FC236}">
                <a16:creationId xmlns:a16="http://schemas.microsoft.com/office/drawing/2014/main" id="{0EDAB5AA-D02E-4BF5-9D3F-83B8143FFDBA}"/>
              </a:ext>
            </a:extLst>
          </p:cNvPr>
          <p:cNvSpPr txBox="1"/>
          <p:nvPr/>
        </p:nvSpPr>
        <p:spPr>
          <a:xfrm rot="19896955">
            <a:off x="7493903" y="3207116"/>
            <a:ext cx="119301" cy="79319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高槻東道路</a:t>
            </a:r>
          </a:p>
        </p:txBody>
      </p:sp>
    </p:spTree>
    <p:extLst>
      <p:ext uri="{BB962C8B-B14F-4D97-AF65-F5344CB8AC3E}">
        <p14:creationId xmlns:p14="http://schemas.microsoft.com/office/powerpoint/2010/main" val="296951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画面に合わせる (4:3)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1</cp:revision>
  <dcterms:created xsi:type="dcterms:W3CDTF">2025-09-16T07:28:45Z</dcterms:created>
  <dcterms:modified xsi:type="dcterms:W3CDTF">2025-09-16T07:29:07Z</dcterms:modified>
</cp:coreProperties>
</file>