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F450-52C0-4F27-BA6D-5197ACB547C5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C1592-3721-4208-A2F6-F4C3FEA08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6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6FA86-BA6C-4432-BDCA-4AEB3B7FA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C8476DD-1EB2-49DE-B7FF-5B32705C5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1F9B47-A91C-43C5-A57D-DB74205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D0CD9-89D0-4E1A-82B2-2B545307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ADF4EA-58A8-4EDD-9C16-B4B47CA3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6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1D060-A718-4D67-9EE3-F8201638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9CD973-AF13-4857-8580-F08CB83D2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846D55-5D63-4EC9-BE59-8CE27B37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0778AF-7DD3-4378-9AA5-685E9BC2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572F9D-9D86-4F5C-8D2D-BFB63C8D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2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E948FE-549A-40CD-A83D-647DB5B8C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62B12D-7BF0-4C19-9AC8-BF694089C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7FCF0-84FE-437C-904E-95C48CB1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22900-90E1-4B63-8B80-ABF9DFEF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1BED6E-744C-4659-B59B-B09F0414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5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04277-03C2-4F01-8938-56C0CBC1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38D0C-97E5-4584-A2BE-878716E8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D7CC7A-B6D2-43EF-8C93-5E347BA9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3CA0A-7665-4626-B94D-69178133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C93AA-B62A-4A35-8825-17A6F34B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6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4A5B6-F150-44F8-88C1-EB92E090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E38159-3661-4726-97D8-9EB469B2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0DF4FC-249A-4B4B-B1DC-AB8CDE83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EF3AEB-1C1F-4F62-8FBE-D535CAAA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B9F75B-ADED-4002-8EA4-8D904B6E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00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E4678-8B39-4102-9F79-08F3CF4E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205679-A32B-470A-B267-1C96AA88C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778E9A-6932-4BD4-9D93-8B5A1C862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DEB080-B575-49CB-B01D-EA5F6179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693041-F231-49DF-920C-FFBB111D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1E8DBA-483E-4A6E-AB5F-828C5536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20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1B8726-42D2-40E8-910C-CAE12AEE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9621FE-5C0E-4909-A78D-387DA025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2F54C1-C20B-4AE5-B3CE-8809C8F36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518F0A-BC1A-4F85-B023-2E9408740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650FE5-99DD-4423-BA03-9D41BDAC8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01ADD8-B2F1-4E67-A3A0-3609212A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309239F-A8D0-425D-B3F8-DDD74B36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907C211-0266-460A-ADA3-3ACADE96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9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C2834E-F70E-4275-A00E-5C83998A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7B9B68-429A-4F67-852C-B7AF2B99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D8AD76-8E13-43E6-B583-E6880401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1EE84F-2FE6-4910-B8E4-7B73EBFC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5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9BD309-1819-4BFC-9241-A805793B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70DC8D-51FF-48B2-A1DF-A2A5A69F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4DD64E-CF6B-44FA-965A-04494FD2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43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13E17-B826-4AEA-9130-0ACC88CC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891376-A120-44BD-9359-0D95283C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67AB5D-531D-42C9-AE3C-812B244A1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4A9958-A52F-43B7-9D76-8018233C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C8F146-919E-45CE-B74F-4DAABA96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D0F602-68D4-4661-AB09-62B7B80C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6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523E55-F549-4C62-BF8F-5095105F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22772C-5CB0-427F-A61D-A2DA0B869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18FDB1-15CA-4B5B-AB9A-862489E7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1BB73F-EC02-45CA-B382-F58103E3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422C2F-8C36-4D62-BC33-7F95384F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4E872D-E73E-4DAF-9FA0-45F34EBF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65D3220-ACE4-4496-85E5-A1A863BA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733665-E91B-4536-9EBA-3F0A1E2EE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154A92-07FB-4925-93EC-B4F3DF857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8103-1702-460A-BB3F-763B728BBDC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01F9A-A3D9-4D56-8F51-EAAC3EF60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29CF27-1E3F-4A01-8220-C182BD195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6952-138B-4BB7-B147-C01941BCA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00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ef.osaka.lg.jp/o130300/hirado/shisakujigyo/makinotakatsukisen.html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63FA8EBE-0100-4542-9BD9-6C85F2723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02" t="11950" b="22384"/>
          <a:stretch/>
        </p:blipFill>
        <p:spPr bwMode="auto">
          <a:xfrm>
            <a:off x="4717355" y="846566"/>
            <a:ext cx="4303887" cy="39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92571" cy="3112712"/>
            <a:chOff x="8469" y="490939"/>
            <a:chExt cx="4692571" cy="311271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785814"/>
              <a:ext cx="4692571" cy="2817837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○本路線は、一級河川淀川を橋梁によって渡河し、枚方市と高槻市を結ぶ幹線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道路です。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○現在、淀川を渡河する橋梁が、大阪府北東部において、南は枚方市の枚方大</a:t>
              </a:r>
              <a:b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橋から北は京都府八幡市の御幸（ごこう）橋まで約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ｋｍ離れており、隣接道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路である国道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号（大阪外環状線）及び府道京都守口線の交通が枚方大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橋に集中し、慢性的な渋滞が発生しています。そのため、本事業では、枚方大橋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に集中する交通を分散させることで慢性的な渋滞を緩和します。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○また、関連事業として、本路線の整備にともない交通量が増加する府道京都守口　　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線の一部を２車線から４車線へ拡幅整備を行います。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枚方市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渚野町４丁目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～高槻市前島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２丁目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26.3m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</a:t>
            </a:r>
            <a:r>
              <a:rPr lang="zh-TW" altLang="en-US" dirty="0">
                <a:solidFill>
                  <a:schemeClr val="bg1"/>
                </a:solidFill>
              </a:rPr>
              <a:t>道　枚方高槻線（都市計画道路　牧野高槻線）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17097" y="4137283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8337230-D3F3-4901-9049-3A50AE551D8C}"/>
              </a:ext>
            </a:extLst>
          </p:cNvPr>
          <p:cNvSpPr txBox="1"/>
          <p:nvPr/>
        </p:nvSpPr>
        <p:spPr>
          <a:xfrm>
            <a:off x="3689508" y="457844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BB0B2B7-D4A2-4040-9235-08CD2223B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254" y="882485"/>
            <a:ext cx="354663" cy="602927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670F626-C553-4F78-A33A-FA7B4F150CB1}"/>
              </a:ext>
            </a:extLst>
          </p:cNvPr>
          <p:cNvGrpSpPr/>
          <p:nvPr/>
        </p:nvGrpSpPr>
        <p:grpSpPr>
          <a:xfrm>
            <a:off x="4618642" y="4971291"/>
            <a:ext cx="4723478" cy="2271088"/>
            <a:chOff x="4618642" y="5345652"/>
            <a:chExt cx="4723478" cy="227108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C4F3754-2544-4C42-8680-D3298D5CC417}"/>
                </a:ext>
              </a:extLst>
            </p:cNvPr>
            <p:cNvSpPr txBox="1"/>
            <p:nvPr/>
          </p:nvSpPr>
          <p:spPr>
            <a:xfrm>
              <a:off x="4641977" y="5701933"/>
              <a:ext cx="4700143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高槻市域については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こちらをご覧ください（茨木土木事務所ホームページ）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（調整中）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枚方市域については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6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D1F20741-E8A4-41D5-AD41-01D42358728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E242EFBF-F446-49F3-9061-7543BA734C26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808E5FEE-95FD-4A5E-B0E7-2F35A03098ED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299CA70F-63C6-4C2F-8641-A7A607F869D6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D62065D2-3365-437F-A1B0-414EE691E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28229D86-EA53-4FD2-9F23-CA4859B08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F08D8A0-2E4B-4F1E-AF47-C5796888D263}"/>
              </a:ext>
            </a:extLst>
          </p:cNvPr>
          <p:cNvGrpSpPr/>
          <p:nvPr/>
        </p:nvGrpSpPr>
        <p:grpSpPr>
          <a:xfrm>
            <a:off x="5644065" y="2331767"/>
            <a:ext cx="283191" cy="201074"/>
            <a:chOff x="9357273" y="4664287"/>
            <a:chExt cx="283191" cy="201074"/>
          </a:xfrm>
        </p:grpSpPr>
        <p:sp>
          <p:nvSpPr>
            <p:cNvPr id="74" name="Freeform 4">
              <a:extLst>
                <a:ext uri="{FF2B5EF4-FFF2-40B4-BE49-F238E27FC236}">
                  <a16:creationId xmlns:a16="http://schemas.microsoft.com/office/drawing/2014/main" id="{C398D7F6-353B-409E-9254-BC85C0F1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914312C8-211E-4569-A89E-6D4592459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EB4FAC4A-DF1E-47CC-BF75-DF50D4F00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540" y="1261312"/>
            <a:ext cx="347472" cy="59070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480E49E0-15F8-4C97-8952-911784D6E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0" y="859212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楕円 77">
            <a:extLst>
              <a:ext uri="{FF2B5EF4-FFF2-40B4-BE49-F238E27FC236}">
                <a16:creationId xmlns:a16="http://schemas.microsoft.com/office/drawing/2014/main" id="{15538460-0D5D-4AFB-A529-21A61555B3A9}"/>
              </a:ext>
            </a:extLst>
          </p:cNvPr>
          <p:cNvSpPr/>
          <p:nvPr/>
        </p:nvSpPr>
        <p:spPr>
          <a:xfrm>
            <a:off x="5618919" y="1326955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05BC8E08-A398-46F7-A828-8EE37011AD28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5313451" y="1424443"/>
            <a:ext cx="322194" cy="227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63F63D7A-CB9A-400E-B608-2A2E25E6AC8E}"/>
              </a:ext>
            </a:extLst>
          </p:cNvPr>
          <p:cNvCxnSpPr>
            <a:cxnSpLocks/>
          </p:cNvCxnSpPr>
          <p:nvPr/>
        </p:nvCxnSpPr>
        <p:spPr>
          <a:xfrm flipH="1">
            <a:off x="4737597" y="1655010"/>
            <a:ext cx="5845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A81E2C9-9B6E-4ECA-9EF7-B0A7D5D66CAA}"/>
              </a:ext>
            </a:extLst>
          </p:cNvPr>
          <p:cNvSpPr txBox="1"/>
          <p:nvPr/>
        </p:nvSpPr>
        <p:spPr>
          <a:xfrm>
            <a:off x="4520446" y="1404830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07C405DA-67B1-4C69-8BBC-A77DDB153CE7}"/>
              </a:ext>
            </a:extLst>
          </p:cNvPr>
          <p:cNvGrpSpPr/>
          <p:nvPr/>
        </p:nvGrpSpPr>
        <p:grpSpPr>
          <a:xfrm>
            <a:off x="5828414" y="3385634"/>
            <a:ext cx="283191" cy="201074"/>
            <a:chOff x="9357273" y="4664287"/>
            <a:chExt cx="283191" cy="201074"/>
          </a:xfrm>
        </p:grpSpPr>
        <p:sp>
          <p:nvSpPr>
            <p:cNvPr id="83" name="Freeform 4">
              <a:extLst>
                <a:ext uri="{FF2B5EF4-FFF2-40B4-BE49-F238E27FC236}">
                  <a16:creationId xmlns:a16="http://schemas.microsoft.com/office/drawing/2014/main" id="{3D423D49-1475-49AF-80D6-53E98216A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9E3B9D7-7F03-4EF9-A577-854E62C57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9008DF98-9547-407C-A718-04E861414897}"/>
              </a:ext>
            </a:extLst>
          </p:cNvPr>
          <p:cNvCxnSpPr>
            <a:cxnSpLocks/>
          </p:cNvCxnSpPr>
          <p:nvPr/>
        </p:nvCxnSpPr>
        <p:spPr>
          <a:xfrm flipV="1">
            <a:off x="7468403" y="2774551"/>
            <a:ext cx="0" cy="10886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DA04F4ED-8BA2-4150-AA1F-FAE0E94FA737}"/>
              </a:ext>
            </a:extLst>
          </p:cNvPr>
          <p:cNvCxnSpPr>
            <a:cxnSpLocks/>
          </p:cNvCxnSpPr>
          <p:nvPr/>
        </p:nvCxnSpPr>
        <p:spPr>
          <a:xfrm>
            <a:off x="6699826" y="3776704"/>
            <a:ext cx="76095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2FEF34B4-1E00-4D11-AD4F-246AB0FE343C}"/>
              </a:ext>
            </a:extLst>
          </p:cNvPr>
          <p:cNvCxnSpPr>
            <a:cxnSpLocks/>
          </p:cNvCxnSpPr>
          <p:nvPr/>
        </p:nvCxnSpPr>
        <p:spPr>
          <a:xfrm flipV="1">
            <a:off x="6691163" y="2432304"/>
            <a:ext cx="0" cy="14308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38">
            <a:extLst>
              <a:ext uri="{FF2B5EF4-FFF2-40B4-BE49-F238E27FC236}">
                <a16:creationId xmlns:a16="http://schemas.microsoft.com/office/drawing/2014/main" id="{BE86E2E4-E8EE-4FE9-A39B-7F9510709C4E}"/>
              </a:ext>
            </a:extLst>
          </p:cNvPr>
          <p:cNvSpPr txBox="1"/>
          <p:nvPr/>
        </p:nvSpPr>
        <p:spPr>
          <a:xfrm>
            <a:off x="6622942" y="3948220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L=1.5km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C94944C-A867-42E9-81C0-C1DACBC93D68}"/>
              </a:ext>
            </a:extLst>
          </p:cNvPr>
          <p:cNvSpPr/>
          <p:nvPr/>
        </p:nvSpPr>
        <p:spPr>
          <a:xfrm>
            <a:off x="8434842" y="3217055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枚方市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E0EB0B4B-0F48-4521-9502-FF2AA665CDDF}"/>
              </a:ext>
            </a:extLst>
          </p:cNvPr>
          <p:cNvSpPr/>
          <p:nvPr/>
        </p:nvSpPr>
        <p:spPr>
          <a:xfrm>
            <a:off x="4925379" y="3008702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高槻市</a:t>
            </a:r>
          </a:p>
        </p:txBody>
      </p:sp>
      <p:sp>
        <p:nvSpPr>
          <p:cNvPr id="102" name="テキスト ボックス 38">
            <a:extLst>
              <a:ext uri="{FF2B5EF4-FFF2-40B4-BE49-F238E27FC236}">
                <a16:creationId xmlns:a16="http://schemas.microsoft.com/office/drawing/2014/main" id="{CC539C63-217D-4D06-86A7-E4FC1A1256E5}"/>
              </a:ext>
            </a:extLst>
          </p:cNvPr>
          <p:cNvSpPr txBox="1"/>
          <p:nvPr/>
        </p:nvSpPr>
        <p:spPr>
          <a:xfrm>
            <a:off x="5783580" y="4005396"/>
            <a:ext cx="143676" cy="68077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枚方大橋</a:t>
            </a:r>
          </a:p>
        </p:txBody>
      </p:sp>
      <p:sp>
        <p:nvSpPr>
          <p:cNvPr id="104" name="テキスト ボックス 38">
            <a:extLst>
              <a:ext uri="{FF2B5EF4-FFF2-40B4-BE49-F238E27FC236}">
                <a16:creationId xmlns:a16="http://schemas.microsoft.com/office/drawing/2014/main" id="{FA32797A-9018-4296-A7D5-C2E15ABF0C32}"/>
              </a:ext>
            </a:extLst>
          </p:cNvPr>
          <p:cNvSpPr txBox="1"/>
          <p:nvPr/>
        </p:nvSpPr>
        <p:spPr>
          <a:xfrm rot="1387172">
            <a:off x="8227777" y="993129"/>
            <a:ext cx="159763" cy="82023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京都守口線</a:t>
            </a: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85AFBDC-73A3-49CC-8078-EF6BD113A630}"/>
              </a:ext>
            </a:extLst>
          </p:cNvPr>
          <p:cNvSpPr/>
          <p:nvPr/>
        </p:nvSpPr>
        <p:spPr>
          <a:xfrm>
            <a:off x="6676658" y="2394764"/>
            <a:ext cx="762000" cy="314325"/>
          </a:xfrm>
          <a:custGeom>
            <a:avLst/>
            <a:gdLst>
              <a:gd name="connsiteX0" fmla="*/ 0 w 762000"/>
              <a:gd name="connsiteY0" fmla="*/ 0 h 314325"/>
              <a:gd name="connsiteX1" fmla="*/ 0 w 762000"/>
              <a:gd name="connsiteY1" fmla="*/ 0 h 314325"/>
              <a:gd name="connsiteX2" fmla="*/ 357187 w 762000"/>
              <a:gd name="connsiteY2" fmla="*/ 100012 h 314325"/>
              <a:gd name="connsiteX3" fmla="*/ 762000 w 762000"/>
              <a:gd name="connsiteY3" fmla="*/ 314325 h 314325"/>
              <a:gd name="connsiteX4" fmla="*/ 762000 w 762000"/>
              <a:gd name="connsiteY4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314325">
                <a:moveTo>
                  <a:pt x="0" y="0"/>
                </a:moveTo>
                <a:lnTo>
                  <a:pt x="0" y="0"/>
                </a:lnTo>
                <a:cubicBezTo>
                  <a:pt x="303932" y="78603"/>
                  <a:pt x="186543" y="39784"/>
                  <a:pt x="357187" y="100012"/>
                </a:cubicBezTo>
                <a:lnTo>
                  <a:pt x="762000" y="314325"/>
                </a:lnTo>
                <a:lnTo>
                  <a:pt x="762000" y="31432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86D6953D-65D5-4F5E-8C18-FE90B2755FD5}"/>
              </a:ext>
            </a:extLst>
          </p:cNvPr>
          <p:cNvCxnSpPr>
            <a:cxnSpLocks/>
          </p:cNvCxnSpPr>
          <p:nvPr/>
        </p:nvCxnSpPr>
        <p:spPr>
          <a:xfrm flipV="1">
            <a:off x="7468403" y="2774551"/>
            <a:ext cx="0" cy="10886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0D1B937B-70AC-46D5-9355-CA338298FAB4}"/>
              </a:ext>
            </a:extLst>
          </p:cNvPr>
          <p:cNvCxnSpPr>
            <a:cxnSpLocks/>
          </p:cNvCxnSpPr>
          <p:nvPr/>
        </p:nvCxnSpPr>
        <p:spPr>
          <a:xfrm flipV="1">
            <a:off x="7857023" y="2255520"/>
            <a:ext cx="0" cy="16076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34718AD2-7F17-4410-BC45-61DAB00E5EC2}"/>
              </a:ext>
            </a:extLst>
          </p:cNvPr>
          <p:cNvCxnSpPr>
            <a:cxnSpLocks/>
          </p:cNvCxnSpPr>
          <p:nvPr/>
        </p:nvCxnSpPr>
        <p:spPr>
          <a:xfrm>
            <a:off x="7485489" y="3776704"/>
            <a:ext cx="36391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38">
            <a:extLst>
              <a:ext uri="{FF2B5EF4-FFF2-40B4-BE49-F238E27FC236}">
                <a16:creationId xmlns:a16="http://schemas.microsoft.com/office/drawing/2014/main" id="{6ACF58B8-FB7A-4DD1-A423-F6779D15EAFE}"/>
              </a:ext>
            </a:extLst>
          </p:cNvPr>
          <p:cNvSpPr txBox="1"/>
          <p:nvPr/>
        </p:nvSpPr>
        <p:spPr>
          <a:xfrm>
            <a:off x="7506598" y="3901759"/>
            <a:ext cx="484310" cy="34854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L=1.5km</a:t>
            </a:r>
          </a:p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（別事業）</a:t>
            </a:r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BD0AC9FC-C12B-4915-BF71-B32F6CAAFAD5}"/>
              </a:ext>
            </a:extLst>
          </p:cNvPr>
          <p:cNvSpPr/>
          <p:nvPr/>
        </p:nvSpPr>
        <p:spPr>
          <a:xfrm>
            <a:off x="7464971" y="2205449"/>
            <a:ext cx="368387" cy="498337"/>
          </a:xfrm>
          <a:custGeom>
            <a:avLst/>
            <a:gdLst>
              <a:gd name="connsiteX0" fmla="*/ 400050 w 400050"/>
              <a:gd name="connsiteY0" fmla="*/ 0 h 509588"/>
              <a:gd name="connsiteX1" fmla="*/ 0 w 400050"/>
              <a:gd name="connsiteY1" fmla="*/ 509588 h 5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509588">
                <a:moveTo>
                  <a:pt x="400050" y="0"/>
                </a:moveTo>
                <a:lnTo>
                  <a:pt x="0" y="50958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38">
            <a:extLst>
              <a:ext uri="{FF2B5EF4-FFF2-40B4-BE49-F238E27FC236}">
                <a16:creationId xmlns:a16="http://schemas.microsoft.com/office/drawing/2014/main" id="{1CBB91AD-64AB-4F49-8EB9-0BB29F59B753}"/>
              </a:ext>
            </a:extLst>
          </p:cNvPr>
          <p:cNvSpPr txBox="1"/>
          <p:nvPr/>
        </p:nvSpPr>
        <p:spPr>
          <a:xfrm>
            <a:off x="6752368" y="2046647"/>
            <a:ext cx="1031404" cy="19936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（都）牧野高槻線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42CF880-EAD8-4382-B7FA-685C17D61802}"/>
              </a:ext>
            </a:extLst>
          </p:cNvPr>
          <p:cNvCxnSpPr/>
          <p:nvPr/>
        </p:nvCxnSpPr>
        <p:spPr>
          <a:xfrm flipH="1">
            <a:off x="7055069" y="2253769"/>
            <a:ext cx="70945" cy="186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047045-2D9C-4F5B-99D3-5E653833A8C8}"/>
              </a:ext>
            </a:extLst>
          </p:cNvPr>
          <p:cNvSpPr/>
          <p:nvPr/>
        </p:nvSpPr>
        <p:spPr>
          <a:xfrm>
            <a:off x="642675" y="5802413"/>
            <a:ext cx="178267" cy="252000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FB60E29-EC7C-48E9-BD0C-EF358CC1AADF}"/>
              </a:ext>
            </a:extLst>
          </p:cNvPr>
          <p:cNvGrpSpPr/>
          <p:nvPr/>
        </p:nvGrpSpPr>
        <p:grpSpPr>
          <a:xfrm>
            <a:off x="-69349" y="4898518"/>
            <a:ext cx="4705034" cy="1519935"/>
            <a:chOff x="9164250" y="3492677"/>
            <a:chExt cx="4705034" cy="1519935"/>
          </a:xfrm>
        </p:grpSpPr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id="{405970A7-FFE7-41AF-A32B-24274BD2D8F8}"/>
                </a:ext>
              </a:extLst>
            </p:cNvPr>
            <p:cNvGrpSpPr/>
            <p:nvPr/>
          </p:nvGrpSpPr>
          <p:grpSpPr>
            <a:xfrm>
              <a:off x="9241178" y="3492677"/>
              <a:ext cx="4594837" cy="1516736"/>
              <a:chOff x="2587874" y="1470095"/>
              <a:chExt cx="7475379" cy="2467591"/>
            </a:xfrm>
          </p:grpSpPr>
          <p:grpSp>
            <p:nvGrpSpPr>
              <p:cNvPr id="281" name="グループ化 280">
                <a:extLst>
                  <a:ext uri="{FF2B5EF4-FFF2-40B4-BE49-F238E27FC236}">
                    <a16:creationId xmlns:a16="http://schemas.microsoft.com/office/drawing/2014/main" id="{286E35A6-66D8-436F-94FC-EC332FD6C0AD}"/>
                  </a:ext>
                </a:extLst>
              </p:cNvPr>
              <p:cNvGrpSpPr/>
              <p:nvPr/>
            </p:nvGrpSpPr>
            <p:grpSpPr>
              <a:xfrm>
                <a:off x="2587874" y="1470095"/>
                <a:ext cx="7475379" cy="2467591"/>
                <a:chOff x="2587874" y="1470095"/>
                <a:chExt cx="7475379" cy="2467591"/>
              </a:xfrm>
            </p:grpSpPr>
            <p:cxnSp>
              <p:nvCxnSpPr>
                <p:cNvPr id="290" name="直線コネクタ 289">
                  <a:extLst>
                    <a:ext uri="{FF2B5EF4-FFF2-40B4-BE49-F238E27FC236}">
                      <a16:creationId xmlns:a16="http://schemas.microsoft.com/office/drawing/2014/main" id="{6A4EF011-D7A8-481D-8D59-0AFB054DA6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6711" y="3937686"/>
                  <a:ext cx="744654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線コネクタ 290">
                  <a:extLst>
                    <a:ext uri="{FF2B5EF4-FFF2-40B4-BE49-F238E27FC236}">
                      <a16:creationId xmlns:a16="http://schemas.microsoft.com/office/drawing/2014/main" id="{45A3E230-6F3E-4474-839A-F83A1E238516}"/>
                    </a:ext>
                  </a:extLst>
                </p:cNvPr>
                <p:cNvCxnSpPr/>
                <p:nvPr/>
              </p:nvCxnSpPr>
              <p:spPr>
                <a:xfrm>
                  <a:off x="2632333" y="1657947"/>
                  <a:ext cx="0" cy="166404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線矢印コネクタ 291">
                  <a:extLst>
                    <a:ext uri="{FF2B5EF4-FFF2-40B4-BE49-F238E27FC236}">
                      <a16:creationId xmlns:a16="http://schemas.microsoft.com/office/drawing/2014/main" id="{8D772882-A892-412D-BFE8-1DF4AA3DD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2333" y="1804715"/>
                  <a:ext cx="73312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>
                  <a:extLst>
                    <a:ext uri="{FF2B5EF4-FFF2-40B4-BE49-F238E27FC236}">
                      <a16:creationId xmlns:a16="http://schemas.microsoft.com/office/drawing/2014/main" id="{BAA8E564-E483-4B99-AD18-E17B68CEC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8439" y="2001519"/>
                  <a:ext cx="0" cy="13204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>
                  <a:extLst>
                    <a:ext uri="{FF2B5EF4-FFF2-40B4-BE49-F238E27FC236}">
                      <a16:creationId xmlns:a16="http://schemas.microsoft.com/office/drawing/2014/main" id="{F0A47AD8-5331-429F-9DBB-4710300116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2213" y="2001520"/>
                  <a:ext cx="0" cy="13204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>
                  <a:extLst>
                    <a:ext uri="{FF2B5EF4-FFF2-40B4-BE49-F238E27FC236}">
                      <a16:creationId xmlns:a16="http://schemas.microsoft.com/office/drawing/2014/main" id="{0DA2D922-3B0E-45EC-AA4B-A82026108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2480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直線コネクタ 295">
                  <a:extLst>
                    <a:ext uri="{FF2B5EF4-FFF2-40B4-BE49-F238E27FC236}">
                      <a16:creationId xmlns:a16="http://schemas.microsoft.com/office/drawing/2014/main" id="{197E7604-5046-4C9C-90CC-8FC0CE562F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8800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線コネクタ 296">
                  <a:extLst>
                    <a:ext uri="{FF2B5EF4-FFF2-40B4-BE49-F238E27FC236}">
                      <a16:creationId xmlns:a16="http://schemas.microsoft.com/office/drawing/2014/main" id="{ABE51046-63F3-43FA-A07B-A7F57A6D5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7712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線コネクタ 297">
                  <a:extLst>
                    <a:ext uri="{FF2B5EF4-FFF2-40B4-BE49-F238E27FC236}">
                      <a16:creationId xmlns:a16="http://schemas.microsoft.com/office/drawing/2014/main" id="{D52F9829-F726-4C81-AF90-9DBE535823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5744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直線コネクタ 298">
                  <a:extLst>
                    <a:ext uri="{FF2B5EF4-FFF2-40B4-BE49-F238E27FC236}">
                      <a16:creationId xmlns:a16="http://schemas.microsoft.com/office/drawing/2014/main" id="{D0D55B27-6F57-4EF1-940E-FED6A396DF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19748" y="2001519"/>
                  <a:ext cx="0" cy="13204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>
                  <a:extLst>
                    <a:ext uri="{FF2B5EF4-FFF2-40B4-BE49-F238E27FC236}">
                      <a16:creationId xmlns:a16="http://schemas.microsoft.com/office/drawing/2014/main" id="{77A75559-2E2D-4A28-A6BB-DB14F46345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5657" y="2001519"/>
                  <a:ext cx="0" cy="13204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417A81EA-9D21-404E-A117-FBFF0FCFF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63624" y="1657947"/>
                  <a:ext cx="0" cy="16640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矢印コネクタ 301">
                  <a:extLst>
                    <a:ext uri="{FF2B5EF4-FFF2-40B4-BE49-F238E27FC236}">
                      <a16:creationId xmlns:a16="http://schemas.microsoft.com/office/drawing/2014/main" id="{62595672-7A83-4BB6-92B2-022330777A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2105152"/>
                  <a:ext cx="44171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直線矢印コネクタ 302">
                  <a:extLst>
                    <a:ext uri="{FF2B5EF4-FFF2-40B4-BE49-F238E27FC236}">
                      <a16:creationId xmlns:a16="http://schemas.microsoft.com/office/drawing/2014/main" id="{2561CE39-CEF1-4EA7-A547-0521FE303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92197" y="2105150"/>
                  <a:ext cx="57624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矢印コネクタ 303">
                  <a:extLst>
                    <a:ext uri="{FF2B5EF4-FFF2-40B4-BE49-F238E27FC236}">
                      <a16:creationId xmlns:a16="http://schemas.microsoft.com/office/drawing/2014/main" id="{888D4512-1CD4-45F3-A342-709F002511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8439" y="2105150"/>
                  <a:ext cx="54377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直線矢印コネクタ 304">
                  <a:extLst>
                    <a:ext uri="{FF2B5EF4-FFF2-40B4-BE49-F238E27FC236}">
                      <a16:creationId xmlns:a16="http://schemas.microsoft.com/office/drawing/2014/main" id="{ED8CA387-455E-4591-99D8-23A87B87E9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448" y="2105152"/>
                  <a:ext cx="101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矢印コネクタ 305">
                  <a:extLst>
                    <a:ext uri="{FF2B5EF4-FFF2-40B4-BE49-F238E27FC236}">
                      <a16:creationId xmlns:a16="http://schemas.microsoft.com/office/drawing/2014/main" id="{B7E8B0BE-110E-4FE5-A29F-208F2F339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2480" y="2105152"/>
                  <a:ext cx="10335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矢印コネクタ 306">
                  <a:extLst>
                    <a:ext uri="{FF2B5EF4-FFF2-40B4-BE49-F238E27FC236}">
                      <a16:creationId xmlns:a16="http://schemas.microsoft.com/office/drawing/2014/main" id="{7C0197E6-CB15-4599-AAB6-67CFC4D1F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7712" y="2105152"/>
                  <a:ext cx="101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矢印コネクタ 307">
                  <a:extLst>
                    <a:ext uri="{FF2B5EF4-FFF2-40B4-BE49-F238E27FC236}">
                      <a16:creationId xmlns:a16="http://schemas.microsoft.com/office/drawing/2014/main" id="{C900C516-AEDB-43D8-9A93-DAA5A00B8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5744" y="2105152"/>
                  <a:ext cx="10363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矢印コネクタ 308">
                  <a:extLst>
                    <a:ext uri="{FF2B5EF4-FFF2-40B4-BE49-F238E27FC236}">
                      <a16:creationId xmlns:a16="http://schemas.microsoft.com/office/drawing/2014/main" id="{BB0DCA72-D26B-4DCC-8752-6808817A5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19749" y="2105152"/>
                  <a:ext cx="55282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直線矢印コネクタ 309">
                  <a:extLst>
                    <a:ext uri="{FF2B5EF4-FFF2-40B4-BE49-F238E27FC236}">
                      <a16:creationId xmlns:a16="http://schemas.microsoft.com/office/drawing/2014/main" id="{FFAE1DF5-2D06-45D9-95AA-F628AC692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2576" y="2105152"/>
                  <a:ext cx="55054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1" name="テキスト ボックス 310">
                  <a:extLst>
                    <a:ext uri="{FF2B5EF4-FFF2-40B4-BE49-F238E27FC236}">
                      <a16:creationId xmlns:a16="http://schemas.microsoft.com/office/drawing/2014/main" id="{3CC47281-A668-48B2-B648-92017A98C2B1}"/>
                    </a:ext>
                  </a:extLst>
                </p:cNvPr>
                <p:cNvSpPr txBox="1"/>
                <p:nvPr/>
              </p:nvSpPr>
              <p:spPr>
                <a:xfrm>
                  <a:off x="5807017" y="1470095"/>
                  <a:ext cx="1005839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26.3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2" name="テキスト ボックス 311">
                  <a:extLst>
                    <a:ext uri="{FF2B5EF4-FFF2-40B4-BE49-F238E27FC236}">
                      <a16:creationId xmlns:a16="http://schemas.microsoft.com/office/drawing/2014/main" id="{1E2E4C55-D760-4084-88BD-89F7F9825C97}"/>
                    </a:ext>
                  </a:extLst>
                </p:cNvPr>
                <p:cNvSpPr txBox="1"/>
                <p:nvPr/>
              </p:nvSpPr>
              <p:spPr>
                <a:xfrm>
                  <a:off x="2587874" y="1805210"/>
                  <a:ext cx="1005839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2.5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4" name="テキスト ボックス 313">
                  <a:extLst>
                    <a:ext uri="{FF2B5EF4-FFF2-40B4-BE49-F238E27FC236}">
                      <a16:creationId xmlns:a16="http://schemas.microsoft.com/office/drawing/2014/main" id="{D604FFEC-BDB7-470A-833E-F9F945D4DDD1}"/>
                    </a:ext>
                  </a:extLst>
                </p:cNvPr>
                <p:cNvSpPr txBox="1"/>
                <p:nvPr/>
              </p:nvSpPr>
              <p:spPr>
                <a:xfrm>
                  <a:off x="3689961" y="1790026"/>
                  <a:ext cx="581657" cy="30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6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0.5</a:t>
                  </a:r>
                  <a:endParaRPr kumimoji="1" lang="ja-JP" altLang="en-US" sz="6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6" name="テキスト ボックス 315">
                  <a:extLst>
                    <a:ext uri="{FF2B5EF4-FFF2-40B4-BE49-F238E27FC236}">
                      <a16:creationId xmlns:a16="http://schemas.microsoft.com/office/drawing/2014/main" id="{B675DCCC-9F0A-4B46-B64A-4ADD07566D10}"/>
                    </a:ext>
                  </a:extLst>
                </p:cNvPr>
                <p:cNvSpPr txBox="1"/>
                <p:nvPr/>
              </p:nvSpPr>
              <p:spPr>
                <a:xfrm>
                  <a:off x="4211084" y="1797538"/>
                  <a:ext cx="728182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7" name="テキスト ボックス 316">
                  <a:extLst>
                    <a:ext uri="{FF2B5EF4-FFF2-40B4-BE49-F238E27FC236}">
                      <a16:creationId xmlns:a16="http://schemas.microsoft.com/office/drawing/2014/main" id="{A7B35423-6E90-414B-9D9C-664780E6E521}"/>
                    </a:ext>
                  </a:extLst>
                </p:cNvPr>
                <p:cNvSpPr txBox="1"/>
                <p:nvPr/>
              </p:nvSpPr>
              <p:spPr>
                <a:xfrm>
                  <a:off x="5257050" y="1797056"/>
                  <a:ext cx="714794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8" name="テキスト ボックス 317">
                  <a:extLst>
                    <a:ext uri="{FF2B5EF4-FFF2-40B4-BE49-F238E27FC236}">
                      <a16:creationId xmlns:a16="http://schemas.microsoft.com/office/drawing/2014/main" id="{4B8D54EB-02AC-4868-84A9-B3F2E8E2C836}"/>
                    </a:ext>
                  </a:extLst>
                </p:cNvPr>
                <p:cNvSpPr txBox="1"/>
                <p:nvPr/>
              </p:nvSpPr>
              <p:spPr>
                <a:xfrm>
                  <a:off x="6703051" y="1831587"/>
                  <a:ext cx="699598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9" name="テキスト ボックス 318">
                  <a:extLst>
                    <a:ext uri="{FF2B5EF4-FFF2-40B4-BE49-F238E27FC236}">
                      <a16:creationId xmlns:a16="http://schemas.microsoft.com/office/drawing/2014/main" id="{33B03E17-593A-496B-8D4B-7DCDBA47A6D6}"/>
                    </a:ext>
                  </a:extLst>
                </p:cNvPr>
                <p:cNvSpPr txBox="1"/>
                <p:nvPr/>
              </p:nvSpPr>
              <p:spPr>
                <a:xfrm>
                  <a:off x="7720638" y="1824902"/>
                  <a:ext cx="726003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20" name="テキスト ボックス 319">
                  <a:extLst>
                    <a:ext uri="{FF2B5EF4-FFF2-40B4-BE49-F238E27FC236}">
                      <a16:creationId xmlns:a16="http://schemas.microsoft.com/office/drawing/2014/main" id="{F5E86DAE-F7B1-4F4A-B762-F966859A9829}"/>
                    </a:ext>
                  </a:extLst>
                </p:cNvPr>
                <p:cNvSpPr txBox="1"/>
                <p:nvPr/>
              </p:nvSpPr>
              <p:spPr>
                <a:xfrm>
                  <a:off x="6018883" y="1771838"/>
                  <a:ext cx="603276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B98529E1-8B54-4061-A8C6-5C2B92E0546D}"/>
                  </a:ext>
                </a:extLst>
              </p:cNvPr>
              <p:cNvSpPr txBox="1"/>
              <p:nvPr/>
            </p:nvSpPr>
            <p:spPr>
              <a:xfrm>
                <a:off x="2722698" y="2157166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歩道</a:t>
                </a:r>
                <a:endPara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61B18BFE-FFB3-4860-AC78-F99A4602DED8}"/>
                  </a:ext>
                </a:extLst>
              </p:cNvPr>
              <p:cNvSpPr txBox="1"/>
              <p:nvPr/>
            </p:nvSpPr>
            <p:spPr>
              <a:xfrm>
                <a:off x="4199138" y="2169483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5" name="テキスト ボックス 284">
                <a:extLst>
                  <a:ext uri="{FF2B5EF4-FFF2-40B4-BE49-F238E27FC236}">
                    <a16:creationId xmlns:a16="http://schemas.microsoft.com/office/drawing/2014/main" id="{41F2F49D-3436-4A79-BF09-EBA46496D16B}"/>
                  </a:ext>
                </a:extLst>
              </p:cNvPr>
              <p:cNvSpPr txBox="1"/>
              <p:nvPr/>
            </p:nvSpPr>
            <p:spPr>
              <a:xfrm>
                <a:off x="5226067" y="2169483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6" name="テキスト ボックス 285">
                <a:extLst>
                  <a:ext uri="{FF2B5EF4-FFF2-40B4-BE49-F238E27FC236}">
                    <a16:creationId xmlns:a16="http://schemas.microsoft.com/office/drawing/2014/main" id="{26F4207D-B4CA-43E2-AFD8-1C8A59FB84BE}"/>
                  </a:ext>
                </a:extLst>
              </p:cNvPr>
              <p:cNvSpPr txBox="1"/>
              <p:nvPr/>
            </p:nvSpPr>
            <p:spPr>
              <a:xfrm>
                <a:off x="6076459" y="2137572"/>
                <a:ext cx="500725" cy="7649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中央帯</a:t>
                </a:r>
                <a:endPara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3FCAC2E-992F-4B0E-AAAB-EC8990C2E902}"/>
                  </a:ext>
                </a:extLst>
              </p:cNvPr>
              <p:cNvSpPr txBox="1"/>
              <p:nvPr/>
            </p:nvSpPr>
            <p:spPr>
              <a:xfrm>
                <a:off x="6705352" y="2169480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D57090A6-6FD4-4DE7-86C1-EBF5C907E558}"/>
                  </a:ext>
                </a:extLst>
              </p:cNvPr>
              <p:cNvSpPr txBox="1"/>
              <p:nvPr/>
            </p:nvSpPr>
            <p:spPr>
              <a:xfrm>
                <a:off x="7723346" y="2165426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</p:grpSp>
        <p:pic>
          <p:nvPicPr>
            <p:cNvPr id="272" name="図 271">
              <a:extLst>
                <a:ext uri="{FF2B5EF4-FFF2-40B4-BE49-F238E27FC236}">
                  <a16:creationId xmlns:a16="http://schemas.microsoft.com/office/drawing/2014/main" id="{E32F9261-BD37-467E-A786-7BFC2B10A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4" t="43056" r="90152" b="38066"/>
            <a:stretch/>
          </p:blipFill>
          <p:spPr>
            <a:xfrm>
              <a:off x="9388703" y="4676105"/>
              <a:ext cx="391972" cy="319542"/>
            </a:xfrm>
            <a:prstGeom prst="rect">
              <a:avLst/>
            </a:prstGeom>
          </p:spPr>
        </p:pic>
        <p:pic>
          <p:nvPicPr>
            <p:cNvPr id="274" name="図 273">
              <a:extLst>
                <a:ext uri="{FF2B5EF4-FFF2-40B4-BE49-F238E27FC236}">
                  <a16:creationId xmlns:a16="http://schemas.microsoft.com/office/drawing/2014/main" id="{E7E17FD4-9FF6-4E6E-A83F-930FFCABA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4" t="43056" r="90152" b="38066"/>
            <a:stretch/>
          </p:blipFill>
          <p:spPr>
            <a:xfrm>
              <a:off x="13318515" y="4676105"/>
              <a:ext cx="391972" cy="319542"/>
            </a:xfrm>
            <a:prstGeom prst="rect">
              <a:avLst/>
            </a:prstGeom>
          </p:spPr>
        </p:pic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73D84812-924B-49E9-88A9-723CA29A8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365" t="44656" r="65611" b="38196"/>
            <a:stretch/>
          </p:blipFill>
          <p:spPr>
            <a:xfrm>
              <a:off x="10225087" y="4630967"/>
              <a:ext cx="511059" cy="378446"/>
            </a:xfrm>
            <a:prstGeom prst="rect">
              <a:avLst/>
            </a:prstGeom>
          </p:spPr>
        </p:pic>
        <p:pic>
          <p:nvPicPr>
            <p:cNvPr id="277" name="図 276">
              <a:extLst>
                <a:ext uri="{FF2B5EF4-FFF2-40B4-BE49-F238E27FC236}">
                  <a16:creationId xmlns:a16="http://schemas.microsoft.com/office/drawing/2014/main" id="{488FB08A-FDD7-4CC8-9E41-03EABEF0B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3633" t="43134" r="38343" b="37988"/>
            <a:stretch/>
          </p:blipFill>
          <p:spPr>
            <a:xfrm>
              <a:off x="11714897" y="4577332"/>
              <a:ext cx="533944" cy="435280"/>
            </a:xfrm>
            <a:prstGeom prst="rect">
              <a:avLst/>
            </a:prstGeom>
          </p:spPr>
        </p:pic>
        <p:pic>
          <p:nvPicPr>
            <p:cNvPr id="278" name="図 277">
              <a:extLst>
                <a:ext uri="{FF2B5EF4-FFF2-40B4-BE49-F238E27FC236}">
                  <a16:creationId xmlns:a16="http://schemas.microsoft.com/office/drawing/2014/main" id="{BAAA9B20-EEDF-470A-9DDF-FE08562B8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365" t="44656" r="65611" b="38196"/>
            <a:stretch/>
          </p:blipFill>
          <p:spPr>
            <a:xfrm>
              <a:off x="10869420" y="4630967"/>
              <a:ext cx="511059" cy="378446"/>
            </a:xfrm>
            <a:prstGeom prst="rect">
              <a:avLst/>
            </a:prstGeom>
          </p:spPr>
        </p:pic>
        <p:pic>
          <p:nvPicPr>
            <p:cNvPr id="279" name="図 278">
              <a:extLst>
                <a:ext uri="{FF2B5EF4-FFF2-40B4-BE49-F238E27FC236}">
                  <a16:creationId xmlns:a16="http://schemas.microsoft.com/office/drawing/2014/main" id="{08A52B78-01AD-4ADE-84A8-6F9CB710C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3633" t="43134" r="38343" b="37988"/>
            <a:stretch/>
          </p:blipFill>
          <p:spPr>
            <a:xfrm>
              <a:off x="12368334" y="4575733"/>
              <a:ext cx="533944" cy="435280"/>
            </a:xfrm>
            <a:prstGeom prst="rect">
              <a:avLst/>
            </a:prstGeom>
          </p:spPr>
        </p:pic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67EE4BA4-39CA-4A12-AE74-1D5CE0AA1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347" t="43086" r="81629" b="38036"/>
            <a:stretch/>
          </p:blipFill>
          <p:spPr>
            <a:xfrm>
              <a:off x="12985662" y="4698620"/>
              <a:ext cx="364353" cy="297027"/>
            </a:xfrm>
            <a:prstGeom prst="rect">
              <a:avLst/>
            </a:prstGeom>
          </p:spPr>
        </p:pic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3CCC17AA-95EF-4E25-9642-5F91EEA52D72}"/>
                </a:ext>
              </a:extLst>
            </p:cNvPr>
            <p:cNvCxnSpPr>
              <a:cxnSpLocks/>
            </p:cNvCxnSpPr>
            <p:nvPr/>
          </p:nvCxnSpPr>
          <p:spPr>
            <a:xfrm>
              <a:off x="9366768" y="3819323"/>
              <a:ext cx="0" cy="811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DB64E6A6-99DB-4310-B049-A5951E6A1F90}"/>
                </a:ext>
              </a:extLst>
            </p:cNvPr>
            <p:cNvCxnSpPr>
              <a:cxnSpLocks/>
            </p:cNvCxnSpPr>
            <p:nvPr/>
          </p:nvCxnSpPr>
          <p:spPr>
            <a:xfrm>
              <a:off x="10136403" y="3819323"/>
              <a:ext cx="0" cy="811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9458CB59-0C21-4864-9671-AB643219051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1730" y="3819323"/>
              <a:ext cx="0" cy="811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D00D0BB7-51B8-4BD6-B6E2-75F01EA5E132}"/>
                </a:ext>
              </a:extLst>
            </p:cNvPr>
            <p:cNvCxnSpPr>
              <a:cxnSpLocks/>
            </p:cNvCxnSpPr>
            <p:nvPr/>
          </p:nvCxnSpPr>
          <p:spPr>
            <a:xfrm>
              <a:off x="13687797" y="3819323"/>
              <a:ext cx="0" cy="811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61BF63F5-5322-4DE1-BE19-0EFE82CF95F7}"/>
                </a:ext>
              </a:extLst>
            </p:cNvPr>
            <p:cNvSpPr txBox="1"/>
            <p:nvPr/>
          </p:nvSpPr>
          <p:spPr>
            <a:xfrm>
              <a:off x="9579221" y="3698699"/>
              <a:ext cx="6217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2.5</a:t>
              </a:r>
              <a:endPara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FF1A94D8-9802-4EAF-9764-F33580052818}"/>
                </a:ext>
              </a:extLst>
            </p:cNvPr>
            <p:cNvSpPr txBox="1"/>
            <p:nvPr/>
          </p:nvSpPr>
          <p:spPr>
            <a:xfrm>
              <a:off x="12870988" y="3698660"/>
              <a:ext cx="6182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2.5</a:t>
              </a:r>
              <a:endPara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A214B65A-18C7-4F8A-99AF-AFD65A0F67F9}"/>
                </a:ext>
              </a:extLst>
            </p:cNvPr>
            <p:cNvSpPr txBox="1"/>
            <p:nvPr/>
          </p:nvSpPr>
          <p:spPr>
            <a:xfrm>
              <a:off x="13215132" y="3704843"/>
              <a:ext cx="6182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2.5</a:t>
              </a:r>
              <a:endPara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5FFF5286-5B12-4183-8316-D77D671FF9C4}"/>
                </a:ext>
              </a:extLst>
            </p:cNvPr>
            <p:cNvSpPr txBox="1"/>
            <p:nvPr/>
          </p:nvSpPr>
          <p:spPr>
            <a:xfrm>
              <a:off x="9164250" y="3698356"/>
              <a:ext cx="3575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0.4</a:t>
              </a:r>
              <a:endPara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9B168662-A6E1-488C-8DE8-394598C8D462}"/>
                </a:ext>
              </a:extLst>
            </p:cNvPr>
            <p:cNvSpPr txBox="1"/>
            <p:nvPr/>
          </p:nvSpPr>
          <p:spPr>
            <a:xfrm>
              <a:off x="13511761" y="3693720"/>
              <a:ext cx="3575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0.4</a:t>
              </a:r>
              <a:endPara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7149E832-966B-43F6-BD53-8AA5A22A86F9}"/>
                </a:ext>
              </a:extLst>
            </p:cNvPr>
            <p:cNvSpPr txBox="1"/>
            <p:nvPr/>
          </p:nvSpPr>
          <p:spPr>
            <a:xfrm>
              <a:off x="12790866" y="3583089"/>
              <a:ext cx="357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0.5</a:t>
              </a:r>
              <a:endPara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A8274128-EAA9-43AD-8085-A46C63B1B46A}"/>
                </a:ext>
              </a:extLst>
            </p:cNvPr>
            <p:cNvSpPr txBox="1"/>
            <p:nvPr/>
          </p:nvSpPr>
          <p:spPr>
            <a:xfrm>
              <a:off x="9578985" y="3929875"/>
              <a:ext cx="6217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自転車道</a:t>
              </a: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75F6A041-C5BB-4E4D-AFB3-217BCE5A10B7}"/>
                </a:ext>
              </a:extLst>
            </p:cNvPr>
            <p:cNvSpPr txBox="1"/>
            <p:nvPr/>
          </p:nvSpPr>
          <p:spPr>
            <a:xfrm>
              <a:off x="12870988" y="3944729"/>
              <a:ext cx="6217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自転車道</a:t>
              </a:r>
            </a:p>
          </p:txBody>
        </p:sp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686EB9BD-4F0E-444F-9B1F-43C0CB1AFCC1}"/>
                </a:ext>
              </a:extLst>
            </p:cNvPr>
            <p:cNvSpPr txBox="1"/>
            <p:nvPr/>
          </p:nvSpPr>
          <p:spPr>
            <a:xfrm>
              <a:off x="13306556" y="3926059"/>
              <a:ext cx="4309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  <a:endPara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6" name="テキスト ボックス 43">
            <a:extLst>
              <a:ext uri="{FF2B5EF4-FFF2-40B4-BE49-F238E27FC236}">
                <a16:creationId xmlns:a16="http://schemas.microsoft.com/office/drawing/2014/main" id="{AF72CEC2-41E6-4C52-B244-9D06CD8B67A8}"/>
              </a:ext>
            </a:extLst>
          </p:cNvPr>
          <p:cNvSpPr txBox="1"/>
          <p:nvPr/>
        </p:nvSpPr>
        <p:spPr>
          <a:xfrm rot="2291846">
            <a:off x="7277167" y="741041"/>
            <a:ext cx="175805" cy="110012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（都）十三高槻線</a:t>
            </a:r>
          </a:p>
        </p:txBody>
      </p:sp>
    </p:spTree>
    <p:extLst>
      <p:ext uri="{BB962C8B-B14F-4D97-AF65-F5344CB8AC3E}">
        <p14:creationId xmlns:p14="http://schemas.microsoft.com/office/powerpoint/2010/main" val="354898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画面に合わせる (4:3)</PresentationFormat>
  <Paragraphs>70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2025-09-16T07:27:43Z</dcterms:created>
  <dcterms:modified xsi:type="dcterms:W3CDTF">2025-11-20T04:14:51Z</dcterms:modified>
</cp:coreProperties>
</file>