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C822-832D-4917-85E7-6141BC13091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44C9-F5B6-4169-B0A4-E32DF2ADB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15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93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B69C20-D173-47C3-93FD-4688011D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AB3F32-8753-4DB1-9BC5-D20B544A0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F95C78-B140-41A2-92EF-9BD32387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80D64C-6B74-452F-A545-A7504468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9B0CF3-C320-426D-90B9-08742BF3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4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D05D24-1110-4ABC-9572-5D74D218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27663F-9270-4C66-94DA-751FABCA4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3894DB-F232-4E0D-A776-12C953E6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C2732D-0768-4436-B6F4-717D7EC3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35E827-C402-4A85-A0D4-0D74247C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46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3D881E-1A72-4B8E-80F7-035284BE7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9C5ED5-497F-478C-AF2E-9211F2EE9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9A9528-0F48-4CDA-A38A-4B5E4070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5EF05-EDD1-4564-B6DB-FB13D9DC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6E9C9-A17F-4BB9-8E03-21D451EA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62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9A694-5228-4A76-BEEB-5083A6D8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AF7C68-6424-499A-BE52-4002BA38C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7A8BA-3658-4D0F-AF8E-0F96D2B8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45D7FC-7EC2-4E4C-AA54-4DB4CED9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A0B991-3B0B-4E29-9682-9C1D3006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25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2DE8BB-1B4E-4E51-82A6-D60CCB57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E6BFBF-7F26-4C0B-B8F2-2D7DF2F02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B8E332-1D45-4A15-ADFD-49B0E2C4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AD92B-6B27-4B15-8219-13C59341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2CBA3E-4397-415F-887C-295AE59A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86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3A1641-0E0C-4E26-9B5F-09D86FA3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BF6108-CC73-4878-A614-52C60E425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145013-6573-46DD-AD06-711E256CF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1978FF-F998-43CF-99C0-4232BF4A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C2E139-3840-4815-85E1-429AEFD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38DF26-34D6-41F7-B6A8-FCC87BC0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03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C73D0-9C88-4FC2-A960-BF4FB199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4A1DAD-9A7A-444C-B98A-9725580B8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0E9E6C-B5E1-4566-8EEF-541FB7F62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4F5B86-38FD-414A-A5B8-8BFFAACC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A3BF29-A7C7-4803-9B48-947A75C53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D7ADBCA-F123-4A7C-906D-ED66D382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9307B2-3A7D-4A9A-9CA5-1AE1571D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9CC9B78-D1C6-4D08-863C-48C99225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33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1C918-C7A6-4654-BB9A-36F6F331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709EF5-6D3C-4089-A975-9463E170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21027D-6B0D-4872-983D-6F7C1DB5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9C8757-19AD-42F6-A390-4408C125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34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8D0B70-8C01-459A-B929-9C697B46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66CA645-708C-4C31-BB42-4852FCDB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1797F8-BC2D-47BC-B2A2-EF0B1F51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6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5B88C1-2A1C-4B56-B97D-C59428A1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CB0CB5-4C26-415D-9174-831151DB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5011E70-ECC7-459E-ABDE-54D25F612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A42F7D-AE40-49F6-B06C-2CD6D1DF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A000F0-4629-4522-970E-AEAC572C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7CC048-5E54-469E-B284-FA6092A2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826F0A-6EAE-4D20-A39C-2B705607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51F7D05-87D1-43A4-8D79-0C0D4C520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315D46-652E-4541-979E-6F9BD2D5B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7B3660-F42F-4445-A3E1-38422D83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8BAAC4-E9EA-4EE7-8ADD-B1B34C2E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018697-FFC9-449D-9024-96797B4F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11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010293A-A77D-4D9E-A70C-80B90913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5FC553-174B-44D5-AFD3-96B067F80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B06E46-6580-4E79-911F-2387ADB59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0D7D-B6D7-40AD-AC7E-55B62551CD9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D974D4-CE71-4F40-94D2-1748FA17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A65757-771D-4D65-9E8F-4361399B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CA25-B21D-4EA6-AE20-45B7E9BF4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23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4254BCB-93E4-407A-B841-A70F813B9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241" y="802372"/>
            <a:ext cx="4377537" cy="4468293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729604" cy="3058696"/>
            <a:chOff x="8469" y="490939"/>
            <a:chExt cx="4729604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729604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○本路線は、国道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号（大阪外環状線）と一体となって北大阪地域の交通軸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を形成するとともに、新名神高速道路へのアクセス機能を担う、大阪の成長に資す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る道路です。</a:t>
              </a:r>
            </a:p>
            <a:p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○本事業は、新名神高速道路の高槻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JCT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へのアクセス道路であるとともに、関連する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国道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号と合わせて整備することで、慢性的に渋滞が発生している国道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171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号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及び周辺道路の渋滞緩和を図ることが目的です。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○高槻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JCT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から国道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号までの約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3.3km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区間が、平成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ました。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高槻市成合～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井尻２丁目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3.5km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7.5m~32.5m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府道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伏見柳谷高槻線</a:t>
            </a:r>
            <a:r>
              <a:rPr lang="ja-JP" altLang="en-US" dirty="0">
                <a:solidFill>
                  <a:schemeClr val="bg1"/>
                </a:solidFill>
              </a:rPr>
              <a:t>（高槻東道路）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17097" y="3786572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50E42728-B97F-4FBB-9F19-70D631303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07"/>
          <a:stretch/>
        </p:blipFill>
        <p:spPr>
          <a:xfrm>
            <a:off x="599115" y="5670367"/>
            <a:ext cx="3403724" cy="121623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16876CDD-E565-4220-A1EA-F95596A7A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5" y="4299038"/>
            <a:ext cx="3392392" cy="1246156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8337230-D3F3-4901-9049-3A50AE551D8C}"/>
              </a:ext>
            </a:extLst>
          </p:cNvPr>
          <p:cNvSpPr txBox="1"/>
          <p:nvPr/>
        </p:nvSpPr>
        <p:spPr>
          <a:xfrm>
            <a:off x="3332025" y="4109161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47BC602-6897-4CF3-99FC-B938A34E70E5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675DC2A-EA72-4C49-B5D7-5DAB13D91C5A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こちらをご覧ください（茨木土木事務所</a:t>
              </a:r>
              <a:r>
                <a:rPr kumimoji="1" lang="ja-JP" altLang="en-US" sz="1050" u="sng">
                  <a:latin typeface="Meiryo UI" panose="020B0604030504040204" pitchFamily="50" charset="-128"/>
                  <a:ea typeface="Meiryo UI" panose="020B0604030504040204" pitchFamily="50" charset="-128"/>
                </a:rPr>
                <a:t>ホームページ）（調整中）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E64F3802-4A28-4520-A65A-9C456A01F572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AE856099-AC43-4B93-81BB-357637DD36C8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189ED9FF-0920-4FC0-A54C-3EC371FE3339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33A93829-EED9-4C00-8997-577E2770BC2D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55" name="直線コネクタ 54">
                  <a:extLst>
                    <a:ext uri="{FF2B5EF4-FFF2-40B4-BE49-F238E27FC236}">
                      <a16:creationId xmlns:a16="http://schemas.microsoft.com/office/drawing/2014/main" id="{72E3FB38-2906-444B-A4BB-A080C8E549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>
                  <a:extLst>
                    <a:ext uri="{FF2B5EF4-FFF2-40B4-BE49-F238E27FC236}">
                      <a16:creationId xmlns:a16="http://schemas.microsoft.com/office/drawing/2014/main" id="{3A175F5C-36BE-4375-A8F9-132D111623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765DFCCF-D7A7-49D1-AF55-FFC0F2B68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913" y="1205530"/>
            <a:ext cx="347472" cy="590702"/>
          </a:xfrm>
          <a:prstGeom prst="rect">
            <a:avLst/>
          </a:prstGeom>
        </p:spPr>
      </p:pic>
      <p:sp>
        <p:nvSpPr>
          <p:cNvPr id="60" name="AutoShape 145">
            <a:extLst>
              <a:ext uri="{FF2B5EF4-FFF2-40B4-BE49-F238E27FC236}">
                <a16:creationId xmlns:a16="http://schemas.microsoft.com/office/drawing/2014/main" id="{2026CF72-D152-4CCE-A504-FE8459187B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714608" y="1724203"/>
            <a:ext cx="252456" cy="2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0395721F-6A82-4ABA-9269-FF11FF4ED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13" y="803430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楕円 62">
            <a:extLst>
              <a:ext uri="{FF2B5EF4-FFF2-40B4-BE49-F238E27FC236}">
                <a16:creationId xmlns:a16="http://schemas.microsoft.com/office/drawing/2014/main" id="{CA087EBC-D1D3-41B6-B99C-879C5EF89567}"/>
              </a:ext>
            </a:extLst>
          </p:cNvPr>
          <p:cNvSpPr/>
          <p:nvPr/>
        </p:nvSpPr>
        <p:spPr>
          <a:xfrm>
            <a:off x="8775292" y="1278793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E53A9101-82F5-416E-984F-EA3E957A25FB}"/>
              </a:ext>
            </a:extLst>
          </p:cNvPr>
          <p:cNvCxnSpPr>
            <a:cxnSpLocks/>
          </p:cNvCxnSpPr>
          <p:nvPr/>
        </p:nvCxnSpPr>
        <p:spPr>
          <a:xfrm flipV="1">
            <a:off x="8455094" y="1358080"/>
            <a:ext cx="320198" cy="2478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1624416-1451-49D2-9999-5C553D55C8E4}"/>
              </a:ext>
            </a:extLst>
          </p:cNvPr>
          <p:cNvCxnSpPr>
            <a:cxnSpLocks/>
          </p:cNvCxnSpPr>
          <p:nvPr/>
        </p:nvCxnSpPr>
        <p:spPr>
          <a:xfrm flipH="1">
            <a:off x="7893970" y="1599228"/>
            <a:ext cx="5758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D9D2B44-B402-40B5-863B-25CBAD36ED73}"/>
              </a:ext>
            </a:extLst>
          </p:cNvPr>
          <p:cNvSpPr txBox="1"/>
          <p:nvPr/>
        </p:nvSpPr>
        <p:spPr>
          <a:xfrm>
            <a:off x="7676819" y="1349048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8BB0B2B7-D4A2-4040-9235-08CD2223B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172" y="931471"/>
            <a:ext cx="309143" cy="525543"/>
          </a:xfrm>
          <a:prstGeom prst="rect">
            <a:avLst/>
          </a:prstGeom>
        </p:spPr>
      </p:pic>
      <p:sp>
        <p:nvSpPr>
          <p:cNvPr id="74" name="テキスト ボックス 38">
            <a:extLst>
              <a:ext uri="{FF2B5EF4-FFF2-40B4-BE49-F238E27FC236}">
                <a16:creationId xmlns:a16="http://schemas.microsoft.com/office/drawing/2014/main" id="{C1B7A7B4-E732-435F-B67D-39204D4D5C61}"/>
              </a:ext>
            </a:extLst>
          </p:cNvPr>
          <p:cNvSpPr txBox="1"/>
          <p:nvPr/>
        </p:nvSpPr>
        <p:spPr>
          <a:xfrm rot="2457829">
            <a:off x="5048345" y="1135395"/>
            <a:ext cx="1045814" cy="15236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新名神高速道路</a:t>
            </a:r>
          </a:p>
        </p:txBody>
      </p:sp>
      <p:sp>
        <p:nvSpPr>
          <p:cNvPr id="75" name="テキスト ボックス 38">
            <a:extLst>
              <a:ext uri="{FF2B5EF4-FFF2-40B4-BE49-F238E27FC236}">
                <a16:creationId xmlns:a16="http://schemas.microsoft.com/office/drawing/2014/main" id="{A9E1B7BF-8E8E-4502-BAAC-1D95663A4341}"/>
              </a:ext>
            </a:extLst>
          </p:cNvPr>
          <p:cNvSpPr txBox="1"/>
          <p:nvPr/>
        </p:nvSpPr>
        <p:spPr>
          <a:xfrm>
            <a:off x="4767722" y="2501409"/>
            <a:ext cx="1045814" cy="15236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名神高速道路</a:t>
            </a: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729B966A-DC74-4B69-8F4D-2204BE93FA4A}"/>
              </a:ext>
            </a:extLst>
          </p:cNvPr>
          <p:cNvGrpSpPr/>
          <p:nvPr/>
        </p:nvGrpSpPr>
        <p:grpSpPr>
          <a:xfrm>
            <a:off x="4680147" y="3661589"/>
            <a:ext cx="283191" cy="201074"/>
            <a:chOff x="9357273" y="4664287"/>
            <a:chExt cx="283191" cy="201074"/>
          </a:xfrm>
        </p:grpSpPr>
        <p:sp>
          <p:nvSpPr>
            <p:cNvPr id="77" name="Freeform 4">
              <a:extLst>
                <a:ext uri="{FF2B5EF4-FFF2-40B4-BE49-F238E27FC236}">
                  <a16:creationId xmlns:a16="http://schemas.microsoft.com/office/drawing/2014/main" id="{10318766-5273-4DF7-B281-F78C98B28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278D35B7-A692-44B4-86C9-A9A357EC8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171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C8E9383-6912-4126-8D8E-0B7C6471E3B9}"/>
              </a:ext>
            </a:extLst>
          </p:cNvPr>
          <p:cNvGrpSpPr/>
          <p:nvPr/>
        </p:nvGrpSpPr>
        <p:grpSpPr>
          <a:xfrm>
            <a:off x="6199454" y="3338915"/>
            <a:ext cx="283191" cy="201074"/>
            <a:chOff x="9357273" y="4664287"/>
            <a:chExt cx="283191" cy="201074"/>
          </a:xfrm>
        </p:grpSpPr>
        <p:sp>
          <p:nvSpPr>
            <p:cNvPr id="80" name="Freeform 4">
              <a:extLst>
                <a:ext uri="{FF2B5EF4-FFF2-40B4-BE49-F238E27FC236}">
                  <a16:creationId xmlns:a16="http://schemas.microsoft.com/office/drawing/2014/main" id="{81E0E6E6-309D-4A04-A4BB-478CA0355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70E53A48-641B-491C-A416-E67E5BB0A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171</a:t>
              </a: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FB6BD4C-905D-4AC0-99DB-B51D58E217AE}"/>
              </a:ext>
            </a:extLst>
          </p:cNvPr>
          <p:cNvGrpSpPr/>
          <p:nvPr/>
        </p:nvGrpSpPr>
        <p:grpSpPr>
          <a:xfrm>
            <a:off x="7549033" y="2385895"/>
            <a:ext cx="283191" cy="201074"/>
            <a:chOff x="9357273" y="4664287"/>
            <a:chExt cx="283191" cy="201074"/>
          </a:xfrm>
        </p:grpSpPr>
        <p:sp>
          <p:nvSpPr>
            <p:cNvPr id="83" name="Freeform 4">
              <a:extLst>
                <a:ext uri="{FF2B5EF4-FFF2-40B4-BE49-F238E27FC236}">
                  <a16:creationId xmlns:a16="http://schemas.microsoft.com/office/drawing/2014/main" id="{C33476A8-FCF1-470F-9408-23BD52761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6AD77E11-681B-413F-8C77-0FAD963A8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171</a:t>
              </a:r>
            </a:p>
          </p:txBody>
        </p:sp>
      </p:grp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028DAE56-880C-45D5-A420-BA8D077C7E65}"/>
              </a:ext>
            </a:extLst>
          </p:cNvPr>
          <p:cNvSpPr/>
          <p:nvPr/>
        </p:nvSpPr>
        <p:spPr>
          <a:xfrm>
            <a:off x="8222765" y="4835861"/>
            <a:ext cx="565075" cy="29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枚方市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197A07FA-E27D-4257-800D-5DBB14BF5CF2}"/>
              </a:ext>
            </a:extLst>
          </p:cNvPr>
          <p:cNvSpPr/>
          <p:nvPr/>
        </p:nvSpPr>
        <p:spPr>
          <a:xfrm>
            <a:off x="4772865" y="1988396"/>
            <a:ext cx="565075" cy="29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高槻市</a:t>
            </a:r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8D5ED446-F5FA-48FE-9348-2AC1FDF02A68}"/>
              </a:ext>
            </a:extLst>
          </p:cNvPr>
          <p:cNvSpPr/>
          <p:nvPr/>
        </p:nvSpPr>
        <p:spPr>
          <a:xfrm>
            <a:off x="5818482" y="1720204"/>
            <a:ext cx="128588" cy="1285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F53AA7E3-C304-4088-84A3-10F266F5D6A2}"/>
              </a:ext>
            </a:extLst>
          </p:cNvPr>
          <p:cNvCxnSpPr>
            <a:cxnSpLocks/>
            <a:stCxn id="96" idx="2"/>
          </p:cNvCxnSpPr>
          <p:nvPr/>
        </p:nvCxnSpPr>
        <p:spPr>
          <a:xfrm flipH="1" flipV="1">
            <a:off x="5547310" y="1661316"/>
            <a:ext cx="271172" cy="123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FFCE985-37B6-4C2A-80C6-98446F0131E8}"/>
              </a:ext>
            </a:extLst>
          </p:cNvPr>
          <p:cNvSpPr/>
          <p:nvPr/>
        </p:nvSpPr>
        <p:spPr>
          <a:xfrm>
            <a:off x="6291263" y="329088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9825C9A-E8DE-4658-82BC-186D5140D3F8}"/>
              </a:ext>
            </a:extLst>
          </p:cNvPr>
          <p:cNvSpPr/>
          <p:nvPr/>
        </p:nvSpPr>
        <p:spPr>
          <a:xfrm>
            <a:off x="5819775" y="1862138"/>
            <a:ext cx="1322070" cy="1113472"/>
          </a:xfrm>
          <a:custGeom>
            <a:avLst/>
            <a:gdLst>
              <a:gd name="connsiteX0" fmla="*/ 76200 w 1428750"/>
              <a:gd name="connsiteY0" fmla="*/ 0 h 1223962"/>
              <a:gd name="connsiteX1" fmla="*/ 109538 w 1428750"/>
              <a:gd name="connsiteY1" fmla="*/ 300037 h 1223962"/>
              <a:gd name="connsiteX2" fmla="*/ 0 w 1428750"/>
              <a:gd name="connsiteY2" fmla="*/ 566737 h 1223962"/>
              <a:gd name="connsiteX3" fmla="*/ 209550 w 1428750"/>
              <a:gd name="connsiteY3" fmla="*/ 723900 h 1223962"/>
              <a:gd name="connsiteX4" fmla="*/ 381000 w 1428750"/>
              <a:gd name="connsiteY4" fmla="*/ 800100 h 1223962"/>
              <a:gd name="connsiteX5" fmla="*/ 585788 w 1428750"/>
              <a:gd name="connsiteY5" fmla="*/ 852487 h 1223962"/>
              <a:gd name="connsiteX6" fmla="*/ 800100 w 1428750"/>
              <a:gd name="connsiteY6" fmla="*/ 871537 h 1223962"/>
              <a:gd name="connsiteX7" fmla="*/ 1004888 w 1428750"/>
              <a:gd name="connsiteY7" fmla="*/ 795337 h 1223962"/>
              <a:gd name="connsiteX8" fmla="*/ 1109663 w 1428750"/>
              <a:gd name="connsiteY8" fmla="*/ 752475 h 1223962"/>
              <a:gd name="connsiteX9" fmla="*/ 1171575 w 1428750"/>
              <a:gd name="connsiteY9" fmla="*/ 790575 h 1223962"/>
              <a:gd name="connsiteX10" fmla="*/ 1390650 w 1428750"/>
              <a:gd name="connsiteY10" fmla="*/ 1204912 h 1223962"/>
              <a:gd name="connsiteX11" fmla="*/ 1428750 w 1428750"/>
              <a:gd name="connsiteY11" fmla="*/ 1223962 h 1223962"/>
              <a:gd name="connsiteX0" fmla="*/ 76200 w 1390650"/>
              <a:gd name="connsiteY0" fmla="*/ 0 h 1204912"/>
              <a:gd name="connsiteX1" fmla="*/ 109538 w 1390650"/>
              <a:gd name="connsiteY1" fmla="*/ 300037 h 1204912"/>
              <a:gd name="connsiteX2" fmla="*/ 0 w 1390650"/>
              <a:gd name="connsiteY2" fmla="*/ 566737 h 1204912"/>
              <a:gd name="connsiteX3" fmla="*/ 209550 w 1390650"/>
              <a:gd name="connsiteY3" fmla="*/ 723900 h 1204912"/>
              <a:gd name="connsiteX4" fmla="*/ 381000 w 1390650"/>
              <a:gd name="connsiteY4" fmla="*/ 800100 h 1204912"/>
              <a:gd name="connsiteX5" fmla="*/ 585788 w 1390650"/>
              <a:gd name="connsiteY5" fmla="*/ 852487 h 1204912"/>
              <a:gd name="connsiteX6" fmla="*/ 800100 w 1390650"/>
              <a:gd name="connsiteY6" fmla="*/ 871537 h 1204912"/>
              <a:gd name="connsiteX7" fmla="*/ 1004888 w 1390650"/>
              <a:gd name="connsiteY7" fmla="*/ 795337 h 1204912"/>
              <a:gd name="connsiteX8" fmla="*/ 1109663 w 1390650"/>
              <a:gd name="connsiteY8" fmla="*/ 752475 h 1204912"/>
              <a:gd name="connsiteX9" fmla="*/ 1171575 w 1390650"/>
              <a:gd name="connsiteY9" fmla="*/ 790575 h 1204912"/>
              <a:gd name="connsiteX10" fmla="*/ 1390650 w 1390650"/>
              <a:gd name="connsiteY10" fmla="*/ 1204912 h 1204912"/>
              <a:gd name="connsiteX0" fmla="*/ 76200 w 1322070"/>
              <a:gd name="connsiteY0" fmla="*/ 0 h 1113472"/>
              <a:gd name="connsiteX1" fmla="*/ 109538 w 1322070"/>
              <a:gd name="connsiteY1" fmla="*/ 300037 h 1113472"/>
              <a:gd name="connsiteX2" fmla="*/ 0 w 1322070"/>
              <a:gd name="connsiteY2" fmla="*/ 566737 h 1113472"/>
              <a:gd name="connsiteX3" fmla="*/ 209550 w 1322070"/>
              <a:gd name="connsiteY3" fmla="*/ 723900 h 1113472"/>
              <a:gd name="connsiteX4" fmla="*/ 381000 w 1322070"/>
              <a:gd name="connsiteY4" fmla="*/ 800100 h 1113472"/>
              <a:gd name="connsiteX5" fmla="*/ 585788 w 1322070"/>
              <a:gd name="connsiteY5" fmla="*/ 852487 h 1113472"/>
              <a:gd name="connsiteX6" fmla="*/ 800100 w 1322070"/>
              <a:gd name="connsiteY6" fmla="*/ 871537 h 1113472"/>
              <a:gd name="connsiteX7" fmla="*/ 1004888 w 1322070"/>
              <a:gd name="connsiteY7" fmla="*/ 795337 h 1113472"/>
              <a:gd name="connsiteX8" fmla="*/ 1109663 w 1322070"/>
              <a:gd name="connsiteY8" fmla="*/ 752475 h 1113472"/>
              <a:gd name="connsiteX9" fmla="*/ 1171575 w 1322070"/>
              <a:gd name="connsiteY9" fmla="*/ 790575 h 1113472"/>
              <a:gd name="connsiteX10" fmla="*/ 1322070 w 1322070"/>
              <a:gd name="connsiteY10" fmla="*/ 1113472 h 11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2070" h="1113472">
                <a:moveTo>
                  <a:pt x="76200" y="0"/>
                </a:moveTo>
                <a:lnTo>
                  <a:pt x="109538" y="300037"/>
                </a:lnTo>
                <a:lnTo>
                  <a:pt x="0" y="566737"/>
                </a:lnTo>
                <a:lnTo>
                  <a:pt x="209550" y="723900"/>
                </a:lnTo>
                <a:lnTo>
                  <a:pt x="381000" y="800100"/>
                </a:lnTo>
                <a:lnTo>
                  <a:pt x="585788" y="852487"/>
                </a:lnTo>
                <a:lnTo>
                  <a:pt x="800100" y="871537"/>
                </a:lnTo>
                <a:lnTo>
                  <a:pt x="1004888" y="795337"/>
                </a:lnTo>
                <a:lnTo>
                  <a:pt x="1109663" y="752475"/>
                </a:lnTo>
                <a:lnTo>
                  <a:pt x="1171575" y="790575"/>
                </a:lnTo>
                <a:lnTo>
                  <a:pt x="1322070" y="111347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E993BD82-199F-4C97-98D6-BD62AC45FACA}"/>
              </a:ext>
            </a:extLst>
          </p:cNvPr>
          <p:cNvCxnSpPr>
            <a:cxnSpLocks/>
          </p:cNvCxnSpPr>
          <p:nvPr/>
        </p:nvCxnSpPr>
        <p:spPr>
          <a:xfrm>
            <a:off x="6137719" y="1230628"/>
            <a:ext cx="1211344" cy="9780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38">
            <a:extLst>
              <a:ext uri="{FF2B5EF4-FFF2-40B4-BE49-F238E27FC236}">
                <a16:creationId xmlns:a16="http://schemas.microsoft.com/office/drawing/2014/main" id="{97F59084-A7FD-4C70-A956-33D9A214BDC9}"/>
              </a:ext>
            </a:extLst>
          </p:cNvPr>
          <p:cNvSpPr txBox="1"/>
          <p:nvPr/>
        </p:nvSpPr>
        <p:spPr>
          <a:xfrm>
            <a:off x="6226620" y="1386999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L=3.3km</a:t>
            </a:r>
            <a:endParaRPr kumimoji="1" lang="ja-JP" altLang="en-US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09256CD7-9FCA-45D9-A1DA-A4BF6E6FE53F}"/>
              </a:ext>
            </a:extLst>
          </p:cNvPr>
          <p:cNvCxnSpPr>
            <a:cxnSpLocks/>
          </p:cNvCxnSpPr>
          <p:nvPr/>
        </p:nvCxnSpPr>
        <p:spPr>
          <a:xfrm flipH="1">
            <a:off x="7245923" y="1934900"/>
            <a:ext cx="303110" cy="10961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4BE710B-40AB-44E5-A8BC-66CDC3275A23}"/>
              </a:ext>
            </a:extLst>
          </p:cNvPr>
          <p:cNvSpPr/>
          <p:nvPr/>
        </p:nvSpPr>
        <p:spPr>
          <a:xfrm>
            <a:off x="6991351" y="2895599"/>
            <a:ext cx="381000" cy="977900"/>
          </a:xfrm>
          <a:custGeom>
            <a:avLst/>
            <a:gdLst>
              <a:gd name="connsiteX0" fmla="*/ 727075 w 727075"/>
              <a:gd name="connsiteY0" fmla="*/ 0 h 1536700"/>
              <a:gd name="connsiteX1" fmla="*/ 479425 w 727075"/>
              <a:gd name="connsiteY1" fmla="*/ 415925 h 1536700"/>
              <a:gd name="connsiteX2" fmla="*/ 431800 w 727075"/>
              <a:gd name="connsiteY2" fmla="*/ 558800 h 1536700"/>
              <a:gd name="connsiteX3" fmla="*/ 346075 w 727075"/>
              <a:gd name="connsiteY3" fmla="*/ 977900 h 1536700"/>
              <a:gd name="connsiteX4" fmla="*/ 307975 w 727075"/>
              <a:gd name="connsiteY4" fmla="*/ 1143000 h 1536700"/>
              <a:gd name="connsiteX5" fmla="*/ 177800 w 727075"/>
              <a:gd name="connsiteY5" fmla="*/ 1425575 h 1536700"/>
              <a:gd name="connsiteX6" fmla="*/ 0 w 727075"/>
              <a:gd name="connsiteY6" fmla="*/ 1536700 h 1536700"/>
              <a:gd name="connsiteX0" fmla="*/ 549275 w 549275"/>
              <a:gd name="connsiteY0" fmla="*/ 0 h 1425575"/>
              <a:gd name="connsiteX1" fmla="*/ 301625 w 549275"/>
              <a:gd name="connsiteY1" fmla="*/ 415925 h 1425575"/>
              <a:gd name="connsiteX2" fmla="*/ 254000 w 549275"/>
              <a:gd name="connsiteY2" fmla="*/ 558800 h 1425575"/>
              <a:gd name="connsiteX3" fmla="*/ 168275 w 549275"/>
              <a:gd name="connsiteY3" fmla="*/ 977900 h 1425575"/>
              <a:gd name="connsiteX4" fmla="*/ 130175 w 549275"/>
              <a:gd name="connsiteY4" fmla="*/ 1143000 h 1425575"/>
              <a:gd name="connsiteX5" fmla="*/ 0 w 549275"/>
              <a:gd name="connsiteY5" fmla="*/ 1425575 h 1425575"/>
              <a:gd name="connsiteX0" fmla="*/ 419100 w 419100"/>
              <a:gd name="connsiteY0" fmla="*/ 0 h 1143000"/>
              <a:gd name="connsiteX1" fmla="*/ 171450 w 419100"/>
              <a:gd name="connsiteY1" fmla="*/ 415925 h 1143000"/>
              <a:gd name="connsiteX2" fmla="*/ 123825 w 419100"/>
              <a:gd name="connsiteY2" fmla="*/ 558800 h 1143000"/>
              <a:gd name="connsiteX3" fmla="*/ 38100 w 419100"/>
              <a:gd name="connsiteY3" fmla="*/ 977900 h 1143000"/>
              <a:gd name="connsiteX4" fmla="*/ 0 w 419100"/>
              <a:gd name="connsiteY4" fmla="*/ 1143000 h 1143000"/>
              <a:gd name="connsiteX0" fmla="*/ 381000 w 381000"/>
              <a:gd name="connsiteY0" fmla="*/ 0 h 977900"/>
              <a:gd name="connsiteX1" fmla="*/ 133350 w 381000"/>
              <a:gd name="connsiteY1" fmla="*/ 415925 h 977900"/>
              <a:gd name="connsiteX2" fmla="*/ 85725 w 381000"/>
              <a:gd name="connsiteY2" fmla="*/ 558800 h 977900"/>
              <a:gd name="connsiteX3" fmla="*/ 0 w 381000"/>
              <a:gd name="connsiteY3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977900">
                <a:moveTo>
                  <a:pt x="381000" y="0"/>
                </a:moveTo>
                <a:lnTo>
                  <a:pt x="133350" y="415925"/>
                </a:lnTo>
                <a:lnTo>
                  <a:pt x="85725" y="558800"/>
                </a:lnTo>
                <a:lnTo>
                  <a:pt x="0" y="97790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311CF0C1-4473-4850-89F3-7935E9155328}"/>
              </a:ext>
            </a:extLst>
          </p:cNvPr>
          <p:cNvGrpSpPr/>
          <p:nvPr/>
        </p:nvGrpSpPr>
        <p:grpSpPr>
          <a:xfrm>
            <a:off x="6902522" y="3497621"/>
            <a:ext cx="283191" cy="201074"/>
            <a:chOff x="9357273" y="4664287"/>
            <a:chExt cx="283191" cy="201074"/>
          </a:xfrm>
        </p:grpSpPr>
        <p:sp>
          <p:nvSpPr>
            <p:cNvPr id="103" name="Freeform 4">
              <a:extLst>
                <a:ext uri="{FF2B5EF4-FFF2-40B4-BE49-F238E27FC236}">
                  <a16:creationId xmlns:a16="http://schemas.microsoft.com/office/drawing/2014/main" id="{A0EDE4B1-5C33-4EC0-B884-E8037B3EC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4" name="Rectangle 5">
              <a:extLst>
                <a:ext uri="{FF2B5EF4-FFF2-40B4-BE49-F238E27FC236}">
                  <a16:creationId xmlns:a16="http://schemas.microsoft.com/office/drawing/2014/main" id="{320E2D70-609A-49B4-BA3E-5A84B7A9D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D05D5FCE-42B5-44CD-B9BF-CF23E9A98805}"/>
              </a:ext>
            </a:extLst>
          </p:cNvPr>
          <p:cNvGrpSpPr/>
          <p:nvPr/>
        </p:nvGrpSpPr>
        <p:grpSpPr>
          <a:xfrm>
            <a:off x="5948729" y="5027462"/>
            <a:ext cx="283191" cy="201074"/>
            <a:chOff x="9357273" y="4664287"/>
            <a:chExt cx="283191" cy="201074"/>
          </a:xfrm>
        </p:grpSpPr>
        <p:sp>
          <p:nvSpPr>
            <p:cNvPr id="109" name="Freeform 4">
              <a:extLst>
                <a:ext uri="{FF2B5EF4-FFF2-40B4-BE49-F238E27FC236}">
                  <a16:creationId xmlns:a16="http://schemas.microsoft.com/office/drawing/2014/main" id="{B70860E8-34B8-4672-A08D-C1B244BB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DA1B2E7D-6165-4090-BB35-C1E516DAF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97" name="テキスト ボックス 43">
            <a:extLst>
              <a:ext uri="{FF2B5EF4-FFF2-40B4-BE49-F238E27FC236}">
                <a16:creationId xmlns:a16="http://schemas.microsoft.com/office/drawing/2014/main" id="{0D579571-022A-40AE-9324-5400041D931D}"/>
              </a:ext>
            </a:extLst>
          </p:cNvPr>
          <p:cNvSpPr txBox="1"/>
          <p:nvPr/>
        </p:nvSpPr>
        <p:spPr>
          <a:xfrm>
            <a:off x="5039297" y="1485415"/>
            <a:ext cx="599999" cy="19919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高槻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JCT</a:t>
            </a:r>
          </a:p>
        </p:txBody>
      </p: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FFBE0052-50A7-4200-879B-06C0694A0394}"/>
              </a:ext>
            </a:extLst>
          </p:cNvPr>
          <p:cNvCxnSpPr>
            <a:cxnSpLocks/>
          </p:cNvCxnSpPr>
          <p:nvPr/>
        </p:nvCxnSpPr>
        <p:spPr>
          <a:xfrm flipH="1">
            <a:off x="7185312" y="1830386"/>
            <a:ext cx="303110" cy="10961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F4B6F1AB-D95A-4E94-9638-DE3982EDB13E}"/>
              </a:ext>
            </a:extLst>
          </p:cNvPr>
          <p:cNvCxnSpPr>
            <a:cxnSpLocks/>
          </p:cNvCxnSpPr>
          <p:nvPr/>
        </p:nvCxnSpPr>
        <p:spPr>
          <a:xfrm flipH="1">
            <a:off x="5948774" y="1179650"/>
            <a:ext cx="197464" cy="6844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38">
            <a:extLst>
              <a:ext uri="{FF2B5EF4-FFF2-40B4-BE49-F238E27FC236}">
                <a16:creationId xmlns:a16="http://schemas.microsoft.com/office/drawing/2014/main" id="{A74BEBA4-6B7B-44DE-BBE9-EA848FE677CD}"/>
              </a:ext>
            </a:extLst>
          </p:cNvPr>
          <p:cNvSpPr txBox="1"/>
          <p:nvPr/>
        </p:nvSpPr>
        <p:spPr>
          <a:xfrm>
            <a:off x="7056997" y="1383586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L=0.2km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947AEF50-CEE1-45C9-BEE2-097888AF17F9}"/>
              </a:ext>
            </a:extLst>
          </p:cNvPr>
          <p:cNvCxnSpPr>
            <a:cxnSpLocks/>
          </p:cNvCxnSpPr>
          <p:nvPr/>
        </p:nvCxnSpPr>
        <p:spPr>
          <a:xfrm flipH="1" flipV="1">
            <a:off x="7291594" y="1980777"/>
            <a:ext cx="127234" cy="896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6E4C06E0-1BD0-4D04-BF56-69B035619409}"/>
              </a:ext>
            </a:extLst>
          </p:cNvPr>
          <p:cNvCxnSpPr>
            <a:cxnSpLocks/>
          </p:cNvCxnSpPr>
          <p:nvPr/>
        </p:nvCxnSpPr>
        <p:spPr>
          <a:xfrm>
            <a:off x="7525540" y="2092355"/>
            <a:ext cx="120799" cy="1093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B4279D5-1ECF-40EF-AB6B-287F8A113DE8}"/>
              </a:ext>
            </a:extLst>
          </p:cNvPr>
          <p:cNvSpPr/>
          <p:nvPr/>
        </p:nvSpPr>
        <p:spPr>
          <a:xfrm>
            <a:off x="7139940" y="2987040"/>
            <a:ext cx="99060" cy="83820"/>
          </a:xfrm>
          <a:custGeom>
            <a:avLst/>
            <a:gdLst>
              <a:gd name="connsiteX0" fmla="*/ 0 w 99060"/>
              <a:gd name="connsiteY0" fmla="*/ 0 h 83820"/>
              <a:gd name="connsiteX1" fmla="*/ 99060 w 99060"/>
              <a:gd name="connsiteY1" fmla="*/ 8382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" h="83820">
                <a:moveTo>
                  <a:pt x="0" y="0"/>
                </a:moveTo>
                <a:lnTo>
                  <a:pt x="99060" y="8382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772CB46-CEA0-42BC-9043-3B6612BB0721}"/>
              </a:ext>
            </a:extLst>
          </p:cNvPr>
          <p:cNvCxnSpPr>
            <a:cxnSpLocks/>
          </p:cNvCxnSpPr>
          <p:nvPr/>
        </p:nvCxnSpPr>
        <p:spPr>
          <a:xfrm>
            <a:off x="7411867" y="2914598"/>
            <a:ext cx="923735" cy="84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2051D256-C048-4F03-B008-D3B13C00E320}"/>
              </a:ext>
            </a:extLst>
          </p:cNvPr>
          <p:cNvCxnSpPr>
            <a:cxnSpLocks/>
          </p:cNvCxnSpPr>
          <p:nvPr/>
        </p:nvCxnSpPr>
        <p:spPr>
          <a:xfrm>
            <a:off x="7044117" y="3894645"/>
            <a:ext cx="12914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70400D1D-B298-4307-91EF-6BDEA184F104}"/>
              </a:ext>
            </a:extLst>
          </p:cNvPr>
          <p:cNvCxnSpPr>
            <a:cxnSpLocks/>
          </p:cNvCxnSpPr>
          <p:nvPr/>
        </p:nvCxnSpPr>
        <p:spPr>
          <a:xfrm>
            <a:off x="6706252" y="4448365"/>
            <a:ext cx="16293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282BF2FA-2675-4DF5-994B-2D6F81B902F0}"/>
              </a:ext>
            </a:extLst>
          </p:cNvPr>
          <p:cNvSpPr/>
          <p:nvPr/>
        </p:nvSpPr>
        <p:spPr>
          <a:xfrm>
            <a:off x="6645276" y="3873501"/>
            <a:ext cx="346075" cy="558800"/>
          </a:xfrm>
          <a:custGeom>
            <a:avLst/>
            <a:gdLst>
              <a:gd name="connsiteX0" fmla="*/ 727075 w 727075"/>
              <a:gd name="connsiteY0" fmla="*/ 0 h 1536700"/>
              <a:gd name="connsiteX1" fmla="*/ 479425 w 727075"/>
              <a:gd name="connsiteY1" fmla="*/ 415925 h 1536700"/>
              <a:gd name="connsiteX2" fmla="*/ 431800 w 727075"/>
              <a:gd name="connsiteY2" fmla="*/ 558800 h 1536700"/>
              <a:gd name="connsiteX3" fmla="*/ 346075 w 727075"/>
              <a:gd name="connsiteY3" fmla="*/ 977900 h 1536700"/>
              <a:gd name="connsiteX4" fmla="*/ 307975 w 727075"/>
              <a:gd name="connsiteY4" fmla="*/ 1143000 h 1536700"/>
              <a:gd name="connsiteX5" fmla="*/ 177800 w 727075"/>
              <a:gd name="connsiteY5" fmla="*/ 1425575 h 1536700"/>
              <a:gd name="connsiteX6" fmla="*/ 0 w 727075"/>
              <a:gd name="connsiteY6" fmla="*/ 1536700 h 1536700"/>
              <a:gd name="connsiteX0" fmla="*/ 479425 w 479425"/>
              <a:gd name="connsiteY0" fmla="*/ 0 h 1120775"/>
              <a:gd name="connsiteX1" fmla="*/ 431800 w 479425"/>
              <a:gd name="connsiteY1" fmla="*/ 142875 h 1120775"/>
              <a:gd name="connsiteX2" fmla="*/ 346075 w 479425"/>
              <a:gd name="connsiteY2" fmla="*/ 561975 h 1120775"/>
              <a:gd name="connsiteX3" fmla="*/ 307975 w 479425"/>
              <a:gd name="connsiteY3" fmla="*/ 727075 h 1120775"/>
              <a:gd name="connsiteX4" fmla="*/ 177800 w 479425"/>
              <a:gd name="connsiteY4" fmla="*/ 1009650 h 1120775"/>
              <a:gd name="connsiteX5" fmla="*/ 0 w 479425"/>
              <a:gd name="connsiteY5" fmla="*/ 1120775 h 1120775"/>
              <a:gd name="connsiteX0" fmla="*/ 431800 w 431800"/>
              <a:gd name="connsiteY0" fmla="*/ 0 h 977900"/>
              <a:gd name="connsiteX1" fmla="*/ 346075 w 431800"/>
              <a:gd name="connsiteY1" fmla="*/ 419100 h 977900"/>
              <a:gd name="connsiteX2" fmla="*/ 307975 w 431800"/>
              <a:gd name="connsiteY2" fmla="*/ 584200 h 977900"/>
              <a:gd name="connsiteX3" fmla="*/ 177800 w 431800"/>
              <a:gd name="connsiteY3" fmla="*/ 866775 h 977900"/>
              <a:gd name="connsiteX4" fmla="*/ 0 w 431800"/>
              <a:gd name="connsiteY4" fmla="*/ 977900 h 977900"/>
              <a:gd name="connsiteX0" fmla="*/ 346075 w 346075"/>
              <a:gd name="connsiteY0" fmla="*/ 0 h 558800"/>
              <a:gd name="connsiteX1" fmla="*/ 307975 w 346075"/>
              <a:gd name="connsiteY1" fmla="*/ 165100 h 558800"/>
              <a:gd name="connsiteX2" fmla="*/ 177800 w 346075"/>
              <a:gd name="connsiteY2" fmla="*/ 447675 h 558800"/>
              <a:gd name="connsiteX3" fmla="*/ 0 w 346075"/>
              <a:gd name="connsiteY3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075" h="558800">
                <a:moveTo>
                  <a:pt x="346075" y="0"/>
                </a:moveTo>
                <a:lnTo>
                  <a:pt x="307975" y="165100"/>
                </a:lnTo>
                <a:lnTo>
                  <a:pt x="177800" y="447675"/>
                </a:lnTo>
                <a:lnTo>
                  <a:pt x="0" y="55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5C7AE546-D3E8-4C1D-9B52-3EA032F8D879}"/>
              </a:ext>
            </a:extLst>
          </p:cNvPr>
          <p:cNvCxnSpPr>
            <a:cxnSpLocks/>
          </p:cNvCxnSpPr>
          <p:nvPr/>
        </p:nvCxnSpPr>
        <p:spPr>
          <a:xfrm flipH="1">
            <a:off x="8056649" y="2935426"/>
            <a:ext cx="1788" cy="9502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>
            <a:extLst>
              <a:ext uri="{FF2B5EF4-FFF2-40B4-BE49-F238E27FC236}">
                <a16:creationId xmlns:a16="http://schemas.microsoft.com/office/drawing/2014/main" id="{11B7D7D6-204E-4539-B739-7D295A041943}"/>
              </a:ext>
            </a:extLst>
          </p:cNvPr>
          <p:cNvCxnSpPr>
            <a:cxnSpLocks/>
          </p:cNvCxnSpPr>
          <p:nvPr/>
        </p:nvCxnSpPr>
        <p:spPr>
          <a:xfrm>
            <a:off x="8056649" y="3901256"/>
            <a:ext cx="0" cy="53662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38">
            <a:extLst>
              <a:ext uri="{FF2B5EF4-FFF2-40B4-BE49-F238E27FC236}">
                <a16:creationId xmlns:a16="http://schemas.microsoft.com/office/drawing/2014/main" id="{C3540752-D5BC-4433-8F58-13582893D64F}"/>
              </a:ext>
            </a:extLst>
          </p:cNvPr>
          <p:cNvSpPr txBox="1"/>
          <p:nvPr/>
        </p:nvSpPr>
        <p:spPr>
          <a:xfrm>
            <a:off x="7765889" y="3362721"/>
            <a:ext cx="581519" cy="23167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暫定供用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L=1.8km</a:t>
            </a: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テキスト ボックス 38">
            <a:extLst>
              <a:ext uri="{FF2B5EF4-FFF2-40B4-BE49-F238E27FC236}">
                <a16:creationId xmlns:a16="http://schemas.microsoft.com/office/drawing/2014/main" id="{CB312990-D916-4651-89C0-579F107FDFCB}"/>
              </a:ext>
            </a:extLst>
          </p:cNvPr>
          <p:cNvSpPr txBox="1"/>
          <p:nvPr/>
        </p:nvSpPr>
        <p:spPr>
          <a:xfrm>
            <a:off x="7793356" y="4045613"/>
            <a:ext cx="526586" cy="24791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L=1.0km</a:t>
            </a:r>
            <a:endParaRPr kumimoji="1" lang="ja-JP" altLang="en-US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テキスト ボックス 38">
            <a:extLst>
              <a:ext uri="{FF2B5EF4-FFF2-40B4-BE49-F238E27FC236}">
                <a16:creationId xmlns:a16="http://schemas.microsoft.com/office/drawing/2014/main" id="{166F39F8-ED88-457E-A18A-827FCC51E964}"/>
              </a:ext>
            </a:extLst>
          </p:cNvPr>
          <p:cNvSpPr txBox="1"/>
          <p:nvPr/>
        </p:nvSpPr>
        <p:spPr>
          <a:xfrm>
            <a:off x="6680088" y="1171691"/>
            <a:ext cx="789403" cy="16750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高槻東道路</a:t>
            </a: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0D00E02C-FB58-45D4-943C-261E8312AE21}"/>
              </a:ext>
            </a:extLst>
          </p:cNvPr>
          <p:cNvGrpSpPr/>
          <p:nvPr/>
        </p:nvGrpSpPr>
        <p:grpSpPr>
          <a:xfrm>
            <a:off x="8288274" y="3140520"/>
            <a:ext cx="449106" cy="881492"/>
            <a:chOff x="8470917" y="3072288"/>
            <a:chExt cx="449106" cy="881492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FD36DCB6-3E94-47A0-A45F-65113E765A51}"/>
                </a:ext>
              </a:extLst>
            </p:cNvPr>
            <p:cNvSpPr txBox="1"/>
            <p:nvPr/>
          </p:nvSpPr>
          <p:spPr>
            <a:xfrm>
              <a:off x="8600576" y="3072288"/>
              <a:ext cx="189188" cy="8814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vert="eaVert" wrap="none" rtlCol="0" anchor="ctr" anchorCtr="0">
              <a:noAutofit/>
            </a:bodyPr>
            <a:lstStyle/>
            <a:p>
              <a:pPr algn="ctr"/>
              <a:r>
                <a:rPr kumimoji="1"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国道　 号（別事業）</a:t>
              </a:r>
            </a:p>
          </p:txBody>
        </p:sp>
        <p:sp>
          <p:nvSpPr>
            <p:cNvPr id="127" name="テキスト ボックス 38">
              <a:extLst>
                <a:ext uri="{FF2B5EF4-FFF2-40B4-BE49-F238E27FC236}">
                  <a16:creationId xmlns:a16="http://schemas.microsoft.com/office/drawing/2014/main" id="{F25A7213-7C7B-422C-AB8C-9B3B4357F5F3}"/>
                </a:ext>
              </a:extLst>
            </p:cNvPr>
            <p:cNvSpPr txBox="1"/>
            <p:nvPr/>
          </p:nvSpPr>
          <p:spPr>
            <a:xfrm>
              <a:off x="8470917" y="3245282"/>
              <a:ext cx="449106" cy="175183"/>
            </a:xfrm>
            <a:prstGeom prst="rect">
              <a:avLst/>
            </a:prstGeom>
            <a:noFill/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endPara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93007A2-2E31-4DB3-B9D4-6487DFA7A4B8}"/>
              </a:ext>
            </a:extLst>
          </p:cNvPr>
          <p:cNvSpPr/>
          <p:nvPr/>
        </p:nvSpPr>
        <p:spPr>
          <a:xfrm rot="21480000">
            <a:off x="1264713" y="5239985"/>
            <a:ext cx="207634" cy="276999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45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画面に合わせる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4</cp:revision>
  <dcterms:created xsi:type="dcterms:W3CDTF">2025-09-16T07:26:02Z</dcterms:created>
  <dcterms:modified xsi:type="dcterms:W3CDTF">2025-11-20T04:12:47Z</dcterms:modified>
</cp:coreProperties>
</file>