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88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9C4D-810A-4088-8E62-1DE6F202782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D8503-D3FB-4783-9BE2-F86DA9443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CAC1F-5F27-4421-A257-8FAFD41E9BD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81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AD29D3-5BFD-4CE7-BB89-118703EE6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63578ED-138D-43D6-8F1F-C83E9F439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1CCE32-6A18-40B5-8E2F-08EF2CD0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D072EC-D4F4-4A04-A09E-35D69533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14C5E8-0AAF-4D8F-8F96-5A081E3E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43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419A68-EC1F-4F8D-8CC2-B2D73041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F32614-E603-4612-AEC1-363E76F3D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DCCD6E-E073-4EBE-8EA1-67852D31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3CFE6-439B-4184-9CB1-5FF827C1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EB4C9-31E7-4962-BCE7-940C574C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59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E842BBC-591D-41EB-BF74-39EB85291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0415BC-BE2B-4BA4-B950-7A5FBCB49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A7047-61CA-4FA6-BAE1-6D518AAA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3C6285-1D43-4E16-A325-58C11596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AA76AD-B01B-407B-B04B-403BDCF9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65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97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20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32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829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80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34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313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0BAA5F-425C-424B-A352-97282B7D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31C2A8-7022-4532-A825-74587CB7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863F77-11C1-4B0F-8C36-E42B6FCA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401D51-917B-44BB-8B70-A57ACC49B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34280A-5AEC-4836-BB32-9B4F72DE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721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406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827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64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CFFF83-1BD4-40C3-A6E4-7E1DD50E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4FA0A5-B988-4736-83EB-1E0AD02B5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C3EE9F-C0E2-4717-A553-23C4839F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DA082A-6E21-403A-A4CD-8BE1999C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538BA9-8873-48AC-851B-518BF8CB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48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35C4C-3B99-45B4-86AA-6E332279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61C3-0D63-4DD4-81CA-810C9B24E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0CF6FA-9C81-4C98-AB87-FB788916C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126832-D46E-4FB5-A7A6-0E77FD4A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8A10B8-1BEB-4883-9EF1-72D8BB95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25F142-F63F-484D-AF9C-7D9ED227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2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66478-E3AF-4E37-A26D-B93D9C97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90F434-8EA5-4CD3-868D-0CFC20A1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DCB46A-AF53-4745-95CB-5B08A564B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22907C9-4C22-4227-B0BF-0B521BDE8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95B0A0B-0979-4030-8C60-603AB7E65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3AC984-6F40-40E1-BD91-B095C7E7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CBB4C2-E0FE-4D4E-9926-F0D283C2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41155D-C443-47C7-81E1-18560C97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98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9F46CC-451E-4EED-A17D-97999816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2ECDFB-828D-4224-90A8-407F4CB0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D20203-931E-4B8D-84DB-242628A1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1C2B7F7-2475-48A6-B0E4-57AD9514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4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79C5BC9-9D5E-4D9E-8E0A-1D158204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A36D3E-A7B5-4688-BA4E-E3D024703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34646-89CB-4235-B63A-B6BA9354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65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60EDC9-5A85-41BE-B44C-F083FF97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A40991-8E9E-4787-BB54-EBA40C461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D4B059-9CBD-43EB-B047-CD5E59B1C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AB4E16-DA96-4420-813B-935C909C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8048D1-9359-4D25-A66F-1E6B0B71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A6D4CD-0560-4B15-B807-D8200BB0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70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5DBDA5-8875-47E7-9437-831CACF16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D8B22B0-7F6E-439C-90FF-5E55AD741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EA2FE8-7FE4-4B75-AD59-FCB5F6AD6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E9EB07-06CC-45A6-924D-1518E500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A40518-DE5E-45F4-A38C-7A0A1838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7ED69D-AFC7-4D3C-B6C3-3F84EDC0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7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E2A715-A041-49DC-810A-18700EED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A64262-D4DF-4717-BA4C-3AFE35C0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FBAF7-726D-4900-AB46-21FEE1AF2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976F-C36B-43A2-9F35-24FCA39E50B9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EE4F4D-0AA5-4FE0-B094-F58BCEE6F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F6764F-F18C-4F61-B5C0-14F4A406A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B113-55F0-4497-B6D7-F24830C60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62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8B92-6FDD-49B7-8F01-32F19B139BF3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4C37E-FB1C-49E2-A2E4-5004918BB3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2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documents/35096/album_mikunitsukaguchisen1113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754934" cy="3058698"/>
            <a:chOff x="8469" y="490939"/>
            <a:chExt cx="4754934" cy="305869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7"/>
              <a:ext cx="4754934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【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事業目的・整備効果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】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○本路線は、国道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176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号から兵庫県界の旧猪名川までを結ぶ幹線道路です。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○兵庫県側の山手幹線は、平成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22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年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10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月に全線整備されており、都市計画道路　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三国塚口線と接続することにより国道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号、国道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43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号を補完する阪神間の交通ネッ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トワークの強化につながるもので、事業全体としては、将来の府県間部を含めた計画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です。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○本事業区間は、豊中市南部の庄内地区を東西に横断するとともに、府県間を結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ぶ広域的な幹線道路としての機能を有しており、道路ネットワークの機能強化とと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もに、密集市街地における道路整備により、災害時の延焼拡大の抑止や緊急車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両等の通行を確保することができ、防災機能の強化を目的としています。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【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事業箇所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】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豊中市庄内西町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5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丁目～庄内栄町</a:t>
              </a: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5</a:t>
              </a: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丁目</a:t>
              </a: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【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設計概要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】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延長：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1.1km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　幅員：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27.0m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（</a:t>
              </a:r>
              <a:r>
                <a: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4</a:t>
              </a:r>
              <a:r>
                <a:rPr kumimoji="0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車線）</a:t>
              </a: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事業概要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都市計画道路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三国塚口線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39431" y="3940734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26BB46-88C1-4C01-849F-EFE13CC14D1C}"/>
              </a:ext>
            </a:extLst>
          </p:cNvPr>
          <p:cNvSpPr txBox="1"/>
          <p:nvPr/>
        </p:nvSpPr>
        <p:spPr>
          <a:xfrm>
            <a:off x="3746441" y="4408942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［単位：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mm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］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D0F0E07-E769-4BEC-A585-AEC049F76E3F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BF672E92-AFC7-48A4-907E-E213E5E29528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【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取組状況など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】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☞</a:t>
              </a:r>
              <a:r>
                <a:rPr kumimoji="1" lang="ja-JP" altLang="en-US" sz="105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  <a:hlinkClick r:id="rId3"/>
                </a:rPr>
                <a:t>こちらをご覧ください（池田土木事務所ホームページ）</a:t>
              </a:r>
              <a:endParaRPr kumimoji="1" lang="en-US" altLang="ja-JP" sz="105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【</a:t>
              </a: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問い合わせ先</a:t>
              </a:r>
              <a:r>
                <a:rPr kumimoji="1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】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　都市整備部　道路室 道路整備課 建設グループ</a:t>
              </a:r>
              <a:r>
                <a:rPr kumimoji="0" lang="ja-JP" altLang="en-US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kumimoji="0" lang="en-US" altLang="ja-JP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(06</a:t>
              </a:r>
              <a:r>
                <a:rPr kumimoji="0" lang="ja-JP" altLang="ja-JP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kumimoji="0" lang="en-US" altLang="ja-JP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kumimoji="0" lang="ja-JP" altLang="ja-JP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kumimoji="0" lang="en-US" altLang="ja-JP" sz="105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9276)</a:t>
              </a: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10DE3B2-7A3F-43A9-997E-8FD25E2B5B8B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DDE5DAF8-AAE1-4BB7-91EA-D1C725F85EB3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ja-JP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endParaRPr>
              </a:p>
            </p:txBody>
          </p: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92B7AE1B-F94E-40A2-8599-93CA656281C1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E1FE6795-CE59-4960-A424-C5B1C53EC4EB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ja-JP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0C0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rPr>
                    <a:t>その他</a:t>
                  </a:r>
                </a:p>
              </p:txBody>
            </p:sp>
            <p:cxnSp>
              <p:nvCxnSpPr>
                <p:cNvPr id="43" name="直線コネクタ 42">
                  <a:extLst>
                    <a:ext uri="{FF2B5EF4-FFF2-40B4-BE49-F238E27FC236}">
                      <a16:creationId xmlns:a16="http://schemas.microsoft.com/office/drawing/2014/main" id="{ACB0981B-1B38-485A-8FFA-774C356292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>
                  <a:extLst>
                    <a:ext uri="{FF2B5EF4-FFF2-40B4-BE49-F238E27FC236}">
                      <a16:creationId xmlns:a16="http://schemas.microsoft.com/office/drawing/2014/main" id="{01F09D1C-8850-44BD-817D-935DCCB9D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1B7C613-18BE-4DC1-975E-F2C4D0BDCE98}"/>
              </a:ext>
            </a:extLst>
          </p:cNvPr>
          <p:cNvGrpSpPr/>
          <p:nvPr/>
        </p:nvGrpSpPr>
        <p:grpSpPr>
          <a:xfrm>
            <a:off x="4722155" y="847354"/>
            <a:ext cx="4175199" cy="4409236"/>
            <a:chOff x="2444140" y="1362972"/>
            <a:chExt cx="5297026" cy="559394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BBE9F92-3E1D-4B13-A43C-0BA4AFC152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</a:blip>
            <a:srcRect l="21982" t="14370" r="34571" b="1733"/>
            <a:stretch/>
          </p:blipFill>
          <p:spPr>
            <a:xfrm>
              <a:off x="2444140" y="1362972"/>
              <a:ext cx="5297026" cy="5593942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テキスト ボックス 38">
              <a:extLst>
                <a:ext uri="{FF2B5EF4-FFF2-40B4-BE49-F238E27FC236}">
                  <a16:creationId xmlns:a16="http://schemas.microsoft.com/office/drawing/2014/main" id="{DE1A92F7-39C5-4D0A-A076-C66985AD47ED}"/>
                </a:ext>
              </a:extLst>
            </p:cNvPr>
            <p:cNvSpPr txBox="1"/>
            <p:nvPr/>
          </p:nvSpPr>
          <p:spPr>
            <a:xfrm rot="21065859">
              <a:off x="4872753" y="1563598"/>
              <a:ext cx="186478" cy="1011429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eaVert"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大阪池田線</a:t>
              </a:r>
              <a:endPara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5976F7F9-B8A5-4B92-9DA1-F5B312F0806A}"/>
                </a:ext>
              </a:extLst>
            </p:cNvPr>
            <p:cNvGrpSpPr/>
            <p:nvPr/>
          </p:nvGrpSpPr>
          <p:grpSpPr>
            <a:xfrm>
              <a:off x="5829518" y="2914113"/>
              <a:ext cx="405178" cy="287689"/>
              <a:chOff x="9389672" y="4648965"/>
              <a:chExt cx="322910" cy="229276"/>
            </a:xfrm>
          </p:grpSpPr>
          <p:sp>
            <p:nvSpPr>
              <p:cNvPr id="75" name="Freeform 4">
                <a:extLst>
                  <a:ext uri="{FF2B5EF4-FFF2-40B4-BE49-F238E27FC236}">
                    <a16:creationId xmlns:a16="http://schemas.microsoft.com/office/drawing/2014/main" id="{A77D23EC-3FCC-40AF-B54B-F13D935E6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9672" y="4648965"/>
                <a:ext cx="322910" cy="229276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6" name="Rectangle 5">
                <a:extLst>
                  <a:ext uri="{FF2B5EF4-FFF2-40B4-BE49-F238E27FC236}">
                    <a16:creationId xmlns:a16="http://schemas.microsoft.com/office/drawing/2014/main" id="{C1569652-E413-4A59-A315-ECDD7A7CB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9672" y="4674010"/>
                <a:ext cx="322910" cy="1543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176</a:t>
                </a:r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17E4611-3185-4D7F-84DB-3DE46B1FF7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9817" y="4004095"/>
              <a:ext cx="0" cy="49912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25D86753-63D2-401A-B676-4E9C6F8AE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3987" y="4407929"/>
              <a:ext cx="789403" cy="1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38">
              <a:extLst>
                <a:ext uri="{FF2B5EF4-FFF2-40B4-BE49-F238E27FC236}">
                  <a16:creationId xmlns:a16="http://schemas.microsoft.com/office/drawing/2014/main" id="{260B2840-7E2F-430C-A31A-E66B1052A111}"/>
                </a:ext>
              </a:extLst>
            </p:cNvPr>
            <p:cNvSpPr txBox="1"/>
            <p:nvPr/>
          </p:nvSpPr>
          <p:spPr>
            <a:xfrm>
              <a:off x="5070397" y="4594920"/>
              <a:ext cx="916584" cy="458004"/>
            </a:xfrm>
            <a:prstGeom prst="rect">
              <a:avLst/>
            </a:prstGeom>
            <a:solidFill>
              <a:schemeClr val="bg1"/>
            </a:solidFill>
            <a:ln w="6350" cmpd="sng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事業中区間</a:t>
              </a:r>
              <a:endPara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L=1.1km</a:t>
              </a:r>
              <a:endPara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FC502D1F-3B04-4B59-A06B-AD56018961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3019" y="3826669"/>
              <a:ext cx="864394" cy="857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4DFFDED-3CB2-428E-80E2-6025392B13DF}"/>
                </a:ext>
              </a:extLst>
            </p:cNvPr>
            <p:cNvGrpSpPr/>
            <p:nvPr/>
          </p:nvGrpSpPr>
          <p:grpSpPr>
            <a:xfrm>
              <a:off x="2909798" y="4156830"/>
              <a:ext cx="3573011" cy="2741816"/>
              <a:chOff x="6832634" y="4636086"/>
              <a:chExt cx="2847548" cy="2185115"/>
            </a:xfrm>
          </p:grpSpPr>
          <p:sp>
            <p:nvSpPr>
              <p:cNvPr id="73" name="Freeform 4">
                <a:extLst>
                  <a:ext uri="{FF2B5EF4-FFF2-40B4-BE49-F238E27FC236}">
                    <a16:creationId xmlns:a16="http://schemas.microsoft.com/office/drawing/2014/main" id="{DE37E1B4-D34C-4DBC-A6A9-D1BCE37A3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7272" y="4636086"/>
                <a:ext cx="322910" cy="229275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4" name="Rectangle 5">
                <a:extLst>
                  <a:ext uri="{FF2B5EF4-FFF2-40B4-BE49-F238E27FC236}">
                    <a16:creationId xmlns:a16="http://schemas.microsoft.com/office/drawing/2014/main" id="{38B4D53C-4DA4-4272-ACD5-A0DDB592F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0357" y="4660185"/>
                <a:ext cx="265474" cy="18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176</a:t>
                </a:r>
              </a:p>
            </p:txBody>
          </p:sp>
          <p:sp>
            <p:nvSpPr>
              <p:cNvPr id="144" name="Freeform 4">
                <a:extLst>
                  <a:ext uri="{FF2B5EF4-FFF2-40B4-BE49-F238E27FC236}">
                    <a16:creationId xmlns:a16="http://schemas.microsoft.com/office/drawing/2014/main" id="{F5CBA4E0-260C-4C0B-8698-D9BBBBA5C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2634" y="6057822"/>
                <a:ext cx="322910" cy="229275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5" name="Rectangle 5">
                <a:extLst>
                  <a:ext uri="{FF2B5EF4-FFF2-40B4-BE49-F238E27FC236}">
                    <a16:creationId xmlns:a16="http://schemas.microsoft.com/office/drawing/2014/main" id="{D0BFBD70-A77E-432C-A0A2-9AFFB47FB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1127" y="6081976"/>
                <a:ext cx="265474" cy="18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２</a:t>
                </a: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47" name="Freeform 4">
                <a:extLst>
                  <a:ext uri="{FF2B5EF4-FFF2-40B4-BE49-F238E27FC236}">
                    <a16:creationId xmlns:a16="http://schemas.microsoft.com/office/drawing/2014/main" id="{5EBABDA4-E59A-4D00-A643-DB73C373B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0561" y="6591926"/>
                <a:ext cx="322910" cy="229275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48" name="Rectangle 5">
                <a:extLst>
                  <a:ext uri="{FF2B5EF4-FFF2-40B4-BE49-F238E27FC236}">
                    <a16:creationId xmlns:a16="http://schemas.microsoft.com/office/drawing/2014/main" id="{25EF5348-F298-47F6-954B-328477D46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1350" y="6621975"/>
                <a:ext cx="265474" cy="18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２</a:t>
                </a:r>
                <a:endParaRPr kumimoji="0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B1113DF0-50E7-47CF-B60A-EE78C2C3B043}"/>
                </a:ext>
              </a:extLst>
            </p:cNvPr>
            <p:cNvGrpSpPr/>
            <p:nvPr/>
          </p:nvGrpSpPr>
          <p:grpSpPr>
            <a:xfrm>
              <a:off x="6856544" y="2536923"/>
              <a:ext cx="398362" cy="271261"/>
              <a:chOff x="9355379" y="4649354"/>
              <a:chExt cx="317479" cy="216185"/>
            </a:xfrm>
          </p:grpSpPr>
          <p:sp>
            <p:nvSpPr>
              <p:cNvPr id="66" name="Freeform 4">
                <a:extLst>
                  <a:ext uri="{FF2B5EF4-FFF2-40B4-BE49-F238E27FC236}">
                    <a16:creationId xmlns:a16="http://schemas.microsoft.com/office/drawing/2014/main" id="{369A6AF2-7A56-4D8D-9E2B-DCD90FDB2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5379" y="4649354"/>
                <a:ext cx="317479" cy="216185"/>
              </a:xfrm>
              <a:custGeom>
                <a:avLst/>
                <a:gdLst>
                  <a:gd name="T0" fmla="*/ 1519 w 3038"/>
                  <a:gd name="T1" fmla="*/ 2003 h 2003"/>
                  <a:gd name="T2" fmla="*/ 352 w 3038"/>
                  <a:gd name="T3" fmla="*/ 375 h 2003"/>
                  <a:gd name="T4" fmla="*/ 2687 w 3038"/>
                  <a:gd name="T5" fmla="*/ 375 h 2003"/>
                  <a:gd name="T6" fmla="*/ 1519 w 3038"/>
                  <a:gd name="T7" fmla="*/ 2003 h 2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8" h="2003">
                    <a:moveTo>
                      <a:pt x="1519" y="2003"/>
                    </a:moveTo>
                    <a:cubicBezTo>
                      <a:pt x="935" y="2003"/>
                      <a:pt x="0" y="751"/>
                      <a:pt x="352" y="375"/>
                    </a:cubicBezTo>
                    <a:cubicBezTo>
                      <a:pt x="703" y="0"/>
                      <a:pt x="2336" y="0"/>
                      <a:pt x="2687" y="375"/>
                    </a:cubicBezTo>
                    <a:cubicBezTo>
                      <a:pt x="3038" y="751"/>
                      <a:pt x="2103" y="2003"/>
                      <a:pt x="1519" y="2003"/>
                    </a:cubicBezTo>
                    <a:close/>
                  </a:path>
                </a:pathLst>
              </a:custGeom>
              <a:solidFill>
                <a:srgbClr val="0066FF"/>
              </a:solidFill>
              <a:ln w="317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7" name="Rectangle 5">
                <a:extLst>
                  <a:ext uri="{FF2B5EF4-FFF2-40B4-BE49-F238E27FC236}">
                    <a16:creationId xmlns:a16="http://schemas.microsoft.com/office/drawing/2014/main" id="{B4C2CA56-60B3-4F3C-B292-3C0B0A64E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4877" y="4678175"/>
                <a:ext cx="198481" cy="181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/>
                </a:pPr>
                <a:r>
                  <a:rPr kumimoji="0" lang="en-US" altLang="ja-JP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rPr>
                  <a:t>479</a:t>
                </a:r>
              </a:p>
            </p:txBody>
          </p:sp>
        </p:grp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1AC4AE8F-E3EE-4341-A95F-FF09D89CEA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413" y="4004095"/>
              <a:ext cx="0" cy="49912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556733D9-4E6B-4DFC-A390-49434E71085A}"/>
              </a:ext>
            </a:extLst>
          </p:cNvPr>
          <p:cNvGrpSpPr/>
          <p:nvPr/>
        </p:nvGrpSpPr>
        <p:grpSpPr>
          <a:xfrm>
            <a:off x="6077501" y="1914852"/>
            <a:ext cx="338554" cy="908213"/>
            <a:chOff x="5060367" y="3810994"/>
            <a:chExt cx="338554" cy="908213"/>
          </a:xfrm>
        </p:grpSpPr>
        <p:sp>
          <p:nvSpPr>
            <p:cNvPr id="132" name="正方形/長方形 131">
              <a:extLst>
                <a:ext uri="{FF2B5EF4-FFF2-40B4-BE49-F238E27FC236}">
                  <a16:creationId xmlns:a16="http://schemas.microsoft.com/office/drawing/2014/main" id="{E6B2FC96-D400-4723-AFC5-8AA2F825BD4D}"/>
                </a:ext>
              </a:extLst>
            </p:cNvPr>
            <p:cNvSpPr/>
            <p:nvPr/>
          </p:nvSpPr>
          <p:spPr>
            <a:xfrm>
              <a:off x="5128388" y="3858625"/>
              <a:ext cx="211824" cy="801447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733C8A9F-2931-427A-BED1-5C5558E26107}"/>
                </a:ext>
              </a:extLst>
            </p:cNvPr>
            <p:cNvSpPr txBox="1"/>
            <p:nvPr/>
          </p:nvSpPr>
          <p:spPr>
            <a:xfrm>
              <a:off x="5060367" y="3810994"/>
              <a:ext cx="338554" cy="9082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旧猪名川→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3CE20B3-9200-4296-A917-53743A2B7A22}"/>
              </a:ext>
            </a:extLst>
          </p:cNvPr>
          <p:cNvGrpSpPr/>
          <p:nvPr/>
        </p:nvGrpSpPr>
        <p:grpSpPr>
          <a:xfrm>
            <a:off x="7727747" y="3383928"/>
            <a:ext cx="1173823" cy="1875696"/>
            <a:chOff x="10729163" y="5638944"/>
            <a:chExt cx="1173823" cy="1875696"/>
          </a:xfrm>
        </p:grpSpPr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7F984242-9ADD-438B-AEE8-5AF0CB933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163" y="5638944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楕円 134">
              <a:extLst>
                <a:ext uri="{FF2B5EF4-FFF2-40B4-BE49-F238E27FC236}">
                  <a16:creationId xmlns:a16="http://schemas.microsoft.com/office/drawing/2014/main" id="{2ACA97DB-AFF2-4DDC-95A5-644C67D8F7EE}"/>
                </a:ext>
              </a:extLst>
            </p:cNvPr>
            <p:cNvSpPr/>
            <p:nvPr/>
          </p:nvSpPr>
          <p:spPr>
            <a:xfrm>
              <a:off x="11332230" y="6337755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36" name="直線矢印コネクタ 135">
              <a:extLst>
                <a:ext uri="{FF2B5EF4-FFF2-40B4-BE49-F238E27FC236}">
                  <a16:creationId xmlns:a16="http://schemas.microsoft.com/office/drawing/2014/main" id="{15508B3B-98A2-4B3D-B5E9-8686E6F3BDA7}"/>
                </a:ext>
              </a:extLst>
            </p:cNvPr>
            <p:cNvCxnSpPr>
              <a:cxnSpLocks/>
              <a:endCxn id="135" idx="3"/>
            </p:cNvCxnSpPr>
            <p:nvPr/>
          </p:nvCxnSpPr>
          <p:spPr>
            <a:xfrm flipV="1">
              <a:off x="11261947" y="6435243"/>
              <a:ext cx="87009" cy="1039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24A0EECD-47EF-4185-A992-74CBE70BAA2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3311" y="6539170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テキスト ボックス 38">
              <a:extLst>
                <a:ext uri="{FF2B5EF4-FFF2-40B4-BE49-F238E27FC236}">
                  <a16:creationId xmlns:a16="http://schemas.microsoft.com/office/drawing/2014/main" id="{D1612967-41A4-417E-9E7E-9D506C35469C}"/>
                </a:ext>
              </a:extLst>
            </p:cNvPr>
            <p:cNvSpPr txBox="1"/>
            <p:nvPr/>
          </p:nvSpPr>
          <p:spPr>
            <a:xfrm>
              <a:off x="10749866" y="6337755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事業箇所</a:t>
              </a:r>
              <a:endPara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CDA88A1-6870-4F91-908F-03E34A9B22F5}"/>
              </a:ext>
            </a:extLst>
          </p:cNvPr>
          <p:cNvSpPr/>
          <p:nvPr/>
        </p:nvSpPr>
        <p:spPr>
          <a:xfrm>
            <a:off x="4724080" y="854163"/>
            <a:ext cx="876620" cy="30365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9A3F12A2-36AD-49D3-8C4A-E8035A26F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063" y="846212"/>
            <a:ext cx="319388" cy="542961"/>
          </a:xfrm>
          <a:prstGeom prst="rect">
            <a:avLst/>
          </a:prstGeom>
        </p:spPr>
      </p:pic>
      <p:sp>
        <p:nvSpPr>
          <p:cNvPr id="166" name="楕円 165">
            <a:extLst>
              <a:ext uri="{FF2B5EF4-FFF2-40B4-BE49-F238E27FC236}">
                <a16:creationId xmlns:a16="http://schemas.microsoft.com/office/drawing/2014/main" id="{BC7190F6-F603-4AA4-A5AF-7DA2E7852C69}"/>
              </a:ext>
            </a:extLst>
          </p:cNvPr>
          <p:cNvSpPr/>
          <p:nvPr/>
        </p:nvSpPr>
        <p:spPr>
          <a:xfrm>
            <a:off x="6789405" y="2018471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3861F508-9011-420D-8255-74A14B2FCA28}"/>
              </a:ext>
            </a:extLst>
          </p:cNvPr>
          <p:cNvCxnSpPr>
            <a:cxnSpLocks/>
            <a:stCxn id="166" idx="2"/>
          </p:cNvCxnSpPr>
          <p:nvPr/>
        </p:nvCxnSpPr>
        <p:spPr>
          <a:xfrm flipH="1" flipV="1">
            <a:off x="6192349" y="1846477"/>
            <a:ext cx="597056" cy="222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4604B008-E80C-4487-9DFC-9F739C60235A}"/>
              </a:ext>
            </a:extLst>
          </p:cNvPr>
          <p:cNvSpPr txBox="1"/>
          <p:nvPr/>
        </p:nvSpPr>
        <p:spPr>
          <a:xfrm>
            <a:off x="5694178" y="1730412"/>
            <a:ext cx="546400" cy="1348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豊中ＩＣ</a:t>
            </a:r>
            <a:endParaRPr kumimoji="1" lang="en-US" altLang="zh-TW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78A93BF-430A-4CA8-95D9-DC8975F24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02" y="4664493"/>
            <a:ext cx="4493141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56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080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vert="eaVert" wrap="square" rtlCol="0">
        <a:spAutoFit/>
      </a:bodyPr>
      <a:lstStyle>
        <a:defPPr algn="ctr">
          <a:defRPr kumimoji="1" sz="1000" dirty="0">
            <a:solidFill>
              <a:srgbClr val="0070C0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画面に合わせる (4:3)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2025-09-16T06:55:12Z</dcterms:created>
  <dcterms:modified xsi:type="dcterms:W3CDTF">2025-11-20T04:01:18Z</dcterms:modified>
</cp:coreProperties>
</file>