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22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71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8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5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8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4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4239" y="188640"/>
            <a:ext cx="5220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西側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24" y="2132856"/>
            <a:ext cx="8672400" cy="420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9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7381" y="188640"/>
            <a:ext cx="4032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西側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407703"/>
            <a:ext cx="1224136" cy="864096"/>
          </a:xfrm>
          <a:prstGeom prst="rightArrow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68144" y="154155"/>
            <a:ext cx="2808000" cy="12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7200" b="1" spc="5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17</a:t>
            </a:r>
            <a:r>
              <a:rPr kumimoji="1" lang="en-US" altLang="ja-JP" sz="7200" b="1" spc="5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.5 </a:t>
            </a:r>
            <a:r>
              <a:rPr kumimoji="1" lang="en-US" altLang="ja-JP" sz="72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</a:t>
            </a:r>
            <a:endParaRPr kumimoji="1" lang="ja-JP" altLang="en-US" sz="7200" b="1" spc="50" dirty="0">
              <a:ln w="28575">
                <a:solidFill>
                  <a:schemeClr val="bg2">
                    <a:lumMod val="9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17" y="2204864"/>
            <a:ext cx="8672400" cy="420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2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秋房　千安紀</dc:creator>
  <cp:lastModifiedBy>須藤　暁史</cp:lastModifiedBy>
  <cp:revision>8</cp:revision>
  <dcterms:created xsi:type="dcterms:W3CDTF">2013-09-11T06:17:21Z</dcterms:created>
  <dcterms:modified xsi:type="dcterms:W3CDTF">2015-10-05T12:43:36Z</dcterms:modified>
</cp:coreProperties>
</file>