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66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220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718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4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18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50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67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872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088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12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989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84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823BE-614E-4DC0-B9B9-DD2238157D05}" type="datetimeFigureOut">
              <a:rPr kumimoji="1" lang="ja-JP" altLang="en-US" smtClean="0"/>
              <a:t>2015/10/5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5164C-F3B4-4E16-ACC7-81C2E8F9E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08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4239" y="188640"/>
            <a:ext cx="5220000" cy="12241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 smtClean="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あべのハルカス</a:t>
            </a:r>
            <a:r>
              <a:rPr kumimoji="1" lang="ja-JP" altLang="en-US" sz="3600" b="1" dirty="0" smtClean="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から</a:t>
            </a:r>
            <a:r>
              <a:rPr kumimoji="1" lang="ja-JP" altLang="en-US" sz="3600" b="1" dirty="0" smtClean="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南側</a:t>
            </a:r>
            <a:endParaRPr kumimoji="1" lang="ja-JP" altLang="en-US" sz="3600" b="1" dirty="0">
              <a:solidFill>
                <a:schemeClr val="tx1"/>
              </a:solidFill>
              <a:latin typeface="HGPｺﾞｼｯｸM" pitchFamily="50" charset="-128"/>
              <a:ea typeface="HGPｺﾞｼｯｸM" pitchFamily="50" charset="-128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0" y="2060848"/>
            <a:ext cx="9032400" cy="4313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792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97381" y="188640"/>
            <a:ext cx="4032000" cy="12241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あべのハルカスから</a:t>
            </a:r>
            <a:r>
              <a:rPr kumimoji="1" lang="ja-JP" altLang="en-US" sz="3600" b="1" dirty="0" smtClean="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</a:rPr>
              <a:t>南側</a:t>
            </a:r>
            <a:endParaRPr kumimoji="1" lang="ja-JP" altLang="en-US" sz="3600" b="1" dirty="0">
              <a:solidFill>
                <a:schemeClr val="tx1"/>
              </a:solidFill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4427984" y="407703"/>
            <a:ext cx="1224136" cy="864096"/>
          </a:xfrm>
          <a:prstGeom prst="rightArrow">
            <a:avLst/>
          </a:prstGeom>
          <a:solidFill>
            <a:srgbClr val="FF6600"/>
          </a:solidFill>
          <a:ln w="38100"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5868144" y="154155"/>
            <a:ext cx="2808000" cy="122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ja-JP" sz="8000" b="1" spc="50" dirty="0" smtClean="0">
                <a:ln w="28575">
                  <a:solidFill>
                    <a:schemeClr val="bg2">
                      <a:lumMod val="90000"/>
                    </a:schemeClr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r>
              <a:rPr kumimoji="1" lang="en-US" altLang="ja-JP" sz="8000" b="1" spc="50" dirty="0" smtClean="0">
                <a:ln w="28575">
                  <a:solidFill>
                    <a:schemeClr val="bg2">
                      <a:lumMod val="90000"/>
                    </a:schemeClr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.4 </a:t>
            </a:r>
            <a:r>
              <a:rPr kumimoji="1" lang="en-US" altLang="ja-JP" sz="8000" b="1" spc="50" dirty="0" smtClean="0">
                <a:ln w="28575">
                  <a:solidFill>
                    <a:schemeClr val="bg2">
                      <a:lumMod val="90000"/>
                    </a:schemeClr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%</a:t>
            </a:r>
            <a:endParaRPr kumimoji="1" lang="ja-JP" altLang="en-US" sz="8000" b="1" spc="50" dirty="0">
              <a:ln w="28575">
                <a:solidFill>
                  <a:schemeClr val="bg2">
                    <a:lumMod val="90000"/>
                  </a:schemeClr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9" y="2087352"/>
            <a:ext cx="9032400" cy="4313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102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12</Words>
  <Application>Microsoft Office PowerPoint</Application>
  <PresentationFormat>画面に合わせる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秋房　千安紀</dc:creator>
  <cp:lastModifiedBy>須藤　暁史</cp:lastModifiedBy>
  <cp:revision>8</cp:revision>
  <dcterms:created xsi:type="dcterms:W3CDTF">2013-09-11T06:17:21Z</dcterms:created>
  <dcterms:modified xsi:type="dcterms:W3CDTF">2015-10-05T04:50:11Z</dcterms:modified>
</cp:coreProperties>
</file>