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2_D4CAD54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56" r:id="rId2"/>
    <p:sldId id="293" r:id="rId3"/>
    <p:sldId id="270" r:id="rId4"/>
    <p:sldId id="317" r:id="rId5"/>
    <p:sldId id="306" r:id="rId6"/>
    <p:sldId id="309" r:id="rId7"/>
    <p:sldId id="310" r:id="rId8"/>
    <p:sldId id="311" r:id="rId9"/>
    <p:sldId id="312" r:id="rId10"/>
    <p:sldId id="313" r:id="rId11"/>
    <p:sldId id="314" r:id="rId12"/>
    <p:sldId id="315" r:id="rId13"/>
    <p:sldId id="316" r:id="rId14"/>
    <p:sldId id="271" r:id="rId15"/>
    <p:sldId id="273" r:id="rId16"/>
    <p:sldId id="272" r:id="rId17"/>
    <p:sldId id="275" r:id="rId18"/>
    <p:sldId id="277" r:id="rId19"/>
    <p:sldId id="279" r:id="rId20"/>
    <p:sldId id="276" r:id="rId21"/>
    <p:sldId id="263" r:id="rId22"/>
    <p:sldId id="265" r:id="rId23"/>
    <p:sldId id="278" r:id="rId24"/>
    <p:sldId id="266" r:id="rId25"/>
    <p:sldId id="280" r:id="rId26"/>
    <p:sldId id="282" r:id="rId27"/>
    <p:sldId id="307" r:id="rId28"/>
    <p:sldId id="300" r:id="rId29"/>
    <p:sldId id="302" r:id="rId30"/>
    <p:sldId id="305" r:id="rId31"/>
  </p:sldIdLst>
  <p:sldSz cx="12192000" cy="6858000"/>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894E8-D4D3-4509-92CC-8B58ACB7BF98}" v="81" dt="2024-09-30T08:17:02.396"/>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692" autoAdjust="0"/>
  </p:normalViewPr>
  <p:slideViewPr>
    <p:cSldViewPr snapToGrid="0">
      <p:cViewPr varScale="1">
        <p:scale>
          <a:sx n="47" d="100"/>
          <a:sy n="47" d="100"/>
        </p:scale>
        <p:origin x="564" y="52"/>
      </p:cViewPr>
      <p:guideLst/>
    </p:cSldViewPr>
  </p:slideViewPr>
  <p:notesTextViewPr>
    <p:cViewPr>
      <p:scale>
        <a:sx n="1" d="1"/>
        <a:sy n="1" d="1"/>
      </p:scale>
      <p:origin x="0" y="0"/>
    </p:cViewPr>
  </p:notesTextViewPr>
  <p:notesViewPr>
    <p:cSldViewPr snapToGrid="0">
      <p:cViewPr varScale="1">
        <p:scale>
          <a:sx n="84" d="100"/>
          <a:sy n="8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modernComment_132_D4CAD543.xml><?xml version="1.0" encoding="utf-8"?>
<p188:cmLst xmlns:a="http://schemas.openxmlformats.org/drawingml/2006/main" xmlns:r="http://schemas.openxmlformats.org/officeDocument/2006/relationships" xmlns:p188="http://schemas.microsoft.com/office/powerpoint/2018/8/main">
  <p188:cm id="{EA35122A-510B-48D1-AC1F-4BCA91BF1A98}" authorId="{00000000-0000-0000-0000-000000000000}" created="2024-09-30T07:43:34.488">
    <pc:sldMkLst xmlns:pc="http://schemas.microsoft.com/office/powerpoint/2013/main/command">
      <pc:docMk/>
      <pc:sldMk cId="3570062659" sldId="306"/>
    </pc:sldMkLst>
    <p188:txBody>
      <a:bodyPr/>
      <a:lstStyle/>
      <a:p>
        <a:r>
          <a:rPr lang="ja-JP" altLang="en-US"/>
          <a:t>見にくいですが（別紙を見てください）</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0" cy="495029"/>
          </a:xfrm>
          <a:prstGeom prst="rect">
            <a:avLst/>
          </a:prstGeom>
        </p:spPr>
        <p:txBody>
          <a:bodyPr vert="horz" lIns="94858" tIns="47429" rIns="94858" bIns="47429" rtlCol="0"/>
          <a:lstStyle>
            <a:lvl1pPr algn="l" rtl="0">
              <a:defRPr sz="13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15373" y="2"/>
            <a:ext cx="2918830" cy="495029"/>
          </a:xfrm>
          <a:prstGeom prst="rect">
            <a:avLst/>
          </a:prstGeom>
        </p:spPr>
        <p:txBody>
          <a:bodyPr vert="horz" lIns="94858" tIns="47429" rIns="94858" bIns="47429" rtlCol="0"/>
          <a:lstStyle>
            <a:lvl1pPr algn="l" rtl="0">
              <a:defRPr sz="1300"/>
            </a:lvl1pPr>
          </a:lstStyle>
          <a:p>
            <a:pPr algn="r" rtl="0"/>
            <a:fld id="{2192B9EA-17F4-4E5D-8ACA-34D195225A39}" type="datetime1">
              <a:rPr lang="ja-JP" altLang="en-US" smtClean="0">
                <a:latin typeface="ＭＳ Ｐゴシック" panose="020B0600070205080204" pitchFamily="50" charset="-128"/>
                <a:ea typeface="ＭＳ Ｐゴシック" panose="020B0600070205080204" pitchFamily="50" charset="-128"/>
              </a:rPr>
              <a:t>2024/9/30</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9371287"/>
            <a:ext cx="2918830" cy="495028"/>
          </a:xfrm>
          <a:prstGeom prst="rect">
            <a:avLst/>
          </a:prstGeom>
        </p:spPr>
        <p:txBody>
          <a:bodyPr vert="horz" lIns="94858" tIns="47429" rIns="94858" bIns="47429" rtlCol="0" anchor="b"/>
          <a:lstStyle>
            <a:lvl1pPr algn="l" rtl="0">
              <a:defRPr sz="13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15373" y="9371287"/>
            <a:ext cx="2918830" cy="495028"/>
          </a:xfrm>
          <a:prstGeom prst="rect">
            <a:avLst/>
          </a:prstGeom>
        </p:spPr>
        <p:txBody>
          <a:bodyPr vert="horz" lIns="94858" tIns="47429" rIns="94858" bIns="47429" rtlCol="0" anchor="b"/>
          <a:lstStyle>
            <a:lvl1pPr algn="l" rtl="0">
              <a:defRPr sz="1300"/>
            </a:lvl1pPr>
          </a:lstStyle>
          <a:p>
            <a:pPr algn="r" rtl="0"/>
            <a:fld id="{73F7AA83-DE31-4E93-AB07-EF7FB05F667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0" cy="495029"/>
          </a:xfrm>
          <a:prstGeom prst="rect">
            <a:avLst/>
          </a:prstGeom>
        </p:spPr>
        <p:txBody>
          <a:bodyPr vert="horz" lIns="94858" tIns="47429" rIns="94858" bIns="47429" rtlCol="0"/>
          <a:lstStyle>
            <a:lvl1pPr algn="l" rtl="0">
              <a:defRPr sz="13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15373" y="2"/>
            <a:ext cx="2918830" cy="495029"/>
          </a:xfrm>
          <a:prstGeom prst="rect">
            <a:avLst/>
          </a:prstGeom>
        </p:spPr>
        <p:txBody>
          <a:bodyPr vert="horz" lIns="94858" tIns="47429" rIns="94858" bIns="47429" rtlCol="0"/>
          <a:lstStyle>
            <a:lvl1pPr algn="r" rtl="0">
              <a:defRPr sz="1300">
                <a:latin typeface="ＭＳ Ｐゴシック" panose="020B0600070205080204" pitchFamily="50" charset="-128"/>
                <a:ea typeface="ＭＳ Ｐゴシック" panose="020B0600070205080204" pitchFamily="50" charset="-128"/>
              </a:defRPr>
            </a:lvl1pPr>
          </a:lstStyle>
          <a:p>
            <a:fld id="{FF0DA7B9-17D1-4910-A7A5-AEE119EA5B23}" type="datetime1">
              <a:rPr lang="ja-JP" altLang="en-US" smtClean="0"/>
              <a:pPr/>
              <a:t>2024/9/30</a:t>
            </a:fld>
            <a:endParaRPr lang="ja-JP" altLang="en-US" dirty="0"/>
          </a:p>
        </p:txBody>
      </p:sp>
      <p:sp>
        <p:nvSpPr>
          <p:cNvPr id="4" name="スライド イメージ プレースホルダー 3"/>
          <p:cNvSpPr>
            <a:spLocks noGrp="1" noRot="1" noChangeAspect="1"/>
          </p:cNvSpPr>
          <p:nvPr>
            <p:ph type="sldImg" idx="2"/>
          </p:nvPr>
        </p:nvSpPr>
        <p:spPr>
          <a:xfrm>
            <a:off x="406400" y="1231900"/>
            <a:ext cx="5922963" cy="3332163"/>
          </a:xfrm>
          <a:prstGeom prst="rect">
            <a:avLst/>
          </a:prstGeom>
          <a:noFill/>
          <a:ln w="12700">
            <a:solidFill>
              <a:prstClr val="black"/>
            </a:solidFill>
          </a:ln>
        </p:spPr>
        <p:txBody>
          <a:bodyPr vert="horz" lIns="94858" tIns="47429" rIns="94858" bIns="47429" rtlCol="0" anchor="ctr"/>
          <a:lstStyle/>
          <a:p>
            <a:pPr rtl="0"/>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4858" tIns="47429" rIns="94858" bIns="47429"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371287"/>
            <a:ext cx="2918830" cy="495028"/>
          </a:xfrm>
          <a:prstGeom prst="rect">
            <a:avLst/>
          </a:prstGeom>
        </p:spPr>
        <p:txBody>
          <a:bodyPr vert="horz" lIns="94858" tIns="47429" rIns="94858" bIns="47429" rtlCol="0" anchor="b"/>
          <a:lstStyle>
            <a:lvl1pPr algn="l" rtl="0">
              <a:defRPr sz="13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3" y="9371287"/>
            <a:ext cx="2918830" cy="495028"/>
          </a:xfrm>
          <a:prstGeom prst="rect">
            <a:avLst/>
          </a:prstGeom>
        </p:spPr>
        <p:txBody>
          <a:bodyPr vert="horz" lIns="94858" tIns="47429" rIns="94858" bIns="47429" rtlCol="0" anchor="b"/>
          <a:lstStyle>
            <a:lvl1pPr algn="r" rtl="0">
              <a:defRPr sz="1300">
                <a:latin typeface="ＭＳ Ｐゴシック" panose="020B0600070205080204" pitchFamily="50" charset="-128"/>
                <a:ea typeface="ＭＳ Ｐゴシック" panose="020B0600070205080204" pitchFamily="50" charset="-128"/>
              </a:defRPr>
            </a:lvl1pPr>
          </a:lstStyle>
          <a:p>
            <a:fld id="{935E2820-AFE1-45FA-949E-17BDB534E1DC}" type="slidenum">
              <a:rPr lang="en-US" altLang="ja-JP" smtClean="0"/>
              <a:pPr/>
              <a:t>‹#›</a:t>
            </a:fld>
            <a:endParaRPr lang="en-US" altLang="ja-JP"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935E2820-AFE1-45FA-949E-17BDB534E1DC}" type="slidenum">
              <a:rPr lang="en-US" smtClean="0"/>
              <a:pPr algn="r" rtl="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10</a:t>
            </a:fld>
            <a:endParaRPr lang="en-US" altLang="ja-JP" dirty="0"/>
          </a:p>
        </p:txBody>
      </p:sp>
    </p:spTree>
    <p:extLst>
      <p:ext uri="{BB962C8B-B14F-4D97-AF65-F5344CB8AC3E}">
        <p14:creationId xmlns:p14="http://schemas.microsoft.com/office/powerpoint/2010/main" val="174316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11</a:t>
            </a:fld>
            <a:endParaRPr lang="en-US" altLang="ja-JP" dirty="0"/>
          </a:p>
        </p:txBody>
      </p:sp>
    </p:spTree>
    <p:extLst>
      <p:ext uri="{BB962C8B-B14F-4D97-AF65-F5344CB8AC3E}">
        <p14:creationId xmlns:p14="http://schemas.microsoft.com/office/powerpoint/2010/main" val="78919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12</a:t>
            </a:fld>
            <a:endParaRPr lang="en-US" altLang="ja-JP" dirty="0"/>
          </a:p>
        </p:txBody>
      </p:sp>
    </p:spTree>
    <p:extLst>
      <p:ext uri="{BB962C8B-B14F-4D97-AF65-F5344CB8AC3E}">
        <p14:creationId xmlns:p14="http://schemas.microsoft.com/office/powerpoint/2010/main" val="189189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13</a:t>
            </a:fld>
            <a:endParaRPr lang="en-US" altLang="ja-JP" dirty="0"/>
          </a:p>
        </p:txBody>
      </p:sp>
    </p:spTree>
    <p:extLst>
      <p:ext uri="{BB962C8B-B14F-4D97-AF65-F5344CB8AC3E}">
        <p14:creationId xmlns:p14="http://schemas.microsoft.com/office/powerpoint/2010/main" val="146755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15</a:t>
            </a:fld>
            <a:endParaRPr lang="en-US" altLang="ja-JP" dirty="0"/>
          </a:p>
        </p:txBody>
      </p:sp>
    </p:spTree>
    <p:extLst>
      <p:ext uri="{BB962C8B-B14F-4D97-AF65-F5344CB8AC3E}">
        <p14:creationId xmlns:p14="http://schemas.microsoft.com/office/powerpoint/2010/main" val="83270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17</a:t>
            </a:fld>
            <a:endParaRPr lang="en-US" altLang="ja-JP" dirty="0"/>
          </a:p>
        </p:txBody>
      </p:sp>
    </p:spTree>
    <p:extLst>
      <p:ext uri="{BB962C8B-B14F-4D97-AF65-F5344CB8AC3E}">
        <p14:creationId xmlns:p14="http://schemas.microsoft.com/office/powerpoint/2010/main" val="3847151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18</a:t>
            </a:fld>
            <a:endParaRPr lang="en-US" altLang="ja-JP" dirty="0"/>
          </a:p>
        </p:txBody>
      </p:sp>
    </p:spTree>
    <p:extLst>
      <p:ext uri="{BB962C8B-B14F-4D97-AF65-F5344CB8AC3E}">
        <p14:creationId xmlns:p14="http://schemas.microsoft.com/office/powerpoint/2010/main" val="497829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20</a:t>
            </a:fld>
            <a:endParaRPr lang="en-US" altLang="ja-JP" dirty="0"/>
          </a:p>
        </p:txBody>
      </p:sp>
    </p:spTree>
    <p:extLst>
      <p:ext uri="{BB962C8B-B14F-4D97-AF65-F5344CB8AC3E}">
        <p14:creationId xmlns:p14="http://schemas.microsoft.com/office/powerpoint/2010/main" val="3351734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21</a:t>
            </a:fld>
            <a:endParaRPr lang="en-US" altLang="ja-JP" dirty="0"/>
          </a:p>
        </p:txBody>
      </p:sp>
    </p:spTree>
    <p:extLst>
      <p:ext uri="{BB962C8B-B14F-4D97-AF65-F5344CB8AC3E}">
        <p14:creationId xmlns:p14="http://schemas.microsoft.com/office/powerpoint/2010/main" val="46275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22</a:t>
            </a:fld>
            <a:endParaRPr lang="en-US" altLang="ja-JP" dirty="0"/>
          </a:p>
        </p:txBody>
      </p:sp>
    </p:spTree>
    <p:extLst>
      <p:ext uri="{BB962C8B-B14F-4D97-AF65-F5344CB8AC3E}">
        <p14:creationId xmlns:p14="http://schemas.microsoft.com/office/powerpoint/2010/main" val="183354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BB967375-4668-4A81-8D8B-B625DCFAA8D4}" type="slidenum">
              <a:rPr lang="ja-JP" altLang="en-US" smtClean="0"/>
              <a:pPr>
                <a:defRPr/>
              </a:pPr>
              <a:t>2</a:t>
            </a:fld>
            <a:endParaRPr lang="ja-JP" altLang="en-US"/>
          </a:p>
        </p:txBody>
      </p:sp>
    </p:spTree>
    <p:extLst>
      <p:ext uri="{BB962C8B-B14F-4D97-AF65-F5344CB8AC3E}">
        <p14:creationId xmlns:p14="http://schemas.microsoft.com/office/powerpoint/2010/main" val="3693805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23</a:t>
            </a:fld>
            <a:endParaRPr lang="en-US" altLang="ja-JP" dirty="0"/>
          </a:p>
        </p:txBody>
      </p:sp>
    </p:spTree>
    <p:extLst>
      <p:ext uri="{BB962C8B-B14F-4D97-AF65-F5344CB8AC3E}">
        <p14:creationId xmlns:p14="http://schemas.microsoft.com/office/powerpoint/2010/main" val="4270220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24</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25</a:t>
            </a:fld>
            <a:endParaRPr lang="en-US" altLang="ja-JP" dirty="0"/>
          </a:p>
        </p:txBody>
      </p:sp>
    </p:spTree>
    <p:extLst>
      <p:ext uri="{BB962C8B-B14F-4D97-AF65-F5344CB8AC3E}">
        <p14:creationId xmlns:p14="http://schemas.microsoft.com/office/powerpoint/2010/main" val="2480039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26</a:t>
            </a:fld>
            <a:endParaRPr lang="en-US" altLang="ja-JP" dirty="0"/>
          </a:p>
        </p:txBody>
      </p:sp>
    </p:spTree>
    <p:extLst>
      <p:ext uri="{BB962C8B-B14F-4D97-AF65-F5344CB8AC3E}">
        <p14:creationId xmlns:p14="http://schemas.microsoft.com/office/powerpoint/2010/main" val="1531432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AC50382F-32DF-5D4C-9995-F448B76CB2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3CCB8126-8A88-7A8F-EA58-B0DB363B3C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8676" name="スライド番号プレースホルダー 3">
            <a:extLst>
              <a:ext uri="{FF2B5EF4-FFF2-40B4-BE49-F238E27FC236}">
                <a16:creationId xmlns:a16="http://schemas.microsoft.com/office/drawing/2014/main" id="{60EE24E5-A368-D62B-8D89-5BF6C4F5A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Tahoma" panose="020B0604030504040204" pitchFamily="34" charset="0"/>
                <a:ea typeface="ＭＳ Ｐゴシック" panose="020B0600070205080204" pitchFamily="50" charset="-128"/>
              </a:defRPr>
            </a:lvl1pPr>
            <a:lvl2pPr marL="770714" indent="-296428">
              <a:defRPr kumimoji="1" sz="2500">
                <a:solidFill>
                  <a:schemeClr val="tx1"/>
                </a:solidFill>
                <a:latin typeface="Tahoma" panose="020B0604030504040204" pitchFamily="34" charset="0"/>
                <a:ea typeface="ＭＳ Ｐゴシック" panose="020B0600070205080204" pitchFamily="50" charset="-128"/>
              </a:defRPr>
            </a:lvl2pPr>
            <a:lvl3pPr marL="1185714" indent="-237143">
              <a:defRPr kumimoji="1" sz="2500">
                <a:solidFill>
                  <a:schemeClr val="tx1"/>
                </a:solidFill>
                <a:latin typeface="Tahoma" panose="020B0604030504040204" pitchFamily="34" charset="0"/>
                <a:ea typeface="ＭＳ Ｐゴシック" panose="020B0600070205080204" pitchFamily="50" charset="-128"/>
              </a:defRPr>
            </a:lvl3pPr>
            <a:lvl4pPr marL="1659999" indent="-237143">
              <a:defRPr kumimoji="1" sz="2500">
                <a:solidFill>
                  <a:schemeClr val="tx1"/>
                </a:solidFill>
                <a:latin typeface="Tahoma" panose="020B0604030504040204" pitchFamily="34" charset="0"/>
                <a:ea typeface="ＭＳ Ｐゴシック" panose="020B0600070205080204" pitchFamily="50" charset="-128"/>
              </a:defRPr>
            </a:lvl4pPr>
            <a:lvl5pPr marL="2134285" indent="-237143">
              <a:defRPr kumimoji="1" sz="2500">
                <a:solidFill>
                  <a:schemeClr val="tx1"/>
                </a:solidFill>
                <a:latin typeface="Tahoma" panose="020B0604030504040204" pitchFamily="34" charset="0"/>
                <a:ea typeface="ＭＳ Ｐゴシック" panose="020B0600070205080204" pitchFamily="50" charset="-128"/>
              </a:defRPr>
            </a:lvl5pPr>
            <a:lvl6pPr marL="2608570" indent="-237143" eaLnBrk="0" fontAlgn="base" hangingPunct="0">
              <a:spcBef>
                <a:spcPct val="0"/>
              </a:spcBef>
              <a:spcAft>
                <a:spcPct val="0"/>
              </a:spcAft>
              <a:defRPr kumimoji="1" sz="2500">
                <a:solidFill>
                  <a:schemeClr val="tx1"/>
                </a:solidFill>
                <a:latin typeface="Tahoma" panose="020B0604030504040204" pitchFamily="34" charset="0"/>
                <a:ea typeface="ＭＳ Ｐゴシック" panose="020B0600070205080204" pitchFamily="50" charset="-128"/>
              </a:defRPr>
            </a:lvl6pPr>
            <a:lvl7pPr marL="3082856" indent="-237143" eaLnBrk="0" fontAlgn="base" hangingPunct="0">
              <a:spcBef>
                <a:spcPct val="0"/>
              </a:spcBef>
              <a:spcAft>
                <a:spcPct val="0"/>
              </a:spcAft>
              <a:defRPr kumimoji="1" sz="2500">
                <a:solidFill>
                  <a:schemeClr val="tx1"/>
                </a:solidFill>
                <a:latin typeface="Tahoma" panose="020B0604030504040204" pitchFamily="34" charset="0"/>
                <a:ea typeface="ＭＳ Ｐゴシック" panose="020B0600070205080204" pitchFamily="50" charset="-128"/>
              </a:defRPr>
            </a:lvl7pPr>
            <a:lvl8pPr marL="3557141" indent="-237143" eaLnBrk="0" fontAlgn="base" hangingPunct="0">
              <a:spcBef>
                <a:spcPct val="0"/>
              </a:spcBef>
              <a:spcAft>
                <a:spcPct val="0"/>
              </a:spcAft>
              <a:defRPr kumimoji="1" sz="2500">
                <a:solidFill>
                  <a:schemeClr val="tx1"/>
                </a:solidFill>
                <a:latin typeface="Tahoma" panose="020B0604030504040204" pitchFamily="34" charset="0"/>
                <a:ea typeface="ＭＳ Ｐゴシック" panose="020B0600070205080204" pitchFamily="50" charset="-128"/>
              </a:defRPr>
            </a:lvl8pPr>
            <a:lvl9pPr marL="4031427" indent="-237143" eaLnBrk="0" fontAlgn="base" hangingPunct="0">
              <a:spcBef>
                <a:spcPct val="0"/>
              </a:spcBef>
              <a:spcAft>
                <a:spcPct val="0"/>
              </a:spcAft>
              <a:defRPr kumimoji="1" sz="2500">
                <a:solidFill>
                  <a:schemeClr val="tx1"/>
                </a:solidFill>
                <a:latin typeface="Tahoma" panose="020B0604030504040204" pitchFamily="34" charset="0"/>
                <a:ea typeface="ＭＳ Ｐゴシック" panose="020B0600070205080204" pitchFamily="50" charset="-128"/>
              </a:defRPr>
            </a:lvl9pPr>
          </a:lstStyle>
          <a:p>
            <a:pPr defTabSz="948571" fontAlgn="base">
              <a:spcBef>
                <a:spcPct val="0"/>
              </a:spcBef>
              <a:spcAft>
                <a:spcPct val="0"/>
              </a:spcAft>
              <a:defRPr/>
            </a:pPr>
            <a:fld id="{CF837A2B-6555-4B3D-9B2A-C7A4CEBC55F2}" type="slidenum">
              <a:rPr lang="ja-JP" altLang="en-US" sz="1300">
                <a:solidFill>
                  <a:prstClr val="black"/>
                </a:solidFill>
              </a:rPr>
              <a:pPr defTabSz="948571" fontAlgn="base">
                <a:spcBef>
                  <a:spcPct val="0"/>
                </a:spcBef>
                <a:spcAft>
                  <a:spcPct val="0"/>
                </a:spcAft>
                <a:defRPr/>
              </a:pPr>
              <a:t>28</a:t>
            </a:fld>
            <a:endParaRPr lang="ja-JP" altLang="en-US" sz="13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8571">
              <a:defRPr/>
            </a:pPr>
            <a:fld id="{935E2820-AFE1-45FA-949E-17BDB534E1DC}" type="slidenum">
              <a:rPr lang="en-US" altLang="ja-JP">
                <a:solidFill>
                  <a:srgbClr val="595959"/>
                </a:solidFill>
              </a:rPr>
              <a:pPr defTabSz="948571">
                <a:defRPr/>
              </a:pPr>
              <a:t>29</a:t>
            </a:fld>
            <a:endParaRPr lang="en-US" altLang="ja-JP" dirty="0">
              <a:solidFill>
                <a:srgbClr val="595959"/>
              </a:solidFill>
            </a:endParaRPr>
          </a:p>
        </p:txBody>
      </p:sp>
    </p:spTree>
    <p:extLst>
      <p:ext uri="{BB962C8B-B14F-4D97-AF65-F5344CB8AC3E}">
        <p14:creationId xmlns:p14="http://schemas.microsoft.com/office/powerpoint/2010/main" val="3935104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B967375-4668-4A81-8D8B-B625DCFAA8D4}" type="slidenum">
              <a:rPr lang="ja-JP" altLang="en-US" smtClean="0"/>
              <a:pPr>
                <a:defRPr/>
              </a:pPr>
              <a:t>30</a:t>
            </a:fld>
            <a:endParaRPr lang="ja-JP" altLang="en-US"/>
          </a:p>
        </p:txBody>
      </p:sp>
    </p:spTree>
    <p:extLst>
      <p:ext uri="{BB962C8B-B14F-4D97-AF65-F5344CB8AC3E}">
        <p14:creationId xmlns:p14="http://schemas.microsoft.com/office/powerpoint/2010/main" val="59013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3</a:t>
            </a:fld>
            <a:endParaRPr lang="en-US" dirty="0"/>
          </a:p>
        </p:txBody>
      </p:sp>
    </p:spTree>
    <p:extLst>
      <p:ext uri="{BB962C8B-B14F-4D97-AF65-F5344CB8AC3E}">
        <p14:creationId xmlns:p14="http://schemas.microsoft.com/office/powerpoint/2010/main" val="115992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4</a:t>
            </a:fld>
            <a:endParaRPr lang="en-US" altLang="ja-JP" dirty="0"/>
          </a:p>
        </p:txBody>
      </p:sp>
    </p:spTree>
    <p:extLst>
      <p:ext uri="{BB962C8B-B14F-4D97-AF65-F5344CB8AC3E}">
        <p14:creationId xmlns:p14="http://schemas.microsoft.com/office/powerpoint/2010/main" val="175514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5</a:t>
            </a:fld>
            <a:endParaRPr lang="en-US" altLang="ja-JP" dirty="0"/>
          </a:p>
        </p:txBody>
      </p:sp>
    </p:spTree>
    <p:extLst>
      <p:ext uri="{BB962C8B-B14F-4D97-AF65-F5344CB8AC3E}">
        <p14:creationId xmlns:p14="http://schemas.microsoft.com/office/powerpoint/2010/main" val="35256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6</a:t>
            </a:fld>
            <a:endParaRPr lang="en-US" altLang="ja-JP" dirty="0"/>
          </a:p>
        </p:txBody>
      </p:sp>
    </p:spTree>
    <p:extLst>
      <p:ext uri="{BB962C8B-B14F-4D97-AF65-F5344CB8AC3E}">
        <p14:creationId xmlns:p14="http://schemas.microsoft.com/office/powerpoint/2010/main" val="255800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7</a:t>
            </a:fld>
            <a:endParaRPr lang="en-US" altLang="ja-JP" dirty="0"/>
          </a:p>
        </p:txBody>
      </p:sp>
    </p:spTree>
    <p:extLst>
      <p:ext uri="{BB962C8B-B14F-4D97-AF65-F5344CB8AC3E}">
        <p14:creationId xmlns:p14="http://schemas.microsoft.com/office/powerpoint/2010/main" val="329131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8</a:t>
            </a:fld>
            <a:endParaRPr lang="en-US" altLang="ja-JP" dirty="0"/>
          </a:p>
        </p:txBody>
      </p:sp>
    </p:spTree>
    <p:extLst>
      <p:ext uri="{BB962C8B-B14F-4D97-AF65-F5344CB8AC3E}">
        <p14:creationId xmlns:p14="http://schemas.microsoft.com/office/powerpoint/2010/main" val="135023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9</a:t>
            </a:fld>
            <a:endParaRPr lang="en-US" altLang="ja-JP" dirty="0"/>
          </a:p>
        </p:txBody>
      </p:sp>
    </p:spTree>
    <p:extLst>
      <p:ext uri="{BB962C8B-B14F-4D97-AF65-F5344CB8AC3E}">
        <p14:creationId xmlns:p14="http://schemas.microsoft.com/office/powerpoint/2010/main" val="88845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345C60E-79AB-D34B-0F1C-2491AE77E77B}"/>
              </a:ext>
            </a:extLst>
          </p:cNvPr>
          <p:cNvGrpSpPr>
            <a:grpSpLocks/>
          </p:cNvGrpSpPr>
          <p:nvPr/>
        </p:nvGrpSpPr>
        <p:grpSpPr bwMode="auto">
          <a:xfrm>
            <a:off x="1" y="2438401"/>
            <a:ext cx="12012084" cy="1052513"/>
            <a:chOff x="0" y="1536"/>
            <a:chExt cx="5675" cy="663"/>
          </a:xfrm>
        </p:grpSpPr>
        <p:grpSp>
          <p:nvGrpSpPr>
            <p:cNvPr id="3" name="Group 3">
              <a:extLst>
                <a:ext uri="{FF2B5EF4-FFF2-40B4-BE49-F238E27FC236}">
                  <a16:creationId xmlns:a16="http://schemas.microsoft.com/office/drawing/2014/main" id="{B28468CE-8FC0-F813-9DDD-67F4BE5C1A44}"/>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BB58653A-77A4-41B3-DE2D-B26CBBAACC10}"/>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1" name="Rectangle 5">
                <a:extLst>
                  <a:ext uri="{FF2B5EF4-FFF2-40B4-BE49-F238E27FC236}">
                    <a16:creationId xmlns:a16="http://schemas.microsoft.com/office/drawing/2014/main" id="{D01D0660-E204-E6F3-2EAA-E8E41E33A66A}"/>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grpSp>
        <p:grpSp>
          <p:nvGrpSpPr>
            <p:cNvPr id="4" name="Group 6">
              <a:extLst>
                <a:ext uri="{FF2B5EF4-FFF2-40B4-BE49-F238E27FC236}">
                  <a16:creationId xmlns:a16="http://schemas.microsoft.com/office/drawing/2014/main" id="{990B2469-ABC6-B8CA-D47B-4310CAD2941E}"/>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8CA91D5E-842A-DFE1-B4C2-D4B30B727301}"/>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9" name="Rectangle 8">
                <a:extLst>
                  <a:ext uri="{FF2B5EF4-FFF2-40B4-BE49-F238E27FC236}">
                    <a16:creationId xmlns:a16="http://schemas.microsoft.com/office/drawing/2014/main" id="{A2CE2FDE-3D29-4429-8422-2B7774967062}"/>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grpSp>
        <p:sp>
          <p:nvSpPr>
            <p:cNvPr id="5" name="Rectangle 9">
              <a:extLst>
                <a:ext uri="{FF2B5EF4-FFF2-40B4-BE49-F238E27FC236}">
                  <a16:creationId xmlns:a16="http://schemas.microsoft.com/office/drawing/2014/main" id="{3B667E24-5780-5472-21B6-4A52BD8C07AB}"/>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6" name="Rectangle 10">
              <a:extLst>
                <a:ext uri="{FF2B5EF4-FFF2-40B4-BE49-F238E27FC236}">
                  <a16:creationId xmlns:a16="http://schemas.microsoft.com/office/drawing/2014/main" id="{8C857AC0-42D0-E771-2539-5EB7771B8E74}"/>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7" name="Rectangle 11">
              <a:extLst>
                <a:ext uri="{FF2B5EF4-FFF2-40B4-BE49-F238E27FC236}">
                  <a16:creationId xmlns:a16="http://schemas.microsoft.com/office/drawing/2014/main" id="{E63419C1-B343-F478-344A-63E1EF212648}"/>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grpSp>
      <p:sp>
        <p:nvSpPr>
          <p:cNvPr id="65548" name="Rectangle 12"/>
          <p:cNvSpPr>
            <a:spLocks noGrp="1" noChangeArrowheads="1"/>
          </p:cNvSpPr>
          <p:nvPr>
            <p:ph type="ctrTitle"/>
          </p:nvPr>
        </p:nvSpPr>
        <p:spPr>
          <a:xfrm>
            <a:off x="1320800" y="1828800"/>
            <a:ext cx="10363200" cy="1143000"/>
          </a:xfrm>
        </p:spPr>
        <p:txBody>
          <a:bodyPr/>
          <a:lstStyle>
            <a:lvl1pPr>
              <a:defRPr/>
            </a:lvl1pPr>
          </a:lstStyle>
          <a:p>
            <a:pPr lvl="0"/>
            <a:r>
              <a:rPr lang="ja-JP" altLang="en-US" noProof="0"/>
              <a:t>マスタ タイトルの書式設定</a:t>
            </a:r>
          </a:p>
        </p:txBody>
      </p:sp>
      <p:sp>
        <p:nvSpPr>
          <p:cNvPr id="65549"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12" name="Rectangle 14">
            <a:extLst>
              <a:ext uri="{FF2B5EF4-FFF2-40B4-BE49-F238E27FC236}">
                <a16:creationId xmlns:a16="http://schemas.microsoft.com/office/drawing/2014/main" id="{06DC5CE7-8EE4-9E69-1C99-3270BD2C5933}"/>
              </a:ext>
            </a:extLst>
          </p:cNvPr>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ja-JP" altLang="en-US"/>
          </a:p>
        </p:txBody>
      </p:sp>
      <p:sp>
        <p:nvSpPr>
          <p:cNvPr id="13" name="Rectangle 15">
            <a:extLst>
              <a:ext uri="{FF2B5EF4-FFF2-40B4-BE49-F238E27FC236}">
                <a16:creationId xmlns:a16="http://schemas.microsoft.com/office/drawing/2014/main" id="{3826F59B-243E-7AF0-0A9A-720C06C471A6}"/>
              </a:ext>
            </a:extLst>
          </p:cNvPr>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ja-JP" altLang="en-US"/>
          </a:p>
        </p:txBody>
      </p:sp>
      <p:sp>
        <p:nvSpPr>
          <p:cNvPr id="14" name="Rectangle 16">
            <a:extLst>
              <a:ext uri="{FF2B5EF4-FFF2-40B4-BE49-F238E27FC236}">
                <a16:creationId xmlns:a16="http://schemas.microsoft.com/office/drawing/2014/main" id="{5FC89419-EF99-E982-8691-C6A065D616E5}"/>
              </a:ext>
            </a:extLst>
          </p:cNvPr>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6F4A4BA5-224D-4E05-8D0A-4A427E58BEBF}" type="slidenum">
              <a:rPr lang="ja-JP" altLang="en-US"/>
              <a:pPr>
                <a:defRPr/>
              </a:pPr>
              <a:t>‹#›</a:t>
            </a:fld>
            <a:endParaRPr lang="ja-JP" altLang="en-US"/>
          </a:p>
        </p:txBody>
      </p:sp>
    </p:spTree>
    <p:extLst>
      <p:ext uri="{BB962C8B-B14F-4D97-AF65-F5344CB8AC3E}">
        <p14:creationId xmlns:p14="http://schemas.microsoft.com/office/powerpoint/2010/main" val="366555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E5D8F454-BF36-7109-7EB5-D96B45158D20}"/>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a:extLst>
              <a:ext uri="{FF2B5EF4-FFF2-40B4-BE49-F238E27FC236}">
                <a16:creationId xmlns:a16="http://schemas.microsoft.com/office/drawing/2014/main" id="{1821DD1D-3AA2-4E04-2AB3-9D96943985B9}"/>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a:extLst>
              <a:ext uri="{FF2B5EF4-FFF2-40B4-BE49-F238E27FC236}">
                <a16:creationId xmlns:a16="http://schemas.microsoft.com/office/drawing/2014/main" id="{DD0C9365-3429-22FA-F924-721AC903E14A}"/>
              </a:ext>
            </a:extLst>
          </p:cNvPr>
          <p:cNvSpPr>
            <a:spLocks noGrp="1" noChangeArrowheads="1"/>
          </p:cNvSpPr>
          <p:nvPr>
            <p:ph type="sldNum" sz="quarter" idx="12"/>
          </p:nvPr>
        </p:nvSpPr>
        <p:spPr>
          <a:ln/>
        </p:spPr>
        <p:txBody>
          <a:bodyPr/>
          <a:lstStyle>
            <a:lvl1pPr>
              <a:defRPr/>
            </a:lvl1pPr>
          </a:lstStyle>
          <a:p>
            <a:pPr>
              <a:defRPr/>
            </a:pPr>
            <a:fld id="{DD7C8B0D-2C76-438E-ACEF-4ED06A76FE8E}" type="slidenum">
              <a:rPr lang="ja-JP" altLang="en-US"/>
              <a:pPr>
                <a:defRPr/>
              </a:pPr>
              <a:t>‹#›</a:t>
            </a:fld>
            <a:endParaRPr lang="ja-JP" altLang="en-US"/>
          </a:p>
        </p:txBody>
      </p:sp>
    </p:spTree>
    <p:extLst>
      <p:ext uri="{BB962C8B-B14F-4D97-AF65-F5344CB8AC3E}">
        <p14:creationId xmlns:p14="http://schemas.microsoft.com/office/powerpoint/2010/main" val="171779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3" y="617539"/>
            <a:ext cx="2601384" cy="55149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4" y="617539"/>
            <a:ext cx="7600949" cy="55149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969D524F-A9F5-B89B-ADE5-008C46D1BE38}"/>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a:extLst>
              <a:ext uri="{FF2B5EF4-FFF2-40B4-BE49-F238E27FC236}">
                <a16:creationId xmlns:a16="http://schemas.microsoft.com/office/drawing/2014/main" id="{1A73F381-EE44-EAAA-9843-8B489D66D375}"/>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a:extLst>
              <a:ext uri="{FF2B5EF4-FFF2-40B4-BE49-F238E27FC236}">
                <a16:creationId xmlns:a16="http://schemas.microsoft.com/office/drawing/2014/main" id="{F5E1014F-196A-08BF-C077-28C4D386C90F}"/>
              </a:ext>
            </a:extLst>
          </p:cNvPr>
          <p:cNvSpPr>
            <a:spLocks noGrp="1" noChangeArrowheads="1"/>
          </p:cNvSpPr>
          <p:nvPr>
            <p:ph type="sldNum" sz="quarter" idx="12"/>
          </p:nvPr>
        </p:nvSpPr>
        <p:spPr>
          <a:ln/>
        </p:spPr>
        <p:txBody>
          <a:bodyPr/>
          <a:lstStyle>
            <a:lvl1pPr>
              <a:defRPr/>
            </a:lvl1pPr>
          </a:lstStyle>
          <a:p>
            <a:pPr>
              <a:defRPr/>
            </a:pPr>
            <a:fld id="{4D16701A-8558-4EA0-AB0E-A600D98D9DBC}" type="slidenum">
              <a:rPr lang="ja-JP" altLang="en-US"/>
              <a:pPr>
                <a:defRPr/>
              </a:pPr>
              <a:t>‹#›</a:t>
            </a:fld>
            <a:endParaRPr lang="ja-JP" altLang="en-US"/>
          </a:p>
        </p:txBody>
      </p:sp>
    </p:spTree>
    <p:extLst>
      <p:ext uri="{BB962C8B-B14F-4D97-AF65-F5344CB8AC3E}">
        <p14:creationId xmlns:p14="http://schemas.microsoft.com/office/powerpoint/2010/main" val="100901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617538"/>
            <a:ext cx="10390716"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5769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オンライン画像のプレースホルダー 3"/>
          <p:cNvSpPr>
            <a:spLocks noGrp="1"/>
          </p:cNvSpPr>
          <p:nvPr>
            <p:ph type="clipArt" sz="half" idx="2"/>
          </p:nvPr>
        </p:nvSpPr>
        <p:spPr>
          <a:xfrm>
            <a:off x="6860117" y="2017713"/>
            <a:ext cx="5080000" cy="4114800"/>
          </a:xfrm>
        </p:spPr>
        <p:txBody>
          <a:bodyPr/>
          <a:lstStyle/>
          <a:p>
            <a:pPr lvl="0"/>
            <a:endParaRPr lang="ja-JP" altLang="en-US" noProof="0"/>
          </a:p>
        </p:txBody>
      </p:sp>
      <p:sp>
        <p:nvSpPr>
          <p:cNvPr id="5" name="Rectangle 11">
            <a:extLst>
              <a:ext uri="{FF2B5EF4-FFF2-40B4-BE49-F238E27FC236}">
                <a16:creationId xmlns:a16="http://schemas.microsoft.com/office/drawing/2014/main" id="{C8B7046D-A45D-E857-CCDB-092D3DEAC03A}"/>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12">
            <a:extLst>
              <a:ext uri="{FF2B5EF4-FFF2-40B4-BE49-F238E27FC236}">
                <a16:creationId xmlns:a16="http://schemas.microsoft.com/office/drawing/2014/main" id="{61B33945-6B11-AE1E-071D-054AADEC65C3}"/>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3">
            <a:extLst>
              <a:ext uri="{FF2B5EF4-FFF2-40B4-BE49-F238E27FC236}">
                <a16:creationId xmlns:a16="http://schemas.microsoft.com/office/drawing/2014/main" id="{A039F843-5A05-0D32-4B39-09C6DFA0436F}"/>
              </a:ext>
            </a:extLst>
          </p:cNvPr>
          <p:cNvSpPr>
            <a:spLocks noGrp="1" noChangeArrowheads="1"/>
          </p:cNvSpPr>
          <p:nvPr>
            <p:ph type="sldNum" sz="quarter" idx="12"/>
          </p:nvPr>
        </p:nvSpPr>
        <p:spPr>
          <a:ln/>
        </p:spPr>
        <p:txBody>
          <a:bodyPr/>
          <a:lstStyle>
            <a:lvl1pPr>
              <a:defRPr/>
            </a:lvl1pPr>
          </a:lstStyle>
          <a:p>
            <a:pPr>
              <a:defRPr/>
            </a:pPr>
            <a:fld id="{49B05D35-360B-47BC-8E34-0765533550AE}" type="slidenum">
              <a:rPr lang="ja-JP" altLang="en-US"/>
              <a:pPr>
                <a:defRPr/>
              </a:pPr>
              <a:t>‹#›</a:t>
            </a:fld>
            <a:endParaRPr lang="ja-JP" altLang="en-US"/>
          </a:p>
        </p:txBody>
      </p:sp>
    </p:spTree>
    <p:extLst>
      <p:ext uri="{BB962C8B-B14F-4D97-AF65-F5344CB8AC3E}">
        <p14:creationId xmlns:p14="http://schemas.microsoft.com/office/powerpoint/2010/main" val="3397910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617538"/>
            <a:ext cx="10390716"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1576917" y="2017713"/>
            <a:ext cx="10363200" cy="4114800"/>
          </a:xfrm>
        </p:spPr>
        <p:txBody>
          <a:bodyPr/>
          <a:lstStyle/>
          <a:p>
            <a:pPr lvl="0"/>
            <a:endParaRPr lang="ja-JP" altLang="en-US" noProof="0"/>
          </a:p>
        </p:txBody>
      </p:sp>
      <p:sp>
        <p:nvSpPr>
          <p:cNvPr id="4" name="Rectangle 11">
            <a:extLst>
              <a:ext uri="{FF2B5EF4-FFF2-40B4-BE49-F238E27FC236}">
                <a16:creationId xmlns:a16="http://schemas.microsoft.com/office/drawing/2014/main" id="{F1E9DC8B-9BB4-60DB-39A9-E93D47A27F99}"/>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a:extLst>
              <a:ext uri="{FF2B5EF4-FFF2-40B4-BE49-F238E27FC236}">
                <a16:creationId xmlns:a16="http://schemas.microsoft.com/office/drawing/2014/main" id="{866B348F-FC5A-774F-F2A8-C2290B77C47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a:extLst>
              <a:ext uri="{FF2B5EF4-FFF2-40B4-BE49-F238E27FC236}">
                <a16:creationId xmlns:a16="http://schemas.microsoft.com/office/drawing/2014/main" id="{D58D065D-8179-F710-2DB4-6DB536E43C64}"/>
              </a:ext>
            </a:extLst>
          </p:cNvPr>
          <p:cNvSpPr>
            <a:spLocks noGrp="1" noChangeArrowheads="1"/>
          </p:cNvSpPr>
          <p:nvPr>
            <p:ph type="sldNum" sz="quarter" idx="12"/>
          </p:nvPr>
        </p:nvSpPr>
        <p:spPr>
          <a:ln/>
        </p:spPr>
        <p:txBody>
          <a:bodyPr/>
          <a:lstStyle>
            <a:lvl1pPr>
              <a:defRPr/>
            </a:lvl1pPr>
          </a:lstStyle>
          <a:p>
            <a:pPr>
              <a:defRPr/>
            </a:pPr>
            <a:fld id="{5FDCBF1C-25AB-4411-939C-EA221716CBF9}" type="slidenum">
              <a:rPr lang="ja-JP" altLang="en-US"/>
              <a:pPr>
                <a:defRPr/>
              </a:pPr>
              <a:t>‹#›</a:t>
            </a:fld>
            <a:endParaRPr lang="ja-JP" altLang="en-US"/>
          </a:p>
        </p:txBody>
      </p:sp>
    </p:spTree>
    <p:extLst>
      <p:ext uri="{BB962C8B-B14F-4D97-AF65-F5344CB8AC3E}">
        <p14:creationId xmlns:p14="http://schemas.microsoft.com/office/powerpoint/2010/main" val="25215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8FFC602A-3E9E-ABC9-B2E0-C7AD8149C9DD}"/>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a:extLst>
              <a:ext uri="{FF2B5EF4-FFF2-40B4-BE49-F238E27FC236}">
                <a16:creationId xmlns:a16="http://schemas.microsoft.com/office/drawing/2014/main" id="{D75F65E6-43E3-70EA-B420-52533237ABEE}"/>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a:extLst>
              <a:ext uri="{FF2B5EF4-FFF2-40B4-BE49-F238E27FC236}">
                <a16:creationId xmlns:a16="http://schemas.microsoft.com/office/drawing/2014/main" id="{5433F44A-83DE-9D19-35DE-90E9595508F4}"/>
              </a:ext>
            </a:extLst>
          </p:cNvPr>
          <p:cNvSpPr>
            <a:spLocks noGrp="1" noChangeArrowheads="1"/>
          </p:cNvSpPr>
          <p:nvPr>
            <p:ph type="sldNum" sz="quarter" idx="12"/>
          </p:nvPr>
        </p:nvSpPr>
        <p:spPr>
          <a:ln/>
        </p:spPr>
        <p:txBody>
          <a:bodyPr/>
          <a:lstStyle>
            <a:lvl1pPr>
              <a:defRPr/>
            </a:lvl1pPr>
          </a:lstStyle>
          <a:p>
            <a:pPr>
              <a:defRPr/>
            </a:pPr>
            <a:fld id="{53DF0DC1-8C4A-4C35-9C42-13988B906A59}" type="slidenum">
              <a:rPr lang="ja-JP" altLang="en-US"/>
              <a:pPr>
                <a:defRPr/>
              </a:pPr>
              <a:t>‹#›</a:t>
            </a:fld>
            <a:endParaRPr lang="ja-JP" altLang="en-US"/>
          </a:p>
        </p:txBody>
      </p:sp>
    </p:spTree>
    <p:extLst>
      <p:ext uri="{BB962C8B-B14F-4D97-AF65-F5344CB8AC3E}">
        <p14:creationId xmlns:p14="http://schemas.microsoft.com/office/powerpoint/2010/main" val="326379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11">
            <a:extLst>
              <a:ext uri="{FF2B5EF4-FFF2-40B4-BE49-F238E27FC236}">
                <a16:creationId xmlns:a16="http://schemas.microsoft.com/office/drawing/2014/main" id="{6083EA8B-9B11-3219-C547-63BEED99AD45}"/>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a:extLst>
              <a:ext uri="{FF2B5EF4-FFF2-40B4-BE49-F238E27FC236}">
                <a16:creationId xmlns:a16="http://schemas.microsoft.com/office/drawing/2014/main" id="{405BA4DE-3657-28A7-267F-BFEF78ACF260}"/>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a:extLst>
              <a:ext uri="{FF2B5EF4-FFF2-40B4-BE49-F238E27FC236}">
                <a16:creationId xmlns:a16="http://schemas.microsoft.com/office/drawing/2014/main" id="{FA3F1B3B-85FD-4E8C-ED86-49CCBBFA2270}"/>
              </a:ext>
            </a:extLst>
          </p:cNvPr>
          <p:cNvSpPr>
            <a:spLocks noGrp="1" noChangeArrowheads="1"/>
          </p:cNvSpPr>
          <p:nvPr>
            <p:ph type="sldNum" sz="quarter" idx="12"/>
          </p:nvPr>
        </p:nvSpPr>
        <p:spPr>
          <a:ln/>
        </p:spPr>
        <p:txBody>
          <a:bodyPr/>
          <a:lstStyle>
            <a:lvl1pPr>
              <a:defRPr/>
            </a:lvl1pPr>
          </a:lstStyle>
          <a:p>
            <a:pPr>
              <a:defRPr/>
            </a:pPr>
            <a:fld id="{0014AA3C-15CE-4701-8945-8D40AE5C296B}" type="slidenum">
              <a:rPr lang="ja-JP" altLang="en-US"/>
              <a:pPr>
                <a:defRPr/>
              </a:pPr>
              <a:t>‹#›</a:t>
            </a:fld>
            <a:endParaRPr lang="ja-JP" altLang="en-US"/>
          </a:p>
        </p:txBody>
      </p:sp>
    </p:spTree>
    <p:extLst>
      <p:ext uri="{BB962C8B-B14F-4D97-AF65-F5344CB8AC3E}">
        <p14:creationId xmlns:p14="http://schemas.microsoft.com/office/powerpoint/2010/main" val="252964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a:extLst>
              <a:ext uri="{FF2B5EF4-FFF2-40B4-BE49-F238E27FC236}">
                <a16:creationId xmlns:a16="http://schemas.microsoft.com/office/drawing/2014/main" id="{4EDD2E6A-2AF8-2B09-4B1A-8FFB11C4B953}"/>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12">
            <a:extLst>
              <a:ext uri="{FF2B5EF4-FFF2-40B4-BE49-F238E27FC236}">
                <a16:creationId xmlns:a16="http://schemas.microsoft.com/office/drawing/2014/main" id="{55E0A072-DBE6-3FBD-1EC8-25486BE0BBA9}"/>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3">
            <a:extLst>
              <a:ext uri="{FF2B5EF4-FFF2-40B4-BE49-F238E27FC236}">
                <a16:creationId xmlns:a16="http://schemas.microsoft.com/office/drawing/2014/main" id="{9ACF0E9E-AE15-6B32-25A9-D20285CE13EB}"/>
              </a:ext>
            </a:extLst>
          </p:cNvPr>
          <p:cNvSpPr>
            <a:spLocks noGrp="1" noChangeArrowheads="1"/>
          </p:cNvSpPr>
          <p:nvPr>
            <p:ph type="sldNum" sz="quarter" idx="12"/>
          </p:nvPr>
        </p:nvSpPr>
        <p:spPr>
          <a:ln/>
        </p:spPr>
        <p:txBody>
          <a:bodyPr/>
          <a:lstStyle>
            <a:lvl1pPr>
              <a:defRPr/>
            </a:lvl1pPr>
          </a:lstStyle>
          <a:p>
            <a:pPr>
              <a:defRPr/>
            </a:pPr>
            <a:fld id="{075FC65B-F146-4417-87B3-9769BD2636F8}" type="slidenum">
              <a:rPr lang="ja-JP" altLang="en-US"/>
              <a:pPr>
                <a:defRPr/>
              </a:pPr>
              <a:t>‹#›</a:t>
            </a:fld>
            <a:endParaRPr lang="ja-JP" altLang="en-US"/>
          </a:p>
        </p:txBody>
      </p:sp>
    </p:spTree>
    <p:extLst>
      <p:ext uri="{BB962C8B-B14F-4D97-AF65-F5344CB8AC3E}">
        <p14:creationId xmlns:p14="http://schemas.microsoft.com/office/powerpoint/2010/main" val="63656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a:extLst>
              <a:ext uri="{FF2B5EF4-FFF2-40B4-BE49-F238E27FC236}">
                <a16:creationId xmlns:a16="http://schemas.microsoft.com/office/drawing/2014/main" id="{C8FBC19B-60BF-F384-87C4-9228ED6DE5D5}"/>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8" name="Rectangle 12">
            <a:extLst>
              <a:ext uri="{FF2B5EF4-FFF2-40B4-BE49-F238E27FC236}">
                <a16:creationId xmlns:a16="http://schemas.microsoft.com/office/drawing/2014/main" id="{0E3A86B5-E7AD-16C1-1E0A-DFFF128DACB7}"/>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13">
            <a:extLst>
              <a:ext uri="{FF2B5EF4-FFF2-40B4-BE49-F238E27FC236}">
                <a16:creationId xmlns:a16="http://schemas.microsoft.com/office/drawing/2014/main" id="{0BE718AB-6242-CA63-8351-E7ACF793F0EB}"/>
              </a:ext>
            </a:extLst>
          </p:cNvPr>
          <p:cNvSpPr>
            <a:spLocks noGrp="1" noChangeArrowheads="1"/>
          </p:cNvSpPr>
          <p:nvPr>
            <p:ph type="sldNum" sz="quarter" idx="12"/>
          </p:nvPr>
        </p:nvSpPr>
        <p:spPr>
          <a:ln/>
        </p:spPr>
        <p:txBody>
          <a:bodyPr/>
          <a:lstStyle>
            <a:lvl1pPr>
              <a:defRPr/>
            </a:lvl1pPr>
          </a:lstStyle>
          <a:p>
            <a:pPr>
              <a:defRPr/>
            </a:pPr>
            <a:fld id="{98A0A79D-A767-40D5-ADBB-D1D736907F2F}" type="slidenum">
              <a:rPr lang="ja-JP" altLang="en-US"/>
              <a:pPr>
                <a:defRPr/>
              </a:pPr>
              <a:t>‹#›</a:t>
            </a:fld>
            <a:endParaRPr lang="ja-JP" altLang="en-US"/>
          </a:p>
        </p:txBody>
      </p:sp>
    </p:spTree>
    <p:extLst>
      <p:ext uri="{BB962C8B-B14F-4D97-AF65-F5344CB8AC3E}">
        <p14:creationId xmlns:p14="http://schemas.microsoft.com/office/powerpoint/2010/main" val="22226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a:extLst>
              <a:ext uri="{FF2B5EF4-FFF2-40B4-BE49-F238E27FC236}">
                <a16:creationId xmlns:a16="http://schemas.microsoft.com/office/drawing/2014/main" id="{76F4FB37-2E85-F6AB-BEB5-8203CB604EB8}"/>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12">
            <a:extLst>
              <a:ext uri="{FF2B5EF4-FFF2-40B4-BE49-F238E27FC236}">
                <a16:creationId xmlns:a16="http://schemas.microsoft.com/office/drawing/2014/main" id="{57C7B537-5B23-9B43-1D42-CD38F5BB1F05}"/>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13">
            <a:extLst>
              <a:ext uri="{FF2B5EF4-FFF2-40B4-BE49-F238E27FC236}">
                <a16:creationId xmlns:a16="http://schemas.microsoft.com/office/drawing/2014/main" id="{275BB24C-548D-9AE6-6B9C-3D23A7D4E1D5}"/>
              </a:ext>
            </a:extLst>
          </p:cNvPr>
          <p:cNvSpPr>
            <a:spLocks noGrp="1" noChangeArrowheads="1"/>
          </p:cNvSpPr>
          <p:nvPr>
            <p:ph type="sldNum" sz="quarter" idx="12"/>
          </p:nvPr>
        </p:nvSpPr>
        <p:spPr>
          <a:ln/>
        </p:spPr>
        <p:txBody>
          <a:bodyPr/>
          <a:lstStyle>
            <a:lvl1pPr>
              <a:defRPr/>
            </a:lvl1pPr>
          </a:lstStyle>
          <a:p>
            <a:pPr>
              <a:defRPr/>
            </a:pPr>
            <a:fld id="{BC3B6880-C578-4EFD-9A92-09A3DD8C8410}" type="slidenum">
              <a:rPr lang="ja-JP" altLang="en-US"/>
              <a:pPr>
                <a:defRPr/>
              </a:pPr>
              <a:t>‹#›</a:t>
            </a:fld>
            <a:endParaRPr lang="ja-JP" altLang="en-US"/>
          </a:p>
        </p:txBody>
      </p:sp>
    </p:spTree>
    <p:extLst>
      <p:ext uri="{BB962C8B-B14F-4D97-AF65-F5344CB8AC3E}">
        <p14:creationId xmlns:p14="http://schemas.microsoft.com/office/powerpoint/2010/main" val="36959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E3A31CE-C4B3-984C-6570-06B456104A55}"/>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12">
            <a:extLst>
              <a:ext uri="{FF2B5EF4-FFF2-40B4-BE49-F238E27FC236}">
                <a16:creationId xmlns:a16="http://schemas.microsoft.com/office/drawing/2014/main" id="{E33C2AF3-7938-6619-26FC-6A3F9C8C1114}"/>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13">
            <a:extLst>
              <a:ext uri="{FF2B5EF4-FFF2-40B4-BE49-F238E27FC236}">
                <a16:creationId xmlns:a16="http://schemas.microsoft.com/office/drawing/2014/main" id="{F3A686CA-BB98-DB1D-9B00-C7AEC72CAAA6}"/>
              </a:ext>
            </a:extLst>
          </p:cNvPr>
          <p:cNvSpPr>
            <a:spLocks noGrp="1" noChangeArrowheads="1"/>
          </p:cNvSpPr>
          <p:nvPr>
            <p:ph type="sldNum" sz="quarter" idx="12"/>
          </p:nvPr>
        </p:nvSpPr>
        <p:spPr>
          <a:ln/>
        </p:spPr>
        <p:txBody>
          <a:bodyPr/>
          <a:lstStyle>
            <a:lvl1pPr>
              <a:defRPr/>
            </a:lvl1pPr>
          </a:lstStyle>
          <a:p>
            <a:pPr>
              <a:defRPr/>
            </a:pPr>
            <a:fld id="{C8292ACF-C3B3-45EE-AF28-3DEED73BF7CA}" type="slidenum">
              <a:rPr lang="ja-JP" altLang="en-US"/>
              <a:pPr>
                <a:defRPr/>
              </a:pPr>
              <a:t>‹#›</a:t>
            </a:fld>
            <a:endParaRPr lang="ja-JP" altLang="en-US"/>
          </a:p>
        </p:txBody>
      </p:sp>
    </p:spTree>
    <p:extLst>
      <p:ext uri="{BB962C8B-B14F-4D97-AF65-F5344CB8AC3E}">
        <p14:creationId xmlns:p14="http://schemas.microsoft.com/office/powerpoint/2010/main" val="244366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1">
            <a:extLst>
              <a:ext uri="{FF2B5EF4-FFF2-40B4-BE49-F238E27FC236}">
                <a16:creationId xmlns:a16="http://schemas.microsoft.com/office/drawing/2014/main" id="{4BEC68F0-C29E-FDE2-A456-6A0692D8D9CC}"/>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12">
            <a:extLst>
              <a:ext uri="{FF2B5EF4-FFF2-40B4-BE49-F238E27FC236}">
                <a16:creationId xmlns:a16="http://schemas.microsoft.com/office/drawing/2014/main" id="{41426597-B3A0-A1AA-F570-3A829F5A10F0}"/>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3">
            <a:extLst>
              <a:ext uri="{FF2B5EF4-FFF2-40B4-BE49-F238E27FC236}">
                <a16:creationId xmlns:a16="http://schemas.microsoft.com/office/drawing/2014/main" id="{A690B6B0-1C48-F928-3FBF-C855750899E8}"/>
              </a:ext>
            </a:extLst>
          </p:cNvPr>
          <p:cNvSpPr>
            <a:spLocks noGrp="1" noChangeArrowheads="1"/>
          </p:cNvSpPr>
          <p:nvPr>
            <p:ph type="sldNum" sz="quarter" idx="12"/>
          </p:nvPr>
        </p:nvSpPr>
        <p:spPr>
          <a:ln/>
        </p:spPr>
        <p:txBody>
          <a:bodyPr/>
          <a:lstStyle>
            <a:lvl1pPr>
              <a:defRPr/>
            </a:lvl1pPr>
          </a:lstStyle>
          <a:p>
            <a:pPr>
              <a:defRPr/>
            </a:pPr>
            <a:fld id="{45A45F06-36C8-430C-9C20-CE7C600CD60F}" type="slidenum">
              <a:rPr lang="ja-JP" altLang="en-US"/>
              <a:pPr>
                <a:defRPr/>
              </a:pPr>
              <a:t>‹#›</a:t>
            </a:fld>
            <a:endParaRPr lang="ja-JP" altLang="en-US"/>
          </a:p>
        </p:txBody>
      </p:sp>
    </p:spTree>
    <p:extLst>
      <p:ext uri="{BB962C8B-B14F-4D97-AF65-F5344CB8AC3E}">
        <p14:creationId xmlns:p14="http://schemas.microsoft.com/office/powerpoint/2010/main" val="424136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1">
            <a:extLst>
              <a:ext uri="{FF2B5EF4-FFF2-40B4-BE49-F238E27FC236}">
                <a16:creationId xmlns:a16="http://schemas.microsoft.com/office/drawing/2014/main" id="{74FD7419-7947-FA44-3293-D738071FDD85}"/>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12">
            <a:extLst>
              <a:ext uri="{FF2B5EF4-FFF2-40B4-BE49-F238E27FC236}">
                <a16:creationId xmlns:a16="http://schemas.microsoft.com/office/drawing/2014/main" id="{97384FA2-126D-5D3E-B18D-0E40272EB7DB}"/>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3">
            <a:extLst>
              <a:ext uri="{FF2B5EF4-FFF2-40B4-BE49-F238E27FC236}">
                <a16:creationId xmlns:a16="http://schemas.microsoft.com/office/drawing/2014/main" id="{4FE42F38-5EFC-5B30-CC8E-D35055CBCE96}"/>
              </a:ext>
            </a:extLst>
          </p:cNvPr>
          <p:cNvSpPr>
            <a:spLocks noGrp="1" noChangeArrowheads="1"/>
          </p:cNvSpPr>
          <p:nvPr>
            <p:ph type="sldNum" sz="quarter" idx="12"/>
          </p:nvPr>
        </p:nvSpPr>
        <p:spPr>
          <a:ln/>
        </p:spPr>
        <p:txBody>
          <a:bodyPr/>
          <a:lstStyle>
            <a:lvl1pPr>
              <a:defRPr/>
            </a:lvl1pPr>
          </a:lstStyle>
          <a:p>
            <a:pPr>
              <a:defRPr/>
            </a:pPr>
            <a:fld id="{FF6EBDBE-95BC-4232-BDC3-33F539AB2CFE}" type="slidenum">
              <a:rPr lang="ja-JP" altLang="en-US"/>
              <a:pPr>
                <a:defRPr/>
              </a:pPr>
              <a:t>‹#›</a:t>
            </a:fld>
            <a:endParaRPr lang="ja-JP" altLang="en-US"/>
          </a:p>
        </p:txBody>
      </p:sp>
    </p:spTree>
    <p:extLst>
      <p:ext uri="{BB962C8B-B14F-4D97-AF65-F5344CB8AC3E}">
        <p14:creationId xmlns:p14="http://schemas.microsoft.com/office/powerpoint/2010/main" val="45592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0171A7-9D74-99CA-B89C-ED2D2FD29D07}"/>
              </a:ext>
            </a:extLst>
          </p:cNvPr>
          <p:cNvSpPr>
            <a:spLocks noChangeArrowheads="1"/>
          </p:cNvSpPr>
          <p:nvPr/>
        </p:nvSpPr>
        <p:spPr bwMode="ltGray">
          <a:xfrm>
            <a:off x="556684" y="1098551"/>
            <a:ext cx="584200" cy="474663"/>
          </a:xfrm>
          <a:prstGeom prst="rect">
            <a:avLst/>
          </a:prstGeom>
          <a:solidFill>
            <a:schemeClr val="accent2"/>
          </a:soli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027" name="Rectangle 3">
            <a:extLst>
              <a:ext uri="{FF2B5EF4-FFF2-40B4-BE49-F238E27FC236}">
                <a16:creationId xmlns:a16="http://schemas.microsoft.com/office/drawing/2014/main" id="{07A39695-F9EA-2C82-8C7C-54A65E8BF5AC}"/>
              </a:ext>
            </a:extLst>
          </p:cNvPr>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028" name="Rectangle 4">
            <a:extLst>
              <a:ext uri="{FF2B5EF4-FFF2-40B4-BE49-F238E27FC236}">
                <a16:creationId xmlns:a16="http://schemas.microsoft.com/office/drawing/2014/main" id="{03104668-9BD8-8963-FC00-58D7FC02F777}"/>
              </a:ext>
            </a:extLst>
          </p:cNvPr>
          <p:cNvSpPr>
            <a:spLocks noChangeArrowheads="1"/>
          </p:cNvSpPr>
          <p:nvPr/>
        </p:nvSpPr>
        <p:spPr bwMode="ltGray">
          <a:xfrm>
            <a:off x="721785" y="1520826"/>
            <a:ext cx="563033" cy="474663"/>
          </a:xfrm>
          <a:prstGeom prst="rect">
            <a:avLst/>
          </a:prstGeom>
          <a:solidFill>
            <a:schemeClr val="folHlink"/>
          </a:soli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029" name="Rectangle 5">
            <a:extLst>
              <a:ext uri="{FF2B5EF4-FFF2-40B4-BE49-F238E27FC236}">
                <a16:creationId xmlns:a16="http://schemas.microsoft.com/office/drawing/2014/main" id="{6FD52E45-FB7A-FEA8-9268-DF24B6246CE3}"/>
              </a:ext>
            </a:extLst>
          </p:cNvPr>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030" name="Rectangle 6">
            <a:extLst>
              <a:ext uri="{FF2B5EF4-FFF2-40B4-BE49-F238E27FC236}">
                <a16:creationId xmlns:a16="http://schemas.microsoft.com/office/drawing/2014/main" id="{B13E98E3-EACE-4E09-2126-9E5CCFC26047}"/>
              </a:ext>
            </a:extLst>
          </p:cNvPr>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031" name="Rectangle 7">
            <a:extLst>
              <a:ext uri="{FF2B5EF4-FFF2-40B4-BE49-F238E27FC236}">
                <a16:creationId xmlns:a16="http://schemas.microsoft.com/office/drawing/2014/main" id="{2ACEB997-76A7-7324-BF6D-BEE959859902}"/>
              </a:ext>
            </a:extLst>
          </p:cNvPr>
          <p:cNvSpPr>
            <a:spLocks noChangeArrowheads="1"/>
          </p:cNvSpPr>
          <p:nvPr/>
        </p:nvSpPr>
        <p:spPr bwMode="gray">
          <a:xfrm>
            <a:off x="1016000" y="990601"/>
            <a:ext cx="42333" cy="1052513"/>
          </a:xfrm>
          <a:prstGeom prst="rect">
            <a:avLst/>
          </a:prstGeom>
          <a:solidFill>
            <a:schemeClr val="bg2"/>
          </a:soli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032" name="Rectangle 8">
            <a:extLst>
              <a:ext uri="{FF2B5EF4-FFF2-40B4-BE49-F238E27FC236}">
                <a16:creationId xmlns:a16="http://schemas.microsoft.com/office/drawing/2014/main" id="{C5266DFE-E481-E7A9-D819-5954980703E1}"/>
              </a:ext>
            </a:extLst>
          </p:cNvPr>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400"/>
          </a:p>
        </p:txBody>
      </p:sp>
      <p:sp>
        <p:nvSpPr>
          <p:cNvPr id="1033" name="Rectangle 9">
            <a:extLst>
              <a:ext uri="{FF2B5EF4-FFF2-40B4-BE49-F238E27FC236}">
                <a16:creationId xmlns:a16="http://schemas.microsoft.com/office/drawing/2014/main" id="{BD9B8BE8-F9FE-6BE1-FA9D-7732F5D38ABE}"/>
              </a:ext>
            </a:extLst>
          </p:cNvPr>
          <p:cNvSpPr>
            <a:spLocks noGrp="1" noChangeArrowheads="1"/>
          </p:cNvSpPr>
          <p:nvPr>
            <p:ph type="title"/>
          </p:nvPr>
        </p:nvSpPr>
        <p:spPr bwMode="auto">
          <a:xfrm>
            <a:off x="1534585" y="617538"/>
            <a:ext cx="103907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4" name="Rectangle 10">
            <a:extLst>
              <a:ext uri="{FF2B5EF4-FFF2-40B4-BE49-F238E27FC236}">
                <a16:creationId xmlns:a16="http://schemas.microsoft.com/office/drawing/2014/main" id="{38B19509-F6DE-6B38-DE26-B3C0E2C3F894}"/>
              </a:ext>
            </a:extLst>
          </p:cNvPr>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64523" name="Rectangle 11">
            <a:extLst>
              <a:ext uri="{FF2B5EF4-FFF2-40B4-BE49-F238E27FC236}">
                <a16:creationId xmlns:a16="http://schemas.microsoft.com/office/drawing/2014/main" id="{DF809EE1-7451-5053-3116-5F2A648F0F3F}"/>
              </a:ext>
            </a:extLst>
          </p:cNvPr>
          <p:cNvSpPr>
            <a:spLocks noGrp="1" noChangeArrowheads="1"/>
          </p:cNvSpPr>
          <p:nvPr>
            <p:ph type="dt" sz="half" idx="2"/>
          </p:nvPr>
        </p:nvSpPr>
        <p:spPr bwMode="auto">
          <a:xfrm>
            <a:off x="1219200" y="6324600"/>
            <a:ext cx="2540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kumimoji="0" sz="1400"/>
            </a:lvl1pPr>
          </a:lstStyle>
          <a:p>
            <a:pPr>
              <a:defRPr/>
            </a:pPr>
            <a:endParaRPr lang="ja-JP" altLang="en-US"/>
          </a:p>
        </p:txBody>
      </p:sp>
      <p:sp>
        <p:nvSpPr>
          <p:cNvPr id="64524" name="Rectangle 12">
            <a:extLst>
              <a:ext uri="{FF2B5EF4-FFF2-40B4-BE49-F238E27FC236}">
                <a16:creationId xmlns:a16="http://schemas.microsoft.com/office/drawing/2014/main" id="{1AEF1888-AD0E-D41C-F5FF-25ADACE538E4}"/>
              </a:ext>
            </a:extLst>
          </p:cNvPr>
          <p:cNvSpPr>
            <a:spLocks noGrp="1" noChangeArrowheads="1"/>
          </p:cNvSpPr>
          <p:nvPr>
            <p:ph type="ftr" sz="quarter" idx="3"/>
          </p:nvPr>
        </p:nvSpPr>
        <p:spPr bwMode="auto">
          <a:xfrm>
            <a:off x="4470400" y="63246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400"/>
            </a:lvl1pPr>
          </a:lstStyle>
          <a:p>
            <a:pPr>
              <a:defRPr/>
            </a:pPr>
            <a:endParaRPr lang="ja-JP" altLang="en-US"/>
          </a:p>
        </p:txBody>
      </p:sp>
      <p:sp>
        <p:nvSpPr>
          <p:cNvPr id="64525" name="Rectangle 13">
            <a:extLst>
              <a:ext uri="{FF2B5EF4-FFF2-40B4-BE49-F238E27FC236}">
                <a16:creationId xmlns:a16="http://schemas.microsoft.com/office/drawing/2014/main" id="{4E384BED-0B57-A531-5F2F-C51C6F3FF141}"/>
              </a:ext>
            </a:extLst>
          </p:cNvPr>
          <p:cNvSpPr>
            <a:spLocks noGrp="1" noChangeArrowheads="1"/>
          </p:cNvSpPr>
          <p:nvPr>
            <p:ph type="sldNum" sz="quarter" idx="4"/>
          </p:nvPr>
        </p:nvSpPr>
        <p:spPr bwMode="auto">
          <a:xfrm>
            <a:off x="9042400" y="6324600"/>
            <a:ext cx="2540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400"/>
            </a:lvl1pPr>
          </a:lstStyle>
          <a:p>
            <a:pPr>
              <a:defRPr/>
            </a:pPr>
            <a:fld id="{2C1C8B8B-4469-40D2-8D18-A5211D23169D}" type="slidenum">
              <a:rPr lang="ja-JP" altLang="en-US"/>
              <a:pPr>
                <a:defRPr/>
              </a:pPr>
              <a:t>‹#›</a:t>
            </a:fld>
            <a:endParaRPr lang="ja-JP" altLang="en-US"/>
          </a:p>
        </p:txBody>
      </p:sp>
    </p:spTree>
    <p:extLst>
      <p:ext uri="{BB962C8B-B14F-4D97-AF65-F5344CB8AC3E}">
        <p14:creationId xmlns:p14="http://schemas.microsoft.com/office/powerpoint/2010/main" val="3597769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2_D4CAD54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32802" y="2319501"/>
            <a:ext cx="9275928" cy="838200"/>
          </a:xfrm>
        </p:spPr>
        <p:txBody>
          <a:bodyPr rtlCol="0">
            <a:noAutofit/>
          </a:bodyPr>
          <a:lstStyle/>
          <a:p>
            <a:pPr rtl="0"/>
            <a:r>
              <a:rPr lang="ja-JP" altLang="en-US" sz="48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子どもの幸せのために</a:t>
            </a:r>
          </a:p>
        </p:txBody>
      </p:sp>
      <p:sp>
        <p:nvSpPr>
          <p:cNvPr id="3" name="サブタイトル 2"/>
          <p:cNvSpPr>
            <a:spLocks noGrp="1"/>
          </p:cNvSpPr>
          <p:nvPr>
            <p:ph type="subTitle" idx="1"/>
          </p:nvPr>
        </p:nvSpPr>
        <p:spPr>
          <a:xfrm>
            <a:off x="1845949" y="3485345"/>
            <a:ext cx="7326395" cy="705207"/>
          </a:xfrm>
        </p:spPr>
        <p:txBody>
          <a:bodyPr rtlCol="0">
            <a:normAutofit/>
          </a:bodyPr>
          <a:lstStyle/>
          <a:p>
            <a:pPr rtl="0"/>
            <a:r>
              <a:rPr lang="ja-JP" altLang="en-US" sz="3200" dirty="0">
                <a:solidFill>
                  <a:schemeClr val="tx2"/>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ー親子交流・養育費・家裁の調停などー</a:t>
            </a:r>
          </a:p>
        </p:txBody>
      </p:sp>
      <p:sp>
        <p:nvSpPr>
          <p:cNvPr id="6" name="テキスト ボックス 5">
            <a:extLst>
              <a:ext uri="{FF2B5EF4-FFF2-40B4-BE49-F238E27FC236}">
                <a16:creationId xmlns:a16="http://schemas.microsoft.com/office/drawing/2014/main" id="{AF18DA7F-DBAF-A2F4-D802-BD6BA3CC8E44}"/>
              </a:ext>
            </a:extLst>
          </p:cNvPr>
          <p:cNvSpPr txBox="1"/>
          <p:nvPr/>
        </p:nvSpPr>
        <p:spPr>
          <a:xfrm>
            <a:off x="7437253" y="5481730"/>
            <a:ext cx="4754747" cy="954107"/>
          </a:xfrm>
          <a:prstGeom prst="rect">
            <a:avLst/>
          </a:prstGeom>
          <a:noFill/>
        </p:spPr>
        <p:txBody>
          <a:bodyPr wrap="square" rtlCol="0">
            <a:spAutoFit/>
          </a:bodyPr>
          <a:lstStyle/>
          <a:p>
            <a:r>
              <a:rPr kumimoji="1" lang="ja-JP" altLang="en-US" sz="2800" b="1" dirty="0">
                <a:latin typeface="+mj-ea"/>
                <a:ea typeface="+mj-ea"/>
              </a:rPr>
              <a:t>養育費等相談支援センター</a:t>
            </a:r>
            <a:endParaRPr kumimoji="1" lang="en-US" altLang="ja-JP" sz="2800" b="1" dirty="0">
              <a:latin typeface="+mj-ea"/>
              <a:ea typeface="+mj-ea"/>
            </a:endParaRPr>
          </a:p>
          <a:p>
            <a:r>
              <a:rPr kumimoji="1" lang="ja-JP" altLang="en-US" sz="2800" b="1" dirty="0">
                <a:latin typeface="+mj-ea"/>
                <a:ea typeface="+mj-ea"/>
              </a:rPr>
              <a:t>大阪ファミリー相談室　</a:t>
            </a:r>
          </a:p>
        </p:txBody>
      </p:sp>
      <p:pic>
        <p:nvPicPr>
          <p:cNvPr id="5" name="図 4" descr="ダイアグラム&#10;&#10;自動的に生成された説明">
            <a:extLst>
              <a:ext uri="{FF2B5EF4-FFF2-40B4-BE49-F238E27FC236}">
                <a16:creationId xmlns:a16="http://schemas.microsoft.com/office/drawing/2014/main" id="{738A55CC-3A5A-5E4C-86E9-4B9D7802B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89" y="4907840"/>
            <a:ext cx="2495897" cy="1767928"/>
          </a:xfrm>
          <a:prstGeom prst="rect">
            <a:avLst/>
          </a:prstGeom>
        </p:spPr>
      </p:pic>
      <p:sp>
        <p:nvSpPr>
          <p:cNvPr id="4" name="テキスト ボックス 3">
            <a:extLst>
              <a:ext uri="{FF2B5EF4-FFF2-40B4-BE49-F238E27FC236}">
                <a16:creationId xmlns:a16="http://schemas.microsoft.com/office/drawing/2014/main" id="{0D7DA935-FACC-1F9B-9CE1-C4676AD2B683}"/>
              </a:ext>
            </a:extLst>
          </p:cNvPr>
          <p:cNvSpPr txBox="1"/>
          <p:nvPr/>
        </p:nvSpPr>
        <p:spPr>
          <a:xfrm>
            <a:off x="846161" y="1193547"/>
            <a:ext cx="7765576" cy="646331"/>
          </a:xfrm>
          <a:prstGeom prst="rect">
            <a:avLst/>
          </a:prstGeom>
          <a:noFill/>
        </p:spPr>
        <p:txBody>
          <a:bodyPr wrap="square" rtlCol="0">
            <a:spAutoFit/>
          </a:bodyPr>
          <a:lstStyle/>
          <a:p>
            <a:r>
              <a:rPr kumimoji="1" lang="ja-JP" altLang="en-US" sz="3600" dirty="0"/>
              <a:t>大阪府子どものためのパパママ講座</a:t>
            </a:r>
          </a:p>
        </p:txBody>
      </p:sp>
      <p:pic>
        <p:nvPicPr>
          <p:cNvPr id="8" name="図 7" descr="ロゴ, 会社名&#10;&#10;自動的に生成された説明">
            <a:extLst>
              <a:ext uri="{FF2B5EF4-FFF2-40B4-BE49-F238E27FC236}">
                <a16:creationId xmlns:a16="http://schemas.microsoft.com/office/drawing/2014/main" id="{A01B691D-ACF6-B28F-9190-40C4AFEA5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928" y="2319501"/>
            <a:ext cx="1189698" cy="841437"/>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8F445-E30F-C279-0590-EF6D87288E4C}"/>
              </a:ext>
            </a:extLst>
          </p:cNvPr>
          <p:cNvSpPr>
            <a:spLocks noGrp="1"/>
          </p:cNvSpPr>
          <p:nvPr>
            <p:ph type="title"/>
          </p:nvPr>
        </p:nvSpPr>
        <p:spPr/>
        <p:txBody>
          <a:bodyPr/>
          <a:lstStyle/>
          <a:p>
            <a:r>
              <a:rPr kumimoji="1" lang="ja-JP" altLang="en-US" sz="4400" dirty="0"/>
              <a:t>民法改正のポイント３の解説</a:t>
            </a:r>
            <a:endParaRPr kumimoji="1" lang="ja-JP" altLang="en-US" dirty="0"/>
          </a:p>
        </p:txBody>
      </p:sp>
      <p:sp>
        <p:nvSpPr>
          <p:cNvPr id="4" name="コンテンツ プレースホルダー 3">
            <a:extLst>
              <a:ext uri="{FF2B5EF4-FFF2-40B4-BE49-F238E27FC236}">
                <a16:creationId xmlns:a16="http://schemas.microsoft.com/office/drawing/2014/main" id="{25DE4001-1B93-E825-527C-262E819E7996}"/>
              </a:ext>
            </a:extLst>
          </p:cNvPr>
          <p:cNvSpPr>
            <a:spLocks noGrp="1"/>
          </p:cNvSpPr>
          <p:nvPr>
            <p:ph idx="1"/>
          </p:nvPr>
        </p:nvSpPr>
        <p:spPr>
          <a:xfrm>
            <a:off x="1351129" y="1894883"/>
            <a:ext cx="10840872" cy="4792519"/>
          </a:xfrm>
        </p:spPr>
        <p:txBody>
          <a:bodyPr/>
          <a:lstStyle/>
          <a:p>
            <a:pPr marL="0" indent="0">
              <a:spcBef>
                <a:spcPts val="600"/>
              </a:spcBef>
              <a:buNone/>
            </a:pPr>
            <a:r>
              <a:rPr lang="ja-JP" altLang="en-US" sz="2800" dirty="0">
                <a:latin typeface="ＭＳ ゴシック" panose="020B0609070205080204" pitchFamily="49" charset="-128"/>
                <a:ea typeface="ＭＳ ゴシック" panose="020B0609070205080204" pitchFamily="49" charset="-128"/>
              </a:rPr>
              <a:t>単独行使が可能な事項 </a:t>
            </a:r>
            <a:endParaRPr lang="en-US" altLang="ja-JP" sz="2800" dirty="0">
              <a:latin typeface="ＭＳ ゴシック" panose="020B0609070205080204" pitchFamily="49" charset="-128"/>
              <a:ea typeface="ＭＳ ゴシック" panose="020B0609070205080204" pitchFamily="49" charset="-128"/>
            </a:endParaRPr>
          </a:p>
          <a:p>
            <a:pPr marL="0" indent="0">
              <a:spcBef>
                <a:spcPts val="600"/>
              </a:spcBef>
              <a:buNone/>
            </a:pPr>
            <a:r>
              <a:rPr lang="ja-JP" altLang="en-US" sz="2800" dirty="0">
                <a:latin typeface="ＭＳ ゴシック" panose="020B0609070205080204" pitchFamily="49" charset="-128"/>
                <a:ea typeface="ＭＳ ゴシック" panose="020B0609070205080204" pitchFamily="49" charset="-128"/>
              </a:rPr>
              <a:t>１ </a:t>
            </a:r>
            <a:r>
              <a:rPr lang="ja-JP" altLang="en-US" sz="2800" dirty="0">
                <a:solidFill>
                  <a:srgbClr val="FF0000"/>
                </a:solidFill>
                <a:latin typeface="ＭＳ ゴシック" panose="020B0609070205080204" pitchFamily="49" charset="-128"/>
                <a:ea typeface="ＭＳ ゴシック" panose="020B0609070205080204" pitchFamily="49" charset="-128"/>
              </a:rPr>
              <a:t>日常の行為</a:t>
            </a:r>
            <a:r>
              <a:rPr lang="ja-JP" altLang="en-US" sz="2800" dirty="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pPr marL="0" indent="0">
              <a:spcBef>
                <a:spcPts val="600"/>
              </a:spcBef>
              <a:buNone/>
            </a:pPr>
            <a:r>
              <a:rPr lang="ja-JP" altLang="en-US" sz="2000" b="1" dirty="0">
                <a:latin typeface="ＭＳ ゴシック" panose="020B0609070205080204" pitchFamily="49" charset="-128"/>
                <a:ea typeface="ＭＳ ゴシック" panose="020B0609070205080204" pitchFamily="49" charset="-128"/>
              </a:rPr>
              <a:t>　　⽇々の⽣活の中で⽣ずる⾝上監護に関する⾏為で、⼦に対して重⼤な影響を与えない</a:t>
            </a:r>
            <a:endParaRPr lang="en-US" altLang="ja-JP" sz="2000" b="1" dirty="0">
              <a:latin typeface="ＭＳ ゴシック" panose="020B0609070205080204" pitchFamily="49" charset="-128"/>
              <a:ea typeface="ＭＳ ゴシック" panose="020B0609070205080204" pitchFamily="49" charset="-128"/>
            </a:endParaRPr>
          </a:p>
          <a:p>
            <a:pPr marL="0" indent="0">
              <a:spcBef>
                <a:spcPts val="600"/>
              </a:spcBef>
              <a:buNone/>
            </a:pPr>
            <a:r>
              <a:rPr lang="ja-JP" altLang="en-US" sz="2000" b="1" dirty="0">
                <a:latin typeface="ＭＳ ゴシック" panose="020B0609070205080204" pitchFamily="49" charset="-128"/>
                <a:ea typeface="ＭＳ ゴシック" panose="020B0609070205080204" pitchFamily="49" charset="-128"/>
              </a:rPr>
              <a:t>　ものを指している。例えば、その⽇の⼦の⾷事といった⾝の回りの世話や⼦の習い事の</a:t>
            </a:r>
            <a:endParaRPr lang="en-US" altLang="ja-JP" sz="2000" b="1" dirty="0">
              <a:latin typeface="ＭＳ ゴシック" panose="020B0609070205080204" pitchFamily="49" charset="-128"/>
              <a:ea typeface="ＭＳ ゴシック" panose="020B0609070205080204" pitchFamily="49" charset="-128"/>
            </a:endParaRPr>
          </a:p>
          <a:p>
            <a:pPr marL="0" indent="0">
              <a:spcBef>
                <a:spcPts val="600"/>
              </a:spcBef>
              <a:buNone/>
            </a:pPr>
            <a:r>
              <a:rPr lang="ja-JP" altLang="en-US" sz="2000" b="1" dirty="0">
                <a:latin typeface="ＭＳ ゴシック" panose="020B0609070205080204" pitchFamily="49" charset="-128"/>
                <a:ea typeface="ＭＳ ゴシック" panose="020B0609070205080204" pitchFamily="49" charset="-128"/>
              </a:rPr>
              <a:t>　選択、子の⼼⾝に重⼤な影響を与えないような治療やワクチン接種、あるいは⾼校⽣が</a:t>
            </a:r>
            <a:endParaRPr lang="en-US" altLang="ja-JP" sz="2000" b="1" dirty="0">
              <a:latin typeface="ＭＳ ゴシック" panose="020B0609070205080204" pitchFamily="49" charset="-128"/>
              <a:ea typeface="ＭＳ ゴシック" panose="020B0609070205080204" pitchFamily="49" charset="-128"/>
            </a:endParaRPr>
          </a:p>
          <a:p>
            <a:pPr marL="0" indent="0">
              <a:spcBef>
                <a:spcPts val="600"/>
              </a:spcBef>
              <a:buNone/>
            </a:pPr>
            <a:r>
              <a:rPr lang="en-US" altLang="ja-JP" sz="2000" b="1" dirty="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放課後にアルバイトをするような場合など</a:t>
            </a:r>
            <a:endParaRPr lang="en-US" altLang="ja-JP" sz="2000" b="1" dirty="0">
              <a:latin typeface="ＭＳ ゴシック" panose="020B0609070205080204" pitchFamily="49" charset="-128"/>
              <a:ea typeface="ＭＳ ゴシック" panose="020B0609070205080204" pitchFamily="49" charset="-128"/>
            </a:endParaRPr>
          </a:p>
          <a:p>
            <a:pPr marL="0" indent="0">
              <a:spcBef>
                <a:spcPts val="600"/>
              </a:spcBef>
              <a:buNone/>
            </a:pPr>
            <a:endParaRPr lang="en-US" altLang="ja-JP" sz="2800" dirty="0">
              <a:latin typeface="ＭＳ ゴシック" panose="020B0609070205080204" pitchFamily="49" charset="-128"/>
              <a:ea typeface="ＭＳ ゴシック" panose="020B0609070205080204" pitchFamily="49" charset="-128"/>
            </a:endParaRPr>
          </a:p>
          <a:p>
            <a:pPr marL="0" indent="0">
              <a:spcBef>
                <a:spcPts val="600"/>
              </a:spcBef>
              <a:buNone/>
            </a:pPr>
            <a:r>
              <a:rPr lang="en-US" altLang="ja-JP" sz="2800" dirty="0">
                <a:latin typeface="ＭＳ ゴシック" panose="020B0609070205080204" pitchFamily="49" charset="-128"/>
                <a:ea typeface="ＭＳ ゴシック" panose="020B0609070205080204" pitchFamily="49" charset="-128"/>
              </a:rPr>
              <a:t>2  </a:t>
            </a:r>
            <a:r>
              <a:rPr lang="ja-JP" altLang="en-US" sz="2800" dirty="0">
                <a:latin typeface="ＭＳ ゴシック" panose="020B0609070205080204" pitchFamily="49" charset="-128"/>
                <a:ea typeface="ＭＳ ゴシック" panose="020B0609070205080204" pitchFamily="49" charset="-128"/>
              </a:rPr>
              <a:t>子の利益のため</a:t>
            </a:r>
            <a:r>
              <a:rPr lang="ja-JP" altLang="en-US" sz="2800" dirty="0">
                <a:solidFill>
                  <a:srgbClr val="FF0000"/>
                </a:solidFill>
                <a:latin typeface="ＭＳ ゴシック" panose="020B0609070205080204" pitchFamily="49" charset="-128"/>
                <a:ea typeface="ＭＳ ゴシック" panose="020B0609070205080204" pitchFamily="49" charset="-128"/>
              </a:rPr>
              <a:t>急迫の事情</a:t>
            </a:r>
            <a:r>
              <a:rPr lang="ja-JP" altLang="en-US" sz="2800" dirty="0">
                <a:latin typeface="ＭＳ ゴシック" panose="020B0609070205080204" pitchFamily="49" charset="-128"/>
                <a:ea typeface="ＭＳ ゴシック" panose="020B0609070205080204" pitchFamily="49" charset="-128"/>
              </a:rPr>
              <a:t>があるとき</a:t>
            </a:r>
            <a:endParaRPr lang="en-US" altLang="ja-JP" sz="2800" dirty="0">
              <a:latin typeface="ＭＳ ゴシック" panose="020B0609070205080204" pitchFamily="49" charset="-128"/>
              <a:ea typeface="ＭＳ ゴシック" panose="020B0609070205080204" pitchFamily="49" charset="-128"/>
            </a:endParaRPr>
          </a:p>
          <a:p>
            <a:pPr marL="0" indent="0">
              <a:spcBef>
                <a:spcPts val="600"/>
              </a:spcBef>
              <a:buNone/>
            </a:pPr>
            <a:r>
              <a:rPr lang="en-US" altLang="ja-JP" sz="1600" dirty="0">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間の協議や家庭裁判所の⼿続を経ていては適時の親権行使をすることができず、</a:t>
            </a:r>
            <a:endParaRPr lang="en-US" altLang="ja-JP" sz="2000" b="1" dirty="0">
              <a:latin typeface="ＭＳ ゴシック" panose="020B0609070205080204" pitchFamily="49" charset="-128"/>
              <a:ea typeface="ＭＳ ゴシック" panose="020B0609070205080204" pitchFamily="49" charset="-128"/>
            </a:endParaRPr>
          </a:p>
          <a:p>
            <a:pPr marL="0" indent="0">
              <a:spcBef>
                <a:spcPts val="600"/>
              </a:spcBef>
              <a:buNone/>
            </a:pPr>
            <a:r>
              <a:rPr lang="en-US" altLang="ja-JP" sz="2000" b="1" dirty="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その結果として⼦の利益を害するおそれがあるようなケースに単独⾏使を認める</a:t>
            </a:r>
            <a:endParaRPr kumimoji="1" lang="en-US" altLang="ja-JP"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2377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72EC31-1524-7DCB-1CAA-91994A3611C9}"/>
              </a:ext>
            </a:extLst>
          </p:cNvPr>
          <p:cNvSpPr>
            <a:spLocks noGrp="1"/>
          </p:cNvSpPr>
          <p:nvPr>
            <p:ph type="title"/>
          </p:nvPr>
        </p:nvSpPr>
        <p:spPr/>
        <p:txBody>
          <a:bodyPr/>
          <a:lstStyle/>
          <a:p>
            <a:r>
              <a:rPr kumimoji="1" lang="ja-JP" altLang="en-US" dirty="0"/>
              <a:t>民法改正のポイント　４</a:t>
            </a:r>
            <a:r>
              <a:rPr kumimoji="1" lang="en-US" altLang="ja-JP" dirty="0"/>
              <a:t>-</a:t>
            </a:r>
            <a:r>
              <a:rPr kumimoji="1" lang="ja-JP" altLang="en-US" dirty="0"/>
              <a:t>１</a:t>
            </a:r>
          </a:p>
        </p:txBody>
      </p:sp>
      <p:sp>
        <p:nvSpPr>
          <p:cNvPr id="5" name="タイトル 1">
            <a:extLst>
              <a:ext uri="{FF2B5EF4-FFF2-40B4-BE49-F238E27FC236}">
                <a16:creationId xmlns:a16="http://schemas.microsoft.com/office/drawing/2014/main" id="{DF1A462A-DCB3-4167-EAF4-E36FDE32D446}"/>
              </a:ext>
            </a:extLst>
          </p:cNvPr>
          <p:cNvSpPr>
            <a:spLocks noGrp="1"/>
          </p:cNvSpPr>
          <p:nvPr>
            <p:ph idx="1"/>
          </p:nvPr>
        </p:nvSpPr>
        <p:spPr>
          <a:xfrm>
            <a:off x="1334970" y="1895475"/>
            <a:ext cx="10758985" cy="4573588"/>
          </a:xfrm>
        </p:spPr>
        <p:txBody>
          <a:bodyPr/>
          <a:lstStyle/>
          <a:p>
            <a:pPr marL="0" indent="0">
              <a:buNone/>
            </a:pPr>
            <a:r>
              <a:rPr lang="ja-JP" altLang="en-US" sz="2800" dirty="0"/>
              <a:t>１ 養育費等請求権への</a:t>
            </a:r>
            <a:r>
              <a:rPr lang="ja-JP" altLang="en-US" sz="2800" dirty="0">
                <a:solidFill>
                  <a:srgbClr val="FF0000"/>
                </a:solidFill>
              </a:rPr>
              <a:t>⼀般先取特権付与</a:t>
            </a:r>
            <a:r>
              <a:rPr lang="ja-JP" altLang="en-US" sz="2800" dirty="0"/>
              <a:t>（新</a:t>
            </a:r>
            <a:r>
              <a:rPr lang="en-US" altLang="ja-JP" sz="2800" dirty="0"/>
              <a:t>306Ⅲ</a:t>
            </a:r>
            <a:r>
              <a:rPr lang="ja-JP" altLang="en-US" sz="2800" dirty="0"/>
              <a:t>） </a:t>
            </a:r>
            <a:endParaRPr lang="en-US" altLang="ja-JP" sz="2800" dirty="0"/>
          </a:p>
          <a:p>
            <a:pPr marL="0" indent="0">
              <a:buNone/>
            </a:pPr>
            <a:r>
              <a:rPr lang="ja-JP" altLang="en-US" sz="2800" dirty="0"/>
              <a:t>・</a:t>
            </a:r>
            <a:r>
              <a:rPr lang="en-US" altLang="ja-JP" sz="2800" dirty="0"/>
              <a:t> </a:t>
            </a:r>
            <a:r>
              <a:rPr lang="ja-JP" altLang="en-US" sz="2800" dirty="0"/>
              <a:t>養育費、法定養育費、婚姻費用等の請求権に一般先取特権を</a:t>
            </a:r>
            <a:endParaRPr lang="en-US" altLang="ja-JP" sz="2800" dirty="0"/>
          </a:p>
          <a:p>
            <a:pPr marL="0" indent="0">
              <a:buNone/>
            </a:pPr>
            <a:r>
              <a:rPr lang="ja-JP" altLang="en-US" sz="2800" dirty="0"/>
              <a:t>　 付与（新</a:t>
            </a:r>
            <a:r>
              <a:rPr lang="en-US" altLang="ja-JP" sz="2800" dirty="0"/>
              <a:t>306Ⅲ</a:t>
            </a:r>
            <a:r>
              <a:rPr lang="ja-JP" altLang="en-US" sz="2800" dirty="0"/>
              <a:t>、新</a:t>
            </a:r>
            <a:r>
              <a:rPr lang="en-US" altLang="ja-JP" sz="2800" dirty="0"/>
              <a:t>308Ⅱ</a:t>
            </a:r>
            <a:r>
              <a:rPr lang="ja-JP" altLang="en-US" sz="2800" dirty="0"/>
              <a:t>） </a:t>
            </a:r>
            <a:endParaRPr lang="en-US" altLang="ja-JP" sz="2800" dirty="0"/>
          </a:p>
          <a:p>
            <a:pPr marL="0" indent="0">
              <a:buNone/>
            </a:pPr>
            <a:r>
              <a:rPr lang="ja-JP" altLang="en-US" sz="2800" dirty="0"/>
              <a:t>・</a:t>
            </a:r>
            <a:r>
              <a:rPr lang="en-US" altLang="ja-JP" sz="2400" dirty="0"/>
              <a:t> </a:t>
            </a:r>
            <a:r>
              <a:rPr lang="ja-JP" altLang="en-US" sz="2400" dirty="0"/>
              <a:t>一般先取特権とは？</a:t>
            </a:r>
            <a:endParaRPr lang="en-US" altLang="ja-JP" sz="2400" dirty="0"/>
          </a:p>
          <a:p>
            <a:pPr marL="0" indent="0">
              <a:buNone/>
            </a:pPr>
            <a:r>
              <a:rPr lang="ja-JP" altLang="en-US" sz="2400" dirty="0"/>
              <a:t>　 </a:t>
            </a:r>
            <a:r>
              <a:rPr lang="en-US" altLang="ja-JP" sz="2400" dirty="0"/>
              <a:t>• </a:t>
            </a:r>
            <a:r>
              <a:rPr lang="ja-JP" altLang="en-US" sz="2400" dirty="0"/>
              <a:t>債務者の総財産から優先的に配当を受けられる担保権 </a:t>
            </a:r>
            <a:endParaRPr lang="en-US" altLang="ja-JP" sz="2400" dirty="0"/>
          </a:p>
          <a:p>
            <a:pPr marL="0" indent="0">
              <a:buNone/>
            </a:pPr>
            <a:r>
              <a:rPr lang="ja-JP" altLang="en-US" sz="2400" dirty="0"/>
              <a:t>　 </a:t>
            </a:r>
            <a:r>
              <a:rPr lang="en-US" altLang="ja-JP" sz="2400" dirty="0"/>
              <a:t>• </a:t>
            </a:r>
            <a:r>
              <a:rPr lang="ja-JP" altLang="en-US" sz="2400" dirty="0">
                <a:solidFill>
                  <a:srgbClr val="FF0000"/>
                </a:solidFill>
              </a:rPr>
              <a:t>調停・審判を経ずに（債務名義なしに）そのまま強制執行できる</a:t>
            </a:r>
            <a:endParaRPr lang="en-US" altLang="ja-JP" sz="2400" dirty="0">
              <a:solidFill>
                <a:srgbClr val="FF0000"/>
              </a:solidFill>
            </a:endParaRPr>
          </a:p>
          <a:p>
            <a:pPr marL="0" indent="0">
              <a:buNone/>
            </a:pPr>
            <a:r>
              <a:rPr lang="ja-JP" altLang="en-US" sz="2400" dirty="0"/>
              <a:t>　</a:t>
            </a:r>
            <a:r>
              <a:rPr lang="en-US" altLang="ja-JP" sz="2400" dirty="0"/>
              <a:t> • </a:t>
            </a:r>
            <a:r>
              <a:rPr lang="ja-JP" altLang="en-US" sz="2400" dirty="0"/>
              <a:t>先取特権の対象となる請求権の範囲を、他の債権者との公平の</a:t>
            </a:r>
            <a:endParaRPr lang="en-US" altLang="ja-JP" sz="2400" dirty="0"/>
          </a:p>
          <a:p>
            <a:pPr marL="0" indent="0">
              <a:buNone/>
            </a:pPr>
            <a:r>
              <a:rPr lang="ja-JP" altLang="en-US" sz="2400" dirty="0"/>
              <a:t>　　 観点から、子の監護に要する費用として相当な額の部分 （政省</a:t>
            </a:r>
            <a:endParaRPr lang="en-US" altLang="ja-JP" sz="2400" dirty="0"/>
          </a:p>
          <a:p>
            <a:pPr marL="0" indent="0">
              <a:buNone/>
            </a:pPr>
            <a:r>
              <a:rPr lang="ja-JP" altLang="en-US" sz="2400" dirty="0"/>
              <a:t>　　 令で定める）に限る</a:t>
            </a:r>
            <a:br>
              <a:rPr kumimoji="1" lang="en-US" altLang="ja-JP" sz="4400" dirty="0"/>
            </a:br>
            <a:endParaRPr kumimoji="1" lang="ja-JP" altLang="en-US" dirty="0"/>
          </a:p>
        </p:txBody>
      </p:sp>
    </p:spTree>
    <p:extLst>
      <p:ext uri="{BB962C8B-B14F-4D97-AF65-F5344CB8AC3E}">
        <p14:creationId xmlns:p14="http://schemas.microsoft.com/office/powerpoint/2010/main" val="418695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72EC31-1524-7DCB-1CAA-91994A3611C9}"/>
              </a:ext>
            </a:extLst>
          </p:cNvPr>
          <p:cNvSpPr>
            <a:spLocks noGrp="1"/>
          </p:cNvSpPr>
          <p:nvPr>
            <p:ph type="title"/>
          </p:nvPr>
        </p:nvSpPr>
        <p:spPr/>
        <p:txBody>
          <a:bodyPr/>
          <a:lstStyle/>
          <a:p>
            <a:r>
              <a:rPr kumimoji="1" lang="ja-JP" altLang="en-US" dirty="0"/>
              <a:t>民法改正のポイント　４</a:t>
            </a:r>
            <a:r>
              <a:rPr kumimoji="1" lang="en-US" altLang="ja-JP" dirty="0"/>
              <a:t>-</a:t>
            </a:r>
            <a:r>
              <a:rPr kumimoji="1" lang="ja-JP" altLang="en-US" dirty="0"/>
              <a:t>２</a:t>
            </a:r>
          </a:p>
        </p:txBody>
      </p:sp>
      <p:sp>
        <p:nvSpPr>
          <p:cNvPr id="5" name="タイトル 1">
            <a:extLst>
              <a:ext uri="{FF2B5EF4-FFF2-40B4-BE49-F238E27FC236}">
                <a16:creationId xmlns:a16="http://schemas.microsoft.com/office/drawing/2014/main" id="{DF1A462A-DCB3-4167-EAF4-E36FDE32D446}"/>
              </a:ext>
            </a:extLst>
          </p:cNvPr>
          <p:cNvSpPr>
            <a:spLocks noGrp="1"/>
          </p:cNvSpPr>
          <p:nvPr>
            <p:ph idx="1"/>
          </p:nvPr>
        </p:nvSpPr>
        <p:spPr>
          <a:xfrm>
            <a:off x="1433015" y="1895475"/>
            <a:ext cx="10758985" cy="4573588"/>
          </a:xfrm>
        </p:spPr>
        <p:txBody>
          <a:bodyPr/>
          <a:lstStyle/>
          <a:p>
            <a:pPr marL="0" indent="0">
              <a:buNone/>
            </a:pPr>
            <a:r>
              <a:rPr lang="ja-JP" altLang="en-US" dirty="0"/>
              <a:t>２ </a:t>
            </a:r>
            <a:r>
              <a:rPr lang="ja-JP" altLang="en-US" dirty="0">
                <a:solidFill>
                  <a:srgbClr val="FF0000"/>
                </a:solidFill>
              </a:rPr>
              <a:t>法定養育費制度</a:t>
            </a:r>
            <a:r>
              <a:rPr lang="ja-JP" altLang="en-US" dirty="0"/>
              <a:t>の導入（新</a:t>
            </a:r>
            <a:r>
              <a:rPr lang="en-US" altLang="ja-JP" dirty="0"/>
              <a:t>766</a:t>
            </a:r>
            <a:r>
              <a:rPr lang="ja-JP" altLang="en-US" dirty="0"/>
              <a:t>の</a:t>
            </a:r>
            <a:r>
              <a:rPr lang="en-US" altLang="ja-JP" dirty="0"/>
              <a:t>3</a:t>
            </a:r>
            <a:r>
              <a:rPr lang="ja-JP" altLang="en-US" dirty="0"/>
              <a:t>） </a:t>
            </a:r>
            <a:endParaRPr lang="en-US" altLang="ja-JP" dirty="0"/>
          </a:p>
          <a:p>
            <a:pPr marL="0" indent="0">
              <a:buNone/>
            </a:pPr>
            <a:r>
              <a:rPr lang="ja-JP" altLang="en-US" dirty="0"/>
              <a:t>　・</a:t>
            </a:r>
            <a:r>
              <a:rPr lang="en-US" altLang="ja-JP" dirty="0"/>
              <a:t> </a:t>
            </a:r>
            <a:r>
              <a:rPr lang="ja-JP" altLang="en-US" dirty="0"/>
              <a:t>未成年子をもつ父母が養育費の定めをすることなく離婚</a:t>
            </a:r>
            <a:endParaRPr lang="en-US" altLang="ja-JP" dirty="0"/>
          </a:p>
          <a:p>
            <a:pPr marL="0" indent="0">
              <a:buNone/>
            </a:pPr>
            <a:r>
              <a:rPr lang="ja-JP" altLang="en-US" dirty="0"/>
              <a:t>　　 した場合 に、法定養育費請求権が自動的に発生 </a:t>
            </a:r>
            <a:endParaRPr lang="en-US" altLang="ja-JP" dirty="0"/>
          </a:p>
          <a:p>
            <a:pPr marL="0" indent="0">
              <a:buNone/>
            </a:pPr>
            <a:endParaRPr lang="en-US" altLang="ja-JP" dirty="0"/>
          </a:p>
          <a:p>
            <a:pPr marL="0" indent="0">
              <a:buNone/>
            </a:pPr>
            <a:r>
              <a:rPr lang="ja-JP" altLang="en-US" dirty="0"/>
              <a:t>３　収入・資産の情報開示時命令</a:t>
            </a:r>
            <a:endParaRPr lang="en-US" altLang="ja-JP" dirty="0"/>
          </a:p>
          <a:p>
            <a:pPr marL="0" indent="0">
              <a:buNone/>
            </a:pPr>
            <a:r>
              <a:rPr lang="ja-JP" altLang="en-US" dirty="0"/>
              <a:t>　・ 科料１０万円の制裁あり　</a:t>
            </a:r>
            <a:endParaRPr lang="en-US" altLang="ja-JP" dirty="0"/>
          </a:p>
          <a:p>
            <a:pPr marL="0" indent="0">
              <a:buNone/>
            </a:pPr>
            <a:r>
              <a:rPr lang="ja-JP" altLang="en-US" dirty="0"/>
              <a:t>　</a:t>
            </a:r>
            <a:endParaRPr lang="en-US" altLang="ja-JP" dirty="0"/>
          </a:p>
        </p:txBody>
      </p:sp>
    </p:spTree>
    <p:extLst>
      <p:ext uri="{BB962C8B-B14F-4D97-AF65-F5344CB8AC3E}">
        <p14:creationId xmlns:p14="http://schemas.microsoft.com/office/powerpoint/2010/main" val="191718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72EC31-1524-7DCB-1CAA-91994A3611C9}"/>
              </a:ext>
            </a:extLst>
          </p:cNvPr>
          <p:cNvSpPr>
            <a:spLocks noGrp="1"/>
          </p:cNvSpPr>
          <p:nvPr>
            <p:ph type="title"/>
          </p:nvPr>
        </p:nvSpPr>
        <p:spPr/>
        <p:txBody>
          <a:bodyPr/>
          <a:lstStyle/>
          <a:p>
            <a:r>
              <a:rPr kumimoji="1" lang="ja-JP" altLang="en-US" dirty="0"/>
              <a:t>民法改正のポイント　５</a:t>
            </a:r>
          </a:p>
        </p:txBody>
      </p:sp>
      <p:sp>
        <p:nvSpPr>
          <p:cNvPr id="5" name="タイトル 1">
            <a:extLst>
              <a:ext uri="{FF2B5EF4-FFF2-40B4-BE49-F238E27FC236}">
                <a16:creationId xmlns:a16="http://schemas.microsoft.com/office/drawing/2014/main" id="{DF1A462A-DCB3-4167-EAF4-E36FDE32D446}"/>
              </a:ext>
            </a:extLst>
          </p:cNvPr>
          <p:cNvSpPr>
            <a:spLocks noGrp="1"/>
          </p:cNvSpPr>
          <p:nvPr>
            <p:ph idx="1"/>
          </p:nvPr>
        </p:nvSpPr>
        <p:spPr>
          <a:xfrm>
            <a:off x="1241947" y="1895475"/>
            <a:ext cx="10950054" cy="4573588"/>
          </a:xfrm>
        </p:spPr>
        <p:txBody>
          <a:bodyPr/>
          <a:lstStyle/>
          <a:p>
            <a:pPr marL="0" indent="0">
              <a:buNone/>
            </a:pPr>
            <a:r>
              <a:rPr lang="ja-JP" altLang="en-US" sz="3600" dirty="0"/>
              <a:t>　　　　　その他の改正</a:t>
            </a:r>
            <a:endParaRPr lang="en-US" altLang="ja-JP" sz="3600" dirty="0"/>
          </a:p>
          <a:p>
            <a:pPr marL="0" indent="0">
              <a:buNone/>
            </a:pPr>
            <a:r>
              <a:rPr lang="ja-JP" altLang="en-US" sz="3600" dirty="0"/>
              <a:t>１ 財産分与</a:t>
            </a:r>
            <a:r>
              <a:rPr lang="en-US" altLang="ja-JP" sz="3600" dirty="0"/>
              <a:t>〜</a:t>
            </a:r>
            <a:r>
              <a:rPr lang="ja-JP" altLang="en-US" sz="3600" dirty="0"/>
              <a:t>離婚後</a:t>
            </a:r>
            <a:r>
              <a:rPr lang="en-US" altLang="ja-JP" sz="3600" dirty="0"/>
              <a:t>5</a:t>
            </a:r>
            <a:r>
              <a:rPr lang="ja-JP" altLang="en-US" sz="3600" dirty="0"/>
              <a:t>年に伸長、</a:t>
            </a:r>
            <a:r>
              <a:rPr lang="en-US" altLang="ja-JP" sz="3600" dirty="0"/>
              <a:t>2</a:t>
            </a:r>
            <a:r>
              <a:rPr lang="ja-JP" altLang="en-US" sz="3600" dirty="0"/>
              <a:t>分の</a:t>
            </a:r>
            <a:r>
              <a:rPr lang="en-US" altLang="ja-JP" sz="3600" dirty="0"/>
              <a:t>1</a:t>
            </a:r>
            <a:r>
              <a:rPr lang="ja-JP" altLang="en-US" sz="3600" dirty="0"/>
              <a:t>ルール（</a:t>
            </a:r>
            <a:r>
              <a:rPr lang="en-US" altLang="ja-JP" sz="3600" dirty="0"/>
              <a:t>768</a:t>
            </a:r>
            <a:r>
              <a:rPr lang="ja-JP" altLang="en-US" sz="3600" dirty="0"/>
              <a:t>）</a:t>
            </a:r>
            <a:endParaRPr lang="en-US" altLang="ja-JP" sz="3600" dirty="0"/>
          </a:p>
          <a:p>
            <a:pPr marL="0" indent="0">
              <a:lnSpc>
                <a:spcPct val="150000"/>
              </a:lnSpc>
              <a:buNone/>
            </a:pPr>
            <a:r>
              <a:rPr lang="ja-JP" altLang="en-US" sz="3600" dirty="0"/>
              <a:t>２ 夫婦間の契約取消権の削除（</a:t>
            </a:r>
            <a:r>
              <a:rPr lang="en-US" altLang="ja-JP" sz="3600" dirty="0"/>
              <a:t>754</a:t>
            </a:r>
            <a:r>
              <a:rPr lang="ja-JP" altLang="en-US" sz="3600" dirty="0"/>
              <a:t>） </a:t>
            </a:r>
            <a:endParaRPr lang="en-US" altLang="ja-JP" sz="3600" dirty="0"/>
          </a:p>
          <a:p>
            <a:pPr marL="0" indent="0">
              <a:buNone/>
            </a:pPr>
            <a:r>
              <a:rPr lang="ja-JP" altLang="en-US" sz="3600" dirty="0"/>
              <a:t>３ 離婚</a:t>
            </a:r>
            <a:r>
              <a:rPr lang="ja-JP" altLang="en-US" sz="3600"/>
              <a:t>原因から「強度の精神病」を</a:t>
            </a:r>
            <a:r>
              <a:rPr lang="ja-JP" altLang="en-US" sz="3600" dirty="0"/>
              <a:t>削除（</a:t>
            </a:r>
            <a:r>
              <a:rPr lang="en-US" altLang="ja-JP" sz="3600" dirty="0"/>
              <a:t>770Ⅰ④</a:t>
            </a:r>
            <a:r>
              <a:rPr lang="ja-JP" altLang="en-US" sz="3600" dirty="0"/>
              <a:t>）</a:t>
            </a:r>
            <a:endParaRPr lang="en-US" altLang="ja-JP" sz="3600" dirty="0"/>
          </a:p>
          <a:p>
            <a:pPr marL="0" indent="0">
              <a:buNone/>
            </a:pPr>
            <a:endParaRPr lang="en-US" altLang="ja-JP" sz="3600" dirty="0"/>
          </a:p>
          <a:p>
            <a:pPr marL="0" indent="0">
              <a:buNone/>
            </a:pPr>
            <a:r>
              <a:rPr lang="ja-JP" altLang="en-US" sz="3600" dirty="0"/>
              <a:t>など</a:t>
            </a:r>
            <a:endParaRPr lang="en-US" altLang="ja-JP" sz="3600" dirty="0"/>
          </a:p>
        </p:txBody>
      </p:sp>
    </p:spTree>
    <p:extLst>
      <p:ext uri="{BB962C8B-B14F-4D97-AF65-F5344CB8AC3E}">
        <p14:creationId xmlns:p14="http://schemas.microsoft.com/office/powerpoint/2010/main" val="39735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E33A5-4870-12CD-A2C2-0AE1C79A9D59}"/>
              </a:ext>
            </a:extLst>
          </p:cNvPr>
          <p:cNvSpPr>
            <a:spLocks noGrp="1"/>
          </p:cNvSpPr>
          <p:nvPr>
            <p:ph type="title"/>
          </p:nvPr>
        </p:nvSpPr>
        <p:spPr>
          <a:xfrm>
            <a:off x="1585973" y="935400"/>
            <a:ext cx="9711070" cy="838200"/>
          </a:xfrm>
        </p:spPr>
        <p:txBody>
          <a:bodyPr>
            <a:normAutofit/>
          </a:bodyPr>
          <a:lstStyle/>
          <a:p>
            <a:r>
              <a:rPr kumimoji="1" lang="en-US" altLang="ja-JP" sz="4400" dirty="0"/>
              <a:t>Ⅰ</a:t>
            </a:r>
            <a:r>
              <a:rPr kumimoji="1" lang="ja-JP" altLang="en-US" sz="4400" dirty="0"/>
              <a:t>　離婚を考えたときに決めること　</a:t>
            </a:r>
            <a:r>
              <a:rPr kumimoji="1" lang="en-US" altLang="ja-JP" sz="4400" dirty="0"/>
              <a:t>1</a:t>
            </a:r>
            <a:endParaRPr kumimoji="1" lang="ja-JP" altLang="en-US" sz="4400" dirty="0"/>
          </a:p>
        </p:txBody>
      </p:sp>
      <p:sp>
        <p:nvSpPr>
          <p:cNvPr id="3" name="コンテンツ プレースホルダー 2">
            <a:extLst>
              <a:ext uri="{FF2B5EF4-FFF2-40B4-BE49-F238E27FC236}">
                <a16:creationId xmlns:a16="http://schemas.microsoft.com/office/drawing/2014/main" id="{7A13E754-830E-72C8-D0A2-2DDB89FA9DFF}"/>
              </a:ext>
            </a:extLst>
          </p:cNvPr>
          <p:cNvSpPr>
            <a:spLocks noGrp="1"/>
          </p:cNvSpPr>
          <p:nvPr>
            <p:ph idx="1"/>
          </p:nvPr>
        </p:nvSpPr>
        <p:spPr>
          <a:xfrm>
            <a:off x="1501893" y="2212400"/>
            <a:ext cx="10027958" cy="4044022"/>
          </a:xfrm>
        </p:spPr>
        <p:txBody>
          <a:bodyPr>
            <a:normAutofit/>
          </a:bodyPr>
          <a:lstStyle/>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１　離婚するか・しないか。</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　　円満（やり直す）を考える余地があるか</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２　別居を決意したとき</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　　〇住まい</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　　〇仕事　　</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　　〇生活設計（婚姻費用）</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３　そして、子どものこと</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None/>
            </a:pPr>
            <a:r>
              <a:rPr lang="ja-JP" altLang="en-US" sz="2800" b="1" dirty="0">
                <a:latin typeface="ＭＳ ゴシック" panose="020B0609070205080204" pitchFamily="49" charset="-128"/>
                <a:ea typeface="ＭＳ ゴシック" panose="020B0609070205080204" pitchFamily="49" charset="-128"/>
              </a:rPr>
              <a:t>　　〇学校（園）、友だち、教育、別居親との関係</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2800" b="1" dirty="0">
                <a:latin typeface="ＭＳ ゴシック" panose="020B0609070205080204" pitchFamily="49" charset="-128"/>
                <a:ea typeface="ＭＳ ゴシック" panose="020B0609070205080204" pitchFamily="49" charset="-128"/>
              </a:rPr>
              <a:t>　　〇いつ、だれが、どう説明するか</a:t>
            </a:r>
            <a:endParaRPr lang="en-US" altLang="ja-JP" sz="28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800" b="1" dirty="0">
                <a:latin typeface="AR P丸ゴシック体M04" panose="020F0600000000000000" pitchFamily="50" charset="-128"/>
                <a:ea typeface="AR P丸ゴシック体M04" panose="020F0600000000000000" pitchFamily="50" charset="-128"/>
              </a:rPr>
              <a:t>　　</a:t>
            </a:r>
            <a:endParaRPr lang="en-US" altLang="ja-JP" sz="800" b="1" dirty="0">
              <a:latin typeface="AR P丸ゴシック体M04" panose="020F0600000000000000" pitchFamily="50" charset="-128"/>
              <a:ea typeface="AR P丸ゴシック体M04" panose="020F0600000000000000" pitchFamily="50" charset="-128"/>
            </a:endParaRPr>
          </a:p>
          <a:p>
            <a:endParaRPr kumimoji="1" lang="ja-JP" altLang="en-US" sz="1200" b="1" dirty="0"/>
          </a:p>
        </p:txBody>
      </p:sp>
    </p:spTree>
    <p:extLst>
      <p:ext uri="{BB962C8B-B14F-4D97-AF65-F5344CB8AC3E}">
        <p14:creationId xmlns:p14="http://schemas.microsoft.com/office/powerpoint/2010/main" val="103665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E33A5-4870-12CD-A2C2-0AE1C79A9D59}"/>
              </a:ext>
            </a:extLst>
          </p:cNvPr>
          <p:cNvSpPr>
            <a:spLocks noGrp="1"/>
          </p:cNvSpPr>
          <p:nvPr>
            <p:ph type="title"/>
          </p:nvPr>
        </p:nvSpPr>
        <p:spPr>
          <a:xfrm>
            <a:off x="1543932" y="935414"/>
            <a:ext cx="9711070" cy="838200"/>
          </a:xfrm>
        </p:spPr>
        <p:txBody>
          <a:bodyPr>
            <a:normAutofit/>
          </a:bodyPr>
          <a:lstStyle/>
          <a:p>
            <a:r>
              <a:rPr kumimoji="1" lang="en-US" altLang="ja-JP" sz="4400" dirty="0"/>
              <a:t>Ⅰ</a:t>
            </a:r>
            <a:r>
              <a:rPr kumimoji="1" lang="ja-JP" altLang="en-US" sz="4400" dirty="0"/>
              <a:t>　離婚を考えたときに決めること　</a:t>
            </a:r>
            <a:r>
              <a:rPr kumimoji="1" lang="en-US" altLang="ja-JP" sz="4400" dirty="0"/>
              <a:t>2</a:t>
            </a:r>
            <a:endParaRPr kumimoji="1" lang="ja-JP" altLang="en-US" sz="4400" dirty="0"/>
          </a:p>
        </p:txBody>
      </p:sp>
      <p:sp>
        <p:nvSpPr>
          <p:cNvPr id="3" name="コンテンツ プレースホルダー 2">
            <a:extLst>
              <a:ext uri="{FF2B5EF4-FFF2-40B4-BE49-F238E27FC236}">
                <a16:creationId xmlns:a16="http://schemas.microsoft.com/office/drawing/2014/main" id="{7A13E754-830E-72C8-D0A2-2DDB89FA9DFF}"/>
              </a:ext>
            </a:extLst>
          </p:cNvPr>
          <p:cNvSpPr>
            <a:spLocks noGrp="1"/>
          </p:cNvSpPr>
          <p:nvPr>
            <p:ph idx="1"/>
          </p:nvPr>
        </p:nvSpPr>
        <p:spPr>
          <a:xfrm>
            <a:off x="1828217" y="2334964"/>
            <a:ext cx="9372600" cy="3889373"/>
          </a:xfrm>
        </p:spPr>
        <p:txBody>
          <a:bodyPr>
            <a:normAutofit/>
          </a:bodyPr>
          <a:lstStyle/>
          <a:p>
            <a:pPr>
              <a:lnSpc>
                <a:spcPct val="80000"/>
              </a:lnSpc>
              <a:buFont typeface="Wingdings" panose="05000000000000000000" pitchFamily="2" charset="2"/>
              <a:buNone/>
            </a:pPr>
            <a:r>
              <a:rPr lang="ja-JP" altLang="en-US" sz="4000" b="1" dirty="0">
                <a:latin typeface="ＭＳ ゴシック" panose="020B0609070205080204" pitchFamily="49" charset="-128"/>
                <a:ea typeface="ＭＳ ゴシック" panose="020B0609070205080204" pitchFamily="49" charset="-128"/>
              </a:rPr>
              <a:t>離婚を決意したとき</a:t>
            </a:r>
            <a:endParaRPr lang="en-US" altLang="ja-JP" sz="40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4000" b="1" dirty="0">
                <a:latin typeface="ＭＳ ゴシック" panose="020B0609070205080204" pitchFamily="49" charset="-128"/>
                <a:ea typeface="ＭＳ ゴシック" panose="020B0609070205080204" pitchFamily="49" charset="-128"/>
              </a:rPr>
              <a:t>　　子どもに関すること</a:t>
            </a:r>
            <a:endParaRPr lang="en-US" altLang="ja-JP" sz="4000" b="1" dirty="0">
              <a:latin typeface="ＭＳ ゴシック" panose="020B0609070205080204" pitchFamily="49" charset="-128"/>
              <a:ea typeface="ＭＳ ゴシック" panose="020B0609070205080204" pitchFamily="49" charset="-128"/>
            </a:endParaRPr>
          </a:p>
          <a:p>
            <a:pPr>
              <a:lnSpc>
                <a:spcPct val="100000"/>
              </a:lnSpc>
              <a:buFont typeface="Wingdings" panose="05000000000000000000" pitchFamily="2" charset="2"/>
              <a:buNone/>
            </a:pPr>
            <a:r>
              <a:rPr lang="ja-JP" altLang="en-US" sz="4000" b="1" dirty="0">
                <a:latin typeface="ＭＳ ゴシック" panose="020B0609070205080204" pitchFamily="49" charset="-128"/>
                <a:ea typeface="ＭＳ ゴシック" panose="020B0609070205080204" pitchFamily="49" charset="-128"/>
              </a:rPr>
              <a:t>１　子どもの親権者（監護権者）</a:t>
            </a:r>
            <a:endParaRPr lang="en-US" altLang="ja-JP" sz="4000" b="1" dirty="0">
              <a:latin typeface="ＭＳ ゴシック" panose="020B0609070205080204" pitchFamily="49" charset="-128"/>
              <a:ea typeface="ＭＳ ゴシック" panose="020B0609070205080204" pitchFamily="49" charset="-128"/>
            </a:endParaRPr>
          </a:p>
          <a:p>
            <a:pPr>
              <a:lnSpc>
                <a:spcPct val="100000"/>
              </a:lnSpc>
              <a:buFont typeface="Wingdings" panose="05000000000000000000" pitchFamily="2" charset="2"/>
              <a:buNone/>
            </a:pPr>
            <a:r>
              <a:rPr lang="ja-JP" altLang="en-US" sz="4000" b="1" dirty="0">
                <a:latin typeface="ＭＳ ゴシック" panose="020B0609070205080204" pitchFamily="49" charset="-128"/>
                <a:ea typeface="ＭＳ ゴシック" panose="020B0609070205080204" pitchFamily="49" charset="-128"/>
              </a:rPr>
              <a:t>２　子どもの養育費</a:t>
            </a:r>
            <a:endParaRPr lang="en-US" altLang="ja-JP" sz="4000" b="1" u="sng" dirty="0">
              <a:latin typeface="ＭＳ ゴシック" panose="020B0609070205080204" pitchFamily="49" charset="-128"/>
              <a:ea typeface="ＭＳ ゴシック" panose="020B0609070205080204" pitchFamily="49" charset="-128"/>
            </a:endParaRPr>
          </a:p>
          <a:p>
            <a:pPr>
              <a:lnSpc>
                <a:spcPct val="100000"/>
              </a:lnSpc>
              <a:buFont typeface="Wingdings" panose="05000000000000000000" pitchFamily="2" charset="2"/>
              <a:buNone/>
            </a:pPr>
            <a:r>
              <a:rPr lang="ja-JP" altLang="en-US" sz="4000" b="1" dirty="0">
                <a:latin typeface="ＭＳ ゴシック" panose="020B0609070205080204" pitchFamily="49" charset="-128"/>
                <a:ea typeface="ＭＳ ゴシック" panose="020B0609070205080204" pitchFamily="49" charset="-128"/>
              </a:rPr>
              <a:t>３　親子交流</a:t>
            </a:r>
            <a:endParaRPr lang="en-US" altLang="ja-JP" sz="4000" b="1" dirty="0">
              <a:latin typeface="ＭＳ ゴシック" panose="020B0609070205080204" pitchFamily="49" charset="-128"/>
              <a:ea typeface="ＭＳ ゴシック" panose="020B0609070205080204" pitchFamily="49" charset="-128"/>
            </a:endParaRPr>
          </a:p>
          <a:p>
            <a:endParaRPr kumimoji="1" lang="ja-JP" altLang="en-US" dirty="0"/>
          </a:p>
        </p:txBody>
      </p:sp>
    </p:spTree>
    <p:extLst>
      <p:ext uri="{BB962C8B-B14F-4D97-AF65-F5344CB8AC3E}">
        <p14:creationId xmlns:p14="http://schemas.microsoft.com/office/powerpoint/2010/main" val="422039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E33A5-4870-12CD-A2C2-0AE1C79A9D59}"/>
              </a:ext>
            </a:extLst>
          </p:cNvPr>
          <p:cNvSpPr>
            <a:spLocks noGrp="1"/>
          </p:cNvSpPr>
          <p:nvPr>
            <p:ph type="title"/>
          </p:nvPr>
        </p:nvSpPr>
        <p:spPr>
          <a:xfrm>
            <a:off x="1565891" y="956432"/>
            <a:ext cx="9615535" cy="838200"/>
          </a:xfrm>
        </p:spPr>
        <p:txBody>
          <a:bodyPr>
            <a:normAutofit/>
          </a:bodyPr>
          <a:lstStyle/>
          <a:p>
            <a:r>
              <a:rPr kumimoji="1" lang="en-US" altLang="ja-JP" sz="4400" dirty="0"/>
              <a:t>Ⅰ</a:t>
            </a:r>
            <a:r>
              <a:rPr kumimoji="1" lang="ja-JP" altLang="en-US" sz="4400" dirty="0"/>
              <a:t>　離婚を考えたときに決めること　</a:t>
            </a:r>
            <a:r>
              <a:rPr kumimoji="1" lang="en-US" altLang="ja-JP" sz="4400" dirty="0"/>
              <a:t>3</a:t>
            </a:r>
            <a:endParaRPr kumimoji="1" lang="ja-JP" altLang="en-US" sz="4400" dirty="0"/>
          </a:p>
        </p:txBody>
      </p:sp>
      <p:sp>
        <p:nvSpPr>
          <p:cNvPr id="3" name="コンテンツ プレースホルダー 2">
            <a:extLst>
              <a:ext uri="{FF2B5EF4-FFF2-40B4-BE49-F238E27FC236}">
                <a16:creationId xmlns:a16="http://schemas.microsoft.com/office/drawing/2014/main" id="{7A13E754-830E-72C8-D0A2-2DDB89FA9DFF}"/>
              </a:ext>
            </a:extLst>
          </p:cNvPr>
          <p:cNvSpPr>
            <a:spLocks noGrp="1"/>
          </p:cNvSpPr>
          <p:nvPr>
            <p:ph idx="1"/>
          </p:nvPr>
        </p:nvSpPr>
        <p:spPr>
          <a:xfrm>
            <a:off x="2208213" y="1371599"/>
            <a:ext cx="9372600" cy="4932947"/>
          </a:xfrm>
        </p:spPr>
        <p:txBody>
          <a:bodyPr>
            <a:normAutofit/>
          </a:bodyPr>
          <a:lstStyle/>
          <a:p>
            <a:pPr>
              <a:lnSpc>
                <a:spcPct val="80000"/>
              </a:lnSpc>
              <a:buFont typeface="Wingdings" panose="05000000000000000000" pitchFamily="2" charset="2"/>
              <a:buNone/>
            </a:pPr>
            <a:r>
              <a:rPr lang="ja-JP" altLang="en-US" sz="2000" b="1" dirty="0">
                <a:latin typeface="AR P丸ゴシック体M04" panose="020F0600000000000000" pitchFamily="50" charset="-128"/>
                <a:ea typeface="AR P丸ゴシック体M04" panose="020F0600000000000000" pitchFamily="50" charset="-128"/>
              </a:rPr>
              <a:t>　　</a:t>
            </a:r>
            <a:endParaRPr lang="en-US" altLang="ja-JP" sz="2000" b="1" dirty="0">
              <a:latin typeface="AR P丸ゴシック体M04" panose="020F0600000000000000" pitchFamily="50" charset="-128"/>
              <a:ea typeface="AR P丸ゴシック体M04" panose="020F0600000000000000" pitchFamily="50" charset="-128"/>
            </a:endParaRPr>
          </a:p>
          <a:p>
            <a:endParaRPr kumimoji="1" lang="ja-JP" altLang="en-US" dirty="0"/>
          </a:p>
        </p:txBody>
      </p:sp>
      <p:sp>
        <p:nvSpPr>
          <p:cNvPr id="5" name="テキスト ボックス 4">
            <a:extLst>
              <a:ext uri="{FF2B5EF4-FFF2-40B4-BE49-F238E27FC236}">
                <a16:creationId xmlns:a16="http://schemas.microsoft.com/office/drawing/2014/main" id="{A7D56637-2C93-6FEA-1973-5D14B8C1EBA8}"/>
              </a:ext>
            </a:extLst>
          </p:cNvPr>
          <p:cNvSpPr txBox="1"/>
          <p:nvPr/>
        </p:nvSpPr>
        <p:spPr>
          <a:xfrm>
            <a:off x="2046246" y="2291680"/>
            <a:ext cx="7456571" cy="3194721"/>
          </a:xfrm>
          <a:prstGeom prst="rect">
            <a:avLst/>
          </a:prstGeom>
          <a:noFill/>
        </p:spPr>
        <p:txBody>
          <a:bodyPr wrap="square">
            <a:spAutoFit/>
          </a:bodyPr>
          <a:lstStyle/>
          <a:p>
            <a:pPr>
              <a:lnSpc>
                <a:spcPct val="80000"/>
              </a:lnSpc>
              <a:buFont typeface="Wingdings" panose="05000000000000000000" pitchFamily="2" charset="2"/>
              <a:buNone/>
            </a:pPr>
            <a:r>
              <a:rPr lang="ja-JP" altLang="en-US" sz="3600" b="1" dirty="0">
                <a:latin typeface="ＭＳ ゴシック" panose="020B0609070205080204" pitchFamily="49" charset="-128"/>
                <a:ea typeface="ＭＳ ゴシック" panose="020B0609070205080204" pitchFamily="49" charset="-128"/>
              </a:rPr>
              <a:t>　　　お金に関すること</a:t>
            </a:r>
            <a:endParaRPr lang="en-US" altLang="ja-JP" sz="36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endParaRPr lang="en-US" altLang="ja-JP" sz="36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3600" b="1" dirty="0">
                <a:latin typeface="ＭＳ ゴシック" panose="020B0609070205080204" pitchFamily="49" charset="-128"/>
                <a:ea typeface="ＭＳ ゴシック" panose="020B0609070205080204" pitchFamily="49" charset="-128"/>
              </a:rPr>
              <a:t>４　財産分与</a:t>
            </a:r>
            <a:endParaRPr lang="en-US" altLang="ja-JP" sz="36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endParaRPr lang="en-US" altLang="ja-JP" sz="36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3600" b="1" dirty="0">
                <a:latin typeface="ＭＳ ゴシック" panose="020B0609070205080204" pitchFamily="49" charset="-128"/>
                <a:ea typeface="ＭＳ ゴシック" panose="020B0609070205080204" pitchFamily="49" charset="-128"/>
              </a:rPr>
              <a:t>５　慰謝料（解決金）</a:t>
            </a:r>
            <a:endParaRPr lang="en-US" altLang="ja-JP" sz="36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endParaRPr lang="en-US" altLang="ja-JP" sz="3600" b="1" dirty="0">
              <a:latin typeface="ＭＳ ゴシック" panose="020B0609070205080204" pitchFamily="49" charset="-128"/>
              <a:ea typeface="ＭＳ ゴシック" panose="020B0609070205080204" pitchFamily="49" charset="-128"/>
            </a:endParaRPr>
          </a:p>
          <a:p>
            <a:pPr>
              <a:lnSpc>
                <a:spcPct val="80000"/>
              </a:lnSpc>
              <a:buFont typeface="Wingdings" panose="05000000000000000000" pitchFamily="2" charset="2"/>
              <a:buNone/>
            </a:pPr>
            <a:r>
              <a:rPr lang="ja-JP" altLang="en-US" sz="3600" b="1" dirty="0">
                <a:latin typeface="ＭＳ ゴシック" panose="020B0609070205080204" pitchFamily="49" charset="-128"/>
                <a:ea typeface="ＭＳ ゴシック" panose="020B0609070205080204" pitchFamily="49" charset="-128"/>
              </a:rPr>
              <a:t>６　年金分割　</a:t>
            </a:r>
            <a:endParaRPr lang="en-US" altLang="ja-JP" sz="3600"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3F0C53DF-C5CC-201D-E873-44E183FA0F08}"/>
              </a:ext>
            </a:extLst>
          </p:cNvPr>
          <p:cNvSpPr txBox="1"/>
          <p:nvPr/>
        </p:nvSpPr>
        <p:spPr>
          <a:xfrm>
            <a:off x="2521805" y="5781326"/>
            <a:ext cx="8745415" cy="523220"/>
          </a:xfrm>
          <a:prstGeom prst="rect">
            <a:avLst/>
          </a:prstGeom>
          <a:noFill/>
        </p:spPr>
        <p:txBody>
          <a:bodyPr wrap="square" rtlCol="0">
            <a:spAutoFit/>
          </a:bodyPr>
          <a:lstStyle/>
          <a:p>
            <a:r>
              <a:rPr kumimoji="1" lang="ja-JP" altLang="en-US" sz="2800" dirty="0">
                <a:solidFill>
                  <a:srgbClr val="FF0000"/>
                </a:solidFill>
                <a:latin typeface="ＭＳ ゴシック" panose="020B0609070205080204" pitchFamily="49" charset="-128"/>
                <a:ea typeface="ＭＳ ゴシック" panose="020B0609070205080204" pitchFamily="49" charset="-128"/>
              </a:rPr>
              <a:t>迷ったときには、無料相談などを利用してください</a:t>
            </a:r>
          </a:p>
        </p:txBody>
      </p:sp>
    </p:spTree>
    <p:extLst>
      <p:ext uri="{BB962C8B-B14F-4D97-AF65-F5344CB8AC3E}">
        <p14:creationId xmlns:p14="http://schemas.microsoft.com/office/powerpoint/2010/main" val="325918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BE3C1C-2401-AFD4-F58E-95AA6B86BEF0}"/>
              </a:ext>
            </a:extLst>
          </p:cNvPr>
          <p:cNvSpPr>
            <a:spLocks noGrp="1"/>
          </p:cNvSpPr>
          <p:nvPr>
            <p:ph type="title"/>
          </p:nvPr>
        </p:nvSpPr>
        <p:spPr>
          <a:xfrm>
            <a:off x="1475055" y="965367"/>
            <a:ext cx="10147798" cy="809180"/>
          </a:xfrm>
        </p:spPr>
        <p:txBody>
          <a:bodyPr>
            <a:normAutofit/>
          </a:bodyPr>
          <a:lstStyle/>
          <a:p>
            <a:r>
              <a:rPr kumimoji="1" lang="en-US" altLang="ja-JP" sz="4400" dirty="0"/>
              <a:t>Ⅱ</a:t>
            </a:r>
            <a:r>
              <a:rPr kumimoji="1" lang="ja-JP" altLang="en-US" sz="4400" dirty="0"/>
              <a:t>　親子（面会）交流と養育費の関係</a:t>
            </a:r>
          </a:p>
        </p:txBody>
      </p:sp>
      <p:sp>
        <p:nvSpPr>
          <p:cNvPr id="3" name="コンテンツ プレースホルダー 2">
            <a:extLst>
              <a:ext uri="{FF2B5EF4-FFF2-40B4-BE49-F238E27FC236}">
                <a16:creationId xmlns:a16="http://schemas.microsoft.com/office/drawing/2014/main" id="{ACE85268-2746-88B7-01EF-AAA4B77B57EC}"/>
              </a:ext>
            </a:extLst>
          </p:cNvPr>
          <p:cNvSpPr>
            <a:spLocks noGrp="1"/>
          </p:cNvSpPr>
          <p:nvPr>
            <p:ph idx="1"/>
          </p:nvPr>
        </p:nvSpPr>
        <p:spPr>
          <a:xfrm>
            <a:off x="1324677" y="2133323"/>
            <a:ext cx="8813934" cy="4114800"/>
          </a:xfrm>
        </p:spPr>
        <p:txBody>
          <a:bodyPr>
            <a:normAutofit/>
          </a:bodyPr>
          <a:lstStyle/>
          <a:p>
            <a:pPr marL="45720" indent="0">
              <a:buNone/>
            </a:pPr>
            <a:r>
              <a:rPr kumimoji="1" lang="ja-JP" altLang="en-US" sz="3600" b="1" dirty="0"/>
              <a:t>民法の一部改正（</a:t>
            </a:r>
            <a:r>
              <a:rPr kumimoji="1" lang="en-US" altLang="ja-JP" sz="3600" b="1" dirty="0"/>
              <a:t>H24.4.1</a:t>
            </a:r>
            <a:r>
              <a:rPr kumimoji="1" lang="ja-JP" altLang="en-US" sz="3600" b="1" dirty="0"/>
              <a:t>）</a:t>
            </a:r>
          </a:p>
          <a:p>
            <a:pPr marL="45720" indent="0">
              <a:buNone/>
            </a:pPr>
            <a:r>
              <a:rPr kumimoji="1" lang="ja-JP" altLang="en-US" sz="3200" b="1" dirty="0"/>
              <a:t>「父母が協議上の離婚をするときは，子の監護をすべき者，父又は母と子との面会及びその他の交流，子の監護に要する費用の分担その他子の監護についての必要な事項は，その協議で定める。この場合においては，</a:t>
            </a:r>
            <a:r>
              <a:rPr kumimoji="1" lang="ja-JP" altLang="en-US" sz="3200" b="1" dirty="0">
                <a:solidFill>
                  <a:srgbClr val="FF0000"/>
                </a:solidFill>
              </a:rPr>
              <a:t>子の利益を最も優先して考慮しなければならない</a:t>
            </a:r>
            <a:r>
              <a:rPr kumimoji="1" lang="ja-JP" altLang="en-US" sz="3200" b="1" dirty="0"/>
              <a:t>」（</a:t>
            </a:r>
            <a:r>
              <a:rPr kumimoji="1" lang="en-US" altLang="ja-JP" sz="3200" b="1" dirty="0"/>
              <a:t>766</a:t>
            </a:r>
            <a:r>
              <a:rPr kumimoji="1" lang="ja-JP" altLang="en-US" sz="3200" b="1" dirty="0"/>
              <a:t>条１項）</a:t>
            </a:r>
          </a:p>
        </p:txBody>
      </p:sp>
    </p:spTree>
    <p:extLst>
      <p:ext uri="{BB962C8B-B14F-4D97-AF65-F5344CB8AC3E}">
        <p14:creationId xmlns:p14="http://schemas.microsoft.com/office/powerpoint/2010/main" val="4234064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251A4-0247-771F-4D31-152F3B9FC88D}"/>
              </a:ext>
            </a:extLst>
          </p:cNvPr>
          <p:cNvSpPr>
            <a:spLocks noGrp="1"/>
          </p:cNvSpPr>
          <p:nvPr>
            <p:ph type="title"/>
          </p:nvPr>
        </p:nvSpPr>
        <p:spPr>
          <a:xfrm>
            <a:off x="1534585" y="628048"/>
            <a:ext cx="10390716" cy="1143000"/>
          </a:xfrm>
        </p:spPr>
        <p:txBody>
          <a:bodyPr>
            <a:normAutofit/>
          </a:bodyPr>
          <a:lstStyle/>
          <a:p>
            <a:r>
              <a:rPr kumimoji="1" lang="ja-JP" altLang="en-US" sz="4400" dirty="0"/>
              <a:t>今回の民法改正では、こう変わります</a:t>
            </a:r>
          </a:p>
        </p:txBody>
      </p:sp>
      <p:sp>
        <p:nvSpPr>
          <p:cNvPr id="3" name="コンテンツ プレースホルダー 2">
            <a:extLst>
              <a:ext uri="{FF2B5EF4-FFF2-40B4-BE49-F238E27FC236}">
                <a16:creationId xmlns:a16="http://schemas.microsoft.com/office/drawing/2014/main" id="{6195C41B-6570-760F-B986-4ADF46FDAA13}"/>
              </a:ext>
            </a:extLst>
          </p:cNvPr>
          <p:cNvSpPr>
            <a:spLocks noGrp="1"/>
          </p:cNvSpPr>
          <p:nvPr>
            <p:ph idx="1"/>
          </p:nvPr>
        </p:nvSpPr>
        <p:spPr>
          <a:xfrm>
            <a:off x="1440969" y="2101237"/>
            <a:ext cx="8697642" cy="4114800"/>
          </a:xfrm>
        </p:spPr>
        <p:txBody>
          <a:bodyPr/>
          <a:lstStyle/>
          <a:p>
            <a:pPr marL="45720" indent="0">
              <a:buNone/>
            </a:pPr>
            <a:r>
              <a:rPr kumimoji="1" lang="ja-JP" altLang="en-US" sz="3600" b="1" dirty="0"/>
              <a:t>「父母が協議上の離婚をするときは，子の監護をすべき者又は</a:t>
            </a:r>
            <a:r>
              <a:rPr kumimoji="1" lang="ja-JP" altLang="en-US" sz="3600" b="1" dirty="0">
                <a:solidFill>
                  <a:srgbClr val="FF0000"/>
                </a:solidFill>
              </a:rPr>
              <a:t>子の監護の分掌</a:t>
            </a:r>
            <a:r>
              <a:rPr kumimoji="1" lang="ja-JP" altLang="en-US" sz="3600" b="1" dirty="0"/>
              <a:t>、</a:t>
            </a:r>
            <a:r>
              <a:rPr kumimoji="1" lang="ja-JP" altLang="en-US" sz="3600" b="1" dirty="0">
                <a:solidFill>
                  <a:srgbClr val="FF0000"/>
                </a:solidFill>
              </a:rPr>
              <a:t>父又は母との交流</a:t>
            </a:r>
            <a:r>
              <a:rPr kumimoji="1" lang="ja-JP" altLang="en-US" sz="3600" b="1" dirty="0"/>
              <a:t>、子の監護に要する費用の分担その他子の監護についての必要な事項は，その協議で定める。この場合においては，子の利益を最も優先して考慮しなければならない」（新</a:t>
            </a:r>
            <a:r>
              <a:rPr kumimoji="1" lang="en-US" altLang="ja-JP" sz="3600" b="1" dirty="0"/>
              <a:t>766</a:t>
            </a:r>
            <a:r>
              <a:rPr kumimoji="1" lang="ja-JP" altLang="en-US" sz="3600" b="1" dirty="0"/>
              <a:t>条１項）</a:t>
            </a:r>
          </a:p>
          <a:p>
            <a:pPr marL="45720" indent="0">
              <a:buNone/>
            </a:pPr>
            <a:endParaRPr kumimoji="1" lang="ja-JP" altLang="en-US" dirty="0"/>
          </a:p>
        </p:txBody>
      </p:sp>
    </p:spTree>
    <p:extLst>
      <p:ext uri="{BB962C8B-B14F-4D97-AF65-F5344CB8AC3E}">
        <p14:creationId xmlns:p14="http://schemas.microsoft.com/office/powerpoint/2010/main" val="411456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F1B5C9-AE9E-C105-D19E-D1921C548EB1}"/>
              </a:ext>
            </a:extLst>
          </p:cNvPr>
          <p:cNvSpPr>
            <a:spLocks noGrp="1"/>
          </p:cNvSpPr>
          <p:nvPr>
            <p:ph type="title"/>
          </p:nvPr>
        </p:nvSpPr>
        <p:spPr>
          <a:xfrm>
            <a:off x="1496714" y="1062317"/>
            <a:ext cx="10456011" cy="727294"/>
          </a:xfrm>
        </p:spPr>
        <p:txBody>
          <a:bodyPr>
            <a:normAutofit/>
          </a:bodyPr>
          <a:lstStyle/>
          <a:p>
            <a:r>
              <a:rPr kumimoji="1" lang="ja-JP" altLang="en-US" sz="4000" dirty="0"/>
              <a:t>つまり、親子交流と養育費の関係は・・・</a:t>
            </a:r>
          </a:p>
        </p:txBody>
      </p:sp>
      <p:sp>
        <p:nvSpPr>
          <p:cNvPr id="3" name="コンテンツ プレースホルダー 2">
            <a:extLst>
              <a:ext uri="{FF2B5EF4-FFF2-40B4-BE49-F238E27FC236}">
                <a16:creationId xmlns:a16="http://schemas.microsoft.com/office/drawing/2014/main" id="{795131D9-C4C9-D3FD-27D3-F4DDC525B31F}"/>
              </a:ext>
            </a:extLst>
          </p:cNvPr>
          <p:cNvSpPr>
            <a:spLocks noGrp="1"/>
          </p:cNvSpPr>
          <p:nvPr>
            <p:ph idx="1"/>
          </p:nvPr>
        </p:nvSpPr>
        <p:spPr>
          <a:xfrm>
            <a:off x="1241631" y="2144693"/>
            <a:ext cx="10284275" cy="4114800"/>
          </a:xfrm>
        </p:spPr>
        <p:txBody>
          <a:bodyPr>
            <a:normAutofit fontScale="92500" lnSpcReduction="10000"/>
          </a:bodyPr>
          <a:lstStyle/>
          <a:p>
            <a:pPr marL="45720" indent="0">
              <a:buNone/>
            </a:pPr>
            <a:r>
              <a:rPr lang="ja-JP" altLang="en-US" sz="3600" dirty="0">
                <a:latin typeface="ＭＳ ゴシック" panose="020B0609070205080204" pitchFamily="49" charset="-128"/>
                <a:ea typeface="ＭＳ ゴシック" panose="020B0609070205080204" pitchFamily="49" charset="-128"/>
              </a:rPr>
              <a:t>１ 親子交流と養育費は、直接リンクするわけ</a:t>
            </a:r>
            <a:endParaRPr lang="en-US" altLang="ja-JP" sz="3600" dirty="0">
              <a:latin typeface="ＭＳ ゴシック" panose="020B0609070205080204" pitchFamily="49" charset="-128"/>
              <a:ea typeface="ＭＳ ゴシック" panose="020B0609070205080204" pitchFamily="49" charset="-128"/>
            </a:endParaRPr>
          </a:p>
          <a:p>
            <a:pPr marL="45720" indent="0">
              <a:buNone/>
            </a:pPr>
            <a:r>
              <a:rPr lang="ja-JP" altLang="en-US" sz="3600" dirty="0">
                <a:latin typeface="ＭＳ ゴシック" panose="020B0609070205080204" pitchFamily="49" charset="-128"/>
                <a:ea typeface="ＭＳ ゴシック" panose="020B0609070205080204" pitchFamily="49" charset="-128"/>
              </a:rPr>
              <a:t>　ではないが，子が育つための車の両輪 </a:t>
            </a:r>
            <a:endParaRPr lang="en-US" altLang="ja-JP" sz="3600" dirty="0">
              <a:latin typeface="ＭＳ ゴシック" panose="020B0609070205080204" pitchFamily="49" charset="-128"/>
              <a:ea typeface="ＭＳ ゴシック" panose="020B0609070205080204" pitchFamily="49" charset="-128"/>
            </a:endParaRPr>
          </a:p>
          <a:p>
            <a:pPr marL="45720" indent="0">
              <a:buNone/>
            </a:pPr>
            <a:r>
              <a:rPr lang="ja-JP" altLang="en-US" sz="3600" dirty="0">
                <a:latin typeface="ＭＳ ゴシック" panose="020B0609070205080204" pitchFamily="49" charset="-128"/>
                <a:ea typeface="ＭＳ ゴシック" panose="020B0609070205080204" pitchFamily="49" charset="-128"/>
              </a:rPr>
              <a:t>２ 子どもにとって，親子交流は「</a:t>
            </a:r>
            <a:r>
              <a:rPr lang="ja-JP" altLang="en-US" sz="3600" dirty="0">
                <a:solidFill>
                  <a:srgbClr val="FF0000"/>
                </a:solidFill>
                <a:latin typeface="ＭＳ ゴシック" panose="020B0609070205080204" pitchFamily="49" charset="-128"/>
                <a:ea typeface="ＭＳ ゴシック" panose="020B0609070205080204" pitchFamily="49" charset="-128"/>
              </a:rPr>
              <a:t>愛情</a:t>
            </a:r>
            <a:r>
              <a:rPr lang="ja-JP" altLang="en-US" sz="3600" dirty="0">
                <a:latin typeface="ＭＳ ゴシック" panose="020B0609070205080204" pitchFamily="49" charset="-128"/>
                <a:ea typeface="ＭＳ ゴシック" panose="020B0609070205080204" pitchFamily="49" charset="-128"/>
              </a:rPr>
              <a:t>」、養育費は</a:t>
            </a:r>
            <a:endParaRPr lang="en-US" altLang="ja-JP" sz="3600" dirty="0">
              <a:latin typeface="ＭＳ ゴシック" panose="020B0609070205080204" pitchFamily="49" charset="-128"/>
              <a:ea typeface="ＭＳ ゴシック" panose="020B0609070205080204" pitchFamily="49" charset="-128"/>
            </a:endParaRPr>
          </a:p>
          <a:p>
            <a:pPr marL="45720" inden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dirty="0">
                <a:solidFill>
                  <a:srgbClr val="FF0000"/>
                </a:solidFill>
                <a:latin typeface="ＭＳ ゴシック" panose="020B0609070205080204" pitchFamily="49" charset="-128"/>
                <a:ea typeface="ＭＳ ゴシック" panose="020B0609070205080204" pitchFamily="49" charset="-128"/>
              </a:rPr>
              <a:t>栄養</a:t>
            </a:r>
            <a:r>
              <a:rPr lang="ja-JP" altLang="en-US" sz="3600" dirty="0">
                <a:latin typeface="ＭＳ ゴシック" panose="020B0609070205080204" pitchFamily="49" charset="-128"/>
                <a:ea typeface="ＭＳ ゴシック" panose="020B0609070205080204" pitchFamily="49" charset="-128"/>
              </a:rPr>
              <a:t>」。この両方があって，子どもは健康に育</a:t>
            </a:r>
            <a:endParaRPr lang="en-US" altLang="ja-JP" sz="3600" dirty="0">
              <a:latin typeface="ＭＳ ゴシック" panose="020B0609070205080204" pitchFamily="49" charset="-128"/>
              <a:ea typeface="ＭＳ ゴシック" panose="020B0609070205080204" pitchFamily="49" charset="-128"/>
            </a:endParaRPr>
          </a:p>
          <a:p>
            <a:pPr marL="45720" indent="0">
              <a:buNone/>
            </a:pPr>
            <a:r>
              <a:rPr lang="ja-JP" altLang="en-US" sz="3600" dirty="0">
                <a:latin typeface="ＭＳ ゴシック" panose="020B0609070205080204" pitchFamily="49" charset="-128"/>
                <a:ea typeface="ＭＳ ゴシック" panose="020B0609070205080204" pitchFamily="49" charset="-128"/>
              </a:rPr>
              <a:t>　つ </a:t>
            </a:r>
            <a:endParaRPr lang="en-US" altLang="ja-JP" sz="3600" dirty="0">
              <a:latin typeface="ＭＳ ゴシック" panose="020B0609070205080204" pitchFamily="49" charset="-128"/>
              <a:ea typeface="ＭＳ ゴシック" panose="020B0609070205080204" pitchFamily="49" charset="-128"/>
            </a:endParaRPr>
          </a:p>
          <a:p>
            <a:pPr marL="45720" indent="0">
              <a:buNone/>
            </a:pPr>
            <a:r>
              <a:rPr lang="ja-JP" altLang="en-US" sz="3600" dirty="0">
                <a:latin typeface="ＭＳ ゴシック" panose="020B0609070205080204" pitchFamily="49" charset="-128"/>
                <a:ea typeface="ＭＳ ゴシック" panose="020B0609070205080204" pitchFamily="49" charset="-128"/>
              </a:rPr>
              <a:t>３ 長続きさせるコツ </a:t>
            </a:r>
            <a:r>
              <a:rPr lang="en-US" altLang="ja-JP" sz="3600" dirty="0">
                <a:latin typeface="ＭＳ ゴシック" panose="020B0609070205080204" pitchFamily="49" charset="-128"/>
                <a:ea typeface="ＭＳ ゴシック" panose="020B0609070205080204" pitchFamily="49" charset="-128"/>
              </a:rPr>
              <a:t>… </a:t>
            </a:r>
            <a:r>
              <a:rPr lang="ja-JP" altLang="en-US" sz="3600" dirty="0">
                <a:latin typeface="ＭＳ ゴシック" panose="020B0609070205080204" pitchFamily="49" charset="-128"/>
                <a:ea typeface="ＭＳ ゴシック" panose="020B0609070205080204" pitchFamily="49" charset="-128"/>
              </a:rPr>
              <a:t>父母は、別れても子育て</a:t>
            </a:r>
            <a:endParaRPr lang="en-US" altLang="ja-JP" sz="3600" dirty="0">
              <a:latin typeface="ＭＳ ゴシック" panose="020B0609070205080204" pitchFamily="49" charset="-128"/>
              <a:ea typeface="ＭＳ ゴシック" panose="020B0609070205080204" pitchFamily="49" charset="-128"/>
            </a:endParaRPr>
          </a:p>
          <a:p>
            <a:pPr marL="45720" indent="0">
              <a:buNone/>
            </a:pPr>
            <a:r>
              <a:rPr lang="ja-JP" altLang="en-US" sz="3600" dirty="0">
                <a:latin typeface="ＭＳ ゴシック" panose="020B0609070205080204" pitchFamily="49" charset="-128"/>
                <a:ea typeface="ＭＳ ゴシック" panose="020B0609070205080204" pitchFamily="49" charset="-128"/>
              </a:rPr>
              <a:t>　の「ビジネスパートナー」 </a:t>
            </a:r>
            <a:endParaRPr kumimoji="1"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178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4488DEDC-1916-7CEF-E7FA-A11668B1486E}"/>
              </a:ext>
            </a:extLst>
          </p:cNvPr>
          <p:cNvSpPr>
            <a:spLocks noGrp="1" noChangeArrowheads="1"/>
          </p:cNvSpPr>
          <p:nvPr>
            <p:ph type="title"/>
          </p:nvPr>
        </p:nvSpPr>
        <p:spPr>
          <a:xfrm>
            <a:off x="1664333" y="860775"/>
            <a:ext cx="7128792" cy="864642"/>
          </a:xfrm>
        </p:spPr>
        <p:txBody>
          <a:bodyPr/>
          <a:lstStyle/>
          <a:p>
            <a:pPr>
              <a:defRPr/>
            </a:pPr>
            <a:r>
              <a:rPr lang="ja-JP" altLang="en-US" sz="3600" dirty="0"/>
              <a:t>簡単な自己紹介</a:t>
            </a:r>
          </a:p>
        </p:txBody>
      </p:sp>
      <p:sp>
        <p:nvSpPr>
          <p:cNvPr id="6147" name="コンテンツ プレースホルダー 2">
            <a:extLst>
              <a:ext uri="{FF2B5EF4-FFF2-40B4-BE49-F238E27FC236}">
                <a16:creationId xmlns:a16="http://schemas.microsoft.com/office/drawing/2014/main" id="{1278E7C9-FF38-DFCA-2364-70108A81842C}"/>
              </a:ext>
            </a:extLst>
          </p:cNvPr>
          <p:cNvSpPr>
            <a:spLocks noGrp="1" noChangeArrowheads="1"/>
          </p:cNvSpPr>
          <p:nvPr>
            <p:ph idx="1"/>
          </p:nvPr>
        </p:nvSpPr>
        <p:spPr>
          <a:xfrm>
            <a:off x="1813212" y="2465512"/>
            <a:ext cx="7416824" cy="4392488"/>
          </a:xfrm>
        </p:spPr>
        <p:txBody>
          <a:bodyPr/>
          <a:lstStyle/>
          <a:p>
            <a:pPr marL="0" indent="0">
              <a:buNone/>
              <a:defRPr/>
            </a:pPr>
            <a:r>
              <a:rPr lang="ja-JP" altLang="en-US" b="1" dirty="0">
                <a:latin typeface="+mj-ea"/>
                <a:ea typeface="+mj-ea"/>
              </a:rPr>
              <a:t>・私たちは、大阪ファミリー相談室（</a:t>
            </a:r>
            <a:r>
              <a:rPr lang="en-US" altLang="ja-JP" b="1" dirty="0">
                <a:latin typeface="+mj-ea"/>
                <a:ea typeface="+mj-ea"/>
              </a:rPr>
              <a:t>FPIC</a:t>
            </a:r>
            <a:r>
              <a:rPr lang="ja-JP" altLang="en-US" b="1" dirty="0">
                <a:latin typeface="+mj-ea"/>
                <a:ea typeface="+mj-ea"/>
              </a:rPr>
              <a:t>）</a:t>
            </a:r>
            <a:endParaRPr lang="en-US" altLang="ja-JP" b="1" dirty="0">
              <a:latin typeface="+mj-ea"/>
              <a:ea typeface="+mj-ea"/>
            </a:endParaRPr>
          </a:p>
          <a:p>
            <a:pPr marL="0" indent="0">
              <a:buNone/>
              <a:defRPr/>
            </a:pPr>
            <a:r>
              <a:rPr lang="ja-JP" altLang="en-US" b="1" dirty="0">
                <a:latin typeface="+mj-ea"/>
                <a:ea typeface="+mj-ea"/>
              </a:rPr>
              <a:t>  に所属しています。</a:t>
            </a:r>
            <a:endParaRPr lang="en-US" altLang="ja-JP" b="1" dirty="0">
              <a:latin typeface="+mj-ea"/>
              <a:ea typeface="+mj-ea"/>
            </a:endParaRPr>
          </a:p>
          <a:p>
            <a:pPr marL="0" indent="0">
              <a:buNone/>
              <a:defRPr/>
            </a:pPr>
            <a:r>
              <a:rPr lang="ja-JP" altLang="en-US" b="1" dirty="0">
                <a:latin typeface="+mj-ea"/>
                <a:ea typeface="+mj-ea"/>
              </a:rPr>
              <a:t>・主な活動は、家族に関する相談、親子交</a:t>
            </a:r>
            <a:endParaRPr lang="en-US" altLang="ja-JP" b="1" dirty="0">
              <a:latin typeface="+mj-ea"/>
              <a:ea typeface="+mj-ea"/>
            </a:endParaRPr>
          </a:p>
          <a:p>
            <a:pPr marL="0" indent="0">
              <a:buNone/>
              <a:defRPr/>
            </a:pPr>
            <a:r>
              <a:rPr lang="ja-JP" altLang="en-US" b="1" dirty="0">
                <a:latin typeface="+mj-ea"/>
                <a:ea typeface="+mj-ea"/>
              </a:rPr>
              <a:t>　流支援、</a:t>
            </a:r>
            <a:r>
              <a:rPr lang="en-US" altLang="ja-JP" b="1" dirty="0">
                <a:latin typeface="+mj-ea"/>
                <a:ea typeface="+mj-ea"/>
              </a:rPr>
              <a:t>ADR</a:t>
            </a:r>
            <a:r>
              <a:rPr lang="ja-JP" altLang="en-US" b="1" dirty="0">
                <a:latin typeface="+mj-ea"/>
                <a:ea typeface="+mj-ea"/>
              </a:rPr>
              <a:t>調停、各種講演などです。</a:t>
            </a:r>
            <a:endParaRPr lang="en-US" altLang="ja-JP" b="1" dirty="0">
              <a:latin typeface="+mj-ea"/>
              <a:ea typeface="+mj-ea"/>
            </a:endParaRPr>
          </a:p>
          <a:p>
            <a:pPr marL="0" indent="0">
              <a:buNone/>
              <a:defRPr/>
            </a:pPr>
            <a:r>
              <a:rPr lang="ja-JP" altLang="en-US" b="1" dirty="0">
                <a:latin typeface="+mj-ea"/>
                <a:ea typeface="+mj-ea"/>
              </a:rPr>
              <a:t>・なにかご相談があれば、遠慮なくお声</a:t>
            </a:r>
            <a:endParaRPr lang="en-US" altLang="ja-JP" b="1" dirty="0">
              <a:latin typeface="+mj-ea"/>
              <a:ea typeface="+mj-ea"/>
            </a:endParaRPr>
          </a:p>
          <a:p>
            <a:pPr marL="0" indent="0">
              <a:buNone/>
              <a:defRPr/>
            </a:pPr>
            <a:r>
              <a:rPr lang="ja-JP" altLang="en-US" b="1" dirty="0">
                <a:latin typeface="+mj-ea"/>
                <a:ea typeface="+mj-ea"/>
              </a:rPr>
              <a:t>　かけください。</a:t>
            </a:r>
            <a:endParaRPr lang="en-US" altLang="ja-JP" b="1" dirty="0">
              <a:latin typeface="+mj-ea"/>
              <a:ea typeface="+mj-ea"/>
            </a:endParaRPr>
          </a:p>
          <a:p>
            <a:pPr marL="0" indent="0">
              <a:buNone/>
              <a:defRPr/>
            </a:pPr>
            <a:endParaRPr lang="en-US" altLang="ja-JP" b="1" dirty="0">
              <a:latin typeface="+mj-ea"/>
              <a:ea typeface="+mj-ea"/>
            </a:endParaRPr>
          </a:p>
          <a:p>
            <a:pPr marL="0" indent="0">
              <a:buNone/>
              <a:defRPr/>
            </a:pPr>
            <a:endParaRPr lang="en-US" altLang="ja-JP" b="1" dirty="0">
              <a:latin typeface="+mj-ea"/>
              <a:ea typeface="+mj-ea"/>
            </a:endParaRPr>
          </a:p>
          <a:p>
            <a:pPr marL="0" indent="0">
              <a:buNone/>
              <a:defRPr/>
            </a:pPr>
            <a:endParaRPr lang="en-US" altLang="ja-JP" b="1" dirty="0">
              <a:latin typeface="+mj-ea"/>
              <a:ea typeface="+mj-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CA7ED-1D55-BAEC-9321-D0442D783D46}"/>
              </a:ext>
            </a:extLst>
          </p:cNvPr>
          <p:cNvSpPr>
            <a:spLocks noGrp="1"/>
          </p:cNvSpPr>
          <p:nvPr>
            <p:ph type="title"/>
          </p:nvPr>
        </p:nvSpPr>
        <p:spPr>
          <a:xfrm>
            <a:off x="1559567" y="876279"/>
            <a:ext cx="9372600" cy="918362"/>
          </a:xfrm>
        </p:spPr>
        <p:txBody>
          <a:bodyPr>
            <a:normAutofit/>
          </a:bodyPr>
          <a:lstStyle/>
          <a:p>
            <a:r>
              <a:rPr kumimoji="1" lang="en-US" altLang="ja-JP" sz="4400" dirty="0"/>
              <a:t>Ⅲ</a:t>
            </a:r>
            <a:r>
              <a:rPr kumimoji="1" lang="ja-JP" altLang="en-US" sz="4400" dirty="0"/>
              <a:t>　親子交流　その意義　</a:t>
            </a:r>
          </a:p>
        </p:txBody>
      </p:sp>
      <p:sp>
        <p:nvSpPr>
          <p:cNvPr id="3" name="コンテンツ プレースホルダー 2">
            <a:extLst>
              <a:ext uri="{FF2B5EF4-FFF2-40B4-BE49-F238E27FC236}">
                <a16:creationId xmlns:a16="http://schemas.microsoft.com/office/drawing/2014/main" id="{E1BBA0C8-847F-C05E-9918-2E733AF42D05}"/>
              </a:ext>
            </a:extLst>
          </p:cNvPr>
          <p:cNvSpPr>
            <a:spLocks noGrp="1"/>
          </p:cNvSpPr>
          <p:nvPr>
            <p:ph idx="1"/>
          </p:nvPr>
        </p:nvSpPr>
        <p:spPr>
          <a:xfrm>
            <a:off x="1284149" y="2031129"/>
            <a:ext cx="9711069" cy="4114800"/>
          </a:xfrm>
        </p:spPr>
        <p:txBody>
          <a:bodyPr/>
          <a:lstStyle/>
          <a:p>
            <a:r>
              <a:rPr lang="ja-JP" altLang="en-US" dirty="0">
                <a:latin typeface="ＭＳ ゴシック" panose="020B0609070205080204" pitchFamily="49" charset="-128"/>
                <a:ea typeface="ＭＳ ゴシック" panose="020B0609070205080204" pitchFamily="49" charset="-128"/>
              </a:rPr>
              <a:t>親子</a:t>
            </a:r>
            <a:r>
              <a:rPr lang="ja-JP" altLang="en-US" sz="3200" dirty="0">
                <a:latin typeface="ＭＳ ゴシック" panose="020B0609070205080204" pitchFamily="49" charset="-128"/>
                <a:ea typeface="ＭＳ ゴシック" panose="020B0609070205080204" pitchFamily="49" charset="-128"/>
              </a:rPr>
              <a:t>交流とは、子どもが離れて暮らすお父さんやお母さんと定期的・継続的に会ったり遊んだり電話やラインなどの方法で交流することです。</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夫婦は他人になっても、子どもにとって父母は、切っても切れないかけがえのない存在です。</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子どもは、どちらの親からも愛されていると実感することで、深い安心感と自尊心を育むことができ成長します。親子の絆の作り直しも大切</a:t>
            </a:r>
            <a:endParaRPr lang="en-US" altLang="ja-JP" sz="3200" dirty="0">
              <a:latin typeface="ＭＳ ゴシック" panose="020B0609070205080204" pitchFamily="49" charset="-128"/>
              <a:ea typeface="ＭＳ ゴシック" panose="020B0609070205080204" pitchFamily="49" charset="-128"/>
            </a:endParaRPr>
          </a:p>
          <a:p>
            <a:pPr marL="45720" indent="0">
              <a:buNone/>
            </a:pPr>
            <a:endParaRPr kumimoji="1" lang="ja-JP" altLang="en-US" dirty="0"/>
          </a:p>
        </p:txBody>
      </p:sp>
    </p:spTree>
    <p:extLst>
      <p:ext uri="{BB962C8B-B14F-4D97-AF65-F5344CB8AC3E}">
        <p14:creationId xmlns:p14="http://schemas.microsoft.com/office/powerpoint/2010/main" val="282246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374" y="610818"/>
            <a:ext cx="9372600" cy="1200416"/>
          </a:xfrm>
        </p:spPr>
        <p:txBody>
          <a:bodyPr rtlCol="0"/>
          <a:lstStyle/>
          <a:p>
            <a:pPr algn="ctr" rtl="0"/>
            <a:r>
              <a:rPr lang="ja-JP" altLang="en-US" sz="4000" dirty="0"/>
              <a:t>親子交流の実施に向けて </a:t>
            </a:r>
            <a:br>
              <a:rPr lang="en-US" altLang="ja-JP" dirty="0"/>
            </a:br>
            <a:r>
              <a:rPr lang="ja-JP" altLang="en-US" sz="3600" dirty="0"/>
              <a:t>子ども中心の原則</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 name="コンテンツ プレースホルダー 2"/>
          <p:cNvSpPr>
            <a:spLocks noGrp="1"/>
          </p:cNvSpPr>
          <p:nvPr>
            <p:ph sz="half" idx="1"/>
          </p:nvPr>
        </p:nvSpPr>
        <p:spPr>
          <a:xfrm>
            <a:off x="1631492" y="2388693"/>
            <a:ext cx="10208526" cy="3836727"/>
          </a:xfrm>
        </p:spPr>
        <p:txBody>
          <a:bodyPr rtlCol="0">
            <a:normAutofit/>
          </a:bodyPr>
          <a:lstStyle/>
          <a:p>
            <a:pPr marL="45720" indent="0" rtl="0">
              <a:lnSpc>
                <a:spcPct val="100000"/>
              </a:lnSpc>
              <a:buNone/>
            </a:pPr>
            <a:r>
              <a:rPr lang="ja-JP" altLang="en-US" sz="3200" dirty="0">
                <a:latin typeface="ＭＳ ゴシック" panose="020B0609070205080204" pitchFamily="49" charset="-128"/>
                <a:ea typeface="ＭＳ ゴシック" panose="020B0609070205080204" pitchFamily="49" charset="-128"/>
              </a:rPr>
              <a:t>１ 父母の誠実で穏便な合意の必性 　</a:t>
            </a:r>
            <a:endParaRPr lang="en-US" altLang="ja-JP" sz="3200" dirty="0">
              <a:latin typeface="ＭＳ ゴシック" panose="020B0609070205080204" pitchFamily="49" charset="-128"/>
              <a:ea typeface="ＭＳ ゴシック" panose="020B0609070205080204" pitchFamily="49" charset="-128"/>
            </a:endParaRPr>
          </a:p>
          <a:p>
            <a:pPr marL="45720" indent="0" rtl="0">
              <a:lnSpc>
                <a:spcPct val="100000"/>
              </a:lnSpc>
              <a:buNone/>
            </a:pPr>
            <a:r>
              <a:rPr lang="ja-JP" altLang="en-US" sz="3200" dirty="0">
                <a:latin typeface="ＭＳ ゴシック" panose="020B0609070205080204" pitchFamily="49" charset="-128"/>
                <a:ea typeface="ＭＳ ゴシック" panose="020B0609070205080204" pitchFamily="49" charset="-128"/>
              </a:rPr>
              <a:t>２ 親子交流を継続するための父として母として</a:t>
            </a:r>
            <a:endParaRPr lang="en-US" altLang="ja-JP" sz="3200" dirty="0">
              <a:latin typeface="ＭＳ ゴシック" panose="020B0609070205080204" pitchFamily="49" charset="-128"/>
              <a:ea typeface="ＭＳ ゴシック" panose="020B0609070205080204" pitchFamily="49" charset="-128"/>
            </a:endParaRPr>
          </a:p>
          <a:p>
            <a:pPr marL="45720" indent="0" rtl="0">
              <a:lnSpc>
                <a:spcPct val="100000"/>
              </a:lnSpc>
              <a:buNone/>
            </a:pPr>
            <a:r>
              <a:rPr lang="ja-JP" altLang="en-US" sz="3200" dirty="0">
                <a:latin typeface="ＭＳ ゴシック" panose="020B0609070205080204" pitchFamily="49" charset="-128"/>
                <a:ea typeface="ＭＳ ゴシック" panose="020B0609070205080204" pitchFamily="49" charset="-128"/>
              </a:rPr>
              <a:t> 　の努力と協力</a:t>
            </a:r>
            <a:endParaRPr lang="en-US" altLang="ja-JP" sz="3200" dirty="0">
              <a:latin typeface="ＭＳ ゴシック" panose="020B0609070205080204" pitchFamily="49" charset="-128"/>
              <a:ea typeface="ＭＳ ゴシック" panose="020B0609070205080204" pitchFamily="49" charset="-128"/>
            </a:endParaRPr>
          </a:p>
          <a:p>
            <a:pPr marL="45720" indent="0" rtl="0">
              <a:lnSpc>
                <a:spcPct val="100000"/>
              </a:lnSpc>
              <a:buNone/>
            </a:pPr>
            <a:r>
              <a:rPr lang="ja-JP" altLang="en-US" sz="3200" dirty="0">
                <a:latin typeface="ＭＳ ゴシック" panose="020B0609070205080204" pitchFamily="49" charset="-128"/>
                <a:ea typeface="ＭＳ ゴシック" panose="020B0609070205080204" pitchFamily="49" charset="-128"/>
              </a:rPr>
              <a:t>３ 子どもの気持ちの理解と尊重 </a:t>
            </a:r>
            <a:endParaRPr lang="en-US" altLang="ja-JP" sz="3200" dirty="0">
              <a:latin typeface="ＭＳ ゴシック" panose="020B0609070205080204" pitchFamily="49" charset="-128"/>
              <a:ea typeface="ＭＳ ゴシック" panose="020B0609070205080204" pitchFamily="49" charset="-128"/>
            </a:endParaRPr>
          </a:p>
          <a:p>
            <a:pPr marL="45720" indent="0" rtl="0">
              <a:lnSpc>
                <a:spcPct val="100000"/>
              </a:lnSpc>
              <a:buNone/>
            </a:pPr>
            <a:r>
              <a:rPr lang="ja-JP" altLang="en-US" sz="3200" dirty="0">
                <a:latin typeface="ＭＳ ゴシック" panose="020B0609070205080204" pitchFamily="49" charset="-128"/>
                <a:ea typeface="ＭＳ ゴシック" panose="020B0609070205080204" pitchFamily="49" charset="-128"/>
              </a:rPr>
              <a:t>４ 社会の資源の活用</a:t>
            </a:r>
            <a:endParaRPr lang="ja-JP" altLang="en-US" sz="3200" dirty="0">
              <a:latin typeface="ＭＳ ゴシック" panose="020B0609070205080204" pitchFamily="49" charset="-128"/>
              <a:ea typeface="ＭＳ ゴシック" panose="020B0609070205080204" pitchFamily="49" charset="-128"/>
              <a:sym typeface="ＭＳ Ｐゴシック" panose="020B0600070205080204" pitchFamily="50" charset="-128"/>
            </a:endParaRPr>
          </a:p>
        </p:txBody>
      </p:sp>
    </p:spTree>
    <p:extLst>
      <p:ext uri="{BB962C8B-B14F-4D97-AF65-F5344CB8AC3E}">
        <p14:creationId xmlns:p14="http://schemas.microsoft.com/office/powerpoint/2010/main" val="17020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8725" y="588570"/>
            <a:ext cx="11171380" cy="1200416"/>
          </a:xfrm>
        </p:spPr>
        <p:txBody>
          <a:bodyPr rtlCol="0">
            <a:noAutofit/>
          </a:bodyPr>
          <a:lstStyle/>
          <a:p>
            <a:pPr rtl="0"/>
            <a:r>
              <a:rPr lang="ja-JP" altLang="en-US" dirty="0"/>
              <a:t>親子</a:t>
            </a:r>
            <a:r>
              <a:rPr lang="ja-JP" altLang="en-US" sz="4400" dirty="0"/>
              <a:t>交流の具体的な内容を</a:t>
            </a:r>
            <a:br>
              <a:rPr lang="en-US" altLang="ja-JP" sz="4400" dirty="0"/>
            </a:br>
            <a:r>
              <a:rPr lang="ja-JP" altLang="en-US" sz="4400" dirty="0"/>
              <a:t>　　両親で話し合って書面にしておく</a:t>
            </a:r>
            <a:endParaRPr lang="en-US" altLang="ja-JP" sz="44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7923258B-E6B5-41E0-B0A8-0684D8C39C93}"/>
              </a:ext>
            </a:extLst>
          </p:cNvPr>
          <p:cNvSpPr txBox="1"/>
          <p:nvPr/>
        </p:nvSpPr>
        <p:spPr>
          <a:xfrm>
            <a:off x="1072060" y="2222858"/>
            <a:ext cx="10972800" cy="3847207"/>
          </a:xfrm>
          <a:prstGeom prst="rect">
            <a:avLst/>
          </a:prstGeom>
          <a:noFill/>
        </p:spPr>
        <p:txBody>
          <a:bodyPr wrap="square" rtlCol="0">
            <a:spAutoFit/>
          </a:bodyPr>
          <a:lstStyle/>
          <a:p>
            <a:r>
              <a:rPr lang="ja-JP" altLang="en-US" sz="3600" dirty="0">
                <a:latin typeface="ＭＳ ゴシック" panose="020B0609070205080204" pitchFamily="49" charset="-128"/>
                <a:ea typeface="ＭＳ ゴシック" panose="020B0609070205080204" pitchFamily="49" charset="-128"/>
              </a:rPr>
              <a:t>１ 親子交流の頻度（回数）や過ごす時間 </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２ 親子交流の内容 </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a:t>
            </a:r>
            <a:r>
              <a:rPr lang="ja-JP" altLang="en-US" sz="3200" dirty="0">
                <a:latin typeface="ＭＳ ゴシック" panose="020B0609070205080204" pitchFamily="49" charset="-128"/>
                <a:ea typeface="ＭＳ ゴシック" panose="020B0609070205080204" pitchFamily="49" charset="-128"/>
              </a:rPr>
              <a:t>など待ち合わせ場所・過ごす場所</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宿泊を伴うかどうか</a:t>
            </a:r>
            <a:r>
              <a:rPr lang="en-US" altLang="ja-JP" sz="3200" dirty="0">
                <a:latin typeface="ＭＳ ゴシック" panose="020B0609070205080204" pitchFamily="49" charset="-128"/>
                <a:ea typeface="ＭＳ ゴシック" panose="020B0609070205080204" pitchFamily="49" charset="-128"/>
              </a:rPr>
              <a:t>,</a:t>
            </a:r>
          </a:p>
          <a:p>
            <a:r>
              <a:rPr lang="ja-JP" altLang="en-US" sz="3200" dirty="0">
                <a:latin typeface="ＭＳ ゴシック" panose="020B0609070205080204" pitchFamily="49" charset="-128"/>
                <a:ea typeface="ＭＳ ゴシック" panose="020B0609070205080204" pitchFamily="49" charset="-128"/>
              </a:rPr>
              <a:t>   電話・</a:t>
            </a:r>
            <a:r>
              <a:rPr lang="en-US" altLang="ja-JP" sz="3200" dirty="0">
                <a:latin typeface="ＭＳ ゴシック" panose="020B0609070205080204" pitchFamily="49" charset="-128"/>
                <a:ea typeface="ＭＳ ゴシック" panose="020B0609070205080204" pitchFamily="49" charset="-128"/>
              </a:rPr>
              <a:t>LINE</a:t>
            </a:r>
            <a:r>
              <a:rPr lang="ja-JP" altLang="en-US" sz="3200" dirty="0">
                <a:latin typeface="ＭＳ ゴシック" panose="020B0609070205080204" pitchFamily="49" charset="-128"/>
                <a:ea typeface="ＭＳ ゴシック" panose="020B0609070205080204" pitchFamily="49" charset="-128"/>
              </a:rPr>
              <a:t>・手紙などの使用</a:t>
            </a:r>
            <a:endParaRPr lang="en-US" altLang="ja-JP" sz="32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３ 連絡方法</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４ その他 </a:t>
            </a:r>
            <a:endParaRPr lang="en-US" altLang="ja-JP" sz="3600" dirty="0">
              <a:latin typeface="ＭＳ ゴシック" panose="020B0609070205080204" pitchFamily="49" charset="-128"/>
              <a:ea typeface="ＭＳ ゴシック" panose="020B0609070205080204" pitchFamily="49" charset="-128"/>
            </a:endParaRPr>
          </a:p>
          <a:p>
            <a:r>
              <a:rPr lang="ja-JP" altLang="en-US" sz="3200" dirty="0"/>
              <a:t>　　プレゼント・学校（保育園）の行事参加など </a:t>
            </a:r>
            <a:endParaRPr kumimoji="1" lang="ja-JP" altLang="en-US" sz="3200" dirty="0"/>
          </a:p>
        </p:txBody>
      </p:sp>
    </p:spTree>
    <p:extLst>
      <p:ext uri="{BB962C8B-B14F-4D97-AF65-F5344CB8AC3E}">
        <p14:creationId xmlns:p14="http://schemas.microsoft.com/office/powerpoint/2010/main" val="335294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5">
            <a:extLst>
              <a:ext uri="{FF2B5EF4-FFF2-40B4-BE49-F238E27FC236}">
                <a16:creationId xmlns:a16="http://schemas.microsoft.com/office/drawing/2014/main" id="{677EABCD-28EA-8B41-2043-9C3CF6C19750}"/>
              </a:ext>
            </a:extLst>
          </p:cNvPr>
          <p:cNvPicPr>
            <a:picLocks noGrp="1" noChangeAspect="1"/>
          </p:cNvPicPr>
          <p:nvPr>
            <p:ph idx="1"/>
          </p:nvPr>
        </p:nvPicPr>
        <p:blipFill>
          <a:blip r:embed="rId3"/>
          <a:stretch/>
        </p:blipFill>
        <p:spPr>
          <a:xfrm>
            <a:off x="6739800" y="139484"/>
            <a:ext cx="5257653" cy="2358055"/>
          </a:xfrm>
          <a:noFill/>
        </p:spPr>
      </p:pic>
      <p:sp>
        <p:nvSpPr>
          <p:cNvPr id="7" name="テキスト ボックス 6">
            <a:extLst>
              <a:ext uri="{FF2B5EF4-FFF2-40B4-BE49-F238E27FC236}">
                <a16:creationId xmlns:a16="http://schemas.microsoft.com/office/drawing/2014/main" id="{EF121BCA-5E47-50F4-E642-AB6D0D82C3D0}"/>
              </a:ext>
            </a:extLst>
          </p:cNvPr>
          <p:cNvSpPr txBox="1"/>
          <p:nvPr/>
        </p:nvSpPr>
        <p:spPr>
          <a:xfrm>
            <a:off x="400481" y="391027"/>
            <a:ext cx="6485222" cy="707886"/>
          </a:xfrm>
          <a:prstGeom prst="rect">
            <a:avLst/>
          </a:prstGeom>
          <a:noFill/>
        </p:spPr>
        <p:txBody>
          <a:bodyPr wrap="square" rtlCol="0">
            <a:spAutoFit/>
          </a:bodyPr>
          <a:lstStyle/>
          <a:p>
            <a:r>
              <a:rPr kumimoji="1" lang="ja-JP" altLang="en-US" sz="4000" b="1" dirty="0"/>
              <a:t>親子交流に関するサポート</a:t>
            </a:r>
          </a:p>
        </p:txBody>
      </p:sp>
      <p:sp>
        <p:nvSpPr>
          <p:cNvPr id="8" name="テキスト ボックス 7">
            <a:extLst>
              <a:ext uri="{FF2B5EF4-FFF2-40B4-BE49-F238E27FC236}">
                <a16:creationId xmlns:a16="http://schemas.microsoft.com/office/drawing/2014/main" id="{7A3E6E9E-6392-6756-0F5E-BC6B260F2970}"/>
              </a:ext>
            </a:extLst>
          </p:cNvPr>
          <p:cNvSpPr txBox="1"/>
          <p:nvPr/>
        </p:nvSpPr>
        <p:spPr>
          <a:xfrm>
            <a:off x="1015394" y="2281934"/>
            <a:ext cx="9678796" cy="3785652"/>
          </a:xfrm>
          <a:prstGeom prst="rect">
            <a:avLst/>
          </a:prstGeom>
          <a:noFill/>
        </p:spPr>
        <p:txBody>
          <a:bodyPr wrap="square" rtlCol="0">
            <a:spAutoFit/>
          </a:bodyPr>
          <a:lstStyle/>
          <a:p>
            <a:r>
              <a:rPr lang="ja-JP" altLang="en-US" sz="3600" b="1" dirty="0"/>
              <a:t>１ 家庭裁判所</a:t>
            </a:r>
            <a:endParaRPr lang="en-US" altLang="ja-JP" sz="3600" b="1" dirty="0"/>
          </a:p>
          <a:p>
            <a:r>
              <a:rPr lang="en-US" altLang="ja-JP" sz="3200" dirty="0"/>
              <a:t>  (1) </a:t>
            </a:r>
            <a:r>
              <a:rPr lang="ja-JP" altLang="en-US" sz="3200" dirty="0"/>
              <a:t>家庭裁判所調査官、医務室技官</a:t>
            </a:r>
            <a:endParaRPr lang="en-US" altLang="ja-JP" sz="3200" dirty="0"/>
          </a:p>
          <a:p>
            <a:r>
              <a:rPr lang="ja-JP" altLang="en-US" sz="3200" dirty="0"/>
              <a:t>  </a:t>
            </a:r>
            <a:r>
              <a:rPr lang="en-US" altLang="ja-JP" sz="3200" dirty="0"/>
              <a:t>(2) </a:t>
            </a:r>
            <a:r>
              <a:rPr lang="ja-JP" altLang="en-US" sz="3200" dirty="0"/>
              <a:t>試行的親子（面会）交流 </a:t>
            </a:r>
            <a:endParaRPr lang="en-US" altLang="ja-JP" sz="3200" dirty="0"/>
          </a:p>
          <a:p>
            <a:r>
              <a:rPr lang="ja-JP" altLang="en-US" sz="3600" b="1" dirty="0"/>
              <a:t>２ 民間の親子交流支援機関</a:t>
            </a:r>
            <a:endParaRPr lang="en-US" altLang="ja-JP" sz="3600" b="1" dirty="0"/>
          </a:p>
          <a:p>
            <a:r>
              <a:rPr lang="ja-JP" altLang="en-US" sz="3600" dirty="0"/>
              <a:t>  </a:t>
            </a:r>
            <a:r>
              <a:rPr lang="en-US" altLang="ja-JP" sz="3200" dirty="0"/>
              <a:t>(1) </a:t>
            </a:r>
            <a:r>
              <a:rPr lang="ja-JP" altLang="en-US" sz="3200" dirty="0"/>
              <a:t>民間機関による親子交流支援 </a:t>
            </a:r>
            <a:endParaRPr lang="en-US" altLang="ja-JP" sz="3200" dirty="0"/>
          </a:p>
          <a:p>
            <a:r>
              <a:rPr lang="en-US" altLang="ja-JP" sz="3200" dirty="0"/>
              <a:t>  (2) </a:t>
            </a:r>
            <a:r>
              <a:rPr lang="ja-JP" altLang="en-US" sz="3200" dirty="0"/>
              <a:t>受渡し型と見守り型、連絡調整型も </a:t>
            </a:r>
            <a:endParaRPr lang="en-US" altLang="ja-JP" sz="3200" dirty="0"/>
          </a:p>
          <a:p>
            <a:r>
              <a:rPr lang="en-US" altLang="ja-JP" sz="3200" dirty="0"/>
              <a:t>  (3) </a:t>
            </a:r>
            <a:r>
              <a:rPr lang="ja-JP" altLang="en-US" sz="3200" dirty="0">
                <a:solidFill>
                  <a:srgbClr val="FF0000"/>
                </a:solidFill>
              </a:rPr>
              <a:t>自立に向けた働きかけ</a:t>
            </a:r>
            <a:endParaRPr kumimoji="1" lang="ja-JP" altLang="en-US" sz="3200" dirty="0">
              <a:solidFill>
                <a:srgbClr val="FF0000"/>
              </a:solidFill>
            </a:endParaRPr>
          </a:p>
        </p:txBody>
      </p:sp>
    </p:spTree>
    <p:extLst>
      <p:ext uri="{BB962C8B-B14F-4D97-AF65-F5344CB8AC3E}">
        <p14:creationId xmlns:p14="http://schemas.microsoft.com/office/powerpoint/2010/main" val="27536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365840-36D3-F711-FB93-5796DF06FD58}"/>
              </a:ext>
            </a:extLst>
          </p:cNvPr>
          <p:cNvSpPr txBox="1"/>
          <p:nvPr/>
        </p:nvSpPr>
        <p:spPr>
          <a:xfrm>
            <a:off x="1501420" y="1009772"/>
            <a:ext cx="6414448" cy="769441"/>
          </a:xfrm>
          <a:prstGeom prst="rect">
            <a:avLst/>
          </a:prstGeom>
          <a:noFill/>
        </p:spPr>
        <p:txBody>
          <a:bodyPr wrap="square" rtlCol="0">
            <a:spAutoFit/>
          </a:bodyPr>
          <a:lstStyle/>
          <a:p>
            <a:r>
              <a:rPr kumimoji="1" lang="en-US" altLang="ja-JP" sz="4400" dirty="0"/>
              <a:t>Ⅳ</a:t>
            </a:r>
            <a:r>
              <a:rPr kumimoji="1" lang="ja-JP" altLang="en-US" sz="4400" dirty="0"/>
              <a:t>　養育費　その意義</a:t>
            </a:r>
          </a:p>
        </p:txBody>
      </p:sp>
      <p:sp>
        <p:nvSpPr>
          <p:cNvPr id="3" name="テキスト ボックス 2">
            <a:extLst>
              <a:ext uri="{FF2B5EF4-FFF2-40B4-BE49-F238E27FC236}">
                <a16:creationId xmlns:a16="http://schemas.microsoft.com/office/drawing/2014/main" id="{79F9DC61-86C3-1BB7-23CF-8F5A992051FA}"/>
              </a:ext>
            </a:extLst>
          </p:cNvPr>
          <p:cNvSpPr txBox="1"/>
          <p:nvPr/>
        </p:nvSpPr>
        <p:spPr>
          <a:xfrm>
            <a:off x="1168053" y="2007944"/>
            <a:ext cx="10563367" cy="4524315"/>
          </a:xfrm>
          <a:prstGeom prst="rect">
            <a:avLst/>
          </a:prstGeom>
          <a:noFill/>
        </p:spPr>
        <p:txBody>
          <a:bodyPr wrap="square" rtlCol="0">
            <a:spAutoFit/>
          </a:bodyPr>
          <a:lstStyle/>
          <a:p>
            <a:r>
              <a:rPr lang="ja-JP" altLang="en-US" sz="3600" dirty="0">
                <a:latin typeface="ＭＳ ゴシック" panose="020B0609070205080204" pitchFamily="49" charset="-128"/>
                <a:ea typeface="ＭＳ ゴシック" panose="020B0609070205080204" pitchFamily="49" charset="-128"/>
              </a:rPr>
              <a:t>・養育費とは、子どもが自立するまで監護・養</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育するために必要な費用のこと </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・親の子どもに対する養育費の支払い義務は、</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a:t>
            </a:r>
            <a:r>
              <a:rPr lang="ja-JP" altLang="en-US" sz="3600" dirty="0">
                <a:solidFill>
                  <a:srgbClr val="FF0000"/>
                </a:solidFill>
                <a:latin typeface="ＭＳ ゴシック" panose="020B0609070205080204" pitchFamily="49" charset="-128"/>
                <a:ea typeface="ＭＳ ゴシック" panose="020B0609070205080204" pitchFamily="49" charset="-128"/>
              </a:rPr>
              <a:t>生活保持義務（民法改正で明確に） </a:t>
            </a:r>
            <a:endParaRPr lang="en-US" altLang="ja-JP" sz="3600" dirty="0">
              <a:solidFill>
                <a:srgbClr val="FF0000"/>
              </a:solidFill>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・子どもと離れて暮らすことになった親でも、 </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子どもに対して、親としての経済的な責任を果</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たし、子どもの成長を支えることは、とても大　　　　　        　　　</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　切なこと</a:t>
            </a:r>
            <a:endParaRPr kumimoji="1"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7964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8C2B8B-A757-872B-1599-4C84E3152BF9}"/>
              </a:ext>
            </a:extLst>
          </p:cNvPr>
          <p:cNvSpPr>
            <a:spLocks noGrp="1"/>
          </p:cNvSpPr>
          <p:nvPr>
            <p:ph type="title"/>
          </p:nvPr>
        </p:nvSpPr>
        <p:spPr>
          <a:xfrm>
            <a:off x="1507792" y="1002237"/>
            <a:ext cx="9372600" cy="781885"/>
          </a:xfrm>
        </p:spPr>
        <p:txBody>
          <a:bodyPr>
            <a:normAutofit/>
          </a:bodyPr>
          <a:lstStyle/>
          <a:p>
            <a:r>
              <a:rPr kumimoji="1" lang="ja-JP" altLang="en-US" sz="4400" dirty="0"/>
              <a:t>養育費についてよくあるご質問</a:t>
            </a:r>
          </a:p>
        </p:txBody>
      </p:sp>
      <p:sp>
        <p:nvSpPr>
          <p:cNvPr id="4" name="コンテンツ プレースホルダー 2">
            <a:extLst>
              <a:ext uri="{FF2B5EF4-FFF2-40B4-BE49-F238E27FC236}">
                <a16:creationId xmlns:a16="http://schemas.microsoft.com/office/drawing/2014/main" id="{4CF170E4-41A4-CD22-9A3A-506202B37DD2}"/>
              </a:ext>
            </a:extLst>
          </p:cNvPr>
          <p:cNvSpPr>
            <a:spLocks noGrp="1"/>
          </p:cNvSpPr>
          <p:nvPr>
            <p:ph idx="1"/>
          </p:nvPr>
        </p:nvSpPr>
        <p:spPr>
          <a:xfrm>
            <a:off x="1241474" y="2451535"/>
            <a:ext cx="10058399" cy="4114800"/>
          </a:xfrm>
        </p:spPr>
        <p:txBody>
          <a:bodyPr>
            <a:normAutofit fontScale="70000" lnSpcReduction="20000"/>
          </a:bodyPr>
          <a:lstStyle/>
          <a:p>
            <a:r>
              <a:rPr lang="ja-JP" altLang="en-US" sz="4600" dirty="0">
                <a:latin typeface="ＭＳ ゴシック" panose="020B0609070205080204" pitchFamily="49" charset="-128"/>
                <a:ea typeface="ＭＳ ゴシック" panose="020B0609070205080204" pitchFamily="49" charset="-128"/>
              </a:rPr>
              <a:t>養育費の金額はどうして決めるの？</a:t>
            </a:r>
            <a:endParaRPr lang="en-US" altLang="ja-JP" sz="4600" dirty="0">
              <a:latin typeface="ＭＳ ゴシック" panose="020B0609070205080204" pitchFamily="49" charset="-128"/>
              <a:ea typeface="ＭＳ ゴシック" panose="020B0609070205080204" pitchFamily="49" charset="-128"/>
            </a:endParaRPr>
          </a:p>
          <a:p>
            <a:pPr marL="0" indent="0">
              <a:buNone/>
            </a:pPr>
            <a:r>
              <a:rPr lang="ja-JP" altLang="en-US" sz="3200" dirty="0">
                <a:latin typeface="ＭＳ ゴシック" panose="020B0609070205080204" pitchFamily="49" charset="-128"/>
                <a:ea typeface="ＭＳ ゴシック" panose="020B0609070205080204" pitchFamily="49" charset="-128"/>
              </a:rPr>
              <a:t>　　　　　　　　　　　　　　　　　　</a:t>
            </a:r>
            <a:r>
              <a:rPr lang="ja-JP" altLang="en-US" sz="3200" b="1" dirty="0">
                <a:solidFill>
                  <a:srgbClr val="0070C0"/>
                </a:solidFill>
                <a:latin typeface="ＭＳ ゴシック" panose="020B0609070205080204" pitchFamily="49" charset="-128"/>
                <a:ea typeface="ＭＳ ゴシック" panose="020B0609070205080204" pitchFamily="49" charset="-128"/>
              </a:rPr>
              <a:t>参考「養育費等算定表」</a:t>
            </a:r>
            <a:endParaRPr lang="en-US" altLang="ja-JP" sz="32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4600" dirty="0">
                <a:latin typeface="ＭＳ ゴシック" panose="020B0609070205080204" pitchFamily="49" charset="-128"/>
                <a:ea typeface="ＭＳ ゴシック" panose="020B0609070205080204" pitchFamily="49" charset="-128"/>
              </a:rPr>
              <a:t>成人年齢が</a:t>
            </a:r>
            <a:r>
              <a:rPr kumimoji="1" lang="en-US" altLang="ja-JP" sz="4600" dirty="0">
                <a:latin typeface="ＭＳ ゴシック" panose="020B0609070205080204" pitchFamily="49" charset="-128"/>
                <a:ea typeface="ＭＳ ゴシック" panose="020B0609070205080204" pitchFamily="49" charset="-128"/>
              </a:rPr>
              <a:t>18</a:t>
            </a:r>
            <a:r>
              <a:rPr kumimoji="1" lang="ja-JP" altLang="en-US" sz="4600" dirty="0">
                <a:latin typeface="ＭＳ ゴシック" panose="020B0609070205080204" pitchFamily="49" charset="-128"/>
                <a:ea typeface="ＭＳ ゴシック" panose="020B0609070205080204" pitchFamily="49" charset="-128"/>
              </a:rPr>
              <a:t>才になったけど、養育費はいつまで？</a:t>
            </a:r>
            <a:endParaRPr kumimoji="1" lang="en-US" altLang="ja-JP" sz="4600" dirty="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r>
              <a:rPr lang="ja-JP" altLang="en-US" sz="4600" dirty="0">
                <a:latin typeface="ＭＳ ゴシック" panose="020B0609070205080204" pitchFamily="49" charset="-128"/>
                <a:ea typeface="ＭＳ ゴシック" panose="020B0609070205080204" pitchFamily="49" charset="-128"/>
              </a:rPr>
              <a:t>子どもが大学進学をするときの養育費は？</a:t>
            </a:r>
            <a:endParaRPr lang="en-US" altLang="ja-JP" sz="4600" dirty="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r>
              <a:rPr lang="ja-JP" altLang="en-US" sz="4600" dirty="0">
                <a:latin typeface="ＭＳ ゴシック" panose="020B0609070205080204" pitchFamily="49" charset="-128"/>
                <a:ea typeface="ＭＳ ゴシック" panose="020B0609070205080204" pitchFamily="49" charset="-128"/>
              </a:rPr>
              <a:t>親が再婚したり失業したりした時の養育費は？</a:t>
            </a:r>
            <a:endParaRPr lang="en-US" altLang="ja-JP" sz="4600" dirty="0">
              <a:latin typeface="ＭＳ ゴシック" panose="020B0609070205080204" pitchFamily="49" charset="-128"/>
              <a:ea typeface="ＭＳ ゴシック" panose="020B0609070205080204" pitchFamily="49" charset="-128"/>
            </a:endParaRPr>
          </a:p>
          <a:p>
            <a:endParaRPr lang="en-US" altLang="ja-JP" sz="4600" dirty="0">
              <a:latin typeface="ＭＳ ゴシック" panose="020B0609070205080204" pitchFamily="49" charset="-128"/>
              <a:ea typeface="ＭＳ ゴシック" panose="020B0609070205080204" pitchFamily="49" charset="-128"/>
            </a:endParaRPr>
          </a:p>
          <a:p>
            <a:pPr marL="0" indent="0">
              <a:buNone/>
            </a:pP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22688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A40D17-3801-EE48-68E5-7960BC321BE0}"/>
              </a:ext>
            </a:extLst>
          </p:cNvPr>
          <p:cNvSpPr>
            <a:spLocks noGrp="1"/>
          </p:cNvSpPr>
          <p:nvPr>
            <p:ph type="title"/>
          </p:nvPr>
        </p:nvSpPr>
        <p:spPr>
          <a:xfrm>
            <a:off x="1558038" y="1080995"/>
            <a:ext cx="10106855" cy="713646"/>
          </a:xfrm>
        </p:spPr>
        <p:txBody>
          <a:bodyPr>
            <a:noAutofit/>
          </a:bodyPr>
          <a:lstStyle/>
          <a:p>
            <a:r>
              <a:rPr lang="ja-JP" altLang="en-US" sz="4400" dirty="0"/>
              <a:t>継続的・安定的な養育費の確保のために</a:t>
            </a:r>
            <a:endParaRPr kumimoji="1" lang="ja-JP" altLang="en-US" sz="4400" dirty="0"/>
          </a:p>
        </p:txBody>
      </p:sp>
      <p:sp>
        <p:nvSpPr>
          <p:cNvPr id="3" name="コンテンツ プレースホルダー 2">
            <a:extLst>
              <a:ext uri="{FF2B5EF4-FFF2-40B4-BE49-F238E27FC236}">
                <a16:creationId xmlns:a16="http://schemas.microsoft.com/office/drawing/2014/main" id="{D80771DC-6783-2B59-7498-84531D9E9B92}"/>
              </a:ext>
            </a:extLst>
          </p:cNvPr>
          <p:cNvSpPr>
            <a:spLocks noGrp="1"/>
          </p:cNvSpPr>
          <p:nvPr>
            <p:ph idx="1"/>
          </p:nvPr>
        </p:nvSpPr>
        <p:spPr>
          <a:xfrm>
            <a:off x="1604782" y="2241333"/>
            <a:ext cx="10543583" cy="4145507"/>
          </a:xfrm>
        </p:spPr>
        <p:txBody>
          <a:bodyPr>
            <a:normAutofit/>
          </a:bodyPr>
          <a:lstStyle/>
          <a:p>
            <a:pPr marL="0" indent="0">
              <a:buFont typeface="Wingdings" panose="05000000000000000000" pitchFamily="2" charset="2"/>
              <a:buNone/>
            </a:pPr>
            <a:r>
              <a:rPr lang="ja-JP" altLang="en-US" sz="3200" b="1" dirty="0"/>
              <a:t>１　公正証書、</a:t>
            </a:r>
            <a:r>
              <a:rPr lang="en-US" altLang="ja-JP" sz="3200" b="1" dirty="0">
                <a:latin typeface="+mj-ea"/>
                <a:ea typeface="+mj-ea"/>
              </a:rPr>
              <a:t>ADR</a:t>
            </a:r>
            <a:r>
              <a:rPr lang="ja-JP" altLang="en-US" sz="3200" b="1" dirty="0"/>
              <a:t>調停調書、家裁の調停調書</a:t>
            </a:r>
            <a:endParaRPr lang="en-US" altLang="ja-JP" sz="3200" b="1" dirty="0"/>
          </a:p>
          <a:p>
            <a:pPr marL="0" indent="0">
              <a:buFont typeface="Wingdings" panose="05000000000000000000" pitchFamily="2" charset="2"/>
              <a:buNone/>
            </a:pPr>
            <a:r>
              <a:rPr lang="ja-JP" altLang="en-US" sz="3200" b="1" dirty="0"/>
              <a:t>２　家庭裁判所の履行勧告、履行命令</a:t>
            </a:r>
            <a:endParaRPr lang="en-US" altLang="ja-JP" sz="3200" b="1" dirty="0"/>
          </a:p>
          <a:p>
            <a:pPr marL="0" indent="0">
              <a:buFont typeface="Wingdings" panose="05000000000000000000" pitchFamily="2" charset="2"/>
              <a:buNone/>
            </a:pPr>
            <a:r>
              <a:rPr lang="ja-JP" altLang="en-US" sz="3200" b="1" dirty="0"/>
              <a:t>３　強制執行（給与や財産の差押え）</a:t>
            </a:r>
            <a:endParaRPr lang="en-US" altLang="ja-JP" sz="3200" b="1" dirty="0"/>
          </a:p>
          <a:p>
            <a:pPr marL="0" indent="0">
              <a:buFont typeface="Wingdings" panose="05000000000000000000" pitchFamily="2" charset="2"/>
              <a:buNone/>
            </a:pPr>
            <a:r>
              <a:rPr lang="ja-JP" altLang="en-US" sz="3200" dirty="0">
                <a:solidFill>
                  <a:srgbClr val="FF0000"/>
                </a:solidFill>
              </a:rPr>
              <a:t>◎　民法改正により、養育費の確保がより確実にでき</a:t>
            </a:r>
            <a:endParaRPr lang="en-US" altLang="ja-JP" sz="3200" dirty="0">
              <a:solidFill>
                <a:srgbClr val="FF0000"/>
              </a:solidFill>
            </a:endParaRPr>
          </a:p>
          <a:p>
            <a:pPr marL="0" indent="0">
              <a:buFont typeface="Wingdings" panose="05000000000000000000" pitchFamily="2" charset="2"/>
              <a:buNone/>
            </a:pPr>
            <a:r>
              <a:rPr lang="ja-JP" altLang="en-US" sz="3200" dirty="0">
                <a:solidFill>
                  <a:srgbClr val="FF0000"/>
                </a:solidFill>
              </a:rPr>
              <a:t>　るようになると期待されます。　</a:t>
            </a:r>
            <a:endParaRPr lang="en-US" altLang="ja-JP" sz="3200" dirty="0">
              <a:solidFill>
                <a:srgbClr val="FF0000"/>
              </a:solidFill>
            </a:endParaRPr>
          </a:p>
          <a:p>
            <a:pPr marL="0" indent="0">
              <a:buFont typeface="Wingdings" panose="05000000000000000000" pitchFamily="2" charset="2"/>
              <a:buNone/>
            </a:pPr>
            <a:r>
              <a:rPr lang="ja-JP" altLang="en-US" sz="2800" dirty="0">
                <a:solidFill>
                  <a:srgbClr val="FF0000"/>
                </a:solidFill>
              </a:rPr>
              <a:t>　　　　　</a:t>
            </a:r>
            <a:r>
              <a:rPr lang="ja-JP" altLang="en-US" sz="2800" b="1" dirty="0">
                <a:solidFill>
                  <a:srgbClr val="FF0000"/>
                </a:solidFill>
              </a:rPr>
              <a:t>一般先取特権付与、法定養育費制度など　</a:t>
            </a:r>
            <a:endParaRPr lang="en-US" altLang="ja-JP" sz="2800" b="1" dirty="0">
              <a:solidFill>
                <a:srgbClr val="FF0000"/>
              </a:solidFill>
            </a:endParaRPr>
          </a:p>
          <a:p>
            <a:pPr marL="45720" indent="0">
              <a:buNone/>
            </a:pPr>
            <a:endParaRPr kumimoji="1" lang="ja-JP" altLang="en-US" dirty="0"/>
          </a:p>
        </p:txBody>
      </p:sp>
    </p:spTree>
    <p:extLst>
      <p:ext uri="{BB962C8B-B14F-4D97-AF65-F5344CB8AC3E}">
        <p14:creationId xmlns:p14="http://schemas.microsoft.com/office/powerpoint/2010/main" val="356532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72AA7E9-70DF-3C8D-6257-F24CE5F56D0F}"/>
              </a:ext>
            </a:extLst>
          </p:cNvPr>
          <p:cNvSpPr txBox="1"/>
          <p:nvPr/>
        </p:nvSpPr>
        <p:spPr>
          <a:xfrm>
            <a:off x="1499368" y="1010715"/>
            <a:ext cx="9155931" cy="769441"/>
          </a:xfrm>
          <a:prstGeom prst="rect">
            <a:avLst/>
          </a:prstGeom>
          <a:noFill/>
        </p:spPr>
        <p:txBody>
          <a:bodyPr wrap="square" rtlCol="0">
            <a:spAutoFit/>
          </a:bodyPr>
          <a:lstStyle/>
          <a:p>
            <a:r>
              <a:rPr kumimoji="1" lang="en-US" altLang="ja-JP" sz="4400" b="1" dirty="0"/>
              <a:t>Ⅴ</a:t>
            </a:r>
            <a:r>
              <a:rPr kumimoji="1" lang="ja-JP" altLang="en-US" sz="4400" b="1" dirty="0"/>
              <a:t>　大阪府が行う３つの支援</a:t>
            </a:r>
          </a:p>
        </p:txBody>
      </p:sp>
      <p:sp>
        <p:nvSpPr>
          <p:cNvPr id="4" name="テキスト ボックス 3">
            <a:extLst>
              <a:ext uri="{FF2B5EF4-FFF2-40B4-BE49-F238E27FC236}">
                <a16:creationId xmlns:a16="http://schemas.microsoft.com/office/drawing/2014/main" id="{B0CA54AB-4074-0A71-7A22-1F23ACA70DA9}"/>
              </a:ext>
            </a:extLst>
          </p:cNvPr>
          <p:cNvSpPr txBox="1"/>
          <p:nvPr/>
        </p:nvSpPr>
        <p:spPr>
          <a:xfrm>
            <a:off x="1536701" y="2289377"/>
            <a:ext cx="10727141" cy="3416320"/>
          </a:xfrm>
          <a:prstGeom prst="rect">
            <a:avLst/>
          </a:prstGeom>
          <a:noFill/>
        </p:spPr>
        <p:txBody>
          <a:bodyPr wrap="square" rtlCol="0">
            <a:spAutoFit/>
          </a:bodyPr>
          <a:lstStyle/>
          <a:p>
            <a:r>
              <a:rPr kumimoji="1" lang="ja-JP" altLang="en-US" sz="3600" dirty="0"/>
              <a:t>１　離婚前後親支援講座</a:t>
            </a:r>
            <a:endParaRPr kumimoji="1" lang="en-US" altLang="ja-JP" sz="3600" dirty="0"/>
          </a:p>
          <a:p>
            <a:endParaRPr kumimoji="1" lang="en-US" altLang="ja-JP" sz="3600" dirty="0"/>
          </a:p>
          <a:p>
            <a:r>
              <a:rPr kumimoji="1" lang="ja-JP" altLang="en-US" sz="3600" dirty="0"/>
              <a:t>２　養育費の取り決めや継続的な履行確保に向け</a:t>
            </a:r>
            <a:endParaRPr kumimoji="1" lang="en-US" altLang="ja-JP" sz="3600" dirty="0"/>
          </a:p>
          <a:p>
            <a:r>
              <a:rPr kumimoji="1" lang="ja-JP" altLang="en-US" sz="3600" dirty="0"/>
              <a:t>　　た支援事業</a:t>
            </a:r>
            <a:endParaRPr kumimoji="1" lang="en-US" altLang="ja-JP" sz="3600" dirty="0"/>
          </a:p>
          <a:p>
            <a:endParaRPr kumimoji="1" lang="en-US" altLang="ja-JP" sz="3600" dirty="0"/>
          </a:p>
          <a:p>
            <a:r>
              <a:rPr kumimoji="1" lang="ja-JP" altLang="en-US" sz="3600" dirty="0"/>
              <a:t>３　親子交流支援事業</a:t>
            </a:r>
          </a:p>
        </p:txBody>
      </p:sp>
    </p:spTree>
    <p:extLst>
      <p:ext uri="{BB962C8B-B14F-4D97-AF65-F5344CB8AC3E}">
        <p14:creationId xmlns:p14="http://schemas.microsoft.com/office/powerpoint/2010/main" val="5986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C0A7F-EBDF-BE63-D7D7-89C65E0CBFC6}"/>
              </a:ext>
            </a:extLst>
          </p:cNvPr>
          <p:cNvSpPr>
            <a:spLocks noGrp="1"/>
          </p:cNvSpPr>
          <p:nvPr>
            <p:ph type="title"/>
          </p:nvPr>
        </p:nvSpPr>
        <p:spPr>
          <a:xfrm>
            <a:off x="1134653" y="1125922"/>
            <a:ext cx="9717206" cy="652463"/>
          </a:xfrm>
        </p:spPr>
        <p:txBody>
          <a:bodyPr/>
          <a:lstStyle/>
          <a:p>
            <a:pPr>
              <a:defRPr/>
            </a:pPr>
            <a:r>
              <a:rPr lang="ja-JP" altLang="en-US" dirty="0">
                <a:solidFill>
                  <a:srgbClr val="FF0000"/>
                </a:solidFill>
                <a:effectLst>
                  <a:outerShdw blurRad="38100" dist="38100" dir="2700000" algn="tl">
                    <a:srgbClr val="000000">
                      <a:alpha val="43137"/>
                    </a:srgbClr>
                  </a:outerShdw>
                </a:effectLst>
              </a:rPr>
              <a:t>　</a:t>
            </a:r>
            <a:r>
              <a:rPr lang="en-US" altLang="ja-JP" dirty="0">
                <a:solidFill>
                  <a:srgbClr val="FF0000"/>
                </a:solidFill>
                <a:effectLst>
                  <a:outerShdw blurRad="38100" dist="38100" dir="2700000" algn="tl">
                    <a:srgbClr val="000000">
                      <a:alpha val="43137"/>
                    </a:srgbClr>
                  </a:outerShdw>
                </a:effectLst>
              </a:rPr>
              <a:t>Ⅵ</a:t>
            </a:r>
            <a:r>
              <a:rPr lang="ja-JP" altLang="en-US" dirty="0">
                <a:solidFill>
                  <a:srgbClr val="FF0000"/>
                </a:solidFill>
                <a:effectLst>
                  <a:outerShdw blurRad="38100" dist="38100" dir="2700000" algn="tl">
                    <a:srgbClr val="000000">
                      <a:alpha val="43137"/>
                    </a:srgbClr>
                  </a:outerShdw>
                </a:effectLst>
              </a:rPr>
              <a:t>　</a:t>
            </a:r>
            <a:r>
              <a:rPr lang="ja-JP" altLang="en-US" sz="4000" dirty="0">
                <a:solidFill>
                  <a:srgbClr val="FF0000"/>
                </a:solidFill>
                <a:effectLst>
                  <a:outerShdw blurRad="38100" dist="38100" dir="2700000" algn="tl">
                    <a:srgbClr val="000000">
                      <a:alpha val="43137"/>
                    </a:srgbClr>
                  </a:outerShdw>
                </a:effectLst>
              </a:rPr>
              <a:t>より良い解決のための様々な方法</a:t>
            </a:r>
          </a:p>
        </p:txBody>
      </p:sp>
      <p:sp>
        <p:nvSpPr>
          <p:cNvPr id="27651" name="テキスト ボックス 4">
            <a:extLst>
              <a:ext uri="{FF2B5EF4-FFF2-40B4-BE49-F238E27FC236}">
                <a16:creationId xmlns:a16="http://schemas.microsoft.com/office/drawing/2014/main" id="{CBBCD1FF-FA59-E656-E575-850AE4B7D9F2}"/>
              </a:ext>
            </a:extLst>
          </p:cNvPr>
          <p:cNvSpPr txBox="1">
            <a:spLocks noChangeArrowheads="1"/>
          </p:cNvSpPr>
          <p:nvPr/>
        </p:nvSpPr>
        <p:spPr bwMode="auto">
          <a:xfrm>
            <a:off x="2710660" y="2880325"/>
            <a:ext cx="6253757"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0" fontAlgn="base" hangingPunct="0">
              <a:spcBef>
                <a:spcPct val="0"/>
              </a:spcBef>
              <a:spcAft>
                <a:spcPct val="0"/>
              </a:spcAft>
              <a:defRPr/>
            </a:pPr>
            <a:r>
              <a:rPr lang="ja-JP" altLang="en-US" b="1" dirty="0">
                <a:solidFill>
                  <a:srgbClr val="000000"/>
                </a:solidFill>
              </a:rPr>
              <a:t>離婚前後の親のための支援講座・個別相談</a:t>
            </a:r>
          </a:p>
        </p:txBody>
      </p:sp>
      <p:sp>
        <p:nvSpPr>
          <p:cNvPr id="6" name="フレーム 5">
            <a:extLst>
              <a:ext uri="{FF2B5EF4-FFF2-40B4-BE49-F238E27FC236}">
                <a16:creationId xmlns:a16="http://schemas.microsoft.com/office/drawing/2014/main" id="{C6E39526-F525-20C4-9DCD-A698A7D2F119}"/>
              </a:ext>
            </a:extLst>
          </p:cNvPr>
          <p:cNvSpPr/>
          <p:nvPr/>
        </p:nvSpPr>
        <p:spPr>
          <a:xfrm>
            <a:off x="2710659" y="2857806"/>
            <a:ext cx="5877272" cy="51117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a:solidFill>
                <a:srgbClr val="000000"/>
              </a:solidFill>
              <a:latin typeface="Tahoma"/>
              <a:ea typeface="ＭＳ Ｐゴシック"/>
            </a:endParaRPr>
          </a:p>
        </p:txBody>
      </p:sp>
      <p:sp>
        <p:nvSpPr>
          <p:cNvPr id="7" name="正方形/長方形 6">
            <a:extLst>
              <a:ext uri="{FF2B5EF4-FFF2-40B4-BE49-F238E27FC236}">
                <a16:creationId xmlns:a16="http://schemas.microsoft.com/office/drawing/2014/main" id="{E700E171-5530-C180-C5CD-C5A42F105BEC}"/>
              </a:ext>
            </a:extLst>
          </p:cNvPr>
          <p:cNvSpPr/>
          <p:nvPr/>
        </p:nvSpPr>
        <p:spPr>
          <a:xfrm>
            <a:off x="2424114" y="4865689"/>
            <a:ext cx="3671887" cy="511175"/>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kumimoji="1" lang="ja-JP" altLang="en-US" sz="2400" b="1" dirty="0">
                <a:solidFill>
                  <a:srgbClr val="0070C0"/>
                </a:solidFill>
                <a:latin typeface="HGP創英角ｺﾞｼｯｸUB" panose="020B0900000000000000" pitchFamily="50" charset="-128"/>
                <a:ea typeface="HGP創英角ｺﾞｼｯｸUB" panose="020B0900000000000000" pitchFamily="50" charset="-128"/>
              </a:rPr>
              <a:t>ＡＤＲ（裁判外調停手続き）</a:t>
            </a:r>
          </a:p>
        </p:txBody>
      </p:sp>
      <p:sp>
        <p:nvSpPr>
          <p:cNvPr id="8" name="正方形/長方形 7">
            <a:extLst>
              <a:ext uri="{FF2B5EF4-FFF2-40B4-BE49-F238E27FC236}">
                <a16:creationId xmlns:a16="http://schemas.microsoft.com/office/drawing/2014/main" id="{43208C33-6A32-4882-AE36-27280EB3E3A1}"/>
              </a:ext>
            </a:extLst>
          </p:cNvPr>
          <p:cNvSpPr/>
          <p:nvPr/>
        </p:nvSpPr>
        <p:spPr>
          <a:xfrm>
            <a:off x="3851275" y="6010276"/>
            <a:ext cx="3671888" cy="6524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sz="2800" b="1" dirty="0">
                <a:solidFill>
                  <a:srgbClr val="FF0000"/>
                </a:solidFill>
                <a:latin typeface="Tahoma"/>
                <a:ea typeface="ＭＳ Ｐゴシック"/>
              </a:rPr>
              <a:t>家庭裁判所の調停</a:t>
            </a:r>
          </a:p>
        </p:txBody>
      </p:sp>
      <p:sp>
        <p:nvSpPr>
          <p:cNvPr id="11" name="正方形/長方形 10">
            <a:extLst>
              <a:ext uri="{FF2B5EF4-FFF2-40B4-BE49-F238E27FC236}">
                <a16:creationId xmlns:a16="http://schemas.microsoft.com/office/drawing/2014/main" id="{BD4319FD-FECD-27CB-F4C3-B319186F7250}"/>
              </a:ext>
            </a:extLst>
          </p:cNvPr>
          <p:cNvSpPr/>
          <p:nvPr/>
        </p:nvSpPr>
        <p:spPr>
          <a:xfrm>
            <a:off x="4143376" y="3776664"/>
            <a:ext cx="3897313" cy="5111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kumimoji="1" lang="ja-JP" altLang="en-US" sz="2400" b="1" dirty="0">
                <a:solidFill>
                  <a:srgbClr val="000000"/>
                </a:solidFill>
                <a:latin typeface="Tahoma"/>
                <a:ea typeface="ＭＳ Ｐゴシック"/>
              </a:rPr>
              <a:t>相　談 ・ 協　議</a:t>
            </a:r>
          </a:p>
        </p:txBody>
      </p:sp>
      <p:pic>
        <p:nvPicPr>
          <p:cNvPr id="27656" name="図 12" descr="アイコン が含まれている画像&#10;&#10;自動的に生成された説明">
            <a:extLst>
              <a:ext uri="{FF2B5EF4-FFF2-40B4-BE49-F238E27FC236}">
                <a16:creationId xmlns:a16="http://schemas.microsoft.com/office/drawing/2014/main" id="{F8DC456B-FB45-7453-625B-D05BACF402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3525" y="3429000"/>
            <a:ext cx="3429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図 14" descr="アイコン が含まれている画像&#10;&#10;自動的に生成された説明">
            <a:extLst>
              <a:ext uri="{FF2B5EF4-FFF2-40B4-BE49-F238E27FC236}">
                <a16:creationId xmlns:a16="http://schemas.microsoft.com/office/drawing/2014/main" id="{0D1E8C5D-CC86-3CA8-97D6-E09B179C46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8063" y="4333876"/>
            <a:ext cx="347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図 15" descr="アイコン が含まれている画像&#10;&#10;自動的に生成された説明">
            <a:extLst>
              <a:ext uri="{FF2B5EF4-FFF2-40B4-BE49-F238E27FC236}">
                <a16:creationId xmlns:a16="http://schemas.microsoft.com/office/drawing/2014/main" id="{334755CA-1AC6-01E9-9E4C-E24A8C210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4333875"/>
            <a:ext cx="4000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図 16" descr="アイコン が含まれている画像&#10;&#10;自動的に生成された説明">
            <a:extLst>
              <a:ext uri="{FF2B5EF4-FFF2-40B4-BE49-F238E27FC236}">
                <a16:creationId xmlns:a16="http://schemas.microsoft.com/office/drawing/2014/main" id="{DE32CEEF-A588-000C-AE94-670F1E118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388" y="5505451"/>
            <a:ext cx="347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図 3" descr="冷蔵庫 が含まれている画像&#10;&#10;自動的に生成された説明">
            <a:extLst>
              <a:ext uri="{FF2B5EF4-FFF2-40B4-BE49-F238E27FC236}">
                <a16:creationId xmlns:a16="http://schemas.microsoft.com/office/drawing/2014/main" id="{4A0B80F3-8A60-B255-A25D-58DD8F671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3509964"/>
            <a:ext cx="11382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テキスト ボックス 2">
            <a:extLst>
              <a:ext uri="{FF2B5EF4-FFF2-40B4-BE49-F238E27FC236}">
                <a16:creationId xmlns:a16="http://schemas.microsoft.com/office/drawing/2014/main" id="{5453F2A3-5CE7-2600-B3BB-C3E1A453BF29}"/>
              </a:ext>
            </a:extLst>
          </p:cNvPr>
          <p:cNvSpPr txBox="1">
            <a:spLocks noChangeArrowheads="1"/>
          </p:cNvSpPr>
          <p:nvPr/>
        </p:nvSpPr>
        <p:spPr bwMode="auto">
          <a:xfrm>
            <a:off x="1800226" y="4287838"/>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0" fontAlgn="base" hangingPunct="0">
              <a:spcBef>
                <a:spcPct val="0"/>
              </a:spcBef>
              <a:spcAft>
                <a:spcPct val="0"/>
              </a:spcAft>
              <a:buClrTx/>
              <a:buSzTx/>
              <a:buNone/>
            </a:pPr>
            <a:r>
              <a:rPr lang="en-US" altLang="ja-JP" sz="2000" dirty="0">
                <a:solidFill>
                  <a:srgbClr val="000000"/>
                </a:solidFill>
              </a:rPr>
              <a:t>ZOOM</a:t>
            </a:r>
            <a:r>
              <a:rPr lang="ja-JP" altLang="en-US" sz="2000" dirty="0">
                <a:solidFill>
                  <a:srgbClr val="000000"/>
                </a:solidFill>
              </a:rPr>
              <a:t>の活用</a:t>
            </a:r>
          </a:p>
        </p:txBody>
      </p:sp>
      <p:pic>
        <p:nvPicPr>
          <p:cNvPr id="27662" name="図 14" descr="アイコン が含まれている画像&#10;&#10;自動的に生成された説明">
            <a:extLst>
              <a:ext uri="{FF2B5EF4-FFF2-40B4-BE49-F238E27FC236}">
                <a16:creationId xmlns:a16="http://schemas.microsoft.com/office/drawing/2014/main" id="{A348ADE8-8B3B-D63F-B0A1-D3C62768D9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8763" y="2514600"/>
            <a:ext cx="3476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290688F6-6AF0-0E1D-19B4-EDFB240B34B1}"/>
              </a:ext>
            </a:extLst>
          </p:cNvPr>
          <p:cNvSpPr txBox="1"/>
          <p:nvPr/>
        </p:nvSpPr>
        <p:spPr>
          <a:xfrm>
            <a:off x="3414093" y="1961218"/>
            <a:ext cx="454466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fontAlgn="base" hangingPunct="0">
              <a:spcBef>
                <a:spcPct val="0"/>
              </a:spcBef>
              <a:spcAft>
                <a:spcPct val="0"/>
              </a:spcAft>
              <a:defRPr/>
            </a:pPr>
            <a:r>
              <a:rPr kumimoji="1" lang="ja-JP" altLang="en-US" sz="2800" b="1" dirty="0">
                <a:solidFill>
                  <a:srgbClr val="FF0000"/>
                </a:solidFill>
                <a:latin typeface="ARＰＯＰ４B" panose="020B0609010101010101" pitchFamily="49" charset="-128"/>
                <a:ea typeface="ARＰＯＰ４B" panose="020B0609010101010101" pitchFamily="49" charset="-128"/>
              </a:rPr>
              <a:t>夫婦の不和・離婚を考える</a:t>
            </a:r>
          </a:p>
        </p:txBody>
      </p:sp>
      <p:pic>
        <p:nvPicPr>
          <p:cNvPr id="27664" name="図 14" descr="アイコン が含まれている画像&#10;&#10;自動的に生成された説明">
            <a:extLst>
              <a:ext uri="{FF2B5EF4-FFF2-40B4-BE49-F238E27FC236}">
                <a16:creationId xmlns:a16="http://schemas.microsoft.com/office/drawing/2014/main" id="{69C4FDF6-AE12-D200-F144-E78CF36D4E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6838" y="4351339"/>
            <a:ext cx="347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図 14" descr="アイコン が含まれている画像&#10;&#10;自動的に生成された説明">
            <a:extLst>
              <a:ext uri="{FF2B5EF4-FFF2-40B4-BE49-F238E27FC236}">
                <a16:creationId xmlns:a16="http://schemas.microsoft.com/office/drawing/2014/main" id="{63DF6E24-14F8-8A4B-71A1-803088AC7D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2238" y="5553076"/>
            <a:ext cx="347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FF2B5EF4-FFF2-40B4-BE49-F238E27FC236}">
                <a16:creationId xmlns:a16="http://schemas.microsoft.com/office/drawing/2014/main" id="{0EC5C38E-D9DB-2B41-1694-7247CC313C22}"/>
              </a:ext>
            </a:extLst>
          </p:cNvPr>
          <p:cNvSpPr/>
          <p:nvPr/>
        </p:nvSpPr>
        <p:spPr>
          <a:xfrm>
            <a:off x="2341564" y="6186488"/>
            <a:ext cx="1050925" cy="368300"/>
          </a:xfrm>
          <a:prstGeom prst="rect">
            <a:avLst/>
          </a:prstGeom>
          <a:solidFill>
            <a:srgbClr val="FFFF00"/>
          </a:solidFill>
          <a:ln>
            <a:solidFill>
              <a:srgbClr val="FFFF00"/>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kumimoji="1" lang="ja-JP" altLang="en-US" sz="2400" b="1" dirty="0">
                <a:solidFill>
                  <a:srgbClr val="000000"/>
                </a:solidFill>
                <a:latin typeface="Tahoma"/>
                <a:ea typeface="ＭＳ Ｐゴシック"/>
              </a:rPr>
              <a:t>解決</a:t>
            </a:r>
          </a:p>
        </p:txBody>
      </p:sp>
      <p:sp>
        <p:nvSpPr>
          <p:cNvPr id="21" name="正方形/長方形 20">
            <a:extLst>
              <a:ext uri="{FF2B5EF4-FFF2-40B4-BE49-F238E27FC236}">
                <a16:creationId xmlns:a16="http://schemas.microsoft.com/office/drawing/2014/main" id="{EDA023B2-3963-FC2A-7E1E-E23C569BCC43}"/>
              </a:ext>
            </a:extLst>
          </p:cNvPr>
          <p:cNvSpPr/>
          <p:nvPr/>
        </p:nvSpPr>
        <p:spPr>
          <a:xfrm>
            <a:off x="7351714" y="4941889"/>
            <a:ext cx="1050925" cy="369887"/>
          </a:xfrm>
          <a:prstGeom prst="rect">
            <a:avLst/>
          </a:prstGeom>
          <a:solidFill>
            <a:srgbClr val="FFFF00"/>
          </a:solidFill>
          <a:ln>
            <a:solidFill>
              <a:srgbClr val="FFFF00"/>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kumimoji="1" lang="ja-JP" altLang="en-US" sz="2400" b="1" dirty="0">
                <a:solidFill>
                  <a:srgbClr val="000000"/>
                </a:solidFill>
                <a:latin typeface="Tahoma"/>
                <a:ea typeface="ＭＳ Ｐゴシック"/>
              </a:rPr>
              <a:t>解決</a:t>
            </a:r>
          </a:p>
        </p:txBody>
      </p:sp>
      <p:pic>
        <p:nvPicPr>
          <p:cNvPr id="27668" name="図 3" descr="図形, 円&#10;&#10;自動的に生成された説明">
            <a:extLst>
              <a:ext uri="{FF2B5EF4-FFF2-40B4-BE49-F238E27FC236}">
                <a16:creationId xmlns:a16="http://schemas.microsoft.com/office/drawing/2014/main" id="{1D1214EA-9A75-9992-2500-CA43C5D07F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7476" y="4761707"/>
            <a:ext cx="18836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テキスト ボックス 8">
            <a:extLst>
              <a:ext uri="{FF2B5EF4-FFF2-40B4-BE49-F238E27FC236}">
                <a16:creationId xmlns:a16="http://schemas.microsoft.com/office/drawing/2014/main" id="{B5DEAA71-1AFF-6A25-8991-A5F4144CA168}"/>
              </a:ext>
            </a:extLst>
          </p:cNvPr>
          <p:cNvSpPr txBox="1">
            <a:spLocks noChangeArrowheads="1"/>
          </p:cNvSpPr>
          <p:nvPr/>
        </p:nvSpPr>
        <p:spPr bwMode="auto">
          <a:xfrm>
            <a:off x="9864960" y="4979799"/>
            <a:ext cx="1144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0" fontAlgn="base" hangingPunct="0">
              <a:spcBef>
                <a:spcPct val="0"/>
              </a:spcBef>
              <a:spcAft>
                <a:spcPct val="0"/>
              </a:spcAft>
              <a:buClrTx/>
              <a:buSzTx/>
              <a:buNone/>
            </a:pPr>
            <a:r>
              <a:rPr lang="ja-JP" altLang="en-US" sz="2400" b="1" dirty="0">
                <a:solidFill>
                  <a:srgbClr val="00B050"/>
                </a:solidFill>
              </a:rPr>
              <a:t>よく考えてね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CE314-9068-EB6F-16C3-15DBC4B0CD59}"/>
              </a:ext>
            </a:extLst>
          </p:cNvPr>
          <p:cNvSpPr>
            <a:spLocks noGrp="1"/>
          </p:cNvSpPr>
          <p:nvPr>
            <p:ph type="title"/>
          </p:nvPr>
        </p:nvSpPr>
        <p:spPr>
          <a:xfrm>
            <a:off x="936899" y="335096"/>
            <a:ext cx="8925636" cy="1457450"/>
          </a:xfrm>
        </p:spPr>
        <p:txBody>
          <a:bodyPr>
            <a:normAutofit/>
          </a:bodyPr>
          <a:lstStyle/>
          <a:p>
            <a:pPr algn="ctr"/>
            <a:r>
              <a:rPr lang="ja-JP" altLang="en-US" sz="4800" dirty="0"/>
              <a:t>家庭裁判所の調停の前に</a:t>
            </a:r>
            <a:br>
              <a:rPr lang="en-US" altLang="ja-JP" sz="4800" dirty="0"/>
            </a:br>
            <a:r>
              <a:rPr lang="en-US" altLang="ja-JP" sz="4000" dirty="0"/>
              <a:t>-ADR</a:t>
            </a:r>
            <a:r>
              <a:rPr lang="ja-JP" altLang="en-US" sz="4000" dirty="0"/>
              <a:t>調停や各種相談機関の活用</a:t>
            </a:r>
            <a:r>
              <a:rPr lang="en-US" altLang="ja-JP" sz="4000" dirty="0"/>
              <a:t>-</a:t>
            </a:r>
            <a:endParaRPr kumimoji="1" lang="ja-JP" altLang="en-US" sz="4000" dirty="0"/>
          </a:p>
        </p:txBody>
      </p:sp>
      <p:sp>
        <p:nvSpPr>
          <p:cNvPr id="3" name="コンテンツ プレースホルダー 2">
            <a:extLst>
              <a:ext uri="{FF2B5EF4-FFF2-40B4-BE49-F238E27FC236}">
                <a16:creationId xmlns:a16="http://schemas.microsoft.com/office/drawing/2014/main" id="{30EC9244-232E-4065-11FD-C8091171FF95}"/>
              </a:ext>
            </a:extLst>
          </p:cNvPr>
          <p:cNvSpPr txBox="1">
            <a:spLocks/>
          </p:cNvSpPr>
          <p:nvPr/>
        </p:nvSpPr>
        <p:spPr>
          <a:xfrm>
            <a:off x="1563556" y="2232727"/>
            <a:ext cx="10580118" cy="3854024"/>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kumimoji="1"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kumimoji="1"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kumimoji="1"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9pPr>
          </a:lstStyle>
          <a:p>
            <a:pPr>
              <a:defRPr/>
            </a:pPr>
            <a:r>
              <a:rPr lang="en-US" altLang="ja-JP" sz="3000" dirty="0">
                <a:latin typeface="ＭＳ ゴシック" panose="020B0609070205080204" pitchFamily="49" charset="-128"/>
                <a:ea typeface="ＭＳ ゴシック" panose="020B0609070205080204" pitchFamily="49" charset="-128"/>
              </a:rPr>
              <a:t>ADR</a:t>
            </a:r>
            <a:r>
              <a:rPr lang="ja-JP" altLang="en-US" sz="3000" dirty="0">
                <a:latin typeface="ＭＳ ゴシック" panose="020B0609070205080204" pitchFamily="49" charset="-128"/>
                <a:ea typeface="ＭＳ ゴシック" panose="020B0609070205080204" pitchFamily="49" charset="-128"/>
              </a:rPr>
              <a:t>調停（裁判外紛争解決手続き）</a:t>
            </a:r>
            <a:endParaRPr lang="en-US" altLang="ja-JP" sz="3000" dirty="0">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defRPr/>
            </a:pPr>
            <a:r>
              <a:rPr lang="ja-JP" altLang="en-US" sz="3000" dirty="0">
                <a:latin typeface="ＭＳ ゴシック" panose="020B0609070205080204" pitchFamily="49" charset="-128"/>
                <a:ea typeface="ＭＳ ゴシック" panose="020B0609070205080204" pitchFamily="49" charset="-128"/>
              </a:rPr>
              <a:t>　　</a:t>
            </a:r>
            <a:r>
              <a:rPr lang="ja-JP" altLang="en-US" sz="2600" dirty="0">
                <a:latin typeface="ＭＳ ゴシック" panose="020B0609070205080204" pitchFamily="49" charset="-128"/>
                <a:ea typeface="ＭＳ ゴシック" panose="020B0609070205080204" pitchFamily="49" charset="-128"/>
              </a:rPr>
              <a:t>少し高額であるが、スピーディな解決が期待できる。</a:t>
            </a:r>
            <a:endParaRPr lang="en-US" altLang="ja-JP" sz="2600" dirty="0">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defRPr/>
            </a:pPr>
            <a:r>
              <a:rPr lang="ja-JP" altLang="en-US" sz="2600" dirty="0">
                <a:latin typeface="ＭＳ ゴシック" panose="020B0609070205080204" pitchFamily="49" charset="-128"/>
                <a:ea typeface="ＭＳ ゴシック" panose="020B0609070205080204" pitchFamily="49" charset="-128"/>
              </a:rPr>
              <a:t>　　 </a:t>
            </a:r>
            <a:r>
              <a:rPr lang="en-US" altLang="ja-JP" sz="2600" u="sng" dirty="0">
                <a:latin typeface="ＭＳ ゴシック" panose="020B0609070205080204" pitchFamily="49" charset="-128"/>
                <a:ea typeface="ＭＳ ゴシック" panose="020B0609070205080204" pitchFamily="49" charset="-128"/>
              </a:rPr>
              <a:t>ZOOM</a:t>
            </a:r>
            <a:r>
              <a:rPr lang="ja-JP" altLang="en-US" sz="2600" u="sng" dirty="0">
                <a:latin typeface="ＭＳ ゴシック" panose="020B0609070205080204" pitchFamily="49" charset="-128"/>
                <a:ea typeface="ＭＳ ゴシック" panose="020B0609070205080204" pitchFamily="49" charset="-128"/>
              </a:rPr>
              <a:t>（オンライン）での調停も可能</a:t>
            </a:r>
            <a:r>
              <a:rPr lang="ja-JP" altLang="en-US" sz="2600" dirty="0">
                <a:latin typeface="ＭＳ ゴシック" panose="020B0609070205080204" pitchFamily="49" charset="-128"/>
                <a:ea typeface="ＭＳ ゴシック" panose="020B0609070205080204" pitchFamily="49" charset="-128"/>
              </a:rPr>
              <a:t>。</a:t>
            </a:r>
            <a:endParaRPr lang="en-US" altLang="ja-JP" sz="2600" dirty="0">
              <a:latin typeface="ＭＳ ゴシック" panose="020B0609070205080204" pitchFamily="49" charset="-128"/>
              <a:ea typeface="ＭＳ ゴシック" panose="020B0609070205080204" pitchFamily="49" charset="-128"/>
            </a:endParaRPr>
          </a:p>
          <a:p>
            <a:pPr>
              <a:defRPr/>
            </a:pPr>
            <a:r>
              <a:rPr lang="ja-JP" altLang="en-US" sz="3000" dirty="0">
                <a:latin typeface="ＭＳ ゴシック" panose="020B0609070205080204" pitchFamily="49" charset="-128"/>
                <a:ea typeface="ＭＳ ゴシック" panose="020B0609070205080204" pitchFamily="49" charset="-128"/>
              </a:rPr>
              <a:t>離婚に関する各種相談機関</a:t>
            </a:r>
            <a:endParaRPr lang="en-US" altLang="ja-JP" sz="3000" dirty="0">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defRPr/>
            </a:pPr>
            <a:r>
              <a:rPr lang="ja-JP" altLang="en-US" sz="3000" dirty="0">
                <a:latin typeface="ＭＳ ゴシック" panose="020B0609070205080204" pitchFamily="49" charset="-128"/>
                <a:ea typeface="ＭＳ ゴシック" panose="020B0609070205080204" pitchFamily="49" charset="-128"/>
              </a:rPr>
              <a:t>　　地方自治体の専門相談・離婚講座</a:t>
            </a:r>
            <a:endParaRPr lang="en-US" altLang="ja-JP" sz="3000" dirty="0">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defRPr/>
            </a:pPr>
            <a:r>
              <a:rPr lang="ja-JP" altLang="en-US" sz="3000" dirty="0">
                <a:latin typeface="ＭＳ ゴシック" panose="020B0609070205080204" pitchFamily="49" charset="-128"/>
                <a:ea typeface="ＭＳ ゴシック" panose="020B0609070205080204" pitchFamily="49" charset="-128"/>
              </a:rPr>
              <a:t>　　</a:t>
            </a:r>
            <a:r>
              <a:rPr lang="en-US" altLang="ja-JP" sz="3000" dirty="0">
                <a:solidFill>
                  <a:srgbClr val="0070C0"/>
                </a:solidFill>
                <a:latin typeface="ＭＳ ゴシック" panose="020B0609070205080204" pitchFamily="49" charset="-128"/>
                <a:ea typeface="ＭＳ ゴシック" panose="020B0609070205080204" pitchFamily="49" charset="-128"/>
              </a:rPr>
              <a:t>ZOOM</a:t>
            </a:r>
            <a:r>
              <a:rPr lang="ja-JP" altLang="en-US" sz="3000" dirty="0">
                <a:solidFill>
                  <a:srgbClr val="0070C0"/>
                </a:solidFill>
                <a:latin typeface="ＭＳ ゴシック" panose="020B0609070205080204" pitchFamily="49" charset="-128"/>
                <a:ea typeface="ＭＳ ゴシック" panose="020B0609070205080204" pitchFamily="49" charset="-128"/>
              </a:rPr>
              <a:t>（オンライン）による「離婚講座」</a:t>
            </a:r>
            <a:endParaRPr lang="en-US" altLang="ja-JP" sz="3000" dirty="0">
              <a:solidFill>
                <a:srgbClr val="0070C0"/>
              </a:solidFill>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defRPr/>
            </a:pPr>
            <a:r>
              <a:rPr lang="ja-JP" altLang="en-US" sz="3000" dirty="0">
                <a:latin typeface="ＭＳ ゴシック" panose="020B0609070205080204" pitchFamily="49" charset="-128"/>
                <a:ea typeface="ＭＳ ゴシック" panose="020B0609070205080204" pitchFamily="49" charset="-128"/>
              </a:rPr>
              <a:t>　  ＊いずれも無料で参加できる。</a:t>
            </a:r>
            <a:endParaRPr lang="en-US" altLang="ja-JP" sz="3000" dirty="0">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defRPr/>
            </a:pPr>
            <a:endParaRPr lang="en-US" altLang="ja-JP" dirty="0"/>
          </a:p>
          <a:p>
            <a:pPr marL="0" indent="0">
              <a:buFont typeface="Wingdings" panose="05000000000000000000" pitchFamily="2" charset="2"/>
              <a:buNone/>
              <a:defRPr/>
            </a:pPr>
            <a:endParaRPr lang="en-US" altLang="ja-JP" sz="2800" dirty="0"/>
          </a:p>
          <a:p>
            <a:pPr marL="0" indent="0">
              <a:buFont typeface="Wingdings" panose="05000000000000000000" pitchFamily="2" charset="2"/>
              <a:buNone/>
              <a:defRPr/>
            </a:pPr>
            <a:endParaRPr lang="ja-JP" altLang="en-US" sz="2800" dirty="0"/>
          </a:p>
        </p:txBody>
      </p:sp>
    </p:spTree>
    <p:extLst>
      <p:ext uri="{BB962C8B-B14F-4D97-AF65-F5344CB8AC3E}">
        <p14:creationId xmlns:p14="http://schemas.microsoft.com/office/powerpoint/2010/main" val="362715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378" y="932930"/>
            <a:ext cx="9372600" cy="782054"/>
          </a:xfrm>
        </p:spPr>
        <p:txBody>
          <a:bodyPr rtlCol="0">
            <a:normAutofit fontScale="90000"/>
          </a:bodyPr>
          <a:lstStyle/>
          <a:p>
            <a:pPr algn="ctr" rtl="0"/>
            <a:r>
              <a:rPr lang="ja-JP" altLang="en-US" sz="48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今日の話の流れ</a:t>
            </a:r>
          </a:p>
        </p:txBody>
      </p:sp>
      <p:sp>
        <p:nvSpPr>
          <p:cNvPr id="3" name="コンテンツ プレースホルダー 2"/>
          <p:cNvSpPr>
            <a:spLocks noGrp="1"/>
          </p:cNvSpPr>
          <p:nvPr>
            <p:ph idx="1"/>
          </p:nvPr>
        </p:nvSpPr>
        <p:spPr>
          <a:xfrm>
            <a:off x="2141621" y="1782871"/>
            <a:ext cx="9030118" cy="4608094"/>
          </a:xfrm>
        </p:spPr>
        <p:txBody>
          <a:bodyPr rtlCol="0">
            <a:normAutofit lnSpcReduction="10000"/>
          </a:bodyPr>
          <a:lstStyle/>
          <a:p>
            <a:pPr marL="45720" indent="0" rtl="0">
              <a:lnSpc>
                <a:spcPct val="150000"/>
              </a:lnSpc>
              <a:spcBef>
                <a:spcPts val="900"/>
              </a:spcBef>
              <a:buNone/>
            </a:pP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 まず、</a:t>
            </a:r>
            <a:r>
              <a:rPr lang="ja-JP" altLang="en-US" sz="3200" dirty="0">
                <a:solidFill>
                  <a:srgbClr val="FF0000"/>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民法（家族法）改正</a:t>
            </a: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から始めます</a:t>
            </a:r>
            <a:endPar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45720" indent="0" rtl="0">
              <a:lnSpc>
                <a:spcPct val="150000"/>
              </a:lnSpc>
              <a:spcBef>
                <a:spcPts val="900"/>
              </a:spcBef>
              <a:buNone/>
            </a:pPr>
            <a:r>
              <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Ⅰ</a:t>
            </a: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　離婚を考えたときに決めること</a:t>
            </a:r>
            <a:endPar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45720" indent="0" rtl="0">
              <a:lnSpc>
                <a:spcPct val="100000"/>
              </a:lnSpc>
              <a:spcBef>
                <a:spcPts val="900"/>
              </a:spcBef>
              <a:buNone/>
            </a:pPr>
            <a:r>
              <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Ⅱ</a:t>
            </a: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　親子交流と養育費との関係</a:t>
            </a:r>
            <a:endPar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45720" indent="0" rtl="0">
              <a:lnSpc>
                <a:spcPct val="100000"/>
              </a:lnSpc>
              <a:spcBef>
                <a:spcPts val="900"/>
              </a:spcBef>
              <a:buNone/>
            </a:pPr>
            <a:r>
              <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Ⅲ</a:t>
            </a: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　親子交流</a:t>
            </a:r>
            <a:endPar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45720" indent="0" rtl="0">
              <a:lnSpc>
                <a:spcPct val="100000"/>
              </a:lnSpc>
              <a:spcBef>
                <a:spcPts val="900"/>
              </a:spcBef>
              <a:buNone/>
            </a:pPr>
            <a:r>
              <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Ⅳ</a:t>
            </a: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　養育費</a:t>
            </a:r>
            <a:endPar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45720" indent="0" rtl="0">
              <a:lnSpc>
                <a:spcPct val="100000"/>
              </a:lnSpc>
              <a:spcBef>
                <a:spcPts val="900"/>
              </a:spcBef>
              <a:buNone/>
            </a:pPr>
            <a:r>
              <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Ⅴ</a:t>
            </a: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　大阪府が行う３つの支援</a:t>
            </a:r>
            <a:endPar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45720" indent="0" rtl="0">
              <a:lnSpc>
                <a:spcPct val="100000"/>
              </a:lnSpc>
              <a:spcBef>
                <a:spcPts val="900"/>
              </a:spcBef>
              <a:buNone/>
            </a:pPr>
            <a:r>
              <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Ⅵ</a:t>
            </a:r>
            <a:r>
              <a:rPr lang="ja-JP" altLang="en-US"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　より良い解決のための様々な方法　</a:t>
            </a:r>
            <a:endParaRPr lang="en-US" altLang="ja-JP" sz="32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45720" indent="0" rtl="0">
              <a:lnSpc>
                <a:spcPct val="100000"/>
              </a:lnSpc>
              <a:spcBef>
                <a:spcPts val="900"/>
              </a:spcBef>
              <a:buNone/>
            </a:pPr>
            <a:endParaRPr lang="ja-JP" altLang="en-US" sz="2800"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Tree>
    <p:extLst>
      <p:ext uri="{BB962C8B-B14F-4D97-AF65-F5344CB8AC3E}">
        <p14:creationId xmlns:p14="http://schemas.microsoft.com/office/powerpoint/2010/main" val="276173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01B0E9BF-739E-04AC-BD97-05D40E4557E0}"/>
              </a:ext>
            </a:extLst>
          </p:cNvPr>
          <p:cNvSpPr>
            <a:spLocks noGrp="1" noChangeArrowheads="1"/>
          </p:cNvSpPr>
          <p:nvPr>
            <p:ph type="title"/>
          </p:nvPr>
        </p:nvSpPr>
        <p:spPr>
          <a:xfrm>
            <a:off x="119193" y="880237"/>
            <a:ext cx="5535392" cy="903064"/>
          </a:xfrm>
        </p:spPr>
        <p:txBody>
          <a:bodyPr/>
          <a:lstStyle/>
          <a:p>
            <a:r>
              <a:rPr lang="ja-JP" altLang="en-US" dirty="0"/>
              <a:t>　　　　</a:t>
            </a:r>
            <a:r>
              <a:rPr lang="ja-JP" altLang="en-US" sz="4400" dirty="0"/>
              <a:t>最後に・・・</a:t>
            </a:r>
          </a:p>
        </p:txBody>
      </p:sp>
      <p:sp>
        <p:nvSpPr>
          <p:cNvPr id="31747" name="テキスト ボックス 6">
            <a:extLst>
              <a:ext uri="{FF2B5EF4-FFF2-40B4-BE49-F238E27FC236}">
                <a16:creationId xmlns:a16="http://schemas.microsoft.com/office/drawing/2014/main" id="{89972504-4F81-8DE9-A984-E81B7F672698}"/>
              </a:ext>
            </a:extLst>
          </p:cNvPr>
          <p:cNvSpPr txBox="1">
            <a:spLocks noChangeArrowheads="1"/>
          </p:cNvSpPr>
          <p:nvPr/>
        </p:nvSpPr>
        <p:spPr bwMode="auto">
          <a:xfrm>
            <a:off x="1681724" y="1804319"/>
            <a:ext cx="885698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a:latin typeface="ＭＳ Ｐゴシック" panose="020B0600070205080204" pitchFamily="50" charset="-128"/>
                <a:sym typeface="ＭＳ Ｐゴシック" panose="020B0600070205080204" pitchFamily="50" charset="-128"/>
              </a:rPr>
              <a:t>１　子どもの安全・安心な成長を共に考える。</a:t>
            </a:r>
            <a:endParaRPr lang="en-US" altLang="ja-JP" sz="2800" b="1" dirty="0">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latin typeface="ＭＳ Ｐゴシック" panose="020B0600070205080204" pitchFamily="50" charset="-128"/>
                <a:sym typeface="ＭＳ Ｐゴシック" panose="020B0600070205080204" pitchFamily="50" charset="-128"/>
              </a:rPr>
              <a:t>　　親（父、母）として何をしなければならないでしょうか。</a:t>
            </a:r>
            <a:endParaRPr lang="en-US" altLang="ja-JP" sz="2800" b="1" dirty="0">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1400" b="1" dirty="0">
                <a:latin typeface="ＭＳ Ｐゴシック" panose="020B0600070205080204" pitchFamily="50" charset="-128"/>
                <a:sym typeface="ＭＳ Ｐゴシック" panose="020B0600070205080204" pitchFamily="50" charset="-128"/>
              </a:rPr>
              <a:t>　　</a:t>
            </a:r>
            <a:endParaRPr lang="en-US" altLang="ja-JP" sz="1400" b="1" dirty="0">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latin typeface="ＭＳ Ｐゴシック" panose="020B0600070205080204" pitchFamily="50" charset="-128"/>
                <a:sym typeface="ＭＳ Ｐゴシック" panose="020B0600070205080204" pitchFamily="50" charset="-128"/>
              </a:rPr>
              <a:t>２　何かの縁でつながり、家族になった夫婦と子ども。</a:t>
            </a:r>
            <a:endParaRPr lang="en-US" altLang="ja-JP" sz="2800" b="1" dirty="0">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latin typeface="ＭＳ Ｐゴシック" panose="020B0600070205080204" pitchFamily="50" charset="-128"/>
                <a:sym typeface="ＭＳ Ｐゴシック" panose="020B0600070205080204" pitchFamily="50" charset="-128"/>
              </a:rPr>
              <a:t>　　 事情があって解散しても、それぞれの存在を認め、</a:t>
            </a:r>
            <a:endParaRPr lang="en-US" altLang="ja-JP" sz="2800" b="1" dirty="0">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solidFill>
                  <a:srgbClr val="0070C0"/>
                </a:solidFill>
                <a:latin typeface="ＭＳ Ｐゴシック" panose="020B0600070205080204" pitchFamily="50" charset="-128"/>
                <a:sym typeface="ＭＳ Ｐゴシック" panose="020B0600070205080204" pitchFamily="50" charset="-128"/>
              </a:rPr>
              <a:t>　　未来に向けてそれぞれの新たな出発を前向きに考え</a:t>
            </a:r>
            <a:endParaRPr lang="en-US" altLang="ja-JP" sz="2800" b="1" dirty="0">
              <a:solidFill>
                <a:srgbClr val="0070C0"/>
              </a:solidFill>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solidFill>
                  <a:srgbClr val="0070C0"/>
                </a:solidFill>
                <a:latin typeface="ＭＳ Ｐゴシック" panose="020B0600070205080204" pitchFamily="50" charset="-128"/>
                <a:sym typeface="ＭＳ Ｐゴシック" panose="020B0600070205080204" pitchFamily="50" charset="-128"/>
              </a:rPr>
              <a:t>　　ましょう。</a:t>
            </a:r>
            <a:endParaRPr lang="en-US" altLang="ja-JP" sz="2800" b="1" dirty="0">
              <a:solidFill>
                <a:srgbClr val="0070C0"/>
              </a:solidFill>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solidFill>
                  <a:srgbClr val="FF0000"/>
                </a:solidFill>
                <a:latin typeface="ＭＳ Ｐゴシック" panose="020B0600070205080204" pitchFamily="50" charset="-128"/>
                <a:sym typeface="ＭＳ Ｐゴシック" panose="020B0600070205080204" pitchFamily="50" charset="-128"/>
              </a:rPr>
              <a:t>　　親が笑顔でいてこそ、子どもはうれしいのです。</a:t>
            </a:r>
            <a:endParaRPr lang="en-US" altLang="ja-JP" sz="2800" b="1" dirty="0">
              <a:solidFill>
                <a:srgbClr val="FF0000"/>
              </a:solidFill>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endParaRPr lang="en-US" altLang="ja-JP" sz="1400" b="1" dirty="0">
              <a:solidFill>
                <a:srgbClr val="FF0000"/>
              </a:solidFill>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latin typeface="ＭＳ Ｐゴシック" panose="020B0600070205080204" pitchFamily="50" charset="-128"/>
                <a:sym typeface="ＭＳ Ｐゴシック" panose="020B0600070205080204" pitchFamily="50" charset="-128"/>
              </a:rPr>
              <a:t>３　そのために、</a:t>
            </a:r>
            <a:endParaRPr lang="en-US" altLang="ja-JP" sz="2800" b="1" dirty="0">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latin typeface="ＭＳ Ｐゴシック" panose="020B0600070205080204" pitchFamily="50" charset="-128"/>
                <a:sym typeface="ＭＳ Ｐゴシック" panose="020B0600070205080204" pitchFamily="50" charset="-128"/>
              </a:rPr>
              <a:t>　　</a:t>
            </a:r>
            <a:r>
              <a:rPr lang="ja-JP" altLang="en-US" sz="2800" b="1" u="sng" dirty="0">
                <a:solidFill>
                  <a:srgbClr val="FF0000"/>
                </a:solidFill>
                <a:latin typeface="ＭＳ Ｐゴシック" panose="020B0600070205080204" pitchFamily="50" charset="-128"/>
                <a:sym typeface="ＭＳ Ｐゴシック" panose="020B0600070205080204" pitchFamily="50" charset="-128"/>
              </a:rPr>
              <a:t>一人で悩まず、抱え込まず、周りに相談したり、各種</a:t>
            </a:r>
            <a:endParaRPr lang="en-US" altLang="ja-JP" sz="2800" b="1" u="sng" dirty="0">
              <a:solidFill>
                <a:srgbClr val="FF0000"/>
              </a:solidFill>
              <a:latin typeface="ＭＳ Ｐゴシック" panose="020B0600070205080204" pitchFamily="50" charset="-128"/>
              <a:sym typeface="ＭＳ Ｐゴシック" panose="020B0600070205080204" pitchFamily="50" charset="-128"/>
            </a:endParaRPr>
          </a:p>
          <a:p>
            <a:pPr eaLnBrk="1" hangingPunct="1">
              <a:spcBef>
                <a:spcPct val="0"/>
              </a:spcBef>
              <a:buClrTx/>
              <a:buSzTx/>
              <a:buFontTx/>
              <a:buNone/>
            </a:pPr>
            <a:r>
              <a:rPr lang="ja-JP" altLang="en-US" sz="2800" b="1" dirty="0">
                <a:solidFill>
                  <a:srgbClr val="FF0000"/>
                </a:solidFill>
                <a:latin typeface="ＭＳ Ｐゴシック" panose="020B0600070205080204" pitchFamily="50" charset="-128"/>
                <a:sym typeface="ＭＳ Ｐゴシック" panose="020B0600070205080204" pitchFamily="50" charset="-128"/>
              </a:rPr>
              <a:t>　　</a:t>
            </a:r>
            <a:r>
              <a:rPr lang="ja-JP" altLang="en-US" sz="2800" b="1" u="sng" dirty="0">
                <a:solidFill>
                  <a:srgbClr val="FF0000"/>
                </a:solidFill>
                <a:latin typeface="ＭＳ Ｐゴシック" panose="020B0600070205080204" pitchFamily="50" charset="-128"/>
                <a:sym typeface="ＭＳ Ｐゴシック" panose="020B0600070205080204" pitchFamily="50" charset="-128"/>
              </a:rPr>
              <a:t>のサービスを利用しましょう。</a:t>
            </a:r>
          </a:p>
        </p:txBody>
      </p:sp>
      <p:pic>
        <p:nvPicPr>
          <p:cNvPr id="31748" name="図 8" descr="挿絵, 時計, 部屋 が含まれている画像&#10;&#10;自動的に生成された説明">
            <a:extLst>
              <a:ext uri="{FF2B5EF4-FFF2-40B4-BE49-F238E27FC236}">
                <a16:creationId xmlns:a16="http://schemas.microsoft.com/office/drawing/2014/main" id="{9C3F6522-1268-5CD8-2C1A-1C2743B850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490" y="228600"/>
            <a:ext cx="19431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297FC0-1958-C159-78CC-D71E2EEBB9C5}"/>
              </a:ext>
            </a:extLst>
          </p:cNvPr>
          <p:cNvSpPr>
            <a:spLocks noGrp="1"/>
          </p:cNvSpPr>
          <p:nvPr>
            <p:ph type="title"/>
          </p:nvPr>
        </p:nvSpPr>
        <p:spPr>
          <a:xfrm>
            <a:off x="1550531" y="1065875"/>
            <a:ext cx="10465006" cy="595060"/>
          </a:xfrm>
        </p:spPr>
        <p:txBody>
          <a:bodyPr>
            <a:noAutofit/>
          </a:bodyPr>
          <a:lstStyle/>
          <a:p>
            <a:r>
              <a:rPr kumimoji="1" lang="ja-JP" altLang="en-US" sz="3600" dirty="0"/>
              <a:t>今回の民法改正の理念・目的を見ておきましょう</a:t>
            </a:r>
          </a:p>
        </p:txBody>
      </p:sp>
      <p:sp>
        <p:nvSpPr>
          <p:cNvPr id="3" name="コンテンツ プレースホルダー 2">
            <a:extLst>
              <a:ext uri="{FF2B5EF4-FFF2-40B4-BE49-F238E27FC236}">
                <a16:creationId xmlns:a16="http://schemas.microsoft.com/office/drawing/2014/main" id="{364CEE71-0529-A7E0-73C2-5089384BE693}"/>
              </a:ext>
            </a:extLst>
          </p:cNvPr>
          <p:cNvSpPr>
            <a:spLocks noGrp="1"/>
          </p:cNvSpPr>
          <p:nvPr>
            <p:ph idx="1"/>
          </p:nvPr>
        </p:nvSpPr>
        <p:spPr>
          <a:xfrm>
            <a:off x="1705444" y="2158271"/>
            <a:ext cx="9552721" cy="3862754"/>
          </a:xfrm>
        </p:spPr>
        <p:txBody>
          <a:bodyPr/>
          <a:lstStyle/>
          <a:p>
            <a:pPr marL="45720" indent="0">
              <a:lnSpc>
                <a:spcPct val="100000"/>
              </a:lnSpc>
              <a:buNone/>
            </a:pPr>
            <a:r>
              <a:rPr kumimoji="1" lang="ja-JP" altLang="en-US" dirty="0">
                <a:latin typeface="ＭＳ 明朝" panose="02020609040205080304" pitchFamily="17" charset="-128"/>
                <a:ea typeface="ＭＳ 明朝" panose="02020609040205080304" pitchFamily="17" charset="-128"/>
              </a:rPr>
              <a:t>　</a:t>
            </a:r>
            <a:r>
              <a:rPr kumimoji="1" lang="ja-JP" altLang="en-US" sz="3600" dirty="0">
                <a:solidFill>
                  <a:srgbClr val="FF0000"/>
                </a:solidFill>
                <a:latin typeface="ＭＳ ゴシック" panose="020B0609070205080204" pitchFamily="49" charset="-128"/>
                <a:ea typeface="ＭＳ ゴシック" panose="020B0609070205080204" pitchFamily="49" charset="-128"/>
              </a:rPr>
              <a:t>子の利益の実現</a:t>
            </a:r>
            <a:r>
              <a:rPr kumimoji="1" lang="ja-JP" altLang="en-US" sz="3600" dirty="0">
                <a:latin typeface="ＭＳ ゴシック" panose="020B0609070205080204" pitchFamily="49" charset="-128"/>
                <a:ea typeface="ＭＳ ゴシック" panose="020B0609070205080204" pitchFamily="49" charset="-128"/>
              </a:rPr>
              <a:t>のために、</a:t>
            </a:r>
            <a:r>
              <a:rPr kumimoji="1" lang="ja-JP" altLang="en-US" sz="3600" dirty="0">
                <a:solidFill>
                  <a:srgbClr val="FF0000"/>
                </a:solidFill>
                <a:latin typeface="ＭＳ ゴシック" panose="020B0609070205080204" pitchFamily="49" charset="-128"/>
                <a:ea typeface="ＭＳ ゴシック" panose="020B0609070205080204" pitchFamily="49" charset="-128"/>
              </a:rPr>
              <a:t>父母の養育責任など子に対する責任を明確</a:t>
            </a:r>
            <a:r>
              <a:rPr kumimoji="1" lang="ja-JP" altLang="en-US" sz="3600" dirty="0">
                <a:latin typeface="ＭＳ ゴシック" panose="020B0609070205080204" pitchFamily="49" charset="-128"/>
                <a:ea typeface="ＭＳ ゴシック" panose="020B0609070205080204" pitchFamily="49" charset="-128"/>
              </a:rPr>
              <a:t>にし、併せて、離婚後の</a:t>
            </a:r>
            <a:r>
              <a:rPr kumimoji="1" lang="ja-JP" altLang="en-US" sz="3600" dirty="0">
                <a:solidFill>
                  <a:srgbClr val="FF0000"/>
                </a:solidFill>
                <a:latin typeface="ＭＳ ゴシック" panose="020B0609070205080204" pitchFamily="49" charset="-128"/>
                <a:ea typeface="ＭＳ ゴシック" panose="020B0609070205080204" pitchFamily="49" charset="-128"/>
              </a:rPr>
              <a:t>共同親権の選択肢</a:t>
            </a:r>
            <a:r>
              <a:rPr kumimoji="1" lang="ja-JP" altLang="en-US" sz="3600" dirty="0">
                <a:latin typeface="ＭＳ ゴシック" panose="020B0609070205080204" pitchFamily="49" charset="-128"/>
                <a:ea typeface="ＭＳ ゴシック" panose="020B0609070205080204" pitchFamily="49" charset="-128"/>
              </a:rPr>
              <a:t>を認めるとともに、安全・安心に配慮しながら、</a:t>
            </a:r>
            <a:r>
              <a:rPr kumimoji="1" lang="ja-JP" altLang="en-US" sz="3600" dirty="0">
                <a:solidFill>
                  <a:srgbClr val="FF0000"/>
                </a:solidFill>
                <a:latin typeface="ＭＳ ゴシック" panose="020B0609070205080204" pitchFamily="49" charset="-128"/>
                <a:ea typeface="ＭＳ ゴシック" panose="020B0609070205080204" pitchFamily="49" charset="-128"/>
              </a:rPr>
              <a:t>親子交流の促進</a:t>
            </a:r>
            <a:r>
              <a:rPr kumimoji="1" lang="ja-JP" altLang="en-US" sz="3600" dirty="0">
                <a:latin typeface="ＭＳ ゴシック" panose="020B0609070205080204" pitchFamily="49" charset="-128"/>
                <a:ea typeface="ＭＳ ゴシック" panose="020B0609070205080204" pitchFamily="49" charset="-128"/>
              </a:rPr>
              <a:t>や</a:t>
            </a:r>
            <a:r>
              <a:rPr kumimoji="1" lang="ja-JP" altLang="en-US" sz="3600" dirty="0">
                <a:solidFill>
                  <a:srgbClr val="FF0000"/>
                </a:solidFill>
                <a:latin typeface="ＭＳ ゴシック" panose="020B0609070205080204" pitchFamily="49" charset="-128"/>
                <a:ea typeface="ＭＳ ゴシック" panose="020B0609070205080204" pitchFamily="49" charset="-128"/>
              </a:rPr>
              <a:t>養育費の確保</a:t>
            </a:r>
            <a:r>
              <a:rPr kumimoji="1" lang="ja-JP" altLang="en-US" sz="3600" dirty="0">
                <a:latin typeface="ＭＳ ゴシック" panose="020B0609070205080204" pitchFamily="49" charset="-128"/>
                <a:ea typeface="ＭＳ ゴシック" panose="020B0609070205080204" pitchFamily="49" charset="-128"/>
              </a:rPr>
              <a:t>を目指すものである。</a:t>
            </a:r>
            <a:endParaRPr kumimoji="1" lang="en-US" altLang="ja-JP" sz="3600" dirty="0">
              <a:latin typeface="ＭＳ ゴシック" panose="020B0609070205080204" pitchFamily="49" charset="-128"/>
              <a:ea typeface="ＭＳ ゴシック" panose="020B0609070205080204" pitchFamily="49" charset="-128"/>
            </a:endParaRPr>
          </a:p>
          <a:p>
            <a:pPr marL="45720" indent="0">
              <a:buNone/>
            </a:pPr>
            <a:r>
              <a:rPr lang="ja-JP" altLang="en-US" sz="2400" dirty="0">
                <a:latin typeface="ＭＳ ゴシック" panose="020B0609070205080204" pitchFamily="49" charset="-128"/>
                <a:ea typeface="ＭＳ ゴシック" panose="020B0609070205080204" pitchFamily="49" charset="-128"/>
              </a:rPr>
              <a:t>　　　　　　　　　　　　　（早稲田大学　棚村政行名誉教授）</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6421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8FF7F1EE-82FB-5A80-E274-17A68500D319}"/>
              </a:ext>
            </a:extLst>
          </p:cNvPr>
          <p:cNvPicPr>
            <a:picLocks noGrp="1" noChangeAspect="1"/>
          </p:cNvPicPr>
          <p:nvPr>
            <p:ph idx="1"/>
          </p:nvPr>
        </p:nvPicPr>
        <p:blipFill>
          <a:blip r:embed="rId4"/>
          <a:stretch>
            <a:fillRect/>
          </a:stretch>
        </p:blipFill>
        <p:spPr>
          <a:xfrm>
            <a:off x="3470031" y="0"/>
            <a:ext cx="5439507" cy="6858000"/>
          </a:xfrm>
        </p:spPr>
      </p:pic>
      <p:sp>
        <p:nvSpPr>
          <p:cNvPr id="2" name="思考の吹き出し: 雲形 1">
            <a:extLst>
              <a:ext uri="{FF2B5EF4-FFF2-40B4-BE49-F238E27FC236}">
                <a16:creationId xmlns:a16="http://schemas.microsoft.com/office/drawing/2014/main" id="{8AEDC89E-FD42-1EFF-F6D8-8BB072D60593}"/>
              </a:ext>
            </a:extLst>
          </p:cNvPr>
          <p:cNvSpPr/>
          <p:nvPr/>
        </p:nvSpPr>
        <p:spPr bwMode="auto">
          <a:xfrm>
            <a:off x="179614" y="2115402"/>
            <a:ext cx="2955472" cy="2685197"/>
          </a:xfrm>
          <a:prstGeom prst="cloudCallout">
            <a:avLst>
              <a:gd name="adj1" fmla="val 52591"/>
              <a:gd name="adj2" fmla="val -82642"/>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1A9F8213-F962-E352-CC5E-0F7BCE885214}"/>
              </a:ext>
            </a:extLst>
          </p:cNvPr>
          <p:cNvSpPr txBox="1"/>
          <p:nvPr/>
        </p:nvSpPr>
        <p:spPr>
          <a:xfrm>
            <a:off x="657043" y="2607857"/>
            <a:ext cx="2363743" cy="1569660"/>
          </a:xfrm>
          <a:prstGeom prst="rect">
            <a:avLst/>
          </a:prstGeom>
          <a:noFill/>
        </p:spPr>
        <p:txBody>
          <a:bodyPr wrap="square" rtlCol="0">
            <a:spAutoFit/>
          </a:bodyPr>
          <a:lstStyle/>
          <a:p>
            <a:r>
              <a:rPr kumimoji="1" lang="ja-JP" altLang="en-US" sz="3200" dirty="0">
                <a:solidFill>
                  <a:schemeClr val="bg2"/>
                </a:solidFill>
              </a:rPr>
              <a:t>見にくいので、別紙をご覧ください</a:t>
            </a:r>
          </a:p>
        </p:txBody>
      </p:sp>
    </p:spTree>
    <p:extLst>
      <p:ext uri="{BB962C8B-B14F-4D97-AF65-F5344CB8AC3E}">
        <p14:creationId xmlns:p14="http://schemas.microsoft.com/office/powerpoint/2010/main" val="357006265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8F445-E30F-C279-0590-EF6D87288E4C}"/>
              </a:ext>
            </a:extLst>
          </p:cNvPr>
          <p:cNvSpPr>
            <a:spLocks noGrp="1"/>
          </p:cNvSpPr>
          <p:nvPr>
            <p:ph type="title"/>
          </p:nvPr>
        </p:nvSpPr>
        <p:spPr/>
        <p:txBody>
          <a:bodyPr/>
          <a:lstStyle/>
          <a:p>
            <a:r>
              <a:rPr kumimoji="1" lang="ja-JP" altLang="en-US" sz="4400" dirty="0">
                <a:latin typeface="+mj-ea"/>
              </a:rPr>
              <a:t>民法改正のポイント　１</a:t>
            </a:r>
            <a:endParaRPr kumimoji="1" lang="ja-JP" altLang="en-US" dirty="0">
              <a:latin typeface="+mj-ea"/>
            </a:endParaRPr>
          </a:p>
        </p:txBody>
      </p:sp>
      <p:sp>
        <p:nvSpPr>
          <p:cNvPr id="3" name="コンテンツ プレースホルダー 2">
            <a:extLst>
              <a:ext uri="{FF2B5EF4-FFF2-40B4-BE49-F238E27FC236}">
                <a16:creationId xmlns:a16="http://schemas.microsoft.com/office/drawing/2014/main" id="{CD03525A-A186-4B63-0C70-DB6AE1B23F19}"/>
              </a:ext>
            </a:extLst>
          </p:cNvPr>
          <p:cNvSpPr>
            <a:spLocks noGrp="1"/>
          </p:cNvSpPr>
          <p:nvPr>
            <p:ph idx="1"/>
          </p:nvPr>
        </p:nvSpPr>
        <p:spPr>
          <a:xfrm>
            <a:off x="414217" y="1939048"/>
            <a:ext cx="11363566" cy="4840287"/>
          </a:xfrm>
        </p:spPr>
        <p:txBody>
          <a:bodyPr/>
          <a:lstStyle/>
          <a:p>
            <a:pPr marL="0" indent="0" algn="ctr">
              <a:buNone/>
            </a:pPr>
            <a:r>
              <a:rPr lang="en-US" altLang="ja-JP" dirty="0">
                <a:latin typeface="+mj-ea"/>
                <a:ea typeface="+mj-ea"/>
              </a:rPr>
              <a:t>(</a:t>
            </a:r>
            <a:r>
              <a:rPr lang="ja-JP" altLang="en-US" dirty="0">
                <a:latin typeface="+mj-ea"/>
                <a:ea typeface="+mj-ea"/>
              </a:rPr>
              <a:t>親の責務等</a:t>
            </a:r>
            <a:r>
              <a:rPr lang="en-US" altLang="ja-JP" dirty="0">
                <a:latin typeface="+mj-ea"/>
                <a:ea typeface="+mj-ea"/>
              </a:rPr>
              <a:t>) </a:t>
            </a:r>
            <a:r>
              <a:rPr lang="ja-JP" altLang="en-US" dirty="0">
                <a:latin typeface="+mj-ea"/>
                <a:ea typeface="+mj-ea"/>
              </a:rPr>
              <a:t>第</a:t>
            </a:r>
            <a:r>
              <a:rPr lang="en-US" altLang="ja-JP" dirty="0">
                <a:latin typeface="+mj-ea"/>
                <a:ea typeface="+mj-ea"/>
              </a:rPr>
              <a:t>817</a:t>
            </a:r>
            <a:r>
              <a:rPr lang="ja-JP" altLang="en-US" dirty="0">
                <a:latin typeface="+mj-ea"/>
                <a:ea typeface="+mj-ea"/>
              </a:rPr>
              <a:t>条の</a:t>
            </a:r>
            <a:r>
              <a:rPr lang="en-US" altLang="ja-JP" dirty="0">
                <a:latin typeface="+mj-ea"/>
                <a:ea typeface="+mj-ea"/>
              </a:rPr>
              <a:t>12 </a:t>
            </a:r>
            <a:r>
              <a:rPr lang="ja-JP" altLang="en-US" dirty="0">
                <a:latin typeface="+mj-ea"/>
                <a:ea typeface="+mj-ea"/>
              </a:rPr>
              <a:t>（新設）</a:t>
            </a:r>
            <a:endParaRPr lang="en-US" altLang="ja-JP" dirty="0">
              <a:latin typeface="+mj-ea"/>
              <a:ea typeface="+mj-ea"/>
            </a:endParaRPr>
          </a:p>
          <a:p>
            <a:pPr marL="0" indent="0">
              <a:buNone/>
            </a:pPr>
            <a:r>
              <a:rPr lang="en-US" altLang="ja-JP" dirty="0">
                <a:latin typeface="+mj-ea"/>
                <a:ea typeface="+mj-ea"/>
              </a:rPr>
              <a:t> 1</a:t>
            </a:r>
            <a:r>
              <a:rPr lang="ja-JP" altLang="en-US" dirty="0">
                <a:latin typeface="+mj-ea"/>
                <a:ea typeface="+mj-ea"/>
              </a:rPr>
              <a:t> 　父母は、子の心身の健全な発達を図るため、</a:t>
            </a:r>
            <a:r>
              <a:rPr lang="ja-JP" altLang="en-US" dirty="0">
                <a:solidFill>
                  <a:srgbClr val="FF0000"/>
                </a:solidFill>
                <a:latin typeface="+mj-ea"/>
                <a:ea typeface="+mj-ea"/>
              </a:rPr>
              <a:t>その子の人格を</a:t>
            </a:r>
            <a:endParaRPr lang="en-US" altLang="ja-JP" dirty="0">
              <a:solidFill>
                <a:srgbClr val="FF0000"/>
              </a:solidFill>
              <a:latin typeface="+mj-ea"/>
              <a:ea typeface="+mj-ea"/>
            </a:endParaRPr>
          </a:p>
          <a:p>
            <a:pPr marL="0" indent="0">
              <a:buNone/>
            </a:pPr>
            <a:r>
              <a:rPr lang="ja-JP" altLang="en-US" dirty="0">
                <a:solidFill>
                  <a:srgbClr val="FF0000"/>
                </a:solidFill>
                <a:latin typeface="+mj-ea"/>
                <a:ea typeface="+mj-ea"/>
              </a:rPr>
              <a:t>    尊重するとともに、その子の年齢及び発達の程度に配慮して</a:t>
            </a:r>
            <a:endParaRPr lang="en-US" altLang="ja-JP" dirty="0">
              <a:solidFill>
                <a:srgbClr val="FF0000"/>
              </a:solidFill>
              <a:latin typeface="+mj-ea"/>
              <a:ea typeface="+mj-ea"/>
            </a:endParaRPr>
          </a:p>
          <a:p>
            <a:pPr marL="0" indent="0">
              <a:buNone/>
            </a:pPr>
            <a:r>
              <a:rPr lang="ja-JP" altLang="en-US" dirty="0">
                <a:solidFill>
                  <a:srgbClr val="FF0000"/>
                </a:solidFill>
                <a:latin typeface="+mj-ea"/>
                <a:ea typeface="+mj-ea"/>
              </a:rPr>
              <a:t>　  その子を養育しなければならず、かつ、その子が自己と同程度</a:t>
            </a:r>
            <a:endParaRPr lang="en-US" altLang="ja-JP" dirty="0">
              <a:solidFill>
                <a:srgbClr val="FF0000"/>
              </a:solidFill>
              <a:latin typeface="+mj-ea"/>
              <a:ea typeface="+mj-ea"/>
            </a:endParaRPr>
          </a:p>
          <a:p>
            <a:pPr marL="0" indent="0">
              <a:buNone/>
            </a:pPr>
            <a:r>
              <a:rPr lang="ja-JP" altLang="en-US" dirty="0">
                <a:solidFill>
                  <a:srgbClr val="FF0000"/>
                </a:solidFill>
                <a:latin typeface="+mj-ea"/>
                <a:ea typeface="+mj-ea"/>
              </a:rPr>
              <a:t>　  の生活を維持することができるよう扶養しなければならない。</a:t>
            </a:r>
            <a:endParaRPr lang="en-US" altLang="ja-JP" dirty="0">
              <a:solidFill>
                <a:srgbClr val="FF0000"/>
              </a:solidFill>
              <a:latin typeface="+mj-ea"/>
              <a:ea typeface="+mj-ea"/>
            </a:endParaRPr>
          </a:p>
          <a:p>
            <a:pPr marL="0" indent="0">
              <a:buNone/>
            </a:pPr>
            <a:r>
              <a:rPr lang="ja-JP" altLang="en-US" dirty="0">
                <a:solidFill>
                  <a:srgbClr val="FF0000"/>
                </a:solidFill>
                <a:latin typeface="+mj-ea"/>
                <a:ea typeface="+mj-ea"/>
              </a:rPr>
              <a:t> </a:t>
            </a:r>
            <a:r>
              <a:rPr lang="en-US" altLang="ja-JP" dirty="0">
                <a:solidFill>
                  <a:srgbClr val="FF0000"/>
                </a:solidFill>
                <a:latin typeface="+mj-ea"/>
                <a:ea typeface="+mj-ea"/>
              </a:rPr>
              <a:t>2</a:t>
            </a:r>
            <a:r>
              <a:rPr lang="ja-JP" altLang="en-US" dirty="0">
                <a:solidFill>
                  <a:srgbClr val="FF0000"/>
                </a:solidFill>
                <a:latin typeface="+mj-ea"/>
                <a:ea typeface="+mj-ea"/>
              </a:rPr>
              <a:t>   </a:t>
            </a:r>
            <a:r>
              <a:rPr lang="ja-JP" altLang="en-US" dirty="0">
                <a:latin typeface="+mj-ea"/>
                <a:ea typeface="+mj-ea"/>
              </a:rPr>
              <a:t>父母は、</a:t>
            </a:r>
            <a:r>
              <a:rPr lang="ja-JP" altLang="en-US" dirty="0">
                <a:solidFill>
                  <a:srgbClr val="FF0000"/>
                </a:solidFill>
                <a:latin typeface="+mj-ea"/>
                <a:ea typeface="+mj-ea"/>
              </a:rPr>
              <a:t>婚姻関係の有無にかかわらず、</a:t>
            </a:r>
            <a:r>
              <a:rPr lang="ja-JP" altLang="en-US" dirty="0">
                <a:latin typeface="+mj-ea"/>
                <a:ea typeface="+mj-ea"/>
              </a:rPr>
              <a:t>子に関する権利の</a:t>
            </a:r>
            <a:endParaRPr lang="en-US" altLang="ja-JP" dirty="0">
              <a:latin typeface="+mj-ea"/>
              <a:ea typeface="+mj-ea"/>
            </a:endParaRPr>
          </a:p>
          <a:p>
            <a:pPr marL="0" indent="0">
              <a:buNone/>
            </a:pPr>
            <a:r>
              <a:rPr lang="ja-JP" altLang="en-US" dirty="0">
                <a:latin typeface="+mj-ea"/>
                <a:ea typeface="+mj-ea"/>
              </a:rPr>
              <a:t>    行使又は義務の履行に関し、その子の利益のため、</a:t>
            </a:r>
            <a:r>
              <a:rPr lang="ja-JP" altLang="en-US" dirty="0">
                <a:solidFill>
                  <a:srgbClr val="FF0000"/>
                </a:solidFill>
                <a:latin typeface="+mj-ea"/>
                <a:ea typeface="+mj-ea"/>
              </a:rPr>
              <a:t>互いに</a:t>
            </a:r>
            <a:endParaRPr lang="en-US" altLang="ja-JP" dirty="0">
              <a:solidFill>
                <a:srgbClr val="FF0000"/>
              </a:solidFill>
              <a:latin typeface="+mj-ea"/>
              <a:ea typeface="+mj-ea"/>
            </a:endParaRPr>
          </a:p>
          <a:p>
            <a:pPr marL="0" indent="0">
              <a:buNone/>
            </a:pPr>
            <a:r>
              <a:rPr lang="en-US" altLang="ja-JP" dirty="0">
                <a:solidFill>
                  <a:srgbClr val="FF0000"/>
                </a:solidFill>
                <a:latin typeface="+mj-ea"/>
                <a:ea typeface="+mj-ea"/>
              </a:rPr>
              <a:t>    </a:t>
            </a:r>
            <a:r>
              <a:rPr lang="ja-JP" altLang="en-US" dirty="0">
                <a:solidFill>
                  <a:srgbClr val="FF0000"/>
                </a:solidFill>
                <a:latin typeface="+mj-ea"/>
                <a:ea typeface="+mj-ea"/>
              </a:rPr>
              <a:t>人格を尊重し協</a:t>
            </a:r>
            <a:r>
              <a:rPr lang="ja-JP" altLang="en-US" b="1" dirty="0">
                <a:solidFill>
                  <a:srgbClr val="FF0000"/>
                </a:solidFill>
                <a:latin typeface="+mj-ea"/>
                <a:ea typeface="+mj-ea"/>
              </a:rPr>
              <a:t>⼒</a:t>
            </a:r>
            <a:r>
              <a:rPr lang="ja-JP" altLang="en-US" dirty="0">
                <a:solidFill>
                  <a:srgbClr val="FF0000"/>
                </a:solidFill>
                <a:latin typeface="+mj-ea"/>
                <a:ea typeface="+mj-ea"/>
              </a:rPr>
              <a:t>しなければならない。</a:t>
            </a:r>
            <a:endParaRPr kumimoji="1" lang="ja-JP" altLang="en-US" dirty="0">
              <a:solidFill>
                <a:srgbClr val="FF0000"/>
              </a:solidFill>
              <a:latin typeface="+mj-ea"/>
              <a:ea typeface="+mj-ea"/>
            </a:endParaRPr>
          </a:p>
        </p:txBody>
      </p:sp>
    </p:spTree>
    <p:extLst>
      <p:ext uri="{BB962C8B-B14F-4D97-AF65-F5344CB8AC3E}">
        <p14:creationId xmlns:p14="http://schemas.microsoft.com/office/powerpoint/2010/main" val="59550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8F445-E30F-C279-0590-EF6D87288E4C}"/>
              </a:ext>
            </a:extLst>
          </p:cNvPr>
          <p:cNvSpPr>
            <a:spLocks noGrp="1"/>
          </p:cNvSpPr>
          <p:nvPr>
            <p:ph type="title"/>
          </p:nvPr>
        </p:nvSpPr>
        <p:spPr/>
        <p:txBody>
          <a:bodyPr/>
          <a:lstStyle/>
          <a:p>
            <a:r>
              <a:rPr kumimoji="1" lang="ja-JP" altLang="en-US" sz="4400" dirty="0"/>
              <a:t>民法改正のポイント　１　の解説</a:t>
            </a:r>
            <a:endParaRPr kumimoji="1" lang="ja-JP" altLang="en-US" dirty="0"/>
          </a:p>
        </p:txBody>
      </p:sp>
      <p:sp>
        <p:nvSpPr>
          <p:cNvPr id="3" name="コンテンツ プレースホルダー 2">
            <a:extLst>
              <a:ext uri="{FF2B5EF4-FFF2-40B4-BE49-F238E27FC236}">
                <a16:creationId xmlns:a16="http://schemas.microsoft.com/office/drawing/2014/main" id="{CD03525A-A186-4B63-0C70-DB6AE1B23F19}"/>
              </a:ext>
            </a:extLst>
          </p:cNvPr>
          <p:cNvSpPr>
            <a:spLocks noGrp="1"/>
          </p:cNvSpPr>
          <p:nvPr>
            <p:ph idx="1"/>
          </p:nvPr>
        </p:nvSpPr>
        <p:spPr>
          <a:xfrm>
            <a:off x="723331" y="2017712"/>
            <a:ext cx="11216786" cy="4840287"/>
          </a:xfrm>
        </p:spPr>
        <p:txBody>
          <a:bodyPr/>
          <a:lstStyle/>
          <a:p>
            <a:pPr marL="0" indent="0">
              <a:buNone/>
            </a:pPr>
            <a:r>
              <a:rPr lang="ja-JP" altLang="en-US" dirty="0"/>
              <a:t>１ </a:t>
            </a:r>
            <a:r>
              <a:rPr lang="ja-JP" altLang="en-US" dirty="0">
                <a:solidFill>
                  <a:srgbClr val="FF0000"/>
                </a:solidFill>
              </a:rPr>
              <a:t>子の人格の尊重</a:t>
            </a:r>
            <a:r>
              <a:rPr lang="ja-JP" altLang="en-US" dirty="0"/>
              <a:t>等 </a:t>
            </a:r>
            <a:endParaRPr lang="en-US" altLang="ja-JP" dirty="0"/>
          </a:p>
          <a:p>
            <a:pPr marL="0" indent="0">
              <a:buNone/>
            </a:pPr>
            <a:r>
              <a:rPr lang="ja-JP" altLang="en-US" dirty="0"/>
              <a:t>　・子の人格の尊重の意味するところ⇒子の意思の尊重も含む </a:t>
            </a:r>
            <a:endParaRPr lang="en-US" altLang="ja-JP" dirty="0"/>
          </a:p>
          <a:p>
            <a:pPr marL="0" indent="0">
              <a:buNone/>
            </a:pPr>
            <a:r>
              <a:rPr lang="ja-JP" altLang="en-US" dirty="0"/>
              <a:t>２ </a:t>
            </a:r>
            <a:r>
              <a:rPr lang="ja-JP" altLang="en-US" dirty="0">
                <a:solidFill>
                  <a:srgbClr val="FF0000"/>
                </a:solidFill>
              </a:rPr>
              <a:t>生活保持義務としての扶養義務 </a:t>
            </a:r>
            <a:endParaRPr lang="en-US" altLang="ja-JP" dirty="0">
              <a:solidFill>
                <a:srgbClr val="FF0000"/>
              </a:solidFill>
            </a:endParaRPr>
          </a:p>
          <a:p>
            <a:pPr marL="0" indent="0">
              <a:buNone/>
            </a:pPr>
            <a:r>
              <a:rPr lang="ja-JP" altLang="en-US" dirty="0"/>
              <a:t>　・養育費の取決め率・支払率の低調さ、ひとり親家庭の貧困 </a:t>
            </a:r>
            <a:endParaRPr lang="en-US" altLang="ja-JP" dirty="0"/>
          </a:p>
          <a:p>
            <a:pPr marL="0" indent="0">
              <a:buNone/>
            </a:pPr>
            <a:r>
              <a:rPr lang="ja-JP" altLang="en-US" dirty="0"/>
              <a:t>　・未成年子に対する重い扶養義務（生活扶助ではなく生活保持</a:t>
            </a:r>
            <a:endParaRPr lang="en-US" altLang="ja-JP" dirty="0"/>
          </a:p>
          <a:p>
            <a:pPr marL="0" indent="0">
              <a:buNone/>
            </a:pPr>
            <a:r>
              <a:rPr lang="ja-JP" altLang="en-US" dirty="0"/>
              <a:t>　　義務）の明文根拠がないことなどが背景</a:t>
            </a:r>
            <a:endParaRPr lang="en-US" altLang="ja-JP" dirty="0"/>
          </a:p>
          <a:p>
            <a:pPr marL="0" indent="0">
              <a:buNone/>
            </a:pPr>
            <a:r>
              <a:rPr lang="ja-JP" altLang="en-US" dirty="0"/>
              <a:t> ３ </a:t>
            </a:r>
            <a:r>
              <a:rPr lang="ja-JP" altLang="en-US" dirty="0">
                <a:solidFill>
                  <a:srgbClr val="FF0000"/>
                </a:solidFill>
              </a:rPr>
              <a:t>父母間の協力義務</a:t>
            </a:r>
            <a:endParaRPr lang="en-US" altLang="ja-JP" dirty="0">
              <a:solidFill>
                <a:srgbClr val="FF0000"/>
              </a:solidFill>
            </a:endParaRPr>
          </a:p>
          <a:p>
            <a:pPr marL="0" indent="0">
              <a:buNone/>
            </a:pPr>
            <a:r>
              <a:rPr lang="ja-JP" altLang="en-US" dirty="0"/>
              <a:t>　・離婚後共同親権を視野に入れた規定 </a:t>
            </a:r>
            <a:endParaRPr kumimoji="1" lang="ja-JP" altLang="en-US" dirty="0">
              <a:solidFill>
                <a:srgbClr val="FF0000"/>
              </a:solidFill>
            </a:endParaRPr>
          </a:p>
        </p:txBody>
      </p:sp>
    </p:spTree>
    <p:extLst>
      <p:ext uri="{BB962C8B-B14F-4D97-AF65-F5344CB8AC3E}">
        <p14:creationId xmlns:p14="http://schemas.microsoft.com/office/powerpoint/2010/main" val="265440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8F445-E30F-C279-0590-EF6D87288E4C}"/>
              </a:ext>
            </a:extLst>
          </p:cNvPr>
          <p:cNvSpPr>
            <a:spLocks noGrp="1"/>
          </p:cNvSpPr>
          <p:nvPr>
            <p:ph type="title"/>
          </p:nvPr>
        </p:nvSpPr>
        <p:spPr/>
        <p:txBody>
          <a:bodyPr/>
          <a:lstStyle/>
          <a:p>
            <a:r>
              <a:rPr kumimoji="1" lang="ja-JP" altLang="en-US" sz="4400" dirty="0"/>
              <a:t>民法改正のポイント　２</a:t>
            </a:r>
            <a:endParaRPr kumimoji="1" lang="ja-JP" altLang="en-US" dirty="0"/>
          </a:p>
        </p:txBody>
      </p:sp>
      <p:sp>
        <p:nvSpPr>
          <p:cNvPr id="4" name="コンテンツ プレースホルダー 3">
            <a:extLst>
              <a:ext uri="{FF2B5EF4-FFF2-40B4-BE49-F238E27FC236}">
                <a16:creationId xmlns:a16="http://schemas.microsoft.com/office/drawing/2014/main" id="{25DE4001-1B93-E825-527C-262E819E7996}"/>
              </a:ext>
            </a:extLst>
          </p:cNvPr>
          <p:cNvSpPr>
            <a:spLocks noGrp="1"/>
          </p:cNvSpPr>
          <p:nvPr>
            <p:ph idx="1"/>
          </p:nvPr>
        </p:nvSpPr>
        <p:spPr>
          <a:xfrm>
            <a:off x="1828800" y="1894884"/>
            <a:ext cx="10363200" cy="4574156"/>
          </a:xfrm>
        </p:spPr>
        <p:txBody>
          <a:bodyPr/>
          <a:lstStyle/>
          <a:p>
            <a:pPr marL="0" indent="0">
              <a:spcBef>
                <a:spcPts val="600"/>
              </a:spcBef>
              <a:buNone/>
            </a:pPr>
            <a:r>
              <a:rPr lang="ja-JP" altLang="en-US" dirty="0"/>
              <a:t>現行法 （親権者） 第</a:t>
            </a:r>
            <a:r>
              <a:rPr lang="en-US" altLang="ja-JP" dirty="0"/>
              <a:t>818</a:t>
            </a:r>
            <a:r>
              <a:rPr lang="ja-JP" altLang="en-US" dirty="0"/>
              <a:t>条 １ </a:t>
            </a:r>
            <a:endParaRPr lang="en-US" altLang="ja-JP" dirty="0"/>
          </a:p>
          <a:p>
            <a:pPr marL="0" indent="0">
              <a:spcBef>
                <a:spcPts val="600"/>
              </a:spcBef>
              <a:buNone/>
            </a:pPr>
            <a:r>
              <a:rPr lang="ja-JP" altLang="en-US" dirty="0"/>
              <a:t>　　成年に達しない子は、父母の親権に服する。</a:t>
            </a:r>
            <a:endParaRPr lang="en-US" altLang="ja-JP" dirty="0"/>
          </a:p>
          <a:p>
            <a:pPr marL="0" indent="0">
              <a:spcBef>
                <a:spcPts val="600"/>
              </a:spcBef>
              <a:buNone/>
            </a:pPr>
            <a:endParaRPr lang="en-US" altLang="ja-JP" dirty="0"/>
          </a:p>
          <a:p>
            <a:pPr marL="0" indent="0">
              <a:spcBef>
                <a:spcPts val="600"/>
              </a:spcBef>
              <a:buNone/>
            </a:pPr>
            <a:r>
              <a:rPr lang="ja-JP" altLang="en-US" dirty="0"/>
              <a:t>　　　　　　　　　　　　　　　 </a:t>
            </a:r>
            <a:endParaRPr lang="en-US" altLang="ja-JP" dirty="0"/>
          </a:p>
          <a:p>
            <a:pPr marL="0" indent="0">
              <a:spcBef>
                <a:spcPts val="600"/>
              </a:spcBef>
              <a:buNone/>
            </a:pPr>
            <a:r>
              <a:rPr lang="ja-JP" altLang="en-US" dirty="0"/>
              <a:t>改正法 （</a:t>
            </a:r>
            <a:r>
              <a:rPr lang="ja-JP" altLang="en-US" dirty="0">
                <a:solidFill>
                  <a:srgbClr val="FF0000"/>
                </a:solidFill>
              </a:rPr>
              <a:t>親権</a:t>
            </a:r>
            <a:r>
              <a:rPr lang="ja-JP" altLang="en-US" dirty="0"/>
              <a:t>） 第</a:t>
            </a:r>
            <a:r>
              <a:rPr lang="en-US" altLang="ja-JP" dirty="0"/>
              <a:t>818</a:t>
            </a:r>
            <a:r>
              <a:rPr lang="ja-JP" altLang="en-US" dirty="0"/>
              <a:t>条 １ </a:t>
            </a:r>
            <a:endParaRPr lang="en-US" altLang="ja-JP" dirty="0"/>
          </a:p>
          <a:p>
            <a:pPr marL="0" indent="0">
              <a:spcBef>
                <a:spcPts val="600"/>
              </a:spcBef>
              <a:buNone/>
            </a:pPr>
            <a:r>
              <a:rPr lang="ja-JP" altLang="en-US" dirty="0"/>
              <a:t>　　親権は、成年に達しない子について、その</a:t>
            </a:r>
            <a:r>
              <a:rPr lang="ja-JP" altLang="en-US" dirty="0">
                <a:solidFill>
                  <a:srgbClr val="FF0000"/>
                </a:solidFill>
              </a:rPr>
              <a:t>子の利益の</a:t>
            </a:r>
            <a:endParaRPr lang="en-US" altLang="ja-JP" dirty="0">
              <a:solidFill>
                <a:srgbClr val="FF0000"/>
              </a:solidFill>
            </a:endParaRPr>
          </a:p>
          <a:p>
            <a:pPr marL="0" indent="0">
              <a:spcBef>
                <a:spcPts val="600"/>
              </a:spcBef>
              <a:buNone/>
            </a:pPr>
            <a:r>
              <a:rPr lang="ja-JP" altLang="en-US" dirty="0">
                <a:solidFill>
                  <a:srgbClr val="FF0000"/>
                </a:solidFill>
              </a:rPr>
              <a:t>　　ために</a:t>
            </a:r>
            <a:r>
              <a:rPr lang="ja-JP" altLang="en-US" dirty="0"/>
              <a:t>行使しなければならない。 </a:t>
            </a:r>
            <a:endParaRPr kumimoji="1" lang="ja-JP" altLang="en-US" dirty="0"/>
          </a:p>
        </p:txBody>
      </p:sp>
      <p:sp>
        <p:nvSpPr>
          <p:cNvPr id="3" name="矢印: 下 2">
            <a:extLst>
              <a:ext uri="{FF2B5EF4-FFF2-40B4-BE49-F238E27FC236}">
                <a16:creationId xmlns:a16="http://schemas.microsoft.com/office/drawing/2014/main" id="{040787C7-9933-B52B-B9A4-502F714273EC}"/>
              </a:ext>
            </a:extLst>
          </p:cNvPr>
          <p:cNvSpPr/>
          <p:nvPr/>
        </p:nvSpPr>
        <p:spPr bwMode="auto">
          <a:xfrm>
            <a:off x="5611368" y="3323492"/>
            <a:ext cx="484632" cy="626715"/>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83807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8F445-E30F-C279-0590-EF6D87288E4C}"/>
              </a:ext>
            </a:extLst>
          </p:cNvPr>
          <p:cNvSpPr>
            <a:spLocks noGrp="1"/>
          </p:cNvSpPr>
          <p:nvPr>
            <p:ph type="title"/>
          </p:nvPr>
        </p:nvSpPr>
        <p:spPr/>
        <p:txBody>
          <a:bodyPr/>
          <a:lstStyle/>
          <a:p>
            <a:r>
              <a:rPr kumimoji="1" lang="ja-JP" altLang="en-US" sz="4400" dirty="0"/>
              <a:t>民法改正のポイント　３</a:t>
            </a:r>
            <a:endParaRPr kumimoji="1" lang="ja-JP" altLang="en-US" dirty="0"/>
          </a:p>
        </p:txBody>
      </p:sp>
      <p:sp>
        <p:nvSpPr>
          <p:cNvPr id="4" name="コンテンツ プレースホルダー 3">
            <a:extLst>
              <a:ext uri="{FF2B5EF4-FFF2-40B4-BE49-F238E27FC236}">
                <a16:creationId xmlns:a16="http://schemas.microsoft.com/office/drawing/2014/main" id="{25DE4001-1B93-E825-527C-262E819E7996}"/>
              </a:ext>
            </a:extLst>
          </p:cNvPr>
          <p:cNvSpPr>
            <a:spLocks noGrp="1"/>
          </p:cNvSpPr>
          <p:nvPr>
            <p:ph idx="1"/>
          </p:nvPr>
        </p:nvSpPr>
        <p:spPr>
          <a:xfrm>
            <a:off x="1618596" y="1894884"/>
            <a:ext cx="10363200" cy="4574156"/>
          </a:xfrm>
        </p:spPr>
        <p:txBody>
          <a:bodyPr/>
          <a:lstStyle/>
          <a:p>
            <a:pPr marL="0" indent="0">
              <a:spcBef>
                <a:spcPts val="0"/>
              </a:spcBef>
              <a:buNone/>
            </a:pPr>
            <a:r>
              <a:rPr kumimoji="1" lang="ja-JP" altLang="en-US" dirty="0"/>
              <a:t>親権の行使方法等（８２４条の</a:t>
            </a:r>
            <a:r>
              <a:rPr kumimoji="1" lang="en-US" altLang="ja-JP" dirty="0"/>
              <a:t>Ⅱ</a:t>
            </a:r>
            <a:r>
              <a:rPr kumimoji="1" lang="ja-JP" altLang="en-US" dirty="0"/>
              <a:t>）</a:t>
            </a:r>
            <a:endParaRPr kumimoji="1" lang="en-US" altLang="ja-JP" dirty="0"/>
          </a:p>
          <a:p>
            <a:pPr marL="0" indent="0">
              <a:spcBef>
                <a:spcPts val="0"/>
              </a:spcBef>
              <a:buNone/>
            </a:pPr>
            <a:r>
              <a:rPr kumimoji="1" lang="ja-JP" altLang="en-US" dirty="0">
                <a:solidFill>
                  <a:srgbClr val="FF0000"/>
                </a:solidFill>
              </a:rPr>
              <a:t>親権は、父母が共同して行う。</a:t>
            </a:r>
            <a:r>
              <a:rPr kumimoji="1" lang="ja-JP" altLang="en-US" dirty="0"/>
              <a:t>ただし、次に掲げるときは、</a:t>
            </a:r>
            <a:endParaRPr kumimoji="1" lang="en-US" altLang="ja-JP" dirty="0"/>
          </a:p>
          <a:p>
            <a:pPr marL="0" indent="0">
              <a:spcBef>
                <a:spcPts val="0"/>
              </a:spcBef>
              <a:buNone/>
            </a:pPr>
            <a:r>
              <a:rPr kumimoji="1" lang="ja-JP" altLang="en-US" dirty="0"/>
              <a:t>その一方が行う。</a:t>
            </a:r>
            <a:endParaRPr kumimoji="1" lang="en-US" altLang="ja-JP" dirty="0"/>
          </a:p>
          <a:p>
            <a:pPr marL="0" indent="0">
              <a:spcBef>
                <a:spcPts val="0"/>
              </a:spcBef>
              <a:buNone/>
            </a:pPr>
            <a:r>
              <a:rPr kumimoji="1" lang="ja-JP" altLang="en-US" dirty="0"/>
              <a:t>①　その一方のみが親権者であるとき</a:t>
            </a:r>
            <a:endParaRPr kumimoji="1" lang="en-US" altLang="ja-JP" dirty="0"/>
          </a:p>
          <a:p>
            <a:pPr marL="0" indent="0">
              <a:spcBef>
                <a:spcPts val="0"/>
              </a:spcBef>
              <a:buNone/>
            </a:pPr>
            <a:r>
              <a:rPr kumimoji="1" lang="ja-JP" altLang="en-US" dirty="0"/>
              <a:t>②　他の一方が親権を行うことができないとき</a:t>
            </a:r>
            <a:endParaRPr kumimoji="1" lang="en-US" altLang="ja-JP" dirty="0"/>
          </a:p>
          <a:p>
            <a:pPr marL="0" indent="0">
              <a:spcBef>
                <a:spcPts val="0"/>
              </a:spcBef>
              <a:buNone/>
            </a:pPr>
            <a:r>
              <a:rPr kumimoji="1" lang="ja-JP" altLang="en-US" dirty="0"/>
              <a:t>③　子の利益のため急迫の事情があるとき</a:t>
            </a:r>
          </a:p>
        </p:txBody>
      </p:sp>
    </p:spTree>
    <p:extLst>
      <p:ext uri="{BB962C8B-B14F-4D97-AF65-F5344CB8AC3E}">
        <p14:creationId xmlns:p14="http://schemas.microsoft.com/office/powerpoint/2010/main" val="1720316235"/>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ja-JP" sz="24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ja-JP" sz="24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2245</Words>
  <Application>Microsoft Office PowerPoint</Application>
  <PresentationFormat>ワイド画面</PresentationFormat>
  <Paragraphs>251</Paragraphs>
  <Slides>30</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30</vt:i4>
      </vt:variant>
    </vt:vector>
  </HeadingPairs>
  <TitlesOfParts>
    <vt:vector size="40" baseType="lpstr">
      <vt:lpstr>AR P丸ゴシック体M04</vt:lpstr>
      <vt:lpstr>ARＰＯＰ４B</vt:lpstr>
      <vt:lpstr>HGP創英角ｺﾞｼｯｸUB</vt:lpstr>
      <vt:lpstr>ＭＳ Ｐゴシック</vt:lpstr>
      <vt:lpstr>ＭＳ ゴシック</vt:lpstr>
      <vt:lpstr>ＭＳ 明朝</vt:lpstr>
      <vt:lpstr>Arial</vt:lpstr>
      <vt:lpstr>Tahoma</vt:lpstr>
      <vt:lpstr>Wingdings</vt:lpstr>
      <vt:lpstr>Blends</vt:lpstr>
      <vt:lpstr>子どもの幸せのために</vt:lpstr>
      <vt:lpstr>簡単な自己紹介</vt:lpstr>
      <vt:lpstr>今日の話の流れ</vt:lpstr>
      <vt:lpstr>今回の民法改正の理念・目的を見ておきましょう</vt:lpstr>
      <vt:lpstr>PowerPoint プレゼンテーション</vt:lpstr>
      <vt:lpstr>民法改正のポイント　１</vt:lpstr>
      <vt:lpstr>民法改正のポイント　１　の解説</vt:lpstr>
      <vt:lpstr>民法改正のポイント　２</vt:lpstr>
      <vt:lpstr>民法改正のポイント　３</vt:lpstr>
      <vt:lpstr>民法改正のポイント３の解説</vt:lpstr>
      <vt:lpstr>民法改正のポイント　４-１</vt:lpstr>
      <vt:lpstr>民法改正のポイント　４-２</vt:lpstr>
      <vt:lpstr>民法改正のポイント　５</vt:lpstr>
      <vt:lpstr>Ⅰ　離婚を考えたときに決めること　1</vt:lpstr>
      <vt:lpstr>Ⅰ　離婚を考えたときに決めること　2</vt:lpstr>
      <vt:lpstr>Ⅰ　離婚を考えたときに決めること　3</vt:lpstr>
      <vt:lpstr>Ⅱ　親子（面会）交流と養育費の関係</vt:lpstr>
      <vt:lpstr>今回の民法改正では、こう変わります</vt:lpstr>
      <vt:lpstr>つまり、親子交流と養育費の関係は・・・</vt:lpstr>
      <vt:lpstr>Ⅲ　親子交流　その意義　</vt:lpstr>
      <vt:lpstr>親子交流の実施に向けて  子ども中心の原則</vt:lpstr>
      <vt:lpstr>親子交流の具体的な内容を 　　両親で話し合って書面にしておく</vt:lpstr>
      <vt:lpstr>PowerPoint プレゼンテーション</vt:lpstr>
      <vt:lpstr>PowerPoint プレゼンテーション</vt:lpstr>
      <vt:lpstr>養育費についてよくあるご質問</vt:lpstr>
      <vt:lpstr>継続的・安定的な養育費の確保のために</vt:lpstr>
      <vt:lpstr>PowerPoint プレゼンテーション</vt:lpstr>
      <vt:lpstr>　Ⅵ　より良い解決のための様々な方法</vt:lpstr>
      <vt:lpstr>家庭裁判所の調停の前に -ADR調停や各種相談機関の活用-</vt:lpstr>
      <vt:lpstr>　　　　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2024-08-23T03:26:34Z</dcterms:created>
  <dcterms:modified xsi:type="dcterms:W3CDTF">2024-09-30T08:17:12Z</dcterms:modified>
</cp:coreProperties>
</file>