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7.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4.xml" ContentType="application/vnd.openxmlformats-officedocument.presentationml.slide+xml"/>
  <Override PartName="/ppt/slides/slide15.xml" ContentType="application/vnd.openxmlformats-officedocument.presentationml.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538" r:id="rId2"/>
    <p:sldId id="585" r:id="rId3"/>
    <p:sldId id="540" r:id="rId4"/>
    <p:sldId id="541" r:id="rId5"/>
    <p:sldId id="567" r:id="rId6"/>
    <p:sldId id="582" r:id="rId7"/>
    <p:sldId id="583" r:id="rId8"/>
    <p:sldId id="554" r:id="rId9"/>
    <p:sldId id="564" r:id="rId10"/>
    <p:sldId id="565" r:id="rId11"/>
    <p:sldId id="566" r:id="rId12"/>
    <p:sldId id="599" r:id="rId13"/>
    <p:sldId id="543" r:id="rId14"/>
    <p:sldId id="604" r:id="rId15"/>
    <p:sldId id="590" r:id="rId16"/>
    <p:sldId id="553" r:id="rId17"/>
    <p:sldId id="546" r:id="rId18"/>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二宮 和真" initials="二宮" lastIdx="4" clrIdx="0">
    <p:extLst>
      <p:ext uri="{19B8F6BF-5375-455C-9EA6-DF929625EA0E}">
        <p15:presenceInfo xmlns:p15="http://schemas.microsoft.com/office/powerpoint/2012/main" userId="S-1-5-21-2767898290-70140365-204156208-407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5DF9F"/>
    <a:srgbClr val="06AA1A"/>
    <a:srgbClr val="FFFF00"/>
    <a:srgbClr val="A8A827"/>
    <a:srgbClr val="FF00FF"/>
    <a:srgbClr val="9900FF"/>
    <a:srgbClr val="FFE5FF"/>
    <a:srgbClr val="FFFFDD"/>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64" autoAdjust="0"/>
    <p:restoredTop sz="90664" autoAdjust="0"/>
  </p:normalViewPr>
  <p:slideViewPr>
    <p:cSldViewPr snapToGrid="0">
      <p:cViewPr varScale="1">
        <p:scale>
          <a:sx n="67" d="100"/>
          <a:sy n="67" d="100"/>
        </p:scale>
        <p:origin x="1662" y="78"/>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4"/>
            <a:ext cx="3078428" cy="513508"/>
          </a:xfrm>
          <a:prstGeom prst="rect">
            <a:avLst/>
          </a:prstGeom>
        </p:spPr>
        <p:txBody>
          <a:bodyPr vert="horz" lIns="94638" tIns="47319" rIns="94638" bIns="47319"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993" y="4"/>
            <a:ext cx="3078428" cy="513508"/>
          </a:xfrm>
          <a:prstGeom prst="rect">
            <a:avLst/>
          </a:prstGeom>
        </p:spPr>
        <p:txBody>
          <a:bodyPr vert="horz" lIns="94638" tIns="47319" rIns="94638" bIns="47319" rtlCol="0"/>
          <a:lstStyle>
            <a:lvl1pPr algn="r">
              <a:defRPr sz="1200"/>
            </a:lvl1pPr>
          </a:lstStyle>
          <a:p>
            <a:fld id="{E35DE544-B90A-4F3E-9140-EEF7DC952752}" type="datetimeFigureOut">
              <a:rPr kumimoji="1" lang="ja-JP" altLang="en-US" smtClean="0"/>
              <a:t>2023/10/3</a:t>
            </a:fld>
            <a:endParaRPr kumimoji="1" lang="ja-JP" altLang="en-US"/>
          </a:p>
        </p:txBody>
      </p:sp>
      <p:sp>
        <p:nvSpPr>
          <p:cNvPr id="4" name="スライド イメージ プレースホルダー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4638" tIns="47319" rIns="94638" bIns="47319" rtlCol="0" anchor="ctr"/>
          <a:lstStyle/>
          <a:p>
            <a:endParaRPr lang="ja-JP" altLang="en-US"/>
          </a:p>
        </p:txBody>
      </p:sp>
      <p:sp>
        <p:nvSpPr>
          <p:cNvPr id="5" name="ノート プレースホルダー 4"/>
          <p:cNvSpPr>
            <a:spLocks noGrp="1"/>
          </p:cNvSpPr>
          <p:nvPr>
            <p:ph type="body" sz="quarter" idx="3"/>
          </p:nvPr>
        </p:nvSpPr>
        <p:spPr>
          <a:xfrm>
            <a:off x="710407" y="4925410"/>
            <a:ext cx="5683250" cy="4029879"/>
          </a:xfrm>
          <a:prstGeom prst="rect">
            <a:avLst/>
          </a:prstGeom>
        </p:spPr>
        <p:txBody>
          <a:bodyPr vert="horz" lIns="94638" tIns="47319" rIns="94638" bIns="4731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7"/>
            <a:ext cx="3078428" cy="513507"/>
          </a:xfrm>
          <a:prstGeom prst="rect">
            <a:avLst/>
          </a:prstGeom>
        </p:spPr>
        <p:txBody>
          <a:bodyPr vert="horz" lIns="94638" tIns="47319" rIns="94638" bIns="4731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993" y="9721107"/>
            <a:ext cx="3078428" cy="513507"/>
          </a:xfrm>
          <a:prstGeom prst="rect">
            <a:avLst/>
          </a:prstGeom>
        </p:spPr>
        <p:txBody>
          <a:bodyPr vert="horz" lIns="94638" tIns="47319" rIns="94638" bIns="47319" rtlCol="0" anchor="b"/>
          <a:lstStyle>
            <a:lvl1pPr algn="r">
              <a:defRPr sz="1200"/>
            </a:lvl1pPr>
          </a:lstStyle>
          <a:p>
            <a:fld id="{DBCA6B10-EBE8-4E25-8569-ECBAFE38DE4A}" type="slidenum">
              <a:rPr kumimoji="1" lang="ja-JP" altLang="en-US" smtClean="0"/>
              <a:t>‹#›</a:t>
            </a:fld>
            <a:endParaRPr kumimoji="1" lang="ja-JP" altLang="en-US"/>
          </a:p>
        </p:txBody>
      </p:sp>
    </p:spTree>
    <p:extLst>
      <p:ext uri="{BB962C8B-B14F-4D97-AF65-F5344CB8AC3E}">
        <p14:creationId xmlns:p14="http://schemas.microsoft.com/office/powerpoint/2010/main" val="414699693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721092C0-0FC4-D8B2-8E02-8C1FA3470DC5}"/>
              </a:ext>
            </a:extLst>
          </p:cNvPr>
          <p:cNvSpPr>
            <a:spLocks noGrp="1" noRot="1" noChangeAspect="1" noChangeArrowheads="1" noTextEdit="1"/>
          </p:cNvSpPr>
          <p:nvPr>
            <p:ph type="sldImg"/>
          </p:nvPr>
        </p:nvSpPr>
        <p:spPr>
          <a:ln/>
        </p:spPr>
      </p:sp>
      <p:sp>
        <p:nvSpPr>
          <p:cNvPr id="16387" name="ノート プレースホルダー 2">
            <a:extLst>
              <a:ext uri="{FF2B5EF4-FFF2-40B4-BE49-F238E27FC236}">
                <a16:creationId xmlns:a16="http://schemas.microsoft.com/office/drawing/2014/main" id="{3F9186BF-D271-690A-4132-22989308553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16388" name="スライド番号プレースホルダー 3">
            <a:extLst>
              <a:ext uri="{FF2B5EF4-FFF2-40B4-BE49-F238E27FC236}">
                <a16:creationId xmlns:a16="http://schemas.microsoft.com/office/drawing/2014/main" id="{1D6D4C3D-0E70-2B1C-14B1-61D7525AD0E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501">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2660" indent="-282659" defTabSz="928501">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6788"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6790"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6791"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80079"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3368"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6655"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9944"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20479B2-3649-44A0-B35F-E038C686C983}" type="slidenum">
              <a:rPr lang="ja-JP" altLang="en-US" smtClean="0">
                <a:ea typeface="ＭＳ Ｐゴシック" panose="020B0600070205080204" pitchFamily="50" charset="-128"/>
              </a:rPr>
              <a:pPr>
                <a:spcBef>
                  <a:spcPct val="0"/>
                </a:spcBef>
              </a:pPr>
              <a:t>1</a:t>
            </a:fld>
            <a:endParaRPr lang="ja-JP" altLang="en-US">
              <a:ea typeface="ＭＳ Ｐゴシック" panose="020B0600070205080204"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A4B5B891-8D69-4FE1-3164-EA9FDCE580FB}"/>
              </a:ext>
            </a:extLst>
          </p:cNvPr>
          <p:cNvSpPr>
            <a:spLocks noGrp="1" noRot="1" noChangeAspect="1" noChangeArrowheads="1" noTextEdit="1"/>
          </p:cNvSpPr>
          <p:nvPr>
            <p:ph type="sldImg"/>
          </p:nvPr>
        </p:nvSpPr>
        <p:spPr>
          <a:ln/>
        </p:spPr>
      </p:sp>
      <p:sp>
        <p:nvSpPr>
          <p:cNvPr id="41987" name="ノート プレースホルダー 2">
            <a:extLst>
              <a:ext uri="{FF2B5EF4-FFF2-40B4-BE49-F238E27FC236}">
                <a16:creationId xmlns:a16="http://schemas.microsoft.com/office/drawing/2014/main" id="{AD34EBE1-9281-4AF9-4D12-EC02215F4C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Arial" panose="020B0604020202020204" pitchFamily="34" charset="0"/>
            </a:endParaRPr>
          </a:p>
        </p:txBody>
      </p:sp>
      <p:sp>
        <p:nvSpPr>
          <p:cNvPr id="41988" name="スライド番号プレースホルダー 3">
            <a:extLst>
              <a:ext uri="{FF2B5EF4-FFF2-40B4-BE49-F238E27FC236}">
                <a16:creationId xmlns:a16="http://schemas.microsoft.com/office/drawing/2014/main" id="{AA62CA22-A6A2-8CF9-E45A-06947BEB662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6856">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1017" indent="-281016" defTabSz="926856">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5144"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5147"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5148"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8436"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1725"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5013"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8301"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EE9C53F2-7B82-4FC0-9C87-3F78CBBA9244}" type="slidenum">
              <a:rPr lang="en-US" altLang="ja-JP" smtClean="0">
                <a:ea typeface="ＭＳ Ｐゴシック" panose="020B0600070205080204" pitchFamily="50" charset="-128"/>
              </a:rPr>
              <a:pPr>
                <a:spcBef>
                  <a:spcPct val="0"/>
                </a:spcBef>
              </a:pPr>
              <a:t>14</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830129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52329209-12F4-6D20-76A6-4E3533A030DB}"/>
              </a:ext>
            </a:extLst>
          </p:cNvPr>
          <p:cNvSpPr>
            <a:spLocks noGrp="1" noRot="1" noChangeAspect="1" noChangeArrowheads="1" noTextEdit="1"/>
          </p:cNvSpPr>
          <p:nvPr>
            <p:ph type="sldImg"/>
          </p:nvPr>
        </p:nvSpPr>
        <p:spPr>
          <a:ln/>
        </p:spPr>
      </p:sp>
      <p:sp>
        <p:nvSpPr>
          <p:cNvPr id="46083" name="ノート プレースホルダー 2">
            <a:extLst>
              <a:ext uri="{FF2B5EF4-FFF2-40B4-BE49-F238E27FC236}">
                <a16:creationId xmlns:a16="http://schemas.microsoft.com/office/drawing/2014/main" id="{51E201CA-D68D-7C84-A72A-8F28CD7F1CA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46084" name="スライド番号プレースホルダー 3">
            <a:extLst>
              <a:ext uri="{FF2B5EF4-FFF2-40B4-BE49-F238E27FC236}">
                <a16:creationId xmlns:a16="http://schemas.microsoft.com/office/drawing/2014/main" id="{3FF7476F-3226-C2AA-36FF-7A71394F291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6856">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1017" indent="-281016" defTabSz="926856">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5144"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5147"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5148"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8436"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1725"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5013"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8301"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A013590-24C6-4FC3-AC68-5BD230DA496F}" type="slidenum">
              <a:rPr lang="en-US" altLang="ja-JP" smtClean="0">
                <a:ea typeface="ＭＳ Ｐゴシック" panose="020B0600070205080204" pitchFamily="50" charset="-128"/>
              </a:rPr>
              <a:pPr>
                <a:spcBef>
                  <a:spcPct val="0"/>
                </a:spcBef>
              </a:pPr>
              <a:t>15</a:t>
            </a:fld>
            <a:endParaRPr lang="en-US" altLang="ja-JP">
              <a:ea typeface="ＭＳ Ｐゴシック" panose="020B0600070205080204"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8953B438-315A-8DEB-88C1-1276086BEE24}"/>
              </a:ext>
            </a:extLst>
          </p:cNvPr>
          <p:cNvSpPr>
            <a:spLocks noGrp="1" noRot="1" noChangeAspect="1" noChangeArrowheads="1" noTextEdit="1"/>
          </p:cNvSpPr>
          <p:nvPr>
            <p:ph type="sldImg"/>
          </p:nvPr>
        </p:nvSpPr>
        <p:spPr>
          <a:ln/>
        </p:spPr>
      </p:sp>
      <p:sp>
        <p:nvSpPr>
          <p:cNvPr id="18435" name="ノート プレースホルダー 2">
            <a:extLst>
              <a:ext uri="{FF2B5EF4-FFF2-40B4-BE49-F238E27FC236}">
                <a16:creationId xmlns:a16="http://schemas.microsoft.com/office/drawing/2014/main" id="{8E78ED9B-5AD8-38BC-D7EC-5A2166CAE0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Arial" panose="020B0604020202020204" pitchFamily="34" charset="0"/>
            </a:endParaRPr>
          </a:p>
        </p:txBody>
      </p:sp>
      <p:sp>
        <p:nvSpPr>
          <p:cNvPr id="18436" name="スライド番号プレースホルダー 3">
            <a:extLst>
              <a:ext uri="{FF2B5EF4-FFF2-40B4-BE49-F238E27FC236}">
                <a16:creationId xmlns:a16="http://schemas.microsoft.com/office/drawing/2014/main" id="{FCD705DC-3E4F-BA79-EE81-C8525D5466B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822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9093" indent="-289232" defTabSz="94822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91438" indent="-228428" defTabSz="94822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69656" indent="-228428" defTabSz="94822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49519" indent="-228428" defTabSz="94822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622806" indent="-228428" defTabSz="94822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96095" indent="-228428" defTabSz="94822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69383" indent="-228428" defTabSz="94822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042672" indent="-228428" defTabSz="94822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011371A-89F4-4B53-A7DA-358A1091E2E0}" type="slidenum">
              <a:rPr lang="ja-JP" altLang="en-US" smtClean="0">
                <a:ea typeface="ＭＳ Ｐゴシック" panose="020B0600070205080204" pitchFamily="50" charset="-128"/>
              </a:rPr>
              <a:pPr>
                <a:spcBef>
                  <a:spcPct val="0"/>
                </a:spcBef>
              </a:pPr>
              <a:t>2</a:t>
            </a:fld>
            <a:endParaRPr lang="ja-JP" altLang="en-US">
              <a:ea typeface="ＭＳ Ｐゴシック" panose="020B0600070205080204"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0C8077A7-1991-595E-805B-DE82A068B674}"/>
              </a:ext>
            </a:extLst>
          </p:cNvPr>
          <p:cNvSpPr>
            <a:spLocks noGrp="1" noRot="1" noChangeAspect="1" noChangeArrowheads="1" noTextEdit="1"/>
          </p:cNvSpPr>
          <p:nvPr>
            <p:ph type="sldImg"/>
          </p:nvPr>
        </p:nvSpPr>
        <p:spPr>
          <a:ln/>
        </p:spPr>
      </p:sp>
      <p:sp>
        <p:nvSpPr>
          <p:cNvPr id="20483" name="ノート プレースホルダー 2">
            <a:extLst>
              <a:ext uri="{FF2B5EF4-FFF2-40B4-BE49-F238E27FC236}">
                <a16:creationId xmlns:a16="http://schemas.microsoft.com/office/drawing/2014/main" id="{DAF9E0F3-86CA-83CF-D7ED-5557A7C949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Arial" panose="020B0604020202020204" pitchFamily="34" charset="0"/>
            </a:endParaRPr>
          </a:p>
        </p:txBody>
      </p:sp>
      <p:sp>
        <p:nvSpPr>
          <p:cNvPr id="20484" name="スライド番号プレースホルダー 3">
            <a:extLst>
              <a:ext uri="{FF2B5EF4-FFF2-40B4-BE49-F238E27FC236}">
                <a16:creationId xmlns:a16="http://schemas.microsoft.com/office/drawing/2014/main" id="{9FAD3EDF-E668-4D81-919E-96DDFB9439D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501">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2660" indent="-282659" defTabSz="928501">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6788"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6790"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6791"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80079"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3368"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6655"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9944"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2D21449-5156-421B-9229-AA06A3B54E7A}" type="slidenum">
              <a:rPr lang="ja-JP" altLang="en-US" smtClean="0">
                <a:ea typeface="ＭＳ Ｐゴシック" panose="020B0600070205080204" pitchFamily="50" charset="-128"/>
              </a:rPr>
              <a:pPr>
                <a:spcBef>
                  <a:spcPct val="0"/>
                </a:spcBef>
              </a:pPr>
              <a:t>3</a:t>
            </a:fld>
            <a:endParaRPr lang="ja-JP" altLang="en-US">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C14668E0-3A24-41FE-3256-3FBBC930A429}"/>
              </a:ext>
            </a:extLst>
          </p:cNvPr>
          <p:cNvSpPr>
            <a:spLocks noGrp="1" noRot="1" noChangeAspect="1" noChangeArrowheads="1" noTextEdit="1"/>
          </p:cNvSpPr>
          <p:nvPr>
            <p:ph type="sldImg"/>
          </p:nvPr>
        </p:nvSpPr>
        <p:spPr>
          <a:ln/>
        </p:spPr>
      </p:sp>
      <p:sp>
        <p:nvSpPr>
          <p:cNvPr id="22531" name="ノート プレースホルダー 2">
            <a:extLst>
              <a:ext uri="{FF2B5EF4-FFF2-40B4-BE49-F238E27FC236}">
                <a16:creationId xmlns:a16="http://schemas.microsoft.com/office/drawing/2014/main" id="{F6BD79AB-4EEF-8778-C30C-5145E886161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22532" name="スライド番号プレースホルダー 3">
            <a:extLst>
              <a:ext uri="{FF2B5EF4-FFF2-40B4-BE49-F238E27FC236}">
                <a16:creationId xmlns:a16="http://schemas.microsoft.com/office/drawing/2014/main" id="{3ED2CBB9-92AE-50DA-68F8-BAE663517FC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6856">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1017" indent="-281016" defTabSz="926856">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5144"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5147"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5148"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8436"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1725"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5013"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8301"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6AAF4B4-7A93-40FA-8ADF-ABA3C7198D44}" type="slidenum">
              <a:rPr lang="ja-JP" altLang="en-US" smtClean="0">
                <a:ea typeface="ＭＳ Ｐゴシック" panose="020B0600070205080204" pitchFamily="50" charset="-128"/>
              </a:rPr>
              <a:pPr>
                <a:spcBef>
                  <a:spcPct val="0"/>
                </a:spcBef>
              </a:pPr>
              <a:t>4</a:t>
            </a:fld>
            <a:endParaRPr lang="ja-JP" altLang="en-US">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226D8078-5E8E-0302-559B-16B090D997D6}"/>
              </a:ext>
            </a:extLst>
          </p:cNvPr>
          <p:cNvSpPr>
            <a:spLocks noGrp="1" noRot="1" noChangeAspect="1" noChangeArrowheads="1" noTextEdit="1"/>
          </p:cNvSpPr>
          <p:nvPr>
            <p:ph type="sldImg"/>
          </p:nvPr>
        </p:nvSpPr>
        <p:spPr>
          <a:ln/>
        </p:spPr>
      </p:sp>
      <p:sp>
        <p:nvSpPr>
          <p:cNvPr id="24579" name="ノート プレースホルダー 2">
            <a:extLst>
              <a:ext uri="{FF2B5EF4-FFF2-40B4-BE49-F238E27FC236}">
                <a16:creationId xmlns:a16="http://schemas.microsoft.com/office/drawing/2014/main" id="{527164FD-933E-08D0-E33C-C7616066DE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24580" name="スライド番号プレースホルダー 3">
            <a:extLst>
              <a:ext uri="{FF2B5EF4-FFF2-40B4-BE49-F238E27FC236}">
                <a16:creationId xmlns:a16="http://schemas.microsoft.com/office/drawing/2014/main" id="{0CEBC70A-A008-C260-F18E-767371E2D88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6856">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1017" indent="-281016" defTabSz="926856">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5144"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5147"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5148"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8436"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1725"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5013"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8301"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FEA4385-96F5-4B01-9941-4C73A2C84CC0}" type="slidenum">
              <a:rPr lang="ja-JP" altLang="en-US" smtClean="0">
                <a:ea typeface="ＭＳ Ｐゴシック" panose="020B0600070205080204" pitchFamily="50" charset="-128"/>
              </a:rPr>
              <a:pPr>
                <a:spcBef>
                  <a:spcPct val="0"/>
                </a:spcBef>
              </a:pPr>
              <a:t>5</a:t>
            </a:fld>
            <a:endParaRPr lang="ja-JP" altLang="en-US">
              <a:ea typeface="ＭＳ Ｐゴシック" panose="020B060007020508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C16DDC7B-652E-FC3A-240A-3CC4AB9F9DFA}"/>
              </a:ext>
            </a:extLst>
          </p:cNvPr>
          <p:cNvSpPr>
            <a:spLocks noGrp="1" noRot="1" noChangeAspect="1" noChangeArrowheads="1" noTextEdit="1"/>
          </p:cNvSpPr>
          <p:nvPr>
            <p:ph type="sldImg"/>
          </p:nvPr>
        </p:nvSpPr>
        <p:spPr>
          <a:ln/>
        </p:spPr>
      </p:sp>
      <p:sp>
        <p:nvSpPr>
          <p:cNvPr id="26627" name="ノート プレースホルダー 2">
            <a:extLst>
              <a:ext uri="{FF2B5EF4-FFF2-40B4-BE49-F238E27FC236}">
                <a16:creationId xmlns:a16="http://schemas.microsoft.com/office/drawing/2014/main" id="{34F635CF-E515-1A05-7699-85D6C8B9DB7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26628" name="スライド番号プレースホルダー 3">
            <a:extLst>
              <a:ext uri="{FF2B5EF4-FFF2-40B4-BE49-F238E27FC236}">
                <a16:creationId xmlns:a16="http://schemas.microsoft.com/office/drawing/2014/main" id="{5FDD4DF3-9A92-D56F-4F2B-CCCB5EF6838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501">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2660" indent="-282659" defTabSz="928501">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6788"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6790"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6791"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80079"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3368"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6655"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9944"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70ABC93-E2E6-4AC1-8C2F-702F63C8A74E}" type="slidenum">
              <a:rPr lang="ja-JP" altLang="en-US" smtClean="0">
                <a:ea typeface="ＭＳ Ｐゴシック" panose="020B0600070205080204" pitchFamily="50" charset="-128"/>
              </a:rPr>
              <a:pPr>
                <a:spcBef>
                  <a:spcPct val="0"/>
                </a:spcBef>
              </a:pPr>
              <a:t>6</a:t>
            </a:fld>
            <a:endParaRPr lang="ja-JP" altLang="en-US">
              <a:ea typeface="ＭＳ Ｐゴシック" panose="020B060007020508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E8145A8B-0A18-3B79-BDEF-B6F8B621505C}"/>
              </a:ext>
            </a:extLst>
          </p:cNvPr>
          <p:cNvSpPr>
            <a:spLocks noGrp="1" noRot="1" noChangeAspect="1" noChangeArrowheads="1" noTextEdit="1"/>
          </p:cNvSpPr>
          <p:nvPr>
            <p:ph type="sldImg"/>
          </p:nvPr>
        </p:nvSpPr>
        <p:spPr>
          <a:ln/>
        </p:spPr>
      </p:sp>
      <p:sp>
        <p:nvSpPr>
          <p:cNvPr id="28675" name="ノート プレースホルダー 2">
            <a:extLst>
              <a:ext uri="{FF2B5EF4-FFF2-40B4-BE49-F238E27FC236}">
                <a16:creationId xmlns:a16="http://schemas.microsoft.com/office/drawing/2014/main" id="{6B010832-AC8C-F805-C2FE-E8383E3F5A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Arial" panose="020B0604020202020204" pitchFamily="34" charset="0"/>
            </a:endParaRPr>
          </a:p>
        </p:txBody>
      </p:sp>
      <p:sp>
        <p:nvSpPr>
          <p:cNvPr id="28676" name="スライド番号プレースホルダー 3">
            <a:extLst>
              <a:ext uri="{FF2B5EF4-FFF2-40B4-BE49-F238E27FC236}">
                <a16:creationId xmlns:a16="http://schemas.microsoft.com/office/drawing/2014/main" id="{2DE85D28-654E-1D36-701A-0FD6BDAA22F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501">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2660" indent="-282659" defTabSz="928501">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6788"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6790"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6791" indent="-223497" defTabSz="928501">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80079"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3368"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6655"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9944" indent="-223497" defTabSz="92850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D72A956-5605-4C07-BC7B-C4CA44781373}" type="slidenum">
              <a:rPr lang="ja-JP" altLang="en-US" smtClean="0">
                <a:ea typeface="ＭＳ Ｐゴシック" panose="020B0600070205080204" pitchFamily="50" charset="-128"/>
              </a:rPr>
              <a:pPr>
                <a:spcBef>
                  <a:spcPct val="0"/>
                </a:spcBef>
              </a:pPr>
              <a:t>7</a:t>
            </a:fld>
            <a:endParaRPr lang="ja-JP" altLang="en-US">
              <a:ea typeface="ＭＳ Ｐゴシック" panose="020B060007020508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07919A26-8E83-4CC0-9592-E8B1184D088D}"/>
              </a:ext>
            </a:extLst>
          </p:cNvPr>
          <p:cNvSpPr>
            <a:spLocks noGrp="1" noRot="1" noChangeAspect="1" noChangeArrowheads="1" noTextEdit="1"/>
          </p:cNvSpPr>
          <p:nvPr>
            <p:ph type="sldImg"/>
          </p:nvPr>
        </p:nvSpPr>
        <p:spPr>
          <a:ln/>
        </p:spPr>
      </p:sp>
      <p:sp>
        <p:nvSpPr>
          <p:cNvPr id="30723" name="ノート プレースホルダー 2">
            <a:extLst>
              <a:ext uri="{FF2B5EF4-FFF2-40B4-BE49-F238E27FC236}">
                <a16:creationId xmlns:a16="http://schemas.microsoft.com/office/drawing/2014/main" id="{957A0679-CD6C-4B12-8804-A4D3E60765F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30724" name="スライド番号プレースホルダー 3">
            <a:extLst>
              <a:ext uri="{FF2B5EF4-FFF2-40B4-BE49-F238E27FC236}">
                <a16:creationId xmlns:a16="http://schemas.microsoft.com/office/drawing/2014/main" id="{26EADF3D-8C34-4013-8AB3-BBA6E03D6EB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5024">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2505" indent="-289173" defTabSz="925024">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9976" indent="-231666" defTabSz="925024">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23309" indent="-231666" defTabSz="925024">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86641" indent="-231666" defTabSz="925024">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59832" indent="-231666" defTabSz="92502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33023" indent="-231666" defTabSz="92502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06215" indent="-231666" defTabSz="92502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79406" indent="-231666" defTabSz="92502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A5EF0B4-B821-4158-A449-166B8E3CA909}" type="slidenum">
              <a:rPr lang="ja-JP" altLang="en-US">
                <a:ea typeface="ＭＳ Ｐゴシック" panose="020B0600070205080204" pitchFamily="50" charset="-128"/>
              </a:rPr>
              <a:pPr>
                <a:spcBef>
                  <a:spcPct val="0"/>
                </a:spcBef>
              </a:pPr>
              <a:t>8</a:t>
            </a:fld>
            <a:endParaRPr lang="ja-JP" altLang="en-US">
              <a:ea typeface="ＭＳ Ｐゴシック" panose="020B060007020508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970407B-9596-386F-5A3C-44DB6D14E73D}"/>
              </a:ext>
            </a:extLst>
          </p:cNvPr>
          <p:cNvSpPr>
            <a:spLocks noGrp="1" noRot="1" noChangeAspect="1" noChangeArrowheads="1" noTextEdit="1"/>
          </p:cNvSpPr>
          <p:nvPr>
            <p:ph type="sldImg"/>
          </p:nvPr>
        </p:nvSpPr>
        <p:spPr>
          <a:ln/>
        </p:spPr>
      </p:sp>
      <p:sp>
        <p:nvSpPr>
          <p:cNvPr id="39939" name="ノート プレースホルダー 2">
            <a:extLst>
              <a:ext uri="{FF2B5EF4-FFF2-40B4-BE49-F238E27FC236}">
                <a16:creationId xmlns:a16="http://schemas.microsoft.com/office/drawing/2014/main" id="{57519F27-1EDD-ECC3-406B-9784DCDFF5B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39940" name="スライド番号プレースホルダー 3">
            <a:extLst>
              <a:ext uri="{FF2B5EF4-FFF2-40B4-BE49-F238E27FC236}">
                <a16:creationId xmlns:a16="http://schemas.microsoft.com/office/drawing/2014/main" id="{2C8AE4E5-D8A1-6485-7C3E-D293C51F3E3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6856">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51017" indent="-281016" defTabSz="926856">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65144"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35147"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05148" indent="-221854" defTabSz="926856">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8436"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51725"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25013"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98301" indent="-221854" defTabSz="92685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82B73F4-0145-431B-8391-727B469D2BD7}" type="slidenum">
              <a:rPr lang="ja-JP" altLang="en-US" smtClean="0">
                <a:ea typeface="ＭＳ Ｐゴシック" panose="020B0600070205080204" pitchFamily="50" charset="-128"/>
              </a:rPr>
              <a:pPr>
                <a:spcBef>
                  <a:spcPct val="0"/>
                </a:spcBef>
              </a:pPr>
              <a:t>13</a:t>
            </a:fld>
            <a:endParaRPr lang="ja-JP" altLang="en-US">
              <a:ea typeface="ＭＳ Ｐゴシック" panose="020B060007020508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1B0B807-B375-4D25-9603-38437BAAAD84}"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3016607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B0B807-B375-4D25-9603-38437BAAAD84}"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2543157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B0B807-B375-4D25-9603-38437BAAAD84}"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291840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B0B807-B375-4D25-9603-38437BAAAD84}"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2274091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1B0B807-B375-4D25-9603-38437BAAAD84}" type="datetimeFigureOut">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3333740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1B0B807-B375-4D25-9603-38437BAAAD84}" type="datetimeFigureOut">
              <a:rPr kumimoji="1" lang="ja-JP" altLang="en-US" smtClean="0"/>
              <a:t>2023/10/3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205945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1B0B807-B375-4D25-9603-38437BAAAD84}" type="datetimeFigureOut">
              <a:rPr kumimoji="1" lang="ja-JP" altLang="en-US" smtClean="0"/>
              <a:t>2023/10/3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3766078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1B0B807-B375-4D25-9603-38437BAAAD84}" type="datetimeFigureOut">
              <a:rPr kumimoji="1" lang="ja-JP" altLang="en-US" smtClean="0"/>
              <a:t>2023/10/3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1433306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0B807-B375-4D25-9603-38437BAAAD84}" type="datetimeFigureOut">
              <a:rPr kumimoji="1" lang="ja-JP" altLang="en-US" smtClean="0"/>
              <a:t>2023/10/3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1160312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1B0B807-B375-4D25-9603-38437BAAAD84}" type="datetimeFigureOut">
              <a:rPr kumimoji="1" lang="ja-JP" altLang="en-US" smtClean="0"/>
              <a:t>2023/10/3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1111888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1B0B807-B375-4D25-9603-38437BAAAD84}" type="datetimeFigureOut">
              <a:rPr kumimoji="1" lang="ja-JP" altLang="en-US" smtClean="0"/>
              <a:t>2023/10/3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3539461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0B807-B375-4D25-9603-38437BAAAD84}" type="datetimeFigureOut">
              <a:rPr kumimoji="1" lang="ja-JP" altLang="en-US" smtClean="0"/>
              <a:t>2023/10/3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F543EE-9734-457A-8F06-D3AEA0A51EFB}" type="slidenum">
              <a:rPr kumimoji="1" lang="ja-JP" altLang="en-US" smtClean="0"/>
              <a:t>‹#›</a:t>
            </a:fld>
            <a:endParaRPr kumimoji="1" lang="ja-JP" altLang="en-US"/>
          </a:p>
        </p:txBody>
      </p:sp>
    </p:spTree>
    <p:extLst>
      <p:ext uri="{BB962C8B-B14F-4D97-AF65-F5344CB8AC3E}">
        <p14:creationId xmlns:p14="http://schemas.microsoft.com/office/powerpoint/2010/main" val="2321660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emf"/><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9.jpeg"/><Relationship Id="rId7"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21.jpeg"/><Relationship Id="rId4" Type="http://schemas.openxmlformats.org/officeDocument/2006/relationships/image" Target="../media/image20.jpg"/><Relationship Id="rId9"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番号プレースホルダー 3">
            <a:extLst>
              <a:ext uri="{FF2B5EF4-FFF2-40B4-BE49-F238E27FC236}">
                <a16:creationId xmlns:a16="http://schemas.microsoft.com/office/drawing/2014/main" id="{FF983D2C-A646-E9E0-845D-A5136B3692BF}"/>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4D302CAD-1B68-423B-8476-1802BBFF902D}" type="slidenum">
              <a:rPr lang="ja-JP" altLang="en-US" sz="2000" smtClean="0">
                <a:latin typeface="Arial" panose="020B0604020202020204" pitchFamily="34" charset="0"/>
              </a:rPr>
              <a:pPr>
                <a:spcBef>
                  <a:spcPct val="0"/>
                </a:spcBef>
                <a:buFontTx/>
                <a:buNone/>
              </a:pPr>
              <a:t>1</a:t>
            </a:fld>
            <a:endParaRPr lang="ja-JP" altLang="en-US" sz="2000">
              <a:latin typeface="Arial" panose="020B0604020202020204" pitchFamily="34" charset="0"/>
            </a:endParaRPr>
          </a:p>
        </p:txBody>
      </p:sp>
      <p:sp>
        <p:nvSpPr>
          <p:cNvPr id="5" name="Rectangle 2">
            <a:extLst>
              <a:ext uri="{FF2B5EF4-FFF2-40B4-BE49-F238E27FC236}">
                <a16:creationId xmlns:a16="http://schemas.microsoft.com/office/drawing/2014/main" id="{EBDB84B8-5146-8F26-10F0-E665F4CF12AE}"/>
              </a:ext>
            </a:extLst>
          </p:cNvPr>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eaLnBrk="1" hangingPunct="1">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令和</a:t>
            </a:r>
            <a:r>
              <a:rPr lang="en-US" altLang="ja-JP"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年度建設事業評価（道路事業）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364" name="テキスト ボックス 4">
            <a:extLst>
              <a:ext uri="{FF2B5EF4-FFF2-40B4-BE49-F238E27FC236}">
                <a16:creationId xmlns:a16="http://schemas.microsoft.com/office/drawing/2014/main" id="{186FF044-BC0B-9689-5B75-937BC0EE3660}"/>
              </a:ext>
            </a:extLst>
          </p:cNvPr>
          <p:cNvSpPr txBox="1">
            <a:spLocks noChangeArrowheads="1"/>
          </p:cNvSpPr>
          <p:nvPr/>
        </p:nvSpPr>
        <p:spPr bwMode="auto">
          <a:xfrm>
            <a:off x="250167" y="1887538"/>
            <a:ext cx="860556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3600" dirty="0"/>
              <a:t>主要地方道　大阪和泉泉南線</a:t>
            </a:r>
            <a:endParaRPr lang="en-US" altLang="ja-JP" sz="3600" dirty="0"/>
          </a:p>
          <a:p>
            <a:pPr algn="ctr" eaLnBrk="1" hangingPunct="1">
              <a:spcBef>
                <a:spcPct val="0"/>
              </a:spcBef>
              <a:buFontTx/>
              <a:buNone/>
            </a:pPr>
            <a:r>
              <a:rPr lang="ja-JP" altLang="en-US" sz="3600" dirty="0"/>
              <a:t>（都市計画道路　泉州山手線）（山直工区）道路事業</a:t>
            </a:r>
            <a:endParaRPr lang="en-US" altLang="ja-JP" sz="3600" dirty="0"/>
          </a:p>
          <a:p>
            <a:pPr algn="ctr" eaLnBrk="1" hangingPunct="1">
              <a:spcBef>
                <a:spcPct val="0"/>
              </a:spcBef>
              <a:buFontTx/>
              <a:buNone/>
            </a:pPr>
            <a:r>
              <a:rPr lang="ja-JP" altLang="en-US" sz="3600" dirty="0"/>
              <a:t>［岸和田市］</a:t>
            </a:r>
            <a:endParaRPr lang="en-US" altLang="ja-JP" sz="3600" dirty="0"/>
          </a:p>
          <a:p>
            <a:pPr algn="ctr" eaLnBrk="1" hangingPunct="1">
              <a:spcBef>
                <a:spcPct val="0"/>
              </a:spcBef>
              <a:buFontTx/>
              <a:buNone/>
            </a:pPr>
            <a:endParaRPr lang="en-US" altLang="ja-JP" sz="3600" dirty="0">
              <a:latin typeface="Arial" panose="020B0604020202020204" pitchFamily="34" charset="0"/>
            </a:endParaRPr>
          </a:p>
          <a:p>
            <a:pPr algn="ctr" eaLnBrk="1" hangingPunct="1">
              <a:spcBef>
                <a:spcPct val="0"/>
              </a:spcBef>
              <a:buFont typeface="Arial" panose="020B0604020202020204" pitchFamily="34" charset="0"/>
              <a:buNone/>
            </a:pPr>
            <a:r>
              <a:rPr lang="en-US" altLang="ja-JP" sz="3600" dirty="0">
                <a:latin typeface="Arial" panose="020B0604020202020204" pitchFamily="34" charset="0"/>
              </a:rPr>
              <a:t>【</a:t>
            </a:r>
            <a:r>
              <a:rPr lang="ja-JP" altLang="en-US" sz="3600" dirty="0">
                <a:latin typeface="Arial" panose="020B0604020202020204" pitchFamily="34" charset="0"/>
              </a:rPr>
              <a:t>事前評価</a:t>
            </a:r>
            <a:r>
              <a:rPr lang="en-US" altLang="ja-JP" sz="3600" dirty="0">
                <a:latin typeface="Arial" panose="020B0604020202020204" pitchFamily="34" charset="0"/>
              </a:rPr>
              <a:t>】</a:t>
            </a:r>
            <a:endParaRPr lang="ja-JP" altLang="en-US" sz="3600" dirty="0">
              <a:latin typeface="Arial" panose="020B0604020202020204" pitchFamily="34" charset="0"/>
            </a:endParaRPr>
          </a:p>
        </p:txBody>
      </p:sp>
      <p:sp>
        <p:nvSpPr>
          <p:cNvPr id="7" name="Text Box 18"/>
          <p:cNvSpPr txBox="1">
            <a:spLocks noChangeArrowheads="1"/>
          </p:cNvSpPr>
          <p:nvPr/>
        </p:nvSpPr>
        <p:spPr bwMode="auto">
          <a:xfrm>
            <a:off x="7658100" y="106363"/>
            <a:ext cx="1335088" cy="369332"/>
          </a:xfrm>
          <a:prstGeom prst="rect">
            <a:avLst/>
          </a:prstGeom>
          <a:solidFill>
            <a:schemeClr val="bg1"/>
          </a:solidFill>
          <a:ln w="9525" algn="ctr">
            <a:solidFill>
              <a:schemeClr val="tx1"/>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800" dirty="0" smtClean="0">
                <a:solidFill>
                  <a:srgbClr val="FF0000"/>
                </a:solidFill>
                <a:latin typeface="HG丸ｺﾞｼｯｸM-PRO" panose="020F0600000000000000" pitchFamily="50" charset="-128"/>
                <a:ea typeface="HG丸ｺﾞｼｯｸM-PRO" panose="020F0600000000000000" pitchFamily="50" charset="-128"/>
              </a:rPr>
              <a:t>資料２</a:t>
            </a:r>
            <a:r>
              <a:rPr lang="en-US" altLang="ja-JP" sz="1800" dirty="0" smtClean="0">
                <a:solidFill>
                  <a:srgbClr val="FF0000"/>
                </a:solidFill>
                <a:latin typeface="HG丸ｺﾞｼｯｸM-PRO" panose="020F0600000000000000" pitchFamily="50" charset="-128"/>
                <a:ea typeface="HG丸ｺﾞｼｯｸM-PRO" panose="020F0600000000000000" pitchFamily="50" charset="-128"/>
              </a:rPr>
              <a:t>-</a:t>
            </a:r>
            <a:r>
              <a:rPr lang="ja-JP" altLang="en-US" sz="1800" dirty="0" smtClean="0">
                <a:solidFill>
                  <a:srgbClr val="FF0000"/>
                </a:solidFill>
                <a:latin typeface="HG丸ｺﾞｼｯｸM-PRO" panose="020F0600000000000000" pitchFamily="50" charset="-128"/>
                <a:ea typeface="HG丸ｺﾞｼｯｸM-PRO" panose="020F0600000000000000" pitchFamily="50" charset="-128"/>
              </a:rPr>
              <a:t>２</a:t>
            </a:r>
            <a:r>
              <a:rPr lang="ja-JP" altLang="en-US" sz="1800" dirty="0">
                <a:solidFill>
                  <a:srgbClr val="FF0000"/>
                </a:solidFill>
                <a:latin typeface="HG丸ｺﾞｼｯｸM-PRO" panose="020F0600000000000000" pitchFamily="50" charset="-128"/>
                <a:ea typeface="HG丸ｺﾞｼｯｸM-PRO" panose="020F0600000000000000" pitchFamily="50" charset="-128"/>
              </a:rPr>
              <a:t>　</a:t>
            </a:r>
          </a:p>
        </p:txBody>
      </p:sp>
      <p:sp>
        <p:nvSpPr>
          <p:cNvPr id="8" name="Rectangle 2"/>
          <p:cNvSpPr>
            <a:spLocks noChangeArrowheads="1"/>
          </p:cNvSpPr>
          <p:nvPr/>
        </p:nvSpPr>
        <p:spPr bwMode="auto">
          <a:xfrm>
            <a:off x="6775450" y="749300"/>
            <a:ext cx="2363788" cy="50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1300"/>
              </a:lnSpc>
              <a:spcBef>
                <a:spcPct val="0"/>
              </a:spcBef>
              <a:buFontTx/>
              <a:buNone/>
            </a:pPr>
            <a:r>
              <a:rPr lang="ja-JP" altLang="en-US" sz="1200" dirty="0">
                <a:latin typeface="HGPｺﾞｼｯｸM" panose="020B0600000000000000" pitchFamily="50" charset="-128"/>
                <a:ea typeface="HGPｺﾞｼｯｸM" panose="020B0600000000000000" pitchFamily="50" charset="-128"/>
              </a:rPr>
              <a:t>令和５年度第</a:t>
            </a:r>
            <a:r>
              <a:rPr lang="en-US" altLang="ja-JP" sz="1200" dirty="0">
                <a:latin typeface="HGPｺﾞｼｯｸM" panose="020B0600000000000000" pitchFamily="50" charset="-128"/>
                <a:ea typeface="HGPｺﾞｼｯｸM" panose="020B0600000000000000" pitchFamily="50" charset="-128"/>
              </a:rPr>
              <a:t>3</a:t>
            </a:r>
            <a:r>
              <a:rPr lang="ja-JP" altLang="en-US" sz="1200" dirty="0">
                <a:latin typeface="HGPｺﾞｼｯｸM" panose="020B0600000000000000" pitchFamily="50" charset="-128"/>
                <a:ea typeface="HGPｺﾞｼｯｸM" panose="020B0600000000000000" pitchFamily="50" charset="-128"/>
              </a:rPr>
              <a:t>回（</a:t>
            </a:r>
            <a:r>
              <a:rPr lang="en-US" altLang="ja-JP" sz="1200" dirty="0">
                <a:latin typeface="HGPｺﾞｼｯｸM" panose="020B0600000000000000" pitchFamily="50" charset="-128"/>
                <a:ea typeface="HGPｺﾞｼｯｸM" panose="020B0600000000000000" pitchFamily="50" charset="-128"/>
              </a:rPr>
              <a:t>R5.10.</a:t>
            </a:r>
            <a:r>
              <a:rPr lang="ja-JP" altLang="en-US" sz="1200" dirty="0">
                <a:latin typeface="HGPｺﾞｼｯｸM" panose="020B0600000000000000" pitchFamily="50" charset="-128"/>
                <a:ea typeface="HGPｺﾞｼｯｸM" panose="020B0600000000000000" pitchFamily="50" charset="-128"/>
              </a:rPr>
              <a:t> </a:t>
            </a:r>
            <a:r>
              <a:rPr lang="en-US" altLang="ja-JP" sz="1200" dirty="0">
                <a:latin typeface="HGPｺﾞｼｯｸM" panose="020B0600000000000000" pitchFamily="50" charset="-128"/>
                <a:ea typeface="HGPｺﾞｼｯｸM" panose="020B0600000000000000" pitchFamily="50" charset="-128"/>
              </a:rPr>
              <a:t>5</a:t>
            </a:r>
            <a:r>
              <a:rPr lang="ja-JP" altLang="en-US" sz="1200" dirty="0">
                <a:latin typeface="HGPｺﾞｼｯｸM" panose="020B0600000000000000" pitchFamily="50" charset="-128"/>
                <a:ea typeface="HGPｺﾞｼｯｸM" panose="020B0600000000000000" pitchFamily="50" charset="-128"/>
              </a:rPr>
              <a:t>）　</a:t>
            </a:r>
            <a:endParaRPr lang="ja-JP" altLang="en-US" sz="12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eaLnBrk="1" hangingPunct="1">
              <a:lnSpc>
                <a:spcPts val="1300"/>
              </a:lnSpc>
              <a:spcBef>
                <a:spcPct val="0"/>
              </a:spcBef>
              <a:buFontTx/>
              <a:buNone/>
            </a:pPr>
            <a:r>
              <a:rPr lang="ja-JP" altLang="en-US" sz="1200" dirty="0">
                <a:latin typeface="HGPｺﾞｼｯｸM" panose="020B0600000000000000" pitchFamily="50" charset="-128"/>
                <a:ea typeface="HGPｺﾞｼｯｸM" panose="020B0600000000000000" pitchFamily="50" charset="-128"/>
              </a:rPr>
              <a:t>大阪府建設事業評価審議会</a:t>
            </a:r>
            <a:endParaRPr lang="en-US" altLang="ja-JP" sz="1200" dirty="0">
              <a:latin typeface="HGPｺﾞｼｯｸM" panose="020B0600000000000000" pitchFamily="50" charset="-128"/>
              <a:ea typeface="HGPｺﾞｼｯｸM" panose="020B0600000000000000"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 name="正方形/長方形 1671">
            <a:extLst>
              <a:ext uri="{FF2B5EF4-FFF2-40B4-BE49-F238E27FC236}">
                <a16:creationId xmlns:a16="http://schemas.microsoft.com/office/drawing/2014/main" id="{F8012367-C097-4E56-89B6-6B7026155B0B}"/>
              </a:ext>
            </a:extLst>
          </p:cNvPr>
          <p:cNvSpPr/>
          <p:nvPr/>
        </p:nvSpPr>
        <p:spPr>
          <a:xfrm>
            <a:off x="242888" y="1886346"/>
            <a:ext cx="8678862" cy="394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latin typeface="ＭＳ Ｐゴシック" panose="020B0600070205080204" pitchFamily="50" charset="-128"/>
                <a:ea typeface="ＭＳ Ｐゴシック" panose="020B0600070205080204" pitchFamily="50" charset="-128"/>
              </a:rPr>
              <a:t>※</a:t>
            </a:r>
            <a:r>
              <a:rPr lang="ja-JP" altLang="en-US" sz="1600" dirty="0">
                <a:solidFill>
                  <a:schemeClr val="tx1"/>
                </a:solidFill>
                <a:latin typeface="ＭＳ Ｐゴシック" panose="020B0600070205080204" pitchFamily="50" charset="-128"/>
                <a:ea typeface="ＭＳ Ｐゴシック" panose="020B0600070205080204" pitchFamily="50" charset="-128"/>
              </a:rPr>
              <a:t>走行経費：燃料費、タイヤ・チューブ費、車両整備（維持・修繕）費など</a:t>
            </a:r>
            <a:endParaRPr lang="en-US" altLang="ja-JP" sz="1600" dirty="0">
              <a:solidFill>
                <a:schemeClr val="tx1"/>
              </a:solidFill>
              <a:latin typeface="ＭＳ Ｐゴシック" panose="020B0600070205080204" pitchFamily="50" charset="-128"/>
              <a:ea typeface="ＭＳ Ｐゴシック" panose="020B0600070205080204" pitchFamily="50" charset="-128"/>
            </a:endParaRPr>
          </a:p>
        </p:txBody>
      </p:sp>
      <p:sp>
        <p:nvSpPr>
          <p:cNvPr id="1663" name="タイトル 2">
            <a:extLst>
              <a:ext uri="{FF2B5EF4-FFF2-40B4-BE49-F238E27FC236}">
                <a16:creationId xmlns:a16="http://schemas.microsoft.com/office/drawing/2014/main" id="{229E1453-07AD-423A-B060-A02A1C17A7BE}"/>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２．事業の必要性等に関する視点</a:t>
            </a:r>
          </a:p>
        </p:txBody>
      </p:sp>
      <p:sp>
        <p:nvSpPr>
          <p:cNvPr id="32773" name="スライド番号プレースホルダー 3">
            <a:extLst>
              <a:ext uri="{FF2B5EF4-FFF2-40B4-BE49-F238E27FC236}">
                <a16:creationId xmlns:a16="http://schemas.microsoft.com/office/drawing/2014/main" id="{0AEE2A57-F08A-4523-ABFD-2FA4BFB38B45}"/>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38AD17E0-977D-4EC7-831C-568E437EA762}" type="slidenum">
              <a:rPr lang="ja-JP" altLang="en-US" sz="2000">
                <a:latin typeface="Arial" panose="020B0604020202020204" pitchFamily="34" charset="0"/>
              </a:rPr>
              <a:pPr>
                <a:spcBef>
                  <a:spcPct val="0"/>
                </a:spcBef>
                <a:buFontTx/>
                <a:buNone/>
              </a:pPr>
              <a:t>10</a:t>
            </a:fld>
            <a:endParaRPr lang="ja-JP" altLang="en-US" sz="2000">
              <a:latin typeface="Arial" panose="020B0604020202020204" pitchFamily="34" charset="0"/>
            </a:endParaRPr>
          </a:p>
        </p:txBody>
      </p:sp>
      <p:sp>
        <p:nvSpPr>
          <p:cNvPr id="32776" name="テキスト ボックス 7">
            <a:extLst>
              <a:ext uri="{FF2B5EF4-FFF2-40B4-BE49-F238E27FC236}">
                <a16:creationId xmlns:a16="http://schemas.microsoft.com/office/drawing/2014/main" id="{5A9723C1-3F98-4319-A926-21BEF2D4611F}"/>
              </a:ext>
            </a:extLst>
          </p:cNvPr>
          <p:cNvSpPr txBox="1">
            <a:spLocks noChangeArrowheads="1"/>
          </p:cNvSpPr>
          <p:nvPr/>
        </p:nvSpPr>
        <p:spPr bwMode="auto">
          <a:xfrm>
            <a:off x="115888" y="4368165"/>
            <a:ext cx="8932862" cy="773113"/>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無し</a:t>
            </a:r>
            <a:r>
              <a:rPr lang="ja-JP" altLang="en-US" sz="1800" dirty="0">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走行経費減少便益 </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２</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８４億円</a:t>
            </a:r>
            <a:r>
              <a:rPr lang="ja-JP" altLang="en-US" sz="1800" dirty="0">
                <a:latin typeface="Meiryo UI" panose="020B0604030504040204" pitchFamily="50" charset="-128"/>
                <a:ea typeface="Meiryo UI" panose="020B0604030504040204" pitchFamily="50" charset="-128"/>
              </a:rPr>
              <a:t>が算出される。</a:t>
            </a:r>
          </a:p>
        </p:txBody>
      </p:sp>
      <p:sp>
        <p:nvSpPr>
          <p:cNvPr id="12" name="テキスト ボックス 11">
            <a:extLst>
              <a:ext uri="{FF2B5EF4-FFF2-40B4-BE49-F238E27FC236}">
                <a16:creationId xmlns:a16="http://schemas.microsoft.com/office/drawing/2014/main" id="{D0C15DDC-D196-4CF0-AB5D-3499216CEAE9}"/>
              </a:ext>
            </a:extLst>
          </p:cNvPr>
          <p:cNvSpPr txBox="1"/>
          <p:nvPr/>
        </p:nvSpPr>
        <p:spPr bwMode="auto">
          <a:xfrm>
            <a:off x="60325" y="2597150"/>
            <a:ext cx="9023350" cy="831850"/>
          </a:xfrm>
          <a:prstGeom prst="rect">
            <a:avLst/>
          </a:prstGeom>
          <a:solidFill>
            <a:schemeClr val="accent5">
              <a:lumMod val="20000"/>
              <a:lumOff val="80000"/>
            </a:schemeClr>
          </a:solidFill>
          <a:ln>
            <a:noFill/>
          </a:ln>
        </p:spPr>
        <p:txBody>
          <a:bodyPr lIns="0" rIns="0">
            <a:spAutoFit/>
          </a:bodyPr>
          <a:lstStyle/>
          <a:p>
            <a:pPr eaLnBrk="1" hangingPunct="1">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○整備の有無による走行費用の年間の総和の差により算出</a:t>
            </a:r>
          </a:p>
          <a:p>
            <a:pPr eaLnBrk="1" hangingPunct="1">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走行費用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eaLnBrk="1" hangingPunct="1">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＝交通量</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台</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リンク延長</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(km)×</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走行経費原単位</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台・</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km)×365(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CA7F100D-C887-4E14-A319-3D1A5466DC35}"/>
              </a:ext>
            </a:extLst>
          </p:cNvPr>
          <p:cNvSpPr/>
          <p:nvPr/>
        </p:nvSpPr>
        <p:spPr>
          <a:xfrm>
            <a:off x="0" y="697229"/>
            <a:ext cx="9144000" cy="1336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anose="020B0600070205080204" pitchFamily="50" charset="-128"/>
                <a:ea typeface="ＭＳ Ｐゴシック" panose="020B0600070205080204" pitchFamily="50" charset="-128"/>
              </a:rPr>
              <a:t>◆走行経費減少便益とは</a:t>
            </a:r>
            <a:endParaRPr lang="en-US" altLang="ja-JP" sz="2000" b="1" u="sng" dirty="0">
              <a:solidFill>
                <a:schemeClr val="tx1"/>
              </a:solidFill>
              <a:latin typeface="ＭＳ Ｐゴシック" panose="020B0600070205080204" pitchFamily="50" charset="-128"/>
              <a:ea typeface="ＭＳ Ｐゴシック" panose="020B0600070205080204" pitchFamily="50" charset="-128"/>
            </a:endParaRPr>
          </a:p>
          <a:p>
            <a:pPr eaLnBrk="1" hangingPunct="1">
              <a:spcBef>
                <a:spcPts val="600"/>
              </a:spcBef>
              <a:defRPr/>
            </a:pPr>
            <a:r>
              <a:rPr lang="ja-JP" altLang="en-US" b="1" dirty="0">
                <a:solidFill>
                  <a:schemeClr val="tx1"/>
                </a:solidFill>
                <a:latin typeface="ＭＳ Ｐゴシック" panose="020B0600070205080204" pitchFamily="50" charset="-128"/>
                <a:ea typeface="ＭＳ Ｐゴシック" panose="020B0600070205080204" pitchFamily="50" charset="-128"/>
              </a:rPr>
              <a:t>　　</a:t>
            </a:r>
            <a:r>
              <a:rPr lang="ja-JP" altLang="en-US" dirty="0">
                <a:solidFill>
                  <a:schemeClr val="tx1"/>
                </a:solidFill>
                <a:latin typeface="ＭＳ Ｐゴシック" panose="020B0600070205080204" pitchFamily="50" charset="-128"/>
                <a:ea typeface="ＭＳ Ｐゴシック" panose="020B0600070205080204" pitchFamily="50" charset="-128"/>
              </a:rPr>
              <a:t>道路整備・改良に伴い自動車交通が円滑化し、燃費が向上するなど走行経費（</a:t>
            </a:r>
            <a:r>
              <a:rPr lang="en-US" altLang="ja-JP" dirty="0">
                <a:solidFill>
                  <a:schemeClr val="tx1"/>
                </a:solidFill>
                <a:latin typeface="ＭＳ Ｐゴシック" panose="020B0600070205080204" pitchFamily="50" charset="-128"/>
                <a:ea typeface="ＭＳ Ｐゴシック" panose="020B0600070205080204" pitchFamily="50" charset="-128"/>
              </a:rPr>
              <a:t>※</a:t>
            </a:r>
            <a:r>
              <a:rPr lang="ja-JP" altLang="en-US" dirty="0">
                <a:solidFill>
                  <a:schemeClr val="tx1"/>
                </a:solidFill>
                <a:latin typeface="ＭＳ Ｐゴシック" panose="020B0600070205080204" pitchFamily="50" charset="-128"/>
                <a:ea typeface="ＭＳ Ｐゴシック" panose="020B0600070205080204" pitchFamily="50" charset="-128"/>
              </a:rPr>
              <a:t>）が</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pPr eaLnBrk="1" hangingPunct="1">
              <a:defRPr/>
            </a:pPr>
            <a:r>
              <a:rPr lang="ja-JP" altLang="en-US" dirty="0">
                <a:solidFill>
                  <a:schemeClr val="tx1"/>
                </a:solidFill>
                <a:latin typeface="ＭＳ Ｐゴシック" panose="020B0600070205080204" pitchFamily="50" charset="-128"/>
                <a:ea typeface="ＭＳ Ｐゴシック" panose="020B0600070205080204" pitchFamily="50" charset="-128"/>
              </a:rPr>
              <a:t>　　節約されることにより、道路利用者の得られる利益を貨幣換算したもの。</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番号プレースホルダー 3">
            <a:extLst>
              <a:ext uri="{FF2B5EF4-FFF2-40B4-BE49-F238E27FC236}">
                <a16:creationId xmlns:a16="http://schemas.microsoft.com/office/drawing/2014/main" id="{DA4DB9C2-D06C-45EE-94CD-B958C71F9505}"/>
              </a:ext>
            </a:extLst>
          </p:cNvPr>
          <p:cNvSpPr>
            <a:spLocks noGrp="1"/>
          </p:cNvSpPr>
          <p:nvPr>
            <p:ph type="sldNum" sz="quarter" idx="12"/>
          </p:nvPr>
        </p:nvSpPr>
        <p:spPr bwMode="auto">
          <a:xfrm>
            <a:off x="6410325" y="4744244"/>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5D74A55A-61F1-47F4-8123-92CB28248009}" type="slidenum">
              <a:rPr lang="ja-JP" altLang="en-US" sz="1200">
                <a:solidFill>
                  <a:srgbClr val="898989"/>
                </a:solidFill>
                <a:latin typeface="Arial" panose="020B0604020202020204" pitchFamily="34" charset="0"/>
              </a:rPr>
              <a:pPr>
                <a:spcBef>
                  <a:spcPct val="0"/>
                </a:spcBef>
                <a:buFontTx/>
                <a:buNone/>
              </a:pPr>
              <a:t>11</a:t>
            </a:fld>
            <a:endParaRPr lang="ja-JP" altLang="en-US" sz="1200">
              <a:solidFill>
                <a:srgbClr val="898989"/>
              </a:solidFill>
              <a:latin typeface="Arial" panose="020B0604020202020204" pitchFamily="34" charset="0"/>
            </a:endParaRPr>
          </a:p>
        </p:txBody>
      </p:sp>
      <p:grpSp>
        <p:nvGrpSpPr>
          <p:cNvPr id="33795" name="グループ化 3">
            <a:extLst>
              <a:ext uri="{FF2B5EF4-FFF2-40B4-BE49-F238E27FC236}">
                <a16:creationId xmlns:a16="http://schemas.microsoft.com/office/drawing/2014/main" id="{D747D610-B708-4315-8FDD-48C94836F941}"/>
              </a:ext>
            </a:extLst>
          </p:cNvPr>
          <p:cNvGrpSpPr>
            <a:grpSpLocks/>
          </p:cNvGrpSpPr>
          <p:nvPr/>
        </p:nvGrpSpPr>
        <p:grpSpPr bwMode="auto">
          <a:xfrm>
            <a:off x="203200" y="3356769"/>
            <a:ext cx="8258175" cy="1830388"/>
            <a:chOff x="346075" y="5085184"/>
            <a:chExt cx="8258175" cy="1831185"/>
          </a:xfrm>
        </p:grpSpPr>
        <p:grpSp>
          <p:nvGrpSpPr>
            <p:cNvPr id="35457" name="グループ化 1">
              <a:extLst>
                <a:ext uri="{FF2B5EF4-FFF2-40B4-BE49-F238E27FC236}">
                  <a16:creationId xmlns:a16="http://schemas.microsoft.com/office/drawing/2014/main" id="{A9A46A76-1152-4712-997E-B2AEAB0364B5}"/>
                </a:ext>
              </a:extLst>
            </p:cNvPr>
            <p:cNvGrpSpPr>
              <a:grpSpLocks/>
            </p:cNvGrpSpPr>
            <p:nvPr/>
          </p:nvGrpSpPr>
          <p:grpSpPr bwMode="auto">
            <a:xfrm>
              <a:off x="346075" y="5085184"/>
              <a:ext cx="8258175" cy="1831185"/>
              <a:chOff x="346075" y="4094164"/>
              <a:chExt cx="8258175" cy="1831185"/>
            </a:xfrm>
          </p:grpSpPr>
          <p:pic>
            <p:nvPicPr>
              <p:cNvPr id="35460" name="Picture 2">
                <a:extLst>
                  <a:ext uri="{FF2B5EF4-FFF2-40B4-BE49-F238E27FC236}">
                    <a16:creationId xmlns:a16="http://schemas.microsoft.com/office/drawing/2014/main" id="{D1FAF00E-136F-4185-AE04-39CF83028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351"/>
              <a:stretch>
                <a:fillRect/>
              </a:stretch>
            </p:blipFill>
            <p:spPr bwMode="auto">
              <a:xfrm>
                <a:off x="346075" y="4094164"/>
                <a:ext cx="8258175"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461" name="テキスト ボックス 1665">
                <a:extLst>
                  <a:ext uri="{FF2B5EF4-FFF2-40B4-BE49-F238E27FC236}">
                    <a16:creationId xmlns:a16="http://schemas.microsoft.com/office/drawing/2014/main" id="{57D3D863-30D2-4374-BCB8-0F35DDACCAE8}"/>
                  </a:ext>
                </a:extLst>
              </p:cNvPr>
              <p:cNvSpPr txBox="1">
                <a:spLocks noChangeArrowheads="1"/>
              </p:cNvSpPr>
              <p:nvPr/>
            </p:nvSpPr>
            <p:spPr bwMode="auto">
              <a:xfrm>
                <a:off x="2123728" y="5435715"/>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整備なし</a:t>
                </a:r>
              </a:p>
            </p:txBody>
          </p:sp>
          <p:sp>
            <p:nvSpPr>
              <p:cNvPr id="35462" name="テキスト ボックス 1666">
                <a:extLst>
                  <a:ext uri="{FF2B5EF4-FFF2-40B4-BE49-F238E27FC236}">
                    <a16:creationId xmlns:a16="http://schemas.microsoft.com/office/drawing/2014/main" id="{344AAE8B-1DE1-44B1-8DE4-C1828B8C919B}"/>
                  </a:ext>
                </a:extLst>
              </p:cNvPr>
              <p:cNvSpPr txBox="1">
                <a:spLocks noChangeArrowheads="1"/>
              </p:cNvSpPr>
              <p:nvPr/>
            </p:nvSpPr>
            <p:spPr bwMode="auto">
              <a:xfrm>
                <a:off x="6611044" y="5487555"/>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整備あり</a:t>
                </a:r>
              </a:p>
            </p:txBody>
          </p:sp>
        </p:grpSp>
        <p:sp>
          <p:nvSpPr>
            <p:cNvPr id="7" name="正方形/長方形 6">
              <a:extLst>
                <a:ext uri="{FF2B5EF4-FFF2-40B4-BE49-F238E27FC236}">
                  <a16:creationId xmlns:a16="http://schemas.microsoft.com/office/drawing/2014/main" id="{5176A848-D58A-4520-8347-46D69B83A580}"/>
                </a:ext>
              </a:extLst>
            </p:cNvPr>
            <p:cNvSpPr/>
            <p:nvPr/>
          </p:nvSpPr>
          <p:spPr bwMode="auto">
            <a:xfrm>
              <a:off x="4633913" y="6019040"/>
              <a:ext cx="722312" cy="522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anchor="ctr">
              <a:spAutoFit/>
            </a:bodyPr>
            <a:lstStyle/>
            <a:p>
              <a:pPr algn="ctr" eaLnBrk="1" hangingPunct="1">
                <a:defRPr/>
              </a:pPr>
              <a:r>
                <a:rPr lang="ja-JP" altLang="en-US" sz="1400" b="1" dirty="0">
                  <a:solidFill>
                    <a:schemeClr val="tx1"/>
                  </a:solidFill>
                </a:rPr>
                <a:t>　　　　　　</a:t>
              </a:r>
              <a:endParaRPr lang="en-US" altLang="ja-JP" sz="1400" b="1" dirty="0">
                <a:solidFill>
                  <a:schemeClr val="tx1"/>
                </a:solidFill>
              </a:endParaRPr>
            </a:p>
            <a:p>
              <a:pPr algn="ctr" eaLnBrk="1" hangingPunct="1">
                <a:defRPr/>
              </a:pPr>
              <a:r>
                <a:rPr lang="ja-JP" altLang="en-US" sz="1400" b="1" dirty="0">
                  <a:solidFill>
                    <a:schemeClr val="tx1"/>
                  </a:solidFill>
                </a:rPr>
                <a:t>　　　</a:t>
              </a:r>
            </a:p>
          </p:txBody>
        </p:sp>
        <p:sp>
          <p:nvSpPr>
            <p:cNvPr id="8" name="右矢印 7">
              <a:extLst>
                <a:ext uri="{FF2B5EF4-FFF2-40B4-BE49-F238E27FC236}">
                  <a16:creationId xmlns:a16="http://schemas.microsoft.com/office/drawing/2014/main" id="{578D2838-6076-47F1-B1D2-F62D86C70187}"/>
                </a:ext>
              </a:extLst>
            </p:cNvPr>
            <p:cNvSpPr/>
            <p:nvPr/>
          </p:nvSpPr>
          <p:spPr>
            <a:xfrm>
              <a:off x="4643438" y="6019040"/>
              <a:ext cx="701675" cy="320815"/>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33796" name="グループ化 11">
            <a:extLst>
              <a:ext uri="{FF2B5EF4-FFF2-40B4-BE49-F238E27FC236}">
                <a16:creationId xmlns:a16="http://schemas.microsoft.com/office/drawing/2014/main" id="{6ACA20A3-A376-429C-BBAC-BE83C94D17F3}"/>
              </a:ext>
            </a:extLst>
          </p:cNvPr>
          <p:cNvGrpSpPr>
            <a:grpSpLocks/>
          </p:cNvGrpSpPr>
          <p:nvPr/>
        </p:nvGrpSpPr>
        <p:grpSpPr bwMode="auto">
          <a:xfrm>
            <a:off x="1000125" y="1057275"/>
            <a:ext cx="0" cy="0"/>
            <a:chOff x="0" y="0"/>
            <a:chExt cx="345" cy="104"/>
          </a:xfrm>
        </p:grpSpPr>
        <p:sp>
          <p:nvSpPr>
            <p:cNvPr id="35183" name="Freeform 1710">
              <a:extLst>
                <a:ext uri="{FF2B5EF4-FFF2-40B4-BE49-F238E27FC236}">
                  <a16:creationId xmlns:a16="http://schemas.microsoft.com/office/drawing/2014/main" id="{CFF72A1F-8CBC-46DB-8932-EB334449869E}"/>
                </a:ext>
              </a:extLst>
            </p:cNvPr>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5184" name="Freeform 1711">
              <a:extLst>
                <a:ext uri="{FF2B5EF4-FFF2-40B4-BE49-F238E27FC236}">
                  <a16:creationId xmlns:a16="http://schemas.microsoft.com/office/drawing/2014/main" id="{D84272AE-118B-4453-B3E5-D3A947A8B712}"/>
                </a:ext>
              </a:extLst>
            </p:cNvPr>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5185" name="Line 1712">
              <a:extLst>
                <a:ext uri="{FF2B5EF4-FFF2-40B4-BE49-F238E27FC236}">
                  <a16:creationId xmlns:a16="http://schemas.microsoft.com/office/drawing/2014/main" id="{D0B56789-7D08-4528-B318-A03364E2E3E6}"/>
                </a:ext>
              </a:extLst>
            </p:cNvPr>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86" name="Line 1713">
              <a:extLst>
                <a:ext uri="{FF2B5EF4-FFF2-40B4-BE49-F238E27FC236}">
                  <a16:creationId xmlns:a16="http://schemas.microsoft.com/office/drawing/2014/main" id="{7AF9D544-A1B8-4452-BB4C-35C6A76E1B78}"/>
                </a:ext>
              </a:extLst>
            </p:cNvPr>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87" name="Line 1714">
              <a:extLst>
                <a:ext uri="{FF2B5EF4-FFF2-40B4-BE49-F238E27FC236}">
                  <a16:creationId xmlns:a16="http://schemas.microsoft.com/office/drawing/2014/main" id="{15D80BE1-70EF-4663-AA3E-19DD762574A2}"/>
                </a:ext>
              </a:extLst>
            </p:cNvPr>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88" name="Line 1715">
              <a:extLst>
                <a:ext uri="{FF2B5EF4-FFF2-40B4-BE49-F238E27FC236}">
                  <a16:creationId xmlns:a16="http://schemas.microsoft.com/office/drawing/2014/main" id="{A5C9DD37-0850-49E9-8014-B5667A0B72F2}"/>
                </a:ext>
              </a:extLst>
            </p:cNvPr>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89" name="Line 1716">
              <a:extLst>
                <a:ext uri="{FF2B5EF4-FFF2-40B4-BE49-F238E27FC236}">
                  <a16:creationId xmlns:a16="http://schemas.microsoft.com/office/drawing/2014/main" id="{9E578443-5284-440B-AC5A-A9CBD8C35C35}"/>
                </a:ext>
              </a:extLst>
            </p:cNvPr>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90" name="Line 1717">
              <a:extLst>
                <a:ext uri="{FF2B5EF4-FFF2-40B4-BE49-F238E27FC236}">
                  <a16:creationId xmlns:a16="http://schemas.microsoft.com/office/drawing/2014/main" id="{1A737A24-9F55-490D-B438-2F817F755490}"/>
                </a:ext>
              </a:extLst>
            </p:cNvPr>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91" name="Line 1718">
              <a:extLst>
                <a:ext uri="{FF2B5EF4-FFF2-40B4-BE49-F238E27FC236}">
                  <a16:creationId xmlns:a16="http://schemas.microsoft.com/office/drawing/2014/main" id="{AFAAA3B7-3BBE-4013-9D84-7B6E22F55FFA}"/>
                </a:ext>
              </a:extLst>
            </p:cNvPr>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92" name="Line 1719">
              <a:extLst>
                <a:ext uri="{FF2B5EF4-FFF2-40B4-BE49-F238E27FC236}">
                  <a16:creationId xmlns:a16="http://schemas.microsoft.com/office/drawing/2014/main" id="{E1BE12BF-3979-4B0C-8B32-F5B09B80AC09}"/>
                </a:ext>
              </a:extLst>
            </p:cNvPr>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93" name="Line 1720">
              <a:extLst>
                <a:ext uri="{FF2B5EF4-FFF2-40B4-BE49-F238E27FC236}">
                  <a16:creationId xmlns:a16="http://schemas.microsoft.com/office/drawing/2014/main" id="{05DC3598-00F8-4B3D-8670-3607317C6926}"/>
                </a:ext>
              </a:extLst>
            </p:cNvPr>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94" name="Freeform 1721">
              <a:extLst>
                <a:ext uri="{FF2B5EF4-FFF2-40B4-BE49-F238E27FC236}">
                  <a16:creationId xmlns:a16="http://schemas.microsoft.com/office/drawing/2014/main" id="{CBF24A80-C867-4D70-847F-C8EC971C282C}"/>
                </a:ext>
              </a:extLst>
            </p:cNvPr>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95" name="Freeform 1722">
              <a:extLst>
                <a:ext uri="{FF2B5EF4-FFF2-40B4-BE49-F238E27FC236}">
                  <a16:creationId xmlns:a16="http://schemas.microsoft.com/office/drawing/2014/main" id="{65F092B0-1B0E-43CA-8CE9-64DD678693D2}"/>
                </a:ext>
              </a:extLst>
            </p:cNvPr>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96" name="Freeform 1723">
              <a:extLst>
                <a:ext uri="{FF2B5EF4-FFF2-40B4-BE49-F238E27FC236}">
                  <a16:creationId xmlns:a16="http://schemas.microsoft.com/office/drawing/2014/main" id="{8C349F9E-FF7E-4C99-B5C6-3A5C336573E4}"/>
                </a:ext>
              </a:extLst>
            </p:cNvPr>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97" name="Freeform 1724">
              <a:extLst>
                <a:ext uri="{FF2B5EF4-FFF2-40B4-BE49-F238E27FC236}">
                  <a16:creationId xmlns:a16="http://schemas.microsoft.com/office/drawing/2014/main" id="{42F33997-0BD6-43F8-BD16-8B14369B5EF6}"/>
                </a:ext>
              </a:extLst>
            </p:cNvPr>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98" name="Freeform 1725">
              <a:extLst>
                <a:ext uri="{FF2B5EF4-FFF2-40B4-BE49-F238E27FC236}">
                  <a16:creationId xmlns:a16="http://schemas.microsoft.com/office/drawing/2014/main" id="{95210AB1-D091-4645-9092-191F97715CBA}"/>
                </a:ext>
              </a:extLst>
            </p:cNvPr>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99" name="Freeform 1726">
              <a:extLst>
                <a:ext uri="{FF2B5EF4-FFF2-40B4-BE49-F238E27FC236}">
                  <a16:creationId xmlns:a16="http://schemas.microsoft.com/office/drawing/2014/main" id="{D2E731BE-DF39-4E86-905A-B1BACECA60B2}"/>
                </a:ext>
              </a:extLst>
            </p:cNvPr>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00" name="Line 1727">
              <a:extLst>
                <a:ext uri="{FF2B5EF4-FFF2-40B4-BE49-F238E27FC236}">
                  <a16:creationId xmlns:a16="http://schemas.microsoft.com/office/drawing/2014/main" id="{43A04C26-2929-49B3-863E-7A991F54A4E6}"/>
                </a:ext>
              </a:extLst>
            </p:cNvPr>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01" name="Freeform 1728">
              <a:extLst>
                <a:ext uri="{FF2B5EF4-FFF2-40B4-BE49-F238E27FC236}">
                  <a16:creationId xmlns:a16="http://schemas.microsoft.com/office/drawing/2014/main" id="{817B6B09-5EB9-42F9-AF0D-EBFC2B2BEE1F}"/>
                </a:ext>
              </a:extLst>
            </p:cNvPr>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02" name="Freeform 1729">
              <a:extLst>
                <a:ext uri="{FF2B5EF4-FFF2-40B4-BE49-F238E27FC236}">
                  <a16:creationId xmlns:a16="http://schemas.microsoft.com/office/drawing/2014/main" id="{A9848007-8787-4177-9D41-AB8D38E5B2C1}"/>
                </a:ext>
              </a:extLst>
            </p:cNvPr>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03" name="Line 1730">
              <a:extLst>
                <a:ext uri="{FF2B5EF4-FFF2-40B4-BE49-F238E27FC236}">
                  <a16:creationId xmlns:a16="http://schemas.microsoft.com/office/drawing/2014/main" id="{7DD13C3C-07CC-467A-AA41-AD62682CD1BE}"/>
                </a:ext>
              </a:extLst>
            </p:cNvPr>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04" name="Line 1731">
              <a:extLst>
                <a:ext uri="{FF2B5EF4-FFF2-40B4-BE49-F238E27FC236}">
                  <a16:creationId xmlns:a16="http://schemas.microsoft.com/office/drawing/2014/main" id="{8856BF57-E142-4598-8CA8-382B0AC2616A}"/>
                </a:ext>
              </a:extLst>
            </p:cNvPr>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05" name="Line 1732">
              <a:extLst>
                <a:ext uri="{FF2B5EF4-FFF2-40B4-BE49-F238E27FC236}">
                  <a16:creationId xmlns:a16="http://schemas.microsoft.com/office/drawing/2014/main" id="{F846B823-A2E2-4C5F-AA5E-902C522E8B90}"/>
                </a:ext>
              </a:extLst>
            </p:cNvPr>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06" name="Line 1733">
              <a:extLst>
                <a:ext uri="{FF2B5EF4-FFF2-40B4-BE49-F238E27FC236}">
                  <a16:creationId xmlns:a16="http://schemas.microsoft.com/office/drawing/2014/main" id="{635C42D2-468B-49E3-91B3-53DAC1FB50B9}"/>
                </a:ext>
              </a:extLst>
            </p:cNvPr>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07" name="Freeform 1734">
              <a:extLst>
                <a:ext uri="{FF2B5EF4-FFF2-40B4-BE49-F238E27FC236}">
                  <a16:creationId xmlns:a16="http://schemas.microsoft.com/office/drawing/2014/main" id="{BA6F034C-EC4A-44A5-9228-129F806E7D28}"/>
                </a:ext>
              </a:extLst>
            </p:cNvPr>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08" name="Line 1735">
              <a:extLst>
                <a:ext uri="{FF2B5EF4-FFF2-40B4-BE49-F238E27FC236}">
                  <a16:creationId xmlns:a16="http://schemas.microsoft.com/office/drawing/2014/main" id="{87260B21-40FD-44FD-BF74-C26D57445277}"/>
                </a:ext>
              </a:extLst>
            </p:cNvPr>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09" name="Line 1736">
              <a:extLst>
                <a:ext uri="{FF2B5EF4-FFF2-40B4-BE49-F238E27FC236}">
                  <a16:creationId xmlns:a16="http://schemas.microsoft.com/office/drawing/2014/main" id="{D5A2BA36-373D-45A1-89F6-5523351A11D6}"/>
                </a:ext>
              </a:extLst>
            </p:cNvPr>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0" name="Line 1737">
              <a:extLst>
                <a:ext uri="{FF2B5EF4-FFF2-40B4-BE49-F238E27FC236}">
                  <a16:creationId xmlns:a16="http://schemas.microsoft.com/office/drawing/2014/main" id="{DF971733-1BDB-4F1F-B68C-0D04904A6ABD}"/>
                </a:ext>
              </a:extLst>
            </p:cNvPr>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1" name="Line 1738">
              <a:extLst>
                <a:ext uri="{FF2B5EF4-FFF2-40B4-BE49-F238E27FC236}">
                  <a16:creationId xmlns:a16="http://schemas.microsoft.com/office/drawing/2014/main" id="{1E1A5612-8D5B-4ECB-891F-ACEBE888A28D}"/>
                </a:ext>
              </a:extLst>
            </p:cNvPr>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2" name="Line 1739">
              <a:extLst>
                <a:ext uri="{FF2B5EF4-FFF2-40B4-BE49-F238E27FC236}">
                  <a16:creationId xmlns:a16="http://schemas.microsoft.com/office/drawing/2014/main" id="{BC07E6A1-C8EF-4628-A5BF-9E028C13EFEF}"/>
                </a:ext>
              </a:extLst>
            </p:cNvPr>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3" name="Line 1740">
              <a:extLst>
                <a:ext uri="{FF2B5EF4-FFF2-40B4-BE49-F238E27FC236}">
                  <a16:creationId xmlns:a16="http://schemas.microsoft.com/office/drawing/2014/main" id="{1034DF25-FE0F-4A24-BE29-5D7B48B92E76}"/>
                </a:ext>
              </a:extLst>
            </p:cNvPr>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4" name="Line 1741">
              <a:extLst>
                <a:ext uri="{FF2B5EF4-FFF2-40B4-BE49-F238E27FC236}">
                  <a16:creationId xmlns:a16="http://schemas.microsoft.com/office/drawing/2014/main" id="{F3D2E449-1F48-4494-8321-2BA26E432AA3}"/>
                </a:ext>
              </a:extLst>
            </p:cNvPr>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5" name="Line 1742">
              <a:extLst>
                <a:ext uri="{FF2B5EF4-FFF2-40B4-BE49-F238E27FC236}">
                  <a16:creationId xmlns:a16="http://schemas.microsoft.com/office/drawing/2014/main" id="{86C5796C-D46B-41CD-B166-004443ED5374}"/>
                </a:ext>
              </a:extLst>
            </p:cNvPr>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6" name="Line 1743">
              <a:extLst>
                <a:ext uri="{FF2B5EF4-FFF2-40B4-BE49-F238E27FC236}">
                  <a16:creationId xmlns:a16="http://schemas.microsoft.com/office/drawing/2014/main" id="{5B5302D6-26A9-47B2-8598-8F45CD396CB5}"/>
                </a:ext>
              </a:extLst>
            </p:cNvPr>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7" name="Line 1744">
              <a:extLst>
                <a:ext uri="{FF2B5EF4-FFF2-40B4-BE49-F238E27FC236}">
                  <a16:creationId xmlns:a16="http://schemas.microsoft.com/office/drawing/2014/main" id="{58D4882C-6886-4DDC-8A80-189C4A7B89B4}"/>
                </a:ext>
              </a:extLst>
            </p:cNvPr>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18" name="Freeform 1745">
              <a:extLst>
                <a:ext uri="{FF2B5EF4-FFF2-40B4-BE49-F238E27FC236}">
                  <a16:creationId xmlns:a16="http://schemas.microsoft.com/office/drawing/2014/main" id="{5DF7EEDB-CE8B-4C4F-B02B-8467E1FCDA75}"/>
                </a:ext>
              </a:extLst>
            </p:cNvPr>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19" name="Line 1746">
              <a:extLst>
                <a:ext uri="{FF2B5EF4-FFF2-40B4-BE49-F238E27FC236}">
                  <a16:creationId xmlns:a16="http://schemas.microsoft.com/office/drawing/2014/main" id="{BA831AD2-D0ED-42E1-A352-8A9A6F44DF09}"/>
                </a:ext>
              </a:extLst>
            </p:cNvPr>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20" name="Line 1747">
              <a:extLst>
                <a:ext uri="{FF2B5EF4-FFF2-40B4-BE49-F238E27FC236}">
                  <a16:creationId xmlns:a16="http://schemas.microsoft.com/office/drawing/2014/main" id="{3015AED4-F64C-4FA3-AEE9-316496E30BC6}"/>
                </a:ext>
              </a:extLst>
            </p:cNvPr>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21" name="Line 1748">
              <a:extLst>
                <a:ext uri="{FF2B5EF4-FFF2-40B4-BE49-F238E27FC236}">
                  <a16:creationId xmlns:a16="http://schemas.microsoft.com/office/drawing/2014/main" id="{14654B10-EE06-4099-BAA7-4582383A2055}"/>
                </a:ext>
              </a:extLst>
            </p:cNvPr>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22" name="Line 1749">
              <a:extLst>
                <a:ext uri="{FF2B5EF4-FFF2-40B4-BE49-F238E27FC236}">
                  <a16:creationId xmlns:a16="http://schemas.microsoft.com/office/drawing/2014/main" id="{A17215BB-97AE-4FC6-9A4C-48869D52F847}"/>
                </a:ext>
              </a:extLst>
            </p:cNvPr>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23" name="Freeform 1750">
              <a:extLst>
                <a:ext uri="{FF2B5EF4-FFF2-40B4-BE49-F238E27FC236}">
                  <a16:creationId xmlns:a16="http://schemas.microsoft.com/office/drawing/2014/main" id="{63AF245C-4B60-4E09-903A-C86793E6DE86}"/>
                </a:ext>
              </a:extLst>
            </p:cNvPr>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24" name="Freeform 1751">
              <a:extLst>
                <a:ext uri="{FF2B5EF4-FFF2-40B4-BE49-F238E27FC236}">
                  <a16:creationId xmlns:a16="http://schemas.microsoft.com/office/drawing/2014/main" id="{A537403A-E58F-46FC-9DEF-985EC022D451}"/>
                </a:ext>
              </a:extLst>
            </p:cNvPr>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25" name="Freeform 1752">
              <a:extLst>
                <a:ext uri="{FF2B5EF4-FFF2-40B4-BE49-F238E27FC236}">
                  <a16:creationId xmlns:a16="http://schemas.microsoft.com/office/drawing/2014/main" id="{BAD4B263-E878-4FAD-B918-936179967396}"/>
                </a:ext>
              </a:extLst>
            </p:cNvPr>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26" name="Freeform 1753">
              <a:extLst>
                <a:ext uri="{FF2B5EF4-FFF2-40B4-BE49-F238E27FC236}">
                  <a16:creationId xmlns:a16="http://schemas.microsoft.com/office/drawing/2014/main" id="{B662C627-8EDB-425F-AD36-9B972BBEBBDC}"/>
                </a:ext>
              </a:extLst>
            </p:cNvPr>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27" name="Line 1754">
              <a:extLst>
                <a:ext uri="{FF2B5EF4-FFF2-40B4-BE49-F238E27FC236}">
                  <a16:creationId xmlns:a16="http://schemas.microsoft.com/office/drawing/2014/main" id="{3D17DC8B-4C2A-4C8D-82ED-21E23F8D710F}"/>
                </a:ext>
              </a:extLst>
            </p:cNvPr>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28" name="Line 1755">
              <a:extLst>
                <a:ext uri="{FF2B5EF4-FFF2-40B4-BE49-F238E27FC236}">
                  <a16:creationId xmlns:a16="http://schemas.microsoft.com/office/drawing/2014/main" id="{56A7FF2D-D685-439F-A5B7-0C41F5D69B07}"/>
                </a:ext>
              </a:extLst>
            </p:cNvPr>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29" name="Line 1756">
              <a:extLst>
                <a:ext uri="{FF2B5EF4-FFF2-40B4-BE49-F238E27FC236}">
                  <a16:creationId xmlns:a16="http://schemas.microsoft.com/office/drawing/2014/main" id="{25D1DE6F-0668-4540-B88F-98F030368DE4}"/>
                </a:ext>
              </a:extLst>
            </p:cNvPr>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30" name="Line 1757">
              <a:extLst>
                <a:ext uri="{FF2B5EF4-FFF2-40B4-BE49-F238E27FC236}">
                  <a16:creationId xmlns:a16="http://schemas.microsoft.com/office/drawing/2014/main" id="{11ACB7EC-E2E5-418F-9478-AB1E0880F376}"/>
                </a:ext>
              </a:extLst>
            </p:cNvPr>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31" name="Line 1758">
              <a:extLst>
                <a:ext uri="{FF2B5EF4-FFF2-40B4-BE49-F238E27FC236}">
                  <a16:creationId xmlns:a16="http://schemas.microsoft.com/office/drawing/2014/main" id="{ECB26D75-3A75-4CED-B8B3-EA8B5FD4C8B6}"/>
                </a:ext>
              </a:extLst>
            </p:cNvPr>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32" name="Line 1759">
              <a:extLst>
                <a:ext uri="{FF2B5EF4-FFF2-40B4-BE49-F238E27FC236}">
                  <a16:creationId xmlns:a16="http://schemas.microsoft.com/office/drawing/2014/main" id="{D7CB6877-45F5-487E-9C2C-525C23B195D4}"/>
                </a:ext>
              </a:extLst>
            </p:cNvPr>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33" name="Freeform 1760">
              <a:extLst>
                <a:ext uri="{FF2B5EF4-FFF2-40B4-BE49-F238E27FC236}">
                  <a16:creationId xmlns:a16="http://schemas.microsoft.com/office/drawing/2014/main" id="{EF824897-9A72-4783-A408-690C81BACA9B}"/>
                </a:ext>
              </a:extLst>
            </p:cNvPr>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34" name="Freeform 1761">
              <a:extLst>
                <a:ext uri="{FF2B5EF4-FFF2-40B4-BE49-F238E27FC236}">
                  <a16:creationId xmlns:a16="http://schemas.microsoft.com/office/drawing/2014/main" id="{9137EAEB-6E9D-47C6-8761-AB20937D7962}"/>
                </a:ext>
              </a:extLst>
            </p:cNvPr>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35" name="Line 1762">
              <a:extLst>
                <a:ext uri="{FF2B5EF4-FFF2-40B4-BE49-F238E27FC236}">
                  <a16:creationId xmlns:a16="http://schemas.microsoft.com/office/drawing/2014/main" id="{80F0F1F7-B137-4BDE-B522-9EFF70B28C52}"/>
                </a:ext>
              </a:extLst>
            </p:cNvPr>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36" name="Line 1763">
              <a:extLst>
                <a:ext uri="{FF2B5EF4-FFF2-40B4-BE49-F238E27FC236}">
                  <a16:creationId xmlns:a16="http://schemas.microsoft.com/office/drawing/2014/main" id="{0B59D1A0-3968-4F35-AB8E-CAD444472534}"/>
                </a:ext>
              </a:extLst>
            </p:cNvPr>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37" name="Freeform 1764">
              <a:extLst>
                <a:ext uri="{FF2B5EF4-FFF2-40B4-BE49-F238E27FC236}">
                  <a16:creationId xmlns:a16="http://schemas.microsoft.com/office/drawing/2014/main" id="{CA506EFD-89E9-4E55-A6B3-322D5FAE013E}"/>
                </a:ext>
              </a:extLst>
            </p:cNvPr>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38" name="Line 1765">
              <a:extLst>
                <a:ext uri="{FF2B5EF4-FFF2-40B4-BE49-F238E27FC236}">
                  <a16:creationId xmlns:a16="http://schemas.microsoft.com/office/drawing/2014/main" id="{97EB8DBC-39E9-480B-8E11-3093B807C2DC}"/>
                </a:ext>
              </a:extLst>
            </p:cNvPr>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39" name="Line 1766">
              <a:extLst>
                <a:ext uri="{FF2B5EF4-FFF2-40B4-BE49-F238E27FC236}">
                  <a16:creationId xmlns:a16="http://schemas.microsoft.com/office/drawing/2014/main" id="{6CDD96B2-40CE-4B84-A171-3AC229627EC8}"/>
                </a:ext>
              </a:extLst>
            </p:cNvPr>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40" name="Line 1767">
              <a:extLst>
                <a:ext uri="{FF2B5EF4-FFF2-40B4-BE49-F238E27FC236}">
                  <a16:creationId xmlns:a16="http://schemas.microsoft.com/office/drawing/2014/main" id="{A21044B2-AC3D-4D2A-B5A6-3C6AA3CDB588}"/>
                </a:ext>
              </a:extLst>
            </p:cNvPr>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41" name="Line 1768">
              <a:extLst>
                <a:ext uri="{FF2B5EF4-FFF2-40B4-BE49-F238E27FC236}">
                  <a16:creationId xmlns:a16="http://schemas.microsoft.com/office/drawing/2014/main" id="{C7CAFE69-1BE2-4D21-A051-99FCBBC2E9F7}"/>
                </a:ext>
              </a:extLst>
            </p:cNvPr>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42" name="Freeform 1769">
              <a:extLst>
                <a:ext uri="{FF2B5EF4-FFF2-40B4-BE49-F238E27FC236}">
                  <a16:creationId xmlns:a16="http://schemas.microsoft.com/office/drawing/2014/main" id="{DFDC6853-8F6C-40BE-99ED-7A4751FC17CB}"/>
                </a:ext>
              </a:extLst>
            </p:cNvPr>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43" name="Freeform 1770">
              <a:extLst>
                <a:ext uri="{FF2B5EF4-FFF2-40B4-BE49-F238E27FC236}">
                  <a16:creationId xmlns:a16="http://schemas.microsoft.com/office/drawing/2014/main" id="{7D9C514D-834E-43D4-9C85-D64AC6109F07}"/>
                </a:ext>
              </a:extLst>
            </p:cNvPr>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44" name="Freeform 1771">
              <a:extLst>
                <a:ext uri="{FF2B5EF4-FFF2-40B4-BE49-F238E27FC236}">
                  <a16:creationId xmlns:a16="http://schemas.microsoft.com/office/drawing/2014/main" id="{8B9CD84B-2C3A-42EA-A97E-C9A58FFD78D3}"/>
                </a:ext>
              </a:extLst>
            </p:cNvPr>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45" name="Freeform 1772">
              <a:extLst>
                <a:ext uri="{FF2B5EF4-FFF2-40B4-BE49-F238E27FC236}">
                  <a16:creationId xmlns:a16="http://schemas.microsoft.com/office/drawing/2014/main" id="{E26FF071-68CD-4C81-ACD6-030416F14139}"/>
                </a:ext>
              </a:extLst>
            </p:cNvPr>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46" name="Freeform 1773">
              <a:extLst>
                <a:ext uri="{FF2B5EF4-FFF2-40B4-BE49-F238E27FC236}">
                  <a16:creationId xmlns:a16="http://schemas.microsoft.com/office/drawing/2014/main" id="{A0520A66-D09B-48DD-B671-6246E3986E5F}"/>
                </a:ext>
              </a:extLst>
            </p:cNvPr>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47" name="Line 1774">
              <a:extLst>
                <a:ext uri="{FF2B5EF4-FFF2-40B4-BE49-F238E27FC236}">
                  <a16:creationId xmlns:a16="http://schemas.microsoft.com/office/drawing/2014/main" id="{21A3C3EB-D8B7-4250-ACE4-B71931A87E28}"/>
                </a:ext>
              </a:extLst>
            </p:cNvPr>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48" name="Freeform 1775">
              <a:extLst>
                <a:ext uri="{FF2B5EF4-FFF2-40B4-BE49-F238E27FC236}">
                  <a16:creationId xmlns:a16="http://schemas.microsoft.com/office/drawing/2014/main" id="{3C7E4B89-ADD5-4F35-98FF-A5CC588A2094}"/>
                </a:ext>
              </a:extLst>
            </p:cNvPr>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49" name="Freeform 1776">
              <a:extLst>
                <a:ext uri="{FF2B5EF4-FFF2-40B4-BE49-F238E27FC236}">
                  <a16:creationId xmlns:a16="http://schemas.microsoft.com/office/drawing/2014/main" id="{A28E78D3-8FB1-4734-81B9-51BFA9D0620D}"/>
                </a:ext>
              </a:extLst>
            </p:cNvPr>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50" name="Freeform 1777">
              <a:extLst>
                <a:ext uri="{FF2B5EF4-FFF2-40B4-BE49-F238E27FC236}">
                  <a16:creationId xmlns:a16="http://schemas.microsoft.com/office/drawing/2014/main" id="{9740640C-8560-41A2-B56B-BA2AFB695109}"/>
                </a:ext>
              </a:extLst>
            </p:cNvPr>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51" name="Freeform 1778">
              <a:extLst>
                <a:ext uri="{FF2B5EF4-FFF2-40B4-BE49-F238E27FC236}">
                  <a16:creationId xmlns:a16="http://schemas.microsoft.com/office/drawing/2014/main" id="{AA2F6D62-9A4F-4126-B132-6787C317E60B}"/>
                </a:ext>
              </a:extLst>
            </p:cNvPr>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52" name="Freeform 1779">
              <a:extLst>
                <a:ext uri="{FF2B5EF4-FFF2-40B4-BE49-F238E27FC236}">
                  <a16:creationId xmlns:a16="http://schemas.microsoft.com/office/drawing/2014/main" id="{9D5D0B57-5323-43E2-9968-15009302DFFD}"/>
                </a:ext>
              </a:extLst>
            </p:cNvPr>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53" name="Freeform 1780">
              <a:extLst>
                <a:ext uri="{FF2B5EF4-FFF2-40B4-BE49-F238E27FC236}">
                  <a16:creationId xmlns:a16="http://schemas.microsoft.com/office/drawing/2014/main" id="{C6C20DD7-E805-4E7B-BAE5-E1302DF686FE}"/>
                </a:ext>
              </a:extLst>
            </p:cNvPr>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54" name="Freeform 1781">
              <a:extLst>
                <a:ext uri="{FF2B5EF4-FFF2-40B4-BE49-F238E27FC236}">
                  <a16:creationId xmlns:a16="http://schemas.microsoft.com/office/drawing/2014/main" id="{EA2B6306-8418-407D-9658-345358841EE9}"/>
                </a:ext>
              </a:extLst>
            </p:cNvPr>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55" name="Freeform 1782">
              <a:extLst>
                <a:ext uri="{FF2B5EF4-FFF2-40B4-BE49-F238E27FC236}">
                  <a16:creationId xmlns:a16="http://schemas.microsoft.com/office/drawing/2014/main" id="{829F608C-42D7-4C8A-9E6E-030205D4BA28}"/>
                </a:ext>
              </a:extLst>
            </p:cNvPr>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56" name="Line 1783">
              <a:extLst>
                <a:ext uri="{FF2B5EF4-FFF2-40B4-BE49-F238E27FC236}">
                  <a16:creationId xmlns:a16="http://schemas.microsoft.com/office/drawing/2014/main" id="{4EA9D427-4D70-46E9-8128-2828A97A0E28}"/>
                </a:ext>
              </a:extLst>
            </p:cNvPr>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57" name="Line 1784">
              <a:extLst>
                <a:ext uri="{FF2B5EF4-FFF2-40B4-BE49-F238E27FC236}">
                  <a16:creationId xmlns:a16="http://schemas.microsoft.com/office/drawing/2014/main" id="{BD06BB43-708D-4ABC-AA00-63BAA174B9E7}"/>
                </a:ext>
              </a:extLst>
            </p:cNvPr>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58" name="Freeform 1785">
              <a:extLst>
                <a:ext uri="{FF2B5EF4-FFF2-40B4-BE49-F238E27FC236}">
                  <a16:creationId xmlns:a16="http://schemas.microsoft.com/office/drawing/2014/main" id="{F29F090A-A51D-4085-98C7-D02F23D5D105}"/>
                </a:ext>
              </a:extLst>
            </p:cNvPr>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59" name="Freeform 1786">
              <a:extLst>
                <a:ext uri="{FF2B5EF4-FFF2-40B4-BE49-F238E27FC236}">
                  <a16:creationId xmlns:a16="http://schemas.microsoft.com/office/drawing/2014/main" id="{072EF53A-09EC-4C63-ABB0-FEDF4E00C1F7}"/>
                </a:ext>
              </a:extLst>
            </p:cNvPr>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60" name="Freeform 1787">
              <a:extLst>
                <a:ext uri="{FF2B5EF4-FFF2-40B4-BE49-F238E27FC236}">
                  <a16:creationId xmlns:a16="http://schemas.microsoft.com/office/drawing/2014/main" id="{3AE44B22-2594-441A-B790-2A0779948DEB}"/>
                </a:ext>
              </a:extLst>
            </p:cNvPr>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61" name="Freeform 1788">
              <a:extLst>
                <a:ext uri="{FF2B5EF4-FFF2-40B4-BE49-F238E27FC236}">
                  <a16:creationId xmlns:a16="http://schemas.microsoft.com/office/drawing/2014/main" id="{2037D244-2577-413D-A99A-3848E59F9DFC}"/>
                </a:ext>
              </a:extLst>
            </p:cNvPr>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62" name="Line 1789">
              <a:extLst>
                <a:ext uri="{FF2B5EF4-FFF2-40B4-BE49-F238E27FC236}">
                  <a16:creationId xmlns:a16="http://schemas.microsoft.com/office/drawing/2014/main" id="{A1507A56-2BC5-4E95-93BE-4428776A3471}"/>
                </a:ext>
              </a:extLst>
            </p:cNvPr>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63" name="Line 1790">
              <a:extLst>
                <a:ext uri="{FF2B5EF4-FFF2-40B4-BE49-F238E27FC236}">
                  <a16:creationId xmlns:a16="http://schemas.microsoft.com/office/drawing/2014/main" id="{A719126B-DEDF-4695-B6E1-4D2B7E2BC2CE}"/>
                </a:ext>
              </a:extLst>
            </p:cNvPr>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64" name="Line 1791">
              <a:extLst>
                <a:ext uri="{FF2B5EF4-FFF2-40B4-BE49-F238E27FC236}">
                  <a16:creationId xmlns:a16="http://schemas.microsoft.com/office/drawing/2014/main" id="{71131A61-6C8D-4E1F-BA8C-2A7DC0F00262}"/>
                </a:ext>
              </a:extLst>
            </p:cNvPr>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65" name="Freeform 1792">
              <a:extLst>
                <a:ext uri="{FF2B5EF4-FFF2-40B4-BE49-F238E27FC236}">
                  <a16:creationId xmlns:a16="http://schemas.microsoft.com/office/drawing/2014/main" id="{3CE7149F-73EA-4C76-B623-456DD0C25E36}"/>
                </a:ext>
              </a:extLst>
            </p:cNvPr>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66" name="Line 1793">
              <a:extLst>
                <a:ext uri="{FF2B5EF4-FFF2-40B4-BE49-F238E27FC236}">
                  <a16:creationId xmlns:a16="http://schemas.microsoft.com/office/drawing/2014/main" id="{1BD112AE-688C-4F1B-A31A-8DA7605E191F}"/>
                </a:ext>
              </a:extLst>
            </p:cNvPr>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67" name="Line 1794">
              <a:extLst>
                <a:ext uri="{FF2B5EF4-FFF2-40B4-BE49-F238E27FC236}">
                  <a16:creationId xmlns:a16="http://schemas.microsoft.com/office/drawing/2014/main" id="{014B9A60-3D5B-4490-9FEA-40B646D907B0}"/>
                </a:ext>
              </a:extLst>
            </p:cNvPr>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68" name="Line 1795">
              <a:extLst>
                <a:ext uri="{FF2B5EF4-FFF2-40B4-BE49-F238E27FC236}">
                  <a16:creationId xmlns:a16="http://schemas.microsoft.com/office/drawing/2014/main" id="{C33CB29C-E52C-4D77-96D9-99D0A5C118FB}"/>
                </a:ext>
              </a:extLst>
            </p:cNvPr>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69" name="Line 1796">
              <a:extLst>
                <a:ext uri="{FF2B5EF4-FFF2-40B4-BE49-F238E27FC236}">
                  <a16:creationId xmlns:a16="http://schemas.microsoft.com/office/drawing/2014/main" id="{3C7B3902-8456-41C5-B558-034172D11B53}"/>
                </a:ext>
              </a:extLst>
            </p:cNvPr>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70" name="Line 1797">
              <a:extLst>
                <a:ext uri="{FF2B5EF4-FFF2-40B4-BE49-F238E27FC236}">
                  <a16:creationId xmlns:a16="http://schemas.microsoft.com/office/drawing/2014/main" id="{7F635482-F437-470D-90F5-6AE151F9B8EE}"/>
                </a:ext>
              </a:extLst>
            </p:cNvPr>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71" name="Line 1798">
              <a:extLst>
                <a:ext uri="{FF2B5EF4-FFF2-40B4-BE49-F238E27FC236}">
                  <a16:creationId xmlns:a16="http://schemas.microsoft.com/office/drawing/2014/main" id="{2C5DFBD7-694E-40CB-B6A2-001DD5CB7DD0}"/>
                </a:ext>
              </a:extLst>
            </p:cNvPr>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72" name="Line 1799">
              <a:extLst>
                <a:ext uri="{FF2B5EF4-FFF2-40B4-BE49-F238E27FC236}">
                  <a16:creationId xmlns:a16="http://schemas.microsoft.com/office/drawing/2014/main" id="{05FA4FA2-FE63-442F-91D8-79066D22C6FB}"/>
                </a:ext>
              </a:extLst>
            </p:cNvPr>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73" name="Line 1800">
              <a:extLst>
                <a:ext uri="{FF2B5EF4-FFF2-40B4-BE49-F238E27FC236}">
                  <a16:creationId xmlns:a16="http://schemas.microsoft.com/office/drawing/2014/main" id="{CD3869B8-25FE-475E-8A8A-2EC81F5A8D44}"/>
                </a:ext>
              </a:extLst>
            </p:cNvPr>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74" name="Line 1801">
              <a:extLst>
                <a:ext uri="{FF2B5EF4-FFF2-40B4-BE49-F238E27FC236}">
                  <a16:creationId xmlns:a16="http://schemas.microsoft.com/office/drawing/2014/main" id="{674D0C2A-4DE1-488E-A34C-79C5D8A1E8ED}"/>
                </a:ext>
              </a:extLst>
            </p:cNvPr>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75" name="Line 1802">
              <a:extLst>
                <a:ext uri="{FF2B5EF4-FFF2-40B4-BE49-F238E27FC236}">
                  <a16:creationId xmlns:a16="http://schemas.microsoft.com/office/drawing/2014/main" id="{688B602B-A320-4984-B41F-EA23DDCAC175}"/>
                </a:ext>
              </a:extLst>
            </p:cNvPr>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76" name="Line 1803">
              <a:extLst>
                <a:ext uri="{FF2B5EF4-FFF2-40B4-BE49-F238E27FC236}">
                  <a16:creationId xmlns:a16="http://schemas.microsoft.com/office/drawing/2014/main" id="{0DAEAABA-85B7-49A8-A67F-76D7D4062337}"/>
                </a:ext>
              </a:extLst>
            </p:cNvPr>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77" name="Freeform 1804">
              <a:extLst>
                <a:ext uri="{FF2B5EF4-FFF2-40B4-BE49-F238E27FC236}">
                  <a16:creationId xmlns:a16="http://schemas.microsoft.com/office/drawing/2014/main" id="{54C9D8D8-778F-498B-A4D1-985F5D4AA609}"/>
                </a:ext>
              </a:extLst>
            </p:cNvPr>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78" name="Freeform 1805">
              <a:extLst>
                <a:ext uri="{FF2B5EF4-FFF2-40B4-BE49-F238E27FC236}">
                  <a16:creationId xmlns:a16="http://schemas.microsoft.com/office/drawing/2014/main" id="{FA9DA361-4D53-4743-B8C3-EDB362C53495}"/>
                </a:ext>
              </a:extLst>
            </p:cNvPr>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79" name="Line 1806">
              <a:extLst>
                <a:ext uri="{FF2B5EF4-FFF2-40B4-BE49-F238E27FC236}">
                  <a16:creationId xmlns:a16="http://schemas.microsoft.com/office/drawing/2014/main" id="{0324F1F0-3577-44E4-9F63-39201D9F4853}"/>
                </a:ext>
              </a:extLst>
            </p:cNvPr>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0" name="Line 1807">
              <a:extLst>
                <a:ext uri="{FF2B5EF4-FFF2-40B4-BE49-F238E27FC236}">
                  <a16:creationId xmlns:a16="http://schemas.microsoft.com/office/drawing/2014/main" id="{5657686C-217B-4A9C-9160-CFEB55C178D3}"/>
                </a:ext>
              </a:extLst>
            </p:cNvPr>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1" name="Line 1808">
              <a:extLst>
                <a:ext uri="{FF2B5EF4-FFF2-40B4-BE49-F238E27FC236}">
                  <a16:creationId xmlns:a16="http://schemas.microsoft.com/office/drawing/2014/main" id="{12A85144-84BC-4BA1-93D1-64798BE0A52E}"/>
                </a:ext>
              </a:extLst>
            </p:cNvPr>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2" name="Freeform 1809">
              <a:extLst>
                <a:ext uri="{FF2B5EF4-FFF2-40B4-BE49-F238E27FC236}">
                  <a16:creationId xmlns:a16="http://schemas.microsoft.com/office/drawing/2014/main" id="{80E628F1-F44A-4836-914A-26662B77E174}"/>
                </a:ext>
              </a:extLst>
            </p:cNvPr>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83" name="Line 1810">
              <a:extLst>
                <a:ext uri="{FF2B5EF4-FFF2-40B4-BE49-F238E27FC236}">
                  <a16:creationId xmlns:a16="http://schemas.microsoft.com/office/drawing/2014/main" id="{5B2C06FB-7537-4B24-8AD0-1D177CBF3833}"/>
                </a:ext>
              </a:extLst>
            </p:cNvPr>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4" name="Line 1811">
              <a:extLst>
                <a:ext uri="{FF2B5EF4-FFF2-40B4-BE49-F238E27FC236}">
                  <a16:creationId xmlns:a16="http://schemas.microsoft.com/office/drawing/2014/main" id="{0E7B2C95-522A-4B97-A259-D6A6438D95A0}"/>
                </a:ext>
              </a:extLst>
            </p:cNvPr>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5" name="Line 1812">
              <a:extLst>
                <a:ext uri="{FF2B5EF4-FFF2-40B4-BE49-F238E27FC236}">
                  <a16:creationId xmlns:a16="http://schemas.microsoft.com/office/drawing/2014/main" id="{355B0000-5BB2-42AA-BAB4-022E328DE4DD}"/>
                </a:ext>
              </a:extLst>
            </p:cNvPr>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6" name="Line 1813">
              <a:extLst>
                <a:ext uri="{FF2B5EF4-FFF2-40B4-BE49-F238E27FC236}">
                  <a16:creationId xmlns:a16="http://schemas.microsoft.com/office/drawing/2014/main" id="{19ABC8B7-6B0F-4D87-BDA9-45610D96EC97}"/>
                </a:ext>
              </a:extLst>
            </p:cNvPr>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7" name="Line 1814">
              <a:extLst>
                <a:ext uri="{FF2B5EF4-FFF2-40B4-BE49-F238E27FC236}">
                  <a16:creationId xmlns:a16="http://schemas.microsoft.com/office/drawing/2014/main" id="{F0B3A2C3-BD87-4E42-AE07-81B45F82E82B}"/>
                </a:ext>
              </a:extLst>
            </p:cNvPr>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8" name="Line 1815">
              <a:extLst>
                <a:ext uri="{FF2B5EF4-FFF2-40B4-BE49-F238E27FC236}">
                  <a16:creationId xmlns:a16="http://schemas.microsoft.com/office/drawing/2014/main" id="{CD280E3E-2CFC-4579-AF78-606849C2BA9F}"/>
                </a:ext>
              </a:extLst>
            </p:cNvPr>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89" name="Line 1816">
              <a:extLst>
                <a:ext uri="{FF2B5EF4-FFF2-40B4-BE49-F238E27FC236}">
                  <a16:creationId xmlns:a16="http://schemas.microsoft.com/office/drawing/2014/main" id="{16BDF6CC-952C-40A8-88D5-398DD3E5D72F}"/>
                </a:ext>
              </a:extLst>
            </p:cNvPr>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90" name="Freeform 1817">
              <a:extLst>
                <a:ext uri="{FF2B5EF4-FFF2-40B4-BE49-F238E27FC236}">
                  <a16:creationId xmlns:a16="http://schemas.microsoft.com/office/drawing/2014/main" id="{15D560E7-5B9E-474E-8FAE-AD675EC88D55}"/>
                </a:ext>
              </a:extLst>
            </p:cNvPr>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91" name="Line 1818">
              <a:extLst>
                <a:ext uri="{FF2B5EF4-FFF2-40B4-BE49-F238E27FC236}">
                  <a16:creationId xmlns:a16="http://schemas.microsoft.com/office/drawing/2014/main" id="{B885DEF6-AD3B-436B-85DE-99DA35F7AAD9}"/>
                </a:ext>
              </a:extLst>
            </p:cNvPr>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92" name="Freeform 1819">
              <a:extLst>
                <a:ext uri="{FF2B5EF4-FFF2-40B4-BE49-F238E27FC236}">
                  <a16:creationId xmlns:a16="http://schemas.microsoft.com/office/drawing/2014/main" id="{A974EB54-9812-4713-8EB9-1ACB6D6FA809}"/>
                </a:ext>
              </a:extLst>
            </p:cNvPr>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93" name="Freeform 1820">
              <a:extLst>
                <a:ext uri="{FF2B5EF4-FFF2-40B4-BE49-F238E27FC236}">
                  <a16:creationId xmlns:a16="http://schemas.microsoft.com/office/drawing/2014/main" id="{49BDD85F-95F0-4849-B208-A194857644F0}"/>
                </a:ext>
              </a:extLst>
            </p:cNvPr>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94" name="Line 1821">
              <a:extLst>
                <a:ext uri="{FF2B5EF4-FFF2-40B4-BE49-F238E27FC236}">
                  <a16:creationId xmlns:a16="http://schemas.microsoft.com/office/drawing/2014/main" id="{CD2F39B8-5399-4051-9F77-D0124C675C70}"/>
                </a:ext>
              </a:extLst>
            </p:cNvPr>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95" name="Line 1822">
              <a:extLst>
                <a:ext uri="{FF2B5EF4-FFF2-40B4-BE49-F238E27FC236}">
                  <a16:creationId xmlns:a16="http://schemas.microsoft.com/office/drawing/2014/main" id="{EAE38C8B-B309-47B1-9730-AECB7AFAE50E}"/>
                </a:ext>
              </a:extLst>
            </p:cNvPr>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96" name="Freeform 1823">
              <a:extLst>
                <a:ext uri="{FF2B5EF4-FFF2-40B4-BE49-F238E27FC236}">
                  <a16:creationId xmlns:a16="http://schemas.microsoft.com/office/drawing/2014/main" id="{71852464-D1EE-4082-95A3-F06E7ACA1F4B}"/>
                </a:ext>
              </a:extLst>
            </p:cNvPr>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297" name="Line 1824">
              <a:extLst>
                <a:ext uri="{FF2B5EF4-FFF2-40B4-BE49-F238E27FC236}">
                  <a16:creationId xmlns:a16="http://schemas.microsoft.com/office/drawing/2014/main" id="{8EE0DF5A-E1CE-438B-93AC-7C3B1FF2B944}"/>
                </a:ext>
              </a:extLst>
            </p:cNvPr>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98" name="Line 1825">
              <a:extLst>
                <a:ext uri="{FF2B5EF4-FFF2-40B4-BE49-F238E27FC236}">
                  <a16:creationId xmlns:a16="http://schemas.microsoft.com/office/drawing/2014/main" id="{2A624624-1126-4985-A7B6-5786D26196B3}"/>
                </a:ext>
              </a:extLst>
            </p:cNvPr>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299" name="Line 1826">
              <a:extLst>
                <a:ext uri="{FF2B5EF4-FFF2-40B4-BE49-F238E27FC236}">
                  <a16:creationId xmlns:a16="http://schemas.microsoft.com/office/drawing/2014/main" id="{AC619710-0AC0-4B66-A13B-72665CD7800C}"/>
                </a:ext>
              </a:extLst>
            </p:cNvPr>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00" name="Freeform 1827">
              <a:extLst>
                <a:ext uri="{FF2B5EF4-FFF2-40B4-BE49-F238E27FC236}">
                  <a16:creationId xmlns:a16="http://schemas.microsoft.com/office/drawing/2014/main" id="{859D108B-81F2-4976-B256-AD3DD0EC0371}"/>
                </a:ext>
              </a:extLst>
            </p:cNvPr>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01" name="Freeform 1828">
              <a:extLst>
                <a:ext uri="{FF2B5EF4-FFF2-40B4-BE49-F238E27FC236}">
                  <a16:creationId xmlns:a16="http://schemas.microsoft.com/office/drawing/2014/main" id="{07A2C67F-1E24-4ACB-8F70-55859DE4097B}"/>
                </a:ext>
              </a:extLst>
            </p:cNvPr>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02" name="Freeform 1829">
              <a:extLst>
                <a:ext uri="{FF2B5EF4-FFF2-40B4-BE49-F238E27FC236}">
                  <a16:creationId xmlns:a16="http://schemas.microsoft.com/office/drawing/2014/main" id="{318C4728-DB48-46B1-90F6-E4EDD3343A27}"/>
                </a:ext>
              </a:extLst>
            </p:cNvPr>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03" name="Line 1830">
              <a:extLst>
                <a:ext uri="{FF2B5EF4-FFF2-40B4-BE49-F238E27FC236}">
                  <a16:creationId xmlns:a16="http://schemas.microsoft.com/office/drawing/2014/main" id="{E756E8CC-5BBA-4CC0-8D71-6C9AFE846869}"/>
                </a:ext>
              </a:extLst>
            </p:cNvPr>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04" name="Freeform 1831">
              <a:extLst>
                <a:ext uri="{FF2B5EF4-FFF2-40B4-BE49-F238E27FC236}">
                  <a16:creationId xmlns:a16="http://schemas.microsoft.com/office/drawing/2014/main" id="{D734A834-26B9-4609-A04C-3E02C8AAC6BB}"/>
                </a:ext>
              </a:extLst>
            </p:cNvPr>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05" name="Line 1832">
              <a:extLst>
                <a:ext uri="{FF2B5EF4-FFF2-40B4-BE49-F238E27FC236}">
                  <a16:creationId xmlns:a16="http://schemas.microsoft.com/office/drawing/2014/main" id="{0792AEEC-4004-432E-9204-604471D09D94}"/>
                </a:ext>
              </a:extLst>
            </p:cNvPr>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06" name="Freeform 1833">
              <a:extLst>
                <a:ext uri="{FF2B5EF4-FFF2-40B4-BE49-F238E27FC236}">
                  <a16:creationId xmlns:a16="http://schemas.microsoft.com/office/drawing/2014/main" id="{6EAD2337-0986-4B5B-8CFC-5F9BC729F615}"/>
                </a:ext>
              </a:extLst>
            </p:cNvPr>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07" name="Freeform 1834">
              <a:extLst>
                <a:ext uri="{FF2B5EF4-FFF2-40B4-BE49-F238E27FC236}">
                  <a16:creationId xmlns:a16="http://schemas.microsoft.com/office/drawing/2014/main" id="{44C6E300-02E7-425B-ACB4-DC175CCD92A0}"/>
                </a:ext>
              </a:extLst>
            </p:cNvPr>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08" name="Line 1835">
              <a:extLst>
                <a:ext uri="{FF2B5EF4-FFF2-40B4-BE49-F238E27FC236}">
                  <a16:creationId xmlns:a16="http://schemas.microsoft.com/office/drawing/2014/main" id="{7598EA3B-A052-492F-9B22-172E3F5A4B31}"/>
                </a:ext>
              </a:extLst>
            </p:cNvPr>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09" name="Line 1836">
              <a:extLst>
                <a:ext uri="{FF2B5EF4-FFF2-40B4-BE49-F238E27FC236}">
                  <a16:creationId xmlns:a16="http://schemas.microsoft.com/office/drawing/2014/main" id="{EFE6516A-480F-4CB9-BAC2-A4275999661B}"/>
                </a:ext>
              </a:extLst>
            </p:cNvPr>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10" name="Freeform 1837">
              <a:extLst>
                <a:ext uri="{FF2B5EF4-FFF2-40B4-BE49-F238E27FC236}">
                  <a16:creationId xmlns:a16="http://schemas.microsoft.com/office/drawing/2014/main" id="{D8932368-752F-4F9B-AD17-ADB11BF5D891}"/>
                </a:ext>
              </a:extLst>
            </p:cNvPr>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11" name="Line 1838">
              <a:extLst>
                <a:ext uri="{FF2B5EF4-FFF2-40B4-BE49-F238E27FC236}">
                  <a16:creationId xmlns:a16="http://schemas.microsoft.com/office/drawing/2014/main" id="{8A10640B-0564-40AF-9681-B491F30088E4}"/>
                </a:ext>
              </a:extLst>
            </p:cNvPr>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12" name="Line 1839">
              <a:extLst>
                <a:ext uri="{FF2B5EF4-FFF2-40B4-BE49-F238E27FC236}">
                  <a16:creationId xmlns:a16="http://schemas.microsoft.com/office/drawing/2014/main" id="{D278BA57-40EA-4A38-A704-CE76FDDE12B5}"/>
                </a:ext>
              </a:extLst>
            </p:cNvPr>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13" name="Line 1840">
              <a:extLst>
                <a:ext uri="{FF2B5EF4-FFF2-40B4-BE49-F238E27FC236}">
                  <a16:creationId xmlns:a16="http://schemas.microsoft.com/office/drawing/2014/main" id="{4F5F6E01-C1AE-4DF6-A346-C8B3659FBF81}"/>
                </a:ext>
              </a:extLst>
            </p:cNvPr>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14" name="Freeform 1841">
              <a:extLst>
                <a:ext uri="{FF2B5EF4-FFF2-40B4-BE49-F238E27FC236}">
                  <a16:creationId xmlns:a16="http://schemas.microsoft.com/office/drawing/2014/main" id="{6158CC76-36EB-4CD9-8ED5-B7066B7D82D0}"/>
                </a:ext>
              </a:extLst>
            </p:cNvPr>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15" name="Freeform 1842">
              <a:extLst>
                <a:ext uri="{FF2B5EF4-FFF2-40B4-BE49-F238E27FC236}">
                  <a16:creationId xmlns:a16="http://schemas.microsoft.com/office/drawing/2014/main" id="{AFB042DE-59E9-4EBD-ADC3-801D27B689EC}"/>
                </a:ext>
              </a:extLst>
            </p:cNvPr>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16" name="Freeform 1843">
              <a:extLst>
                <a:ext uri="{FF2B5EF4-FFF2-40B4-BE49-F238E27FC236}">
                  <a16:creationId xmlns:a16="http://schemas.microsoft.com/office/drawing/2014/main" id="{C9179286-D866-4C63-B683-9A9B7EE3C7EA}"/>
                </a:ext>
              </a:extLst>
            </p:cNvPr>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17" name="Freeform 1844">
              <a:extLst>
                <a:ext uri="{FF2B5EF4-FFF2-40B4-BE49-F238E27FC236}">
                  <a16:creationId xmlns:a16="http://schemas.microsoft.com/office/drawing/2014/main" id="{FCE0B6D8-3B69-4CB6-943A-A71A99F0F0BD}"/>
                </a:ext>
              </a:extLst>
            </p:cNvPr>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18" name="Line 1845">
              <a:extLst>
                <a:ext uri="{FF2B5EF4-FFF2-40B4-BE49-F238E27FC236}">
                  <a16:creationId xmlns:a16="http://schemas.microsoft.com/office/drawing/2014/main" id="{94048E71-7278-47B7-B43F-78E664EA4CA5}"/>
                </a:ext>
              </a:extLst>
            </p:cNvPr>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19" name="Line 1846">
              <a:extLst>
                <a:ext uri="{FF2B5EF4-FFF2-40B4-BE49-F238E27FC236}">
                  <a16:creationId xmlns:a16="http://schemas.microsoft.com/office/drawing/2014/main" id="{A6D5A436-2B15-42F4-805C-EEB13B25479A}"/>
                </a:ext>
              </a:extLst>
            </p:cNvPr>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20" name="Line 1847">
              <a:extLst>
                <a:ext uri="{FF2B5EF4-FFF2-40B4-BE49-F238E27FC236}">
                  <a16:creationId xmlns:a16="http://schemas.microsoft.com/office/drawing/2014/main" id="{F1112493-DDCE-4A2A-972B-B47D1DB357D0}"/>
                </a:ext>
              </a:extLst>
            </p:cNvPr>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21" name="Line 1848">
              <a:extLst>
                <a:ext uri="{FF2B5EF4-FFF2-40B4-BE49-F238E27FC236}">
                  <a16:creationId xmlns:a16="http://schemas.microsoft.com/office/drawing/2014/main" id="{8004E728-E79A-4DAA-8DA3-3B3D51A3C974}"/>
                </a:ext>
              </a:extLst>
            </p:cNvPr>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22" name="Freeform 1849">
              <a:extLst>
                <a:ext uri="{FF2B5EF4-FFF2-40B4-BE49-F238E27FC236}">
                  <a16:creationId xmlns:a16="http://schemas.microsoft.com/office/drawing/2014/main" id="{01D1F25C-9F24-4220-BE5B-C37454C82F6D}"/>
                </a:ext>
              </a:extLst>
            </p:cNvPr>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23" name="Line 1850">
              <a:extLst>
                <a:ext uri="{FF2B5EF4-FFF2-40B4-BE49-F238E27FC236}">
                  <a16:creationId xmlns:a16="http://schemas.microsoft.com/office/drawing/2014/main" id="{0C4BFB39-6829-44B5-8FA1-F2B19B903CF8}"/>
                </a:ext>
              </a:extLst>
            </p:cNvPr>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24" name="Line 1851">
              <a:extLst>
                <a:ext uri="{FF2B5EF4-FFF2-40B4-BE49-F238E27FC236}">
                  <a16:creationId xmlns:a16="http://schemas.microsoft.com/office/drawing/2014/main" id="{4D867F86-FD1B-4CBF-9143-C8E59BC4FC1A}"/>
                </a:ext>
              </a:extLst>
            </p:cNvPr>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25" name="Line 1852">
              <a:extLst>
                <a:ext uri="{FF2B5EF4-FFF2-40B4-BE49-F238E27FC236}">
                  <a16:creationId xmlns:a16="http://schemas.microsoft.com/office/drawing/2014/main" id="{1F17CD26-34F6-4908-B8E4-E1DCDC34E3F0}"/>
                </a:ext>
              </a:extLst>
            </p:cNvPr>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26" name="Freeform 1853">
              <a:extLst>
                <a:ext uri="{FF2B5EF4-FFF2-40B4-BE49-F238E27FC236}">
                  <a16:creationId xmlns:a16="http://schemas.microsoft.com/office/drawing/2014/main" id="{5AFEBCAE-E1D6-4216-9CF9-372A9571EAC0}"/>
                </a:ext>
              </a:extLst>
            </p:cNvPr>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27" name="Freeform 1854">
              <a:extLst>
                <a:ext uri="{FF2B5EF4-FFF2-40B4-BE49-F238E27FC236}">
                  <a16:creationId xmlns:a16="http://schemas.microsoft.com/office/drawing/2014/main" id="{8B0E4D0E-F0C4-49E7-89ED-61FE2C0B443F}"/>
                </a:ext>
              </a:extLst>
            </p:cNvPr>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28" name="Freeform 1855">
              <a:extLst>
                <a:ext uri="{FF2B5EF4-FFF2-40B4-BE49-F238E27FC236}">
                  <a16:creationId xmlns:a16="http://schemas.microsoft.com/office/drawing/2014/main" id="{08A2FF49-2542-47EC-A98D-199D0A61B477}"/>
                </a:ext>
              </a:extLst>
            </p:cNvPr>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29" name="Line 1856">
              <a:extLst>
                <a:ext uri="{FF2B5EF4-FFF2-40B4-BE49-F238E27FC236}">
                  <a16:creationId xmlns:a16="http://schemas.microsoft.com/office/drawing/2014/main" id="{84988237-D56A-4758-9185-14A37A4983E6}"/>
                </a:ext>
              </a:extLst>
            </p:cNvPr>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30" name="Line 1857">
              <a:extLst>
                <a:ext uri="{FF2B5EF4-FFF2-40B4-BE49-F238E27FC236}">
                  <a16:creationId xmlns:a16="http://schemas.microsoft.com/office/drawing/2014/main" id="{151E59E6-F4EC-4291-8342-3A062846E2DD}"/>
                </a:ext>
              </a:extLst>
            </p:cNvPr>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31" name="Freeform 1858">
              <a:extLst>
                <a:ext uri="{FF2B5EF4-FFF2-40B4-BE49-F238E27FC236}">
                  <a16:creationId xmlns:a16="http://schemas.microsoft.com/office/drawing/2014/main" id="{6D1290D7-8D9C-4186-970B-0FE80E9B7D70}"/>
                </a:ext>
              </a:extLst>
            </p:cNvPr>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32" name="Freeform 1859">
              <a:extLst>
                <a:ext uri="{FF2B5EF4-FFF2-40B4-BE49-F238E27FC236}">
                  <a16:creationId xmlns:a16="http://schemas.microsoft.com/office/drawing/2014/main" id="{4C0D0C7B-5492-4846-9B2B-30053E4912F0}"/>
                </a:ext>
              </a:extLst>
            </p:cNvPr>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33" name="Freeform 1860">
              <a:extLst>
                <a:ext uri="{FF2B5EF4-FFF2-40B4-BE49-F238E27FC236}">
                  <a16:creationId xmlns:a16="http://schemas.microsoft.com/office/drawing/2014/main" id="{87989114-BD29-466E-AE62-6F97327A7EF3}"/>
                </a:ext>
              </a:extLst>
            </p:cNvPr>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34" name="Line 1861">
              <a:extLst>
                <a:ext uri="{FF2B5EF4-FFF2-40B4-BE49-F238E27FC236}">
                  <a16:creationId xmlns:a16="http://schemas.microsoft.com/office/drawing/2014/main" id="{E1F2ABE2-0EB5-4901-B40A-8958E050EE90}"/>
                </a:ext>
              </a:extLst>
            </p:cNvPr>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35" name="Line 1862">
              <a:extLst>
                <a:ext uri="{FF2B5EF4-FFF2-40B4-BE49-F238E27FC236}">
                  <a16:creationId xmlns:a16="http://schemas.microsoft.com/office/drawing/2014/main" id="{5F045EDE-D5DD-463F-9929-7ADF90132BBC}"/>
                </a:ext>
              </a:extLst>
            </p:cNvPr>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36" name="Line 1863">
              <a:extLst>
                <a:ext uri="{FF2B5EF4-FFF2-40B4-BE49-F238E27FC236}">
                  <a16:creationId xmlns:a16="http://schemas.microsoft.com/office/drawing/2014/main" id="{2981A03D-8431-40E3-966E-527D8D04B4F6}"/>
                </a:ext>
              </a:extLst>
            </p:cNvPr>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37" name="Freeform 1864">
              <a:extLst>
                <a:ext uri="{FF2B5EF4-FFF2-40B4-BE49-F238E27FC236}">
                  <a16:creationId xmlns:a16="http://schemas.microsoft.com/office/drawing/2014/main" id="{C45EB0D9-063D-4782-A15B-A7390FA8A853}"/>
                </a:ext>
              </a:extLst>
            </p:cNvPr>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38" name="Freeform 1865">
              <a:extLst>
                <a:ext uri="{FF2B5EF4-FFF2-40B4-BE49-F238E27FC236}">
                  <a16:creationId xmlns:a16="http://schemas.microsoft.com/office/drawing/2014/main" id="{2DFAFF35-1CBA-4047-9FFB-6803A0C20E3A}"/>
                </a:ext>
              </a:extLst>
            </p:cNvPr>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39" name="Line 1866">
              <a:extLst>
                <a:ext uri="{FF2B5EF4-FFF2-40B4-BE49-F238E27FC236}">
                  <a16:creationId xmlns:a16="http://schemas.microsoft.com/office/drawing/2014/main" id="{B32958CB-1499-408D-8C5F-EDEFF2269DC2}"/>
                </a:ext>
              </a:extLst>
            </p:cNvPr>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40" name="Freeform 1867">
              <a:extLst>
                <a:ext uri="{FF2B5EF4-FFF2-40B4-BE49-F238E27FC236}">
                  <a16:creationId xmlns:a16="http://schemas.microsoft.com/office/drawing/2014/main" id="{7F98D675-207D-49E7-B84E-9F6A1CE06B42}"/>
                </a:ext>
              </a:extLst>
            </p:cNvPr>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41" name="Freeform 1868">
              <a:extLst>
                <a:ext uri="{FF2B5EF4-FFF2-40B4-BE49-F238E27FC236}">
                  <a16:creationId xmlns:a16="http://schemas.microsoft.com/office/drawing/2014/main" id="{D0896BF1-62B7-4232-B178-77D9604C94AA}"/>
                </a:ext>
              </a:extLst>
            </p:cNvPr>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42" name="Line 1869">
              <a:extLst>
                <a:ext uri="{FF2B5EF4-FFF2-40B4-BE49-F238E27FC236}">
                  <a16:creationId xmlns:a16="http://schemas.microsoft.com/office/drawing/2014/main" id="{07A13D7A-4318-43F1-887D-70181C0FA0F4}"/>
                </a:ext>
              </a:extLst>
            </p:cNvPr>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43" name="Line 1870">
              <a:extLst>
                <a:ext uri="{FF2B5EF4-FFF2-40B4-BE49-F238E27FC236}">
                  <a16:creationId xmlns:a16="http://schemas.microsoft.com/office/drawing/2014/main" id="{8D92852C-CB34-4D5F-8999-1503F65984A3}"/>
                </a:ext>
              </a:extLst>
            </p:cNvPr>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44" name="Freeform 1871">
              <a:extLst>
                <a:ext uri="{FF2B5EF4-FFF2-40B4-BE49-F238E27FC236}">
                  <a16:creationId xmlns:a16="http://schemas.microsoft.com/office/drawing/2014/main" id="{73BC6604-56C7-40CC-8ADD-2C1312A39C2E}"/>
                </a:ext>
              </a:extLst>
            </p:cNvPr>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45" name="Line 1872">
              <a:extLst>
                <a:ext uri="{FF2B5EF4-FFF2-40B4-BE49-F238E27FC236}">
                  <a16:creationId xmlns:a16="http://schemas.microsoft.com/office/drawing/2014/main" id="{39A02CDA-3084-4940-9D10-E44A00C62199}"/>
                </a:ext>
              </a:extLst>
            </p:cNvPr>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46" name="Line 1873">
              <a:extLst>
                <a:ext uri="{FF2B5EF4-FFF2-40B4-BE49-F238E27FC236}">
                  <a16:creationId xmlns:a16="http://schemas.microsoft.com/office/drawing/2014/main" id="{C7EF657C-F66A-4C05-AFE7-388F86AF2139}"/>
                </a:ext>
              </a:extLst>
            </p:cNvPr>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47" name="Freeform 1874">
              <a:extLst>
                <a:ext uri="{FF2B5EF4-FFF2-40B4-BE49-F238E27FC236}">
                  <a16:creationId xmlns:a16="http://schemas.microsoft.com/office/drawing/2014/main" id="{E425E31E-B00C-496C-A37C-F3CE0F40BE36}"/>
                </a:ext>
              </a:extLst>
            </p:cNvPr>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48" name="Line 1875">
              <a:extLst>
                <a:ext uri="{FF2B5EF4-FFF2-40B4-BE49-F238E27FC236}">
                  <a16:creationId xmlns:a16="http://schemas.microsoft.com/office/drawing/2014/main" id="{F98500E3-3C85-4835-A53B-B2E6E90108FA}"/>
                </a:ext>
              </a:extLst>
            </p:cNvPr>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49" name="Freeform 1876">
              <a:extLst>
                <a:ext uri="{FF2B5EF4-FFF2-40B4-BE49-F238E27FC236}">
                  <a16:creationId xmlns:a16="http://schemas.microsoft.com/office/drawing/2014/main" id="{D9C26FD8-F2BC-424B-B7C1-1F380DA6D81E}"/>
                </a:ext>
              </a:extLst>
            </p:cNvPr>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50" name="Line 1877">
              <a:extLst>
                <a:ext uri="{FF2B5EF4-FFF2-40B4-BE49-F238E27FC236}">
                  <a16:creationId xmlns:a16="http://schemas.microsoft.com/office/drawing/2014/main" id="{375CC647-44CA-4304-8237-45974361AE6B}"/>
                </a:ext>
              </a:extLst>
            </p:cNvPr>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51" name="Freeform 1878">
              <a:extLst>
                <a:ext uri="{FF2B5EF4-FFF2-40B4-BE49-F238E27FC236}">
                  <a16:creationId xmlns:a16="http://schemas.microsoft.com/office/drawing/2014/main" id="{84F9CC2B-AE37-446F-8AB2-CA7447F44CAB}"/>
                </a:ext>
              </a:extLst>
            </p:cNvPr>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52" name="Line 1879">
              <a:extLst>
                <a:ext uri="{FF2B5EF4-FFF2-40B4-BE49-F238E27FC236}">
                  <a16:creationId xmlns:a16="http://schemas.microsoft.com/office/drawing/2014/main" id="{5605E614-5164-41D6-8AC5-53B9DBD106EB}"/>
                </a:ext>
              </a:extLst>
            </p:cNvPr>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53" name="Freeform 1880">
              <a:extLst>
                <a:ext uri="{FF2B5EF4-FFF2-40B4-BE49-F238E27FC236}">
                  <a16:creationId xmlns:a16="http://schemas.microsoft.com/office/drawing/2014/main" id="{19721BD5-9A9B-4671-B0A1-B87CD41ED855}"/>
                </a:ext>
              </a:extLst>
            </p:cNvPr>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54" name="Freeform 1881">
              <a:extLst>
                <a:ext uri="{FF2B5EF4-FFF2-40B4-BE49-F238E27FC236}">
                  <a16:creationId xmlns:a16="http://schemas.microsoft.com/office/drawing/2014/main" id="{55D7847C-E24A-4ED1-92BF-DBA696A2724B}"/>
                </a:ext>
              </a:extLst>
            </p:cNvPr>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55" name="Freeform 1882">
              <a:extLst>
                <a:ext uri="{FF2B5EF4-FFF2-40B4-BE49-F238E27FC236}">
                  <a16:creationId xmlns:a16="http://schemas.microsoft.com/office/drawing/2014/main" id="{9CC9D7AD-4900-408A-9040-A60C4A7CDE77}"/>
                </a:ext>
              </a:extLst>
            </p:cNvPr>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56" name="Line 1883">
              <a:extLst>
                <a:ext uri="{FF2B5EF4-FFF2-40B4-BE49-F238E27FC236}">
                  <a16:creationId xmlns:a16="http://schemas.microsoft.com/office/drawing/2014/main" id="{5844E896-EF82-4011-B8FC-F962BBA14AC5}"/>
                </a:ext>
              </a:extLst>
            </p:cNvPr>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57" name="Line 1884">
              <a:extLst>
                <a:ext uri="{FF2B5EF4-FFF2-40B4-BE49-F238E27FC236}">
                  <a16:creationId xmlns:a16="http://schemas.microsoft.com/office/drawing/2014/main" id="{28D90847-F625-4CA4-B0A1-2B16190B8354}"/>
                </a:ext>
              </a:extLst>
            </p:cNvPr>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58" name="Line 1885">
              <a:extLst>
                <a:ext uri="{FF2B5EF4-FFF2-40B4-BE49-F238E27FC236}">
                  <a16:creationId xmlns:a16="http://schemas.microsoft.com/office/drawing/2014/main" id="{2417C0D8-2935-4418-91DE-C6AFC55CD0F8}"/>
                </a:ext>
              </a:extLst>
            </p:cNvPr>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59" name="Freeform 1886">
              <a:extLst>
                <a:ext uri="{FF2B5EF4-FFF2-40B4-BE49-F238E27FC236}">
                  <a16:creationId xmlns:a16="http://schemas.microsoft.com/office/drawing/2014/main" id="{EB611362-0DE7-46C4-B714-623BC355E0B1}"/>
                </a:ext>
              </a:extLst>
            </p:cNvPr>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60" name="Freeform 1887">
              <a:extLst>
                <a:ext uri="{FF2B5EF4-FFF2-40B4-BE49-F238E27FC236}">
                  <a16:creationId xmlns:a16="http://schemas.microsoft.com/office/drawing/2014/main" id="{E0F373C8-D867-43EA-8F6E-8F96E0764F2F}"/>
                </a:ext>
              </a:extLst>
            </p:cNvPr>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61" name="Line 1888">
              <a:extLst>
                <a:ext uri="{FF2B5EF4-FFF2-40B4-BE49-F238E27FC236}">
                  <a16:creationId xmlns:a16="http://schemas.microsoft.com/office/drawing/2014/main" id="{9EF8D8BF-C18F-4673-B33C-CBB54F552CD4}"/>
                </a:ext>
              </a:extLst>
            </p:cNvPr>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62" name="Line 1889">
              <a:extLst>
                <a:ext uri="{FF2B5EF4-FFF2-40B4-BE49-F238E27FC236}">
                  <a16:creationId xmlns:a16="http://schemas.microsoft.com/office/drawing/2014/main" id="{9E64D5D8-A539-44E4-829B-06DF27CD7911}"/>
                </a:ext>
              </a:extLst>
            </p:cNvPr>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63" name="Freeform 1890">
              <a:extLst>
                <a:ext uri="{FF2B5EF4-FFF2-40B4-BE49-F238E27FC236}">
                  <a16:creationId xmlns:a16="http://schemas.microsoft.com/office/drawing/2014/main" id="{CC28310D-BC0E-4A81-B68E-A5E750F87F9A}"/>
                </a:ext>
              </a:extLst>
            </p:cNvPr>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64" name="Line 1891">
              <a:extLst>
                <a:ext uri="{FF2B5EF4-FFF2-40B4-BE49-F238E27FC236}">
                  <a16:creationId xmlns:a16="http://schemas.microsoft.com/office/drawing/2014/main" id="{DA588E14-FA33-491F-8175-C5FBE1159EC4}"/>
                </a:ext>
              </a:extLst>
            </p:cNvPr>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65" name="Line 1892">
              <a:extLst>
                <a:ext uri="{FF2B5EF4-FFF2-40B4-BE49-F238E27FC236}">
                  <a16:creationId xmlns:a16="http://schemas.microsoft.com/office/drawing/2014/main" id="{CEFF0CA3-59B2-43FC-8396-A22F5BF34BDE}"/>
                </a:ext>
              </a:extLst>
            </p:cNvPr>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66" name="Freeform 1893">
              <a:extLst>
                <a:ext uri="{FF2B5EF4-FFF2-40B4-BE49-F238E27FC236}">
                  <a16:creationId xmlns:a16="http://schemas.microsoft.com/office/drawing/2014/main" id="{66BBF84E-2434-44B8-B9E0-68585B88DA6D}"/>
                </a:ext>
              </a:extLst>
            </p:cNvPr>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67" name="Freeform 1894">
              <a:extLst>
                <a:ext uri="{FF2B5EF4-FFF2-40B4-BE49-F238E27FC236}">
                  <a16:creationId xmlns:a16="http://schemas.microsoft.com/office/drawing/2014/main" id="{2F58522C-CDD3-45F2-8E7F-36A7D345FE0D}"/>
                </a:ext>
              </a:extLst>
            </p:cNvPr>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68" name="Line 1895">
              <a:extLst>
                <a:ext uri="{FF2B5EF4-FFF2-40B4-BE49-F238E27FC236}">
                  <a16:creationId xmlns:a16="http://schemas.microsoft.com/office/drawing/2014/main" id="{F0DB4F32-59EC-40B0-9C4D-53587F4F899F}"/>
                </a:ext>
              </a:extLst>
            </p:cNvPr>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69" name="Line 1896">
              <a:extLst>
                <a:ext uri="{FF2B5EF4-FFF2-40B4-BE49-F238E27FC236}">
                  <a16:creationId xmlns:a16="http://schemas.microsoft.com/office/drawing/2014/main" id="{533E314E-D104-47D9-A42A-FF3A98666308}"/>
                </a:ext>
              </a:extLst>
            </p:cNvPr>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70" name="Line 1897">
              <a:extLst>
                <a:ext uri="{FF2B5EF4-FFF2-40B4-BE49-F238E27FC236}">
                  <a16:creationId xmlns:a16="http://schemas.microsoft.com/office/drawing/2014/main" id="{CEF786C4-120C-49AD-893B-8A140CAE012B}"/>
                </a:ext>
              </a:extLst>
            </p:cNvPr>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71" name="Freeform 1898">
              <a:extLst>
                <a:ext uri="{FF2B5EF4-FFF2-40B4-BE49-F238E27FC236}">
                  <a16:creationId xmlns:a16="http://schemas.microsoft.com/office/drawing/2014/main" id="{736E08F6-E89F-49E5-8231-ED72AB3E2828}"/>
                </a:ext>
              </a:extLst>
            </p:cNvPr>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72" name="Freeform 1899">
              <a:extLst>
                <a:ext uri="{FF2B5EF4-FFF2-40B4-BE49-F238E27FC236}">
                  <a16:creationId xmlns:a16="http://schemas.microsoft.com/office/drawing/2014/main" id="{222BFD00-EED5-4F29-874D-55D9CF4F9C0F}"/>
                </a:ext>
              </a:extLst>
            </p:cNvPr>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73" name="Freeform 1900">
              <a:extLst>
                <a:ext uri="{FF2B5EF4-FFF2-40B4-BE49-F238E27FC236}">
                  <a16:creationId xmlns:a16="http://schemas.microsoft.com/office/drawing/2014/main" id="{EE0A0AA3-1CB6-4C0C-93E7-0BF8BF4DB6E2}"/>
                </a:ext>
              </a:extLst>
            </p:cNvPr>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74" name="Line 1901">
              <a:extLst>
                <a:ext uri="{FF2B5EF4-FFF2-40B4-BE49-F238E27FC236}">
                  <a16:creationId xmlns:a16="http://schemas.microsoft.com/office/drawing/2014/main" id="{E97507C1-03B7-4100-9F4E-D3978D6522F9}"/>
                </a:ext>
              </a:extLst>
            </p:cNvPr>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75" name="Freeform 1902">
              <a:extLst>
                <a:ext uri="{FF2B5EF4-FFF2-40B4-BE49-F238E27FC236}">
                  <a16:creationId xmlns:a16="http://schemas.microsoft.com/office/drawing/2014/main" id="{35C3D6DE-7FFB-444F-A437-584CF9D828C1}"/>
                </a:ext>
              </a:extLst>
            </p:cNvPr>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76" name="Line 1903">
              <a:extLst>
                <a:ext uri="{FF2B5EF4-FFF2-40B4-BE49-F238E27FC236}">
                  <a16:creationId xmlns:a16="http://schemas.microsoft.com/office/drawing/2014/main" id="{8ECE8EE6-C434-4139-BB38-05012868E392}"/>
                </a:ext>
              </a:extLst>
            </p:cNvPr>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77" name="Freeform 1904">
              <a:extLst>
                <a:ext uri="{FF2B5EF4-FFF2-40B4-BE49-F238E27FC236}">
                  <a16:creationId xmlns:a16="http://schemas.microsoft.com/office/drawing/2014/main" id="{22AAA2D4-8CAA-4076-9F16-895BBF142D81}"/>
                </a:ext>
              </a:extLst>
            </p:cNvPr>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78" name="Line 1905">
              <a:extLst>
                <a:ext uri="{FF2B5EF4-FFF2-40B4-BE49-F238E27FC236}">
                  <a16:creationId xmlns:a16="http://schemas.microsoft.com/office/drawing/2014/main" id="{72126D72-9013-43E9-AF9E-B709575C122C}"/>
                </a:ext>
              </a:extLst>
            </p:cNvPr>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79" name="Line 1906">
              <a:extLst>
                <a:ext uri="{FF2B5EF4-FFF2-40B4-BE49-F238E27FC236}">
                  <a16:creationId xmlns:a16="http://schemas.microsoft.com/office/drawing/2014/main" id="{17695C19-8F13-440C-BFE4-B270C0DD0554}"/>
                </a:ext>
              </a:extLst>
            </p:cNvPr>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80" name="Line 1907">
              <a:extLst>
                <a:ext uri="{FF2B5EF4-FFF2-40B4-BE49-F238E27FC236}">
                  <a16:creationId xmlns:a16="http://schemas.microsoft.com/office/drawing/2014/main" id="{05622483-0EA0-4B87-9569-FC93B2F35CA3}"/>
                </a:ext>
              </a:extLst>
            </p:cNvPr>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81" name="Freeform 1908">
              <a:extLst>
                <a:ext uri="{FF2B5EF4-FFF2-40B4-BE49-F238E27FC236}">
                  <a16:creationId xmlns:a16="http://schemas.microsoft.com/office/drawing/2014/main" id="{CEFBB661-6403-464D-819D-E8F3176849C5}"/>
                </a:ext>
              </a:extLst>
            </p:cNvPr>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82" name="Freeform 1909">
              <a:extLst>
                <a:ext uri="{FF2B5EF4-FFF2-40B4-BE49-F238E27FC236}">
                  <a16:creationId xmlns:a16="http://schemas.microsoft.com/office/drawing/2014/main" id="{AED58059-F45C-4784-8AA6-28D536D2A0AC}"/>
                </a:ext>
              </a:extLst>
            </p:cNvPr>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83" name="Freeform 1910">
              <a:extLst>
                <a:ext uri="{FF2B5EF4-FFF2-40B4-BE49-F238E27FC236}">
                  <a16:creationId xmlns:a16="http://schemas.microsoft.com/office/drawing/2014/main" id="{33F8317D-8E53-437C-B7DD-6B2811AC92F1}"/>
                </a:ext>
              </a:extLst>
            </p:cNvPr>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84" name="Line 1911">
              <a:extLst>
                <a:ext uri="{FF2B5EF4-FFF2-40B4-BE49-F238E27FC236}">
                  <a16:creationId xmlns:a16="http://schemas.microsoft.com/office/drawing/2014/main" id="{32B3BE76-88C1-4BEC-8256-12643B7F961B}"/>
                </a:ext>
              </a:extLst>
            </p:cNvPr>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85" name="Line 1912">
              <a:extLst>
                <a:ext uri="{FF2B5EF4-FFF2-40B4-BE49-F238E27FC236}">
                  <a16:creationId xmlns:a16="http://schemas.microsoft.com/office/drawing/2014/main" id="{DAE77EF6-3F6F-4151-83E6-5C3751DA7346}"/>
                </a:ext>
              </a:extLst>
            </p:cNvPr>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86" name="Line 1913">
              <a:extLst>
                <a:ext uri="{FF2B5EF4-FFF2-40B4-BE49-F238E27FC236}">
                  <a16:creationId xmlns:a16="http://schemas.microsoft.com/office/drawing/2014/main" id="{7C00BEF1-3E0C-476C-A87D-9A38B57F371A}"/>
                </a:ext>
              </a:extLst>
            </p:cNvPr>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87" name="Freeform 1914">
              <a:extLst>
                <a:ext uri="{FF2B5EF4-FFF2-40B4-BE49-F238E27FC236}">
                  <a16:creationId xmlns:a16="http://schemas.microsoft.com/office/drawing/2014/main" id="{90A310A6-1D7E-40DE-AF9D-FA7DE716684C}"/>
                </a:ext>
              </a:extLst>
            </p:cNvPr>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88" name="Freeform 1915">
              <a:extLst>
                <a:ext uri="{FF2B5EF4-FFF2-40B4-BE49-F238E27FC236}">
                  <a16:creationId xmlns:a16="http://schemas.microsoft.com/office/drawing/2014/main" id="{99017E94-3E60-48AF-BF47-3549E3DBCA9C}"/>
                </a:ext>
              </a:extLst>
            </p:cNvPr>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89" name="Freeform 1916">
              <a:extLst>
                <a:ext uri="{FF2B5EF4-FFF2-40B4-BE49-F238E27FC236}">
                  <a16:creationId xmlns:a16="http://schemas.microsoft.com/office/drawing/2014/main" id="{16DDB408-5085-4ECE-8BA6-E02076F8E6F9}"/>
                </a:ext>
              </a:extLst>
            </p:cNvPr>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90" name="Line 1917">
              <a:extLst>
                <a:ext uri="{FF2B5EF4-FFF2-40B4-BE49-F238E27FC236}">
                  <a16:creationId xmlns:a16="http://schemas.microsoft.com/office/drawing/2014/main" id="{66BB3443-C2F3-4785-B6DA-A0EF0724E409}"/>
                </a:ext>
              </a:extLst>
            </p:cNvPr>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91" name="Line 1918">
              <a:extLst>
                <a:ext uri="{FF2B5EF4-FFF2-40B4-BE49-F238E27FC236}">
                  <a16:creationId xmlns:a16="http://schemas.microsoft.com/office/drawing/2014/main" id="{8CFE4D29-7813-41A2-AD4D-124BFBFF2037}"/>
                </a:ext>
              </a:extLst>
            </p:cNvPr>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92" name="Line 1919">
              <a:extLst>
                <a:ext uri="{FF2B5EF4-FFF2-40B4-BE49-F238E27FC236}">
                  <a16:creationId xmlns:a16="http://schemas.microsoft.com/office/drawing/2014/main" id="{12D88D5D-E849-420B-8B3E-CDBA4AF99697}"/>
                </a:ext>
              </a:extLst>
            </p:cNvPr>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93" name="Line 1920">
              <a:extLst>
                <a:ext uri="{FF2B5EF4-FFF2-40B4-BE49-F238E27FC236}">
                  <a16:creationId xmlns:a16="http://schemas.microsoft.com/office/drawing/2014/main" id="{6F10B9CD-5229-49D8-816E-D89169C9A7D8}"/>
                </a:ext>
              </a:extLst>
            </p:cNvPr>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94" name="Line 1921">
              <a:extLst>
                <a:ext uri="{FF2B5EF4-FFF2-40B4-BE49-F238E27FC236}">
                  <a16:creationId xmlns:a16="http://schemas.microsoft.com/office/drawing/2014/main" id="{56FED21F-4EFB-4667-84DB-9A0F391BE16E}"/>
                </a:ext>
              </a:extLst>
            </p:cNvPr>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95" name="Freeform 1922">
              <a:extLst>
                <a:ext uri="{FF2B5EF4-FFF2-40B4-BE49-F238E27FC236}">
                  <a16:creationId xmlns:a16="http://schemas.microsoft.com/office/drawing/2014/main" id="{C6D72FE0-5AFC-4528-9AD0-080A2AAA3105}"/>
                </a:ext>
              </a:extLst>
            </p:cNvPr>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396" name="Line 1923">
              <a:extLst>
                <a:ext uri="{FF2B5EF4-FFF2-40B4-BE49-F238E27FC236}">
                  <a16:creationId xmlns:a16="http://schemas.microsoft.com/office/drawing/2014/main" id="{95C9CA85-D527-4108-BA4A-090BFE35A7F2}"/>
                </a:ext>
              </a:extLst>
            </p:cNvPr>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97" name="Line 1924">
              <a:extLst>
                <a:ext uri="{FF2B5EF4-FFF2-40B4-BE49-F238E27FC236}">
                  <a16:creationId xmlns:a16="http://schemas.microsoft.com/office/drawing/2014/main" id="{264F324B-19B6-4087-8E1E-B266D7FA4AB9}"/>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98" name="Line 1925">
              <a:extLst>
                <a:ext uri="{FF2B5EF4-FFF2-40B4-BE49-F238E27FC236}">
                  <a16:creationId xmlns:a16="http://schemas.microsoft.com/office/drawing/2014/main" id="{F1769944-DD2F-4352-87C3-2DA0D46EA967}"/>
                </a:ext>
              </a:extLst>
            </p:cNvPr>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399" name="Line 1926">
              <a:extLst>
                <a:ext uri="{FF2B5EF4-FFF2-40B4-BE49-F238E27FC236}">
                  <a16:creationId xmlns:a16="http://schemas.microsoft.com/office/drawing/2014/main" id="{596A957C-B6E6-4F2A-B3D6-D5263AF53481}"/>
                </a:ext>
              </a:extLst>
            </p:cNvPr>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00" name="Line 1927">
              <a:extLst>
                <a:ext uri="{FF2B5EF4-FFF2-40B4-BE49-F238E27FC236}">
                  <a16:creationId xmlns:a16="http://schemas.microsoft.com/office/drawing/2014/main" id="{7980FBD4-0718-4D5B-ABA8-45F79E48397D}"/>
                </a:ext>
              </a:extLst>
            </p:cNvPr>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01" name="Line 1928">
              <a:extLst>
                <a:ext uri="{FF2B5EF4-FFF2-40B4-BE49-F238E27FC236}">
                  <a16:creationId xmlns:a16="http://schemas.microsoft.com/office/drawing/2014/main" id="{4DFF3F08-6248-4CE6-A595-BE061F7316C8}"/>
                </a:ext>
              </a:extLst>
            </p:cNvPr>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02" name="Line 1929">
              <a:extLst>
                <a:ext uri="{FF2B5EF4-FFF2-40B4-BE49-F238E27FC236}">
                  <a16:creationId xmlns:a16="http://schemas.microsoft.com/office/drawing/2014/main" id="{86F1C800-9939-4F0A-9D66-8A8D4A76C261}"/>
                </a:ext>
              </a:extLst>
            </p:cNvPr>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03" name="Freeform 1930">
              <a:extLst>
                <a:ext uri="{FF2B5EF4-FFF2-40B4-BE49-F238E27FC236}">
                  <a16:creationId xmlns:a16="http://schemas.microsoft.com/office/drawing/2014/main" id="{5B0923F5-D4B5-42EB-92B3-156FFA43A94D}"/>
                </a:ext>
              </a:extLst>
            </p:cNvPr>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04" name="Freeform 1931">
              <a:extLst>
                <a:ext uri="{FF2B5EF4-FFF2-40B4-BE49-F238E27FC236}">
                  <a16:creationId xmlns:a16="http://schemas.microsoft.com/office/drawing/2014/main" id="{20E43284-4DC7-4176-8B2F-79C9D0346D7B}"/>
                </a:ext>
              </a:extLst>
            </p:cNvPr>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05" name="Line 1932">
              <a:extLst>
                <a:ext uri="{FF2B5EF4-FFF2-40B4-BE49-F238E27FC236}">
                  <a16:creationId xmlns:a16="http://schemas.microsoft.com/office/drawing/2014/main" id="{7A468327-5AF2-4228-8571-DDDBB6AAE053}"/>
                </a:ext>
              </a:extLst>
            </p:cNvPr>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06" name="Line 1933">
              <a:extLst>
                <a:ext uri="{FF2B5EF4-FFF2-40B4-BE49-F238E27FC236}">
                  <a16:creationId xmlns:a16="http://schemas.microsoft.com/office/drawing/2014/main" id="{E52AFC0A-BAB8-4B03-8C07-598DD85D3A03}"/>
                </a:ext>
              </a:extLst>
            </p:cNvPr>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07" name="Line 1934">
              <a:extLst>
                <a:ext uri="{FF2B5EF4-FFF2-40B4-BE49-F238E27FC236}">
                  <a16:creationId xmlns:a16="http://schemas.microsoft.com/office/drawing/2014/main" id="{56DB7CB3-F1F4-4025-B058-EA9693D1A09A}"/>
                </a:ext>
              </a:extLst>
            </p:cNvPr>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08" name="Line 1935">
              <a:extLst>
                <a:ext uri="{FF2B5EF4-FFF2-40B4-BE49-F238E27FC236}">
                  <a16:creationId xmlns:a16="http://schemas.microsoft.com/office/drawing/2014/main" id="{C910BBB8-4EB0-4B7B-84E4-78D7471B4549}"/>
                </a:ext>
              </a:extLst>
            </p:cNvPr>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09" name="Line 1936">
              <a:extLst>
                <a:ext uri="{FF2B5EF4-FFF2-40B4-BE49-F238E27FC236}">
                  <a16:creationId xmlns:a16="http://schemas.microsoft.com/office/drawing/2014/main" id="{6BACB889-01F0-4995-A2AF-AF5A1EFE7DF6}"/>
                </a:ext>
              </a:extLst>
            </p:cNvPr>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10" name="Line 1937">
              <a:extLst>
                <a:ext uri="{FF2B5EF4-FFF2-40B4-BE49-F238E27FC236}">
                  <a16:creationId xmlns:a16="http://schemas.microsoft.com/office/drawing/2014/main" id="{5A8B690A-085C-4C8A-AF0C-B0D2DAACF041}"/>
                </a:ext>
              </a:extLst>
            </p:cNvPr>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11" name="Line 1938">
              <a:extLst>
                <a:ext uri="{FF2B5EF4-FFF2-40B4-BE49-F238E27FC236}">
                  <a16:creationId xmlns:a16="http://schemas.microsoft.com/office/drawing/2014/main" id="{1D9F6FBE-0E80-4976-B597-4176429DDA98}"/>
                </a:ext>
              </a:extLst>
            </p:cNvPr>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12" name="Line 1939">
              <a:extLst>
                <a:ext uri="{FF2B5EF4-FFF2-40B4-BE49-F238E27FC236}">
                  <a16:creationId xmlns:a16="http://schemas.microsoft.com/office/drawing/2014/main" id="{6FE1DC8A-819C-4B6A-8078-3AAF178F688F}"/>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13" name="Line 1940">
              <a:extLst>
                <a:ext uri="{FF2B5EF4-FFF2-40B4-BE49-F238E27FC236}">
                  <a16:creationId xmlns:a16="http://schemas.microsoft.com/office/drawing/2014/main" id="{C410EBC5-D51E-4B84-A461-09C4108A99A6}"/>
                </a:ext>
              </a:extLst>
            </p:cNvPr>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14" name="Line 1941">
              <a:extLst>
                <a:ext uri="{FF2B5EF4-FFF2-40B4-BE49-F238E27FC236}">
                  <a16:creationId xmlns:a16="http://schemas.microsoft.com/office/drawing/2014/main" id="{B04AAFBF-2E9C-4386-9936-14F0D5328B0D}"/>
                </a:ext>
              </a:extLst>
            </p:cNvPr>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15" name="Line 1942">
              <a:extLst>
                <a:ext uri="{FF2B5EF4-FFF2-40B4-BE49-F238E27FC236}">
                  <a16:creationId xmlns:a16="http://schemas.microsoft.com/office/drawing/2014/main" id="{695EFC2F-B2C9-45CA-A070-862CFB3693D3}"/>
                </a:ext>
              </a:extLst>
            </p:cNvPr>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16" name="Freeform 1943">
              <a:extLst>
                <a:ext uri="{FF2B5EF4-FFF2-40B4-BE49-F238E27FC236}">
                  <a16:creationId xmlns:a16="http://schemas.microsoft.com/office/drawing/2014/main" id="{FD9B8AEF-5B38-44A6-84C9-4D2A5ABFD02C}"/>
                </a:ext>
              </a:extLst>
            </p:cNvPr>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17" name="Freeform 1944">
              <a:extLst>
                <a:ext uri="{FF2B5EF4-FFF2-40B4-BE49-F238E27FC236}">
                  <a16:creationId xmlns:a16="http://schemas.microsoft.com/office/drawing/2014/main" id="{B65947E9-18D9-44FB-B42E-BACD2DA2241A}"/>
                </a:ext>
              </a:extLst>
            </p:cNvPr>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18" name="Freeform 1945">
              <a:extLst>
                <a:ext uri="{FF2B5EF4-FFF2-40B4-BE49-F238E27FC236}">
                  <a16:creationId xmlns:a16="http://schemas.microsoft.com/office/drawing/2014/main" id="{47C3CA93-7FB8-4CE0-9242-97F311773C08}"/>
                </a:ext>
              </a:extLst>
            </p:cNvPr>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19" name="Line 1946">
              <a:extLst>
                <a:ext uri="{FF2B5EF4-FFF2-40B4-BE49-F238E27FC236}">
                  <a16:creationId xmlns:a16="http://schemas.microsoft.com/office/drawing/2014/main" id="{116E831A-8CB2-4A8E-B861-2D08E431127A}"/>
                </a:ext>
              </a:extLst>
            </p:cNvPr>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20" name="Freeform 1947">
              <a:extLst>
                <a:ext uri="{FF2B5EF4-FFF2-40B4-BE49-F238E27FC236}">
                  <a16:creationId xmlns:a16="http://schemas.microsoft.com/office/drawing/2014/main" id="{33494C65-146B-40B1-9C99-4311D918297A}"/>
                </a:ext>
              </a:extLst>
            </p:cNvPr>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21" name="Freeform 1948">
              <a:extLst>
                <a:ext uri="{FF2B5EF4-FFF2-40B4-BE49-F238E27FC236}">
                  <a16:creationId xmlns:a16="http://schemas.microsoft.com/office/drawing/2014/main" id="{AF04E0B7-0CC5-46F9-912A-3E8E130356AB}"/>
                </a:ext>
              </a:extLst>
            </p:cNvPr>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22" name="Freeform 1949">
              <a:extLst>
                <a:ext uri="{FF2B5EF4-FFF2-40B4-BE49-F238E27FC236}">
                  <a16:creationId xmlns:a16="http://schemas.microsoft.com/office/drawing/2014/main" id="{6FC0947F-5197-4278-8EEC-67DBC7E4C4AD}"/>
                </a:ext>
              </a:extLst>
            </p:cNvPr>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23" name="Freeform 1950">
              <a:extLst>
                <a:ext uri="{FF2B5EF4-FFF2-40B4-BE49-F238E27FC236}">
                  <a16:creationId xmlns:a16="http://schemas.microsoft.com/office/drawing/2014/main" id="{55C48845-48D9-4DF0-A734-6E39A6801497}"/>
                </a:ext>
              </a:extLst>
            </p:cNvPr>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24" name="Line 1951">
              <a:extLst>
                <a:ext uri="{FF2B5EF4-FFF2-40B4-BE49-F238E27FC236}">
                  <a16:creationId xmlns:a16="http://schemas.microsoft.com/office/drawing/2014/main" id="{D673D5FF-E0F6-46B7-97E6-BA353F88220B}"/>
                </a:ext>
              </a:extLst>
            </p:cNvPr>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25" name="Freeform 1952">
              <a:extLst>
                <a:ext uri="{FF2B5EF4-FFF2-40B4-BE49-F238E27FC236}">
                  <a16:creationId xmlns:a16="http://schemas.microsoft.com/office/drawing/2014/main" id="{A9EF5725-A556-4982-9D62-8AE53BDD64B2}"/>
                </a:ext>
              </a:extLst>
            </p:cNvPr>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26" name="Freeform 1953">
              <a:extLst>
                <a:ext uri="{FF2B5EF4-FFF2-40B4-BE49-F238E27FC236}">
                  <a16:creationId xmlns:a16="http://schemas.microsoft.com/office/drawing/2014/main" id="{710FD3B8-3D6F-4EEB-8BAA-8ED6BAA41251}"/>
                </a:ext>
              </a:extLst>
            </p:cNvPr>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27" name="Freeform 1954">
              <a:extLst>
                <a:ext uri="{FF2B5EF4-FFF2-40B4-BE49-F238E27FC236}">
                  <a16:creationId xmlns:a16="http://schemas.microsoft.com/office/drawing/2014/main" id="{94F31C46-8875-4CBE-AD36-180ECC1F2D07}"/>
                </a:ext>
              </a:extLst>
            </p:cNvPr>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28" name="Line 1955">
              <a:extLst>
                <a:ext uri="{FF2B5EF4-FFF2-40B4-BE49-F238E27FC236}">
                  <a16:creationId xmlns:a16="http://schemas.microsoft.com/office/drawing/2014/main" id="{7E4CE055-AEC5-4276-81ED-A278F6496FFF}"/>
                </a:ext>
              </a:extLst>
            </p:cNvPr>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29" name="Line 1956">
              <a:extLst>
                <a:ext uri="{FF2B5EF4-FFF2-40B4-BE49-F238E27FC236}">
                  <a16:creationId xmlns:a16="http://schemas.microsoft.com/office/drawing/2014/main" id="{C21BCF82-BDB7-4E46-BE2E-4EF431A26511}"/>
                </a:ext>
              </a:extLst>
            </p:cNvPr>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30" name="Line 1957">
              <a:extLst>
                <a:ext uri="{FF2B5EF4-FFF2-40B4-BE49-F238E27FC236}">
                  <a16:creationId xmlns:a16="http://schemas.microsoft.com/office/drawing/2014/main" id="{8E697DC3-8E8A-4B75-9E6E-F197201C9DB3}"/>
                </a:ext>
              </a:extLst>
            </p:cNvPr>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31" name="Line 1958">
              <a:extLst>
                <a:ext uri="{FF2B5EF4-FFF2-40B4-BE49-F238E27FC236}">
                  <a16:creationId xmlns:a16="http://schemas.microsoft.com/office/drawing/2014/main" id="{D90B677E-5185-4F48-87B4-5E1DC7EF8581}"/>
                </a:ext>
              </a:extLst>
            </p:cNvPr>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32" name="Line 1959">
              <a:extLst>
                <a:ext uri="{FF2B5EF4-FFF2-40B4-BE49-F238E27FC236}">
                  <a16:creationId xmlns:a16="http://schemas.microsoft.com/office/drawing/2014/main" id="{30676FB8-D96B-4076-9848-8FFFE39A4477}"/>
                </a:ext>
              </a:extLst>
            </p:cNvPr>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33" name="Freeform 1960">
              <a:extLst>
                <a:ext uri="{FF2B5EF4-FFF2-40B4-BE49-F238E27FC236}">
                  <a16:creationId xmlns:a16="http://schemas.microsoft.com/office/drawing/2014/main" id="{101A36B7-8461-4DCC-BCF9-3FEE3D407BD6}"/>
                </a:ext>
              </a:extLst>
            </p:cNvPr>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34" name="Freeform 1961">
              <a:extLst>
                <a:ext uri="{FF2B5EF4-FFF2-40B4-BE49-F238E27FC236}">
                  <a16:creationId xmlns:a16="http://schemas.microsoft.com/office/drawing/2014/main" id="{FD4721C2-6EFD-4854-B95E-6801DDACD6F9}"/>
                </a:ext>
              </a:extLst>
            </p:cNvPr>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35" name="Line 1962">
              <a:extLst>
                <a:ext uri="{FF2B5EF4-FFF2-40B4-BE49-F238E27FC236}">
                  <a16:creationId xmlns:a16="http://schemas.microsoft.com/office/drawing/2014/main" id="{31C5C8DD-DBEB-4D60-A8A8-9E2DC86A7E31}"/>
                </a:ext>
              </a:extLst>
            </p:cNvPr>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36" name="Line 1963">
              <a:extLst>
                <a:ext uri="{FF2B5EF4-FFF2-40B4-BE49-F238E27FC236}">
                  <a16:creationId xmlns:a16="http://schemas.microsoft.com/office/drawing/2014/main" id="{8E38ACCA-E8AE-4FF4-A853-DA118E83B380}"/>
                </a:ext>
              </a:extLst>
            </p:cNvPr>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37" name="Line 1964">
              <a:extLst>
                <a:ext uri="{FF2B5EF4-FFF2-40B4-BE49-F238E27FC236}">
                  <a16:creationId xmlns:a16="http://schemas.microsoft.com/office/drawing/2014/main" id="{8F979880-7F6F-4F82-B489-EAF0DBCE274A}"/>
                </a:ext>
              </a:extLst>
            </p:cNvPr>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38" name="Freeform 1965">
              <a:extLst>
                <a:ext uri="{FF2B5EF4-FFF2-40B4-BE49-F238E27FC236}">
                  <a16:creationId xmlns:a16="http://schemas.microsoft.com/office/drawing/2014/main" id="{76E24705-9555-42B3-BFE8-A1B084DF630B}"/>
                </a:ext>
              </a:extLst>
            </p:cNvPr>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39" name="Line 1966">
              <a:extLst>
                <a:ext uri="{FF2B5EF4-FFF2-40B4-BE49-F238E27FC236}">
                  <a16:creationId xmlns:a16="http://schemas.microsoft.com/office/drawing/2014/main" id="{760B8AE3-580B-45E6-829F-B045A895ED99}"/>
                </a:ext>
              </a:extLst>
            </p:cNvPr>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40" name="Line 1967">
              <a:extLst>
                <a:ext uri="{FF2B5EF4-FFF2-40B4-BE49-F238E27FC236}">
                  <a16:creationId xmlns:a16="http://schemas.microsoft.com/office/drawing/2014/main" id="{AF3B5DA9-E430-4174-B1DD-7A951FD600F3}"/>
                </a:ext>
              </a:extLst>
            </p:cNvPr>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41" name="Line 1968">
              <a:extLst>
                <a:ext uri="{FF2B5EF4-FFF2-40B4-BE49-F238E27FC236}">
                  <a16:creationId xmlns:a16="http://schemas.microsoft.com/office/drawing/2014/main" id="{56AA72F4-4DC9-40D8-AD3B-424C1274DAA2}"/>
                </a:ext>
              </a:extLst>
            </p:cNvPr>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42" name="Line 1969">
              <a:extLst>
                <a:ext uri="{FF2B5EF4-FFF2-40B4-BE49-F238E27FC236}">
                  <a16:creationId xmlns:a16="http://schemas.microsoft.com/office/drawing/2014/main" id="{A0AB498C-5AE0-4D4B-87C9-2C01EBAF57D8}"/>
                </a:ext>
              </a:extLst>
            </p:cNvPr>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43" name="Line 1970">
              <a:extLst>
                <a:ext uri="{FF2B5EF4-FFF2-40B4-BE49-F238E27FC236}">
                  <a16:creationId xmlns:a16="http://schemas.microsoft.com/office/drawing/2014/main" id="{8587B396-51AF-405F-93E0-261B71B16091}"/>
                </a:ext>
              </a:extLst>
            </p:cNvPr>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44" name="Freeform 1971">
              <a:extLst>
                <a:ext uri="{FF2B5EF4-FFF2-40B4-BE49-F238E27FC236}">
                  <a16:creationId xmlns:a16="http://schemas.microsoft.com/office/drawing/2014/main" id="{145DC869-9783-4700-842A-2CF9ECF05CA5}"/>
                </a:ext>
              </a:extLst>
            </p:cNvPr>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45" name="Freeform 1972">
              <a:extLst>
                <a:ext uri="{FF2B5EF4-FFF2-40B4-BE49-F238E27FC236}">
                  <a16:creationId xmlns:a16="http://schemas.microsoft.com/office/drawing/2014/main" id="{8FAEC928-1533-4284-9CA6-A12C5CFF8854}"/>
                </a:ext>
              </a:extLst>
            </p:cNvPr>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46" name="Freeform 1973">
              <a:extLst>
                <a:ext uri="{FF2B5EF4-FFF2-40B4-BE49-F238E27FC236}">
                  <a16:creationId xmlns:a16="http://schemas.microsoft.com/office/drawing/2014/main" id="{4943B4DF-3102-4FD0-9519-6E3A3EDD60DC}"/>
                </a:ext>
              </a:extLst>
            </p:cNvPr>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47" name="Line 1974">
              <a:extLst>
                <a:ext uri="{FF2B5EF4-FFF2-40B4-BE49-F238E27FC236}">
                  <a16:creationId xmlns:a16="http://schemas.microsoft.com/office/drawing/2014/main" id="{E9CEDF05-5E49-48A5-86CE-4DAFFE469A09}"/>
                </a:ext>
              </a:extLst>
            </p:cNvPr>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48" name="Freeform 1975">
              <a:extLst>
                <a:ext uri="{FF2B5EF4-FFF2-40B4-BE49-F238E27FC236}">
                  <a16:creationId xmlns:a16="http://schemas.microsoft.com/office/drawing/2014/main" id="{70881540-A8FD-458A-9001-0710529E2E05}"/>
                </a:ext>
              </a:extLst>
            </p:cNvPr>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49" name="Line 1976">
              <a:extLst>
                <a:ext uri="{FF2B5EF4-FFF2-40B4-BE49-F238E27FC236}">
                  <a16:creationId xmlns:a16="http://schemas.microsoft.com/office/drawing/2014/main" id="{80184434-C821-40EB-A475-C270C16EE463}"/>
                </a:ext>
              </a:extLst>
            </p:cNvPr>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450" name="Rectangle 1977">
              <a:extLst>
                <a:ext uri="{FF2B5EF4-FFF2-40B4-BE49-F238E27FC236}">
                  <a16:creationId xmlns:a16="http://schemas.microsoft.com/office/drawing/2014/main" id="{C96CC2E6-7073-4B41-9EAE-E1BAD81CE3EC}"/>
                </a:ext>
              </a:extLst>
            </p:cNvPr>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5451" name="Freeform 1978">
              <a:extLst>
                <a:ext uri="{FF2B5EF4-FFF2-40B4-BE49-F238E27FC236}">
                  <a16:creationId xmlns:a16="http://schemas.microsoft.com/office/drawing/2014/main" id="{71895798-E56B-407F-BD74-B116CBF8AA5A}"/>
                </a:ext>
              </a:extLst>
            </p:cNvPr>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52" name="Freeform 1979">
              <a:extLst>
                <a:ext uri="{FF2B5EF4-FFF2-40B4-BE49-F238E27FC236}">
                  <a16:creationId xmlns:a16="http://schemas.microsoft.com/office/drawing/2014/main" id="{E7E74BB6-AA84-4D70-AF2F-5D4C26CA7741}"/>
                </a:ext>
              </a:extLst>
            </p:cNvPr>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53" name="Freeform 1980">
              <a:extLst>
                <a:ext uri="{FF2B5EF4-FFF2-40B4-BE49-F238E27FC236}">
                  <a16:creationId xmlns:a16="http://schemas.microsoft.com/office/drawing/2014/main" id="{9FA063BF-A0A2-472D-AC48-789425F64E51}"/>
                </a:ext>
              </a:extLst>
            </p:cNvPr>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54" name="Freeform 1981">
              <a:extLst>
                <a:ext uri="{FF2B5EF4-FFF2-40B4-BE49-F238E27FC236}">
                  <a16:creationId xmlns:a16="http://schemas.microsoft.com/office/drawing/2014/main" id="{E165456E-709F-4F2F-8D39-367113ABBEEE}"/>
                </a:ext>
              </a:extLst>
            </p:cNvPr>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55" name="Freeform 1982">
              <a:extLst>
                <a:ext uri="{FF2B5EF4-FFF2-40B4-BE49-F238E27FC236}">
                  <a16:creationId xmlns:a16="http://schemas.microsoft.com/office/drawing/2014/main" id="{3717E0FC-5952-4BA1-B340-448623E24E1F}"/>
                </a:ext>
              </a:extLst>
            </p:cNvPr>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456" name="Freeform 1983">
              <a:extLst>
                <a:ext uri="{FF2B5EF4-FFF2-40B4-BE49-F238E27FC236}">
                  <a16:creationId xmlns:a16="http://schemas.microsoft.com/office/drawing/2014/main" id="{3BCF8BAF-F5B1-4C75-B169-BC996974A7A1}"/>
                </a:ext>
              </a:extLst>
            </p:cNvPr>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33797" name="グループ化 286">
            <a:extLst>
              <a:ext uri="{FF2B5EF4-FFF2-40B4-BE49-F238E27FC236}">
                <a16:creationId xmlns:a16="http://schemas.microsoft.com/office/drawing/2014/main" id="{9580D401-51BC-494F-93C9-40CC95110AB2}"/>
              </a:ext>
            </a:extLst>
          </p:cNvPr>
          <p:cNvGrpSpPr>
            <a:grpSpLocks/>
          </p:cNvGrpSpPr>
          <p:nvPr/>
        </p:nvGrpSpPr>
        <p:grpSpPr bwMode="auto">
          <a:xfrm>
            <a:off x="1000125" y="1057275"/>
            <a:ext cx="0" cy="0"/>
            <a:chOff x="0" y="0"/>
            <a:chExt cx="345" cy="104"/>
          </a:xfrm>
        </p:grpSpPr>
        <p:sp>
          <p:nvSpPr>
            <p:cNvPr id="34909" name="Freeform 1710">
              <a:extLst>
                <a:ext uri="{FF2B5EF4-FFF2-40B4-BE49-F238E27FC236}">
                  <a16:creationId xmlns:a16="http://schemas.microsoft.com/office/drawing/2014/main" id="{0BEF6405-1DF1-4D76-B15B-7FC27277F3B0}"/>
                </a:ext>
              </a:extLst>
            </p:cNvPr>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4910" name="Freeform 1711">
              <a:extLst>
                <a:ext uri="{FF2B5EF4-FFF2-40B4-BE49-F238E27FC236}">
                  <a16:creationId xmlns:a16="http://schemas.microsoft.com/office/drawing/2014/main" id="{494AA3CE-FB66-4725-B43A-B1B7561D45B1}"/>
                </a:ext>
              </a:extLst>
            </p:cNvPr>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4911" name="Line 1712">
              <a:extLst>
                <a:ext uri="{FF2B5EF4-FFF2-40B4-BE49-F238E27FC236}">
                  <a16:creationId xmlns:a16="http://schemas.microsoft.com/office/drawing/2014/main" id="{A7A29708-2C63-4718-951E-82D68966BAF0}"/>
                </a:ext>
              </a:extLst>
            </p:cNvPr>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12" name="Line 1713">
              <a:extLst>
                <a:ext uri="{FF2B5EF4-FFF2-40B4-BE49-F238E27FC236}">
                  <a16:creationId xmlns:a16="http://schemas.microsoft.com/office/drawing/2014/main" id="{03447087-974B-4151-A59B-96972010A05A}"/>
                </a:ext>
              </a:extLst>
            </p:cNvPr>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13" name="Line 1714">
              <a:extLst>
                <a:ext uri="{FF2B5EF4-FFF2-40B4-BE49-F238E27FC236}">
                  <a16:creationId xmlns:a16="http://schemas.microsoft.com/office/drawing/2014/main" id="{6AE74827-F434-46B0-8062-DD94BAE1F82D}"/>
                </a:ext>
              </a:extLst>
            </p:cNvPr>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14" name="Line 1715">
              <a:extLst>
                <a:ext uri="{FF2B5EF4-FFF2-40B4-BE49-F238E27FC236}">
                  <a16:creationId xmlns:a16="http://schemas.microsoft.com/office/drawing/2014/main" id="{AAA49C9C-6EF1-4F2E-805C-566F85CD440F}"/>
                </a:ext>
              </a:extLst>
            </p:cNvPr>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15" name="Line 1716">
              <a:extLst>
                <a:ext uri="{FF2B5EF4-FFF2-40B4-BE49-F238E27FC236}">
                  <a16:creationId xmlns:a16="http://schemas.microsoft.com/office/drawing/2014/main" id="{5B46336B-AA7E-48FC-8F4A-E316D5FD08B4}"/>
                </a:ext>
              </a:extLst>
            </p:cNvPr>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16" name="Line 1717">
              <a:extLst>
                <a:ext uri="{FF2B5EF4-FFF2-40B4-BE49-F238E27FC236}">
                  <a16:creationId xmlns:a16="http://schemas.microsoft.com/office/drawing/2014/main" id="{3295D991-05D6-4A6D-BB79-C8DE91CC9EA0}"/>
                </a:ext>
              </a:extLst>
            </p:cNvPr>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17" name="Line 1718">
              <a:extLst>
                <a:ext uri="{FF2B5EF4-FFF2-40B4-BE49-F238E27FC236}">
                  <a16:creationId xmlns:a16="http://schemas.microsoft.com/office/drawing/2014/main" id="{68E4F453-EE47-4E88-B572-6646BD13E313}"/>
                </a:ext>
              </a:extLst>
            </p:cNvPr>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18" name="Line 1719">
              <a:extLst>
                <a:ext uri="{FF2B5EF4-FFF2-40B4-BE49-F238E27FC236}">
                  <a16:creationId xmlns:a16="http://schemas.microsoft.com/office/drawing/2014/main" id="{45824B49-C7F5-47F5-8084-4A9A5EBCF0AE}"/>
                </a:ext>
              </a:extLst>
            </p:cNvPr>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19" name="Line 1720">
              <a:extLst>
                <a:ext uri="{FF2B5EF4-FFF2-40B4-BE49-F238E27FC236}">
                  <a16:creationId xmlns:a16="http://schemas.microsoft.com/office/drawing/2014/main" id="{B67C9EAC-F975-4EBB-884A-E7DD2A954659}"/>
                </a:ext>
              </a:extLst>
            </p:cNvPr>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20" name="Freeform 1721">
              <a:extLst>
                <a:ext uri="{FF2B5EF4-FFF2-40B4-BE49-F238E27FC236}">
                  <a16:creationId xmlns:a16="http://schemas.microsoft.com/office/drawing/2014/main" id="{E8B9590D-2F9E-4157-9C06-1B90707A3C11}"/>
                </a:ext>
              </a:extLst>
            </p:cNvPr>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21" name="Freeform 1722">
              <a:extLst>
                <a:ext uri="{FF2B5EF4-FFF2-40B4-BE49-F238E27FC236}">
                  <a16:creationId xmlns:a16="http://schemas.microsoft.com/office/drawing/2014/main" id="{616FC324-7D37-497B-A913-648E9D4084C1}"/>
                </a:ext>
              </a:extLst>
            </p:cNvPr>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22" name="Freeform 1723">
              <a:extLst>
                <a:ext uri="{FF2B5EF4-FFF2-40B4-BE49-F238E27FC236}">
                  <a16:creationId xmlns:a16="http://schemas.microsoft.com/office/drawing/2014/main" id="{B9AAE667-0642-41E9-8505-D0BE8A404E9C}"/>
                </a:ext>
              </a:extLst>
            </p:cNvPr>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23" name="Freeform 1724">
              <a:extLst>
                <a:ext uri="{FF2B5EF4-FFF2-40B4-BE49-F238E27FC236}">
                  <a16:creationId xmlns:a16="http://schemas.microsoft.com/office/drawing/2014/main" id="{C2958918-AC03-4955-B276-6F20C444FF63}"/>
                </a:ext>
              </a:extLst>
            </p:cNvPr>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24" name="Freeform 1725">
              <a:extLst>
                <a:ext uri="{FF2B5EF4-FFF2-40B4-BE49-F238E27FC236}">
                  <a16:creationId xmlns:a16="http://schemas.microsoft.com/office/drawing/2014/main" id="{93DDAA6F-FBE3-4BD0-90CE-DCA389C5C004}"/>
                </a:ext>
              </a:extLst>
            </p:cNvPr>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25" name="Freeform 1726">
              <a:extLst>
                <a:ext uri="{FF2B5EF4-FFF2-40B4-BE49-F238E27FC236}">
                  <a16:creationId xmlns:a16="http://schemas.microsoft.com/office/drawing/2014/main" id="{EF01F618-1618-4036-806F-F6E6CB080100}"/>
                </a:ext>
              </a:extLst>
            </p:cNvPr>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26" name="Line 1727">
              <a:extLst>
                <a:ext uri="{FF2B5EF4-FFF2-40B4-BE49-F238E27FC236}">
                  <a16:creationId xmlns:a16="http://schemas.microsoft.com/office/drawing/2014/main" id="{8BF23867-8356-4F66-B2E8-8A85DFFCCF7E}"/>
                </a:ext>
              </a:extLst>
            </p:cNvPr>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27" name="Freeform 1728">
              <a:extLst>
                <a:ext uri="{FF2B5EF4-FFF2-40B4-BE49-F238E27FC236}">
                  <a16:creationId xmlns:a16="http://schemas.microsoft.com/office/drawing/2014/main" id="{45E2A380-3535-40DB-B80E-8EE9AC8028AB}"/>
                </a:ext>
              </a:extLst>
            </p:cNvPr>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28" name="Freeform 1729">
              <a:extLst>
                <a:ext uri="{FF2B5EF4-FFF2-40B4-BE49-F238E27FC236}">
                  <a16:creationId xmlns:a16="http://schemas.microsoft.com/office/drawing/2014/main" id="{F114A83E-1F7D-48B9-A5D5-2C9695D24796}"/>
                </a:ext>
              </a:extLst>
            </p:cNvPr>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29" name="Line 1730">
              <a:extLst>
                <a:ext uri="{FF2B5EF4-FFF2-40B4-BE49-F238E27FC236}">
                  <a16:creationId xmlns:a16="http://schemas.microsoft.com/office/drawing/2014/main" id="{98AFC706-BC12-49B0-9C78-E9039B002FA1}"/>
                </a:ext>
              </a:extLst>
            </p:cNvPr>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0" name="Line 1731">
              <a:extLst>
                <a:ext uri="{FF2B5EF4-FFF2-40B4-BE49-F238E27FC236}">
                  <a16:creationId xmlns:a16="http://schemas.microsoft.com/office/drawing/2014/main" id="{96B2C972-4A26-48A8-90AC-66FE8A148D17}"/>
                </a:ext>
              </a:extLst>
            </p:cNvPr>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1" name="Line 1732">
              <a:extLst>
                <a:ext uri="{FF2B5EF4-FFF2-40B4-BE49-F238E27FC236}">
                  <a16:creationId xmlns:a16="http://schemas.microsoft.com/office/drawing/2014/main" id="{63051E27-E4D3-42E5-9F4A-8DCC8050A036}"/>
                </a:ext>
              </a:extLst>
            </p:cNvPr>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2" name="Line 1733">
              <a:extLst>
                <a:ext uri="{FF2B5EF4-FFF2-40B4-BE49-F238E27FC236}">
                  <a16:creationId xmlns:a16="http://schemas.microsoft.com/office/drawing/2014/main" id="{D4662E16-414C-440C-A047-7B3CC671075B}"/>
                </a:ext>
              </a:extLst>
            </p:cNvPr>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3" name="Freeform 1734">
              <a:extLst>
                <a:ext uri="{FF2B5EF4-FFF2-40B4-BE49-F238E27FC236}">
                  <a16:creationId xmlns:a16="http://schemas.microsoft.com/office/drawing/2014/main" id="{FF31385A-AEE5-4419-B734-4B98758B3C02}"/>
                </a:ext>
              </a:extLst>
            </p:cNvPr>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34" name="Line 1735">
              <a:extLst>
                <a:ext uri="{FF2B5EF4-FFF2-40B4-BE49-F238E27FC236}">
                  <a16:creationId xmlns:a16="http://schemas.microsoft.com/office/drawing/2014/main" id="{E5964C4F-E7C7-4276-82A0-B166625DC74F}"/>
                </a:ext>
              </a:extLst>
            </p:cNvPr>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5" name="Line 1736">
              <a:extLst>
                <a:ext uri="{FF2B5EF4-FFF2-40B4-BE49-F238E27FC236}">
                  <a16:creationId xmlns:a16="http://schemas.microsoft.com/office/drawing/2014/main" id="{96162142-E756-4372-BE42-AB6078779CC6}"/>
                </a:ext>
              </a:extLst>
            </p:cNvPr>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6" name="Line 1737">
              <a:extLst>
                <a:ext uri="{FF2B5EF4-FFF2-40B4-BE49-F238E27FC236}">
                  <a16:creationId xmlns:a16="http://schemas.microsoft.com/office/drawing/2014/main" id="{87E12E80-BAD0-474B-BCDB-3086B9359DD5}"/>
                </a:ext>
              </a:extLst>
            </p:cNvPr>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7" name="Line 1738">
              <a:extLst>
                <a:ext uri="{FF2B5EF4-FFF2-40B4-BE49-F238E27FC236}">
                  <a16:creationId xmlns:a16="http://schemas.microsoft.com/office/drawing/2014/main" id="{8C79DB5C-5E6B-4B48-82B9-35C05759C04B}"/>
                </a:ext>
              </a:extLst>
            </p:cNvPr>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8" name="Line 1739">
              <a:extLst>
                <a:ext uri="{FF2B5EF4-FFF2-40B4-BE49-F238E27FC236}">
                  <a16:creationId xmlns:a16="http://schemas.microsoft.com/office/drawing/2014/main" id="{44CACB72-9DF4-412A-8C60-9E8DE952C4AA}"/>
                </a:ext>
              </a:extLst>
            </p:cNvPr>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39" name="Line 1740">
              <a:extLst>
                <a:ext uri="{FF2B5EF4-FFF2-40B4-BE49-F238E27FC236}">
                  <a16:creationId xmlns:a16="http://schemas.microsoft.com/office/drawing/2014/main" id="{CF7A162E-6A15-4020-B810-965DB5CE376A}"/>
                </a:ext>
              </a:extLst>
            </p:cNvPr>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0" name="Line 1741">
              <a:extLst>
                <a:ext uri="{FF2B5EF4-FFF2-40B4-BE49-F238E27FC236}">
                  <a16:creationId xmlns:a16="http://schemas.microsoft.com/office/drawing/2014/main" id="{6BB439D2-5514-4107-8D5A-0CE845A6EC03}"/>
                </a:ext>
              </a:extLst>
            </p:cNvPr>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1" name="Line 1742">
              <a:extLst>
                <a:ext uri="{FF2B5EF4-FFF2-40B4-BE49-F238E27FC236}">
                  <a16:creationId xmlns:a16="http://schemas.microsoft.com/office/drawing/2014/main" id="{9EF00F82-E568-4BE2-AA59-FC9AE4AFE526}"/>
                </a:ext>
              </a:extLst>
            </p:cNvPr>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2" name="Line 1743">
              <a:extLst>
                <a:ext uri="{FF2B5EF4-FFF2-40B4-BE49-F238E27FC236}">
                  <a16:creationId xmlns:a16="http://schemas.microsoft.com/office/drawing/2014/main" id="{A374F9A9-B3EC-40FC-B901-73B93711572F}"/>
                </a:ext>
              </a:extLst>
            </p:cNvPr>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3" name="Line 1744">
              <a:extLst>
                <a:ext uri="{FF2B5EF4-FFF2-40B4-BE49-F238E27FC236}">
                  <a16:creationId xmlns:a16="http://schemas.microsoft.com/office/drawing/2014/main" id="{5F5CB366-1CCE-4E31-97A4-5BED2C464D0D}"/>
                </a:ext>
              </a:extLst>
            </p:cNvPr>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4" name="Freeform 1745">
              <a:extLst>
                <a:ext uri="{FF2B5EF4-FFF2-40B4-BE49-F238E27FC236}">
                  <a16:creationId xmlns:a16="http://schemas.microsoft.com/office/drawing/2014/main" id="{2E049E35-EF7C-433A-BC9B-36D6AEC1C856}"/>
                </a:ext>
              </a:extLst>
            </p:cNvPr>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45" name="Line 1746">
              <a:extLst>
                <a:ext uri="{FF2B5EF4-FFF2-40B4-BE49-F238E27FC236}">
                  <a16:creationId xmlns:a16="http://schemas.microsoft.com/office/drawing/2014/main" id="{823F51E2-DBD4-4950-AE11-6AD07D7B8300}"/>
                </a:ext>
              </a:extLst>
            </p:cNvPr>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6" name="Line 1747">
              <a:extLst>
                <a:ext uri="{FF2B5EF4-FFF2-40B4-BE49-F238E27FC236}">
                  <a16:creationId xmlns:a16="http://schemas.microsoft.com/office/drawing/2014/main" id="{91CA2DB4-DE3C-4617-BB66-8DEC8549AC53}"/>
                </a:ext>
              </a:extLst>
            </p:cNvPr>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7" name="Line 1748">
              <a:extLst>
                <a:ext uri="{FF2B5EF4-FFF2-40B4-BE49-F238E27FC236}">
                  <a16:creationId xmlns:a16="http://schemas.microsoft.com/office/drawing/2014/main" id="{2CCD95FD-7FE9-494D-B935-AB3E8AA9226B}"/>
                </a:ext>
              </a:extLst>
            </p:cNvPr>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8" name="Line 1749">
              <a:extLst>
                <a:ext uri="{FF2B5EF4-FFF2-40B4-BE49-F238E27FC236}">
                  <a16:creationId xmlns:a16="http://schemas.microsoft.com/office/drawing/2014/main" id="{0EDF9FEE-A344-45F4-969F-69D7CB450CDE}"/>
                </a:ext>
              </a:extLst>
            </p:cNvPr>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49" name="Freeform 1750">
              <a:extLst>
                <a:ext uri="{FF2B5EF4-FFF2-40B4-BE49-F238E27FC236}">
                  <a16:creationId xmlns:a16="http://schemas.microsoft.com/office/drawing/2014/main" id="{B7FCAFDC-1C22-4011-B20B-67C53735E03D}"/>
                </a:ext>
              </a:extLst>
            </p:cNvPr>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50" name="Freeform 1751">
              <a:extLst>
                <a:ext uri="{FF2B5EF4-FFF2-40B4-BE49-F238E27FC236}">
                  <a16:creationId xmlns:a16="http://schemas.microsoft.com/office/drawing/2014/main" id="{A67EF023-4B28-44A2-813C-2E0C3181C7F7}"/>
                </a:ext>
              </a:extLst>
            </p:cNvPr>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51" name="Freeform 1752">
              <a:extLst>
                <a:ext uri="{FF2B5EF4-FFF2-40B4-BE49-F238E27FC236}">
                  <a16:creationId xmlns:a16="http://schemas.microsoft.com/office/drawing/2014/main" id="{E4741DD7-F090-4F23-B1E7-7D98A1E92689}"/>
                </a:ext>
              </a:extLst>
            </p:cNvPr>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52" name="Freeform 1753">
              <a:extLst>
                <a:ext uri="{FF2B5EF4-FFF2-40B4-BE49-F238E27FC236}">
                  <a16:creationId xmlns:a16="http://schemas.microsoft.com/office/drawing/2014/main" id="{00603B77-4ADE-482E-9D91-2F79EE1CE796}"/>
                </a:ext>
              </a:extLst>
            </p:cNvPr>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53" name="Line 1754">
              <a:extLst>
                <a:ext uri="{FF2B5EF4-FFF2-40B4-BE49-F238E27FC236}">
                  <a16:creationId xmlns:a16="http://schemas.microsoft.com/office/drawing/2014/main" id="{A4BC22BC-6F05-47DC-B046-C0AB3B6AC659}"/>
                </a:ext>
              </a:extLst>
            </p:cNvPr>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54" name="Line 1755">
              <a:extLst>
                <a:ext uri="{FF2B5EF4-FFF2-40B4-BE49-F238E27FC236}">
                  <a16:creationId xmlns:a16="http://schemas.microsoft.com/office/drawing/2014/main" id="{FC8EC809-CC38-44B6-8D95-8C9444E1A0D5}"/>
                </a:ext>
              </a:extLst>
            </p:cNvPr>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55" name="Line 1756">
              <a:extLst>
                <a:ext uri="{FF2B5EF4-FFF2-40B4-BE49-F238E27FC236}">
                  <a16:creationId xmlns:a16="http://schemas.microsoft.com/office/drawing/2014/main" id="{BC00601E-ED53-4BB2-A51B-A43D5CCAE1CE}"/>
                </a:ext>
              </a:extLst>
            </p:cNvPr>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56" name="Line 1757">
              <a:extLst>
                <a:ext uri="{FF2B5EF4-FFF2-40B4-BE49-F238E27FC236}">
                  <a16:creationId xmlns:a16="http://schemas.microsoft.com/office/drawing/2014/main" id="{C9991C05-62B4-4BD7-ABEE-91B68D9F65F1}"/>
                </a:ext>
              </a:extLst>
            </p:cNvPr>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57" name="Line 1758">
              <a:extLst>
                <a:ext uri="{FF2B5EF4-FFF2-40B4-BE49-F238E27FC236}">
                  <a16:creationId xmlns:a16="http://schemas.microsoft.com/office/drawing/2014/main" id="{33F0A4C2-76D5-4D72-8926-1BB9DBE00CD7}"/>
                </a:ext>
              </a:extLst>
            </p:cNvPr>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58" name="Line 1759">
              <a:extLst>
                <a:ext uri="{FF2B5EF4-FFF2-40B4-BE49-F238E27FC236}">
                  <a16:creationId xmlns:a16="http://schemas.microsoft.com/office/drawing/2014/main" id="{8E8057AF-520A-451F-98C3-BBC6D27AAB07}"/>
                </a:ext>
              </a:extLst>
            </p:cNvPr>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59" name="Freeform 1760">
              <a:extLst>
                <a:ext uri="{FF2B5EF4-FFF2-40B4-BE49-F238E27FC236}">
                  <a16:creationId xmlns:a16="http://schemas.microsoft.com/office/drawing/2014/main" id="{065C4374-C7BC-4841-BD9E-F0365EC93668}"/>
                </a:ext>
              </a:extLst>
            </p:cNvPr>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60" name="Freeform 1761">
              <a:extLst>
                <a:ext uri="{FF2B5EF4-FFF2-40B4-BE49-F238E27FC236}">
                  <a16:creationId xmlns:a16="http://schemas.microsoft.com/office/drawing/2014/main" id="{7F2888C6-C7C0-4165-8CD8-B682781E7A71}"/>
                </a:ext>
              </a:extLst>
            </p:cNvPr>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61" name="Line 1762">
              <a:extLst>
                <a:ext uri="{FF2B5EF4-FFF2-40B4-BE49-F238E27FC236}">
                  <a16:creationId xmlns:a16="http://schemas.microsoft.com/office/drawing/2014/main" id="{8021D472-050E-423F-A11F-FC7E1CB74F00}"/>
                </a:ext>
              </a:extLst>
            </p:cNvPr>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62" name="Line 1763">
              <a:extLst>
                <a:ext uri="{FF2B5EF4-FFF2-40B4-BE49-F238E27FC236}">
                  <a16:creationId xmlns:a16="http://schemas.microsoft.com/office/drawing/2014/main" id="{985C7B99-06A1-4209-951C-D3DF213FBD52}"/>
                </a:ext>
              </a:extLst>
            </p:cNvPr>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63" name="Freeform 1764">
              <a:extLst>
                <a:ext uri="{FF2B5EF4-FFF2-40B4-BE49-F238E27FC236}">
                  <a16:creationId xmlns:a16="http://schemas.microsoft.com/office/drawing/2014/main" id="{DEAECD88-0AF8-439A-AE60-A6AC8FD15B52}"/>
                </a:ext>
              </a:extLst>
            </p:cNvPr>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64" name="Line 1765">
              <a:extLst>
                <a:ext uri="{FF2B5EF4-FFF2-40B4-BE49-F238E27FC236}">
                  <a16:creationId xmlns:a16="http://schemas.microsoft.com/office/drawing/2014/main" id="{D622E96A-786C-4B91-A7F4-B46564A5141D}"/>
                </a:ext>
              </a:extLst>
            </p:cNvPr>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65" name="Line 1766">
              <a:extLst>
                <a:ext uri="{FF2B5EF4-FFF2-40B4-BE49-F238E27FC236}">
                  <a16:creationId xmlns:a16="http://schemas.microsoft.com/office/drawing/2014/main" id="{E8ED73AD-E1DE-4616-A1B8-E248E89CCF4E}"/>
                </a:ext>
              </a:extLst>
            </p:cNvPr>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66" name="Line 1767">
              <a:extLst>
                <a:ext uri="{FF2B5EF4-FFF2-40B4-BE49-F238E27FC236}">
                  <a16:creationId xmlns:a16="http://schemas.microsoft.com/office/drawing/2014/main" id="{B701651D-0ED6-4335-A591-CCEB00876F9B}"/>
                </a:ext>
              </a:extLst>
            </p:cNvPr>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67" name="Line 1768">
              <a:extLst>
                <a:ext uri="{FF2B5EF4-FFF2-40B4-BE49-F238E27FC236}">
                  <a16:creationId xmlns:a16="http://schemas.microsoft.com/office/drawing/2014/main" id="{9069361E-6378-468A-8BB4-2B789D436815}"/>
                </a:ext>
              </a:extLst>
            </p:cNvPr>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68" name="Freeform 1769">
              <a:extLst>
                <a:ext uri="{FF2B5EF4-FFF2-40B4-BE49-F238E27FC236}">
                  <a16:creationId xmlns:a16="http://schemas.microsoft.com/office/drawing/2014/main" id="{24FBB755-AA04-4719-A73A-F0A68FEA64A4}"/>
                </a:ext>
              </a:extLst>
            </p:cNvPr>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69" name="Freeform 1770">
              <a:extLst>
                <a:ext uri="{FF2B5EF4-FFF2-40B4-BE49-F238E27FC236}">
                  <a16:creationId xmlns:a16="http://schemas.microsoft.com/office/drawing/2014/main" id="{F9274074-FDF0-47A7-BBF9-6DF0F6D8177E}"/>
                </a:ext>
              </a:extLst>
            </p:cNvPr>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0" name="Freeform 1771">
              <a:extLst>
                <a:ext uri="{FF2B5EF4-FFF2-40B4-BE49-F238E27FC236}">
                  <a16:creationId xmlns:a16="http://schemas.microsoft.com/office/drawing/2014/main" id="{7878C231-27F1-419F-B3C2-904D12A77331}"/>
                </a:ext>
              </a:extLst>
            </p:cNvPr>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1" name="Freeform 1772">
              <a:extLst>
                <a:ext uri="{FF2B5EF4-FFF2-40B4-BE49-F238E27FC236}">
                  <a16:creationId xmlns:a16="http://schemas.microsoft.com/office/drawing/2014/main" id="{27053661-A0A4-4AA6-82AE-7226757A0C72}"/>
                </a:ext>
              </a:extLst>
            </p:cNvPr>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2" name="Freeform 1773">
              <a:extLst>
                <a:ext uri="{FF2B5EF4-FFF2-40B4-BE49-F238E27FC236}">
                  <a16:creationId xmlns:a16="http://schemas.microsoft.com/office/drawing/2014/main" id="{5AB44364-B12A-499B-BC9E-1530A7F9F7EF}"/>
                </a:ext>
              </a:extLst>
            </p:cNvPr>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3" name="Line 1774">
              <a:extLst>
                <a:ext uri="{FF2B5EF4-FFF2-40B4-BE49-F238E27FC236}">
                  <a16:creationId xmlns:a16="http://schemas.microsoft.com/office/drawing/2014/main" id="{3B762778-F299-4B26-8551-869F792C5C8D}"/>
                </a:ext>
              </a:extLst>
            </p:cNvPr>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74" name="Freeform 1775">
              <a:extLst>
                <a:ext uri="{FF2B5EF4-FFF2-40B4-BE49-F238E27FC236}">
                  <a16:creationId xmlns:a16="http://schemas.microsoft.com/office/drawing/2014/main" id="{AACCF023-C6AE-4A36-9BE4-DD194B21C632}"/>
                </a:ext>
              </a:extLst>
            </p:cNvPr>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5" name="Freeform 1776">
              <a:extLst>
                <a:ext uri="{FF2B5EF4-FFF2-40B4-BE49-F238E27FC236}">
                  <a16:creationId xmlns:a16="http://schemas.microsoft.com/office/drawing/2014/main" id="{5C97302F-81AE-4795-AE74-A236874DBD02}"/>
                </a:ext>
              </a:extLst>
            </p:cNvPr>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6" name="Freeform 1777">
              <a:extLst>
                <a:ext uri="{FF2B5EF4-FFF2-40B4-BE49-F238E27FC236}">
                  <a16:creationId xmlns:a16="http://schemas.microsoft.com/office/drawing/2014/main" id="{2D8302B1-A06D-4CE9-BF00-3A14D5748A13}"/>
                </a:ext>
              </a:extLst>
            </p:cNvPr>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7" name="Freeform 1778">
              <a:extLst>
                <a:ext uri="{FF2B5EF4-FFF2-40B4-BE49-F238E27FC236}">
                  <a16:creationId xmlns:a16="http://schemas.microsoft.com/office/drawing/2014/main" id="{0B54D805-21A3-4C8D-8D96-5A55BC8BE14F}"/>
                </a:ext>
              </a:extLst>
            </p:cNvPr>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8" name="Freeform 1779">
              <a:extLst>
                <a:ext uri="{FF2B5EF4-FFF2-40B4-BE49-F238E27FC236}">
                  <a16:creationId xmlns:a16="http://schemas.microsoft.com/office/drawing/2014/main" id="{B8E7835D-6AC3-4B8E-90B9-8EFCDC19BDF1}"/>
                </a:ext>
              </a:extLst>
            </p:cNvPr>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79" name="Freeform 1780">
              <a:extLst>
                <a:ext uri="{FF2B5EF4-FFF2-40B4-BE49-F238E27FC236}">
                  <a16:creationId xmlns:a16="http://schemas.microsoft.com/office/drawing/2014/main" id="{9438B55A-F7C7-45E9-8725-943AD7E80732}"/>
                </a:ext>
              </a:extLst>
            </p:cNvPr>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80" name="Freeform 1781">
              <a:extLst>
                <a:ext uri="{FF2B5EF4-FFF2-40B4-BE49-F238E27FC236}">
                  <a16:creationId xmlns:a16="http://schemas.microsoft.com/office/drawing/2014/main" id="{27853F88-9A17-49F6-B19A-09C86FA1CB64}"/>
                </a:ext>
              </a:extLst>
            </p:cNvPr>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81" name="Freeform 1782">
              <a:extLst>
                <a:ext uri="{FF2B5EF4-FFF2-40B4-BE49-F238E27FC236}">
                  <a16:creationId xmlns:a16="http://schemas.microsoft.com/office/drawing/2014/main" id="{6303C8C4-B9E6-4A38-B6FD-1A8DDC3FE405}"/>
                </a:ext>
              </a:extLst>
            </p:cNvPr>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82" name="Line 1783">
              <a:extLst>
                <a:ext uri="{FF2B5EF4-FFF2-40B4-BE49-F238E27FC236}">
                  <a16:creationId xmlns:a16="http://schemas.microsoft.com/office/drawing/2014/main" id="{AFEC9F1D-E0BB-4360-A3DC-A71346D9DD43}"/>
                </a:ext>
              </a:extLst>
            </p:cNvPr>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83" name="Line 1784">
              <a:extLst>
                <a:ext uri="{FF2B5EF4-FFF2-40B4-BE49-F238E27FC236}">
                  <a16:creationId xmlns:a16="http://schemas.microsoft.com/office/drawing/2014/main" id="{5676D627-1BCF-4505-9E82-FD5F2F96B3B6}"/>
                </a:ext>
              </a:extLst>
            </p:cNvPr>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84" name="Freeform 1785">
              <a:extLst>
                <a:ext uri="{FF2B5EF4-FFF2-40B4-BE49-F238E27FC236}">
                  <a16:creationId xmlns:a16="http://schemas.microsoft.com/office/drawing/2014/main" id="{4886BD59-9B98-42B4-A20C-1A154D9B3B51}"/>
                </a:ext>
              </a:extLst>
            </p:cNvPr>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85" name="Freeform 1786">
              <a:extLst>
                <a:ext uri="{FF2B5EF4-FFF2-40B4-BE49-F238E27FC236}">
                  <a16:creationId xmlns:a16="http://schemas.microsoft.com/office/drawing/2014/main" id="{3A086BEF-A035-402E-B955-41978366141D}"/>
                </a:ext>
              </a:extLst>
            </p:cNvPr>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86" name="Freeform 1787">
              <a:extLst>
                <a:ext uri="{FF2B5EF4-FFF2-40B4-BE49-F238E27FC236}">
                  <a16:creationId xmlns:a16="http://schemas.microsoft.com/office/drawing/2014/main" id="{0D3814EE-557F-4E25-9233-CAB577D7AB36}"/>
                </a:ext>
              </a:extLst>
            </p:cNvPr>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87" name="Freeform 1788">
              <a:extLst>
                <a:ext uri="{FF2B5EF4-FFF2-40B4-BE49-F238E27FC236}">
                  <a16:creationId xmlns:a16="http://schemas.microsoft.com/office/drawing/2014/main" id="{D699055A-F6DC-4747-94AA-EAEE02579E88}"/>
                </a:ext>
              </a:extLst>
            </p:cNvPr>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88" name="Line 1789">
              <a:extLst>
                <a:ext uri="{FF2B5EF4-FFF2-40B4-BE49-F238E27FC236}">
                  <a16:creationId xmlns:a16="http://schemas.microsoft.com/office/drawing/2014/main" id="{B34CCC49-9334-4742-A742-886071FE5F31}"/>
                </a:ext>
              </a:extLst>
            </p:cNvPr>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89" name="Line 1790">
              <a:extLst>
                <a:ext uri="{FF2B5EF4-FFF2-40B4-BE49-F238E27FC236}">
                  <a16:creationId xmlns:a16="http://schemas.microsoft.com/office/drawing/2014/main" id="{5E3996BF-1AA1-45F1-8107-5535A3EFEE06}"/>
                </a:ext>
              </a:extLst>
            </p:cNvPr>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0" name="Line 1791">
              <a:extLst>
                <a:ext uri="{FF2B5EF4-FFF2-40B4-BE49-F238E27FC236}">
                  <a16:creationId xmlns:a16="http://schemas.microsoft.com/office/drawing/2014/main" id="{F44B5B3B-242C-4B27-A263-C1D7C00A0CA0}"/>
                </a:ext>
              </a:extLst>
            </p:cNvPr>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1" name="Freeform 1792">
              <a:extLst>
                <a:ext uri="{FF2B5EF4-FFF2-40B4-BE49-F238E27FC236}">
                  <a16:creationId xmlns:a16="http://schemas.microsoft.com/office/drawing/2014/main" id="{D751A143-E796-4B76-98DC-835EBBEE7546}"/>
                </a:ext>
              </a:extLst>
            </p:cNvPr>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92" name="Line 1793">
              <a:extLst>
                <a:ext uri="{FF2B5EF4-FFF2-40B4-BE49-F238E27FC236}">
                  <a16:creationId xmlns:a16="http://schemas.microsoft.com/office/drawing/2014/main" id="{5A4D4909-CEB6-4D1A-8130-B59E5E890A08}"/>
                </a:ext>
              </a:extLst>
            </p:cNvPr>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3" name="Line 1794">
              <a:extLst>
                <a:ext uri="{FF2B5EF4-FFF2-40B4-BE49-F238E27FC236}">
                  <a16:creationId xmlns:a16="http://schemas.microsoft.com/office/drawing/2014/main" id="{B59F8669-5247-487E-94DE-C49572431FFE}"/>
                </a:ext>
              </a:extLst>
            </p:cNvPr>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4" name="Line 1795">
              <a:extLst>
                <a:ext uri="{FF2B5EF4-FFF2-40B4-BE49-F238E27FC236}">
                  <a16:creationId xmlns:a16="http://schemas.microsoft.com/office/drawing/2014/main" id="{31C6BCB3-45F0-4BB8-AE86-FA106D1C729E}"/>
                </a:ext>
              </a:extLst>
            </p:cNvPr>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5" name="Line 1796">
              <a:extLst>
                <a:ext uri="{FF2B5EF4-FFF2-40B4-BE49-F238E27FC236}">
                  <a16:creationId xmlns:a16="http://schemas.microsoft.com/office/drawing/2014/main" id="{31E113B5-A491-4D44-9C46-32592DE43BDF}"/>
                </a:ext>
              </a:extLst>
            </p:cNvPr>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6" name="Line 1797">
              <a:extLst>
                <a:ext uri="{FF2B5EF4-FFF2-40B4-BE49-F238E27FC236}">
                  <a16:creationId xmlns:a16="http://schemas.microsoft.com/office/drawing/2014/main" id="{D5F22840-C66F-4B96-BE79-63E7F4C7362D}"/>
                </a:ext>
              </a:extLst>
            </p:cNvPr>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7" name="Line 1798">
              <a:extLst>
                <a:ext uri="{FF2B5EF4-FFF2-40B4-BE49-F238E27FC236}">
                  <a16:creationId xmlns:a16="http://schemas.microsoft.com/office/drawing/2014/main" id="{BAD228A6-D2E0-4152-97D7-1A9A90CD69A3}"/>
                </a:ext>
              </a:extLst>
            </p:cNvPr>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8" name="Line 1799">
              <a:extLst>
                <a:ext uri="{FF2B5EF4-FFF2-40B4-BE49-F238E27FC236}">
                  <a16:creationId xmlns:a16="http://schemas.microsoft.com/office/drawing/2014/main" id="{983C617D-56BD-48A6-8BEE-4A3C5382256F}"/>
                </a:ext>
              </a:extLst>
            </p:cNvPr>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99" name="Line 1800">
              <a:extLst>
                <a:ext uri="{FF2B5EF4-FFF2-40B4-BE49-F238E27FC236}">
                  <a16:creationId xmlns:a16="http://schemas.microsoft.com/office/drawing/2014/main" id="{E904645D-EB12-4C9A-811A-2897580D9007}"/>
                </a:ext>
              </a:extLst>
            </p:cNvPr>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00" name="Line 1801">
              <a:extLst>
                <a:ext uri="{FF2B5EF4-FFF2-40B4-BE49-F238E27FC236}">
                  <a16:creationId xmlns:a16="http://schemas.microsoft.com/office/drawing/2014/main" id="{7265772A-B825-444B-BF28-5E32056699DD}"/>
                </a:ext>
              </a:extLst>
            </p:cNvPr>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01" name="Line 1802">
              <a:extLst>
                <a:ext uri="{FF2B5EF4-FFF2-40B4-BE49-F238E27FC236}">
                  <a16:creationId xmlns:a16="http://schemas.microsoft.com/office/drawing/2014/main" id="{7F3876D7-B298-4E8D-8494-EB5C47F85767}"/>
                </a:ext>
              </a:extLst>
            </p:cNvPr>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02" name="Line 1803">
              <a:extLst>
                <a:ext uri="{FF2B5EF4-FFF2-40B4-BE49-F238E27FC236}">
                  <a16:creationId xmlns:a16="http://schemas.microsoft.com/office/drawing/2014/main" id="{5F2FDD3E-E334-4AF8-8A3C-3C30C35C44F2}"/>
                </a:ext>
              </a:extLst>
            </p:cNvPr>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03" name="Freeform 1804">
              <a:extLst>
                <a:ext uri="{FF2B5EF4-FFF2-40B4-BE49-F238E27FC236}">
                  <a16:creationId xmlns:a16="http://schemas.microsoft.com/office/drawing/2014/main" id="{CDD9626C-EC8E-4B45-AACA-769887D93A80}"/>
                </a:ext>
              </a:extLst>
            </p:cNvPr>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04" name="Freeform 1805">
              <a:extLst>
                <a:ext uri="{FF2B5EF4-FFF2-40B4-BE49-F238E27FC236}">
                  <a16:creationId xmlns:a16="http://schemas.microsoft.com/office/drawing/2014/main" id="{83397DE4-9225-45F3-840A-F05BA00DB611}"/>
                </a:ext>
              </a:extLst>
            </p:cNvPr>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05" name="Line 1806">
              <a:extLst>
                <a:ext uri="{FF2B5EF4-FFF2-40B4-BE49-F238E27FC236}">
                  <a16:creationId xmlns:a16="http://schemas.microsoft.com/office/drawing/2014/main" id="{DA795AC1-E0CF-4FF5-BEEB-D77B965CB083}"/>
                </a:ext>
              </a:extLst>
            </p:cNvPr>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06" name="Line 1807">
              <a:extLst>
                <a:ext uri="{FF2B5EF4-FFF2-40B4-BE49-F238E27FC236}">
                  <a16:creationId xmlns:a16="http://schemas.microsoft.com/office/drawing/2014/main" id="{BEEDF9AD-5706-4C54-872C-269F848DC48A}"/>
                </a:ext>
              </a:extLst>
            </p:cNvPr>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07" name="Line 1808">
              <a:extLst>
                <a:ext uri="{FF2B5EF4-FFF2-40B4-BE49-F238E27FC236}">
                  <a16:creationId xmlns:a16="http://schemas.microsoft.com/office/drawing/2014/main" id="{4B393CD6-010E-415A-8FCC-D49794A7ECD3}"/>
                </a:ext>
              </a:extLst>
            </p:cNvPr>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08" name="Freeform 1809">
              <a:extLst>
                <a:ext uri="{FF2B5EF4-FFF2-40B4-BE49-F238E27FC236}">
                  <a16:creationId xmlns:a16="http://schemas.microsoft.com/office/drawing/2014/main" id="{1680ACF1-8B1B-439C-9B02-4C486711AA73}"/>
                </a:ext>
              </a:extLst>
            </p:cNvPr>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09" name="Line 1810">
              <a:extLst>
                <a:ext uri="{FF2B5EF4-FFF2-40B4-BE49-F238E27FC236}">
                  <a16:creationId xmlns:a16="http://schemas.microsoft.com/office/drawing/2014/main" id="{B6EBADCB-C72D-4BE8-990D-2628E0E4E0BD}"/>
                </a:ext>
              </a:extLst>
            </p:cNvPr>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10" name="Line 1811">
              <a:extLst>
                <a:ext uri="{FF2B5EF4-FFF2-40B4-BE49-F238E27FC236}">
                  <a16:creationId xmlns:a16="http://schemas.microsoft.com/office/drawing/2014/main" id="{43AA24A4-78BB-4CCC-8E1B-18ACA177C3E0}"/>
                </a:ext>
              </a:extLst>
            </p:cNvPr>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11" name="Line 1812">
              <a:extLst>
                <a:ext uri="{FF2B5EF4-FFF2-40B4-BE49-F238E27FC236}">
                  <a16:creationId xmlns:a16="http://schemas.microsoft.com/office/drawing/2014/main" id="{BEBAB271-D8B5-4C2E-B722-95316B625732}"/>
                </a:ext>
              </a:extLst>
            </p:cNvPr>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12" name="Line 1813">
              <a:extLst>
                <a:ext uri="{FF2B5EF4-FFF2-40B4-BE49-F238E27FC236}">
                  <a16:creationId xmlns:a16="http://schemas.microsoft.com/office/drawing/2014/main" id="{DDC7C191-1CDB-40FF-9A7A-D3035C511935}"/>
                </a:ext>
              </a:extLst>
            </p:cNvPr>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13" name="Line 1814">
              <a:extLst>
                <a:ext uri="{FF2B5EF4-FFF2-40B4-BE49-F238E27FC236}">
                  <a16:creationId xmlns:a16="http://schemas.microsoft.com/office/drawing/2014/main" id="{756A0101-026D-4DDB-8A24-915CEC02227A}"/>
                </a:ext>
              </a:extLst>
            </p:cNvPr>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14" name="Line 1815">
              <a:extLst>
                <a:ext uri="{FF2B5EF4-FFF2-40B4-BE49-F238E27FC236}">
                  <a16:creationId xmlns:a16="http://schemas.microsoft.com/office/drawing/2014/main" id="{751CA6FF-94E3-4186-B199-5423F4C2CD45}"/>
                </a:ext>
              </a:extLst>
            </p:cNvPr>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15" name="Line 1816">
              <a:extLst>
                <a:ext uri="{FF2B5EF4-FFF2-40B4-BE49-F238E27FC236}">
                  <a16:creationId xmlns:a16="http://schemas.microsoft.com/office/drawing/2014/main" id="{A2C134E8-AC48-41CD-B6FC-88D3CF04A55C}"/>
                </a:ext>
              </a:extLst>
            </p:cNvPr>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16" name="Freeform 1817">
              <a:extLst>
                <a:ext uri="{FF2B5EF4-FFF2-40B4-BE49-F238E27FC236}">
                  <a16:creationId xmlns:a16="http://schemas.microsoft.com/office/drawing/2014/main" id="{EA81EDD0-096C-4B0F-9B11-A1CB946AD119}"/>
                </a:ext>
              </a:extLst>
            </p:cNvPr>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17" name="Line 1818">
              <a:extLst>
                <a:ext uri="{FF2B5EF4-FFF2-40B4-BE49-F238E27FC236}">
                  <a16:creationId xmlns:a16="http://schemas.microsoft.com/office/drawing/2014/main" id="{F0085E6B-54EB-44BA-B4A9-F1F9742C270E}"/>
                </a:ext>
              </a:extLst>
            </p:cNvPr>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18" name="Freeform 1819">
              <a:extLst>
                <a:ext uri="{FF2B5EF4-FFF2-40B4-BE49-F238E27FC236}">
                  <a16:creationId xmlns:a16="http://schemas.microsoft.com/office/drawing/2014/main" id="{2D4924D6-F437-4833-A6CF-3C5E9EE879C9}"/>
                </a:ext>
              </a:extLst>
            </p:cNvPr>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19" name="Freeform 1820">
              <a:extLst>
                <a:ext uri="{FF2B5EF4-FFF2-40B4-BE49-F238E27FC236}">
                  <a16:creationId xmlns:a16="http://schemas.microsoft.com/office/drawing/2014/main" id="{53A46A41-D572-4A8F-B2DE-C5B92502FEFE}"/>
                </a:ext>
              </a:extLst>
            </p:cNvPr>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20" name="Line 1821">
              <a:extLst>
                <a:ext uri="{FF2B5EF4-FFF2-40B4-BE49-F238E27FC236}">
                  <a16:creationId xmlns:a16="http://schemas.microsoft.com/office/drawing/2014/main" id="{805D8344-877F-4F60-95A3-2C9F678D0E94}"/>
                </a:ext>
              </a:extLst>
            </p:cNvPr>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21" name="Line 1822">
              <a:extLst>
                <a:ext uri="{FF2B5EF4-FFF2-40B4-BE49-F238E27FC236}">
                  <a16:creationId xmlns:a16="http://schemas.microsoft.com/office/drawing/2014/main" id="{0B4863C2-831C-4CDD-9B3A-F1DE51C56CF4}"/>
                </a:ext>
              </a:extLst>
            </p:cNvPr>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22" name="Freeform 1823">
              <a:extLst>
                <a:ext uri="{FF2B5EF4-FFF2-40B4-BE49-F238E27FC236}">
                  <a16:creationId xmlns:a16="http://schemas.microsoft.com/office/drawing/2014/main" id="{3DF5AA36-BEE7-4755-977F-E05B84027EFC}"/>
                </a:ext>
              </a:extLst>
            </p:cNvPr>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23" name="Line 1824">
              <a:extLst>
                <a:ext uri="{FF2B5EF4-FFF2-40B4-BE49-F238E27FC236}">
                  <a16:creationId xmlns:a16="http://schemas.microsoft.com/office/drawing/2014/main" id="{5675D333-4865-492C-AA72-5384E61334CA}"/>
                </a:ext>
              </a:extLst>
            </p:cNvPr>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24" name="Line 1825">
              <a:extLst>
                <a:ext uri="{FF2B5EF4-FFF2-40B4-BE49-F238E27FC236}">
                  <a16:creationId xmlns:a16="http://schemas.microsoft.com/office/drawing/2014/main" id="{44CB42AD-AA05-467E-BF05-4DABCF19A423}"/>
                </a:ext>
              </a:extLst>
            </p:cNvPr>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25" name="Line 1826">
              <a:extLst>
                <a:ext uri="{FF2B5EF4-FFF2-40B4-BE49-F238E27FC236}">
                  <a16:creationId xmlns:a16="http://schemas.microsoft.com/office/drawing/2014/main" id="{FAB02DDC-2071-4FCC-B7F2-F8B3A0F21359}"/>
                </a:ext>
              </a:extLst>
            </p:cNvPr>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26" name="Freeform 1827">
              <a:extLst>
                <a:ext uri="{FF2B5EF4-FFF2-40B4-BE49-F238E27FC236}">
                  <a16:creationId xmlns:a16="http://schemas.microsoft.com/office/drawing/2014/main" id="{FCD9348B-E4D4-45CC-BBFC-5D8CFA4B4C99}"/>
                </a:ext>
              </a:extLst>
            </p:cNvPr>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27" name="Freeform 1828">
              <a:extLst>
                <a:ext uri="{FF2B5EF4-FFF2-40B4-BE49-F238E27FC236}">
                  <a16:creationId xmlns:a16="http://schemas.microsoft.com/office/drawing/2014/main" id="{F215CF42-E957-45C3-9FC3-26C28D3D592E}"/>
                </a:ext>
              </a:extLst>
            </p:cNvPr>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28" name="Freeform 1829">
              <a:extLst>
                <a:ext uri="{FF2B5EF4-FFF2-40B4-BE49-F238E27FC236}">
                  <a16:creationId xmlns:a16="http://schemas.microsoft.com/office/drawing/2014/main" id="{6B73462C-33BB-4091-A226-DEB89A151626}"/>
                </a:ext>
              </a:extLst>
            </p:cNvPr>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29" name="Line 1830">
              <a:extLst>
                <a:ext uri="{FF2B5EF4-FFF2-40B4-BE49-F238E27FC236}">
                  <a16:creationId xmlns:a16="http://schemas.microsoft.com/office/drawing/2014/main" id="{52071309-0842-404B-97AC-E6324986837A}"/>
                </a:ext>
              </a:extLst>
            </p:cNvPr>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30" name="Freeform 1831">
              <a:extLst>
                <a:ext uri="{FF2B5EF4-FFF2-40B4-BE49-F238E27FC236}">
                  <a16:creationId xmlns:a16="http://schemas.microsoft.com/office/drawing/2014/main" id="{1BD6A214-0971-4EA2-ADE4-309FBE88813E}"/>
                </a:ext>
              </a:extLst>
            </p:cNvPr>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31" name="Line 1832">
              <a:extLst>
                <a:ext uri="{FF2B5EF4-FFF2-40B4-BE49-F238E27FC236}">
                  <a16:creationId xmlns:a16="http://schemas.microsoft.com/office/drawing/2014/main" id="{C163ADE0-8F7B-42AF-B55D-F7B895C6984C}"/>
                </a:ext>
              </a:extLst>
            </p:cNvPr>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32" name="Freeform 1833">
              <a:extLst>
                <a:ext uri="{FF2B5EF4-FFF2-40B4-BE49-F238E27FC236}">
                  <a16:creationId xmlns:a16="http://schemas.microsoft.com/office/drawing/2014/main" id="{0FA32CDE-9ABD-49A8-A516-52A678A403C9}"/>
                </a:ext>
              </a:extLst>
            </p:cNvPr>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33" name="Freeform 1834">
              <a:extLst>
                <a:ext uri="{FF2B5EF4-FFF2-40B4-BE49-F238E27FC236}">
                  <a16:creationId xmlns:a16="http://schemas.microsoft.com/office/drawing/2014/main" id="{8D7636AD-FF1D-4C88-93F0-0D460D387313}"/>
                </a:ext>
              </a:extLst>
            </p:cNvPr>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34" name="Line 1835">
              <a:extLst>
                <a:ext uri="{FF2B5EF4-FFF2-40B4-BE49-F238E27FC236}">
                  <a16:creationId xmlns:a16="http://schemas.microsoft.com/office/drawing/2014/main" id="{F8040D81-EADC-4488-9455-6B1826CB56C5}"/>
                </a:ext>
              </a:extLst>
            </p:cNvPr>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35" name="Line 1836">
              <a:extLst>
                <a:ext uri="{FF2B5EF4-FFF2-40B4-BE49-F238E27FC236}">
                  <a16:creationId xmlns:a16="http://schemas.microsoft.com/office/drawing/2014/main" id="{EF19B9F6-48DA-4206-ACBA-8F0B8EA46964}"/>
                </a:ext>
              </a:extLst>
            </p:cNvPr>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36" name="Freeform 1837">
              <a:extLst>
                <a:ext uri="{FF2B5EF4-FFF2-40B4-BE49-F238E27FC236}">
                  <a16:creationId xmlns:a16="http://schemas.microsoft.com/office/drawing/2014/main" id="{1E87634F-094E-4266-84AF-02C39898D38A}"/>
                </a:ext>
              </a:extLst>
            </p:cNvPr>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37" name="Line 1838">
              <a:extLst>
                <a:ext uri="{FF2B5EF4-FFF2-40B4-BE49-F238E27FC236}">
                  <a16:creationId xmlns:a16="http://schemas.microsoft.com/office/drawing/2014/main" id="{86EC3DB7-117C-4807-A94E-0EB28AFC1F05}"/>
                </a:ext>
              </a:extLst>
            </p:cNvPr>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38" name="Line 1839">
              <a:extLst>
                <a:ext uri="{FF2B5EF4-FFF2-40B4-BE49-F238E27FC236}">
                  <a16:creationId xmlns:a16="http://schemas.microsoft.com/office/drawing/2014/main" id="{73B627DF-5615-4443-93FD-5F91BC92C5E3}"/>
                </a:ext>
              </a:extLst>
            </p:cNvPr>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39" name="Line 1840">
              <a:extLst>
                <a:ext uri="{FF2B5EF4-FFF2-40B4-BE49-F238E27FC236}">
                  <a16:creationId xmlns:a16="http://schemas.microsoft.com/office/drawing/2014/main" id="{B078D990-863C-435A-AE2A-423279A3221A}"/>
                </a:ext>
              </a:extLst>
            </p:cNvPr>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40" name="Freeform 1841">
              <a:extLst>
                <a:ext uri="{FF2B5EF4-FFF2-40B4-BE49-F238E27FC236}">
                  <a16:creationId xmlns:a16="http://schemas.microsoft.com/office/drawing/2014/main" id="{3A1BCAE1-B6CC-468C-8BFD-5C9BA531E50D}"/>
                </a:ext>
              </a:extLst>
            </p:cNvPr>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41" name="Freeform 1842">
              <a:extLst>
                <a:ext uri="{FF2B5EF4-FFF2-40B4-BE49-F238E27FC236}">
                  <a16:creationId xmlns:a16="http://schemas.microsoft.com/office/drawing/2014/main" id="{C98F182C-6331-4C8D-8289-90697714690E}"/>
                </a:ext>
              </a:extLst>
            </p:cNvPr>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42" name="Freeform 1843">
              <a:extLst>
                <a:ext uri="{FF2B5EF4-FFF2-40B4-BE49-F238E27FC236}">
                  <a16:creationId xmlns:a16="http://schemas.microsoft.com/office/drawing/2014/main" id="{88BAD4EA-D793-4D97-AA06-78908154B2BA}"/>
                </a:ext>
              </a:extLst>
            </p:cNvPr>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43" name="Freeform 1844">
              <a:extLst>
                <a:ext uri="{FF2B5EF4-FFF2-40B4-BE49-F238E27FC236}">
                  <a16:creationId xmlns:a16="http://schemas.microsoft.com/office/drawing/2014/main" id="{A8D4D5FB-8510-4D7A-BFAD-700E6F6A653E}"/>
                </a:ext>
              </a:extLst>
            </p:cNvPr>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44" name="Line 1845">
              <a:extLst>
                <a:ext uri="{FF2B5EF4-FFF2-40B4-BE49-F238E27FC236}">
                  <a16:creationId xmlns:a16="http://schemas.microsoft.com/office/drawing/2014/main" id="{1849A73C-E6BF-4B88-ABAF-151AE5083F1D}"/>
                </a:ext>
              </a:extLst>
            </p:cNvPr>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45" name="Line 1846">
              <a:extLst>
                <a:ext uri="{FF2B5EF4-FFF2-40B4-BE49-F238E27FC236}">
                  <a16:creationId xmlns:a16="http://schemas.microsoft.com/office/drawing/2014/main" id="{6C934890-B0C9-4288-8719-3B29B5FB0039}"/>
                </a:ext>
              </a:extLst>
            </p:cNvPr>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46" name="Line 1847">
              <a:extLst>
                <a:ext uri="{FF2B5EF4-FFF2-40B4-BE49-F238E27FC236}">
                  <a16:creationId xmlns:a16="http://schemas.microsoft.com/office/drawing/2014/main" id="{EFEB7325-91CB-4D42-A291-0CC90A92A6F5}"/>
                </a:ext>
              </a:extLst>
            </p:cNvPr>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47" name="Line 1848">
              <a:extLst>
                <a:ext uri="{FF2B5EF4-FFF2-40B4-BE49-F238E27FC236}">
                  <a16:creationId xmlns:a16="http://schemas.microsoft.com/office/drawing/2014/main" id="{23F7F3A5-C27A-42E2-B5D5-3334EC4715BF}"/>
                </a:ext>
              </a:extLst>
            </p:cNvPr>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48" name="Freeform 1849">
              <a:extLst>
                <a:ext uri="{FF2B5EF4-FFF2-40B4-BE49-F238E27FC236}">
                  <a16:creationId xmlns:a16="http://schemas.microsoft.com/office/drawing/2014/main" id="{D9F59C09-30F6-49C1-91EB-111AEC7B562B}"/>
                </a:ext>
              </a:extLst>
            </p:cNvPr>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49" name="Line 1850">
              <a:extLst>
                <a:ext uri="{FF2B5EF4-FFF2-40B4-BE49-F238E27FC236}">
                  <a16:creationId xmlns:a16="http://schemas.microsoft.com/office/drawing/2014/main" id="{C78BEDF6-1484-4AFB-ADEC-816860EAF8F9}"/>
                </a:ext>
              </a:extLst>
            </p:cNvPr>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50" name="Line 1851">
              <a:extLst>
                <a:ext uri="{FF2B5EF4-FFF2-40B4-BE49-F238E27FC236}">
                  <a16:creationId xmlns:a16="http://schemas.microsoft.com/office/drawing/2014/main" id="{81711A73-62E6-46A5-A20B-0D64A72613C2}"/>
                </a:ext>
              </a:extLst>
            </p:cNvPr>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51" name="Line 1852">
              <a:extLst>
                <a:ext uri="{FF2B5EF4-FFF2-40B4-BE49-F238E27FC236}">
                  <a16:creationId xmlns:a16="http://schemas.microsoft.com/office/drawing/2014/main" id="{EAD1F1AB-D238-4093-ADDC-3D082ABE31D3}"/>
                </a:ext>
              </a:extLst>
            </p:cNvPr>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52" name="Freeform 1853">
              <a:extLst>
                <a:ext uri="{FF2B5EF4-FFF2-40B4-BE49-F238E27FC236}">
                  <a16:creationId xmlns:a16="http://schemas.microsoft.com/office/drawing/2014/main" id="{B0CBF3DB-E31F-44C0-A3A1-8F428812B974}"/>
                </a:ext>
              </a:extLst>
            </p:cNvPr>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53" name="Freeform 1854">
              <a:extLst>
                <a:ext uri="{FF2B5EF4-FFF2-40B4-BE49-F238E27FC236}">
                  <a16:creationId xmlns:a16="http://schemas.microsoft.com/office/drawing/2014/main" id="{C1DBE116-9089-439A-9744-BD276C5D9A6B}"/>
                </a:ext>
              </a:extLst>
            </p:cNvPr>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54" name="Freeform 1855">
              <a:extLst>
                <a:ext uri="{FF2B5EF4-FFF2-40B4-BE49-F238E27FC236}">
                  <a16:creationId xmlns:a16="http://schemas.microsoft.com/office/drawing/2014/main" id="{9132FD01-FB5E-4904-980B-CB5FA6443AD9}"/>
                </a:ext>
              </a:extLst>
            </p:cNvPr>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55" name="Line 1856">
              <a:extLst>
                <a:ext uri="{FF2B5EF4-FFF2-40B4-BE49-F238E27FC236}">
                  <a16:creationId xmlns:a16="http://schemas.microsoft.com/office/drawing/2014/main" id="{185B8492-9C54-4BE3-9682-8603A86AFF21}"/>
                </a:ext>
              </a:extLst>
            </p:cNvPr>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56" name="Line 1857">
              <a:extLst>
                <a:ext uri="{FF2B5EF4-FFF2-40B4-BE49-F238E27FC236}">
                  <a16:creationId xmlns:a16="http://schemas.microsoft.com/office/drawing/2014/main" id="{382FD4EC-F7D7-4E0C-B33A-56A85439D9AB}"/>
                </a:ext>
              </a:extLst>
            </p:cNvPr>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57" name="Freeform 1858">
              <a:extLst>
                <a:ext uri="{FF2B5EF4-FFF2-40B4-BE49-F238E27FC236}">
                  <a16:creationId xmlns:a16="http://schemas.microsoft.com/office/drawing/2014/main" id="{2F845371-4502-4CE5-B9FD-149E17ACCC78}"/>
                </a:ext>
              </a:extLst>
            </p:cNvPr>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58" name="Freeform 1859">
              <a:extLst>
                <a:ext uri="{FF2B5EF4-FFF2-40B4-BE49-F238E27FC236}">
                  <a16:creationId xmlns:a16="http://schemas.microsoft.com/office/drawing/2014/main" id="{01B6EB59-97FF-4C4F-8E65-01F97C565593}"/>
                </a:ext>
              </a:extLst>
            </p:cNvPr>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59" name="Freeform 1860">
              <a:extLst>
                <a:ext uri="{FF2B5EF4-FFF2-40B4-BE49-F238E27FC236}">
                  <a16:creationId xmlns:a16="http://schemas.microsoft.com/office/drawing/2014/main" id="{43B3ECCA-F370-457B-BE89-6BABDF57CAC2}"/>
                </a:ext>
              </a:extLst>
            </p:cNvPr>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60" name="Line 1861">
              <a:extLst>
                <a:ext uri="{FF2B5EF4-FFF2-40B4-BE49-F238E27FC236}">
                  <a16:creationId xmlns:a16="http://schemas.microsoft.com/office/drawing/2014/main" id="{2D43FAF4-17D5-4B1D-9C9E-8E5813911ACB}"/>
                </a:ext>
              </a:extLst>
            </p:cNvPr>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61" name="Line 1862">
              <a:extLst>
                <a:ext uri="{FF2B5EF4-FFF2-40B4-BE49-F238E27FC236}">
                  <a16:creationId xmlns:a16="http://schemas.microsoft.com/office/drawing/2014/main" id="{AF179A03-E341-4929-889B-EFFAA2CD2E3F}"/>
                </a:ext>
              </a:extLst>
            </p:cNvPr>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62" name="Line 1863">
              <a:extLst>
                <a:ext uri="{FF2B5EF4-FFF2-40B4-BE49-F238E27FC236}">
                  <a16:creationId xmlns:a16="http://schemas.microsoft.com/office/drawing/2014/main" id="{F41FCDE6-2450-407C-A8F2-AA89489E9CA3}"/>
                </a:ext>
              </a:extLst>
            </p:cNvPr>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63" name="Freeform 1864">
              <a:extLst>
                <a:ext uri="{FF2B5EF4-FFF2-40B4-BE49-F238E27FC236}">
                  <a16:creationId xmlns:a16="http://schemas.microsoft.com/office/drawing/2014/main" id="{5E44DB90-55CB-49ED-87E7-602885941DE9}"/>
                </a:ext>
              </a:extLst>
            </p:cNvPr>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64" name="Freeform 1865">
              <a:extLst>
                <a:ext uri="{FF2B5EF4-FFF2-40B4-BE49-F238E27FC236}">
                  <a16:creationId xmlns:a16="http://schemas.microsoft.com/office/drawing/2014/main" id="{418AA630-1450-41A2-8889-26B34A55E784}"/>
                </a:ext>
              </a:extLst>
            </p:cNvPr>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65" name="Line 1866">
              <a:extLst>
                <a:ext uri="{FF2B5EF4-FFF2-40B4-BE49-F238E27FC236}">
                  <a16:creationId xmlns:a16="http://schemas.microsoft.com/office/drawing/2014/main" id="{CD2D805A-2FCE-4890-972C-9947B47B1F9C}"/>
                </a:ext>
              </a:extLst>
            </p:cNvPr>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66" name="Freeform 1867">
              <a:extLst>
                <a:ext uri="{FF2B5EF4-FFF2-40B4-BE49-F238E27FC236}">
                  <a16:creationId xmlns:a16="http://schemas.microsoft.com/office/drawing/2014/main" id="{4BD72913-2B8F-4B4E-9645-960D6100E5ED}"/>
                </a:ext>
              </a:extLst>
            </p:cNvPr>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67" name="Freeform 1868">
              <a:extLst>
                <a:ext uri="{FF2B5EF4-FFF2-40B4-BE49-F238E27FC236}">
                  <a16:creationId xmlns:a16="http://schemas.microsoft.com/office/drawing/2014/main" id="{46B97BC2-B2F3-4176-AF12-9873B24BA11E}"/>
                </a:ext>
              </a:extLst>
            </p:cNvPr>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68" name="Line 1869">
              <a:extLst>
                <a:ext uri="{FF2B5EF4-FFF2-40B4-BE49-F238E27FC236}">
                  <a16:creationId xmlns:a16="http://schemas.microsoft.com/office/drawing/2014/main" id="{D7253384-F5CF-4CFD-9CE0-6812E7F70A58}"/>
                </a:ext>
              </a:extLst>
            </p:cNvPr>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69" name="Line 1870">
              <a:extLst>
                <a:ext uri="{FF2B5EF4-FFF2-40B4-BE49-F238E27FC236}">
                  <a16:creationId xmlns:a16="http://schemas.microsoft.com/office/drawing/2014/main" id="{7AEE5411-1E19-4561-BF7B-2670904C48E7}"/>
                </a:ext>
              </a:extLst>
            </p:cNvPr>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70" name="Freeform 1871">
              <a:extLst>
                <a:ext uri="{FF2B5EF4-FFF2-40B4-BE49-F238E27FC236}">
                  <a16:creationId xmlns:a16="http://schemas.microsoft.com/office/drawing/2014/main" id="{833AC681-BFE9-4644-ABBB-15180445FA50}"/>
                </a:ext>
              </a:extLst>
            </p:cNvPr>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71" name="Line 1872">
              <a:extLst>
                <a:ext uri="{FF2B5EF4-FFF2-40B4-BE49-F238E27FC236}">
                  <a16:creationId xmlns:a16="http://schemas.microsoft.com/office/drawing/2014/main" id="{723BAC41-2CE2-41E3-9838-8DBB877EE928}"/>
                </a:ext>
              </a:extLst>
            </p:cNvPr>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72" name="Line 1873">
              <a:extLst>
                <a:ext uri="{FF2B5EF4-FFF2-40B4-BE49-F238E27FC236}">
                  <a16:creationId xmlns:a16="http://schemas.microsoft.com/office/drawing/2014/main" id="{83623BC0-31A8-491B-942E-15BC95312A4D}"/>
                </a:ext>
              </a:extLst>
            </p:cNvPr>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73" name="Freeform 1874">
              <a:extLst>
                <a:ext uri="{FF2B5EF4-FFF2-40B4-BE49-F238E27FC236}">
                  <a16:creationId xmlns:a16="http://schemas.microsoft.com/office/drawing/2014/main" id="{127C75F2-C17D-4AA1-86DA-14CA847DC893}"/>
                </a:ext>
              </a:extLst>
            </p:cNvPr>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74" name="Line 1875">
              <a:extLst>
                <a:ext uri="{FF2B5EF4-FFF2-40B4-BE49-F238E27FC236}">
                  <a16:creationId xmlns:a16="http://schemas.microsoft.com/office/drawing/2014/main" id="{545A044B-9F08-4C6B-B837-C6509E23E3A5}"/>
                </a:ext>
              </a:extLst>
            </p:cNvPr>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75" name="Freeform 1876">
              <a:extLst>
                <a:ext uri="{FF2B5EF4-FFF2-40B4-BE49-F238E27FC236}">
                  <a16:creationId xmlns:a16="http://schemas.microsoft.com/office/drawing/2014/main" id="{1EF665E2-A3DE-4026-A923-2649AC178210}"/>
                </a:ext>
              </a:extLst>
            </p:cNvPr>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76" name="Line 1877">
              <a:extLst>
                <a:ext uri="{FF2B5EF4-FFF2-40B4-BE49-F238E27FC236}">
                  <a16:creationId xmlns:a16="http://schemas.microsoft.com/office/drawing/2014/main" id="{C6C0A4EC-4AFA-4649-9BEB-154993FDA491}"/>
                </a:ext>
              </a:extLst>
            </p:cNvPr>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77" name="Freeform 1878">
              <a:extLst>
                <a:ext uri="{FF2B5EF4-FFF2-40B4-BE49-F238E27FC236}">
                  <a16:creationId xmlns:a16="http://schemas.microsoft.com/office/drawing/2014/main" id="{5E1FE376-00F0-42A7-86CF-6F0D4D56D6F3}"/>
                </a:ext>
              </a:extLst>
            </p:cNvPr>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78" name="Line 1879">
              <a:extLst>
                <a:ext uri="{FF2B5EF4-FFF2-40B4-BE49-F238E27FC236}">
                  <a16:creationId xmlns:a16="http://schemas.microsoft.com/office/drawing/2014/main" id="{4A4E9A75-BC3C-4677-8977-D18C12F507AF}"/>
                </a:ext>
              </a:extLst>
            </p:cNvPr>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79" name="Freeform 1880">
              <a:extLst>
                <a:ext uri="{FF2B5EF4-FFF2-40B4-BE49-F238E27FC236}">
                  <a16:creationId xmlns:a16="http://schemas.microsoft.com/office/drawing/2014/main" id="{E6202D2A-0F8B-4BB4-86D3-04D65CEC64D3}"/>
                </a:ext>
              </a:extLst>
            </p:cNvPr>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80" name="Freeform 1881">
              <a:extLst>
                <a:ext uri="{FF2B5EF4-FFF2-40B4-BE49-F238E27FC236}">
                  <a16:creationId xmlns:a16="http://schemas.microsoft.com/office/drawing/2014/main" id="{EB435DCC-055D-4780-A3EF-B7DC4FB16F15}"/>
                </a:ext>
              </a:extLst>
            </p:cNvPr>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81" name="Freeform 1882">
              <a:extLst>
                <a:ext uri="{FF2B5EF4-FFF2-40B4-BE49-F238E27FC236}">
                  <a16:creationId xmlns:a16="http://schemas.microsoft.com/office/drawing/2014/main" id="{8240D13F-EBAF-4699-965E-3E9F8CC490CB}"/>
                </a:ext>
              </a:extLst>
            </p:cNvPr>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82" name="Line 1883">
              <a:extLst>
                <a:ext uri="{FF2B5EF4-FFF2-40B4-BE49-F238E27FC236}">
                  <a16:creationId xmlns:a16="http://schemas.microsoft.com/office/drawing/2014/main" id="{D7CED502-D0FF-4986-933C-40D323862A87}"/>
                </a:ext>
              </a:extLst>
            </p:cNvPr>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83" name="Line 1884">
              <a:extLst>
                <a:ext uri="{FF2B5EF4-FFF2-40B4-BE49-F238E27FC236}">
                  <a16:creationId xmlns:a16="http://schemas.microsoft.com/office/drawing/2014/main" id="{1FD8AEBC-7AE6-4414-AA7F-D7DB76F4F990}"/>
                </a:ext>
              </a:extLst>
            </p:cNvPr>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84" name="Line 1885">
              <a:extLst>
                <a:ext uri="{FF2B5EF4-FFF2-40B4-BE49-F238E27FC236}">
                  <a16:creationId xmlns:a16="http://schemas.microsoft.com/office/drawing/2014/main" id="{CE1B7696-68A4-4ACA-B54B-E27013FAC040}"/>
                </a:ext>
              </a:extLst>
            </p:cNvPr>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85" name="Freeform 1886">
              <a:extLst>
                <a:ext uri="{FF2B5EF4-FFF2-40B4-BE49-F238E27FC236}">
                  <a16:creationId xmlns:a16="http://schemas.microsoft.com/office/drawing/2014/main" id="{F1215ADE-66EF-4E58-B193-0EC546B7EBF2}"/>
                </a:ext>
              </a:extLst>
            </p:cNvPr>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86" name="Freeform 1887">
              <a:extLst>
                <a:ext uri="{FF2B5EF4-FFF2-40B4-BE49-F238E27FC236}">
                  <a16:creationId xmlns:a16="http://schemas.microsoft.com/office/drawing/2014/main" id="{F06E5727-3428-44D1-8D1D-CE5875B5E8A1}"/>
                </a:ext>
              </a:extLst>
            </p:cNvPr>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87" name="Line 1888">
              <a:extLst>
                <a:ext uri="{FF2B5EF4-FFF2-40B4-BE49-F238E27FC236}">
                  <a16:creationId xmlns:a16="http://schemas.microsoft.com/office/drawing/2014/main" id="{D8CBCCF5-4CE1-49C1-AF09-23488065A113}"/>
                </a:ext>
              </a:extLst>
            </p:cNvPr>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88" name="Line 1889">
              <a:extLst>
                <a:ext uri="{FF2B5EF4-FFF2-40B4-BE49-F238E27FC236}">
                  <a16:creationId xmlns:a16="http://schemas.microsoft.com/office/drawing/2014/main" id="{F1D0F7E9-DEE4-410B-B451-FC525B598BBF}"/>
                </a:ext>
              </a:extLst>
            </p:cNvPr>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89" name="Freeform 1890">
              <a:extLst>
                <a:ext uri="{FF2B5EF4-FFF2-40B4-BE49-F238E27FC236}">
                  <a16:creationId xmlns:a16="http://schemas.microsoft.com/office/drawing/2014/main" id="{9D1202D6-A345-4AA2-8273-ED6E7F651C6F}"/>
                </a:ext>
              </a:extLst>
            </p:cNvPr>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90" name="Line 1891">
              <a:extLst>
                <a:ext uri="{FF2B5EF4-FFF2-40B4-BE49-F238E27FC236}">
                  <a16:creationId xmlns:a16="http://schemas.microsoft.com/office/drawing/2014/main" id="{8C6FBF80-7F24-4312-B549-64E5A4053855}"/>
                </a:ext>
              </a:extLst>
            </p:cNvPr>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91" name="Line 1892">
              <a:extLst>
                <a:ext uri="{FF2B5EF4-FFF2-40B4-BE49-F238E27FC236}">
                  <a16:creationId xmlns:a16="http://schemas.microsoft.com/office/drawing/2014/main" id="{1DA3D6FB-857E-4804-8EAF-5A26BD823699}"/>
                </a:ext>
              </a:extLst>
            </p:cNvPr>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92" name="Freeform 1893">
              <a:extLst>
                <a:ext uri="{FF2B5EF4-FFF2-40B4-BE49-F238E27FC236}">
                  <a16:creationId xmlns:a16="http://schemas.microsoft.com/office/drawing/2014/main" id="{6C00A482-E818-47DD-A393-3F0020BD7542}"/>
                </a:ext>
              </a:extLst>
            </p:cNvPr>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93" name="Freeform 1894">
              <a:extLst>
                <a:ext uri="{FF2B5EF4-FFF2-40B4-BE49-F238E27FC236}">
                  <a16:creationId xmlns:a16="http://schemas.microsoft.com/office/drawing/2014/main" id="{60FF41E3-55AA-44D3-84D4-23010D694CD4}"/>
                </a:ext>
              </a:extLst>
            </p:cNvPr>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94" name="Line 1895">
              <a:extLst>
                <a:ext uri="{FF2B5EF4-FFF2-40B4-BE49-F238E27FC236}">
                  <a16:creationId xmlns:a16="http://schemas.microsoft.com/office/drawing/2014/main" id="{209F0B34-3D47-4172-898C-24009BBD9516}"/>
                </a:ext>
              </a:extLst>
            </p:cNvPr>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95" name="Line 1896">
              <a:extLst>
                <a:ext uri="{FF2B5EF4-FFF2-40B4-BE49-F238E27FC236}">
                  <a16:creationId xmlns:a16="http://schemas.microsoft.com/office/drawing/2014/main" id="{E9D20489-873A-415A-8F7A-933BC541CA40}"/>
                </a:ext>
              </a:extLst>
            </p:cNvPr>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96" name="Line 1897">
              <a:extLst>
                <a:ext uri="{FF2B5EF4-FFF2-40B4-BE49-F238E27FC236}">
                  <a16:creationId xmlns:a16="http://schemas.microsoft.com/office/drawing/2014/main" id="{BEB40004-EE83-43C3-B9A0-6AB2B223D67A}"/>
                </a:ext>
              </a:extLst>
            </p:cNvPr>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097" name="Freeform 1898">
              <a:extLst>
                <a:ext uri="{FF2B5EF4-FFF2-40B4-BE49-F238E27FC236}">
                  <a16:creationId xmlns:a16="http://schemas.microsoft.com/office/drawing/2014/main" id="{D0CD7826-043F-41E5-8673-F265E6F97DB3}"/>
                </a:ext>
              </a:extLst>
            </p:cNvPr>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98" name="Freeform 1899">
              <a:extLst>
                <a:ext uri="{FF2B5EF4-FFF2-40B4-BE49-F238E27FC236}">
                  <a16:creationId xmlns:a16="http://schemas.microsoft.com/office/drawing/2014/main" id="{CA07A433-C019-4B13-98F1-E56051C66D15}"/>
                </a:ext>
              </a:extLst>
            </p:cNvPr>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099" name="Freeform 1900">
              <a:extLst>
                <a:ext uri="{FF2B5EF4-FFF2-40B4-BE49-F238E27FC236}">
                  <a16:creationId xmlns:a16="http://schemas.microsoft.com/office/drawing/2014/main" id="{2C7C4BA9-A678-4A51-8ADA-1D094E4DA89E}"/>
                </a:ext>
              </a:extLst>
            </p:cNvPr>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00" name="Line 1901">
              <a:extLst>
                <a:ext uri="{FF2B5EF4-FFF2-40B4-BE49-F238E27FC236}">
                  <a16:creationId xmlns:a16="http://schemas.microsoft.com/office/drawing/2014/main" id="{6B7F8AE4-C5D5-4351-8018-A2D5C3AC2E49}"/>
                </a:ext>
              </a:extLst>
            </p:cNvPr>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01" name="Freeform 1902">
              <a:extLst>
                <a:ext uri="{FF2B5EF4-FFF2-40B4-BE49-F238E27FC236}">
                  <a16:creationId xmlns:a16="http://schemas.microsoft.com/office/drawing/2014/main" id="{7F3D5046-849D-4FCB-ABA9-A1344F418773}"/>
                </a:ext>
              </a:extLst>
            </p:cNvPr>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02" name="Line 1903">
              <a:extLst>
                <a:ext uri="{FF2B5EF4-FFF2-40B4-BE49-F238E27FC236}">
                  <a16:creationId xmlns:a16="http://schemas.microsoft.com/office/drawing/2014/main" id="{0F12FD6C-38D3-48C8-B4D0-3A1B603E24AA}"/>
                </a:ext>
              </a:extLst>
            </p:cNvPr>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03" name="Freeform 1904">
              <a:extLst>
                <a:ext uri="{FF2B5EF4-FFF2-40B4-BE49-F238E27FC236}">
                  <a16:creationId xmlns:a16="http://schemas.microsoft.com/office/drawing/2014/main" id="{E86EFDA5-5ED6-4B5A-9CE5-385CAC85BCF5}"/>
                </a:ext>
              </a:extLst>
            </p:cNvPr>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04" name="Line 1905">
              <a:extLst>
                <a:ext uri="{FF2B5EF4-FFF2-40B4-BE49-F238E27FC236}">
                  <a16:creationId xmlns:a16="http://schemas.microsoft.com/office/drawing/2014/main" id="{CCF3FA68-0EE6-474A-BDDB-6D1E36397EFE}"/>
                </a:ext>
              </a:extLst>
            </p:cNvPr>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05" name="Line 1906">
              <a:extLst>
                <a:ext uri="{FF2B5EF4-FFF2-40B4-BE49-F238E27FC236}">
                  <a16:creationId xmlns:a16="http://schemas.microsoft.com/office/drawing/2014/main" id="{07678C8C-06A4-46F1-A033-9E7F360331AB}"/>
                </a:ext>
              </a:extLst>
            </p:cNvPr>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06" name="Line 1907">
              <a:extLst>
                <a:ext uri="{FF2B5EF4-FFF2-40B4-BE49-F238E27FC236}">
                  <a16:creationId xmlns:a16="http://schemas.microsoft.com/office/drawing/2014/main" id="{99FEC8EC-59E3-4C61-BC92-42BF7FA7383D}"/>
                </a:ext>
              </a:extLst>
            </p:cNvPr>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07" name="Freeform 1908">
              <a:extLst>
                <a:ext uri="{FF2B5EF4-FFF2-40B4-BE49-F238E27FC236}">
                  <a16:creationId xmlns:a16="http://schemas.microsoft.com/office/drawing/2014/main" id="{562807D6-3815-48D7-B372-0A8A414D62F1}"/>
                </a:ext>
              </a:extLst>
            </p:cNvPr>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08" name="Freeform 1909">
              <a:extLst>
                <a:ext uri="{FF2B5EF4-FFF2-40B4-BE49-F238E27FC236}">
                  <a16:creationId xmlns:a16="http://schemas.microsoft.com/office/drawing/2014/main" id="{481C51EA-19EE-4705-B6F2-1DF7B66435AC}"/>
                </a:ext>
              </a:extLst>
            </p:cNvPr>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09" name="Freeform 1910">
              <a:extLst>
                <a:ext uri="{FF2B5EF4-FFF2-40B4-BE49-F238E27FC236}">
                  <a16:creationId xmlns:a16="http://schemas.microsoft.com/office/drawing/2014/main" id="{15101724-7CD4-47E9-BB45-34F00713382A}"/>
                </a:ext>
              </a:extLst>
            </p:cNvPr>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10" name="Line 1911">
              <a:extLst>
                <a:ext uri="{FF2B5EF4-FFF2-40B4-BE49-F238E27FC236}">
                  <a16:creationId xmlns:a16="http://schemas.microsoft.com/office/drawing/2014/main" id="{FC4884D5-3E9D-486F-86CE-BA7A42FA1E4F}"/>
                </a:ext>
              </a:extLst>
            </p:cNvPr>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11" name="Line 1912">
              <a:extLst>
                <a:ext uri="{FF2B5EF4-FFF2-40B4-BE49-F238E27FC236}">
                  <a16:creationId xmlns:a16="http://schemas.microsoft.com/office/drawing/2014/main" id="{103A2376-36B3-4770-9AE1-7AB2DD930547}"/>
                </a:ext>
              </a:extLst>
            </p:cNvPr>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12" name="Line 1913">
              <a:extLst>
                <a:ext uri="{FF2B5EF4-FFF2-40B4-BE49-F238E27FC236}">
                  <a16:creationId xmlns:a16="http://schemas.microsoft.com/office/drawing/2014/main" id="{6EF147F8-F9C8-405C-BBDA-F8B0646953BF}"/>
                </a:ext>
              </a:extLst>
            </p:cNvPr>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13" name="Freeform 1914">
              <a:extLst>
                <a:ext uri="{FF2B5EF4-FFF2-40B4-BE49-F238E27FC236}">
                  <a16:creationId xmlns:a16="http://schemas.microsoft.com/office/drawing/2014/main" id="{A19CAF0F-C6D4-48BC-9D69-4E4608E3754D}"/>
                </a:ext>
              </a:extLst>
            </p:cNvPr>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14" name="Freeform 1915">
              <a:extLst>
                <a:ext uri="{FF2B5EF4-FFF2-40B4-BE49-F238E27FC236}">
                  <a16:creationId xmlns:a16="http://schemas.microsoft.com/office/drawing/2014/main" id="{954C3581-F18D-4A86-8DA3-243E37F752C9}"/>
                </a:ext>
              </a:extLst>
            </p:cNvPr>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15" name="Freeform 1916">
              <a:extLst>
                <a:ext uri="{FF2B5EF4-FFF2-40B4-BE49-F238E27FC236}">
                  <a16:creationId xmlns:a16="http://schemas.microsoft.com/office/drawing/2014/main" id="{53941F01-FD74-4EB6-91B3-CF459F1997A8}"/>
                </a:ext>
              </a:extLst>
            </p:cNvPr>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16" name="Line 1917">
              <a:extLst>
                <a:ext uri="{FF2B5EF4-FFF2-40B4-BE49-F238E27FC236}">
                  <a16:creationId xmlns:a16="http://schemas.microsoft.com/office/drawing/2014/main" id="{D56F8243-5A71-4D3C-800B-E599904157A0}"/>
                </a:ext>
              </a:extLst>
            </p:cNvPr>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17" name="Line 1918">
              <a:extLst>
                <a:ext uri="{FF2B5EF4-FFF2-40B4-BE49-F238E27FC236}">
                  <a16:creationId xmlns:a16="http://schemas.microsoft.com/office/drawing/2014/main" id="{C26D7BF9-714B-40AE-BF3E-D0654FF8AE69}"/>
                </a:ext>
              </a:extLst>
            </p:cNvPr>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18" name="Line 1919">
              <a:extLst>
                <a:ext uri="{FF2B5EF4-FFF2-40B4-BE49-F238E27FC236}">
                  <a16:creationId xmlns:a16="http://schemas.microsoft.com/office/drawing/2014/main" id="{D190520A-90FB-4276-B285-5AE14D73F6C4}"/>
                </a:ext>
              </a:extLst>
            </p:cNvPr>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19" name="Line 1920">
              <a:extLst>
                <a:ext uri="{FF2B5EF4-FFF2-40B4-BE49-F238E27FC236}">
                  <a16:creationId xmlns:a16="http://schemas.microsoft.com/office/drawing/2014/main" id="{775405E9-0A05-4769-A08C-D6DA2B865FE4}"/>
                </a:ext>
              </a:extLst>
            </p:cNvPr>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0" name="Line 1921">
              <a:extLst>
                <a:ext uri="{FF2B5EF4-FFF2-40B4-BE49-F238E27FC236}">
                  <a16:creationId xmlns:a16="http://schemas.microsoft.com/office/drawing/2014/main" id="{D1307EDF-E6CA-494A-93FF-82C6D4DFEB04}"/>
                </a:ext>
              </a:extLst>
            </p:cNvPr>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1" name="Freeform 1922">
              <a:extLst>
                <a:ext uri="{FF2B5EF4-FFF2-40B4-BE49-F238E27FC236}">
                  <a16:creationId xmlns:a16="http://schemas.microsoft.com/office/drawing/2014/main" id="{B8DF59E4-F0B6-44DD-A75C-DB887466C330}"/>
                </a:ext>
              </a:extLst>
            </p:cNvPr>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22" name="Line 1923">
              <a:extLst>
                <a:ext uri="{FF2B5EF4-FFF2-40B4-BE49-F238E27FC236}">
                  <a16:creationId xmlns:a16="http://schemas.microsoft.com/office/drawing/2014/main" id="{47145229-F90E-4965-9E37-D1C0A57F04DF}"/>
                </a:ext>
              </a:extLst>
            </p:cNvPr>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3" name="Line 1924">
              <a:extLst>
                <a:ext uri="{FF2B5EF4-FFF2-40B4-BE49-F238E27FC236}">
                  <a16:creationId xmlns:a16="http://schemas.microsoft.com/office/drawing/2014/main" id="{257FB453-EAA2-4EB3-8144-37BEFB26E80B}"/>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4" name="Line 1925">
              <a:extLst>
                <a:ext uri="{FF2B5EF4-FFF2-40B4-BE49-F238E27FC236}">
                  <a16:creationId xmlns:a16="http://schemas.microsoft.com/office/drawing/2014/main" id="{5A15F714-F4EB-4553-86C4-D7E73644458B}"/>
                </a:ext>
              </a:extLst>
            </p:cNvPr>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5" name="Line 1926">
              <a:extLst>
                <a:ext uri="{FF2B5EF4-FFF2-40B4-BE49-F238E27FC236}">
                  <a16:creationId xmlns:a16="http://schemas.microsoft.com/office/drawing/2014/main" id="{E7C16ABA-7D1A-4CFB-99AA-45B60C6AE4DC}"/>
                </a:ext>
              </a:extLst>
            </p:cNvPr>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6" name="Line 1927">
              <a:extLst>
                <a:ext uri="{FF2B5EF4-FFF2-40B4-BE49-F238E27FC236}">
                  <a16:creationId xmlns:a16="http://schemas.microsoft.com/office/drawing/2014/main" id="{21A6E014-E990-437C-9A36-9A1FB2A9646A}"/>
                </a:ext>
              </a:extLst>
            </p:cNvPr>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7" name="Line 1928">
              <a:extLst>
                <a:ext uri="{FF2B5EF4-FFF2-40B4-BE49-F238E27FC236}">
                  <a16:creationId xmlns:a16="http://schemas.microsoft.com/office/drawing/2014/main" id="{47E7BA9F-FAC8-4527-9503-1A13A9154993}"/>
                </a:ext>
              </a:extLst>
            </p:cNvPr>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8" name="Line 1929">
              <a:extLst>
                <a:ext uri="{FF2B5EF4-FFF2-40B4-BE49-F238E27FC236}">
                  <a16:creationId xmlns:a16="http://schemas.microsoft.com/office/drawing/2014/main" id="{072D0347-EF4F-456E-B3C7-BEFBA9D3B480}"/>
                </a:ext>
              </a:extLst>
            </p:cNvPr>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29" name="Freeform 1930">
              <a:extLst>
                <a:ext uri="{FF2B5EF4-FFF2-40B4-BE49-F238E27FC236}">
                  <a16:creationId xmlns:a16="http://schemas.microsoft.com/office/drawing/2014/main" id="{B2E1D0C7-7B33-4775-B4DE-298F1FD1FDAE}"/>
                </a:ext>
              </a:extLst>
            </p:cNvPr>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30" name="Freeform 1931">
              <a:extLst>
                <a:ext uri="{FF2B5EF4-FFF2-40B4-BE49-F238E27FC236}">
                  <a16:creationId xmlns:a16="http://schemas.microsoft.com/office/drawing/2014/main" id="{961EE15B-5C72-498C-946B-1224B45A52AB}"/>
                </a:ext>
              </a:extLst>
            </p:cNvPr>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31" name="Line 1932">
              <a:extLst>
                <a:ext uri="{FF2B5EF4-FFF2-40B4-BE49-F238E27FC236}">
                  <a16:creationId xmlns:a16="http://schemas.microsoft.com/office/drawing/2014/main" id="{EB9FF2D6-E017-4FE0-B33F-87C19407EABE}"/>
                </a:ext>
              </a:extLst>
            </p:cNvPr>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32" name="Line 1933">
              <a:extLst>
                <a:ext uri="{FF2B5EF4-FFF2-40B4-BE49-F238E27FC236}">
                  <a16:creationId xmlns:a16="http://schemas.microsoft.com/office/drawing/2014/main" id="{E568878A-7F59-4C7B-9B7E-6F3089F8FAEC}"/>
                </a:ext>
              </a:extLst>
            </p:cNvPr>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33" name="Line 1934">
              <a:extLst>
                <a:ext uri="{FF2B5EF4-FFF2-40B4-BE49-F238E27FC236}">
                  <a16:creationId xmlns:a16="http://schemas.microsoft.com/office/drawing/2014/main" id="{52C34CFB-9D93-4B53-B70F-AA5A9AF8A772}"/>
                </a:ext>
              </a:extLst>
            </p:cNvPr>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34" name="Line 1935">
              <a:extLst>
                <a:ext uri="{FF2B5EF4-FFF2-40B4-BE49-F238E27FC236}">
                  <a16:creationId xmlns:a16="http://schemas.microsoft.com/office/drawing/2014/main" id="{CF29295D-6B0D-4003-B5B5-76C8BC835C1D}"/>
                </a:ext>
              </a:extLst>
            </p:cNvPr>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35" name="Line 1936">
              <a:extLst>
                <a:ext uri="{FF2B5EF4-FFF2-40B4-BE49-F238E27FC236}">
                  <a16:creationId xmlns:a16="http://schemas.microsoft.com/office/drawing/2014/main" id="{AC77422A-0355-47C5-8B73-A0DB383A574F}"/>
                </a:ext>
              </a:extLst>
            </p:cNvPr>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36" name="Line 1937">
              <a:extLst>
                <a:ext uri="{FF2B5EF4-FFF2-40B4-BE49-F238E27FC236}">
                  <a16:creationId xmlns:a16="http://schemas.microsoft.com/office/drawing/2014/main" id="{0BC6907D-533B-44E6-90D2-6DF701E30EA8}"/>
                </a:ext>
              </a:extLst>
            </p:cNvPr>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37" name="Line 1938">
              <a:extLst>
                <a:ext uri="{FF2B5EF4-FFF2-40B4-BE49-F238E27FC236}">
                  <a16:creationId xmlns:a16="http://schemas.microsoft.com/office/drawing/2014/main" id="{6060F164-810C-433F-ADC3-F639AEFB098F}"/>
                </a:ext>
              </a:extLst>
            </p:cNvPr>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38" name="Line 1939">
              <a:extLst>
                <a:ext uri="{FF2B5EF4-FFF2-40B4-BE49-F238E27FC236}">
                  <a16:creationId xmlns:a16="http://schemas.microsoft.com/office/drawing/2014/main" id="{7D8A968C-3BA8-40B9-B05A-36C97535D705}"/>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39" name="Line 1940">
              <a:extLst>
                <a:ext uri="{FF2B5EF4-FFF2-40B4-BE49-F238E27FC236}">
                  <a16:creationId xmlns:a16="http://schemas.microsoft.com/office/drawing/2014/main" id="{37149F27-8790-4952-97C5-80D565EFF01D}"/>
                </a:ext>
              </a:extLst>
            </p:cNvPr>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40" name="Line 1941">
              <a:extLst>
                <a:ext uri="{FF2B5EF4-FFF2-40B4-BE49-F238E27FC236}">
                  <a16:creationId xmlns:a16="http://schemas.microsoft.com/office/drawing/2014/main" id="{D723B28A-0C93-40B0-A4DF-180C31F2B6AA}"/>
                </a:ext>
              </a:extLst>
            </p:cNvPr>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41" name="Line 1942">
              <a:extLst>
                <a:ext uri="{FF2B5EF4-FFF2-40B4-BE49-F238E27FC236}">
                  <a16:creationId xmlns:a16="http://schemas.microsoft.com/office/drawing/2014/main" id="{E4160CF1-84D1-40B4-A391-A5BF5BC1ED02}"/>
                </a:ext>
              </a:extLst>
            </p:cNvPr>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42" name="Freeform 1943">
              <a:extLst>
                <a:ext uri="{FF2B5EF4-FFF2-40B4-BE49-F238E27FC236}">
                  <a16:creationId xmlns:a16="http://schemas.microsoft.com/office/drawing/2014/main" id="{0C375B12-50DA-4DCF-9807-96F4891A3EA1}"/>
                </a:ext>
              </a:extLst>
            </p:cNvPr>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43" name="Freeform 1944">
              <a:extLst>
                <a:ext uri="{FF2B5EF4-FFF2-40B4-BE49-F238E27FC236}">
                  <a16:creationId xmlns:a16="http://schemas.microsoft.com/office/drawing/2014/main" id="{9161D404-31E7-4B42-99CF-7CA4461B2F9E}"/>
                </a:ext>
              </a:extLst>
            </p:cNvPr>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44" name="Freeform 1945">
              <a:extLst>
                <a:ext uri="{FF2B5EF4-FFF2-40B4-BE49-F238E27FC236}">
                  <a16:creationId xmlns:a16="http://schemas.microsoft.com/office/drawing/2014/main" id="{3AA65C47-A6E7-42AB-9204-24D13EE4B364}"/>
                </a:ext>
              </a:extLst>
            </p:cNvPr>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45" name="Line 1946">
              <a:extLst>
                <a:ext uri="{FF2B5EF4-FFF2-40B4-BE49-F238E27FC236}">
                  <a16:creationId xmlns:a16="http://schemas.microsoft.com/office/drawing/2014/main" id="{064BAAF9-870A-49B3-B91B-DE406434D2AB}"/>
                </a:ext>
              </a:extLst>
            </p:cNvPr>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46" name="Freeform 1947">
              <a:extLst>
                <a:ext uri="{FF2B5EF4-FFF2-40B4-BE49-F238E27FC236}">
                  <a16:creationId xmlns:a16="http://schemas.microsoft.com/office/drawing/2014/main" id="{E2284BCA-6D72-4D9B-9E04-5A35BD809521}"/>
                </a:ext>
              </a:extLst>
            </p:cNvPr>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47" name="Freeform 1948">
              <a:extLst>
                <a:ext uri="{FF2B5EF4-FFF2-40B4-BE49-F238E27FC236}">
                  <a16:creationId xmlns:a16="http://schemas.microsoft.com/office/drawing/2014/main" id="{A4B084FB-B9C2-4B53-AF32-FB49F8D0F366}"/>
                </a:ext>
              </a:extLst>
            </p:cNvPr>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48" name="Freeform 1949">
              <a:extLst>
                <a:ext uri="{FF2B5EF4-FFF2-40B4-BE49-F238E27FC236}">
                  <a16:creationId xmlns:a16="http://schemas.microsoft.com/office/drawing/2014/main" id="{A62CBD68-1A28-403D-8E23-EA9A0D43C605}"/>
                </a:ext>
              </a:extLst>
            </p:cNvPr>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49" name="Freeform 1950">
              <a:extLst>
                <a:ext uri="{FF2B5EF4-FFF2-40B4-BE49-F238E27FC236}">
                  <a16:creationId xmlns:a16="http://schemas.microsoft.com/office/drawing/2014/main" id="{EF21D0D3-84D0-4E1C-82F2-E6E69B0F9A63}"/>
                </a:ext>
              </a:extLst>
            </p:cNvPr>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50" name="Line 1951">
              <a:extLst>
                <a:ext uri="{FF2B5EF4-FFF2-40B4-BE49-F238E27FC236}">
                  <a16:creationId xmlns:a16="http://schemas.microsoft.com/office/drawing/2014/main" id="{79346641-6FA5-48EF-8337-9F575EBB3826}"/>
                </a:ext>
              </a:extLst>
            </p:cNvPr>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51" name="Freeform 1952">
              <a:extLst>
                <a:ext uri="{FF2B5EF4-FFF2-40B4-BE49-F238E27FC236}">
                  <a16:creationId xmlns:a16="http://schemas.microsoft.com/office/drawing/2014/main" id="{60CA8A77-4625-425E-9B90-0BCA62C149BC}"/>
                </a:ext>
              </a:extLst>
            </p:cNvPr>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52" name="Freeform 1953">
              <a:extLst>
                <a:ext uri="{FF2B5EF4-FFF2-40B4-BE49-F238E27FC236}">
                  <a16:creationId xmlns:a16="http://schemas.microsoft.com/office/drawing/2014/main" id="{9E925634-F6A8-49B7-9E27-675FFF558161}"/>
                </a:ext>
              </a:extLst>
            </p:cNvPr>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53" name="Freeform 1954">
              <a:extLst>
                <a:ext uri="{FF2B5EF4-FFF2-40B4-BE49-F238E27FC236}">
                  <a16:creationId xmlns:a16="http://schemas.microsoft.com/office/drawing/2014/main" id="{61AB1AA8-B5BD-45DC-AA7F-612562C02EBB}"/>
                </a:ext>
              </a:extLst>
            </p:cNvPr>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54" name="Line 1955">
              <a:extLst>
                <a:ext uri="{FF2B5EF4-FFF2-40B4-BE49-F238E27FC236}">
                  <a16:creationId xmlns:a16="http://schemas.microsoft.com/office/drawing/2014/main" id="{B07BC4AD-DA3C-45C9-AD12-3F81B7609628}"/>
                </a:ext>
              </a:extLst>
            </p:cNvPr>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55" name="Line 1956">
              <a:extLst>
                <a:ext uri="{FF2B5EF4-FFF2-40B4-BE49-F238E27FC236}">
                  <a16:creationId xmlns:a16="http://schemas.microsoft.com/office/drawing/2014/main" id="{B8CC34D4-B310-45F0-9AF5-0B31EE614596}"/>
                </a:ext>
              </a:extLst>
            </p:cNvPr>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56" name="Line 1957">
              <a:extLst>
                <a:ext uri="{FF2B5EF4-FFF2-40B4-BE49-F238E27FC236}">
                  <a16:creationId xmlns:a16="http://schemas.microsoft.com/office/drawing/2014/main" id="{FBD8701A-D760-4646-9197-4E5CABAB1809}"/>
                </a:ext>
              </a:extLst>
            </p:cNvPr>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57" name="Line 1958">
              <a:extLst>
                <a:ext uri="{FF2B5EF4-FFF2-40B4-BE49-F238E27FC236}">
                  <a16:creationId xmlns:a16="http://schemas.microsoft.com/office/drawing/2014/main" id="{D3071B23-5AA1-4897-BD2C-713BC5690E7A}"/>
                </a:ext>
              </a:extLst>
            </p:cNvPr>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58" name="Line 1959">
              <a:extLst>
                <a:ext uri="{FF2B5EF4-FFF2-40B4-BE49-F238E27FC236}">
                  <a16:creationId xmlns:a16="http://schemas.microsoft.com/office/drawing/2014/main" id="{5C3C38F1-05A6-47E4-82E1-0783DADD58EC}"/>
                </a:ext>
              </a:extLst>
            </p:cNvPr>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59" name="Freeform 1960">
              <a:extLst>
                <a:ext uri="{FF2B5EF4-FFF2-40B4-BE49-F238E27FC236}">
                  <a16:creationId xmlns:a16="http://schemas.microsoft.com/office/drawing/2014/main" id="{D4C236F6-3AF7-4CA1-89F1-30DD55782935}"/>
                </a:ext>
              </a:extLst>
            </p:cNvPr>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60" name="Freeform 1961">
              <a:extLst>
                <a:ext uri="{FF2B5EF4-FFF2-40B4-BE49-F238E27FC236}">
                  <a16:creationId xmlns:a16="http://schemas.microsoft.com/office/drawing/2014/main" id="{C0D838B2-A355-4D5E-A37D-08CB1FE93A09}"/>
                </a:ext>
              </a:extLst>
            </p:cNvPr>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61" name="Line 1962">
              <a:extLst>
                <a:ext uri="{FF2B5EF4-FFF2-40B4-BE49-F238E27FC236}">
                  <a16:creationId xmlns:a16="http://schemas.microsoft.com/office/drawing/2014/main" id="{A395CEA9-070B-4BFA-8793-D78F03DC304F}"/>
                </a:ext>
              </a:extLst>
            </p:cNvPr>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62" name="Line 1963">
              <a:extLst>
                <a:ext uri="{FF2B5EF4-FFF2-40B4-BE49-F238E27FC236}">
                  <a16:creationId xmlns:a16="http://schemas.microsoft.com/office/drawing/2014/main" id="{BA030304-2A50-492B-A32C-8E78163B66A1}"/>
                </a:ext>
              </a:extLst>
            </p:cNvPr>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63" name="Line 1964">
              <a:extLst>
                <a:ext uri="{FF2B5EF4-FFF2-40B4-BE49-F238E27FC236}">
                  <a16:creationId xmlns:a16="http://schemas.microsoft.com/office/drawing/2014/main" id="{5FA205C8-B63C-4C9B-BFAC-B604B9DA7585}"/>
                </a:ext>
              </a:extLst>
            </p:cNvPr>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64" name="Freeform 1965">
              <a:extLst>
                <a:ext uri="{FF2B5EF4-FFF2-40B4-BE49-F238E27FC236}">
                  <a16:creationId xmlns:a16="http://schemas.microsoft.com/office/drawing/2014/main" id="{A163C193-9CA1-43E1-AFDA-BCEEA75C8C5D}"/>
                </a:ext>
              </a:extLst>
            </p:cNvPr>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65" name="Line 1966">
              <a:extLst>
                <a:ext uri="{FF2B5EF4-FFF2-40B4-BE49-F238E27FC236}">
                  <a16:creationId xmlns:a16="http://schemas.microsoft.com/office/drawing/2014/main" id="{42AA51F8-8DFC-441D-81E3-08ED9FCC9BB3}"/>
                </a:ext>
              </a:extLst>
            </p:cNvPr>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66" name="Line 1967">
              <a:extLst>
                <a:ext uri="{FF2B5EF4-FFF2-40B4-BE49-F238E27FC236}">
                  <a16:creationId xmlns:a16="http://schemas.microsoft.com/office/drawing/2014/main" id="{2319D5C8-D0EA-4A56-B469-9CE24A648581}"/>
                </a:ext>
              </a:extLst>
            </p:cNvPr>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67" name="Line 1968">
              <a:extLst>
                <a:ext uri="{FF2B5EF4-FFF2-40B4-BE49-F238E27FC236}">
                  <a16:creationId xmlns:a16="http://schemas.microsoft.com/office/drawing/2014/main" id="{E3E559AF-7196-44A5-8751-6A38EC2B3AD5}"/>
                </a:ext>
              </a:extLst>
            </p:cNvPr>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68" name="Line 1969">
              <a:extLst>
                <a:ext uri="{FF2B5EF4-FFF2-40B4-BE49-F238E27FC236}">
                  <a16:creationId xmlns:a16="http://schemas.microsoft.com/office/drawing/2014/main" id="{EF9D98ED-336F-42E0-8F6C-A5D0F6D3E209}"/>
                </a:ext>
              </a:extLst>
            </p:cNvPr>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69" name="Line 1970">
              <a:extLst>
                <a:ext uri="{FF2B5EF4-FFF2-40B4-BE49-F238E27FC236}">
                  <a16:creationId xmlns:a16="http://schemas.microsoft.com/office/drawing/2014/main" id="{0B6567FE-8BD6-40FA-A3A4-899BABF57209}"/>
                </a:ext>
              </a:extLst>
            </p:cNvPr>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70" name="Freeform 1971">
              <a:extLst>
                <a:ext uri="{FF2B5EF4-FFF2-40B4-BE49-F238E27FC236}">
                  <a16:creationId xmlns:a16="http://schemas.microsoft.com/office/drawing/2014/main" id="{AAC81424-085F-463C-A713-5397AFD92B7D}"/>
                </a:ext>
              </a:extLst>
            </p:cNvPr>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71" name="Freeform 1972">
              <a:extLst>
                <a:ext uri="{FF2B5EF4-FFF2-40B4-BE49-F238E27FC236}">
                  <a16:creationId xmlns:a16="http://schemas.microsoft.com/office/drawing/2014/main" id="{7B2687DA-6750-4AB1-82F9-A33639444038}"/>
                </a:ext>
              </a:extLst>
            </p:cNvPr>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72" name="Freeform 1973">
              <a:extLst>
                <a:ext uri="{FF2B5EF4-FFF2-40B4-BE49-F238E27FC236}">
                  <a16:creationId xmlns:a16="http://schemas.microsoft.com/office/drawing/2014/main" id="{D4C5707C-D071-4E90-93FC-C8A1A7C0F933}"/>
                </a:ext>
              </a:extLst>
            </p:cNvPr>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73" name="Line 1974">
              <a:extLst>
                <a:ext uri="{FF2B5EF4-FFF2-40B4-BE49-F238E27FC236}">
                  <a16:creationId xmlns:a16="http://schemas.microsoft.com/office/drawing/2014/main" id="{46788AAD-6932-4DB3-9A72-0F98161B1DC1}"/>
                </a:ext>
              </a:extLst>
            </p:cNvPr>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74" name="Freeform 1975">
              <a:extLst>
                <a:ext uri="{FF2B5EF4-FFF2-40B4-BE49-F238E27FC236}">
                  <a16:creationId xmlns:a16="http://schemas.microsoft.com/office/drawing/2014/main" id="{CE4C1967-0E51-4F26-AFFD-DA61CCE67A03}"/>
                </a:ext>
              </a:extLst>
            </p:cNvPr>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75" name="Line 1976">
              <a:extLst>
                <a:ext uri="{FF2B5EF4-FFF2-40B4-BE49-F238E27FC236}">
                  <a16:creationId xmlns:a16="http://schemas.microsoft.com/office/drawing/2014/main" id="{3187CE6F-36B0-42F5-9559-29601246E0FE}"/>
                </a:ext>
              </a:extLst>
            </p:cNvPr>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176" name="Rectangle 1977">
              <a:extLst>
                <a:ext uri="{FF2B5EF4-FFF2-40B4-BE49-F238E27FC236}">
                  <a16:creationId xmlns:a16="http://schemas.microsoft.com/office/drawing/2014/main" id="{FCA7339E-D10A-4E37-BDAB-73F547E42620}"/>
                </a:ext>
              </a:extLst>
            </p:cNvPr>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5177" name="Freeform 1978">
              <a:extLst>
                <a:ext uri="{FF2B5EF4-FFF2-40B4-BE49-F238E27FC236}">
                  <a16:creationId xmlns:a16="http://schemas.microsoft.com/office/drawing/2014/main" id="{656070A5-4B5E-4DD6-AEDC-7C18DB5F24E8}"/>
                </a:ext>
              </a:extLst>
            </p:cNvPr>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78" name="Freeform 1979">
              <a:extLst>
                <a:ext uri="{FF2B5EF4-FFF2-40B4-BE49-F238E27FC236}">
                  <a16:creationId xmlns:a16="http://schemas.microsoft.com/office/drawing/2014/main" id="{E848C0C9-A492-4C5F-96E4-ADD0539ACEF0}"/>
                </a:ext>
              </a:extLst>
            </p:cNvPr>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79" name="Freeform 1980">
              <a:extLst>
                <a:ext uri="{FF2B5EF4-FFF2-40B4-BE49-F238E27FC236}">
                  <a16:creationId xmlns:a16="http://schemas.microsoft.com/office/drawing/2014/main" id="{4BE9FFE4-0595-4DBD-9943-1A6577D6694D}"/>
                </a:ext>
              </a:extLst>
            </p:cNvPr>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80" name="Freeform 1981">
              <a:extLst>
                <a:ext uri="{FF2B5EF4-FFF2-40B4-BE49-F238E27FC236}">
                  <a16:creationId xmlns:a16="http://schemas.microsoft.com/office/drawing/2014/main" id="{1A44F5A2-34D9-4EEF-9A1C-F904AB55FFD1}"/>
                </a:ext>
              </a:extLst>
            </p:cNvPr>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81" name="Freeform 1982">
              <a:extLst>
                <a:ext uri="{FF2B5EF4-FFF2-40B4-BE49-F238E27FC236}">
                  <a16:creationId xmlns:a16="http://schemas.microsoft.com/office/drawing/2014/main" id="{CD7597C0-7C03-4F43-81D7-385A79E8C59E}"/>
                </a:ext>
              </a:extLst>
            </p:cNvPr>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5182" name="Freeform 1983">
              <a:extLst>
                <a:ext uri="{FF2B5EF4-FFF2-40B4-BE49-F238E27FC236}">
                  <a16:creationId xmlns:a16="http://schemas.microsoft.com/office/drawing/2014/main" id="{DD582922-50C2-4247-A4C0-3257A55B4E75}"/>
                </a:ext>
              </a:extLst>
            </p:cNvPr>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33798" name="グループ化 561">
            <a:extLst>
              <a:ext uri="{FF2B5EF4-FFF2-40B4-BE49-F238E27FC236}">
                <a16:creationId xmlns:a16="http://schemas.microsoft.com/office/drawing/2014/main" id="{9ABB54C3-7ADE-49FA-A392-06D9C8732161}"/>
              </a:ext>
            </a:extLst>
          </p:cNvPr>
          <p:cNvGrpSpPr>
            <a:grpSpLocks/>
          </p:cNvGrpSpPr>
          <p:nvPr/>
        </p:nvGrpSpPr>
        <p:grpSpPr bwMode="auto">
          <a:xfrm>
            <a:off x="1000125" y="1057275"/>
            <a:ext cx="0" cy="0"/>
            <a:chOff x="0" y="0"/>
            <a:chExt cx="345" cy="104"/>
          </a:xfrm>
        </p:grpSpPr>
        <p:sp>
          <p:nvSpPr>
            <p:cNvPr id="34635" name="Freeform 1710">
              <a:extLst>
                <a:ext uri="{FF2B5EF4-FFF2-40B4-BE49-F238E27FC236}">
                  <a16:creationId xmlns:a16="http://schemas.microsoft.com/office/drawing/2014/main" id="{595A9392-4925-4EA2-8669-70D10805DDE2}"/>
                </a:ext>
              </a:extLst>
            </p:cNvPr>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4636" name="Freeform 1711">
              <a:extLst>
                <a:ext uri="{FF2B5EF4-FFF2-40B4-BE49-F238E27FC236}">
                  <a16:creationId xmlns:a16="http://schemas.microsoft.com/office/drawing/2014/main" id="{C1DC4708-D606-4C93-BE84-947D0E22FADE}"/>
                </a:ext>
              </a:extLst>
            </p:cNvPr>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4637" name="Line 1712">
              <a:extLst>
                <a:ext uri="{FF2B5EF4-FFF2-40B4-BE49-F238E27FC236}">
                  <a16:creationId xmlns:a16="http://schemas.microsoft.com/office/drawing/2014/main" id="{461DADE1-12A9-4CFD-9F5F-4168C26F50E8}"/>
                </a:ext>
              </a:extLst>
            </p:cNvPr>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38" name="Line 1713">
              <a:extLst>
                <a:ext uri="{FF2B5EF4-FFF2-40B4-BE49-F238E27FC236}">
                  <a16:creationId xmlns:a16="http://schemas.microsoft.com/office/drawing/2014/main" id="{5F9440FD-FFFB-4B86-A2D3-0735D8108E0A}"/>
                </a:ext>
              </a:extLst>
            </p:cNvPr>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39" name="Line 1714">
              <a:extLst>
                <a:ext uri="{FF2B5EF4-FFF2-40B4-BE49-F238E27FC236}">
                  <a16:creationId xmlns:a16="http://schemas.microsoft.com/office/drawing/2014/main" id="{1E5A9624-3AE9-41CE-84DD-1CD1572A2299}"/>
                </a:ext>
              </a:extLst>
            </p:cNvPr>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40" name="Line 1715">
              <a:extLst>
                <a:ext uri="{FF2B5EF4-FFF2-40B4-BE49-F238E27FC236}">
                  <a16:creationId xmlns:a16="http://schemas.microsoft.com/office/drawing/2014/main" id="{9376E463-84B5-4EBB-BCCB-E93AA23074D7}"/>
                </a:ext>
              </a:extLst>
            </p:cNvPr>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41" name="Line 1716">
              <a:extLst>
                <a:ext uri="{FF2B5EF4-FFF2-40B4-BE49-F238E27FC236}">
                  <a16:creationId xmlns:a16="http://schemas.microsoft.com/office/drawing/2014/main" id="{10529009-1109-4689-ABB6-66F6185AB6F4}"/>
                </a:ext>
              </a:extLst>
            </p:cNvPr>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42" name="Line 1717">
              <a:extLst>
                <a:ext uri="{FF2B5EF4-FFF2-40B4-BE49-F238E27FC236}">
                  <a16:creationId xmlns:a16="http://schemas.microsoft.com/office/drawing/2014/main" id="{4B2E80B6-9DE8-4F96-8142-283075566640}"/>
                </a:ext>
              </a:extLst>
            </p:cNvPr>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43" name="Line 1718">
              <a:extLst>
                <a:ext uri="{FF2B5EF4-FFF2-40B4-BE49-F238E27FC236}">
                  <a16:creationId xmlns:a16="http://schemas.microsoft.com/office/drawing/2014/main" id="{99ED96E2-10E9-41AA-A8C7-B633B9C61D49}"/>
                </a:ext>
              </a:extLst>
            </p:cNvPr>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44" name="Line 1719">
              <a:extLst>
                <a:ext uri="{FF2B5EF4-FFF2-40B4-BE49-F238E27FC236}">
                  <a16:creationId xmlns:a16="http://schemas.microsoft.com/office/drawing/2014/main" id="{E57A07EC-54C4-4851-8722-F9F24EA2AC23}"/>
                </a:ext>
              </a:extLst>
            </p:cNvPr>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45" name="Line 1720">
              <a:extLst>
                <a:ext uri="{FF2B5EF4-FFF2-40B4-BE49-F238E27FC236}">
                  <a16:creationId xmlns:a16="http://schemas.microsoft.com/office/drawing/2014/main" id="{BCA4A6CA-5C84-4BB8-BA6A-BFD68220A08D}"/>
                </a:ext>
              </a:extLst>
            </p:cNvPr>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46" name="Freeform 1721">
              <a:extLst>
                <a:ext uri="{FF2B5EF4-FFF2-40B4-BE49-F238E27FC236}">
                  <a16:creationId xmlns:a16="http://schemas.microsoft.com/office/drawing/2014/main" id="{185D0FE7-86BE-48E9-9270-B05B30D18C76}"/>
                </a:ext>
              </a:extLst>
            </p:cNvPr>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47" name="Freeform 1722">
              <a:extLst>
                <a:ext uri="{FF2B5EF4-FFF2-40B4-BE49-F238E27FC236}">
                  <a16:creationId xmlns:a16="http://schemas.microsoft.com/office/drawing/2014/main" id="{206D819F-A31F-462A-89EA-CED00C446DC3}"/>
                </a:ext>
              </a:extLst>
            </p:cNvPr>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48" name="Freeform 1723">
              <a:extLst>
                <a:ext uri="{FF2B5EF4-FFF2-40B4-BE49-F238E27FC236}">
                  <a16:creationId xmlns:a16="http://schemas.microsoft.com/office/drawing/2014/main" id="{BF5898DE-F3AF-402E-85D2-E9B2623F0877}"/>
                </a:ext>
              </a:extLst>
            </p:cNvPr>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49" name="Freeform 1724">
              <a:extLst>
                <a:ext uri="{FF2B5EF4-FFF2-40B4-BE49-F238E27FC236}">
                  <a16:creationId xmlns:a16="http://schemas.microsoft.com/office/drawing/2014/main" id="{BD40CFF6-1EED-44E0-B9D5-39ECC85007A0}"/>
                </a:ext>
              </a:extLst>
            </p:cNvPr>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50" name="Freeform 1725">
              <a:extLst>
                <a:ext uri="{FF2B5EF4-FFF2-40B4-BE49-F238E27FC236}">
                  <a16:creationId xmlns:a16="http://schemas.microsoft.com/office/drawing/2014/main" id="{78E51CAE-4688-4D8D-85EC-B0CC2A50A620}"/>
                </a:ext>
              </a:extLst>
            </p:cNvPr>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51" name="Freeform 1726">
              <a:extLst>
                <a:ext uri="{FF2B5EF4-FFF2-40B4-BE49-F238E27FC236}">
                  <a16:creationId xmlns:a16="http://schemas.microsoft.com/office/drawing/2014/main" id="{7C2AA3FC-6558-43E1-AB82-926B4C946ABB}"/>
                </a:ext>
              </a:extLst>
            </p:cNvPr>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52" name="Line 1727">
              <a:extLst>
                <a:ext uri="{FF2B5EF4-FFF2-40B4-BE49-F238E27FC236}">
                  <a16:creationId xmlns:a16="http://schemas.microsoft.com/office/drawing/2014/main" id="{44F3F90D-C2CC-49C7-B846-0EBCDBA67F1C}"/>
                </a:ext>
              </a:extLst>
            </p:cNvPr>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53" name="Freeform 1728">
              <a:extLst>
                <a:ext uri="{FF2B5EF4-FFF2-40B4-BE49-F238E27FC236}">
                  <a16:creationId xmlns:a16="http://schemas.microsoft.com/office/drawing/2014/main" id="{2C72B641-227B-4AC9-989D-E5B7D32AC182}"/>
                </a:ext>
              </a:extLst>
            </p:cNvPr>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54" name="Freeform 1729">
              <a:extLst>
                <a:ext uri="{FF2B5EF4-FFF2-40B4-BE49-F238E27FC236}">
                  <a16:creationId xmlns:a16="http://schemas.microsoft.com/office/drawing/2014/main" id="{F6EC1753-9A1D-49E4-975D-C37389DB6321}"/>
                </a:ext>
              </a:extLst>
            </p:cNvPr>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55" name="Line 1730">
              <a:extLst>
                <a:ext uri="{FF2B5EF4-FFF2-40B4-BE49-F238E27FC236}">
                  <a16:creationId xmlns:a16="http://schemas.microsoft.com/office/drawing/2014/main" id="{1DDD7FBF-69D4-40ED-806E-F8BD3B0534AD}"/>
                </a:ext>
              </a:extLst>
            </p:cNvPr>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56" name="Line 1731">
              <a:extLst>
                <a:ext uri="{FF2B5EF4-FFF2-40B4-BE49-F238E27FC236}">
                  <a16:creationId xmlns:a16="http://schemas.microsoft.com/office/drawing/2014/main" id="{7C659237-E598-4278-9A90-A937C69FFFF8}"/>
                </a:ext>
              </a:extLst>
            </p:cNvPr>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57" name="Line 1732">
              <a:extLst>
                <a:ext uri="{FF2B5EF4-FFF2-40B4-BE49-F238E27FC236}">
                  <a16:creationId xmlns:a16="http://schemas.microsoft.com/office/drawing/2014/main" id="{49F57D29-216E-473C-A526-AD4E851AC6E2}"/>
                </a:ext>
              </a:extLst>
            </p:cNvPr>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58" name="Line 1733">
              <a:extLst>
                <a:ext uri="{FF2B5EF4-FFF2-40B4-BE49-F238E27FC236}">
                  <a16:creationId xmlns:a16="http://schemas.microsoft.com/office/drawing/2014/main" id="{C77235B2-1F07-4266-A5AA-A26EB55415E5}"/>
                </a:ext>
              </a:extLst>
            </p:cNvPr>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59" name="Freeform 1734">
              <a:extLst>
                <a:ext uri="{FF2B5EF4-FFF2-40B4-BE49-F238E27FC236}">
                  <a16:creationId xmlns:a16="http://schemas.microsoft.com/office/drawing/2014/main" id="{333F4CE5-319C-4C68-BB3A-ACCA3389518E}"/>
                </a:ext>
              </a:extLst>
            </p:cNvPr>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60" name="Line 1735">
              <a:extLst>
                <a:ext uri="{FF2B5EF4-FFF2-40B4-BE49-F238E27FC236}">
                  <a16:creationId xmlns:a16="http://schemas.microsoft.com/office/drawing/2014/main" id="{7FC365EB-A40E-451C-A2DA-5BA7082FAF3A}"/>
                </a:ext>
              </a:extLst>
            </p:cNvPr>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1" name="Line 1736">
              <a:extLst>
                <a:ext uri="{FF2B5EF4-FFF2-40B4-BE49-F238E27FC236}">
                  <a16:creationId xmlns:a16="http://schemas.microsoft.com/office/drawing/2014/main" id="{93114CB4-CF47-4330-A974-1D18F47AA0D2}"/>
                </a:ext>
              </a:extLst>
            </p:cNvPr>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2" name="Line 1737">
              <a:extLst>
                <a:ext uri="{FF2B5EF4-FFF2-40B4-BE49-F238E27FC236}">
                  <a16:creationId xmlns:a16="http://schemas.microsoft.com/office/drawing/2014/main" id="{F15DEFFA-F281-4195-AFC9-07BB41B0630E}"/>
                </a:ext>
              </a:extLst>
            </p:cNvPr>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3" name="Line 1738">
              <a:extLst>
                <a:ext uri="{FF2B5EF4-FFF2-40B4-BE49-F238E27FC236}">
                  <a16:creationId xmlns:a16="http://schemas.microsoft.com/office/drawing/2014/main" id="{451C7BA9-EE0C-4CD2-BC6E-B2BEBD59C670}"/>
                </a:ext>
              </a:extLst>
            </p:cNvPr>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4" name="Line 1739">
              <a:extLst>
                <a:ext uri="{FF2B5EF4-FFF2-40B4-BE49-F238E27FC236}">
                  <a16:creationId xmlns:a16="http://schemas.microsoft.com/office/drawing/2014/main" id="{00D69578-D613-4C51-892A-55E045D6A71A}"/>
                </a:ext>
              </a:extLst>
            </p:cNvPr>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5" name="Line 1740">
              <a:extLst>
                <a:ext uri="{FF2B5EF4-FFF2-40B4-BE49-F238E27FC236}">
                  <a16:creationId xmlns:a16="http://schemas.microsoft.com/office/drawing/2014/main" id="{6B0DD506-CEF5-400D-A037-80998BC0D053}"/>
                </a:ext>
              </a:extLst>
            </p:cNvPr>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6" name="Line 1741">
              <a:extLst>
                <a:ext uri="{FF2B5EF4-FFF2-40B4-BE49-F238E27FC236}">
                  <a16:creationId xmlns:a16="http://schemas.microsoft.com/office/drawing/2014/main" id="{2F59113F-DE5B-4098-9F4C-AA2C05036E71}"/>
                </a:ext>
              </a:extLst>
            </p:cNvPr>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7" name="Line 1742">
              <a:extLst>
                <a:ext uri="{FF2B5EF4-FFF2-40B4-BE49-F238E27FC236}">
                  <a16:creationId xmlns:a16="http://schemas.microsoft.com/office/drawing/2014/main" id="{B58C8797-D0DE-4006-AA3C-A9C97FCC8018}"/>
                </a:ext>
              </a:extLst>
            </p:cNvPr>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8" name="Line 1743">
              <a:extLst>
                <a:ext uri="{FF2B5EF4-FFF2-40B4-BE49-F238E27FC236}">
                  <a16:creationId xmlns:a16="http://schemas.microsoft.com/office/drawing/2014/main" id="{4A7499CB-F019-4606-B8AE-D44CB7646D9F}"/>
                </a:ext>
              </a:extLst>
            </p:cNvPr>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69" name="Line 1744">
              <a:extLst>
                <a:ext uri="{FF2B5EF4-FFF2-40B4-BE49-F238E27FC236}">
                  <a16:creationId xmlns:a16="http://schemas.microsoft.com/office/drawing/2014/main" id="{360B00DF-DDB3-4F08-88A6-11171D1A9CEF}"/>
                </a:ext>
              </a:extLst>
            </p:cNvPr>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70" name="Freeform 1745">
              <a:extLst>
                <a:ext uri="{FF2B5EF4-FFF2-40B4-BE49-F238E27FC236}">
                  <a16:creationId xmlns:a16="http://schemas.microsoft.com/office/drawing/2014/main" id="{6D658BD7-1F3F-4168-BA0D-55F1FE77FE84}"/>
                </a:ext>
              </a:extLst>
            </p:cNvPr>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71" name="Line 1746">
              <a:extLst>
                <a:ext uri="{FF2B5EF4-FFF2-40B4-BE49-F238E27FC236}">
                  <a16:creationId xmlns:a16="http://schemas.microsoft.com/office/drawing/2014/main" id="{105EABA6-2C3E-4177-9FBD-D7109EF5685D}"/>
                </a:ext>
              </a:extLst>
            </p:cNvPr>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72" name="Line 1747">
              <a:extLst>
                <a:ext uri="{FF2B5EF4-FFF2-40B4-BE49-F238E27FC236}">
                  <a16:creationId xmlns:a16="http://schemas.microsoft.com/office/drawing/2014/main" id="{0CD5BE29-2E67-40C4-AA55-B441FA87B522}"/>
                </a:ext>
              </a:extLst>
            </p:cNvPr>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73" name="Line 1748">
              <a:extLst>
                <a:ext uri="{FF2B5EF4-FFF2-40B4-BE49-F238E27FC236}">
                  <a16:creationId xmlns:a16="http://schemas.microsoft.com/office/drawing/2014/main" id="{C2267C6A-B6D4-4D04-B59B-6DB32CE302D0}"/>
                </a:ext>
              </a:extLst>
            </p:cNvPr>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74" name="Line 1749">
              <a:extLst>
                <a:ext uri="{FF2B5EF4-FFF2-40B4-BE49-F238E27FC236}">
                  <a16:creationId xmlns:a16="http://schemas.microsoft.com/office/drawing/2014/main" id="{48852C69-060C-43A2-8DE6-A318F5064760}"/>
                </a:ext>
              </a:extLst>
            </p:cNvPr>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75" name="Freeform 1750">
              <a:extLst>
                <a:ext uri="{FF2B5EF4-FFF2-40B4-BE49-F238E27FC236}">
                  <a16:creationId xmlns:a16="http://schemas.microsoft.com/office/drawing/2014/main" id="{91A14B5F-3F5C-457B-88FF-7B8DC52975F5}"/>
                </a:ext>
              </a:extLst>
            </p:cNvPr>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76" name="Freeform 1751">
              <a:extLst>
                <a:ext uri="{FF2B5EF4-FFF2-40B4-BE49-F238E27FC236}">
                  <a16:creationId xmlns:a16="http://schemas.microsoft.com/office/drawing/2014/main" id="{7D81857F-CFB8-4605-A736-0C2B1429B70D}"/>
                </a:ext>
              </a:extLst>
            </p:cNvPr>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77" name="Freeform 1752">
              <a:extLst>
                <a:ext uri="{FF2B5EF4-FFF2-40B4-BE49-F238E27FC236}">
                  <a16:creationId xmlns:a16="http://schemas.microsoft.com/office/drawing/2014/main" id="{39026167-29E6-407B-89B7-4DA4C9D0FE1C}"/>
                </a:ext>
              </a:extLst>
            </p:cNvPr>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78" name="Freeform 1753">
              <a:extLst>
                <a:ext uri="{FF2B5EF4-FFF2-40B4-BE49-F238E27FC236}">
                  <a16:creationId xmlns:a16="http://schemas.microsoft.com/office/drawing/2014/main" id="{B8AEBC8C-2B19-458B-B7AD-3E27C6A1EBE6}"/>
                </a:ext>
              </a:extLst>
            </p:cNvPr>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79" name="Line 1754">
              <a:extLst>
                <a:ext uri="{FF2B5EF4-FFF2-40B4-BE49-F238E27FC236}">
                  <a16:creationId xmlns:a16="http://schemas.microsoft.com/office/drawing/2014/main" id="{13F58D17-A710-4437-B52B-767CD30FE6C0}"/>
                </a:ext>
              </a:extLst>
            </p:cNvPr>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80" name="Line 1755">
              <a:extLst>
                <a:ext uri="{FF2B5EF4-FFF2-40B4-BE49-F238E27FC236}">
                  <a16:creationId xmlns:a16="http://schemas.microsoft.com/office/drawing/2014/main" id="{989D8B6F-44FD-4FA5-9229-59298197E59F}"/>
                </a:ext>
              </a:extLst>
            </p:cNvPr>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81" name="Line 1756">
              <a:extLst>
                <a:ext uri="{FF2B5EF4-FFF2-40B4-BE49-F238E27FC236}">
                  <a16:creationId xmlns:a16="http://schemas.microsoft.com/office/drawing/2014/main" id="{2552F36C-0E12-4F37-9228-6826DA4C4EC3}"/>
                </a:ext>
              </a:extLst>
            </p:cNvPr>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82" name="Line 1757">
              <a:extLst>
                <a:ext uri="{FF2B5EF4-FFF2-40B4-BE49-F238E27FC236}">
                  <a16:creationId xmlns:a16="http://schemas.microsoft.com/office/drawing/2014/main" id="{315CE5B8-43B7-40B7-838A-8396D1DC3285}"/>
                </a:ext>
              </a:extLst>
            </p:cNvPr>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83" name="Line 1758">
              <a:extLst>
                <a:ext uri="{FF2B5EF4-FFF2-40B4-BE49-F238E27FC236}">
                  <a16:creationId xmlns:a16="http://schemas.microsoft.com/office/drawing/2014/main" id="{0E8FC62D-4EBE-4A09-89ED-1C60EDB21EA5}"/>
                </a:ext>
              </a:extLst>
            </p:cNvPr>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84" name="Line 1759">
              <a:extLst>
                <a:ext uri="{FF2B5EF4-FFF2-40B4-BE49-F238E27FC236}">
                  <a16:creationId xmlns:a16="http://schemas.microsoft.com/office/drawing/2014/main" id="{C3BC6E06-2104-4D84-9019-3EF45AEA46F2}"/>
                </a:ext>
              </a:extLst>
            </p:cNvPr>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85" name="Freeform 1760">
              <a:extLst>
                <a:ext uri="{FF2B5EF4-FFF2-40B4-BE49-F238E27FC236}">
                  <a16:creationId xmlns:a16="http://schemas.microsoft.com/office/drawing/2014/main" id="{5406FF41-8AAF-4D8E-8B03-26700EC0BE3C}"/>
                </a:ext>
              </a:extLst>
            </p:cNvPr>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86" name="Freeform 1761">
              <a:extLst>
                <a:ext uri="{FF2B5EF4-FFF2-40B4-BE49-F238E27FC236}">
                  <a16:creationId xmlns:a16="http://schemas.microsoft.com/office/drawing/2014/main" id="{44F421F0-71A2-45BF-9F29-EDE4E820EBE5}"/>
                </a:ext>
              </a:extLst>
            </p:cNvPr>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87" name="Line 1762">
              <a:extLst>
                <a:ext uri="{FF2B5EF4-FFF2-40B4-BE49-F238E27FC236}">
                  <a16:creationId xmlns:a16="http://schemas.microsoft.com/office/drawing/2014/main" id="{6EEB1A75-CA17-4FFA-9B5F-8282290114B8}"/>
                </a:ext>
              </a:extLst>
            </p:cNvPr>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88" name="Line 1763">
              <a:extLst>
                <a:ext uri="{FF2B5EF4-FFF2-40B4-BE49-F238E27FC236}">
                  <a16:creationId xmlns:a16="http://schemas.microsoft.com/office/drawing/2014/main" id="{9F7AC9B9-38E8-4350-9CF4-9596B2D095BF}"/>
                </a:ext>
              </a:extLst>
            </p:cNvPr>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89" name="Freeform 1764">
              <a:extLst>
                <a:ext uri="{FF2B5EF4-FFF2-40B4-BE49-F238E27FC236}">
                  <a16:creationId xmlns:a16="http://schemas.microsoft.com/office/drawing/2014/main" id="{19A62116-5A76-49A7-B4AB-C3F9F4A18B66}"/>
                </a:ext>
              </a:extLst>
            </p:cNvPr>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90" name="Line 1765">
              <a:extLst>
                <a:ext uri="{FF2B5EF4-FFF2-40B4-BE49-F238E27FC236}">
                  <a16:creationId xmlns:a16="http://schemas.microsoft.com/office/drawing/2014/main" id="{ED22CD67-9E8D-43CD-80C2-0611C1ABCBE5}"/>
                </a:ext>
              </a:extLst>
            </p:cNvPr>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91" name="Line 1766">
              <a:extLst>
                <a:ext uri="{FF2B5EF4-FFF2-40B4-BE49-F238E27FC236}">
                  <a16:creationId xmlns:a16="http://schemas.microsoft.com/office/drawing/2014/main" id="{5429B477-16DF-4D39-B007-516D332E0C57}"/>
                </a:ext>
              </a:extLst>
            </p:cNvPr>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92" name="Line 1767">
              <a:extLst>
                <a:ext uri="{FF2B5EF4-FFF2-40B4-BE49-F238E27FC236}">
                  <a16:creationId xmlns:a16="http://schemas.microsoft.com/office/drawing/2014/main" id="{9AD69816-4166-4D85-8043-D97CF79EBAF4}"/>
                </a:ext>
              </a:extLst>
            </p:cNvPr>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93" name="Line 1768">
              <a:extLst>
                <a:ext uri="{FF2B5EF4-FFF2-40B4-BE49-F238E27FC236}">
                  <a16:creationId xmlns:a16="http://schemas.microsoft.com/office/drawing/2014/main" id="{51C7EDF8-114B-4819-ADC0-5F0B4DF37F0E}"/>
                </a:ext>
              </a:extLst>
            </p:cNvPr>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94" name="Freeform 1769">
              <a:extLst>
                <a:ext uri="{FF2B5EF4-FFF2-40B4-BE49-F238E27FC236}">
                  <a16:creationId xmlns:a16="http://schemas.microsoft.com/office/drawing/2014/main" id="{142DD887-8B86-4260-82F4-891FAB9754AD}"/>
                </a:ext>
              </a:extLst>
            </p:cNvPr>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95" name="Freeform 1770">
              <a:extLst>
                <a:ext uri="{FF2B5EF4-FFF2-40B4-BE49-F238E27FC236}">
                  <a16:creationId xmlns:a16="http://schemas.microsoft.com/office/drawing/2014/main" id="{94DE5419-634D-4596-89CB-92A0596BB786}"/>
                </a:ext>
              </a:extLst>
            </p:cNvPr>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96" name="Freeform 1771">
              <a:extLst>
                <a:ext uri="{FF2B5EF4-FFF2-40B4-BE49-F238E27FC236}">
                  <a16:creationId xmlns:a16="http://schemas.microsoft.com/office/drawing/2014/main" id="{697CD8EA-DC5A-437C-83A1-35E39FBB7982}"/>
                </a:ext>
              </a:extLst>
            </p:cNvPr>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97" name="Freeform 1772">
              <a:extLst>
                <a:ext uri="{FF2B5EF4-FFF2-40B4-BE49-F238E27FC236}">
                  <a16:creationId xmlns:a16="http://schemas.microsoft.com/office/drawing/2014/main" id="{EAFA2224-A057-408A-A193-FAF42973F97B}"/>
                </a:ext>
              </a:extLst>
            </p:cNvPr>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98" name="Freeform 1773">
              <a:extLst>
                <a:ext uri="{FF2B5EF4-FFF2-40B4-BE49-F238E27FC236}">
                  <a16:creationId xmlns:a16="http://schemas.microsoft.com/office/drawing/2014/main" id="{5B20A8DF-F549-46B1-A7DD-D20BE9434E78}"/>
                </a:ext>
              </a:extLst>
            </p:cNvPr>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99" name="Line 1774">
              <a:extLst>
                <a:ext uri="{FF2B5EF4-FFF2-40B4-BE49-F238E27FC236}">
                  <a16:creationId xmlns:a16="http://schemas.microsoft.com/office/drawing/2014/main" id="{D1BBD412-B54B-408C-84FF-1E1E9EEE7EA0}"/>
                </a:ext>
              </a:extLst>
            </p:cNvPr>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00" name="Freeform 1775">
              <a:extLst>
                <a:ext uri="{FF2B5EF4-FFF2-40B4-BE49-F238E27FC236}">
                  <a16:creationId xmlns:a16="http://schemas.microsoft.com/office/drawing/2014/main" id="{3A939827-C865-4DC0-B242-899EAFD92088}"/>
                </a:ext>
              </a:extLst>
            </p:cNvPr>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01" name="Freeform 1776">
              <a:extLst>
                <a:ext uri="{FF2B5EF4-FFF2-40B4-BE49-F238E27FC236}">
                  <a16:creationId xmlns:a16="http://schemas.microsoft.com/office/drawing/2014/main" id="{E7A23347-17EB-47A9-A2F5-A7944EA668DF}"/>
                </a:ext>
              </a:extLst>
            </p:cNvPr>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02" name="Freeform 1777">
              <a:extLst>
                <a:ext uri="{FF2B5EF4-FFF2-40B4-BE49-F238E27FC236}">
                  <a16:creationId xmlns:a16="http://schemas.microsoft.com/office/drawing/2014/main" id="{B582F76F-ABC0-4403-AD7F-9E06074B9007}"/>
                </a:ext>
              </a:extLst>
            </p:cNvPr>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03" name="Freeform 1778">
              <a:extLst>
                <a:ext uri="{FF2B5EF4-FFF2-40B4-BE49-F238E27FC236}">
                  <a16:creationId xmlns:a16="http://schemas.microsoft.com/office/drawing/2014/main" id="{A162E9A6-855E-4A69-8FF7-BB29C0D5582E}"/>
                </a:ext>
              </a:extLst>
            </p:cNvPr>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04" name="Freeform 1779">
              <a:extLst>
                <a:ext uri="{FF2B5EF4-FFF2-40B4-BE49-F238E27FC236}">
                  <a16:creationId xmlns:a16="http://schemas.microsoft.com/office/drawing/2014/main" id="{AA8BBEA6-0F77-40F3-8A94-B8173A946949}"/>
                </a:ext>
              </a:extLst>
            </p:cNvPr>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05" name="Freeform 1780">
              <a:extLst>
                <a:ext uri="{FF2B5EF4-FFF2-40B4-BE49-F238E27FC236}">
                  <a16:creationId xmlns:a16="http://schemas.microsoft.com/office/drawing/2014/main" id="{8A8589F0-2951-4A8F-8524-0CA5958F5F08}"/>
                </a:ext>
              </a:extLst>
            </p:cNvPr>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06" name="Freeform 1781">
              <a:extLst>
                <a:ext uri="{FF2B5EF4-FFF2-40B4-BE49-F238E27FC236}">
                  <a16:creationId xmlns:a16="http://schemas.microsoft.com/office/drawing/2014/main" id="{5A7900DD-417E-4F55-B714-5F3D84BF7524}"/>
                </a:ext>
              </a:extLst>
            </p:cNvPr>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07" name="Freeform 1782">
              <a:extLst>
                <a:ext uri="{FF2B5EF4-FFF2-40B4-BE49-F238E27FC236}">
                  <a16:creationId xmlns:a16="http://schemas.microsoft.com/office/drawing/2014/main" id="{0CB8D71C-D731-4C78-AE61-7830A3C39C36}"/>
                </a:ext>
              </a:extLst>
            </p:cNvPr>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08" name="Line 1783">
              <a:extLst>
                <a:ext uri="{FF2B5EF4-FFF2-40B4-BE49-F238E27FC236}">
                  <a16:creationId xmlns:a16="http://schemas.microsoft.com/office/drawing/2014/main" id="{80BCB2E6-642D-469E-AB90-6CD4AC2C603B}"/>
                </a:ext>
              </a:extLst>
            </p:cNvPr>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09" name="Line 1784">
              <a:extLst>
                <a:ext uri="{FF2B5EF4-FFF2-40B4-BE49-F238E27FC236}">
                  <a16:creationId xmlns:a16="http://schemas.microsoft.com/office/drawing/2014/main" id="{DF0FC1F5-67CB-4276-A107-B37192D537FB}"/>
                </a:ext>
              </a:extLst>
            </p:cNvPr>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10" name="Freeform 1785">
              <a:extLst>
                <a:ext uri="{FF2B5EF4-FFF2-40B4-BE49-F238E27FC236}">
                  <a16:creationId xmlns:a16="http://schemas.microsoft.com/office/drawing/2014/main" id="{2163004B-CE38-4ED9-A208-E9F3604C487A}"/>
                </a:ext>
              </a:extLst>
            </p:cNvPr>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11" name="Freeform 1786">
              <a:extLst>
                <a:ext uri="{FF2B5EF4-FFF2-40B4-BE49-F238E27FC236}">
                  <a16:creationId xmlns:a16="http://schemas.microsoft.com/office/drawing/2014/main" id="{6E92A947-8BC2-4A3A-8236-508E4AEE7D09}"/>
                </a:ext>
              </a:extLst>
            </p:cNvPr>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12" name="Freeform 1787">
              <a:extLst>
                <a:ext uri="{FF2B5EF4-FFF2-40B4-BE49-F238E27FC236}">
                  <a16:creationId xmlns:a16="http://schemas.microsoft.com/office/drawing/2014/main" id="{70978A43-82F7-4C12-8FEC-E05A1898B8A2}"/>
                </a:ext>
              </a:extLst>
            </p:cNvPr>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13" name="Freeform 1788">
              <a:extLst>
                <a:ext uri="{FF2B5EF4-FFF2-40B4-BE49-F238E27FC236}">
                  <a16:creationId xmlns:a16="http://schemas.microsoft.com/office/drawing/2014/main" id="{563F7C1B-86E1-4AEB-A01C-C364B0D6C09C}"/>
                </a:ext>
              </a:extLst>
            </p:cNvPr>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14" name="Line 1789">
              <a:extLst>
                <a:ext uri="{FF2B5EF4-FFF2-40B4-BE49-F238E27FC236}">
                  <a16:creationId xmlns:a16="http://schemas.microsoft.com/office/drawing/2014/main" id="{9D671B16-16C4-46D8-A1E9-F58B841B0905}"/>
                </a:ext>
              </a:extLst>
            </p:cNvPr>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15" name="Line 1790">
              <a:extLst>
                <a:ext uri="{FF2B5EF4-FFF2-40B4-BE49-F238E27FC236}">
                  <a16:creationId xmlns:a16="http://schemas.microsoft.com/office/drawing/2014/main" id="{58FDE52C-F05E-4E69-A4E5-E5D1B30DA0CD}"/>
                </a:ext>
              </a:extLst>
            </p:cNvPr>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16" name="Line 1791">
              <a:extLst>
                <a:ext uri="{FF2B5EF4-FFF2-40B4-BE49-F238E27FC236}">
                  <a16:creationId xmlns:a16="http://schemas.microsoft.com/office/drawing/2014/main" id="{197D4B4A-3A3D-4648-B516-710F9E792DE3}"/>
                </a:ext>
              </a:extLst>
            </p:cNvPr>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17" name="Freeform 1792">
              <a:extLst>
                <a:ext uri="{FF2B5EF4-FFF2-40B4-BE49-F238E27FC236}">
                  <a16:creationId xmlns:a16="http://schemas.microsoft.com/office/drawing/2014/main" id="{F47623AA-C3EA-40D8-A12F-58D44B3D8471}"/>
                </a:ext>
              </a:extLst>
            </p:cNvPr>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18" name="Line 1793">
              <a:extLst>
                <a:ext uri="{FF2B5EF4-FFF2-40B4-BE49-F238E27FC236}">
                  <a16:creationId xmlns:a16="http://schemas.microsoft.com/office/drawing/2014/main" id="{125861A6-E4DC-4C59-AA31-2C4D754B32D3}"/>
                </a:ext>
              </a:extLst>
            </p:cNvPr>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19" name="Line 1794">
              <a:extLst>
                <a:ext uri="{FF2B5EF4-FFF2-40B4-BE49-F238E27FC236}">
                  <a16:creationId xmlns:a16="http://schemas.microsoft.com/office/drawing/2014/main" id="{AD70B171-2D70-43BE-901C-5A2897757DBD}"/>
                </a:ext>
              </a:extLst>
            </p:cNvPr>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0" name="Line 1795">
              <a:extLst>
                <a:ext uri="{FF2B5EF4-FFF2-40B4-BE49-F238E27FC236}">
                  <a16:creationId xmlns:a16="http://schemas.microsoft.com/office/drawing/2014/main" id="{ED444A19-A883-4F0E-8E45-1B90E7AED8F7}"/>
                </a:ext>
              </a:extLst>
            </p:cNvPr>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1" name="Line 1796">
              <a:extLst>
                <a:ext uri="{FF2B5EF4-FFF2-40B4-BE49-F238E27FC236}">
                  <a16:creationId xmlns:a16="http://schemas.microsoft.com/office/drawing/2014/main" id="{01D1EEF9-E2E8-4032-9EDB-9666513496F3}"/>
                </a:ext>
              </a:extLst>
            </p:cNvPr>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2" name="Line 1797">
              <a:extLst>
                <a:ext uri="{FF2B5EF4-FFF2-40B4-BE49-F238E27FC236}">
                  <a16:creationId xmlns:a16="http://schemas.microsoft.com/office/drawing/2014/main" id="{C3336ECE-1987-4D86-9899-60A8F935B9B9}"/>
                </a:ext>
              </a:extLst>
            </p:cNvPr>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3" name="Line 1798">
              <a:extLst>
                <a:ext uri="{FF2B5EF4-FFF2-40B4-BE49-F238E27FC236}">
                  <a16:creationId xmlns:a16="http://schemas.microsoft.com/office/drawing/2014/main" id="{FC6FA134-7539-4807-95EF-08D799B0EFCC}"/>
                </a:ext>
              </a:extLst>
            </p:cNvPr>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4" name="Line 1799">
              <a:extLst>
                <a:ext uri="{FF2B5EF4-FFF2-40B4-BE49-F238E27FC236}">
                  <a16:creationId xmlns:a16="http://schemas.microsoft.com/office/drawing/2014/main" id="{7850888D-1C3D-4B7F-9199-CD5B5FAF823D}"/>
                </a:ext>
              </a:extLst>
            </p:cNvPr>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5" name="Line 1800">
              <a:extLst>
                <a:ext uri="{FF2B5EF4-FFF2-40B4-BE49-F238E27FC236}">
                  <a16:creationId xmlns:a16="http://schemas.microsoft.com/office/drawing/2014/main" id="{A2F60510-9069-46DA-BEC1-373175AB7B5D}"/>
                </a:ext>
              </a:extLst>
            </p:cNvPr>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6" name="Line 1801">
              <a:extLst>
                <a:ext uri="{FF2B5EF4-FFF2-40B4-BE49-F238E27FC236}">
                  <a16:creationId xmlns:a16="http://schemas.microsoft.com/office/drawing/2014/main" id="{B2F92419-B1B5-4772-9157-AC0476AE55CF}"/>
                </a:ext>
              </a:extLst>
            </p:cNvPr>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7" name="Line 1802">
              <a:extLst>
                <a:ext uri="{FF2B5EF4-FFF2-40B4-BE49-F238E27FC236}">
                  <a16:creationId xmlns:a16="http://schemas.microsoft.com/office/drawing/2014/main" id="{1E1738F0-FEAB-4564-A110-32296D97D0F9}"/>
                </a:ext>
              </a:extLst>
            </p:cNvPr>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8" name="Line 1803">
              <a:extLst>
                <a:ext uri="{FF2B5EF4-FFF2-40B4-BE49-F238E27FC236}">
                  <a16:creationId xmlns:a16="http://schemas.microsoft.com/office/drawing/2014/main" id="{70EB2F9E-8802-4049-AF3B-0AF5035E2939}"/>
                </a:ext>
              </a:extLst>
            </p:cNvPr>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29" name="Freeform 1804">
              <a:extLst>
                <a:ext uri="{FF2B5EF4-FFF2-40B4-BE49-F238E27FC236}">
                  <a16:creationId xmlns:a16="http://schemas.microsoft.com/office/drawing/2014/main" id="{2031F876-960D-4B6C-A6B9-ED088153A7A2}"/>
                </a:ext>
              </a:extLst>
            </p:cNvPr>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30" name="Freeform 1805">
              <a:extLst>
                <a:ext uri="{FF2B5EF4-FFF2-40B4-BE49-F238E27FC236}">
                  <a16:creationId xmlns:a16="http://schemas.microsoft.com/office/drawing/2014/main" id="{CC4E59C0-31E2-4A2C-8B2B-09792B3E2C8D}"/>
                </a:ext>
              </a:extLst>
            </p:cNvPr>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31" name="Line 1806">
              <a:extLst>
                <a:ext uri="{FF2B5EF4-FFF2-40B4-BE49-F238E27FC236}">
                  <a16:creationId xmlns:a16="http://schemas.microsoft.com/office/drawing/2014/main" id="{A3685FCC-3F10-40F3-88B3-E4A92C63A83D}"/>
                </a:ext>
              </a:extLst>
            </p:cNvPr>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32" name="Line 1807">
              <a:extLst>
                <a:ext uri="{FF2B5EF4-FFF2-40B4-BE49-F238E27FC236}">
                  <a16:creationId xmlns:a16="http://schemas.microsoft.com/office/drawing/2014/main" id="{D85A5CC9-DD1B-488D-AA5E-801F73AE655E}"/>
                </a:ext>
              </a:extLst>
            </p:cNvPr>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33" name="Line 1808">
              <a:extLst>
                <a:ext uri="{FF2B5EF4-FFF2-40B4-BE49-F238E27FC236}">
                  <a16:creationId xmlns:a16="http://schemas.microsoft.com/office/drawing/2014/main" id="{9AD12142-3BBA-4A26-86EB-AE757D4317D3}"/>
                </a:ext>
              </a:extLst>
            </p:cNvPr>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34" name="Freeform 1809">
              <a:extLst>
                <a:ext uri="{FF2B5EF4-FFF2-40B4-BE49-F238E27FC236}">
                  <a16:creationId xmlns:a16="http://schemas.microsoft.com/office/drawing/2014/main" id="{99E24E18-0F3E-41AE-9279-CB644BFB0E88}"/>
                </a:ext>
              </a:extLst>
            </p:cNvPr>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35" name="Line 1810">
              <a:extLst>
                <a:ext uri="{FF2B5EF4-FFF2-40B4-BE49-F238E27FC236}">
                  <a16:creationId xmlns:a16="http://schemas.microsoft.com/office/drawing/2014/main" id="{6E3CAD26-B8A1-4E72-B9AC-D525513BC130}"/>
                </a:ext>
              </a:extLst>
            </p:cNvPr>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36" name="Line 1811">
              <a:extLst>
                <a:ext uri="{FF2B5EF4-FFF2-40B4-BE49-F238E27FC236}">
                  <a16:creationId xmlns:a16="http://schemas.microsoft.com/office/drawing/2014/main" id="{2F329B16-6246-402D-853F-E0DA872DE23F}"/>
                </a:ext>
              </a:extLst>
            </p:cNvPr>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37" name="Line 1812">
              <a:extLst>
                <a:ext uri="{FF2B5EF4-FFF2-40B4-BE49-F238E27FC236}">
                  <a16:creationId xmlns:a16="http://schemas.microsoft.com/office/drawing/2014/main" id="{5EC41055-5F97-49BE-A04D-44D1CDE91684}"/>
                </a:ext>
              </a:extLst>
            </p:cNvPr>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38" name="Line 1813">
              <a:extLst>
                <a:ext uri="{FF2B5EF4-FFF2-40B4-BE49-F238E27FC236}">
                  <a16:creationId xmlns:a16="http://schemas.microsoft.com/office/drawing/2014/main" id="{2A255DF1-69C1-468E-9BA4-E683DE1201F5}"/>
                </a:ext>
              </a:extLst>
            </p:cNvPr>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39" name="Line 1814">
              <a:extLst>
                <a:ext uri="{FF2B5EF4-FFF2-40B4-BE49-F238E27FC236}">
                  <a16:creationId xmlns:a16="http://schemas.microsoft.com/office/drawing/2014/main" id="{0FDC28E8-D997-43BC-B236-FC1E70490F37}"/>
                </a:ext>
              </a:extLst>
            </p:cNvPr>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40" name="Line 1815">
              <a:extLst>
                <a:ext uri="{FF2B5EF4-FFF2-40B4-BE49-F238E27FC236}">
                  <a16:creationId xmlns:a16="http://schemas.microsoft.com/office/drawing/2014/main" id="{282605C9-A722-4386-BD5A-F5F98A2928E0}"/>
                </a:ext>
              </a:extLst>
            </p:cNvPr>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41" name="Line 1816">
              <a:extLst>
                <a:ext uri="{FF2B5EF4-FFF2-40B4-BE49-F238E27FC236}">
                  <a16:creationId xmlns:a16="http://schemas.microsoft.com/office/drawing/2014/main" id="{4ECDF7BF-EC0D-4FB8-96C8-E3C6D99B5169}"/>
                </a:ext>
              </a:extLst>
            </p:cNvPr>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42" name="Freeform 1817">
              <a:extLst>
                <a:ext uri="{FF2B5EF4-FFF2-40B4-BE49-F238E27FC236}">
                  <a16:creationId xmlns:a16="http://schemas.microsoft.com/office/drawing/2014/main" id="{B7603B2E-3CCD-4F87-A691-1577D2BFEB20}"/>
                </a:ext>
              </a:extLst>
            </p:cNvPr>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43" name="Line 1818">
              <a:extLst>
                <a:ext uri="{FF2B5EF4-FFF2-40B4-BE49-F238E27FC236}">
                  <a16:creationId xmlns:a16="http://schemas.microsoft.com/office/drawing/2014/main" id="{6CE1BA2D-F3B3-4930-AA53-BF163133A8CB}"/>
                </a:ext>
              </a:extLst>
            </p:cNvPr>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44" name="Freeform 1819">
              <a:extLst>
                <a:ext uri="{FF2B5EF4-FFF2-40B4-BE49-F238E27FC236}">
                  <a16:creationId xmlns:a16="http://schemas.microsoft.com/office/drawing/2014/main" id="{752E27F9-B136-4599-97AC-0CCCBCC22039}"/>
                </a:ext>
              </a:extLst>
            </p:cNvPr>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45" name="Freeform 1820">
              <a:extLst>
                <a:ext uri="{FF2B5EF4-FFF2-40B4-BE49-F238E27FC236}">
                  <a16:creationId xmlns:a16="http://schemas.microsoft.com/office/drawing/2014/main" id="{A7741A9C-5010-4860-986E-DFC80D4F37E7}"/>
                </a:ext>
              </a:extLst>
            </p:cNvPr>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46" name="Line 1821">
              <a:extLst>
                <a:ext uri="{FF2B5EF4-FFF2-40B4-BE49-F238E27FC236}">
                  <a16:creationId xmlns:a16="http://schemas.microsoft.com/office/drawing/2014/main" id="{1BEFFB7F-90F1-4396-8B22-AFBB8D902627}"/>
                </a:ext>
              </a:extLst>
            </p:cNvPr>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47" name="Line 1822">
              <a:extLst>
                <a:ext uri="{FF2B5EF4-FFF2-40B4-BE49-F238E27FC236}">
                  <a16:creationId xmlns:a16="http://schemas.microsoft.com/office/drawing/2014/main" id="{E9AC001D-1443-4B92-A1E9-271617DC1328}"/>
                </a:ext>
              </a:extLst>
            </p:cNvPr>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48" name="Freeform 1823">
              <a:extLst>
                <a:ext uri="{FF2B5EF4-FFF2-40B4-BE49-F238E27FC236}">
                  <a16:creationId xmlns:a16="http://schemas.microsoft.com/office/drawing/2014/main" id="{B8DFB584-1012-4BCE-8750-997614B1C66B}"/>
                </a:ext>
              </a:extLst>
            </p:cNvPr>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49" name="Line 1824">
              <a:extLst>
                <a:ext uri="{FF2B5EF4-FFF2-40B4-BE49-F238E27FC236}">
                  <a16:creationId xmlns:a16="http://schemas.microsoft.com/office/drawing/2014/main" id="{7F4B0C63-CC78-4FE0-A053-9AE69E6729DD}"/>
                </a:ext>
              </a:extLst>
            </p:cNvPr>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50" name="Line 1825">
              <a:extLst>
                <a:ext uri="{FF2B5EF4-FFF2-40B4-BE49-F238E27FC236}">
                  <a16:creationId xmlns:a16="http://schemas.microsoft.com/office/drawing/2014/main" id="{0B06AE7C-8921-4223-BA43-D49D5C411B7A}"/>
                </a:ext>
              </a:extLst>
            </p:cNvPr>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51" name="Line 1826">
              <a:extLst>
                <a:ext uri="{FF2B5EF4-FFF2-40B4-BE49-F238E27FC236}">
                  <a16:creationId xmlns:a16="http://schemas.microsoft.com/office/drawing/2014/main" id="{68EF3A15-6B14-4D0E-886F-E5DC1EEB1E98}"/>
                </a:ext>
              </a:extLst>
            </p:cNvPr>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52" name="Freeform 1827">
              <a:extLst>
                <a:ext uri="{FF2B5EF4-FFF2-40B4-BE49-F238E27FC236}">
                  <a16:creationId xmlns:a16="http://schemas.microsoft.com/office/drawing/2014/main" id="{B88C3334-2101-4019-AC92-57FA87584955}"/>
                </a:ext>
              </a:extLst>
            </p:cNvPr>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53" name="Freeform 1828">
              <a:extLst>
                <a:ext uri="{FF2B5EF4-FFF2-40B4-BE49-F238E27FC236}">
                  <a16:creationId xmlns:a16="http://schemas.microsoft.com/office/drawing/2014/main" id="{E774317F-E0EA-4DB5-BD5B-2022567CB5C5}"/>
                </a:ext>
              </a:extLst>
            </p:cNvPr>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54" name="Freeform 1829">
              <a:extLst>
                <a:ext uri="{FF2B5EF4-FFF2-40B4-BE49-F238E27FC236}">
                  <a16:creationId xmlns:a16="http://schemas.microsoft.com/office/drawing/2014/main" id="{466C6B72-348D-4338-996B-392DEE7C4B17}"/>
                </a:ext>
              </a:extLst>
            </p:cNvPr>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55" name="Line 1830">
              <a:extLst>
                <a:ext uri="{FF2B5EF4-FFF2-40B4-BE49-F238E27FC236}">
                  <a16:creationId xmlns:a16="http://schemas.microsoft.com/office/drawing/2014/main" id="{164649A4-8E83-47D3-B7B5-9E3D3ECB011B}"/>
                </a:ext>
              </a:extLst>
            </p:cNvPr>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56" name="Freeform 1831">
              <a:extLst>
                <a:ext uri="{FF2B5EF4-FFF2-40B4-BE49-F238E27FC236}">
                  <a16:creationId xmlns:a16="http://schemas.microsoft.com/office/drawing/2014/main" id="{DDEC96D9-0950-4354-A9F2-F76882A9CFC0}"/>
                </a:ext>
              </a:extLst>
            </p:cNvPr>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57" name="Line 1832">
              <a:extLst>
                <a:ext uri="{FF2B5EF4-FFF2-40B4-BE49-F238E27FC236}">
                  <a16:creationId xmlns:a16="http://schemas.microsoft.com/office/drawing/2014/main" id="{85E8904D-B3EE-4E74-B69A-9BFA40F22807}"/>
                </a:ext>
              </a:extLst>
            </p:cNvPr>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58" name="Freeform 1833">
              <a:extLst>
                <a:ext uri="{FF2B5EF4-FFF2-40B4-BE49-F238E27FC236}">
                  <a16:creationId xmlns:a16="http://schemas.microsoft.com/office/drawing/2014/main" id="{DBA8AC9B-598B-487E-8947-CF0987A60488}"/>
                </a:ext>
              </a:extLst>
            </p:cNvPr>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59" name="Freeform 1834">
              <a:extLst>
                <a:ext uri="{FF2B5EF4-FFF2-40B4-BE49-F238E27FC236}">
                  <a16:creationId xmlns:a16="http://schemas.microsoft.com/office/drawing/2014/main" id="{17C85625-3C55-461A-A633-B0CADEFA621E}"/>
                </a:ext>
              </a:extLst>
            </p:cNvPr>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60" name="Line 1835">
              <a:extLst>
                <a:ext uri="{FF2B5EF4-FFF2-40B4-BE49-F238E27FC236}">
                  <a16:creationId xmlns:a16="http://schemas.microsoft.com/office/drawing/2014/main" id="{03C43DEB-C696-48C1-A33C-4F9A57CB775B}"/>
                </a:ext>
              </a:extLst>
            </p:cNvPr>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61" name="Line 1836">
              <a:extLst>
                <a:ext uri="{FF2B5EF4-FFF2-40B4-BE49-F238E27FC236}">
                  <a16:creationId xmlns:a16="http://schemas.microsoft.com/office/drawing/2014/main" id="{5A75E80C-802D-40D3-A9AF-3E847BE5B0C4}"/>
                </a:ext>
              </a:extLst>
            </p:cNvPr>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62" name="Freeform 1837">
              <a:extLst>
                <a:ext uri="{FF2B5EF4-FFF2-40B4-BE49-F238E27FC236}">
                  <a16:creationId xmlns:a16="http://schemas.microsoft.com/office/drawing/2014/main" id="{3FB49891-E434-47BF-B481-BE0EC9E9C964}"/>
                </a:ext>
              </a:extLst>
            </p:cNvPr>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63" name="Line 1838">
              <a:extLst>
                <a:ext uri="{FF2B5EF4-FFF2-40B4-BE49-F238E27FC236}">
                  <a16:creationId xmlns:a16="http://schemas.microsoft.com/office/drawing/2014/main" id="{B1182F0C-A8E5-4A0D-B413-6C33510E70BE}"/>
                </a:ext>
              </a:extLst>
            </p:cNvPr>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64" name="Line 1839">
              <a:extLst>
                <a:ext uri="{FF2B5EF4-FFF2-40B4-BE49-F238E27FC236}">
                  <a16:creationId xmlns:a16="http://schemas.microsoft.com/office/drawing/2014/main" id="{945B8EAA-A85E-4F56-8892-28509BAA877E}"/>
                </a:ext>
              </a:extLst>
            </p:cNvPr>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65" name="Line 1840">
              <a:extLst>
                <a:ext uri="{FF2B5EF4-FFF2-40B4-BE49-F238E27FC236}">
                  <a16:creationId xmlns:a16="http://schemas.microsoft.com/office/drawing/2014/main" id="{48DD482C-80C2-40F9-81B9-48DFFF446779}"/>
                </a:ext>
              </a:extLst>
            </p:cNvPr>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66" name="Freeform 1841">
              <a:extLst>
                <a:ext uri="{FF2B5EF4-FFF2-40B4-BE49-F238E27FC236}">
                  <a16:creationId xmlns:a16="http://schemas.microsoft.com/office/drawing/2014/main" id="{B6657F91-4240-4C1B-84B6-6208D7052812}"/>
                </a:ext>
              </a:extLst>
            </p:cNvPr>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67" name="Freeform 1842">
              <a:extLst>
                <a:ext uri="{FF2B5EF4-FFF2-40B4-BE49-F238E27FC236}">
                  <a16:creationId xmlns:a16="http://schemas.microsoft.com/office/drawing/2014/main" id="{14542949-9A1C-4701-B54D-A2ACC405C188}"/>
                </a:ext>
              </a:extLst>
            </p:cNvPr>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68" name="Freeform 1843">
              <a:extLst>
                <a:ext uri="{FF2B5EF4-FFF2-40B4-BE49-F238E27FC236}">
                  <a16:creationId xmlns:a16="http://schemas.microsoft.com/office/drawing/2014/main" id="{EB4C353B-CFCC-4623-887F-6413DA508614}"/>
                </a:ext>
              </a:extLst>
            </p:cNvPr>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69" name="Freeform 1844">
              <a:extLst>
                <a:ext uri="{FF2B5EF4-FFF2-40B4-BE49-F238E27FC236}">
                  <a16:creationId xmlns:a16="http://schemas.microsoft.com/office/drawing/2014/main" id="{394E0C11-D609-44E3-9AFB-77EBA5E07CAB}"/>
                </a:ext>
              </a:extLst>
            </p:cNvPr>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70" name="Line 1845">
              <a:extLst>
                <a:ext uri="{FF2B5EF4-FFF2-40B4-BE49-F238E27FC236}">
                  <a16:creationId xmlns:a16="http://schemas.microsoft.com/office/drawing/2014/main" id="{6A3374D1-5B0D-40FD-8A07-2439AEAC36E0}"/>
                </a:ext>
              </a:extLst>
            </p:cNvPr>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71" name="Line 1846">
              <a:extLst>
                <a:ext uri="{FF2B5EF4-FFF2-40B4-BE49-F238E27FC236}">
                  <a16:creationId xmlns:a16="http://schemas.microsoft.com/office/drawing/2014/main" id="{E6AFC678-98C3-47D4-ADE2-03688AE72FF3}"/>
                </a:ext>
              </a:extLst>
            </p:cNvPr>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72" name="Line 1847">
              <a:extLst>
                <a:ext uri="{FF2B5EF4-FFF2-40B4-BE49-F238E27FC236}">
                  <a16:creationId xmlns:a16="http://schemas.microsoft.com/office/drawing/2014/main" id="{3D85FE73-8646-4670-89D1-0849B34BA69C}"/>
                </a:ext>
              </a:extLst>
            </p:cNvPr>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73" name="Line 1848">
              <a:extLst>
                <a:ext uri="{FF2B5EF4-FFF2-40B4-BE49-F238E27FC236}">
                  <a16:creationId xmlns:a16="http://schemas.microsoft.com/office/drawing/2014/main" id="{ABD4983E-713B-4A9C-A31B-E1DA9DFB24BC}"/>
                </a:ext>
              </a:extLst>
            </p:cNvPr>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74" name="Freeform 1849">
              <a:extLst>
                <a:ext uri="{FF2B5EF4-FFF2-40B4-BE49-F238E27FC236}">
                  <a16:creationId xmlns:a16="http://schemas.microsoft.com/office/drawing/2014/main" id="{9E40A587-1D56-49F6-8636-31BFDC83A0C3}"/>
                </a:ext>
              </a:extLst>
            </p:cNvPr>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75" name="Line 1850">
              <a:extLst>
                <a:ext uri="{FF2B5EF4-FFF2-40B4-BE49-F238E27FC236}">
                  <a16:creationId xmlns:a16="http://schemas.microsoft.com/office/drawing/2014/main" id="{C385A8D7-0060-48A7-87C8-3501A50800A5}"/>
                </a:ext>
              </a:extLst>
            </p:cNvPr>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76" name="Line 1851">
              <a:extLst>
                <a:ext uri="{FF2B5EF4-FFF2-40B4-BE49-F238E27FC236}">
                  <a16:creationId xmlns:a16="http://schemas.microsoft.com/office/drawing/2014/main" id="{BAED1058-7655-4360-BE5E-D48D3AA30806}"/>
                </a:ext>
              </a:extLst>
            </p:cNvPr>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77" name="Line 1852">
              <a:extLst>
                <a:ext uri="{FF2B5EF4-FFF2-40B4-BE49-F238E27FC236}">
                  <a16:creationId xmlns:a16="http://schemas.microsoft.com/office/drawing/2014/main" id="{3B8E7DD0-FAB7-42A7-A1D1-26956C74AC8F}"/>
                </a:ext>
              </a:extLst>
            </p:cNvPr>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78" name="Freeform 1853">
              <a:extLst>
                <a:ext uri="{FF2B5EF4-FFF2-40B4-BE49-F238E27FC236}">
                  <a16:creationId xmlns:a16="http://schemas.microsoft.com/office/drawing/2014/main" id="{8AE9252E-1BF8-483C-B490-21C4E04E7B4A}"/>
                </a:ext>
              </a:extLst>
            </p:cNvPr>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79" name="Freeform 1854">
              <a:extLst>
                <a:ext uri="{FF2B5EF4-FFF2-40B4-BE49-F238E27FC236}">
                  <a16:creationId xmlns:a16="http://schemas.microsoft.com/office/drawing/2014/main" id="{33869BF7-8A37-4A15-9218-CCF1009352D2}"/>
                </a:ext>
              </a:extLst>
            </p:cNvPr>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80" name="Freeform 1855">
              <a:extLst>
                <a:ext uri="{FF2B5EF4-FFF2-40B4-BE49-F238E27FC236}">
                  <a16:creationId xmlns:a16="http://schemas.microsoft.com/office/drawing/2014/main" id="{2779C851-288D-4E8C-A92C-BCF101455A7B}"/>
                </a:ext>
              </a:extLst>
            </p:cNvPr>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81" name="Line 1856">
              <a:extLst>
                <a:ext uri="{FF2B5EF4-FFF2-40B4-BE49-F238E27FC236}">
                  <a16:creationId xmlns:a16="http://schemas.microsoft.com/office/drawing/2014/main" id="{3F6493DD-907E-4238-8B62-3F7B7F79DB55}"/>
                </a:ext>
              </a:extLst>
            </p:cNvPr>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82" name="Line 1857">
              <a:extLst>
                <a:ext uri="{FF2B5EF4-FFF2-40B4-BE49-F238E27FC236}">
                  <a16:creationId xmlns:a16="http://schemas.microsoft.com/office/drawing/2014/main" id="{BDA39CBA-CE7F-4906-B41F-7A1528D09D91}"/>
                </a:ext>
              </a:extLst>
            </p:cNvPr>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83" name="Freeform 1858">
              <a:extLst>
                <a:ext uri="{FF2B5EF4-FFF2-40B4-BE49-F238E27FC236}">
                  <a16:creationId xmlns:a16="http://schemas.microsoft.com/office/drawing/2014/main" id="{22359FAA-984F-4D9C-8DF7-D5D1E97B55E3}"/>
                </a:ext>
              </a:extLst>
            </p:cNvPr>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84" name="Freeform 1859">
              <a:extLst>
                <a:ext uri="{FF2B5EF4-FFF2-40B4-BE49-F238E27FC236}">
                  <a16:creationId xmlns:a16="http://schemas.microsoft.com/office/drawing/2014/main" id="{262B0922-2C4A-4491-B519-5A0FF383B1A4}"/>
                </a:ext>
              </a:extLst>
            </p:cNvPr>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85" name="Freeform 1860">
              <a:extLst>
                <a:ext uri="{FF2B5EF4-FFF2-40B4-BE49-F238E27FC236}">
                  <a16:creationId xmlns:a16="http://schemas.microsoft.com/office/drawing/2014/main" id="{4D8D6273-F9B0-4376-B29D-941BC57B4803}"/>
                </a:ext>
              </a:extLst>
            </p:cNvPr>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86" name="Line 1861">
              <a:extLst>
                <a:ext uri="{FF2B5EF4-FFF2-40B4-BE49-F238E27FC236}">
                  <a16:creationId xmlns:a16="http://schemas.microsoft.com/office/drawing/2014/main" id="{52FD2C2A-4AB8-426B-8D97-9085F7228EE4}"/>
                </a:ext>
              </a:extLst>
            </p:cNvPr>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87" name="Line 1862">
              <a:extLst>
                <a:ext uri="{FF2B5EF4-FFF2-40B4-BE49-F238E27FC236}">
                  <a16:creationId xmlns:a16="http://schemas.microsoft.com/office/drawing/2014/main" id="{C4FA091A-0E4A-4569-B583-0ABDC88A5429}"/>
                </a:ext>
              </a:extLst>
            </p:cNvPr>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88" name="Line 1863">
              <a:extLst>
                <a:ext uri="{FF2B5EF4-FFF2-40B4-BE49-F238E27FC236}">
                  <a16:creationId xmlns:a16="http://schemas.microsoft.com/office/drawing/2014/main" id="{9BE72D56-4126-48E2-86C1-B2D2B5135F3C}"/>
                </a:ext>
              </a:extLst>
            </p:cNvPr>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89" name="Freeform 1864">
              <a:extLst>
                <a:ext uri="{FF2B5EF4-FFF2-40B4-BE49-F238E27FC236}">
                  <a16:creationId xmlns:a16="http://schemas.microsoft.com/office/drawing/2014/main" id="{151C97ED-D604-44F0-AD99-701AE26E5FFA}"/>
                </a:ext>
              </a:extLst>
            </p:cNvPr>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90" name="Freeform 1865">
              <a:extLst>
                <a:ext uri="{FF2B5EF4-FFF2-40B4-BE49-F238E27FC236}">
                  <a16:creationId xmlns:a16="http://schemas.microsoft.com/office/drawing/2014/main" id="{840391F5-7299-4228-90D0-4A8ACC6DC41A}"/>
                </a:ext>
              </a:extLst>
            </p:cNvPr>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91" name="Line 1866">
              <a:extLst>
                <a:ext uri="{FF2B5EF4-FFF2-40B4-BE49-F238E27FC236}">
                  <a16:creationId xmlns:a16="http://schemas.microsoft.com/office/drawing/2014/main" id="{31A5375E-4EF3-4488-89C4-F1D198D7AE40}"/>
                </a:ext>
              </a:extLst>
            </p:cNvPr>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92" name="Freeform 1867">
              <a:extLst>
                <a:ext uri="{FF2B5EF4-FFF2-40B4-BE49-F238E27FC236}">
                  <a16:creationId xmlns:a16="http://schemas.microsoft.com/office/drawing/2014/main" id="{7F646C8C-3B39-4FD7-A3EB-6C9B64862C1A}"/>
                </a:ext>
              </a:extLst>
            </p:cNvPr>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93" name="Freeform 1868">
              <a:extLst>
                <a:ext uri="{FF2B5EF4-FFF2-40B4-BE49-F238E27FC236}">
                  <a16:creationId xmlns:a16="http://schemas.microsoft.com/office/drawing/2014/main" id="{86EB430B-EC59-4970-B5A7-102F6493C861}"/>
                </a:ext>
              </a:extLst>
            </p:cNvPr>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94" name="Line 1869">
              <a:extLst>
                <a:ext uri="{FF2B5EF4-FFF2-40B4-BE49-F238E27FC236}">
                  <a16:creationId xmlns:a16="http://schemas.microsoft.com/office/drawing/2014/main" id="{1BBAD6CF-CC2D-4571-9534-9BE79BE286A0}"/>
                </a:ext>
              </a:extLst>
            </p:cNvPr>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95" name="Line 1870">
              <a:extLst>
                <a:ext uri="{FF2B5EF4-FFF2-40B4-BE49-F238E27FC236}">
                  <a16:creationId xmlns:a16="http://schemas.microsoft.com/office/drawing/2014/main" id="{9AEA5AB1-8E6B-4F25-A21C-FD586C624673}"/>
                </a:ext>
              </a:extLst>
            </p:cNvPr>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96" name="Freeform 1871">
              <a:extLst>
                <a:ext uri="{FF2B5EF4-FFF2-40B4-BE49-F238E27FC236}">
                  <a16:creationId xmlns:a16="http://schemas.microsoft.com/office/drawing/2014/main" id="{B5134166-159C-4226-A339-A866CD25389F}"/>
                </a:ext>
              </a:extLst>
            </p:cNvPr>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797" name="Line 1872">
              <a:extLst>
                <a:ext uri="{FF2B5EF4-FFF2-40B4-BE49-F238E27FC236}">
                  <a16:creationId xmlns:a16="http://schemas.microsoft.com/office/drawing/2014/main" id="{F45304B2-B931-40A4-A736-DAE1EA890973}"/>
                </a:ext>
              </a:extLst>
            </p:cNvPr>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98" name="Line 1873">
              <a:extLst>
                <a:ext uri="{FF2B5EF4-FFF2-40B4-BE49-F238E27FC236}">
                  <a16:creationId xmlns:a16="http://schemas.microsoft.com/office/drawing/2014/main" id="{48B3932E-1583-4D4F-B26B-42F029972D78}"/>
                </a:ext>
              </a:extLst>
            </p:cNvPr>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799" name="Freeform 1874">
              <a:extLst>
                <a:ext uri="{FF2B5EF4-FFF2-40B4-BE49-F238E27FC236}">
                  <a16:creationId xmlns:a16="http://schemas.microsoft.com/office/drawing/2014/main" id="{9CA1911A-C2A6-404A-8432-E06E1296FEF4}"/>
                </a:ext>
              </a:extLst>
            </p:cNvPr>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00" name="Line 1875">
              <a:extLst>
                <a:ext uri="{FF2B5EF4-FFF2-40B4-BE49-F238E27FC236}">
                  <a16:creationId xmlns:a16="http://schemas.microsoft.com/office/drawing/2014/main" id="{CD26CD7E-8D1B-4A70-B1EA-480900EAF481}"/>
                </a:ext>
              </a:extLst>
            </p:cNvPr>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01" name="Freeform 1876">
              <a:extLst>
                <a:ext uri="{FF2B5EF4-FFF2-40B4-BE49-F238E27FC236}">
                  <a16:creationId xmlns:a16="http://schemas.microsoft.com/office/drawing/2014/main" id="{8CE3A641-8F86-49C7-BB0B-4F26835C1F0E}"/>
                </a:ext>
              </a:extLst>
            </p:cNvPr>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02" name="Line 1877">
              <a:extLst>
                <a:ext uri="{FF2B5EF4-FFF2-40B4-BE49-F238E27FC236}">
                  <a16:creationId xmlns:a16="http://schemas.microsoft.com/office/drawing/2014/main" id="{AF54F6AC-FE97-4BFC-AD00-6993ABBDC7AC}"/>
                </a:ext>
              </a:extLst>
            </p:cNvPr>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03" name="Freeform 1878">
              <a:extLst>
                <a:ext uri="{FF2B5EF4-FFF2-40B4-BE49-F238E27FC236}">
                  <a16:creationId xmlns:a16="http://schemas.microsoft.com/office/drawing/2014/main" id="{E162EFC1-862E-41D2-A1B0-F17B5F0B6E95}"/>
                </a:ext>
              </a:extLst>
            </p:cNvPr>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04" name="Line 1879">
              <a:extLst>
                <a:ext uri="{FF2B5EF4-FFF2-40B4-BE49-F238E27FC236}">
                  <a16:creationId xmlns:a16="http://schemas.microsoft.com/office/drawing/2014/main" id="{E0A854A6-6505-49CC-B34E-0D197C228038}"/>
                </a:ext>
              </a:extLst>
            </p:cNvPr>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05" name="Freeform 1880">
              <a:extLst>
                <a:ext uri="{FF2B5EF4-FFF2-40B4-BE49-F238E27FC236}">
                  <a16:creationId xmlns:a16="http://schemas.microsoft.com/office/drawing/2014/main" id="{68D29EE8-09FC-4DE8-B859-DC86CBEC35F4}"/>
                </a:ext>
              </a:extLst>
            </p:cNvPr>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06" name="Freeform 1881">
              <a:extLst>
                <a:ext uri="{FF2B5EF4-FFF2-40B4-BE49-F238E27FC236}">
                  <a16:creationId xmlns:a16="http://schemas.microsoft.com/office/drawing/2014/main" id="{60E97B15-6DAF-4D79-9B23-242FF2889762}"/>
                </a:ext>
              </a:extLst>
            </p:cNvPr>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07" name="Freeform 1882">
              <a:extLst>
                <a:ext uri="{FF2B5EF4-FFF2-40B4-BE49-F238E27FC236}">
                  <a16:creationId xmlns:a16="http://schemas.microsoft.com/office/drawing/2014/main" id="{D12F6C6A-4566-4459-B5A7-BB6A045E2DAF}"/>
                </a:ext>
              </a:extLst>
            </p:cNvPr>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08" name="Line 1883">
              <a:extLst>
                <a:ext uri="{FF2B5EF4-FFF2-40B4-BE49-F238E27FC236}">
                  <a16:creationId xmlns:a16="http://schemas.microsoft.com/office/drawing/2014/main" id="{DBBD71C3-F3DD-449C-8403-EE96185D453F}"/>
                </a:ext>
              </a:extLst>
            </p:cNvPr>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09" name="Line 1884">
              <a:extLst>
                <a:ext uri="{FF2B5EF4-FFF2-40B4-BE49-F238E27FC236}">
                  <a16:creationId xmlns:a16="http://schemas.microsoft.com/office/drawing/2014/main" id="{E7696EDB-6999-4F01-9BDC-76E7B6827B98}"/>
                </a:ext>
              </a:extLst>
            </p:cNvPr>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10" name="Line 1885">
              <a:extLst>
                <a:ext uri="{FF2B5EF4-FFF2-40B4-BE49-F238E27FC236}">
                  <a16:creationId xmlns:a16="http://schemas.microsoft.com/office/drawing/2014/main" id="{2495C07F-13D5-484D-ABFF-3C431CB8E40C}"/>
                </a:ext>
              </a:extLst>
            </p:cNvPr>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11" name="Freeform 1886">
              <a:extLst>
                <a:ext uri="{FF2B5EF4-FFF2-40B4-BE49-F238E27FC236}">
                  <a16:creationId xmlns:a16="http://schemas.microsoft.com/office/drawing/2014/main" id="{1E787B7D-693C-4FDD-B0C3-05C9E125B83B}"/>
                </a:ext>
              </a:extLst>
            </p:cNvPr>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12" name="Freeform 1887">
              <a:extLst>
                <a:ext uri="{FF2B5EF4-FFF2-40B4-BE49-F238E27FC236}">
                  <a16:creationId xmlns:a16="http://schemas.microsoft.com/office/drawing/2014/main" id="{112BAA58-8783-41BF-80E3-F2D7927C859D}"/>
                </a:ext>
              </a:extLst>
            </p:cNvPr>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13" name="Line 1888">
              <a:extLst>
                <a:ext uri="{FF2B5EF4-FFF2-40B4-BE49-F238E27FC236}">
                  <a16:creationId xmlns:a16="http://schemas.microsoft.com/office/drawing/2014/main" id="{242C2B60-2B0F-4FDE-BBBC-3F4382C5F011}"/>
                </a:ext>
              </a:extLst>
            </p:cNvPr>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14" name="Line 1889">
              <a:extLst>
                <a:ext uri="{FF2B5EF4-FFF2-40B4-BE49-F238E27FC236}">
                  <a16:creationId xmlns:a16="http://schemas.microsoft.com/office/drawing/2014/main" id="{9A78AC3C-3D25-4BAC-840B-F17FEC484AF4}"/>
                </a:ext>
              </a:extLst>
            </p:cNvPr>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15" name="Freeform 1890">
              <a:extLst>
                <a:ext uri="{FF2B5EF4-FFF2-40B4-BE49-F238E27FC236}">
                  <a16:creationId xmlns:a16="http://schemas.microsoft.com/office/drawing/2014/main" id="{0D931F59-2767-4225-B237-7D3F301CEF73}"/>
                </a:ext>
              </a:extLst>
            </p:cNvPr>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16" name="Line 1891">
              <a:extLst>
                <a:ext uri="{FF2B5EF4-FFF2-40B4-BE49-F238E27FC236}">
                  <a16:creationId xmlns:a16="http://schemas.microsoft.com/office/drawing/2014/main" id="{31D762D3-7532-45E3-BB8A-EF3D6BFDE50A}"/>
                </a:ext>
              </a:extLst>
            </p:cNvPr>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17" name="Line 1892">
              <a:extLst>
                <a:ext uri="{FF2B5EF4-FFF2-40B4-BE49-F238E27FC236}">
                  <a16:creationId xmlns:a16="http://schemas.microsoft.com/office/drawing/2014/main" id="{C66F494B-68F6-4838-A438-47AE696E3A7E}"/>
                </a:ext>
              </a:extLst>
            </p:cNvPr>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18" name="Freeform 1893">
              <a:extLst>
                <a:ext uri="{FF2B5EF4-FFF2-40B4-BE49-F238E27FC236}">
                  <a16:creationId xmlns:a16="http://schemas.microsoft.com/office/drawing/2014/main" id="{05AA65E1-ADA7-480F-93D4-8B886DFCAE17}"/>
                </a:ext>
              </a:extLst>
            </p:cNvPr>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19" name="Freeform 1894">
              <a:extLst>
                <a:ext uri="{FF2B5EF4-FFF2-40B4-BE49-F238E27FC236}">
                  <a16:creationId xmlns:a16="http://schemas.microsoft.com/office/drawing/2014/main" id="{A9AB71C8-36FD-4D1A-A95E-4785C7495C96}"/>
                </a:ext>
              </a:extLst>
            </p:cNvPr>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20" name="Line 1895">
              <a:extLst>
                <a:ext uri="{FF2B5EF4-FFF2-40B4-BE49-F238E27FC236}">
                  <a16:creationId xmlns:a16="http://schemas.microsoft.com/office/drawing/2014/main" id="{0F0D1A00-23D3-4940-978C-AFD669B99976}"/>
                </a:ext>
              </a:extLst>
            </p:cNvPr>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21" name="Line 1896">
              <a:extLst>
                <a:ext uri="{FF2B5EF4-FFF2-40B4-BE49-F238E27FC236}">
                  <a16:creationId xmlns:a16="http://schemas.microsoft.com/office/drawing/2014/main" id="{E801E206-4901-49AB-8939-B930DBE59479}"/>
                </a:ext>
              </a:extLst>
            </p:cNvPr>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22" name="Line 1897">
              <a:extLst>
                <a:ext uri="{FF2B5EF4-FFF2-40B4-BE49-F238E27FC236}">
                  <a16:creationId xmlns:a16="http://schemas.microsoft.com/office/drawing/2014/main" id="{255DEFCA-9C5B-4302-A2A3-29AE9BEB2172}"/>
                </a:ext>
              </a:extLst>
            </p:cNvPr>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23" name="Freeform 1898">
              <a:extLst>
                <a:ext uri="{FF2B5EF4-FFF2-40B4-BE49-F238E27FC236}">
                  <a16:creationId xmlns:a16="http://schemas.microsoft.com/office/drawing/2014/main" id="{B6F8D36D-54DC-4638-A427-E49F02366FE8}"/>
                </a:ext>
              </a:extLst>
            </p:cNvPr>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24" name="Freeform 1899">
              <a:extLst>
                <a:ext uri="{FF2B5EF4-FFF2-40B4-BE49-F238E27FC236}">
                  <a16:creationId xmlns:a16="http://schemas.microsoft.com/office/drawing/2014/main" id="{A879F51D-A62D-4793-94B9-B1870992368A}"/>
                </a:ext>
              </a:extLst>
            </p:cNvPr>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25" name="Freeform 1900">
              <a:extLst>
                <a:ext uri="{FF2B5EF4-FFF2-40B4-BE49-F238E27FC236}">
                  <a16:creationId xmlns:a16="http://schemas.microsoft.com/office/drawing/2014/main" id="{EB64C907-46E2-493C-AA18-F19344E58A7E}"/>
                </a:ext>
              </a:extLst>
            </p:cNvPr>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26" name="Line 1901">
              <a:extLst>
                <a:ext uri="{FF2B5EF4-FFF2-40B4-BE49-F238E27FC236}">
                  <a16:creationId xmlns:a16="http://schemas.microsoft.com/office/drawing/2014/main" id="{BD214CD5-DAA4-4F4D-A34F-4687ED8A394B}"/>
                </a:ext>
              </a:extLst>
            </p:cNvPr>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27" name="Freeform 1902">
              <a:extLst>
                <a:ext uri="{FF2B5EF4-FFF2-40B4-BE49-F238E27FC236}">
                  <a16:creationId xmlns:a16="http://schemas.microsoft.com/office/drawing/2014/main" id="{B3F4D655-0546-4DDB-A019-01425E85D347}"/>
                </a:ext>
              </a:extLst>
            </p:cNvPr>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28" name="Line 1903">
              <a:extLst>
                <a:ext uri="{FF2B5EF4-FFF2-40B4-BE49-F238E27FC236}">
                  <a16:creationId xmlns:a16="http://schemas.microsoft.com/office/drawing/2014/main" id="{DBE77456-9113-4EA1-81A8-95F5F81D565B}"/>
                </a:ext>
              </a:extLst>
            </p:cNvPr>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29" name="Freeform 1904">
              <a:extLst>
                <a:ext uri="{FF2B5EF4-FFF2-40B4-BE49-F238E27FC236}">
                  <a16:creationId xmlns:a16="http://schemas.microsoft.com/office/drawing/2014/main" id="{F9E18425-F9CD-4920-89D8-4C990A158D41}"/>
                </a:ext>
              </a:extLst>
            </p:cNvPr>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30" name="Line 1905">
              <a:extLst>
                <a:ext uri="{FF2B5EF4-FFF2-40B4-BE49-F238E27FC236}">
                  <a16:creationId xmlns:a16="http://schemas.microsoft.com/office/drawing/2014/main" id="{524DC3A5-AC19-4B73-8825-87ACDB4C5250}"/>
                </a:ext>
              </a:extLst>
            </p:cNvPr>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31" name="Line 1906">
              <a:extLst>
                <a:ext uri="{FF2B5EF4-FFF2-40B4-BE49-F238E27FC236}">
                  <a16:creationId xmlns:a16="http://schemas.microsoft.com/office/drawing/2014/main" id="{628CCE16-09F8-4167-BFB3-C7BB56786729}"/>
                </a:ext>
              </a:extLst>
            </p:cNvPr>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32" name="Line 1907">
              <a:extLst>
                <a:ext uri="{FF2B5EF4-FFF2-40B4-BE49-F238E27FC236}">
                  <a16:creationId xmlns:a16="http://schemas.microsoft.com/office/drawing/2014/main" id="{EB2C4733-CD88-44FE-B301-A67D1E800667}"/>
                </a:ext>
              </a:extLst>
            </p:cNvPr>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33" name="Freeform 1908">
              <a:extLst>
                <a:ext uri="{FF2B5EF4-FFF2-40B4-BE49-F238E27FC236}">
                  <a16:creationId xmlns:a16="http://schemas.microsoft.com/office/drawing/2014/main" id="{9F2F69C4-0281-4A55-83BC-D7BCA9A0ABAE}"/>
                </a:ext>
              </a:extLst>
            </p:cNvPr>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34" name="Freeform 1909">
              <a:extLst>
                <a:ext uri="{FF2B5EF4-FFF2-40B4-BE49-F238E27FC236}">
                  <a16:creationId xmlns:a16="http://schemas.microsoft.com/office/drawing/2014/main" id="{84394A24-77ED-4E29-9E05-150F10345578}"/>
                </a:ext>
              </a:extLst>
            </p:cNvPr>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35" name="Freeform 1910">
              <a:extLst>
                <a:ext uri="{FF2B5EF4-FFF2-40B4-BE49-F238E27FC236}">
                  <a16:creationId xmlns:a16="http://schemas.microsoft.com/office/drawing/2014/main" id="{D1A23BBF-ED8A-4E1E-B5E4-A023FC782FC3}"/>
                </a:ext>
              </a:extLst>
            </p:cNvPr>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36" name="Line 1911">
              <a:extLst>
                <a:ext uri="{FF2B5EF4-FFF2-40B4-BE49-F238E27FC236}">
                  <a16:creationId xmlns:a16="http://schemas.microsoft.com/office/drawing/2014/main" id="{D7ADE8C1-E14B-4161-B86F-46F53FBE03BE}"/>
                </a:ext>
              </a:extLst>
            </p:cNvPr>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37" name="Line 1912">
              <a:extLst>
                <a:ext uri="{FF2B5EF4-FFF2-40B4-BE49-F238E27FC236}">
                  <a16:creationId xmlns:a16="http://schemas.microsoft.com/office/drawing/2014/main" id="{9F968E8B-D3FE-450E-A24B-47D0855C77B9}"/>
                </a:ext>
              </a:extLst>
            </p:cNvPr>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38" name="Line 1913">
              <a:extLst>
                <a:ext uri="{FF2B5EF4-FFF2-40B4-BE49-F238E27FC236}">
                  <a16:creationId xmlns:a16="http://schemas.microsoft.com/office/drawing/2014/main" id="{EBA77ED8-5B83-48F1-AFFF-F681504A6798}"/>
                </a:ext>
              </a:extLst>
            </p:cNvPr>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39" name="Freeform 1914">
              <a:extLst>
                <a:ext uri="{FF2B5EF4-FFF2-40B4-BE49-F238E27FC236}">
                  <a16:creationId xmlns:a16="http://schemas.microsoft.com/office/drawing/2014/main" id="{86119884-0BE0-4DB3-AFB2-6EC0DD14FB31}"/>
                </a:ext>
              </a:extLst>
            </p:cNvPr>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40" name="Freeform 1915">
              <a:extLst>
                <a:ext uri="{FF2B5EF4-FFF2-40B4-BE49-F238E27FC236}">
                  <a16:creationId xmlns:a16="http://schemas.microsoft.com/office/drawing/2014/main" id="{2403EA9D-7ECE-4E00-B2CB-0DF01D5CC4F4}"/>
                </a:ext>
              </a:extLst>
            </p:cNvPr>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41" name="Freeform 1916">
              <a:extLst>
                <a:ext uri="{FF2B5EF4-FFF2-40B4-BE49-F238E27FC236}">
                  <a16:creationId xmlns:a16="http://schemas.microsoft.com/office/drawing/2014/main" id="{412BB5D0-ADBE-4518-9443-B2E8425722E4}"/>
                </a:ext>
              </a:extLst>
            </p:cNvPr>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42" name="Line 1917">
              <a:extLst>
                <a:ext uri="{FF2B5EF4-FFF2-40B4-BE49-F238E27FC236}">
                  <a16:creationId xmlns:a16="http://schemas.microsoft.com/office/drawing/2014/main" id="{593D3E9B-4977-4128-B2FE-84B64247774B}"/>
                </a:ext>
              </a:extLst>
            </p:cNvPr>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3" name="Line 1918">
              <a:extLst>
                <a:ext uri="{FF2B5EF4-FFF2-40B4-BE49-F238E27FC236}">
                  <a16:creationId xmlns:a16="http://schemas.microsoft.com/office/drawing/2014/main" id="{8F958559-D38D-4767-BE94-74B837C3D66F}"/>
                </a:ext>
              </a:extLst>
            </p:cNvPr>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4" name="Line 1919">
              <a:extLst>
                <a:ext uri="{FF2B5EF4-FFF2-40B4-BE49-F238E27FC236}">
                  <a16:creationId xmlns:a16="http://schemas.microsoft.com/office/drawing/2014/main" id="{60CCB476-40E2-40EF-AC3C-6EDC6D9C7760}"/>
                </a:ext>
              </a:extLst>
            </p:cNvPr>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5" name="Line 1920">
              <a:extLst>
                <a:ext uri="{FF2B5EF4-FFF2-40B4-BE49-F238E27FC236}">
                  <a16:creationId xmlns:a16="http://schemas.microsoft.com/office/drawing/2014/main" id="{48BADB3E-7536-4037-A681-84CD5B185D26}"/>
                </a:ext>
              </a:extLst>
            </p:cNvPr>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6" name="Line 1921">
              <a:extLst>
                <a:ext uri="{FF2B5EF4-FFF2-40B4-BE49-F238E27FC236}">
                  <a16:creationId xmlns:a16="http://schemas.microsoft.com/office/drawing/2014/main" id="{2118E42D-4A6E-425A-8C88-5413C7E12D4D}"/>
                </a:ext>
              </a:extLst>
            </p:cNvPr>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7" name="Freeform 1922">
              <a:extLst>
                <a:ext uri="{FF2B5EF4-FFF2-40B4-BE49-F238E27FC236}">
                  <a16:creationId xmlns:a16="http://schemas.microsoft.com/office/drawing/2014/main" id="{8B13AD27-5BD3-4923-B84E-A97EBE99A322}"/>
                </a:ext>
              </a:extLst>
            </p:cNvPr>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48" name="Line 1923">
              <a:extLst>
                <a:ext uri="{FF2B5EF4-FFF2-40B4-BE49-F238E27FC236}">
                  <a16:creationId xmlns:a16="http://schemas.microsoft.com/office/drawing/2014/main" id="{086CCB8B-AC39-4565-A9DF-C26F94CE88E7}"/>
                </a:ext>
              </a:extLst>
            </p:cNvPr>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49" name="Line 1924">
              <a:extLst>
                <a:ext uri="{FF2B5EF4-FFF2-40B4-BE49-F238E27FC236}">
                  <a16:creationId xmlns:a16="http://schemas.microsoft.com/office/drawing/2014/main" id="{F9DBA537-E387-4E79-9395-A2DBBD0D6EF9}"/>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50" name="Line 1925">
              <a:extLst>
                <a:ext uri="{FF2B5EF4-FFF2-40B4-BE49-F238E27FC236}">
                  <a16:creationId xmlns:a16="http://schemas.microsoft.com/office/drawing/2014/main" id="{FB6F5BA5-02B0-4F3C-ABD9-03EF8D6F0D09}"/>
                </a:ext>
              </a:extLst>
            </p:cNvPr>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51" name="Line 1926">
              <a:extLst>
                <a:ext uri="{FF2B5EF4-FFF2-40B4-BE49-F238E27FC236}">
                  <a16:creationId xmlns:a16="http://schemas.microsoft.com/office/drawing/2014/main" id="{58D1190A-F3A7-457B-9F8A-1ABA3190FCFD}"/>
                </a:ext>
              </a:extLst>
            </p:cNvPr>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52" name="Line 1927">
              <a:extLst>
                <a:ext uri="{FF2B5EF4-FFF2-40B4-BE49-F238E27FC236}">
                  <a16:creationId xmlns:a16="http://schemas.microsoft.com/office/drawing/2014/main" id="{88217D27-0E11-4BAB-857F-69FA6622F213}"/>
                </a:ext>
              </a:extLst>
            </p:cNvPr>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53" name="Line 1928">
              <a:extLst>
                <a:ext uri="{FF2B5EF4-FFF2-40B4-BE49-F238E27FC236}">
                  <a16:creationId xmlns:a16="http://schemas.microsoft.com/office/drawing/2014/main" id="{D5E648C8-BDC8-4414-9859-8536ED4EBB86}"/>
                </a:ext>
              </a:extLst>
            </p:cNvPr>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54" name="Line 1929">
              <a:extLst>
                <a:ext uri="{FF2B5EF4-FFF2-40B4-BE49-F238E27FC236}">
                  <a16:creationId xmlns:a16="http://schemas.microsoft.com/office/drawing/2014/main" id="{D68E151C-E5B0-46F7-B74B-54B7091B908F}"/>
                </a:ext>
              </a:extLst>
            </p:cNvPr>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55" name="Freeform 1930">
              <a:extLst>
                <a:ext uri="{FF2B5EF4-FFF2-40B4-BE49-F238E27FC236}">
                  <a16:creationId xmlns:a16="http://schemas.microsoft.com/office/drawing/2014/main" id="{835F9CAB-0ABC-4E8E-80FE-B4B43D36D139}"/>
                </a:ext>
              </a:extLst>
            </p:cNvPr>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56" name="Freeform 1931">
              <a:extLst>
                <a:ext uri="{FF2B5EF4-FFF2-40B4-BE49-F238E27FC236}">
                  <a16:creationId xmlns:a16="http://schemas.microsoft.com/office/drawing/2014/main" id="{B0FD2FB5-2DDA-44E5-8935-0479F7ED5555}"/>
                </a:ext>
              </a:extLst>
            </p:cNvPr>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57" name="Line 1932">
              <a:extLst>
                <a:ext uri="{FF2B5EF4-FFF2-40B4-BE49-F238E27FC236}">
                  <a16:creationId xmlns:a16="http://schemas.microsoft.com/office/drawing/2014/main" id="{D72F5192-31B2-4AC7-860E-106E0C895361}"/>
                </a:ext>
              </a:extLst>
            </p:cNvPr>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58" name="Line 1933">
              <a:extLst>
                <a:ext uri="{FF2B5EF4-FFF2-40B4-BE49-F238E27FC236}">
                  <a16:creationId xmlns:a16="http://schemas.microsoft.com/office/drawing/2014/main" id="{81AAB7EE-D19F-4021-A7E7-285E09CBA7F0}"/>
                </a:ext>
              </a:extLst>
            </p:cNvPr>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59" name="Line 1934">
              <a:extLst>
                <a:ext uri="{FF2B5EF4-FFF2-40B4-BE49-F238E27FC236}">
                  <a16:creationId xmlns:a16="http://schemas.microsoft.com/office/drawing/2014/main" id="{85AA7B6D-97B1-4837-8930-596E47B32412}"/>
                </a:ext>
              </a:extLst>
            </p:cNvPr>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0" name="Line 1935">
              <a:extLst>
                <a:ext uri="{FF2B5EF4-FFF2-40B4-BE49-F238E27FC236}">
                  <a16:creationId xmlns:a16="http://schemas.microsoft.com/office/drawing/2014/main" id="{984FD23B-A600-49A1-82C7-C6F87284AE8D}"/>
                </a:ext>
              </a:extLst>
            </p:cNvPr>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1" name="Line 1936">
              <a:extLst>
                <a:ext uri="{FF2B5EF4-FFF2-40B4-BE49-F238E27FC236}">
                  <a16:creationId xmlns:a16="http://schemas.microsoft.com/office/drawing/2014/main" id="{BAA51A4F-4677-44A7-89E0-9C0493A6FF47}"/>
                </a:ext>
              </a:extLst>
            </p:cNvPr>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2" name="Line 1937">
              <a:extLst>
                <a:ext uri="{FF2B5EF4-FFF2-40B4-BE49-F238E27FC236}">
                  <a16:creationId xmlns:a16="http://schemas.microsoft.com/office/drawing/2014/main" id="{67B10A01-9ECF-4733-8911-95A4ACC7F505}"/>
                </a:ext>
              </a:extLst>
            </p:cNvPr>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3" name="Line 1938">
              <a:extLst>
                <a:ext uri="{FF2B5EF4-FFF2-40B4-BE49-F238E27FC236}">
                  <a16:creationId xmlns:a16="http://schemas.microsoft.com/office/drawing/2014/main" id="{7D03F33E-55B5-480A-BD0F-2491D488C6F5}"/>
                </a:ext>
              </a:extLst>
            </p:cNvPr>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4" name="Line 1939">
              <a:extLst>
                <a:ext uri="{FF2B5EF4-FFF2-40B4-BE49-F238E27FC236}">
                  <a16:creationId xmlns:a16="http://schemas.microsoft.com/office/drawing/2014/main" id="{46642F38-7893-4537-8F14-DDFBBD1F481A}"/>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5" name="Line 1940">
              <a:extLst>
                <a:ext uri="{FF2B5EF4-FFF2-40B4-BE49-F238E27FC236}">
                  <a16:creationId xmlns:a16="http://schemas.microsoft.com/office/drawing/2014/main" id="{03FDEF7D-C1D1-4B05-B584-535F49215A82}"/>
                </a:ext>
              </a:extLst>
            </p:cNvPr>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6" name="Line 1941">
              <a:extLst>
                <a:ext uri="{FF2B5EF4-FFF2-40B4-BE49-F238E27FC236}">
                  <a16:creationId xmlns:a16="http://schemas.microsoft.com/office/drawing/2014/main" id="{5E14784F-AF71-4F97-B7E0-BF9AE89A0213}"/>
                </a:ext>
              </a:extLst>
            </p:cNvPr>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7" name="Line 1942">
              <a:extLst>
                <a:ext uri="{FF2B5EF4-FFF2-40B4-BE49-F238E27FC236}">
                  <a16:creationId xmlns:a16="http://schemas.microsoft.com/office/drawing/2014/main" id="{059313EA-0D0E-4362-A683-D53A656FF68B}"/>
                </a:ext>
              </a:extLst>
            </p:cNvPr>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68" name="Freeform 1943">
              <a:extLst>
                <a:ext uri="{FF2B5EF4-FFF2-40B4-BE49-F238E27FC236}">
                  <a16:creationId xmlns:a16="http://schemas.microsoft.com/office/drawing/2014/main" id="{BDD0BE7F-649B-4ED2-B758-9182C749DE71}"/>
                </a:ext>
              </a:extLst>
            </p:cNvPr>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69" name="Freeform 1944">
              <a:extLst>
                <a:ext uri="{FF2B5EF4-FFF2-40B4-BE49-F238E27FC236}">
                  <a16:creationId xmlns:a16="http://schemas.microsoft.com/office/drawing/2014/main" id="{E37B7CC6-3D1B-40CB-8D6E-739FCB556C6A}"/>
                </a:ext>
              </a:extLst>
            </p:cNvPr>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70" name="Freeform 1945">
              <a:extLst>
                <a:ext uri="{FF2B5EF4-FFF2-40B4-BE49-F238E27FC236}">
                  <a16:creationId xmlns:a16="http://schemas.microsoft.com/office/drawing/2014/main" id="{392D03FE-8D3F-4E85-844B-B352B97AFBFD}"/>
                </a:ext>
              </a:extLst>
            </p:cNvPr>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71" name="Line 1946">
              <a:extLst>
                <a:ext uri="{FF2B5EF4-FFF2-40B4-BE49-F238E27FC236}">
                  <a16:creationId xmlns:a16="http://schemas.microsoft.com/office/drawing/2014/main" id="{D0100C11-7E74-4263-9937-D683196DBD8E}"/>
                </a:ext>
              </a:extLst>
            </p:cNvPr>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72" name="Freeform 1947">
              <a:extLst>
                <a:ext uri="{FF2B5EF4-FFF2-40B4-BE49-F238E27FC236}">
                  <a16:creationId xmlns:a16="http://schemas.microsoft.com/office/drawing/2014/main" id="{6203B186-60CD-491A-9E74-3032407B4791}"/>
                </a:ext>
              </a:extLst>
            </p:cNvPr>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73" name="Freeform 1948">
              <a:extLst>
                <a:ext uri="{FF2B5EF4-FFF2-40B4-BE49-F238E27FC236}">
                  <a16:creationId xmlns:a16="http://schemas.microsoft.com/office/drawing/2014/main" id="{7DA6E348-3653-46BA-9C94-2799C98A8651}"/>
                </a:ext>
              </a:extLst>
            </p:cNvPr>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74" name="Freeform 1949">
              <a:extLst>
                <a:ext uri="{FF2B5EF4-FFF2-40B4-BE49-F238E27FC236}">
                  <a16:creationId xmlns:a16="http://schemas.microsoft.com/office/drawing/2014/main" id="{A5FBA584-1572-4A5E-A1AF-87E3E95BCEB6}"/>
                </a:ext>
              </a:extLst>
            </p:cNvPr>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75" name="Freeform 1950">
              <a:extLst>
                <a:ext uri="{FF2B5EF4-FFF2-40B4-BE49-F238E27FC236}">
                  <a16:creationId xmlns:a16="http://schemas.microsoft.com/office/drawing/2014/main" id="{F2FC5636-4C59-44A1-8810-28FD629E4339}"/>
                </a:ext>
              </a:extLst>
            </p:cNvPr>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76" name="Line 1951">
              <a:extLst>
                <a:ext uri="{FF2B5EF4-FFF2-40B4-BE49-F238E27FC236}">
                  <a16:creationId xmlns:a16="http://schemas.microsoft.com/office/drawing/2014/main" id="{95DE8C85-4CBB-4B6A-B97C-CAA5EF5B24E9}"/>
                </a:ext>
              </a:extLst>
            </p:cNvPr>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77" name="Freeform 1952">
              <a:extLst>
                <a:ext uri="{FF2B5EF4-FFF2-40B4-BE49-F238E27FC236}">
                  <a16:creationId xmlns:a16="http://schemas.microsoft.com/office/drawing/2014/main" id="{3F9DA485-8E6F-4BBF-87F5-58FAFE4AF3AB}"/>
                </a:ext>
              </a:extLst>
            </p:cNvPr>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78" name="Freeform 1953">
              <a:extLst>
                <a:ext uri="{FF2B5EF4-FFF2-40B4-BE49-F238E27FC236}">
                  <a16:creationId xmlns:a16="http://schemas.microsoft.com/office/drawing/2014/main" id="{F0F5473C-594A-4704-A5E4-3BC959F654AF}"/>
                </a:ext>
              </a:extLst>
            </p:cNvPr>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79" name="Freeform 1954">
              <a:extLst>
                <a:ext uri="{FF2B5EF4-FFF2-40B4-BE49-F238E27FC236}">
                  <a16:creationId xmlns:a16="http://schemas.microsoft.com/office/drawing/2014/main" id="{F039BD96-5862-4AF5-9467-5A5E94EC9920}"/>
                </a:ext>
              </a:extLst>
            </p:cNvPr>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80" name="Line 1955">
              <a:extLst>
                <a:ext uri="{FF2B5EF4-FFF2-40B4-BE49-F238E27FC236}">
                  <a16:creationId xmlns:a16="http://schemas.microsoft.com/office/drawing/2014/main" id="{E4166085-FB2A-459D-8E9A-B2C58627EA15}"/>
                </a:ext>
              </a:extLst>
            </p:cNvPr>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81" name="Line 1956">
              <a:extLst>
                <a:ext uri="{FF2B5EF4-FFF2-40B4-BE49-F238E27FC236}">
                  <a16:creationId xmlns:a16="http://schemas.microsoft.com/office/drawing/2014/main" id="{CB63A7A6-BA04-4DAB-8781-97DACE556E3D}"/>
                </a:ext>
              </a:extLst>
            </p:cNvPr>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82" name="Line 1957">
              <a:extLst>
                <a:ext uri="{FF2B5EF4-FFF2-40B4-BE49-F238E27FC236}">
                  <a16:creationId xmlns:a16="http://schemas.microsoft.com/office/drawing/2014/main" id="{8ACC8D3B-61D6-497E-8435-18811D83BCC2}"/>
                </a:ext>
              </a:extLst>
            </p:cNvPr>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83" name="Line 1958">
              <a:extLst>
                <a:ext uri="{FF2B5EF4-FFF2-40B4-BE49-F238E27FC236}">
                  <a16:creationId xmlns:a16="http://schemas.microsoft.com/office/drawing/2014/main" id="{F6B53F28-0711-4ECD-8974-660BD94B6231}"/>
                </a:ext>
              </a:extLst>
            </p:cNvPr>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84" name="Line 1959">
              <a:extLst>
                <a:ext uri="{FF2B5EF4-FFF2-40B4-BE49-F238E27FC236}">
                  <a16:creationId xmlns:a16="http://schemas.microsoft.com/office/drawing/2014/main" id="{EC2C79A3-1022-450A-B91B-4D818462B909}"/>
                </a:ext>
              </a:extLst>
            </p:cNvPr>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85" name="Freeform 1960">
              <a:extLst>
                <a:ext uri="{FF2B5EF4-FFF2-40B4-BE49-F238E27FC236}">
                  <a16:creationId xmlns:a16="http://schemas.microsoft.com/office/drawing/2014/main" id="{50076E03-1C38-4960-8060-357D3BC67A2A}"/>
                </a:ext>
              </a:extLst>
            </p:cNvPr>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86" name="Freeform 1961">
              <a:extLst>
                <a:ext uri="{FF2B5EF4-FFF2-40B4-BE49-F238E27FC236}">
                  <a16:creationId xmlns:a16="http://schemas.microsoft.com/office/drawing/2014/main" id="{C1BB7F29-D828-43A1-BA8C-B9EE78D9B658}"/>
                </a:ext>
              </a:extLst>
            </p:cNvPr>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87" name="Line 1962">
              <a:extLst>
                <a:ext uri="{FF2B5EF4-FFF2-40B4-BE49-F238E27FC236}">
                  <a16:creationId xmlns:a16="http://schemas.microsoft.com/office/drawing/2014/main" id="{88145501-62CA-4166-BC34-306835E31C7C}"/>
                </a:ext>
              </a:extLst>
            </p:cNvPr>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88" name="Line 1963">
              <a:extLst>
                <a:ext uri="{FF2B5EF4-FFF2-40B4-BE49-F238E27FC236}">
                  <a16:creationId xmlns:a16="http://schemas.microsoft.com/office/drawing/2014/main" id="{B4D75CFA-CE66-4B77-A6B6-BC9C3B79ED12}"/>
                </a:ext>
              </a:extLst>
            </p:cNvPr>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89" name="Line 1964">
              <a:extLst>
                <a:ext uri="{FF2B5EF4-FFF2-40B4-BE49-F238E27FC236}">
                  <a16:creationId xmlns:a16="http://schemas.microsoft.com/office/drawing/2014/main" id="{B09CE221-FDEA-451A-A622-4F9216288729}"/>
                </a:ext>
              </a:extLst>
            </p:cNvPr>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90" name="Freeform 1965">
              <a:extLst>
                <a:ext uri="{FF2B5EF4-FFF2-40B4-BE49-F238E27FC236}">
                  <a16:creationId xmlns:a16="http://schemas.microsoft.com/office/drawing/2014/main" id="{67C18593-F90C-4E18-8B03-9F6F65CE4C0B}"/>
                </a:ext>
              </a:extLst>
            </p:cNvPr>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91" name="Line 1966">
              <a:extLst>
                <a:ext uri="{FF2B5EF4-FFF2-40B4-BE49-F238E27FC236}">
                  <a16:creationId xmlns:a16="http://schemas.microsoft.com/office/drawing/2014/main" id="{559C1FBE-FF36-4C61-A514-4F4B43E55BD1}"/>
                </a:ext>
              </a:extLst>
            </p:cNvPr>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92" name="Line 1967">
              <a:extLst>
                <a:ext uri="{FF2B5EF4-FFF2-40B4-BE49-F238E27FC236}">
                  <a16:creationId xmlns:a16="http://schemas.microsoft.com/office/drawing/2014/main" id="{3A3634BA-CDA6-4F4B-BE04-34C1487CCF1C}"/>
                </a:ext>
              </a:extLst>
            </p:cNvPr>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93" name="Line 1968">
              <a:extLst>
                <a:ext uri="{FF2B5EF4-FFF2-40B4-BE49-F238E27FC236}">
                  <a16:creationId xmlns:a16="http://schemas.microsoft.com/office/drawing/2014/main" id="{0E0AD019-CA24-4374-834F-4DBD94DA7B3C}"/>
                </a:ext>
              </a:extLst>
            </p:cNvPr>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94" name="Line 1969">
              <a:extLst>
                <a:ext uri="{FF2B5EF4-FFF2-40B4-BE49-F238E27FC236}">
                  <a16:creationId xmlns:a16="http://schemas.microsoft.com/office/drawing/2014/main" id="{7F2530CE-D5D3-4825-8D2D-E41E1B9D8448}"/>
                </a:ext>
              </a:extLst>
            </p:cNvPr>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95" name="Line 1970">
              <a:extLst>
                <a:ext uri="{FF2B5EF4-FFF2-40B4-BE49-F238E27FC236}">
                  <a16:creationId xmlns:a16="http://schemas.microsoft.com/office/drawing/2014/main" id="{A2BE34AD-4861-49BE-A03E-3CD045D47794}"/>
                </a:ext>
              </a:extLst>
            </p:cNvPr>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96" name="Freeform 1971">
              <a:extLst>
                <a:ext uri="{FF2B5EF4-FFF2-40B4-BE49-F238E27FC236}">
                  <a16:creationId xmlns:a16="http://schemas.microsoft.com/office/drawing/2014/main" id="{3182B34F-2D47-4B9F-AAC7-E2BA2638918D}"/>
                </a:ext>
              </a:extLst>
            </p:cNvPr>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97" name="Freeform 1972">
              <a:extLst>
                <a:ext uri="{FF2B5EF4-FFF2-40B4-BE49-F238E27FC236}">
                  <a16:creationId xmlns:a16="http://schemas.microsoft.com/office/drawing/2014/main" id="{882DACDE-02D5-444B-83F3-1C3D4B487B3B}"/>
                </a:ext>
              </a:extLst>
            </p:cNvPr>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98" name="Freeform 1973">
              <a:extLst>
                <a:ext uri="{FF2B5EF4-FFF2-40B4-BE49-F238E27FC236}">
                  <a16:creationId xmlns:a16="http://schemas.microsoft.com/office/drawing/2014/main" id="{D5863EA0-C8F2-47CF-89F7-49C76B44CEBA}"/>
                </a:ext>
              </a:extLst>
            </p:cNvPr>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899" name="Line 1974">
              <a:extLst>
                <a:ext uri="{FF2B5EF4-FFF2-40B4-BE49-F238E27FC236}">
                  <a16:creationId xmlns:a16="http://schemas.microsoft.com/office/drawing/2014/main" id="{A5EE6A00-86ED-4843-8EBC-397BCEB4EA5E}"/>
                </a:ext>
              </a:extLst>
            </p:cNvPr>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00" name="Freeform 1975">
              <a:extLst>
                <a:ext uri="{FF2B5EF4-FFF2-40B4-BE49-F238E27FC236}">
                  <a16:creationId xmlns:a16="http://schemas.microsoft.com/office/drawing/2014/main" id="{8A98DBFD-08A7-4335-9087-753C5C2ECBD7}"/>
                </a:ext>
              </a:extLst>
            </p:cNvPr>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01" name="Line 1976">
              <a:extLst>
                <a:ext uri="{FF2B5EF4-FFF2-40B4-BE49-F238E27FC236}">
                  <a16:creationId xmlns:a16="http://schemas.microsoft.com/office/drawing/2014/main" id="{F3FA6E6F-F6F6-491C-912C-F0246F3B7893}"/>
                </a:ext>
              </a:extLst>
            </p:cNvPr>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902" name="Rectangle 1977">
              <a:extLst>
                <a:ext uri="{FF2B5EF4-FFF2-40B4-BE49-F238E27FC236}">
                  <a16:creationId xmlns:a16="http://schemas.microsoft.com/office/drawing/2014/main" id="{573F49E5-516D-4356-870F-A36B021F014B}"/>
                </a:ext>
              </a:extLst>
            </p:cNvPr>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4903" name="Freeform 1978">
              <a:extLst>
                <a:ext uri="{FF2B5EF4-FFF2-40B4-BE49-F238E27FC236}">
                  <a16:creationId xmlns:a16="http://schemas.microsoft.com/office/drawing/2014/main" id="{A91D1705-1EE2-43C1-87AE-37D829D45435}"/>
                </a:ext>
              </a:extLst>
            </p:cNvPr>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04" name="Freeform 1979">
              <a:extLst>
                <a:ext uri="{FF2B5EF4-FFF2-40B4-BE49-F238E27FC236}">
                  <a16:creationId xmlns:a16="http://schemas.microsoft.com/office/drawing/2014/main" id="{CA40E113-4D83-41DA-8729-E66067668214}"/>
                </a:ext>
              </a:extLst>
            </p:cNvPr>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05" name="Freeform 1980">
              <a:extLst>
                <a:ext uri="{FF2B5EF4-FFF2-40B4-BE49-F238E27FC236}">
                  <a16:creationId xmlns:a16="http://schemas.microsoft.com/office/drawing/2014/main" id="{114AD660-85BF-4382-BB21-7A4E7B683FAF}"/>
                </a:ext>
              </a:extLst>
            </p:cNvPr>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06" name="Freeform 1981">
              <a:extLst>
                <a:ext uri="{FF2B5EF4-FFF2-40B4-BE49-F238E27FC236}">
                  <a16:creationId xmlns:a16="http://schemas.microsoft.com/office/drawing/2014/main" id="{2174FE35-4F87-458B-857B-22A6075D25B1}"/>
                </a:ext>
              </a:extLst>
            </p:cNvPr>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07" name="Freeform 1982">
              <a:extLst>
                <a:ext uri="{FF2B5EF4-FFF2-40B4-BE49-F238E27FC236}">
                  <a16:creationId xmlns:a16="http://schemas.microsoft.com/office/drawing/2014/main" id="{83FDD916-6104-4C76-98BE-675AE9F01F47}"/>
                </a:ext>
              </a:extLst>
            </p:cNvPr>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908" name="Freeform 1983">
              <a:extLst>
                <a:ext uri="{FF2B5EF4-FFF2-40B4-BE49-F238E27FC236}">
                  <a16:creationId xmlns:a16="http://schemas.microsoft.com/office/drawing/2014/main" id="{7D7FF50B-7F95-4BBE-AB05-4A1BC0D679ED}"/>
                </a:ext>
              </a:extLst>
            </p:cNvPr>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33799" name="グループ化 836">
            <a:extLst>
              <a:ext uri="{FF2B5EF4-FFF2-40B4-BE49-F238E27FC236}">
                <a16:creationId xmlns:a16="http://schemas.microsoft.com/office/drawing/2014/main" id="{FB1457C0-BCD1-4888-BE38-E528E201F937}"/>
              </a:ext>
            </a:extLst>
          </p:cNvPr>
          <p:cNvGrpSpPr>
            <a:grpSpLocks/>
          </p:cNvGrpSpPr>
          <p:nvPr/>
        </p:nvGrpSpPr>
        <p:grpSpPr bwMode="auto">
          <a:xfrm>
            <a:off x="1000125" y="1057275"/>
            <a:ext cx="0" cy="0"/>
            <a:chOff x="0" y="0"/>
            <a:chExt cx="345" cy="104"/>
          </a:xfrm>
        </p:grpSpPr>
        <p:sp>
          <p:nvSpPr>
            <p:cNvPr id="34361" name="Freeform 1710">
              <a:extLst>
                <a:ext uri="{FF2B5EF4-FFF2-40B4-BE49-F238E27FC236}">
                  <a16:creationId xmlns:a16="http://schemas.microsoft.com/office/drawing/2014/main" id="{2F0957CE-C042-4521-88E0-6AB437894425}"/>
                </a:ext>
              </a:extLst>
            </p:cNvPr>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4362" name="Freeform 1711">
              <a:extLst>
                <a:ext uri="{FF2B5EF4-FFF2-40B4-BE49-F238E27FC236}">
                  <a16:creationId xmlns:a16="http://schemas.microsoft.com/office/drawing/2014/main" id="{2C04D0F5-556D-4820-A8EC-0C2F8C0EE71F}"/>
                </a:ext>
              </a:extLst>
            </p:cNvPr>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4363" name="Line 1712">
              <a:extLst>
                <a:ext uri="{FF2B5EF4-FFF2-40B4-BE49-F238E27FC236}">
                  <a16:creationId xmlns:a16="http://schemas.microsoft.com/office/drawing/2014/main" id="{9A0063B5-2701-4F16-8E30-26038F46711E}"/>
                </a:ext>
              </a:extLst>
            </p:cNvPr>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64" name="Line 1713">
              <a:extLst>
                <a:ext uri="{FF2B5EF4-FFF2-40B4-BE49-F238E27FC236}">
                  <a16:creationId xmlns:a16="http://schemas.microsoft.com/office/drawing/2014/main" id="{6BB45195-83A8-4BA0-A744-5CD8271CC822}"/>
                </a:ext>
              </a:extLst>
            </p:cNvPr>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65" name="Line 1714">
              <a:extLst>
                <a:ext uri="{FF2B5EF4-FFF2-40B4-BE49-F238E27FC236}">
                  <a16:creationId xmlns:a16="http://schemas.microsoft.com/office/drawing/2014/main" id="{1F515FFE-D7A5-453D-B5EC-D660CF023097}"/>
                </a:ext>
              </a:extLst>
            </p:cNvPr>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66" name="Line 1715">
              <a:extLst>
                <a:ext uri="{FF2B5EF4-FFF2-40B4-BE49-F238E27FC236}">
                  <a16:creationId xmlns:a16="http://schemas.microsoft.com/office/drawing/2014/main" id="{432FC877-7C0D-400A-98E5-F7B9DD48206A}"/>
                </a:ext>
              </a:extLst>
            </p:cNvPr>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67" name="Line 1716">
              <a:extLst>
                <a:ext uri="{FF2B5EF4-FFF2-40B4-BE49-F238E27FC236}">
                  <a16:creationId xmlns:a16="http://schemas.microsoft.com/office/drawing/2014/main" id="{DAAB5AA0-EEDF-48CF-9E37-269348755A93}"/>
                </a:ext>
              </a:extLst>
            </p:cNvPr>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68" name="Line 1717">
              <a:extLst>
                <a:ext uri="{FF2B5EF4-FFF2-40B4-BE49-F238E27FC236}">
                  <a16:creationId xmlns:a16="http://schemas.microsoft.com/office/drawing/2014/main" id="{137F242E-BAC7-44A1-92E9-4D1C2B89C175}"/>
                </a:ext>
              </a:extLst>
            </p:cNvPr>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69" name="Line 1718">
              <a:extLst>
                <a:ext uri="{FF2B5EF4-FFF2-40B4-BE49-F238E27FC236}">
                  <a16:creationId xmlns:a16="http://schemas.microsoft.com/office/drawing/2014/main" id="{5A3222EA-94CB-455F-8865-735E626F1132}"/>
                </a:ext>
              </a:extLst>
            </p:cNvPr>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70" name="Line 1719">
              <a:extLst>
                <a:ext uri="{FF2B5EF4-FFF2-40B4-BE49-F238E27FC236}">
                  <a16:creationId xmlns:a16="http://schemas.microsoft.com/office/drawing/2014/main" id="{E7E909EF-C5A0-4930-8C5E-D1B4DEFC4653}"/>
                </a:ext>
              </a:extLst>
            </p:cNvPr>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71" name="Line 1720">
              <a:extLst>
                <a:ext uri="{FF2B5EF4-FFF2-40B4-BE49-F238E27FC236}">
                  <a16:creationId xmlns:a16="http://schemas.microsoft.com/office/drawing/2014/main" id="{FBEC6689-DD8E-4C1F-9409-99DD7CCE6EDD}"/>
                </a:ext>
              </a:extLst>
            </p:cNvPr>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72" name="Freeform 1721">
              <a:extLst>
                <a:ext uri="{FF2B5EF4-FFF2-40B4-BE49-F238E27FC236}">
                  <a16:creationId xmlns:a16="http://schemas.microsoft.com/office/drawing/2014/main" id="{13F6B269-E8D1-46AB-A315-CD2B19415457}"/>
                </a:ext>
              </a:extLst>
            </p:cNvPr>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73" name="Freeform 1722">
              <a:extLst>
                <a:ext uri="{FF2B5EF4-FFF2-40B4-BE49-F238E27FC236}">
                  <a16:creationId xmlns:a16="http://schemas.microsoft.com/office/drawing/2014/main" id="{C145CA74-1A09-43C1-B9BC-4277600FCEAD}"/>
                </a:ext>
              </a:extLst>
            </p:cNvPr>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74" name="Freeform 1723">
              <a:extLst>
                <a:ext uri="{FF2B5EF4-FFF2-40B4-BE49-F238E27FC236}">
                  <a16:creationId xmlns:a16="http://schemas.microsoft.com/office/drawing/2014/main" id="{F4254513-0E12-40F8-A610-5F41BE3A0DC8}"/>
                </a:ext>
              </a:extLst>
            </p:cNvPr>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75" name="Freeform 1724">
              <a:extLst>
                <a:ext uri="{FF2B5EF4-FFF2-40B4-BE49-F238E27FC236}">
                  <a16:creationId xmlns:a16="http://schemas.microsoft.com/office/drawing/2014/main" id="{502AA90A-1C70-4077-B5A4-36AD2D6898FA}"/>
                </a:ext>
              </a:extLst>
            </p:cNvPr>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76" name="Freeform 1725">
              <a:extLst>
                <a:ext uri="{FF2B5EF4-FFF2-40B4-BE49-F238E27FC236}">
                  <a16:creationId xmlns:a16="http://schemas.microsoft.com/office/drawing/2014/main" id="{423DBA17-35F5-4CBE-BA6C-2A2D47233AD5}"/>
                </a:ext>
              </a:extLst>
            </p:cNvPr>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77" name="Freeform 1726">
              <a:extLst>
                <a:ext uri="{FF2B5EF4-FFF2-40B4-BE49-F238E27FC236}">
                  <a16:creationId xmlns:a16="http://schemas.microsoft.com/office/drawing/2014/main" id="{F18E2DE7-1B7D-40D5-BA7B-3CF699CB03D1}"/>
                </a:ext>
              </a:extLst>
            </p:cNvPr>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78" name="Line 1727">
              <a:extLst>
                <a:ext uri="{FF2B5EF4-FFF2-40B4-BE49-F238E27FC236}">
                  <a16:creationId xmlns:a16="http://schemas.microsoft.com/office/drawing/2014/main" id="{56B951F5-0A40-4CBB-8280-82D78ABF807B}"/>
                </a:ext>
              </a:extLst>
            </p:cNvPr>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79" name="Freeform 1728">
              <a:extLst>
                <a:ext uri="{FF2B5EF4-FFF2-40B4-BE49-F238E27FC236}">
                  <a16:creationId xmlns:a16="http://schemas.microsoft.com/office/drawing/2014/main" id="{EE6C8914-B3E1-4734-A6B9-47830AAF5A9A}"/>
                </a:ext>
              </a:extLst>
            </p:cNvPr>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80" name="Freeform 1729">
              <a:extLst>
                <a:ext uri="{FF2B5EF4-FFF2-40B4-BE49-F238E27FC236}">
                  <a16:creationId xmlns:a16="http://schemas.microsoft.com/office/drawing/2014/main" id="{A0501F4E-72D1-497F-B3FF-DDE972B5D6FC}"/>
                </a:ext>
              </a:extLst>
            </p:cNvPr>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81" name="Line 1730">
              <a:extLst>
                <a:ext uri="{FF2B5EF4-FFF2-40B4-BE49-F238E27FC236}">
                  <a16:creationId xmlns:a16="http://schemas.microsoft.com/office/drawing/2014/main" id="{93374D74-EB49-4F19-9D56-8F99710FC6B6}"/>
                </a:ext>
              </a:extLst>
            </p:cNvPr>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82" name="Line 1731">
              <a:extLst>
                <a:ext uri="{FF2B5EF4-FFF2-40B4-BE49-F238E27FC236}">
                  <a16:creationId xmlns:a16="http://schemas.microsoft.com/office/drawing/2014/main" id="{E581C0CC-EF4E-4226-A084-EEE359EE4B18}"/>
                </a:ext>
              </a:extLst>
            </p:cNvPr>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83" name="Line 1732">
              <a:extLst>
                <a:ext uri="{FF2B5EF4-FFF2-40B4-BE49-F238E27FC236}">
                  <a16:creationId xmlns:a16="http://schemas.microsoft.com/office/drawing/2014/main" id="{139E02C3-7E83-4698-B228-92C9D9F1665A}"/>
                </a:ext>
              </a:extLst>
            </p:cNvPr>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84" name="Line 1733">
              <a:extLst>
                <a:ext uri="{FF2B5EF4-FFF2-40B4-BE49-F238E27FC236}">
                  <a16:creationId xmlns:a16="http://schemas.microsoft.com/office/drawing/2014/main" id="{F77800AF-CBC0-4C14-9220-74C66AD0163D}"/>
                </a:ext>
              </a:extLst>
            </p:cNvPr>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85" name="Freeform 1734">
              <a:extLst>
                <a:ext uri="{FF2B5EF4-FFF2-40B4-BE49-F238E27FC236}">
                  <a16:creationId xmlns:a16="http://schemas.microsoft.com/office/drawing/2014/main" id="{A3C0EEBA-65E9-4BF8-BB2C-8E3C089A0160}"/>
                </a:ext>
              </a:extLst>
            </p:cNvPr>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86" name="Line 1735">
              <a:extLst>
                <a:ext uri="{FF2B5EF4-FFF2-40B4-BE49-F238E27FC236}">
                  <a16:creationId xmlns:a16="http://schemas.microsoft.com/office/drawing/2014/main" id="{75161C78-C5E7-4925-89CF-888EDB0BF1B7}"/>
                </a:ext>
              </a:extLst>
            </p:cNvPr>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87" name="Line 1736">
              <a:extLst>
                <a:ext uri="{FF2B5EF4-FFF2-40B4-BE49-F238E27FC236}">
                  <a16:creationId xmlns:a16="http://schemas.microsoft.com/office/drawing/2014/main" id="{84F35817-8696-47A6-A48C-B48954AA3F6F}"/>
                </a:ext>
              </a:extLst>
            </p:cNvPr>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88" name="Line 1737">
              <a:extLst>
                <a:ext uri="{FF2B5EF4-FFF2-40B4-BE49-F238E27FC236}">
                  <a16:creationId xmlns:a16="http://schemas.microsoft.com/office/drawing/2014/main" id="{5B63AB18-69DE-4FE4-A97B-25773630A91A}"/>
                </a:ext>
              </a:extLst>
            </p:cNvPr>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89" name="Line 1738">
              <a:extLst>
                <a:ext uri="{FF2B5EF4-FFF2-40B4-BE49-F238E27FC236}">
                  <a16:creationId xmlns:a16="http://schemas.microsoft.com/office/drawing/2014/main" id="{AC2C2D27-C730-4E42-BE3C-79B4FE826210}"/>
                </a:ext>
              </a:extLst>
            </p:cNvPr>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0" name="Line 1739">
              <a:extLst>
                <a:ext uri="{FF2B5EF4-FFF2-40B4-BE49-F238E27FC236}">
                  <a16:creationId xmlns:a16="http://schemas.microsoft.com/office/drawing/2014/main" id="{EBAB0AEA-F3EE-49BE-89BB-26130BCB0A5C}"/>
                </a:ext>
              </a:extLst>
            </p:cNvPr>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1" name="Line 1740">
              <a:extLst>
                <a:ext uri="{FF2B5EF4-FFF2-40B4-BE49-F238E27FC236}">
                  <a16:creationId xmlns:a16="http://schemas.microsoft.com/office/drawing/2014/main" id="{5D4B20CE-45A3-4EEF-B748-615049FF15C1}"/>
                </a:ext>
              </a:extLst>
            </p:cNvPr>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2" name="Line 1741">
              <a:extLst>
                <a:ext uri="{FF2B5EF4-FFF2-40B4-BE49-F238E27FC236}">
                  <a16:creationId xmlns:a16="http://schemas.microsoft.com/office/drawing/2014/main" id="{10ED2226-86C3-4419-9297-90437ADE64C7}"/>
                </a:ext>
              </a:extLst>
            </p:cNvPr>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3" name="Line 1742">
              <a:extLst>
                <a:ext uri="{FF2B5EF4-FFF2-40B4-BE49-F238E27FC236}">
                  <a16:creationId xmlns:a16="http://schemas.microsoft.com/office/drawing/2014/main" id="{91C15022-EA9A-4AA6-9F22-47DBA2E799F1}"/>
                </a:ext>
              </a:extLst>
            </p:cNvPr>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4" name="Line 1743">
              <a:extLst>
                <a:ext uri="{FF2B5EF4-FFF2-40B4-BE49-F238E27FC236}">
                  <a16:creationId xmlns:a16="http://schemas.microsoft.com/office/drawing/2014/main" id="{0D1BD910-A4E9-463B-8EE1-1A2DDF02BBFF}"/>
                </a:ext>
              </a:extLst>
            </p:cNvPr>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5" name="Line 1744">
              <a:extLst>
                <a:ext uri="{FF2B5EF4-FFF2-40B4-BE49-F238E27FC236}">
                  <a16:creationId xmlns:a16="http://schemas.microsoft.com/office/drawing/2014/main" id="{5461535F-F67F-44D4-965A-478DF7E41925}"/>
                </a:ext>
              </a:extLst>
            </p:cNvPr>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6" name="Freeform 1745">
              <a:extLst>
                <a:ext uri="{FF2B5EF4-FFF2-40B4-BE49-F238E27FC236}">
                  <a16:creationId xmlns:a16="http://schemas.microsoft.com/office/drawing/2014/main" id="{67088454-5AC2-47F6-815A-D9A02E34BD78}"/>
                </a:ext>
              </a:extLst>
            </p:cNvPr>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397" name="Line 1746">
              <a:extLst>
                <a:ext uri="{FF2B5EF4-FFF2-40B4-BE49-F238E27FC236}">
                  <a16:creationId xmlns:a16="http://schemas.microsoft.com/office/drawing/2014/main" id="{C51C990A-F7D4-4AD8-B14A-2E531E891477}"/>
                </a:ext>
              </a:extLst>
            </p:cNvPr>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8" name="Line 1747">
              <a:extLst>
                <a:ext uri="{FF2B5EF4-FFF2-40B4-BE49-F238E27FC236}">
                  <a16:creationId xmlns:a16="http://schemas.microsoft.com/office/drawing/2014/main" id="{CB2231DD-B776-4AE4-9F1C-393C1C945B42}"/>
                </a:ext>
              </a:extLst>
            </p:cNvPr>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399" name="Line 1748">
              <a:extLst>
                <a:ext uri="{FF2B5EF4-FFF2-40B4-BE49-F238E27FC236}">
                  <a16:creationId xmlns:a16="http://schemas.microsoft.com/office/drawing/2014/main" id="{072E61CB-204D-4321-AC0C-9D551371CEA2}"/>
                </a:ext>
              </a:extLst>
            </p:cNvPr>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00" name="Line 1749">
              <a:extLst>
                <a:ext uri="{FF2B5EF4-FFF2-40B4-BE49-F238E27FC236}">
                  <a16:creationId xmlns:a16="http://schemas.microsoft.com/office/drawing/2014/main" id="{B1557932-6D93-4558-8A5B-CAD2C67A7A3F}"/>
                </a:ext>
              </a:extLst>
            </p:cNvPr>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01" name="Freeform 1750">
              <a:extLst>
                <a:ext uri="{FF2B5EF4-FFF2-40B4-BE49-F238E27FC236}">
                  <a16:creationId xmlns:a16="http://schemas.microsoft.com/office/drawing/2014/main" id="{863511D5-5601-4A93-AFFD-396F9FAB5A60}"/>
                </a:ext>
              </a:extLst>
            </p:cNvPr>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02" name="Freeform 1751">
              <a:extLst>
                <a:ext uri="{FF2B5EF4-FFF2-40B4-BE49-F238E27FC236}">
                  <a16:creationId xmlns:a16="http://schemas.microsoft.com/office/drawing/2014/main" id="{208F5B03-311E-4E8B-B5C7-A99B70E2925A}"/>
                </a:ext>
              </a:extLst>
            </p:cNvPr>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03" name="Freeform 1752">
              <a:extLst>
                <a:ext uri="{FF2B5EF4-FFF2-40B4-BE49-F238E27FC236}">
                  <a16:creationId xmlns:a16="http://schemas.microsoft.com/office/drawing/2014/main" id="{DB1F2296-23E3-4F03-B9FD-D564D1DD8CD8}"/>
                </a:ext>
              </a:extLst>
            </p:cNvPr>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04" name="Freeform 1753">
              <a:extLst>
                <a:ext uri="{FF2B5EF4-FFF2-40B4-BE49-F238E27FC236}">
                  <a16:creationId xmlns:a16="http://schemas.microsoft.com/office/drawing/2014/main" id="{680EADF8-56F3-43C5-B4B7-BF4A0050EA3F}"/>
                </a:ext>
              </a:extLst>
            </p:cNvPr>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05" name="Line 1754">
              <a:extLst>
                <a:ext uri="{FF2B5EF4-FFF2-40B4-BE49-F238E27FC236}">
                  <a16:creationId xmlns:a16="http://schemas.microsoft.com/office/drawing/2014/main" id="{183AD829-9ABD-4EAD-A90E-CC2E5FC8F2E8}"/>
                </a:ext>
              </a:extLst>
            </p:cNvPr>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06" name="Line 1755">
              <a:extLst>
                <a:ext uri="{FF2B5EF4-FFF2-40B4-BE49-F238E27FC236}">
                  <a16:creationId xmlns:a16="http://schemas.microsoft.com/office/drawing/2014/main" id="{02EA5EAB-CE48-417E-B920-16EB87F00D22}"/>
                </a:ext>
              </a:extLst>
            </p:cNvPr>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07" name="Line 1756">
              <a:extLst>
                <a:ext uri="{FF2B5EF4-FFF2-40B4-BE49-F238E27FC236}">
                  <a16:creationId xmlns:a16="http://schemas.microsoft.com/office/drawing/2014/main" id="{A23B495E-7EF3-4715-9240-7E4B8523D6DD}"/>
                </a:ext>
              </a:extLst>
            </p:cNvPr>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08" name="Line 1757">
              <a:extLst>
                <a:ext uri="{FF2B5EF4-FFF2-40B4-BE49-F238E27FC236}">
                  <a16:creationId xmlns:a16="http://schemas.microsoft.com/office/drawing/2014/main" id="{AA964FD3-824C-443C-8BF9-6F75AEA3BA9A}"/>
                </a:ext>
              </a:extLst>
            </p:cNvPr>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09" name="Line 1758">
              <a:extLst>
                <a:ext uri="{FF2B5EF4-FFF2-40B4-BE49-F238E27FC236}">
                  <a16:creationId xmlns:a16="http://schemas.microsoft.com/office/drawing/2014/main" id="{C15920F1-3D21-483D-BBB0-70184C9E41ED}"/>
                </a:ext>
              </a:extLst>
            </p:cNvPr>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10" name="Line 1759">
              <a:extLst>
                <a:ext uri="{FF2B5EF4-FFF2-40B4-BE49-F238E27FC236}">
                  <a16:creationId xmlns:a16="http://schemas.microsoft.com/office/drawing/2014/main" id="{29BFFA23-A106-4BA1-9E12-CDF3DE1BBA1D}"/>
                </a:ext>
              </a:extLst>
            </p:cNvPr>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11" name="Freeform 1760">
              <a:extLst>
                <a:ext uri="{FF2B5EF4-FFF2-40B4-BE49-F238E27FC236}">
                  <a16:creationId xmlns:a16="http://schemas.microsoft.com/office/drawing/2014/main" id="{8778F35B-831B-4184-A5F7-D49727991AC1}"/>
                </a:ext>
              </a:extLst>
            </p:cNvPr>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12" name="Freeform 1761">
              <a:extLst>
                <a:ext uri="{FF2B5EF4-FFF2-40B4-BE49-F238E27FC236}">
                  <a16:creationId xmlns:a16="http://schemas.microsoft.com/office/drawing/2014/main" id="{E70E0680-108A-4B18-9A04-8C407B58A7CD}"/>
                </a:ext>
              </a:extLst>
            </p:cNvPr>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13" name="Line 1762">
              <a:extLst>
                <a:ext uri="{FF2B5EF4-FFF2-40B4-BE49-F238E27FC236}">
                  <a16:creationId xmlns:a16="http://schemas.microsoft.com/office/drawing/2014/main" id="{48802BDF-1464-48A1-B183-01AD8F2CE3C1}"/>
                </a:ext>
              </a:extLst>
            </p:cNvPr>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14" name="Line 1763">
              <a:extLst>
                <a:ext uri="{FF2B5EF4-FFF2-40B4-BE49-F238E27FC236}">
                  <a16:creationId xmlns:a16="http://schemas.microsoft.com/office/drawing/2014/main" id="{6987C7DA-E165-4878-AC45-0BFD3B00246A}"/>
                </a:ext>
              </a:extLst>
            </p:cNvPr>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15" name="Freeform 1764">
              <a:extLst>
                <a:ext uri="{FF2B5EF4-FFF2-40B4-BE49-F238E27FC236}">
                  <a16:creationId xmlns:a16="http://schemas.microsoft.com/office/drawing/2014/main" id="{BD18F265-E9F0-4D5F-B6A6-112BB3D72EF4}"/>
                </a:ext>
              </a:extLst>
            </p:cNvPr>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16" name="Line 1765">
              <a:extLst>
                <a:ext uri="{FF2B5EF4-FFF2-40B4-BE49-F238E27FC236}">
                  <a16:creationId xmlns:a16="http://schemas.microsoft.com/office/drawing/2014/main" id="{3E77B0D3-7495-4B23-B4FC-85C9961F0546}"/>
                </a:ext>
              </a:extLst>
            </p:cNvPr>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17" name="Line 1766">
              <a:extLst>
                <a:ext uri="{FF2B5EF4-FFF2-40B4-BE49-F238E27FC236}">
                  <a16:creationId xmlns:a16="http://schemas.microsoft.com/office/drawing/2014/main" id="{FED77235-E4A7-498C-A1EA-3DB597A55A41}"/>
                </a:ext>
              </a:extLst>
            </p:cNvPr>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18" name="Line 1767">
              <a:extLst>
                <a:ext uri="{FF2B5EF4-FFF2-40B4-BE49-F238E27FC236}">
                  <a16:creationId xmlns:a16="http://schemas.microsoft.com/office/drawing/2014/main" id="{5121D143-15C7-4D16-8390-9FB0EA04A39D}"/>
                </a:ext>
              </a:extLst>
            </p:cNvPr>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19" name="Line 1768">
              <a:extLst>
                <a:ext uri="{FF2B5EF4-FFF2-40B4-BE49-F238E27FC236}">
                  <a16:creationId xmlns:a16="http://schemas.microsoft.com/office/drawing/2014/main" id="{2D3CFC1B-13BF-4A69-946C-9955C852E3D3}"/>
                </a:ext>
              </a:extLst>
            </p:cNvPr>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20" name="Freeform 1769">
              <a:extLst>
                <a:ext uri="{FF2B5EF4-FFF2-40B4-BE49-F238E27FC236}">
                  <a16:creationId xmlns:a16="http://schemas.microsoft.com/office/drawing/2014/main" id="{F4C60E0C-1507-4EF0-B57F-EA3A3D009306}"/>
                </a:ext>
              </a:extLst>
            </p:cNvPr>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21" name="Freeform 1770">
              <a:extLst>
                <a:ext uri="{FF2B5EF4-FFF2-40B4-BE49-F238E27FC236}">
                  <a16:creationId xmlns:a16="http://schemas.microsoft.com/office/drawing/2014/main" id="{B431F804-D8A6-45F2-BFA8-8E2647CABEF6}"/>
                </a:ext>
              </a:extLst>
            </p:cNvPr>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22" name="Freeform 1771">
              <a:extLst>
                <a:ext uri="{FF2B5EF4-FFF2-40B4-BE49-F238E27FC236}">
                  <a16:creationId xmlns:a16="http://schemas.microsoft.com/office/drawing/2014/main" id="{05469303-1522-4BAB-A4B9-143C008922E5}"/>
                </a:ext>
              </a:extLst>
            </p:cNvPr>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23" name="Freeform 1772">
              <a:extLst>
                <a:ext uri="{FF2B5EF4-FFF2-40B4-BE49-F238E27FC236}">
                  <a16:creationId xmlns:a16="http://schemas.microsoft.com/office/drawing/2014/main" id="{B9F5F450-7B3B-4858-887D-F1C2423A59B2}"/>
                </a:ext>
              </a:extLst>
            </p:cNvPr>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24" name="Freeform 1773">
              <a:extLst>
                <a:ext uri="{FF2B5EF4-FFF2-40B4-BE49-F238E27FC236}">
                  <a16:creationId xmlns:a16="http://schemas.microsoft.com/office/drawing/2014/main" id="{DFA55B81-A322-4563-9D96-B186D1F01647}"/>
                </a:ext>
              </a:extLst>
            </p:cNvPr>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25" name="Line 1774">
              <a:extLst>
                <a:ext uri="{FF2B5EF4-FFF2-40B4-BE49-F238E27FC236}">
                  <a16:creationId xmlns:a16="http://schemas.microsoft.com/office/drawing/2014/main" id="{EF5E8810-EA73-432E-8AA8-DA84A13222EB}"/>
                </a:ext>
              </a:extLst>
            </p:cNvPr>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26" name="Freeform 1775">
              <a:extLst>
                <a:ext uri="{FF2B5EF4-FFF2-40B4-BE49-F238E27FC236}">
                  <a16:creationId xmlns:a16="http://schemas.microsoft.com/office/drawing/2014/main" id="{FD121E07-205C-49CE-9D2B-9FAE727702A8}"/>
                </a:ext>
              </a:extLst>
            </p:cNvPr>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27" name="Freeform 1776">
              <a:extLst>
                <a:ext uri="{FF2B5EF4-FFF2-40B4-BE49-F238E27FC236}">
                  <a16:creationId xmlns:a16="http://schemas.microsoft.com/office/drawing/2014/main" id="{D4F2104F-2A79-4525-AACE-630B2E73760B}"/>
                </a:ext>
              </a:extLst>
            </p:cNvPr>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28" name="Freeform 1777">
              <a:extLst>
                <a:ext uri="{FF2B5EF4-FFF2-40B4-BE49-F238E27FC236}">
                  <a16:creationId xmlns:a16="http://schemas.microsoft.com/office/drawing/2014/main" id="{4FB77138-B871-4CE6-8F99-5FC777CB182C}"/>
                </a:ext>
              </a:extLst>
            </p:cNvPr>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29" name="Freeform 1778">
              <a:extLst>
                <a:ext uri="{FF2B5EF4-FFF2-40B4-BE49-F238E27FC236}">
                  <a16:creationId xmlns:a16="http://schemas.microsoft.com/office/drawing/2014/main" id="{4E40F7AF-A226-40AD-93FB-B75A9E687D2D}"/>
                </a:ext>
              </a:extLst>
            </p:cNvPr>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30" name="Freeform 1779">
              <a:extLst>
                <a:ext uri="{FF2B5EF4-FFF2-40B4-BE49-F238E27FC236}">
                  <a16:creationId xmlns:a16="http://schemas.microsoft.com/office/drawing/2014/main" id="{39AAEC10-765D-42F2-93BA-23F629CD3A33}"/>
                </a:ext>
              </a:extLst>
            </p:cNvPr>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31" name="Freeform 1780">
              <a:extLst>
                <a:ext uri="{FF2B5EF4-FFF2-40B4-BE49-F238E27FC236}">
                  <a16:creationId xmlns:a16="http://schemas.microsoft.com/office/drawing/2014/main" id="{CFE70E29-51CB-429A-9F49-2F2424F84C1E}"/>
                </a:ext>
              </a:extLst>
            </p:cNvPr>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32" name="Freeform 1781">
              <a:extLst>
                <a:ext uri="{FF2B5EF4-FFF2-40B4-BE49-F238E27FC236}">
                  <a16:creationId xmlns:a16="http://schemas.microsoft.com/office/drawing/2014/main" id="{94E72D80-87D9-4CC2-9571-405997516CF8}"/>
                </a:ext>
              </a:extLst>
            </p:cNvPr>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33" name="Freeform 1782">
              <a:extLst>
                <a:ext uri="{FF2B5EF4-FFF2-40B4-BE49-F238E27FC236}">
                  <a16:creationId xmlns:a16="http://schemas.microsoft.com/office/drawing/2014/main" id="{18FE66F7-5439-4750-8967-B86CE78CCCC3}"/>
                </a:ext>
              </a:extLst>
            </p:cNvPr>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34" name="Line 1783">
              <a:extLst>
                <a:ext uri="{FF2B5EF4-FFF2-40B4-BE49-F238E27FC236}">
                  <a16:creationId xmlns:a16="http://schemas.microsoft.com/office/drawing/2014/main" id="{ED62D3E7-C764-44E1-8ABB-3AEBC79256A4}"/>
                </a:ext>
              </a:extLst>
            </p:cNvPr>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35" name="Line 1784">
              <a:extLst>
                <a:ext uri="{FF2B5EF4-FFF2-40B4-BE49-F238E27FC236}">
                  <a16:creationId xmlns:a16="http://schemas.microsoft.com/office/drawing/2014/main" id="{07BE7B58-FE7F-4EB7-BBC7-AF8FFDDF5F5D}"/>
                </a:ext>
              </a:extLst>
            </p:cNvPr>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36" name="Freeform 1785">
              <a:extLst>
                <a:ext uri="{FF2B5EF4-FFF2-40B4-BE49-F238E27FC236}">
                  <a16:creationId xmlns:a16="http://schemas.microsoft.com/office/drawing/2014/main" id="{507FE05A-309F-46EC-A42F-20BE79CE8A07}"/>
                </a:ext>
              </a:extLst>
            </p:cNvPr>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37" name="Freeform 1786">
              <a:extLst>
                <a:ext uri="{FF2B5EF4-FFF2-40B4-BE49-F238E27FC236}">
                  <a16:creationId xmlns:a16="http://schemas.microsoft.com/office/drawing/2014/main" id="{F9FE7246-4A42-4A33-84DE-1D7B78F191A2}"/>
                </a:ext>
              </a:extLst>
            </p:cNvPr>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38" name="Freeform 1787">
              <a:extLst>
                <a:ext uri="{FF2B5EF4-FFF2-40B4-BE49-F238E27FC236}">
                  <a16:creationId xmlns:a16="http://schemas.microsoft.com/office/drawing/2014/main" id="{0425D49D-8662-49B1-8E09-AA97A1625A70}"/>
                </a:ext>
              </a:extLst>
            </p:cNvPr>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39" name="Freeform 1788">
              <a:extLst>
                <a:ext uri="{FF2B5EF4-FFF2-40B4-BE49-F238E27FC236}">
                  <a16:creationId xmlns:a16="http://schemas.microsoft.com/office/drawing/2014/main" id="{1CC1CCF6-BF81-4064-8D63-F48FF6A412DD}"/>
                </a:ext>
              </a:extLst>
            </p:cNvPr>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40" name="Line 1789">
              <a:extLst>
                <a:ext uri="{FF2B5EF4-FFF2-40B4-BE49-F238E27FC236}">
                  <a16:creationId xmlns:a16="http://schemas.microsoft.com/office/drawing/2014/main" id="{0D01D2EF-2932-435A-807D-DEF7D1410E76}"/>
                </a:ext>
              </a:extLst>
            </p:cNvPr>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41" name="Line 1790">
              <a:extLst>
                <a:ext uri="{FF2B5EF4-FFF2-40B4-BE49-F238E27FC236}">
                  <a16:creationId xmlns:a16="http://schemas.microsoft.com/office/drawing/2014/main" id="{5AABDD7D-8F2D-4794-9F98-5E7AC08EE2C3}"/>
                </a:ext>
              </a:extLst>
            </p:cNvPr>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42" name="Line 1791">
              <a:extLst>
                <a:ext uri="{FF2B5EF4-FFF2-40B4-BE49-F238E27FC236}">
                  <a16:creationId xmlns:a16="http://schemas.microsoft.com/office/drawing/2014/main" id="{C727CE0D-5BF5-4313-B19C-8FAA56439D75}"/>
                </a:ext>
              </a:extLst>
            </p:cNvPr>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43" name="Freeform 1792">
              <a:extLst>
                <a:ext uri="{FF2B5EF4-FFF2-40B4-BE49-F238E27FC236}">
                  <a16:creationId xmlns:a16="http://schemas.microsoft.com/office/drawing/2014/main" id="{99677E65-5056-4438-A9ED-440DAE7A6D77}"/>
                </a:ext>
              </a:extLst>
            </p:cNvPr>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44" name="Line 1793">
              <a:extLst>
                <a:ext uri="{FF2B5EF4-FFF2-40B4-BE49-F238E27FC236}">
                  <a16:creationId xmlns:a16="http://schemas.microsoft.com/office/drawing/2014/main" id="{32727CF2-D37F-41EA-806A-7F9A48292464}"/>
                </a:ext>
              </a:extLst>
            </p:cNvPr>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45" name="Line 1794">
              <a:extLst>
                <a:ext uri="{FF2B5EF4-FFF2-40B4-BE49-F238E27FC236}">
                  <a16:creationId xmlns:a16="http://schemas.microsoft.com/office/drawing/2014/main" id="{52D783D4-B026-42AB-A5D7-3414E35EA4EB}"/>
                </a:ext>
              </a:extLst>
            </p:cNvPr>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46" name="Line 1795">
              <a:extLst>
                <a:ext uri="{FF2B5EF4-FFF2-40B4-BE49-F238E27FC236}">
                  <a16:creationId xmlns:a16="http://schemas.microsoft.com/office/drawing/2014/main" id="{E3AE5C8F-E2F6-4D89-B9A1-5DB394E85D33}"/>
                </a:ext>
              </a:extLst>
            </p:cNvPr>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47" name="Line 1796">
              <a:extLst>
                <a:ext uri="{FF2B5EF4-FFF2-40B4-BE49-F238E27FC236}">
                  <a16:creationId xmlns:a16="http://schemas.microsoft.com/office/drawing/2014/main" id="{CA6DD414-88D6-4D65-8463-D7B667503E62}"/>
                </a:ext>
              </a:extLst>
            </p:cNvPr>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48" name="Line 1797">
              <a:extLst>
                <a:ext uri="{FF2B5EF4-FFF2-40B4-BE49-F238E27FC236}">
                  <a16:creationId xmlns:a16="http://schemas.microsoft.com/office/drawing/2014/main" id="{23FC8186-800E-4B68-9EC0-2962F90DF351}"/>
                </a:ext>
              </a:extLst>
            </p:cNvPr>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49" name="Line 1798">
              <a:extLst>
                <a:ext uri="{FF2B5EF4-FFF2-40B4-BE49-F238E27FC236}">
                  <a16:creationId xmlns:a16="http://schemas.microsoft.com/office/drawing/2014/main" id="{B02C51B7-AEC0-4DD3-BDAA-147A630666B2}"/>
                </a:ext>
              </a:extLst>
            </p:cNvPr>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50" name="Line 1799">
              <a:extLst>
                <a:ext uri="{FF2B5EF4-FFF2-40B4-BE49-F238E27FC236}">
                  <a16:creationId xmlns:a16="http://schemas.microsoft.com/office/drawing/2014/main" id="{42B17841-EC74-4A4F-A78C-E6A228CD7ACB}"/>
                </a:ext>
              </a:extLst>
            </p:cNvPr>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51" name="Line 1800">
              <a:extLst>
                <a:ext uri="{FF2B5EF4-FFF2-40B4-BE49-F238E27FC236}">
                  <a16:creationId xmlns:a16="http://schemas.microsoft.com/office/drawing/2014/main" id="{6F9D4108-29FD-40E0-8DF8-5D00A74FF173}"/>
                </a:ext>
              </a:extLst>
            </p:cNvPr>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52" name="Line 1801">
              <a:extLst>
                <a:ext uri="{FF2B5EF4-FFF2-40B4-BE49-F238E27FC236}">
                  <a16:creationId xmlns:a16="http://schemas.microsoft.com/office/drawing/2014/main" id="{B00BC3C5-F611-4A12-8360-1C85210DC4DC}"/>
                </a:ext>
              </a:extLst>
            </p:cNvPr>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53" name="Line 1802">
              <a:extLst>
                <a:ext uri="{FF2B5EF4-FFF2-40B4-BE49-F238E27FC236}">
                  <a16:creationId xmlns:a16="http://schemas.microsoft.com/office/drawing/2014/main" id="{CED74E5D-156A-4051-8826-0C4C9A51A083}"/>
                </a:ext>
              </a:extLst>
            </p:cNvPr>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54" name="Line 1803">
              <a:extLst>
                <a:ext uri="{FF2B5EF4-FFF2-40B4-BE49-F238E27FC236}">
                  <a16:creationId xmlns:a16="http://schemas.microsoft.com/office/drawing/2014/main" id="{24871398-CE87-458C-B89F-BC2D38487FA6}"/>
                </a:ext>
              </a:extLst>
            </p:cNvPr>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55" name="Freeform 1804">
              <a:extLst>
                <a:ext uri="{FF2B5EF4-FFF2-40B4-BE49-F238E27FC236}">
                  <a16:creationId xmlns:a16="http://schemas.microsoft.com/office/drawing/2014/main" id="{76BFECFC-751C-4A67-96A1-EB4DBE71ACC8}"/>
                </a:ext>
              </a:extLst>
            </p:cNvPr>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56" name="Freeform 1805">
              <a:extLst>
                <a:ext uri="{FF2B5EF4-FFF2-40B4-BE49-F238E27FC236}">
                  <a16:creationId xmlns:a16="http://schemas.microsoft.com/office/drawing/2014/main" id="{61270EB0-41C1-4FE3-87AE-1C324B44DC93}"/>
                </a:ext>
              </a:extLst>
            </p:cNvPr>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57" name="Line 1806">
              <a:extLst>
                <a:ext uri="{FF2B5EF4-FFF2-40B4-BE49-F238E27FC236}">
                  <a16:creationId xmlns:a16="http://schemas.microsoft.com/office/drawing/2014/main" id="{034B4287-97F5-407A-B6C0-0355EC10DE01}"/>
                </a:ext>
              </a:extLst>
            </p:cNvPr>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58" name="Line 1807">
              <a:extLst>
                <a:ext uri="{FF2B5EF4-FFF2-40B4-BE49-F238E27FC236}">
                  <a16:creationId xmlns:a16="http://schemas.microsoft.com/office/drawing/2014/main" id="{B6537B8A-E35F-4EF0-B18E-8B46C76672A6}"/>
                </a:ext>
              </a:extLst>
            </p:cNvPr>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59" name="Line 1808">
              <a:extLst>
                <a:ext uri="{FF2B5EF4-FFF2-40B4-BE49-F238E27FC236}">
                  <a16:creationId xmlns:a16="http://schemas.microsoft.com/office/drawing/2014/main" id="{62F10C13-39AB-4B82-9421-4C9FAB1D6BBF}"/>
                </a:ext>
              </a:extLst>
            </p:cNvPr>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60" name="Freeform 1809">
              <a:extLst>
                <a:ext uri="{FF2B5EF4-FFF2-40B4-BE49-F238E27FC236}">
                  <a16:creationId xmlns:a16="http://schemas.microsoft.com/office/drawing/2014/main" id="{1D173937-F25E-4951-83F6-F6AAC9521828}"/>
                </a:ext>
              </a:extLst>
            </p:cNvPr>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61" name="Line 1810">
              <a:extLst>
                <a:ext uri="{FF2B5EF4-FFF2-40B4-BE49-F238E27FC236}">
                  <a16:creationId xmlns:a16="http://schemas.microsoft.com/office/drawing/2014/main" id="{AA6CB401-909B-46A0-A95F-55BA2E19E639}"/>
                </a:ext>
              </a:extLst>
            </p:cNvPr>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62" name="Line 1811">
              <a:extLst>
                <a:ext uri="{FF2B5EF4-FFF2-40B4-BE49-F238E27FC236}">
                  <a16:creationId xmlns:a16="http://schemas.microsoft.com/office/drawing/2014/main" id="{2253E7AD-EC10-49A0-AA8E-1CBD62C15BC8}"/>
                </a:ext>
              </a:extLst>
            </p:cNvPr>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63" name="Line 1812">
              <a:extLst>
                <a:ext uri="{FF2B5EF4-FFF2-40B4-BE49-F238E27FC236}">
                  <a16:creationId xmlns:a16="http://schemas.microsoft.com/office/drawing/2014/main" id="{1715ABE7-4B30-4F58-8253-7AC65FA5D6ED}"/>
                </a:ext>
              </a:extLst>
            </p:cNvPr>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64" name="Line 1813">
              <a:extLst>
                <a:ext uri="{FF2B5EF4-FFF2-40B4-BE49-F238E27FC236}">
                  <a16:creationId xmlns:a16="http://schemas.microsoft.com/office/drawing/2014/main" id="{13BC6BA4-D9EF-4D39-83C8-523140DE6665}"/>
                </a:ext>
              </a:extLst>
            </p:cNvPr>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65" name="Line 1814">
              <a:extLst>
                <a:ext uri="{FF2B5EF4-FFF2-40B4-BE49-F238E27FC236}">
                  <a16:creationId xmlns:a16="http://schemas.microsoft.com/office/drawing/2014/main" id="{753D7D3E-6FAB-4328-B535-21E2A4D9C52E}"/>
                </a:ext>
              </a:extLst>
            </p:cNvPr>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66" name="Line 1815">
              <a:extLst>
                <a:ext uri="{FF2B5EF4-FFF2-40B4-BE49-F238E27FC236}">
                  <a16:creationId xmlns:a16="http://schemas.microsoft.com/office/drawing/2014/main" id="{13666736-AC47-42F6-9124-89E4AE7A4C02}"/>
                </a:ext>
              </a:extLst>
            </p:cNvPr>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67" name="Line 1816">
              <a:extLst>
                <a:ext uri="{FF2B5EF4-FFF2-40B4-BE49-F238E27FC236}">
                  <a16:creationId xmlns:a16="http://schemas.microsoft.com/office/drawing/2014/main" id="{F0B78823-1FFC-433F-BCE8-3B60E04FC2B3}"/>
                </a:ext>
              </a:extLst>
            </p:cNvPr>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68" name="Freeform 1817">
              <a:extLst>
                <a:ext uri="{FF2B5EF4-FFF2-40B4-BE49-F238E27FC236}">
                  <a16:creationId xmlns:a16="http://schemas.microsoft.com/office/drawing/2014/main" id="{E10E0260-2B6A-431D-AFC9-4C6D41685E85}"/>
                </a:ext>
              </a:extLst>
            </p:cNvPr>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69" name="Line 1818">
              <a:extLst>
                <a:ext uri="{FF2B5EF4-FFF2-40B4-BE49-F238E27FC236}">
                  <a16:creationId xmlns:a16="http://schemas.microsoft.com/office/drawing/2014/main" id="{023B9B02-967A-40BB-8E8A-C02E103C9DB1}"/>
                </a:ext>
              </a:extLst>
            </p:cNvPr>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70" name="Freeform 1819">
              <a:extLst>
                <a:ext uri="{FF2B5EF4-FFF2-40B4-BE49-F238E27FC236}">
                  <a16:creationId xmlns:a16="http://schemas.microsoft.com/office/drawing/2014/main" id="{0D3A0169-722E-41AB-9018-C192DAB91CEB}"/>
                </a:ext>
              </a:extLst>
            </p:cNvPr>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71" name="Freeform 1820">
              <a:extLst>
                <a:ext uri="{FF2B5EF4-FFF2-40B4-BE49-F238E27FC236}">
                  <a16:creationId xmlns:a16="http://schemas.microsoft.com/office/drawing/2014/main" id="{1AC28E81-CA60-47C2-A478-64F6C1EE4D60}"/>
                </a:ext>
              </a:extLst>
            </p:cNvPr>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72" name="Line 1821">
              <a:extLst>
                <a:ext uri="{FF2B5EF4-FFF2-40B4-BE49-F238E27FC236}">
                  <a16:creationId xmlns:a16="http://schemas.microsoft.com/office/drawing/2014/main" id="{9D995A24-17A8-4081-B67D-A9FF3CF29E35}"/>
                </a:ext>
              </a:extLst>
            </p:cNvPr>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73" name="Line 1822">
              <a:extLst>
                <a:ext uri="{FF2B5EF4-FFF2-40B4-BE49-F238E27FC236}">
                  <a16:creationId xmlns:a16="http://schemas.microsoft.com/office/drawing/2014/main" id="{A1CD9B27-3772-4D10-A3BB-BCDF6D3D603A}"/>
                </a:ext>
              </a:extLst>
            </p:cNvPr>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74" name="Freeform 1823">
              <a:extLst>
                <a:ext uri="{FF2B5EF4-FFF2-40B4-BE49-F238E27FC236}">
                  <a16:creationId xmlns:a16="http://schemas.microsoft.com/office/drawing/2014/main" id="{D46B277C-DE22-455F-B0B0-46FD9B40C85F}"/>
                </a:ext>
              </a:extLst>
            </p:cNvPr>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75" name="Line 1824">
              <a:extLst>
                <a:ext uri="{FF2B5EF4-FFF2-40B4-BE49-F238E27FC236}">
                  <a16:creationId xmlns:a16="http://schemas.microsoft.com/office/drawing/2014/main" id="{7989D625-AE8B-4449-89B7-5BB0F3A1CA95}"/>
                </a:ext>
              </a:extLst>
            </p:cNvPr>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76" name="Line 1825">
              <a:extLst>
                <a:ext uri="{FF2B5EF4-FFF2-40B4-BE49-F238E27FC236}">
                  <a16:creationId xmlns:a16="http://schemas.microsoft.com/office/drawing/2014/main" id="{5AB0A891-80C9-4750-A69C-FE35A22B933E}"/>
                </a:ext>
              </a:extLst>
            </p:cNvPr>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77" name="Line 1826">
              <a:extLst>
                <a:ext uri="{FF2B5EF4-FFF2-40B4-BE49-F238E27FC236}">
                  <a16:creationId xmlns:a16="http://schemas.microsoft.com/office/drawing/2014/main" id="{317BD677-E93F-42CF-A8EE-701AC6381B50}"/>
                </a:ext>
              </a:extLst>
            </p:cNvPr>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78" name="Freeform 1827">
              <a:extLst>
                <a:ext uri="{FF2B5EF4-FFF2-40B4-BE49-F238E27FC236}">
                  <a16:creationId xmlns:a16="http://schemas.microsoft.com/office/drawing/2014/main" id="{341D137E-D75F-42A1-8764-1BA0D115BCDF}"/>
                </a:ext>
              </a:extLst>
            </p:cNvPr>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79" name="Freeform 1828">
              <a:extLst>
                <a:ext uri="{FF2B5EF4-FFF2-40B4-BE49-F238E27FC236}">
                  <a16:creationId xmlns:a16="http://schemas.microsoft.com/office/drawing/2014/main" id="{2493823B-7460-44F2-89D4-7BD342C8FDEF}"/>
                </a:ext>
              </a:extLst>
            </p:cNvPr>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80" name="Freeform 1829">
              <a:extLst>
                <a:ext uri="{FF2B5EF4-FFF2-40B4-BE49-F238E27FC236}">
                  <a16:creationId xmlns:a16="http://schemas.microsoft.com/office/drawing/2014/main" id="{F9EB80C0-8F59-4653-AD85-9F34B8C77051}"/>
                </a:ext>
              </a:extLst>
            </p:cNvPr>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81" name="Line 1830">
              <a:extLst>
                <a:ext uri="{FF2B5EF4-FFF2-40B4-BE49-F238E27FC236}">
                  <a16:creationId xmlns:a16="http://schemas.microsoft.com/office/drawing/2014/main" id="{D7E44ED9-A83A-4124-9BEB-656FC23E37BD}"/>
                </a:ext>
              </a:extLst>
            </p:cNvPr>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82" name="Freeform 1831">
              <a:extLst>
                <a:ext uri="{FF2B5EF4-FFF2-40B4-BE49-F238E27FC236}">
                  <a16:creationId xmlns:a16="http://schemas.microsoft.com/office/drawing/2014/main" id="{6E4DF2F6-319B-415D-B17C-8F3DAAF0A40B}"/>
                </a:ext>
              </a:extLst>
            </p:cNvPr>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83" name="Line 1832">
              <a:extLst>
                <a:ext uri="{FF2B5EF4-FFF2-40B4-BE49-F238E27FC236}">
                  <a16:creationId xmlns:a16="http://schemas.microsoft.com/office/drawing/2014/main" id="{C01B8C73-A707-42DC-99C2-C165E559684A}"/>
                </a:ext>
              </a:extLst>
            </p:cNvPr>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84" name="Freeform 1833">
              <a:extLst>
                <a:ext uri="{FF2B5EF4-FFF2-40B4-BE49-F238E27FC236}">
                  <a16:creationId xmlns:a16="http://schemas.microsoft.com/office/drawing/2014/main" id="{825FEFAA-DE65-4138-940E-22511BE80EC6}"/>
                </a:ext>
              </a:extLst>
            </p:cNvPr>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85" name="Freeform 1834">
              <a:extLst>
                <a:ext uri="{FF2B5EF4-FFF2-40B4-BE49-F238E27FC236}">
                  <a16:creationId xmlns:a16="http://schemas.microsoft.com/office/drawing/2014/main" id="{2F812E91-1542-41B0-B5F4-A7DBEC0FC828}"/>
                </a:ext>
              </a:extLst>
            </p:cNvPr>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86" name="Line 1835">
              <a:extLst>
                <a:ext uri="{FF2B5EF4-FFF2-40B4-BE49-F238E27FC236}">
                  <a16:creationId xmlns:a16="http://schemas.microsoft.com/office/drawing/2014/main" id="{9ABA1D92-56BA-49CA-889B-6391BB950D31}"/>
                </a:ext>
              </a:extLst>
            </p:cNvPr>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87" name="Line 1836">
              <a:extLst>
                <a:ext uri="{FF2B5EF4-FFF2-40B4-BE49-F238E27FC236}">
                  <a16:creationId xmlns:a16="http://schemas.microsoft.com/office/drawing/2014/main" id="{43C3A174-EC1B-4874-9A68-3D8C8334C4A2}"/>
                </a:ext>
              </a:extLst>
            </p:cNvPr>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88" name="Freeform 1837">
              <a:extLst>
                <a:ext uri="{FF2B5EF4-FFF2-40B4-BE49-F238E27FC236}">
                  <a16:creationId xmlns:a16="http://schemas.microsoft.com/office/drawing/2014/main" id="{27D7C8C3-8EAA-422E-BE41-88793C443B21}"/>
                </a:ext>
              </a:extLst>
            </p:cNvPr>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89" name="Line 1838">
              <a:extLst>
                <a:ext uri="{FF2B5EF4-FFF2-40B4-BE49-F238E27FC236}">
                  <a16:creationId xmlns:a16="http://schemas.microsoft.com/office/drawing/2014/main" id="{37D64151-A684-4AE4-BED6-707048D25722}"/>
                </a:ext>
              </a:extLst>
            </p:cNvPr>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90" name="Line 1839">
              <a:extLst>
                <a:ext uri="{FF2B5EF4-FFF2-40B4-BE49-F238E27FC236}">
                  <a16:creationId xmlns:a16="http://schemas.microsoft.com/office/drawing/2014/main" id="{C0502338-5DC5-498A-98D9-10D6643A50B5}"/>
                </a:ext>
              </a:extLst>
            </p:cNvPr>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91" name="Line 1840">
              <a:extLst>
                <a:ext uri="{FF2B5EF4-FFF2-40B4-BE49-F238E27FC236}">
                  <a16:creationId xmlns:a16="http://schemas.microsoft.com/office/drawing/2014/main" id="{ED6BF801-DBA5-403B-B8C8-2CAD74E29509}"/>
                </a:ext>
              </a:extLst>
            </p:cNvPr>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92" name="Freeform 1841">
              <a:extLst>
                <a:ext uri="{FF2B5EF4-FFF2-40B4-BE49-F238E27FC236}">
                  <a16:creationId xmlns:a16="http://schemas.microsoft.com/office/drawing/2014/main" id="{53829391-65F8-4019-B0D9-362D4D4FDA8D}"/>
                </a:ext>
              </a:extLst>
            </p:cNvPr>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93" name="Freeform 1842">
              <a:extLst>
                <a:ext uri="{FF2B5EF4-FFF2-40B4-BE49-F238E27FC236}">
                  <a16:creationId xmlns:a16="http://schemas.microsoft.com/office/drawing/2014/main" id="{3B855759-D387-43B6-B065-1D010D947A49}"/>
                </a:ext>
              </a:extLst>
            </p:cNvPr>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94" name="Freeform 1843">
              <a:extLst>
                <a:ext uri="{FF2B5EF4-FFF2-40B4-BE49-F238E27FC236}">
                  <a16:creationId xmlns:a16="http://schemas.microsoft.com/office/drawing/2014/main" id="{76317B28-8584-49FD-8D9A-EC7E3D57B089}"/>
                </a:ext>
              </a:extLst>
            </p:cNvPr>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95" name="Freeform 1844">
              <a:extLst>
                <a:ext uri="{FF2B5EF4-FFF2-40B4-BE49-F238E27FC236}">
                  <a16:creationId xmlns:a16="http://schemas.microsoft.com/office/drawing/2014/main" id="{29D8C356-9A0B-4E7D-B8D2-C0837072053D}"/>
                </a:ext>
              </a:extLst>
            </p:cNvPr>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496" name="Line 1845">
              <a:extLst>
                <a:ext uri="{FF2B5EF4-FFF2-40B4-BE49-F238E27FC236}">
                  <a16:creationId xmlns:a16="http://schemas.microsoft.com/office/drawing/2014/main" id="{B91A58F6-AE2C-4527-AD8F-984A5F4C988B}"/>
                </a:ext>
              </a:extLst>
            </p:cNvPr>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97" name="Line 1846">
              <a:extLst>
                <a:ext uri="{FF2B5EF4-FFF2-40B4-BE49-F238E27FC236}">
                  <a16:creationId xmlns:a16="http://schemas.microsoft.com/office/drawing/2014/main" id="{98BC7446-F4D5-4A86-BF0A-8591D0FC66B6}"/>
                </a:ext>
              </a:extLst>
            </p:cNvPr>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98" name="Line 1847">
              <a:extLst>
                <a:ext uri="{FF2B5EF4-FFF2-40B4-BE49-F238E27FC236}">
                  <a16:creationId xmlns:a16="http://schemas.microsoft.com/office/drawing/2014/main" id="{637B2110-B436-4EFC-AAC9-1A2034A68854}"/>
                </a:ext>
              </a:extLst>
            </p:cNvPr>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499" name="Line 1848">
              <a:extLst>
                <a:ext uri="{FF2B5EF4-FFF2-40B4-BE49-F238E27FC236}">
                  <a16:creationId xmlns:a16="http://schemas.microsoft.com/office/drawing/2014/main" id="{5BAF4A91-199E-44F8-8E41-CE473C2AC3D5}"/>
                </a:ext>
              </a:extLst>
            </p:cNvPr>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00" name="Freeform 1849">
              <a:extLst>
                <a:ext uri="{FF2B5EF4-FFF2-40B4-BE49-F238E27FC236}">
                  <a16:creationId xmlns:a16="http://schemas.microsoft.com/office/drawing/2014/main" id="{293C31D8-A621-485D-8EEA-F46A4711F958}"/>
                </a:ext>
              </a:extLst>
            </p:cNvPr>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01" name="Line 1850">
              <a:extLst>
                <a:ext uri="{FF2B5EF4-FFF2-40B4-BE49-F238E27FC236}">
                  <a16:creationId xmlns:a16="http://schemas.microsoft.com/office/drawing/2014/main" id="{AB118815-93AC-43CF-9291-C2482645237E}"/>
                </a:ext>
              </a:extLst>
            </p:cNvPr>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02" name="Line 1851">
              <a:extLst>
                <a:ext uri="{FF2B5EF4-FFF2-40B4-BE49-F238E27FC236}">
                  <a16:creationId xmlns:a16="http://schemas.microsoft.com/office/drawing/2014/main" id="{721723BF-E3BD-4D82-9CC1-2E55ABDE3EBF}"/>
                </a:ext>
              </a:extLst>
            </p:cNvPr>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03" name="Line 1852">
              <a:extLst>
                <a:ext uri="{FF2B5EF4-FFF2-40B4-BE49-F238E27FC236}">
                  <a16:creationId xmlns:a16="http://schemas.microsoft.com/office/drawing/2014/main" id="{BEB3A214-4580-43C5-A157-993CFE6A4964}"/>
                </a:ext>
              </a:extLst>
            </p:cNvPr>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04" name="Freeform 1853">
              <a:extLst>
                <a:ext uri="{FF2B5EF4-FFF2-40B4-BE49-F238E27FC236}">
                  <a16:creationId xmlns:a16="http://schemas.microsoft.com/office/drawing/2014/main" id="{FE7EAE48-0894-4C0B-87DD-1D93A964A447}"/>
                </a:ext>
              </a:extLst>
            </p:cNvPr>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05" name="Freeform 1854">
              <a:extLst>
                <a:ext uri="{FF2B5EF4-FFF2-40B4-BE49-F238E27FC236}">
                  <a16:creationId xmlns:a16="http://schemas.microsoft.com/office/drawing/2014/main" id="{A4462B5E-EDE4-4BA2-BFCF-15AC6A5D7EA6}"/>
                </a:ext>
              </a:extLst>
            </p:cNvPr>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06" name="Freeform 1855">
              <a:extLst>
                <a:ext uri="{FF2B5EF4-FFF2-40B4-BE49-F238E27FC236}">
                  <a16:creationId xmlns:a16="http://schemas.microsoft.com/office/drawing/2014/main" id="{68EB551F-CA4D-438E-9504-1520642F4A9D}"/>
                </a:ext>
              </a:extLst>
            </p:cNvPr>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07" name="Line 1856">
              <a:extLst>
                <a:ext uri="{FF2B5EF4-FFF2-40B4-BE49-F238E27FC236}">
                  <a16:creationId xmlns:a16="http://schemas.microsoft.com/office/drawing/2014/main" id="{D1B835CD-87D6-4DC6-B08A-402367AECC4D}"/>
                </a:ext>
              </a:extLst>
            </p:cNvPr>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08" name="Line 1857">
              <a:extLst>
                <a:ext uri="{FF2B5EF4-FFF2-40B4-BE49-F238E27FC236}">
                  <a16:creationId xmlns:a16="http://schemas.microsoft.com/office/drawing/2014/main" id="{3ABF9799-7AB3-449F-B414-D2111CB0B793}"/>
                </a:ext>
              </a:extLst>
            </p:cNvPr>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09" name="Freeform 1858">
              <a:extLst>
                <a:ext uri="{FF2B5EF4-FFF2-40B4-BE49-F238E27FC236}">
                  <a16:creationId xmlns:a16="http://schemas.microsoft.com/office/drawing/2014/main" id="{A3B91825-B305-47B5-A5EB-D714E7B63115}"/>
                </a:ext>
              </a:extLst>
            </p:cNvPr>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10" name="Freeform 1859">
              <a:extLst>
                <a:ext uri="{FF2B5EF4-FFF2-40B4-BE49-F238E27FC236}">
                  <a16:creationId xmlns:a16="http://schemas.microsoft.com/office/drawing/2014/main" id="{5F4BC180-5A1F-4DF4-BBFD-CC71BC85F7DE}"/>
                </a:ext>
              </a:extLst>
            </p:cNvPr>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11" name="Freeform 1860">
              <a:extLst>
                <a:ext uri="{FF2B5EF4-FFF2-40B4-BE49-F238E27FC236}">
                  <a16:creationId xmlns:a16="http://schemas.microsoft.com/office/drawing/2014/main" id="{42260A03-06D9-492E-9C56-99F4CEC1B636}"/>
                </a:ext>
              </a:extLst>
            </p:cNvPr>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12" name="Line 1861">
              <a:extLst>
                <a:ext uri="{FF2B5EF4-FFF2-40B4-BE49-F238E27FC236}">
                  <a16:creationId xmlns:a16="http://schemas.microsoft.com/office/drawing/2014/main" id="{8D333596-C0D8-4B10-ADC7-BB300BE5F823}"/>
                </a:ext>
              </a:extLst>
            </p:cNvPr>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13" name="Line 1862">
              <a:extLst>
                <a:ext uri="{FF2B5EF4-FFF2-40B4-BE49-F238E27FC236}">
                  <a16:creationId xmlns:a16="http://schemas.microsoft.com/office/drawing/2014/main" id="{C201C4FA-15B4-440C-9EE4-A2ED6B1BF762}"/>
                </a:ext>
              </a:extLst>
            </p:cNvPr>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14" name="Line 1863">
              <a:extLst>
                <a:ext uri="{FF2B5EF4-FFF2-40B4-BE49-F238E27FC236}">
                  <a16:creationId xmlns:a16="http://schemas.microsoft.com/office/drawing/2014/main" id="{9FD0D8DB-B79E-491A-A728-7353BB02D7B4}"/>
                </a:ext>
              </a:extLst>
            </p:cNvPr>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15" name="Freeform 1864">
              <a:extLst>
                <a:ext uri="{FF2B5EF4-FFF2-40B4-BE49-F238E27FC236}">
                  <a16:creationId xmlns:a16="http://schemas.microsoft.com/office/drawing/2014/main" id="{4668170D-9C6D-4CDD-AF61-FC86D2F1CAD4}"/>
                </a:ext>
              </a:extLst>
            </p:cNvPr>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16" name="Freeform 1865">
              <a:extLst>
                <a:ext uri="{FF2B5EF4-FFF2-40B4-BE49-F238E27FC236}">
                  <a16:creationId xmlns:a16="http://schemas.microsoft.com/office/drawing/2014/main" id="{048EAF27-ED71-4B59-A084-7F21906E5B3A}"/>
                </a:ext>
              </a:extLst>
            </p:cNvPr>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17" name="Line 1866">
              <a:extLst>
                <a:ext uri="{FF2B5EF4-FFF2-40B4-BE49-F238E27FC236}">
                  <a16:creationId xmlns:a16="http://schemas.microsoft.com/office/drawing/2014/main" id="{2C523811-6D2F-466B-B46B-DE1EE073EA35}"/>
                </a:ext>
              </a:extLst>
            </p:cNvPr>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18" name="Freeform 1867">
              <a:extLst>
                <a:ext uri="{FF2B5EF4-FFF2-40B4-BE49-F238E27FC236}">
                  <a16:creationId xmlns:a16="http://schemas.microsoft.com/office/drawing/2014/main" id="{7441EE2C-36BB-42F4-9510-C86A65A878D5}"/>
                </a:ext>
              </a:extLst>
            </p:cNvPr>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19" name="Freeform 1868">
              <a:extLst>
                <a:ext uri="{FF2B5EF4-FFF2-40B4-BE49-F238E27FC236}">
                  <a16:creationId xmlns:a16="http://schemas.microsoft.com/office/drawing/2014/main" id="{FA2B9CAC-821D-4A3C-9488-9698EFE0D895}"/>
                </a:ext>
              </a:extLst>
            </p:cNvPr>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20" name="Line 1869">
              <a:extLst>
                <a:ext uri="{FF2B5EF4-FFF2-40B4-BE49-F238E27FC236}">
                  <a16:creationId xmlns:a16="http://schemas.microsoft.com/office/drawing/2014/main" id="{C93A0C93-AB39-457D-BB8B-5C7EF2DFB48B}"/>
                </a:ext>
              </a:extLst>
            </p:cNvPr>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21" name="Line 1870">
              <a:extLst>
                <a:ext uri="{FF2B5EF4-FFF2-40B4-BE49-F238E27FC236}">
                  <a16:creationId xmlns:a16="http://schemas.microsoft.com/office/drawing/2014/main" id="{41A0CBB3-F72D-4140-91E6-2651E3840BAB}"/>
                </a:ext>
              </a:extLst>
            </p:cNvPr>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22" name="Freeform 1871">
              <a:extLst>
                <a:ext uri="{FF2B5EF4-FFF2-40B4-BE49-F238E27FC236}">
                  <a16:creationId xmlns:a16="http://schemas.microsoft.com/office/drawing/2014/main" id="{FC587C44-245C-47E8-9448-72ABC08F3663}"/>
                </a:ext>
              </a:extLst>
            </p:cNvPr>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23" name="Line 1872">
              <a:extLst>
                <a:ext uri="{FF2B5EF4-FFF2-40B4-BE49-F238E27FC236}">
                  <a16:creationId xmlns:a16="http://schemas.microsoft.com/office/drawing/2014/main" id="{6136C6DA-1D20-4F39-AEFC-2AD42B9286E1}"/>
                </a:ext>
              </a:extLst>
            </p:cNvPr>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24" name="Line 1873">
              <a:extLst>
                <a:ext uri="{FF2B5EF4-FFF2-40B4-BE49-F238E27FC236}">
                  <a16:creationId xmlns:a16="http://schemas.microsoft.com/office/drawing/2014/main" id="{4D6F36AC-4EB3-4E07-80C6-833DBAFFB9F4}"/>
                </a:ext>
              </a:extLst>
            </p:cNvPr>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25" name="Freeform 1874">
              <a:extLst>
                <a:ext uri="{FF2B5EF4-FFF2-40B4-BE49-F238E27FC236}">
                  <a16:creationId xmlns:a16="http://schemas.microsoft.com/office/drawing/2014/main" id="{F922B0EC-652F-4D0B-9BEC-B4D8E8245A20}"/>
                </a:ext>
              </a:extLst>
            </p:cNvPr>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26" name="Line 1875">
              <a:extLst>
                <a:ext uri="{FF2B5EF4-FFF2-40B4-BE49-F238E27FC236}">
                  <a16:creationId xmlns:a16="http://schemas.microsoft.com/office/drawing/2014/main" id="{089D6D72-CC37-4213-92C7-F37A8C0AA635}"/>
                </a:ext>
              </a:extLst>
            </p:cNvPr>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27" name="Freeform 1876">
              <a:extLst>
                <a:ext uri="{FF2B5EF4-FFF2-40B4-BE49-F238E27FC236}">
                  <a16:creationId xmlns:a16="http://schemas.microsoft.com/office/drawing/2014/main" id="{D05E9BE2-EFA7-48ED-98F4-7926BE9F379C}"/>
                </a:ext>
              </a:extLst>
            </p:cNvPr>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28" name="Line 1877">
              <a:extLst>
                <a:ext uri="{FF2B5EF4-FFF2-40B4-BE49-F238E27FC236}">
                  <a16:creationId xmlns:a16="http://schemas.microsoft.com/office/drawing/2014/main" id="{A2B3D83D-674C-4B26-A5C4-EC17605B1834}"/>
                </a:ext>
              </a:extLst>
            </p:cNvPr>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29" name="Freeform 1878">
              <a:extLst>
                <a:ext uri="{FF2B5EF4-FFF2-40B4-BE49-F238E27FC236}">
                  <a16:creationId xmlns:a16="http://schemas.microsoft.com/office/drawing/2014/main" id="{6B393FB9-C9FC-47A9-AC44-8359E5D59BEA}"/>
                </a:ext>
              </a:extLst>
            </p:cNvPr>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30" name="Line 1879">
              <a:extLst>
                <a:ext uri="{FF2B5EF4-FFF2-40B4-BE49-F238E27FC236}">
                  <a16:creationId xmlns:a16="http://schemas.microsoft.com/office/drawing/2014/main" id="{FEC8C0F9-EF4E-4B63-9A93-C7F2C29DA02E}"/>
                </a:ext>
              </a:extLst>
            </p:cNvPr>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31" name="Freeform 1880">
              <a:extLst>
                <a:ext uri="{FF2B5EF4-FFF2-40B4-BE49-F238E27FC236}">
                  <a16:creationId xmlns:a16="http://schemas.microsoft.com/office/drawing/2014/main" id="{44FCD919-A52C-45A9-801F-B26451B550B5}"/>
                </a:ext>
              </a:extLst>
            </p:cNvPr>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32" name="Freeform 1881">
              <a:extLst>
                <a:ext uri="{FF2B5EF4-FFF2-40B4-BE49-F238E27FC236}">
                  <a16:creationId xmlns:a16="http://schemas.microsoft.com/office/drawing/2014/main" id="{BFC6FC35-D210-40F5-AC6F-68B730D74399}"/>
                </a:ext>
              </a:extLst>
            </p:cNvPr>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33" name="Freeform 1882">
              <a:extLst>
                <a:ext uri="{FF2B5EF4-FFF2-40B4-BE49-F238E27FC236}">
                  <a16:creationId xmlns:a16="http://schemas.microsoft.com/office/drawing/2014/main" id="{3E80B970-7202-4F2B-B04D-8C7498C6D349}"/>
                </a:ext>
              </a:extLst>
            </p:cNvPr>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34" name="Line 1883">
              <a:extLst>
                <a:ext uri="{FF2B5EF4-FFF2-40B4-BE49-F238E27FC236}">
                  <a16:creationId xmlns:a16="http://schemas.microsoft.com/office/drawing/2014/main" id="{0313EB0F-36F8-4EED-BA68-CDC6E75FDEA5}"/>
                </a:ext>
              </a:extLst>
            </p:cNvPr>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35" name="Line 1884">
              <a:extLst>
                <a:ext uri="{FF2B5EF4-FFF2-40B4-BE49-F238E27FC236}">
                  <a16:creationId xmlns:a16="http://schemas.microsoft.com/office/drawing/2014/main" id="{A6EC8824-CC4D-4165-BE4E-A45DDFCDF738}"/>
                </a:ext>
              </a:extLst>
            </p:cNvPr>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36" name="Line 1885">
              <a:extLst>
                <a:ext uri="{FF2B5EF4-FFF2-40B4-BE49-F238E27FC236}">
                  <a16:creationId xmlns:a16="http://schemas.microsoft.com/office/drawing/2014/main" id="{D6E6C627-9932-461E-9F88-0C75C8B35F4D}"/>
                </a:ext>
              </a:extLst>
            </p:cNvPr>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37" name="Freeform 1886">
              <a:extLst>
                <a:ext uri="{FF2B5EF4-FFF2-40B4-BE49-F238E27FC236}">
                  <a16:creationId xmlns:a16="http://schemas.microsoft.com/office/drawing/2014/main" id="{08349982-123E-4C22-AF07-E077DEFDDB7F}"/>
                </a:ext>
              </a:extLst>
            </p:cNvPr>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38" name="Freeform 1887">
              <a:extLst>
                <a:ext uri="{FF2B5EF4-FFF2-40B4-BE49-F238E27FC236}">
                  <a16:creationId xmlns:a16="http://schemas.microsoft.com/office/drawing/2014/main" id="{EFFDE25B-8A18-445D-8BFA-E6BF8B1C8CF0}"/>
                </a:ext>
              </a:extLst>
            </p:cNvPr>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39" name="Line 1888">
              <a:extLst>
                <a:ext uri="{FF2B5EF4-FFF2-40B4-BE49-F238E27FC236}">
                  <a16:creationId xmlns:a16="http://schemas.microsoft.com/office/drawing/2014/main" id="{F13CE055-2034-4B42-BB1C-88E0A660C812}"/>
                </a:ext>
              </a:extLst>
            </p:cNvPr>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40" name="Line 1889">
              <a:extLst>
                <a:ext uri="{FF2B5EF4-FFF2-40B4-BE49-F238E27FC236}">
                  <a16:creationId xmlns:a16="http://schemas.microsoft.com/office/drawing/2014/main" id="{E5E18B7D-1157-4BF6-A1CB-1E8AC6C2C013}"/>
                </a:ext>
              </a:extLst>
            </p:cNvPr>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41" name="Freeform 1890">
              <a:extLst>
                <a:ext uri="{FF2B5EF4-FFF2-40B4-BE49-F238E27FC236}">
                  <a16:creationId xmlns:a16="http://schemas.microsoft.com/office/drawing/2014/main" id="{2BA474E1-4D55-46C6-8E47-40B1128E7579}"/>
                </a:ext>
              </a:extLst>
            </p:cNvPr>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42" name="Line 1891">
              <a:extLst>
                <a:ext uri="{FF2B5EF4-FFF2-40B4-BE49-F238E27FC236}">
                  <a16:creationId xmlns:a16="http://schemas.microsoft.com/office/drawing/2014/main" id="{942E5B14-40DB-400E-8C04-75AD33E81843}"/>
                </a:ext>
              </a:extLst>
            </p:cNvPr>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43" name="Line 1892">
              <a:extLst>
                <a:ext uri="{FF2B5EF4-FFF2-40B4-BE49-F238E27FC236}">
                  <a16:creationId xmlns:a16="http://schemas.microsoft.com/office/drawing/2014/main" id="{105AB920-A46D-4910-A228-DFA4FCC1DCC2}"/>
                </a:ext>
              </a:extLst>
            </p:cNvPr>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44" name="Freeform 1893">
              <a:extLst>
                <a:ext uri="{FF2B5EF4-FFF2-40B4-BE49-F238E27FC236}">
                  <a16:creationId xmlns:a16="http://schemas.microsoft.com/office/drawing/2014/main" id="{4E594476-2C05-4E08-9874-6480654F7070}"/>
                </a:ext>
              </a:extLst>
            </p:cNvPr>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45" name="Freeform 1894">
              <a:extLst>
                <a:ext uri="{FF2B5EF4-FFF2-40B4-BE49-F238E27FC236}">
                  <a16:creationId xmlns:a16="http://schemas.microsoft.com/office/drawing/2014/main" id="{E8885CB3-0063-4B75-95A5-AC8C3356EC26}"/>
                </a:ext>
              </a:extLst>
            </p:cNvPr>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46" name="Line 1895">
              <a:extLst>
                <a:ext uri="{FF2B5EF4-FFF2-40B4-BE49-F238E27FC236}">
                  <a16:creationId xmlns:a16="http://schemas.microsoft.com/office/drawing/2014/main" id="{19811C5E-CB25-46B4-BFFB-FFEAB5019A28}"/>
                </a:ext>
              </a:extLst>
            </p:cNvPr>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47" name="Line 1896">
              <a:extLst>
                <a:ext uri="{FF2B5EF4-FFF2-40B4-BE49-F238E27FC236}">
                  <a16:creationId xmlns:a16="http://schemas.microsoft.com/office/drawing/2014/main" id="{A512AB3A-665A-4E8C-9D34-DFDDAF1A0650}"/>
                </a:ext>
              </a:extLst>
            </p:cNvPr>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48" name="Line 1897">
              <a:extLst>
                <a:ext uri="{FF2B5EF4-FFF2-40B4-BE49-F238E27FC236}">
                  <a16:creationId xmlns:a16="http://schemas.microsoft.com/office/drawing/2014/main" id="{DC16B8AA-4CBF-4341-995D-CFC07223439A}"/>
                </a:ext>
              </a:extLst>
            </p:cNvPr>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49" name="Freeform 1898">
              <a:extLst>
                <a:ext uri="{FF2B5EF4-FFF2-40B4-BE49-F238E27FC236}">
                  <a16:creationId xmlns:a16="http://schemas.microsoft.com/office/drawing/2014/main" id="{DDB816DC-87B4-4242-B363-72F74811BB62}"/>
                </a:ext>
              </a:extLst>
            </p:cNvPr>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50" name="Freeform 1899">
              <a:extLst>
                <a:ext uri="{FF2B5EF4-FFF2-40B4-BE49-F238E27FC236}">
                  <a16:creationId xmlns:a16="http://schemas.microsoft.com/office/drawing/2014/main" id="{9F7DFC8C-986D-444E-8E65-E396AA8204EF}"/>
                </a:ext>
              </a:extLst>
            </p:cNvPr>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51" name="Freeform 1900">
              <a:extLst>
                <a:ext uri="{FF2B5EF4-FFF2-40B4-BE49-F238E27FC236}">
                  <a16:creationId xmlns:a16="http://schemas.microsoft.com/office/drawing/2014/main" id="{B2AFA058-1B07-43A4-9DD7-4A54FDF91691}"/>
                </a:ext>
              </a:extLst>
            </p:cNvPr>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52" name="Line 1901">
              <a:extLst>
                <a:ext uri="{FF2B5EF4-FFF2-40B4-BE49-F238E27FC236}">
                  <a16:creationId xmlns:a16="http://schemas.microsoft.com/office/drawing/2014/main" id="{4A6C5821-0C7D-4E98-A878-F82B675727FC}"/>
                </a:ext>
              </a:extLst>
            </p:cNvPr>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53" name="Freeform 1902">
              <a:extLst>
                <a:ext uri="{FF2B5EF4-FFF2-40B4-BE49-F238E27FC236}">
                  <a16:creationId xmlns:a16="http://schemas.microsoft.com/office/drawing/2014/main" id="{BFF8EA49-BC0B-4190-87A6-97E958AE1E61}"/>
                </a:ext>
              </a:extLst>
            </p:cNvPr>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54" name="Line 1903">
              <a:extLst>
                <a:ext uri="{FF2B5EF4-FFF2-40B4-BE49-F238E27FC236}">
                  <a16:creationId xmlns:a16="http://schemas.microsoft.com/office/drawing/2014/main" id="{9D3B9306-3137-4912-AF8D-8CE7853A199D}"/>
                </a:ext>
              </a:extLst>
            </p:cNvPr>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55" name="Freeform 1904">
              <a:extLst>
                <a:ext uri="{FF2B5EF4-FFF2-40B4-BE49-F238E27FC236}">
                  <a16:creationId xmlns:a16="http://schemas.microsoft.com/office/drawing/2014/main" id="{DB1011A5-1CFC-48BE-90F1-6BB4DAF34555}"/>
                </a:ext>
              </a:extLst>
            </p:cNvPr>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56" name="Line 1905">
              <a:extLst>
                <a:ext uri="{FF2B5EF4-FFF2-40B4-BE49-F238E27FC236}">
                  <a16:creationId xmlns:a16="http://schemas.microsoft.com/office/drawing/2014/main" id="{06DD9D08-D79F-4186-97A5-3E5A31375578}"/>
                </a:ext>
              </a:extLst>
            </p:cNvPr>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57" name="Line 1906">
              <a:extLst>
                <a:ext uri="{FF2B5EF4-FFF2-40B4-BE49-F238E27FC236}">
                  <a16:creationId xmlns:a16="http://schemas.microsoft.com/office/drawing/2014/main" id="{E4288230-7E9E-4FC8-8B3D-A49AFB451D7C}"/>
                </a:ext>
              </a:extLst>
            </p:cNvPr>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58" name="Line 1907">
              <a:extLst>
                <a:ext uri="{FF2B5EF4-FFF2-40B4-BE49-F238E27FC236}">
                  <a16:creationId xmlns:a16="http://schemas.microsoft.com/office/drawing/2014/main" id="{9648753E-FCFB-44DE-9AFB-719978262E18}"/>
                </a:ext>
              </a:extLst>
            </p:cNvPr>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59" name="Freeform 1908">
              <a:extLst>
                <a:ext uri="{FF2B5EF4-FFF2-40B4-BE49-F238E27FC236}">
                  <a16:creationId xmlns:a16="http://schemas.microsoft.com/office/drawing/2014/main" id="{BD6FE0F3-FBB2-4809-80CF-FDB94419BBE3}"/>
                </a:ext>
              </a:extLst>
            </p:cNvPr>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60" name="Freeform 1909">
              <a:extLst>
                <a:ext uri="{FF2B5EF4-FFF2-40B4-BE49-F238E27FC236}">
                  <a16:creationId xmlns:a16="http://schemas.microsoft.com/office/drawing/2014/main" id="{74501162-81D1-4585-9067-D4576576AC04}"/>
                </a:ext>
              </a:extLst>
            </p:cNvPr>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61" name="Freeform 1910">
              <a:extLst>
                <a:ext uri="{FF2B5EF4-FFF2-40B4-BE49-F238E27FC236}">
                  <a16:creationId xmlns:a16="http://schemas.microsoft.com/office/drawing/2014/main" id="{49146C32-1852-4006-A9B2-3472EC3DB8F2}"/>
                </a:ext>
              </a:extLst>
            </p:cNvPr>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62" name="Line 1911">
              <a:extLst>
                <a:ext uri="{FF2B5EF4-FFF2-40B4-BE49-F238E27FC236}">
                  <a16:creationId xmlns:a16="http://schemas.microsoft.com/office/drawing/2014/main" id="{CED16431-1F39-4862-B1B1-774DB8C587E1}"/>
                </a:ext>
              </a:extLst>
            </p:cNvPr>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63" name="Line 1912">
              <a:extLst>
                <a:ext uri="{FF2B5EF4-FFF2-40B4-BE49-F238E27FC236}">
                  <a16:creationId xmlns:a16="http://schemas.microsoft.com/office/drawing/2014/main" id="{8AEE06B4-DF8A-4971-8292-2F33CDC4E7C1}"/>
                </a:ext>
              </a:extLst>
            </p:cNvPr>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64" name="Line 1913">
              <a:extLst>
                <a:ext uri="{FF2B5EF4-FFF2-40B4-BE49-F238E27FC236}">
                  <a16:creationId xmlns:a16="http://schemas.microsoft.com/office/drawing/2014/main" id="{3E0B9BD5-9517-4E9B-B0BF-D98F27DC6F96}"/>
                </a:ext>
              </a:extLst>
            </p:cNvPr>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65" name="Freeform 1914">
              <a:extLst>
                <a:ext uri="{FF2B5EF4-FFF2-40B4-BE49-F238E27FC236}">
                  <a16:creationId xmlns:a16="http://schemas.microsoft.com/office/drawing/2014/main" id="{5873A082-E4D9-4A2F-8E27-09752BD10EDE}"/>
                </a:ext>
              </a:extLst>
            </p:cNvPr>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66" name="Freeform 1915">
              <a:extLst>
                <a:ext uri="{FF2B5EF4-FFF2-40B4-BE49-F238E27FC236}">
                  <a16:creationId xmlns:a16="http://schemas.microsoft.com/office/drawing/2014/main" id="{03A921FA-B4C0-48F1-A05F-CB8DF0AD750F}"/>
                </a:ext>
              </a:extLst>
            </p:cNvPr>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67" name="Freeform 1916">
              <a:extLst>
                <a:ext uri="{FF2B5EF4-FFF2-40B4-BE49-F238E27FC236}">
                  <a16:creationId xmlns:a16="http://schemas.microsoft.com/office/drawing/2014/main" id="{CE75C45F-6B72-41B3-B02C-BB4815338030}"/>
                </a:ext>
              </a:extLst>
            </p:cNvPr>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68" name="Line 1917">
              <a:extLst>
                <a:ext uri="{FF2B5EF4-FFF2-40B4-BE49-F238E27FC236}">
                  <a16:creationId xmlns:a16="http://schemas.microsoft.com/office/drawing/2014/main" id="{ED7E75D3-79A1-4FA4-B1CD-C10A0EB055B1}"/>
                </a:ext>
              </a:extLst>
            </p:cNvPr>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69" name="Line 1918">
              <a:extLst>
                <a:ext uri="{FF2B5EF4-FFF2-40B4-BE49-F238E27FC236}">
                  <a16:creationId xmlns:a16="http://schemas.microsoft.com/office/drawing/2014/main" id="{96020BF8-C466-4113-A02C-99FCE9F0C959}"/>
                </a:ext>
              </a:extLst>
            </p:cNvPr>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0" name="Line 1919">
              <a:extLst>
                <a:ext uri="{FF2B5EF4-FFF2-40B4-BE49-F238E27FC236}">
                  <a16:creationId xmlns:a16="http://schemas.microsoft.com/office/drawing/2014/main" id="{76B61CB3-A20D-4820-B47B-74B9A359166F}"/>
                </a:ext>
              </a:extLst>
            </p:cNvPr>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1" name="Line 1920">
              <a:extLst>
                <a:ext uri="{FF2B5EF4-FFF2-40B4-BE49-F238E27FC236}">
                  <a16:creationId xmlns:a16="http://schemas.microsoft.com/office/drawing/2014/main" id="{9203D97A-4C35-481A-993D-BEF9ECF2C275}"/>
                </a:ext>
              </a:extLst>
            </p:cNvPr>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2" name="Line 1921">
              <a:extLst>
                <a:ext uri="{FF2B5EF4-FFF2-40B4-BE49-F238E27FC236}">
                  <a16:creationId xmlns:a16="http://schemas.microsoft.com/office/drawing/2014/main" id="{3BC2E478-7686-426B-BE6B-F27311DC721E}"/>
                </a:ext>
              </a:extLst>
            </p:cNvPr>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3" name="Freeform 1922">
              <a:extLst>
                <a:ext uri="{FF2B5EF4-FFF2-40B4-BE49-F238E27FC236}">
                  <a16:creationId xmlns:a16="http://schemas.microsoft.com/office/drawing/2014/main" id="{858255C4-2F8E-41BD-B89B-76259D9165EC}"/>
                </a:ext>
              </a:extLst>
            </p:cNvPr>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74" name="Line 1923">
              <a:extLst>
                <a:ext uri="{FF2B5EF4-FFF2-40B4-BE49-F238E27FC236}">
                  <a16:creationId xmlns:a16="http://schemas.microsoft.com/office/drawing/2014/main" id="{6190097A-A9EA-4063-AC8A-2B667CF462E7}"/>
                </a:ext>
              </a:extLst>
            </p:cNvPr>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5" name="Line 1924">
              <a:extLst>
                <a:ext uri="{FF2B5EF4-FFF2-40B4-BE49-F238E27FC236}">
                  <a16:creationId xmlns:a16="http://schemas.microsoft.com/office/drawing/2014/main" id="{8F8BC2AB-B41B-4293-9673-875FA4398068}"/>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6" name="Line 1925">
              <a:extLst>
                <a:ext uri="{FF2B5EF4-FFF2-40B4-BE49-F238E27FC236}">
                  <a16:creationId xmlns:a16="http://schemas.microsoft.com/office/drawing/2014/main" id="{26554A87-5DAB-422C-99CD-26512A82B34A}"/>
                </a:ext>
              </a:extLst>
            </p:cNvPr>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7" name="Line 1926">
              <a:extLst>
                <a:ext uri="{FF2B5EF4-FFF2-40B4-BE49-F238E27FC236}">
                  <a16:creationId xmlns:a16="http://schemas.microsoft.com/office/drawing/2014/main" id="{31AACD26-143F-433B-854F-B68BA3DE8083}"/>
                </a:ext>
              </a:extLst>
            </p:cNvPr>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8" name="Line 1927">
              <a:extLst>
                <a:ext uri="{FF2B5EF4-FFF2-40B4-BE49-F238E27FC236}">
                  <a16:creationId xmlns:a16="http://schemas.microsoft.com/office/drawing/2014/main" id="{8C4DA3BF-CC31-4B68-9FF1-6677A65B3524}"/>
                </a:ext>
              </a:extLst>
            </p:cNvPr>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79" name="Line 1928">
              <a:extLst>
                <a:ext uri="{FF2B5EF4-FFF2-40B4-BE49-F238E27FC236}">
                  <a16:creationId xmlns:a16="http://schemas.microsoft.com/office/drawing/2014/main" id="{F970EAD4-0AA9-402E-9EA6-BC56778085FA}"/>
                </a:ext>
              </a:extLst>
            </p:cNvPr>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80" name="Line 1929">
              <a:extLst>
                <a:ext uri="{FF2B5EF4-FFF2-40B4-BE49-F238E27FC236}">
                  <a16:creationId xmlns:a16="http://schemas.microsoft.com/office/drawing/2014/main" id="{E76EE1BB-7C38-4A86-B5E3-C500B94529C9}"/>
                </a:ext>
              </a:extLst>
            </p:cNvPr>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81" name="Freeform 1930">
              <a:extLst>
                <a:ext uri="{FF2B5EF4-FFF2-40B4-BE49-F238E27FC236}">
                  <a16:creationId xmlns:a16="http://schemas.microsoft.com/office/drawing/2014/main" id="{B1622DA2-287F-4F3F-B644-7373348FF0C7}"/>
                </a:ext>
              </a:extLst>
            </p:cNvPr>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82" name="Freeform 1931">
              <a:extLst>
                <a:ext uri="{FF2B5EF4-FFF2-40B4-BE49-F238E27FC236}">
                  <a16:creationId xmlns:a16="http://schemas.microsoft.com/office/drawing/2014/main" id="{62BFF692-B1A4-4A7C-8F40-E5A7E25C2C44}"/>
                </a:ext>
              </a:extLst>
            </p:cNvPr>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83" name="Line 1932">
              <a:extLst>
                <a:ext uri="{FF2B5EF4-FFF2-40B4-BE49-F238E27FC236}">
                  <a16:creationId xmlns:a16="http://schemas.microsoft.com/office/drawing/2014/main" id="{473BB2A2-C1EB-45B7-8969-D392EF759879}"/>
                </a:ext>
              </a:extLst>
            </p:cNvPr>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84" name="Line 1933">
              <a:extLst>
                <a:ext uri="{FF2B5EF4-FFF2-40B4-BE49-F238E27FC236}">
                  <a16:creationId xmlns:a16="http://schemas.microsoft.com/office/drawing/2014/main" id="{F72AADD5-0E34-4991-8383-208BE7B82B47}"/>
                </a:ext>
              </a:extLst>
            </p:cNvPr>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85" name="Line 1934">
              <a:extLst>
                <a:ext uri="{FF2B5EF4-FFF2-40B4-BE49-F238E27FC236}">
                  <a16:creationId xmlns:a16="http://schemas.microsoft.com/office/drawing/2014/main" id="{EDE8E775-71D2-4510-A7B5-C6A20D43A98E}"/>
                </a:ext>
              </a:extLst>
            </p:cNvPr>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86" name="Line 1935">
              <a:extLst>
                <a:ext uri="{FF2B5EF4-FFF2-40B4-BE49-F238E27FC236}">
                  <a16:creationId xmlns:a16="http://schemas.microsoft.com/office/drawing/2014/main" id="{81D67463-1FBF-4402-AC0F-1E90E4758A2E}"/>
                </a:ext>
              </a:extLst>
            </p:cNvPr>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87" name="Line 1936">
              <a:extLst>
                <a:ext uri="{FF2B5EF4-FFF2-40B4-BE49-F238E27FC236}">
                  <a16:creationId xmlns:a16="http://schemas.microsoft.com/office/drawing/2014/main" id="{22A11C1F-B31E-452D-8D1E-CBD885E1DF1D}"/>
                </a:ext>
              </a:extLst>
            </p:cNvPr>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88" name="Line 1937">
              <a:extLst>
                <a:ext uri="{FF2B5EF4-FFF2-40B4-BE49-F238E27FC236}">
                  <a16:creationId xmlns:a16="http://schemas.microsoft.com/office/drawing/2014/main" id="{05EAE585-7293-4262-AC9A-E403BD62D9BF}"/>
                </a:ext>
              </a:extLst>
            </p:cNvPr>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89" name="Line 1938">
              <a:extLst>
                <a:ext uri="{FF2B5EF4-FFF2-40B4-BE49-F238E27FC236}">
                  <a16:creationId xmlns:a16="http://schemas.microsoft.com/office/drawing/2014/main" id="{86B7DFB2-0C31-4879-BD0D-4B810E1DF2DE}"/>
                </a:ext>
              </a:extLst>
            </p:cNvPr>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90" name="Line 1939">
              <a:extLst>
                <a:ext uri="{FF2B5EF4-FFF2-40B4-BE49-F238E27FC236}">
                  <a16:creationId xmlns:a16="http://schemas.microsoft.com/office/drawing/2014/main" id="{4302E696-287A-4A73-B8CF-D7979B34D008}"/>
                </a:ext>
              </a:extLst>
            </p:cNvPr>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91" name="Line 1940">
              <a:extLst>
                <a:ext uri="{FF2B5EF4-FFF2-40B4-BE49-F238E27FC236}">
                  <a16:creationId xmlns:a16="http://schemas.microsoft.com/office/drawing/2014/main" id="{3616C538-87AE-44C2-BB64-829E0DBCF8F5}"/>
                </a:ext>
              </a:extLst>
            </p:cNvPr>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92" name="Line 1941">
              <a:extLst>
                <a:ext uri="{FF2B5EF4-FFF2-40B4-BE49-F238E27FC236}">
                  <a16:creationId xmlns:a16="http://schemas.microsoft.com/office/drawing/2014/main" id="{CB127E3D-6A58-43D8-8641-3691D19F000B}"/>
                </a:ext>
              </a:extLst>
            </p:cNvPr>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93" name="Line 1942">
              <a:extLst>
                <a:ext uri="{FF2B5EF4-FFF2-40B4-BE49-F238E27FC236}">
                  <a16:creationId xmlns:a16="http://schemas.microsoft.com/office/drawing/2014/main" id="{55C016C6-3CAD-4C39-9480-EB6BE53A14FF}"/>
                </a:ext>
              </a:extLst>
            </p:cNvPr>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94" name="Freeform 1943">
              <a:extLst>
                <a:ext uri="{FF2B5EF4-FFF2-40B4-BE49-F238E27FC236}">
                  <a16:creationId xmlns:a16="http://schemas.microsoft.com/office/drawing/2014/main" id="{CD213D9C-E117-4112-B70D-BABD9066CB89}"/>
                </a:ext>
              </a:extLst>
            </p:cNvPr>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95" name="Freeform 1944">
              <a:extLst>
                <a:ext uri="{FF2B5EF4-FFF2-40B4-BE49-F238E27FC236}">
                  <a16:creationId xmlns:a16="http://schemas.microsoft.com/office/drawing/2014/main" id="{476DD0A4-F283-4FE4-AA08-64F2132341DC}"/>
                </a:ext>
              </a:extLst>
            </p:cNvPr>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96" name="Freeform 1945">
              <a:extLst>
                <a:ext uri="{FF2B5EF4-FFF2-40B4-BE49-F238E27FC236}">
                  <a16:creationId xmlns:a16="http://schemas.microsoft.com/office/drawing/2014/main" id="{6BAB697C-B164-4976-80C9-2E83809C1593}"/>
                </a:ext>
              </a:extLst>
            </p:cNvPr>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97" name="Line 1946">
              <a:extLst>
                <a:ext uri="{FF2B5EF4-FFF2-40B4-BE49-F238E27FC236}">
                  <a16:creationId xmlns:a16="http://schemas.microsoft.com/office/drawing/2014/main" id="{96CD1F71-AF51-4695-88D5-EE9654E89DFC}"/>
                </a:ext>
              </a:extLst>
            </p:cNvPr>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598" name="Freeform 1947">
              <a:extLst>
                <a:ext uri="{FF2B5EF4-FFF2-40B4-BE49-F238E27FC236}">
                  <a16:creationId xmlns:a16="http://schemas.microsoft.com/office/drawing/2014/main" id="{9738292D-8130-4272-A449-A12903F2D7F8}"/>
                </a:ext>
              </a:extLst>
            </p:cNvPr>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599" name="Freeform 1948">
              <a:extLst>
                <a:ext uri="{FF2B5EF4-FFF2-40B4-BE49-F238E27FC236}">
                  <a16:creationId xmlns:a16="http://schemas.microsoft.com/office/drawing/2014/main" id="{0129BCC0-4FED-45EE-A0E2-2BE4E81FBFF6}"/>
                </a:ext>
              </a:extLst>
            </p:cNvPr>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00" name="Freeform 1949">
              <a:extLst>
                <a:ext uri="{FF2B5EF4-FFF2-40B4-BE49-F238E27FC236}">
                  <a16:creationId xmlns:a16="http://schemas.microsoft.com/office/drawing/2014/main" id="{47831235-B9CB-4111-A7A3-071C8650CD4F}"/>
                </a:ext>
              </a:extLst>
            </p:cNvPr>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01" name="Freeform 1950">
              <a:extLst>
                <a:ext uri="{FF2B5EF4-FFF2-40B4-BE49-F238E27FC236}">
                  <a16:creationId xmlns:a16="http://schemas.microsoft.com/office/drawing/2014/main" id="{3ECD640B-C60D-4C7D-8984-2F152F2AB334}"/>
                </a:ext>
              </a:extLst>
            </p:cNvPr>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02" name="Line 1951">
              <a:extLst>
                <a:ext uri="{FF2B5EF4-FFF2-40B4-BE49-F238E27FC236}">
                  <a16:creationId xmlns:a16="http://schemas.microsoft.com/office/drawing/2014/main" id="{FE19555C-8B8E-4491-B6AE-B1634C16634E}"/>
                </a:ext>
              </a:extLst>
            </p:cNvPr>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03" name="Freeform 1952">
              <a:extLst>
                <a:ext uri="{FF2B5EF4-FFF2-40B4-BE49-F238E27FC236}">
                  <a16:creationId xmlns:a16="http://schemas.microsoft.com/office/drawing/2014/main" id="{5DC95639-DBFD-4D86-A418-A85E2DDA75FA}"/>
                </a:ext>
              </a:extLst>
            </p:cNvPr>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04" name="Freeform 1953">
              <a:extLst>
                <a:ext uri="{FF2B5EF4-FFF2-40B4-BE49-F238E27FC236}">
                  <a16:creationId xmlns:a16="http://schemas.microsoft.com/office/drawing/2014/main" id="{B1CC4719-B4ED-49D7-A31C-021B04A26D5D}"/>
                </a:ext>
              </a:extLst>
            </p:cNvPr>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05" name="Freeform 1954">
              <a:extLst>
                <a:ext uri="{FF2B5EF4-FFF2-40B4-BE49-F238E27FC236}">
                  <a16:creationId xmlns:a16="http://schemas.microsoft.com/office/drawing/2014/main" id="{F8B38985-CD3C-475B-B5FE-6B30F859B99B}"/>
                </a:ext>
              </a:extLst>
            </p:cNvPr>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06" name="Line 1955">
              <a:extLst>
                <a:ext uri="{FF2B5EF4-FFF2-40B4-BE49-F238E27FC236}">
                  <a16:creationId xmlns:a16="http://schemas.microsoft.com/office/drawing/2014/main" id="{98CABF46-B72F-4364-9062-593E0DE70A77}"/>
                </a:ext>
              </a:extLst>
            </p:cNvPr>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07" name="Line 1956">
              <a:extLst>
                <a:ext uri="{FF2B5EF4-FFF2-40B4-BE49-F238E27FC236}">
                  <a16:creationId xmlns:a16="http://schemas.microsoft.com/office/drawing/2014/main" id="{A5F2B92F-819D-45E7-B7BA-157D6B7F7FCE}"/>
                </a:ext>
              </a:extLst>
            </p:cNvPr>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08" name="Line 1957">
              <a:extLst>
                <a:ext uri="{FF2B5EF4-FFF2-40B4-BE49-F238E27FC236}">
                  <a16:creationId xmlns:a16="http://schemas.microsoft.com/office/drawing/2014/main" id="{2986E4CE-D01C-453D-B6DE-3179E80A21A9}"/>
                </a:ext>
              </a:extLst>
            </p:cNvPr>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09" name="Line 1958">
              <a:extLst>
                <a:ext uri="{FF2B5EF4-FFF2-40B4-BE49-F238E27FC236}">
                  <a16:creationId xmlns:a16="http://schemas.microsoft.com/office/drawing/2014/main" id="{3CE4AE22-37AC-4E74-981C-1F5541C78FFE}"/>
                </a:ext>
              </a:extLst>
            </p:cNvPr>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10" name="Line 1959">
              <a:extLst>
                <a:ext uri="{FF2B5EF4-FFF2-40B4-BE49-F238E27FC236}">
                  <a16:creationId xmlns:a16="http://schemas.microsoft.com/office/drawing/2014/main" id="{A94CF064-ADB8-4D1B-8AE9-B239C631A17D}"/>
                </a:ext>
              </a:extLst>
            </p:cNvPr>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11" name="Freeform 1960">
              <a:extLst>
                <a:ext uri="{FF2B5EF4-FFF2-40B4-BE49-F238E27FC236}">
                  <a16:creationId xmlns:a16="http://schemas.microsoft.com/office/drawing/2014/main" id="{73122AA8-F690-456F-B26F-5444973390FE}"/>
                </a:ext>
              </a:extLst>
            </p:cNvPr>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12" name="Freeform 1961">
              <a:extLst>
                <a:ext uri="{FF2B5EF4-FFF2-40B4-BE49-F238E27FC236}">
                  <a16:creationId xmlns:a16="http://schemas.microsoft.com/office/drawing/2014/main" id="{B6B3C653-73EB-427D-A967-903085C2B018}"/>
                </a:ext>
              </a:extLst>
            </p:cNvPr>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13" name="Line 1962">
              <a:extLst>
                <a:ext uri="{FF2B5EF4-FFF2-40B4-BE49-F238E27FC236}">
                  <a16:creationId xmlns:a16="http://schemas.microsoft.com/office/drawing/2014/main" id="{808E10D8-B548-4493-B4D0-54F6992FE467}"/>
                </a:ext>
              </a:extLst>
            </p:cNvPr>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14" name="Line 1963">
              <a:extLst>
                <a:ext uri="{FF2B5EF4-FFF2-40B4-BE49-F238E27FC236}">
                  <a16:creationId xmlns:a16="http://schemas.microsoft.com/office/drawing/2014/main" id="{EECB764F-5EC6-4D99-8D91-A3EAD0B27D8C}"/>
                </a:ext>
              </a:extLst>
            </p:cNvPr>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15" name="Line 1964">
              <a:extLst>
                <a:ext uri="{FF2B5EF4-FFF2-40B4-BE49-F238E27FC236}">
                  <a16:creationId xmlns:a16="http://schemas.microsoft.com/office/drawing/2014/main" id="{32B58CBC-107D-4B6D-B518-BF34C1D3A471}"/>
                </a:ext>
              </a:extLst>
            </p:cNvPr>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16" name="Freeform 1965">
              <a:extLst>
                <a:ext uri="{FF2B5EF4-FFF2-40B4-BE49-F238E27FC236}">
                  <a16:creationId xmlns:a16="http://schemas.microsoft.com/office/drawing/2014/main" id="{0F79376B-7B33-44DF-BD8F-696DF89D4E7D}"/>
                </a:ext>
              </a:extLst>
            </p:cNvPr>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17" name="Line 1966">
              <a:extLst>
                <a:ext uri="{FF2B5EF4-FFF2-40B4-BE49-F238E27FC236}">
                  <a16:creationId xmlns:a16="http://schemas.microsoft.com/office/drawing/2014/main" id="{EA15DD3C-4F20-4C98-A6F4-53F4ACE70AFF}"/>
                </a:ext>
              </a:extLst>
            </p:cNvPr>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18" name="Line 1967">
              <a:extLst>
                <a:ext uri="{FF2B5EF4-FFF2-40B4-BE49-F238E27FC236}">
                  <a16:creationId xmlns:a16="http://schemas.microsoft.com/office/drawing/2014/main" id="{BA597A85-7079-4C30-8FA3-782CBFBA56BB}"/>
                </a:ext>
              </a:extLst>
            </p:cNvPr>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19" name="Line 1968">
              <a:extLst>
                <a:ext uri="{FF2B5EF4-FFF2-40B4-BE49-F238E27FC236}">
                  <a16:creationId xmlns:a16="http://schemas.microsoft.com/office/drawing/2014/main" id="{7CE42827-235B-4DD5-8153-14C8368C18CD}"/>
                </a:ext>
              </a:extLst>
            </p:cNvPr>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20" name="Line 1969">
              <a:extLst>
                <a:ext uri="{FF2B5EF4-FFF2-40B4-BE49-F238E27FC236}">
                  <a16:creationId xmlns:a16="http://schemas.microsoft.com/office/drawing/2014/main" id="{B3EBA563-A696-4C05-A6FD-2B901C0A24D2}"/>
                </a:ext>
              </a:extLst>
            </p:cNvPr>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21" name="Line 1970">
              <a:extLst>
                <a:ext uri="{FF2B5EF4-FFF2-40B4-BE49-F238E27FC236}">
                  <a16:creationId xmlns:a16="http://schemas.microsoft.com/office/drawing/2014/main" id="{0A35E218-C0A8-4017-8F6C-594DB5B47238}"/>
                </a:ext>
              </a:extLst>
            </p:cNvPr>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22" name="Freeform 1971">
              <a:extLst>
                <a:ext uri="{FF2B5EF4-FFF2-40B4-BE49-F238E27FC236}">
                  <a16:creationId xmlns:a16="http://schemas.microsoft.com/office/drawing/2014/main" id="{A8DB1ED4-1476-40F1-B00B-E6402387FE8E}"/>
                </a:ext>
              </a:extLst>
            </p:cNvPr>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23" name="Freeform 1972">
              <a:extLst>
                <a:ext uri="{FF2B5EF4-FFF2-40B4-BE49-F238E27FC236}">
                  <a16:creationId xmlns:a16="http://schemas.microsoft.com/office/drawing/2014/main" id="{8F3B8902-7715-4506-8DDE-E42B7638C6C2}"/>
                </a:ext>
              </a:extLst>
            </p:cNvPr>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24" name="Freeform 1973">
              <a:extLst>
                <a:ext uri="{FF2B5EF4-FFF2-40B4-BE49-F238E27FC236}">
                  <a16:creationId xmlns:a16="http://schemas.microsoft.com/office/drawing/2014/main" id="{A8D00D43-629D-4492-9C41-0709E26F82DA}"/>
                </a:ext>
              </a:extLst>
            </p:cNvPr>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25" name="Line 1974">
              <a:extLst>
                <a:ext uri="{FF2B5EF4-FFF2-40B4-BE49-F238E27FC236}">
                  <a16:creationId xmlns:a16="http://schemas.microsoft.com/office/drawing/2014/main" id="{84C37E74-7C07-4251-AA66-6C9D59A25F8D}"/>
                </a:ext>
              </a:extLst>
            </p:cNvPr>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26" name="Freeform 1975">
              <a:extLst>
                <a:ext uri="{FF2B5EF4-FFF2-40B4-BE49-F238E27FC236}">
                  <a16:creationId xmlns:a16="http://schemas.microsoft.com/office/drawing/2014/main" id="{8F0E7FAD-93D3-4367-87B0-762423CB8D9D}"/>
                </a:ext>
              </a:extLst>
            </p:cNvPr>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27" name="Line 1976">
              <a:extLst>
                <a:ext uri="{FF2B5EF4-FFF2-40B4-BE49-F238E27FC236}">
                  <a16:creationId xmlns:a16="http://schemas.microsoft.com/office/drawing/2014/main" id="{A468AA63-0106-4E11-8603-70CBE35D6C1F}"/>
                </a:ext>
              </a:extLst>
            </p:cNvPr>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628" name="Rectangle 1977">
              <a:extLst>
                <a:ext uri="{FF2B5EF4-FFF2-40B4-BE49-F238E27FC236}">
                  <a16:creationId xmlns:a16="http://schemas.microsoft.com/office/drawing/2014/main" id="{8E4E91F6-7E32-4D5B-BB4A-ACF95A6F5B82}"/>
                </a:ext>
              </a:extLst>
            </p:cNvPr>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4629" name="Freeform 1978">
              <a:extLst>
                <a:ext uri="{FF2B5EF4-FFF2-40B4-BE49-F238E27FC236}">
                  <a16:creationId xmlns:a16="http://schemas.microsoft.com/office/drawing/2014/main" id="{70D3CAD2-7BDA-4F98-9003-8BB4DF556CFF}"/>
                </a:ext>
              </a:extLst>
            </p:cNvPr>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30" name="Freeform 1979">
              <a:extLst>
                <a:ext uri="{FF2B5EF4-FFF2-40B4-BE49-F238E27FC236}">
                  <a16:creationId xmlns:a16="http://schemas.microsoft.com/office/drawing/2014/main" id="{096B5EBE-13DF-4F8F-A010-EDECE2C6C7BB}"/>
                </a:ext>
              </a:extLst>
            </p:cNvPr>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31" name="Freeform 1980">
              <a:extLst>
                <a:ext uri="{FF2B5EF4-FFF2-40B4-BE49-F238E27FC236}">
                  <a16:creationId xmlns:a16="http://schemas.microsoft.com/office/drawing/2014/main" id="{253A4BBA-C18D-4C16-926F-DE5D1F9A1A17}"/>
                </a:ext>
              </a:extLst>
            </p:cNvPr>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32" name="Freeform 1981">
              <a:extLst>
                <a:ext uri="{FF2B5EF4-FFF2-40B4-BE49-F238E27FC236}">
                  <a16:creationId xmlns:a16="http://schemas.microsoft.com/office/drawing/2014/main" id="{8E315864-9EE2-4D16-A841-E0734A02CCE4}"/>
                </a:ext>
              </a:extLst>
            </p:cNvPr>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33" name="Freeform 1982">
              <a:extLst>
                <a:ext uri="{FF2B5EF4-FFF2-40B4-BE49-F238E27FC236}">
                  <a16:creationId xmlns:a16="http://schemas.microsoft.com/office/drawing/2014/main" id="{4B3D0ABA-0CF6-49EF-9A35-93BBDBB5D73B}"/>
                </a:ext>
              </a:extLst>
            </p:cNvPr>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634" name="Freeform 1983">
              <a:extLst>
                <a:ext uri="{FF2B5EF4-FFF2-40B4-BE49-F238E27FC236}">
                  <a16:creationId xmlns:a16="http://schemas.microsoft.com/office/drawing/2014/main" id="{AB14792F-28FE-481A-BDF0-FED8F6DC1AFD}"/>
                </a:ext>
              </a:extLst>
            </p:cNvPr>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33800" name="グループ化 1111">
            <a:extLst>
              <a:ext uri="{FF2B5EF4-FFF2-40B4-BE49-F238E27FC236}">
                <a16:creationId xmlns:a16="http://schemas.microsoft.com/office/drawing/2014/main" id="{B71E6FDA-C49D-4A8B-BB9F-3AA34EB5309E}"/>
              </a:ext>
            </a:extLst>
          </p:cNvPr>
          <p:cNvGrpSpPr>
            <a:grpSpLocks/>
          </p:cNvGrpSpPr>
          <p:nvPr/>
        </p:nvGrpSpPr>
        <p:grpSpPr bwMode="auto">
          <a:xfrm>
            <a:off x="1000125" y="1057275"/>
            <a:ext cx="0" cy="0"/>
            <a:chOff x="0" y="0"/>
            <a:chExt cx="345" cy="104"/>
          </a:xfrm>
        </p:grpSpPr>
        <p:sp>
          <p:nvSpPr>
            <p:cNvPr id="1113" name="Freeform 1710">
              <a:extLst>
                <a:ext uri="{FF2B5EF4-FFF2-40B4-BE49-F238E27FC236}">
                  <a16:creationId xmlns:a16="http://schemas.microsoft.com/office/drawing/2014/main" id="{3D6BB88A-07B9-40D5-8653-81B77E3318F2}"/>
                </a:ext>
              </a:extLst>
            </p:cNvPr>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4" name="Freeform 1711">
              <a:extLst>
                <a:ext uri="{FF2B5EF4-FFF2-40B4-BE49-F238E27FC236}">
                  <a16:creationId xmlns:a16="http://schemas.microsoft.com/office/drawing/2014/main" id="{A939BF0C-4F30-4F60-B75A-F5E5971A71E0}"/>
                </a:ext>
              </a:extLst>
            </p:cNvPr>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5" name="Line 1712">
              <a:extLst>
                <a:ext uri="{FF2B5EF4-FFF2-40B4-BE49-F238E27FC236}">
                  <a16:creationId xmlns:a16="http://schemas.microsoft.com/office/drawing/2014/main" id="{CECAEF25-10CE-4A1E-82B8-4CEBA8B77A0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6" name="Line 1713">
              <a:extLst>
                <a:ext uri="{FF2B5EF4-FFF2-40B4-BE49-F238E27FC236}">
                  <a16:creationId xmlns:a16="http://schemas.microsoft.com/office/drawing/2014/main" id="{945AD3A2-7B94-4DAD-8E4B-23893457921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7" name="Line 1714">
              <a:extLst>
                <a:ext uri="{FF2B5EF4-FFF2-40B4-BE49-F238E27FC236}">
                  <a16:creationId xmlns:a16="http://schemas.microsoft.com/office/drawing/2014/main" id="{6131C216-2AF6-46DD-896A-306DA7CBE7D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8" name="Line 1715">
              <a:extLst>
                <a:ext uri="{FF2B5EF4-FFF2-40B4-BE49-F238E27FC236}">
                  <a16:creationId xmlns:a16="http://schemas.microsoft.com/office/drawing/2014/main" id="{0457C6B2-7864-4122-9535-C9F032AC4756}"/>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9" name="Line 1716">
              <a:extLst>
                <a:ext uri="{FF2B5EF4-FFF2-40B4-BE49-F238E27FC236}">
                  <a16:creationId xmlns:a16="http://schemas.microsoft.com/office/drawing/2014/main" id="{74B1BBBF-D381-45A4-AD5F-3C28BC18994C}"/>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0" name="Line 1717">
              <a:extLst>
                <a:ext uri="{FF2B5EF4-FFF2-40B4-BE49-F238E27FC236}">
                  <a16:creationId xmlns:a16="http://schemas.microsoft.com/office/drawing/2014/main" id="{1AC59DEE-D595-458B-8045-40753D6626CA}"/>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1" name="Line 1718">
              <a:extLst>
                <a:ext uri="{FF2B5EF4-FFF2-40B4-BE49-F238E27FC236}">
                  <a16:creationId xmlns:a16="http://schemas.microsoft.com/office/drawing/2014/main" id="{DB52348A-040F-4404-9B19-CCA25DF9561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2" name="Line 1719">
              <a:extLst>
                <a:ext uri="{FF2B5EF4-FFF2-40B4-BE49-F238E27FC236}">
                  <a16:creationId xmlns:a16="http://schemas.microsoft.com/office/drawing/2014/main" id="{0573E3BD-71E0-42D5-ADDD-630835EB568F}"/>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3" name="Line 1720">
              <a:extLst>
                <a:ext uri="{FF2B5EF4-FFF2-40B4-BE49-F238E27FC236}">
                  <a16:creationId xmlns:a16="http://schemas.microsoft.com/office/drawing/2014/main" id="{7D9F4A8D-03F0-4363-B4F4-FD860D59E475}"/>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4" name="Freeform 1721">
              <a:extLst>
                <a:ext uri="{FF2B5EF4-FFF2-40B4-BE49-F238E27FC236}">
                  <a16:creationId xmlns:a16="http://schemas.microsoft.com/office/drawing/2014/main" id="{81D7F4C9-CC5F-4E75-AC27-B366B73C8B16}"/>
                </a:ext>
              </a:extLst>
            </p:cNvPr>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5" name="Freeform 1722">
              <a:extLst>
                <a:ext uri="{FF2B5EF4-FFF2-40B4-BE49-F238E27FC236}">
                  <a16:creationId xmlns:a16="http://schemas.microsoft.com/office/drawing/2014/main" id="{8FE989ED-1F55-48EB-ADFF-892459FC8211}"/>
                </a:ext>
              </a:extLst>
            </p:cNvPr>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6" name="Freeform 1723">
              <a:extLst>
                <a:ext uri="{FF2B5EF4-FFF2-40B4-BE49-F238E27FC236}">
                  <a16:creationId xmlns:a16="http://schemas.microsoft.com/office/drawing/2014/main" id="{22A15C7D-8198-4580-BB96-86CFF06DEF59}"/>
                </a:ext>
              </a:extLst>
            </p:cNvPr>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7" name="Freeform 1724">
              <a:extLst>
                <a:ext uri="{FF2B5EF4-FFF2-40B4-BE49-F238E27FC236}">
                  <a16:creationId xmlns:a16="http://schemas.microsoft.com/office/drawing/2014/main" id="{FA4168D8-5499-402F-8705-DA0EB8583AA7}"/>
                </a:ext>
              </a:extLst>
            </p:cNvPr>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8" name="Freeform 1725">
              <a:extLst>
                <a:ext uri="{FF2B5EF4-FFF2-40B4-BE49-F238E27FC236}">
                  <a16:creationId xmlns:a16="http://schemas.microsoft.com/office/drawing/2014/main" id="{503EF59C-59F6-4B93-981C-2DBCDCF09383}"/>
                </a:ext>
              </a:extLst>
            </p:cNvPr>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9" name="Freeform 1726">
              <a:extLst>
                <a:ext uri="{FF2B5EF4-FFF2-40B4-BE49-F238E27FC236}">
                  <a16:creationId xmlns:a16="http://schemas.microsoft.com/office/drawing/2014/main" id="{21E4D6F4-E8CD-4E8B-87F1-CD60AF7B1F42}"/>
                </a:ext>
              </a:extLst>
            </p:cNvPr>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0" name="Line 1727">
              <a:extLst>
                <a:ext uri="{FF2B5EF4-FFF2-40B4-BE49-F238E27FC236}">
                  <a16:creationId xmlns:a16="http://schemas.microsoft.com/office/drawing/2014/main" id="{F7EC722A-192D-4E03-B773-D820EC648DCF}"/>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1" name="Freeform 1728">
              <a:extLst>
                <a:ext uri="{FF2B5EF4-FFF2-40B4-BE49-F238E27FC236}">
                  <a16:creationId xmlns:a16="http://schemas.microsoft.com/office/drawing/2014/main" id="{4B11DB4E-7602-487E-81B1-41DB3F599D2A}"/>
                </a:ext>
              </a:extLst>
            </p:cNvPr>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2" name="Freeform 1729">
              <a:extLst>
                <a:ext uri="{FF2B5EF4-FFF2-40B4-BE49-F238E27FC236}">
                  <a16:creationId xmlns:a16="http://schemas.microsoft.com/office/drawing/2014/main" id="{EC453508-C13D-426C-92C6-067453433B09}"/>
                </a:ext>
              </a:extLst>
            </p:cNvPr>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3" name="Line 1730">
              <a:extLst>
                <a:ext uri="{FF2B5EF4-FFF2-40B4-BE49-F238E27FC236}">
                  <a16:creationId xmlns:a16="http://schemas.microsoft.com/office/drawing/2014/main" id="{199A489F-580C-444C-8DEE-692E4D6FEF0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4" name="Line 1731">
              <a:extLst>
                <a:ext uri="{FF2B5EF4-FFF2-40B4-BE49-F238E27FC236}">
                  <a16:creationId xmlns:a16="http://schemas.microsoft.com/office/drawing/2014/main" id="{877E6EF3-D564-403A-8F38-7C5F15B8FA6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5" name="Line 1732">
              <a:extLst>
                <a:ext uri="{FF2B5EF4-FFF2-40B4-BE49-F238E27FC236}">
                  <a16:creationId xmlns:a16="http://schemas.microsoft.com/office/drawing/2014/main" id="{AC0409EB-4CB0-4914-B0F4-0EA0CB23E0E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6" name="Line 1733">
              <a:extLst>
                <a:ext uri="{FF2B5EF4-FFF2-40B4-BE49-F238E27FC236}">
                  <a16:creationId xmlns:a16="http://schemas.microsoft.com/office/drawing/2014/main" id="{00D27F28-95A0-41DB-88BD-D0C7DE34E32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7" name="Freeform 1734">
              <a:extLst>
                <a:ext uri="{FF2B5EF4-FFF2-40B4-BE49-F238E27FC236}">
                  <a16:creationId xmlns:a16="http://schemas.microsoft.com/office/drawing/2014/main" id="{2B2F397C-B30E-4C0C-B859-D7C8E8428EA7}"/>
                </a:ext>
              </a:extLst>
            </p:cNvPr>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8" name="Line 1735">
              <a:extLst>
                <a:ext uri="{FF2B5EF4-FFF2-40B4-BE49-F238E27FC236}">
                  <a16:creationId xmlns:a16="http://schemas.microsoft.com/office/drawing/2014/main" id="{B18D97D8-2957-4AB9-9394-EB3B91F978C9}"/>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9" name="Line 1736">
              <a:extLst>
                <a:ext uri="{FF2B5EF4-FFF2-40B4-BE49-F238E27FC236}">
                  <a16:creationId xmlns:a16="http://schemas.microsoft.com/office/drawing/2014/main" id="{FC6EFB21-7132-4A4D-B9F4-F6D124F89F3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0" name="Line 1737">
              <a:extLst>
                <a:ext uri="{FF2B5EF4-FFF2-40B4-BE49-F238E27FC236}">
                  <a16:creationId xmlns:a16="http://schemas.microsoft.com/office/drawing/2014/main" id="{840DB3EB-B076-4128-A07A-5C45CB0D30E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1" name="Line 1738">
              <a:extLst>
                <a:ext uri="{FF2B5EF4-FFF2-40B4-BE49-F238E27FC236}">
                  <a16:creationId xmlns:a16="http://schemas.microsoft.com/office/drawing/2014/main" id="{94E3405B-756B-41C2-87A2-C54795B4BA9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2" name="Line 1739">
              <a:extLst>
                <a:ext uri="{FF2B5EF4-FFF2-40B4-BE49-F238E27FC236}">
                  <a16:creationId xmlns:a16="http://schemas.microsoft.com/office/drawing/2014/main" id="{D9D140A9-96C1-4EEE-B7AF-8A87ABB3E26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3" name="Line 1740">
              <a:extLst>
                <a:ext uri="{FF2B5EF4-FFF2-40B4-BE49-F238E27FC236}">
                  <a16:creationId xmlns:a16="http://schemas.microsoft.com/office/drawing/2014/main" id="{CF2BFE29-CDEB-4D03-B7D9-7A674EDBC60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4" name="Line 1741">
              <a:extLst>
                <a:ext uri="{FF2B5EF4-FFF2-40B4-BE49-F238E27FC236}">
                  <a16:creationId xmlns:a16="http://schemas.microsoft.com/office/drawing/2014/main" id="{C47A85E2-FB70-4B0F-895D-608B4AB2D412}"/>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5" name="Line 1742">
              <a:extLst>
                <a:ext uri="{FF2B5EF4-FFF2-40B4-BE49-F238E27FC236}">
                  <a16:creationId xmlns:a16="http://schemas.microsoft.com/office/drawing/2014/main" id="{CBC017F3-BC84-4912-A87A-A182F6C4520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6" name="Line 1743">
              <a:extLst>
                <a:ext uri="{FF2B5EF4-FFF2-40B4-BE49-F238E27FC236}">
                  <a16:creationId xmlns:a16="http://schemas.microsoft.com/office/drawing/2014/main" id="{72179FA4-6E99-443D-B3A1-1AAABEE8F06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7" name="Line 1744">
              <a:extLst>
                <a:ext uri="{FF2B5EF4-FFF2-40B4-BE49-F238E27FC236}">
                  <a16:creationId xmlns:a16="http://schemas.microsoft.com/office/drawing/2014/main" id="{86FB61B0-29FC-4ABB-9EBB-590C30F6ED1D}"/>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8" name="Freeform 1745">
              <a:extLst>
                <a:ext uri="{FF2B5EF4-FFF2-40B4-BE49-F238E27FC236}">
                  <a16:creationId xmlns:a16="http://schemas.microsoft.com/office/drawing/2014/main" id="{92E44135-B697-4F5D-974D-02B120851203}"/>
                </a:ext>
              </a:extLst>
            </p:cNvPr>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49" name="Line 1746">
              <a:extLst>
                <a:ext uri="{FF2B5EF4-FFF2-40B4-BE49-F238E27FC236}">
                  <a16:creationId xmlns:a16="http://schemas.microsoft.com/office/drawing/2014/main" id="{308D7360-C726-4162-ACF3-CABD9023EB70}"/>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0" name="Line 1747">
              <a:extLst>
                <a:ext uri="{FF2B5EF4-FFF2-40B4-BE49-F238E27FC236}">
                  <a16:creationId xmlns:a16="http://schemas.microsoft.com/office/drawing/2014/main" id="{10EBB476-C095-4703-8D48-1BE6CBEBBFB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1" name="Line 1748">
              <a:extLst>
                <a:ext uri="{FF2B5EF4-FFF2-40B4-BE49-F238E27FC236}">
                  <a16:creationId xmlns:a16="http://schemas.microsoft.com/office/drawing/2014/main" id="{1EDF63D1-99E6-49AD-91C6-642172821A8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2" name="Line 1749">
              <a:extLst>
                <a:ext uri="{FF2B5EF4-FFF2-40B4-BE49-F238E27FC236}">
                  <a16:creationId xmlns:a16="http://schemas.microsoft.com/office/drawing/2014/main" id="{6DD7FF55-59E5-4799-A985-CEAC2CA71D0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3" name="Freeform 1750">
              <a:extLst>
                <a:ext uri="{FF2B5EF4-FFF2-40B4-BE49-F238E27FC236}">
                  <a16:creationId xmlns:a16="http://schemas.microsoft.com/office/drawing/2014/main" id="{02C1095B-299E-4417-90CF-39CEC492EA21}"/>
                </a:ext>
              </a:extLst>
            </p:cNvPr>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4" name="Freeform 1751">
              <a:extLst>
                <a:ext uri="{FF2B5EF4-FFF2-40B4-BE49-F238E27FC236}">
                  <a16:creationId xmlns:a16="http://schemas.microsoft.com/office/drawing/2014/main" id="{162F3460-5976-4DFE-99E6-5725B681CC48}"/>
                </a:ext>
              </a:extLst>
            </p:cNvPr>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5" name="Freeform 1752">
              <a:extLst>
                <a:ext uri="{FF2B5EF4-FFF2-40B4-BE49-F238E27FC236}">
                  <a16:creationId xmlns:a16="http://schemas.microsoft.com/office/drawing/2014/main" id="{517DDB00-8A34-4CCB-BBEF-81164B56D3B6}"/>
                </a:ext>
              </a:extLst>
            </p:cNvPr>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6" name="Freeform 1753">
              <a:extLst>
                <a:ext uri="{FF2B5EF4-FFF2-40B4-BE49-F238E27FC236}">
                  <a16:creationId xmlns:a16="http://schemas.microsoft.com/office/drawing/2014/main" id="{73488154-8C04-441D-BFF0-6A2CFB7F4631}"/>
                </a:ext>
              </a:extLst>
            </p:cNvPr>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7" name="Line 1754">
              <a:extLst>
                <a:ext uri="{FF2B5EF4-FFF2-40B4-BE49-F238E27FC236}">
                  <a16:creationId xmlns:a16="http://schemas.microsoft.com/office/drawing/2014/main" id="{56110856-18B8-4CFA-BA59-0D1B56FC16BE}"/>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8" name="Line 1755">
              <a:extLst>
                <a:ext uri="{FF2B5EF4-FFF2-40B4-BE49-F238E27FC236}">
                  <a16:creationId xmlns:a16="http://schemas.microsoft.com/office/drawing/2014/main" id="{B8FBB6E4-FCCB-45B4-926A-EBD991C07CA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9" name="Line 1756">
              <a:extLst>
                <a:ext uri="{FF2B5EF4-FFF2-40B4-BE49-F238E27FC236}">
                  <a16:creationId xmlns:a16="http://schemas.microsoft.com/office/drawing/2014/main" id="{ACB53314-0A81-4934-9ADF-95ED3D8A32A7}"/>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0" name="Line 1757">
              <a:extLst>
                <a:ext uri="{FF2B5EF4-FFF2-40B4-BE49-F238E27FC236}">
                  <a16:creationId xmlns:a16="http://schemas.microsoft.com/office/drawing/2014/main" id="{972EB668-905D-4D24-A379-CCEF0AEA4E06}"/>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1" name="Line 1758">
              <a:extLst>
                <a:ext uri="{FF2B5EF4-FFF2-40B4-BE49-F238E27FC236}">
                  <a16:creationId xmlns:a16="http://schemas.microsoft.com/office/drawing/2014/main" id="{C14CD033-3FD0-4C48-A248-78D2BAEA83A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2" name="Line 1759">
              <a:extLst>
                <a:ext uri="{FF2B5EF4-FFF2-40B4-BE49-F238E27FC236}">
                  <a16:creationId xmlns:a16="http://schemas.microsoft.com/office/drawing/2014/main" id="{07C53A0F-F95C-49C5-AF68-2784FE77A1C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3" name="Freeform 1760">
              <a:extLst>
                <a:ext uri="{FF2B5EF4-FFF2-40B4-BE49-F238E27FC236}">
                  <a16:creationId xmlns:a16="http://schemas.microsoft.com/office/drawing/2014/main" id="{3258D744-64B6-4EA9-BFC1-242FA11CBD1A}"/>
                </a:ext>
              </a:extLst>
            </p:cNvPr>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4" name="Freeform 1761">
              <a:extLst>
                <a:ext uri="{FF2B5EF4-FFF2-40B4-BE49-F238E27FC236}">
                  <a16:creationId xmlns:a16="http://schemas.microsoft.com/office/drawing/2014/main" id="{CE7EC499-0C9C-443C-9202-808844C10D05}"/>
                </a:ext>
              </a:extLst>
            </p:cNvPr>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5" name="Line 1762">
              <a:extLst>
                <a:ext uri="{FF2B5EF4-FFF2-40B4-BE49-F238E27FC236}">
                  <a16:creationId xmlns:a16="http://schemas.microsoft.com/office/drawing/2014/main" id="{80F1849C-70EC-46B0-A972-5776AA7A6C9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6" name="Line 1763">
              <a:extLst>
                <a:ext uri="{FF2B5EF4-FFF2-40B4-BE49-F238E27FC236}">
                  <a16:creationId xmlns:a16="http://schemas.microsoft.com/office/drawing/2014/main" id="{D40CEFBC-58EC-4FBF-9262-4FAE340182A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7" name="Freeform 1764">
              <a:extLst>
                <a:ext uri="{FF2B5EF4-FFF2-40B4-BE49-F238E27FC236}">
                  <a16:creationId xmlns:a16="http://schemas.microsoft.com/office/drawing/2014/main" id="{4B4B7A7A-6D80-4311-AAB3-3EDF70637F6F}"/>
                </a:ext>
              </a:extLst>
            </p:cNvPr>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8" name="Line 1765">
              <a:extLst>
                <a:ext uri="{FF2B5EF4-FFF2-40B4-BE49-F238E27FC236}">
                  <a16:creationId xmlns:a16="http://schemas.microsoft.com/office/drawing/2014/main" id="{140B0E79-5D15-44D1-9C22-DE0873D4444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9" name="Line 1766">
              <a:extLst>
                <a:ext uri="{FF2B5EF4-FFF2-40B4-BE49-F238E27FC236}">
                  <a16:creationId xmlns:a16="http://schemas.microsoft.com/office/drawing/2014/main" id="{A4F72E53-6BC0-4CF9-B527-989FCE86C1A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0" name="Line 1767">
              <a:extLst>
                <a:ext uri="{FF2B5EF4-FFF2-40B4-BE49-F238E27FC236}">
                  <a16:creationId xmlns:a16="http://schemas.microsoft.com/office/drawing/2014/main" id="{D280C4B1-E468-4C52-9CBD-E747CCEBD26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1" name="Line 1768">
              <a:extLst>
                <a:ext uri="{FF2B5EF4-FFF2-40B4-BE49-F238E27FC236}">
                  <a16:creationId xmlns:a16="http://schemas.microsoft.com/office/drawing/2014/main" id="{DA7D9A1B-2CFD-48C5-9665-1DE6B2F6BD1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2" name="Freeform 1769">
              <a:extLst>
                <a:ext uri="{FF2B5EF4-FFF2-40B4-BE49-F238E27FC236}">
                  <a16:creationId xmlns:a16="http://schemas.microsoft.com/office/drawing/2014/main" id="{832127D5-89DF-4440-9D12-54E4248E264F}"/>
                </a:ext>
              </a:extLst>
            </p:cNvPr>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3" name="Freeform 1770">
              <a:extLst>
                <a:ext uri="{FF2B5EF4-FFF2-40B4-BE49-F238E27FC236}">
                  <a16:creationId xmlns:a16="http://schemas.microsoft.com/office/drawing/2014/main" id="{D73B9DF4-0604-42C1-B2BF-5C918B405CD5}"/>
                </a:ext>
              </a:extLst>
            </p:cNvPr>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4" name="Freeform 1771">
              <a:extLst>
                <a:ext uri="{FF2B5EF4-FFF2-40B4-BE49-F238E27FC236}">
                  <a16:creationId xmlns:a16="http://schemas.microsoft.com/office/drawing/2014/main" id="{FC38E30E-C95B-47CD-AA6A-97545449D5DA}"/>
                </a:ext>
              </a:extLst>
            </p:cNvPr>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5" name="Freeform 1772">
              <a:extLst>
                <a:ext uri="{FF2B5EF4-FFF2-40B4-BE49-F238E27FC236}">
                  <a16:creationId xmlns:a16="http://schemas.microsoft.com/office/drawing/2014/main" id="{1C2216A1-C965-492C-B448-02F9C9F2CE20}"/>
                </a:ext>
              </a:extLst>
            </p:cNvPr>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6" name="Freeform 1773">
              <a:extLst>
                <a:ext uri="{FF2B5EF4-FFF2-40B4-BE49-F238E27FC236}">
                  <a16:creationId xmlns:a16="http://schemas.microsoft.com/office/drawing/2014/main" id="{1F21F4A7-76AB-49DF-97F3-28E704A20942}"/>
                </a:ext>
              </a:extLst>
            </p:cNvPr>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7" name="Line 1774">
              <a:extLst>
                <a:ext uri="{FF2B5EF4-FFF2-40B4-BE49-F238E27FC236}">
                  <a16:creationId xmlns:a16="http://schemas.microsoft.com/office/drawing/2014/main" id="{7CE1C61C-16C3-4184-A716-EEFE23AE6523}"/>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8" name="Freeform 1775">
              <a:extLst>
                <a:ext uri="{FF2B5EF4-FFF2-40B4-BE49-F238E27FC236}">
                  <a16:creationId xmlns:a16="http://schemas.microsoft.com/office/drawing/2014/main" id="{9D248538-7130-4D67-82AE-655BD927F739}"/>
                </a:ext>
              </a:extLst>
            </p:cNvPr>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9" name="Freeform 1776">
              <a:extLst>
                <a:ext uri="{FF2B5EF4-FFF2-40B4-BE49-F238E27FC236}">
                  <a16:creationId xmlns:a16="http://schemas.microsoft.com/office/drawing/2014/main" id="{2E0F96B0-80FB-42F9-90DD-8475267DA5E7}"/>
                </a:ext>
              </a:extLst>
            </p:cNvPr>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0" name="Freeform 1777">
              <a:extLst>
                <a:ext uri="{FF2B5EF4-FFF2-40B4-BE49-F238E27FC236}">
                  <a16:creationId xmlns:a16="http://schemas.microsoft.com/office/drawing/2014/main" id="{446A0880-20C7-41BB-B0AA-C77464ED9C90}"/>
                </a:ext>
              </a:extLst>
            </p:cNvPr>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1" name="Freeform 1778">
              <a:extLst>
                <a:ext uri="{FF2B5EF4-FFF2-40B4-BE49-F238E27FC236}">
                  <a16:creationId xmlns:a16="http://schemas.microsoft.com/office/drawing/2014/main" id="{9FC16C97-F67B-4068-8FFC-1B007A929AA4}"/>
                </a:ext>
              </a:extLst>
            </p:cNvPr>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2" name="Freeform 1779">
              <a:extLst>
                <a:ext uri="{FF2B5EF4-FFF2-40B4-BE49-F238E27FC236}">
                  <a16:creationId xmlns:a16="http://schemas.microsoft.com/office/drawing/2014/main" id="{4E9AE528-DA38-44CD-8C94-4170C530CC79}"/>
                </a:ext>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3" name="Freeform 1780">
              <a:extLst>
                <a:ext uri="{FF2B5EF4-FFF2-40B4-BE49-F238E27FC236}">
                  <a16:creationId xmlns:a16="http://schemas.microsoft.com/office/drawing/2014/main" id="{2920BFA2-02D0-46C3-9566-664082A7A5B9}"/>
                </a:ext>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4" name="Freeform 1781">
              <a:extLst>
                <a:ext uri="{FF2B5EF4-FFF2-40B4-BE49-F238E27FC236}">
                  <a16:creationId xmlns:a16="http://schemas.microsoft.com/office/drawing/2014/main" id="{A83E5A30-3410-42A5-8646-5D98BAFAD1D8}"/>
                </a:ext>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5" name="Freeform 1782">
              <a:extLst>
                <a:ext uri="{FF2B5EF4-FFF2-40B4-BE49-F238E27FC236}">
                  <a16:creationId xmlns:a16="http://schemas.microsoft.com/office/drawing/2014/main" id="{FFD4FD22-177A-408C-9559-0053EBA96878}"/>
                </a:ext>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6" name="Line 1783">
              <a:extLst>
                <a:ext uri="{FF2B5EF4-FFF2-40B4-BE49-F238E27FC236}">
                  <a16:creationId xmlns:a16="http://schemas.microsoft.com/office/drawing/2014/main" id="{F45FD809-5340-4727-94A6-8F6BBCC91D55}"/>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87" name="Line 1784">
              <a:extLst>
                <a:ext uri="{FF2B5EF4-FFF2-40B4-BE49-F238E27FC236}">
                  <a16:creationId xmlns:a16="http://schemas.microsoft.com/office/drawing/2014/main" id="{8B598E3B-62DD-4DC9-96C2-88C6FD87760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88" name="Freeform 1785">
              <a:extLst>
                <a:ext uri="{FF2B5EF4-FFF2-40B4-BE49-F238E27FC236}">
                  <a16:creationId xmlns:a16="http://schemas.microsoft.com/office/drawing/2014/main" id="{4975379B-A3BB-418A-9845-257F559750F3}"/>
                </a:ext>
              </a:extLst>
            </p:cNvPr>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9" name="Freeform 1786">
              <a:extLst>
                <a:ext uri="{FF2B5EF4-FFF2-40B4-BE49-F238E27FC236}">
                  <a16:creationId xmlns:a16="http://schemas.microsoft.com/office/drawing/2014/main" id="{35882E7C-CCFF-4BBB-A65D-358C85AFF165}"/>
                </a:ext>
              </a:extLst>
            </p:cNvPr>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0" name="Freeform 1787">
              <a:extLst>
                <a:ext uri="{FF2B5EF4-FFF2-40B4-BE49-F238E27FC236}">
                  <a16:creationId xmlns:a16="http://schemas.microsoft.com/office/drawing/2014/main" id="{33FF3D37-6C7A-405C-97F9-3F8606B188A1}"/>
                </a:ext>
              </a:extLst>
            </p:cNvPr>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1" name="Freeform 1788">
              <a:extLst>
                <a:ext uri="{FF2B5EF4-FFF2-40B4-BE49-F238E27FC236}">
                  <a16:creationId xmlns:a16="http://schemas.microsoft.com/office/drawing/2014/main" id="{62548F27-7B3A-40B0-AA86-2D99AB5638B2}"/>
                </a:ext>
              </a:extLst>
            </p:cNvPr>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2" name="Line 1789">
              <a:extLst>
                <a:ext uri="{FF2B5EF4-FFF2-40B4-BE49-F238E27FC236}">
                  <a16:creationId xmlns:a16="http://schemas.microsoft.com/office/drawing/2014/main" id="{C856DE3B-72E2-4BDF-9320-349B51131A7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3" name="Line 1790">
              <a:extLst>
                <a:ext uri="{FF2B5EF4-FFF2-40B4-BE49-F238E27FC236}">
                  <a16:creationId xmlns:a16="http://schemas.microsoft.com/office/drawing/2014/main" id="{91CBA03F-FB28-4B3C-8A36-43805F50A69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4" name="Line 1791">
              <a:extLst>
                <a:ext uri="{FF2B5EF4-FFF2-40B4-BE49-F238E27FC236}">
                  <a16:creationId xmlns:a16="http://schemas.microsoft.com/office/drawing/2014/main" id="{B0CA5146-2CD4-4C28-BA97-FF1300BF44A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5" name="Freeform 1792">
              <a:extLst>
                <a:ext uri="{FF2B5EF4-FFF2-40B4-BE49-F238E27FC236}">
                  <a16:creationId xmlns:a16="http://schemas.microsoft.com/office/drawing/2014/main" id="{5CF3623D-4181-4534-841A-822C1B1B6083}"/>
                </a:ext>
              </a:extLst>
            </p:cNvPr>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6" name="Line 1793">
              <a:extLst>
                <a:ext uri="{FF2B5EF4-FFF2-40B4-BE49-F238E27FC236}">
                  <a16:creationId xmlns:a16="http://schemas.microsoft.com/office/drawing/2014/main" id="{5A391E20-0CD1-4451-AF4B-FA0AE35A037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7" name="Line 1794">
              <a:extLst>
                <a:ext uri="{FF2B5EF4-FFF2-40B4-BE49-F238E27FC236}">
                  <a16:creationId xmlns:a16="http://schemas.microsoft.com/office/drawing/2014/main" id="{A6C664F4-137D-4917-9889-7E1581E83611}"/>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8" name="Line 1795">
              <a:extLst>
                <a:ext uri="{FF2B5EF4-FFF2-40B4-BE49-F238E27FC236}">
                  <a16:creationId xmlns:a16="http://schemas.microsoft.com/office/drawing/2014/main" id="{78BEA43A-5090-4A28-8EBF-0D0E6519397E}"/>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9" name="Line 1796">
              <a:extLst>
                <a:ext uri="{FF2B5EF4-FFF2-40B4-BE49-F238E27FC236}">
                  <a16:creationId xmlns:a16="http://schemas.microsoft.com/office/drawing/2014/main" id="{C7A75919-7943-4EC8-98BE-EFC49CEEE16B}"/>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0" name="Line 1797">
              <a:extLst>
                <a:ext uri="{FF2B5EF4-FFF2-40B4-BE49-F238E27FC236}">
                  <a16:creationId xmlns:a16="http://schemas.microsoft.com/office/drawing/2014/main" id="{288791E1-B165-4F7A-90E6-067C6A79AF09}"/>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1" name="Line 1798">
              <a:extLst>
                <a:ext uri="{FF2B5EF4-FFF2-40B4-BE49-F238E27FC236}">
                  <a16:creationId xmlns:a16="http://schemas.microsoft.com/office/drawing/2014/main" id="{27CEDB26-AF15-4AEE-8C3C-07B7F0A78578}"/>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2" name="Line 1799">
              <a:extLst>
                <a:ext uri="{FF2B5EF4-FFF2-40B4-BE49-F238E27FC236}">
                  <a16:creationId xmlns:a16="http://schemas.microsoft.com/office/drawing/2014/main" id="{11891F71-EED8-4158-AA59-B4DD8F9223E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3" name="Line 1800">
              <a:extLst>
                <a:ext uri="{FF2B5EF4-FFF2-40B4-BE49-F238E27FC236}">
                  <a16:creationId xmlns:a16="http://schemas.microsoft.com/office/drawing/2014/main" id="{60442D26-884B-4298-B3BD-C8CF0E4F2AC3}"/>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4" name="Line 1801">
              <a:extLst>
                <a:ext uri="{FF2B5EF4-FFF2-40B4-BE49-F238E27FC236}">
                  <a16:creationId xmlns:a16="http://schemas.microsoft.com/office/drawing/2014/main" id="{7E911C57-E13E-4EC7-A5FF-42D4BBD3D486}"/>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5" name="Line 1802">
              <a:extLst>
                <a:ext uri="{FF2B5EF4-FFF2-40B4-BE49-F238E27FC236}">
                  <a16:creationId xmlns:a16="http://schemas.microsoft.com/office/drawing/2014/main" id="{56121188-D3F5-45E4-8818-A73158134A09}"/>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6" name="Line 1803">
              <a:extLst>
                <a:ext uri="{FF2B5EF4-FFF2-40B4-BE49-F238E27FC236}">
                  <a16:creationId xmlns:a16="http://schemas.microsoft.com/office/drawing/2014/main" id="{C55AEC91-DD01-4B6F-982C-9103FBB7BC2F}"/>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7" name="Freeform 1804">
              <a:extLst>
                <a:ext uri="{FF2B5EF4-FFF2-40B4-BE49-F238E27FC236}">
                  <a16:creationId xmlns:a16="http://schemas.microsoft.com/office/drawing/2014/main" id="{8B9AFB7F-87B9-43E7-BFE3-C4CC4D449B53}"/>
                </a:ext>
              </a:extLst>
            </p:cNvPr>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8" name="Freeform 1805">
              <a:extLst>
                <a:ext uri="{FF2B5EF4-FFF2-40B4-BE49-F238E27FC236}">
                  <a16:creationId xmlns:a16="http://schemas.microsoft.com/office/drawing/2014/main" id="{ED626845-6149-44F2-83B2-6604CF54C59A}"/>
                </a:ext>
              </a:extLst>
            </p:cNvPr>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9" name="Line 1806">
              <a:extLst>
                <a:ext uri="{FF2B5EF4-FFF2-40B4-BE49-F238E27FC236}">
                  <a16:creationId xmlns:a16="http://schemas.microsoft.com/office/drawing/2014/main" id="{23CA9736-9726-451E-BF46-4543FE29594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0" name="Line 1807">
              <a:extLst>
                <a:ext uri="{FF2B5EF4-FFF2-40B4-BE49-F238E27FC236}">
                  <a16:creationId xmlns:a16="http://schemas.microsoft.com/office/drawing/2014/main" id="{B50B2B7D-CFE8-4559-876E-2EE3490003C9}"/>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1" name="Line 1808">
              <a:extLst>
                <a:ext uri="{FF2B5EF4-FFF2-40B4-BE49-F238E27FC236}">
                  <a16:creationId xmlns:a16="http://schemas.microsoft.com/office/drawing/2014/main" id="{3C1E3DAB-0F87-4E83-8398-01F87203289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2" name="Freeform 1809">
              <a:extLst>
                <a:ext uri="{FF2B5EF4-FFF2-40B4-BE49-F238E27FC236}">
                  <a16:creationId xmlns:a16="http://schemas.microsoft.com/office/drawing/2014/main" id="{E4B42CAD-AF92-4AB1-8CD8-851F95ECD12A}"/>
                </a:ext>
              </a:extLst>
            </p:cNvPr>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13" name="Line 1810">
              <a:extLst>
                <a:ext uri="{FF2B5EF4-FFF2-40B4-BE49-F238E27FC236}">
                  <a16:creationId xmlns:a16="http://schemas.microsoft.com/office/drawing/2014/main" id="{A1BDEC4E-66A0-4E6C-A237-F9B66DAA534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4" name="Line 1811">
              <a:extLst>
                <a:ext uri="{FF2B5EF4-FFF2-40B4-BE49-F238E27FC236}">
                  <a16:creationId xmlns:a16="http://schemas.microsoft.com/office/drawing/2014/main" id="{57103BA1-8033-4917-B73E-17E1911D0F92}"/>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5" name="Line 1812">
              <a:extLst>
                <a:ext uri="{FF2B5EF4-FFF2-40B4-BE49-F238E27FC236}">
                  <a16:creationId xmlns:a16="http://schemas.microsoft.com/office/drawing/2014/main" id="{0B281D32-A483-4060-9A45-2F5E8C8C530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6" name="Line 1813">
              <a:extLst>
                <a:ext uri="{FF2B5EF4-FFF2-40B4-BE49-F238E27FC236}">
                  <a16:creationId xmlns:a16="http://schemas.microsoft.com/office/drawing/2014/main" id="{5F38902A-13E9-4A02-9BEC-52C3A6AB5B6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7" name="Line 1814">
              <a:extLst>
                <a:ext uri="{FF2B5EF4-FFF2-40B4-BE49-F238E27FC236}">
                  <a16:creationId xmlns:a16="http://schemas.microsoft.com/office/drawing/2014/main" id="{FE24332C-C9BA-4E9B-B9DF-A3980D0F77C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8" name="Line 1815">
              <a:extLst>
                <a:ext uri="{FF2B5EF4-FFF2-40B4-BE49-F238E27FC236}">
                  <a16:creationId xmlns:a16="http://schemas.microsoft.com/office/drawing/2014/main" id="{59AC8BA2-C6C8-4280-9CA0-CD478F45D022}"/>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9" name="Line 1816">
              <a:extLst>
                <a:ext uri="{FF2B5EF4-FFF2-40B4-BE49-F238E27FC236}">
                  <a16:creationId xmlns:a16="http://schemas.microsoft.com/office/drawing/2014/main" id="{3522B946-AB4E-4E3A-81CA-8E24878701C1}"/>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0" name="Freeform 1817">
              <a:extLst>
                <a:ext uri="{FF2B5EF4-FFF2-40B4-BE49-F238E27FC236}">
                  <a16:creationId xmlns:a16="http://schemas.microsoft.com/office/drawing/2014/main" id="{C602B4ED-1A49-48FF-B907-5A0D413FF000}"/>
                </a:ext>
              </a:extLst>
            </p:cNvPr>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1" name="Line 1818">
              <a:extLst>
                <a:ext uri="{FF2B5EF4-FFF2-40B4-BE49-F238E27FC236}">
                  <a16:creationId xmlns:a16="http://schemas.microsoft.com/office/drawing/2014/main" id="{10C93976-C8A0-4FA4-B3F3-0F2B90AFEA1D}"/>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2" name="Freeform 1819">
              <a:extLst>
                <a:ext uri="{FF2B5EF4-FFF2-40B4-BE49-F238E27FC236}">
                  <a16:creationId xmlns:a16="http://schemas.microsoft.com/office/drawing/2014/main" id="{5E9F2BCE-8218-4C0B-8F34-D50AED891CD9}"/>
                </a:ext>
              </a:extLst>
            </p:cNvPr>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3" name="Freeform 1820">
              <a:extLst>
                <a:ext uri="{FF2B5EF4-FFF2-40B4-BE49-F238E27FC236}">
                  <a16:creationId xmlns:a16="http://schemas.microsoft.com/office/drawing/2014/main" id="{D7F0823C-7DFC-478A-AB25-CF40E8A9991E}"/>
                </a:ext>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4" name="Line 1821">
              <a:extLst>
                <a:ext uri="{FF2B5EF4-FFF2-40B4-BE49-F238E27FC236}">
                  <a16:creationId xmlns:a16="http://schemas.microsoft.com/office/drawing/2014/main" id="{8F6CFE66-ADCC-4386-AE1C-16C88A5C83F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5" name="Line 1822">
              <a:extLst>
                <a:ext uri="{FF2B5EF4-FFF2-40B4-BE49-F238E27FC236}">
                  <a16:creationId xmlns:a16="http://schemas.microsoft.com/office/drawing/2014/main" id="{F3FE2A75-A1C4-4421-B96C-A4539F6384F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6" name="Freeform 1823">
              <a:extLst>
                <a:ext uri="{FF2B5EF4-FFF2-40B4-BE49-F238E27FC236}">
                  <a16:creationId xmlns:a16="http://schemas.microsoft.com/office/drawing/2014/main" id="{0E7F5079-89F4-4165-8D93-297C2B0419BF}"/>
                </a:ext>
              </a:extLst>
            </p:cNvPr>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7" name="Line 1824">
              <a:extLst>
                <a:ext uri="{FF2B5EF4-FFF2-40B4-BE49-F238E27FC236}">
                  <a16:creationId xmlns:a16="http://schemas.microsoft.com/office/drawing/2014/main" id="{36328940-782D-4E09-99BD-9E80BC4A2C4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8" name="Line 1825">
              <a:extLst>
                <a:ext uri="{FF2B5EF4-FFF2-40B4-BE49-F238E27FC236}">
                  <a16:creationId xmlns:a16="http://schemas.microsoft.com/office/drawing/2014/main" id="{58A50026-1277-47C5-B9A3-07A2CE45EEC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9" name="Line 1826">
              <a:extLst>
                <a:ext uri="{FF2B5EF4-FFF2-40B4-BE49-F238E27FC236}">
                  <a16:creationId xmlns:a16="http://schemas.microsoft.com/office/drawing/2014/main" id="{E28AC1B4-CC5E-4B65-95F4-BE92EB5A855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0" name="Freeform 1827">
              <a:extLst>
                <a:ext uri="{FF2B5EF4-FFF2-40B4-BE49-F238E27FC236}">
                  <a16:creationId xmlns:a16="http://schemas.microsoft.com/office/drawing/2014/main" id="{9C1CEB2A-9976-4920-B4C7-398716F54E9B}"/>
                </a:ext>
              </a:extLst>
            </p:cNvPr>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1" name="Freeform 1828">
              <a:extLst>
                <a:ext uri="{FF2B5EF4-FFF2-40B4-BE49-F238E27FC236}">
                  <a16:creationId xmlns:a16="http://schemas.microsoft.com/office/drawing/2014/main" id="{183A42AD-75F0-4ACD-99C6-31692A7D06FC}"/>
                </a:ext>
              </a:extLst>
            </p:cNvPr>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2" name="Freeform 1829">
              <a:extLst>
                <a:ext uri="{FF2B5EF4-FFF2-40B4-BE49-F238E27FC236}">
                  <a16:creationId xmlns:a16="http://schemas.microsoft.com/office/drawing/2014/main" id="{0A8764A7-CFF1-437E-AC7B-15D8D272B986}"/>
                </a:ext>
              </a:extLst>
            </p:cNvPr>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3" name="Line 1830">
              <a:extLst>
                <a:ext uri="{FF2B5EF4-FFF2-40B4-BE49-F238E27FC236}">
                  <a16:creationId xmlns:a16="http://schemas.microsoft.com/office/drawing/2014/main" id="{1FFAD241-2A1C-4EDE-8B08-1637B0470FB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4" name="Freeform 1831">
              <a:extLst>
                <a:ext uri="{FF2B5EF4-FFF2-40B4-BE49-F238E27FC236}">
                  <a16:creationId xmlns:a16="http://schemas.microsoft.com/office/drawing/2014/main" id="{50C70475-18BD-4B1B-B2E9-ED003E90DABB}"/>
                </a:ext>
              </a:extLst>
            </p:cNvPr>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5" name="Line 1832">
              <a:extLst>
                <a:ext uri="{FF2B5EF4-FFF2-40B4-BE49-F238E27FC236}">
                  <a16:creationId xmlns:a16="http://schemas.microsoft.com/office/drawing/2014/main" id="{777E4A41-E3FC-4128-9504-6A831FD8ECC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6" name="Freeform 1833">
              <a:extLst>
                <a:ext uri="{FF2B5EF4-FFF2-40B4-BE49-F238E27FC236}">
                  <a16:creationId xmlns:a16="http://schemas.microsoft.com/office/drawing/2014/main" id="{C3B949B2-7452-4CC5-8A2A-1149DEAD49EE}"/>
                </a:ext>
              </a:extLst>
            </p:cNvPr>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7" name="Freeform 1834">
              <a:extLst>
                <a:ext uri="{FF2B5EF4-FFF2-40B4-BE49-F238E27FC236}">
                  <a16:creationId xmlns:a16="http://schemas.microsoft.com/office/drawing/2014/main" id="{76487963-9D7F-41BF-A829-F2FB1529CC53}"/>
                </a:ext>
              </a:extLst>
            </p:cNvPr>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8" name="Line 1835">
              <a:extLst>
                <a:ext uri="{FF2B5EF4-FFF2-40B4-BE49-F238E27FC236}">
                  <a16:creationId xmlns:a16="http://schemas.microsoft.com/office/drawing/2014/main" id="{93A867EA-0F64-423A-962E-DFAD239A6301}"/>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9" name="Line 1836">
              <a:extLst>
                <a:ext uri="{FF2B5EF4-FFF2-40B4-BE49-F238E27FC236}">
                  <a16:creationId xmlns:a16="http://schemas.microsoft.com/office/drawing/2014/main" id="{8A890727-7DE3-466A-93F9-BEAAA9345166}"/>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0" name="Freeform 1837">
              <a:extLst>
                <a:ext uri="{FF2B5EF4-FFF2-40B4-BE49-F238E27FC236}">
                  <a16:creationId xmlns:a16="http://schemas.microsoft.com/office/drawing/2014/main" id="{6F841438-0FEC-4E25-A475-587C20CCC96B}"/>
                </a:ext>
              </a:extLst>
            </p:cNvPr>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1" name="Line 1838">
              <a:extLst>
                <a:ext uri="{FF2B5EF4-FFF2-40B4-BE49-F238E27FC236}">
                  <a16:creationId xmlns:a16="http://schemas.microsoft.com/office/drawing/2014/main" id="{F4AA3BA0-A720-4EC9-94EF-B01BD4FA090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2" name="Line 1839">
              <a:extLst>
                <a:ext uri="{FF2B5EF4-FFF2-40B4-BE49-F238E27FC236}">
                  <a16:creationId xmlns:a16="http://schemas.microsoft.com/office/drawing/2014/main" id="{891D7F8C-394D-435D-A7F9-2EA0D0E9D16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3" name="Line 1840">
              <a:extLst>
                <a:ext uri="{FF2B5EF4-FFF2-40B4-BE49-F238E27FC236}">
                  <a16:creationId xmlns:a16="http://schemas.microsoft.com/office/drawing/2014/main" id="{0F445A8A-ABBF-42B3-9280-E83078E08E09}"/>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4" name="Freeform 1841">
              <a:extLst>
                <a:ext uri="{FF2B5EF4-FFF2-40B4-BE49-F238E27FC236}">
                  <a16:creationId xmlns:a16="http://schemas.microsoft.com/office/drawing/2014/main" id="{296A7AC9-2C23-4EE1-8210-49589A5FCB0A}"/>
                </a:ext>
              </a:extLst>
            </p:cNvPr>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5" name="Freeform 1842">
              <a:extLst>
                <a:ext uri="{FF2B5EF4-FFF2-40B4-BE49-F238E27FC236}">
                  <a16:creationId xmlns:a16="http://schemas.microsoft.com/office/drawing/2014/main" id="{8D01173E-6503-4E5F-B674-337A640C833A}"/>
                </a:ext>
              </a:extLst>
            </p:cNvPr>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6" name="Freeform 1843">
              <a:extLst>
                <a:ext uri="{FF2B5EF4-FFF2-40B4-BE49-F238E27FC236}">
                  <a16:creationId xmlns:a16="http://schemas.microsoft.com/office/drawing/2014/main" id="{55276DC8-C1C0-46F5-A1A6-34D8CE83C4A6}"/>
                </a:ext>
              </a:extLst>
            </p:cNvPr>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7" name="Freeform 1844">
              <a:extLst>
                <a:ext uri="{FF2B5EF4-FFF2-40B4-BE49-F238E27FC236}">
                  <a16:creationId xmlns:a16="http://schemas.microsoft.com/office/drawing/2014/main" id="{2C5BC21A-048C-411F-B2AB-6C8E5D44ACEF}"/>
                </a:ext>
              </a:extLst>
            </p:cNvPr>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8" name="Line 1845">
              <a:extLst>
                <a:ext uri="{FF2B5EF4-FFF2-40B4-BE49-F238E27FC236}">
                  <a16:creationId xmlns:a16="http://schemas.microsoft.com/office/drawing/2014/main" id="{762FD49A-81D4-4046-B0F4-B7417FB8CCD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9" name="Line 1846">
              <a:extLst>
                <a:ext uri="{FF2B5EF4-FFF2-40B4-BE49-F238E27FC236}">
                  <a16:creationId xmlns:a16="http://schemas.microsoft.com/office/drawing/2014/main" id="{E7D04D9F-6DCC-4EC8-9E60-3A29DFB8787F}"/>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0" name="Line 1847">
              <a:extLst>
                <a:ext uri="{FF2B5EF4-FFF2-40B4-BE49-F238E27FC236}">
                  <a16:creationId xmlns:a16="http://schemas.microsoft.com/office/drawing/2014/main" id="{8B178FF5-4037-4B19-A4FA-6CF22EC4B2A8}"/>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1" name="Line 1848">
              <a:extLst>
                <a:ext uri="{FF2B5EF4-FFF2-40B4-BE49-F238E27FC236}">
                  <a16:creationId xmlns:a16="http://schemas.microsoft.com/office/drawing/2014/main" id="{A1A1E6EC-105F-42DB-A6B4-9596D14A0B8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2" name="Freeform 1849">
              <a:extLst>
                <a:ext uri="{FF2B5EF4-FFF2-40B4-BE49-F238E27FC236}">
                  <a16:creationId xmlns:a16="http://schemas.microsoft.com/office/drawing/2014/main" id="{A40CBDCE-DBDB-4CBA-988D-EA245EB3F93B}"/>
                </a:ext>
              </a:extLst>
            </p:cNvPr>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3" name="Line 1850">
              <a:extLst>
                <a:ext uri="{FF2B5EF4-FFF2-40B4-BE49-F238E27FC236}">
                  <a16:creationId xmlns:a16="http://schemas.microsoft.com/office/drawing/2014/main" id="{C01F73F8-B75E-4EF3-9B92-D39D0DF9772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4" name="Line 1851">
              <a:extLst>
                <a:ext uri="{FF2B5EF4-FFF2-40B4-BE49-F238E27FC236}">
                  <a16:creationId xmlns:a16="http://schemas.microsoft.com/office/drawing/2014/main" id="{18486E51-FFAE-4B55-ACA2-4EB8C6551629}"/>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5" name="Line 1852">
              <a:extLst>
                <a:ext uri="{FF2B5EF4-FFF2-40B4-BE49-F238E27FC236}">
                  <a16:creationId xmlns:a16="http://schemas.microsoft.com/office/drawing/2014/main" id="{15C5FD6E-AEA5-439E-829E-46581D327395}"/>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6" name="Freeform 1853">
              <a:extLst>
                <a:ext uri="{FF2B5EF4-FFF2-40B4-BE49-F238E27FC236}">
                  <a16:creationId xmlns:a16="http://schemas.microsoft.com/office/drawing/2014/main" id="{776EFB2C-8EFA-4082-A7AA-CB0CA2028897}"/>
                </a:ext>
              </a:extLst>
            </p:cNvPr>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7" name="Freeform 1854">
              <a:extLst>
                <a:ext uri="{FF2B5EF4-FFF2-40B4-BE49-F238E27FC236}">
                  <a16:creationId xmlns:a16="http://schemas.microsoft.com/office/drawing/2014/main" id="{6132A760-ADA1-4E23-BCE4-C75F3F612EF6}"/>
                </a:ext>
              </a:extLst>
            </p:cNvPr>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8" name="Freeform 1855">
              <a:extLst>
                <a:ext uri="{FF2B5EF4-FFF2-40B4-BE49-F238E27FC236}">
                  <a16:creationId xmlns:a16="http://schemas.microsoft.com/office/drawing/2014/main" id="{E2F25054-42B7-496E-BB00-5114B826E0F9}"/>
                </a:ext>
              </a:extLst>
            </p:cNvPr>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9" name="Line 1856">
              <a:extLst>
                <a:ext uri="{FF2B5EF4-FFF2-40B4-BE49-F238E27FC236}">
                  <a16:creationId xmlns:a16="http://schemas.microsoft.com/office/drawing/2014/main" id="{4FAA76E7-8604-45FE-A521-DC07A70B31C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0" name="Line 1857">
              <a:extLst>
                <a:ext uri="{FF2B5EF4-FFF2-40B4-BE49-F238E27FC236}">
                  <a16:creationId xmlns:a16="http://schemas.microsoft.com/office/drawing/2014/main" id="{EF90F9C0-1667-49B5-9A5B-3B5C00519B4F}"/>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1" name="Freeform 1858">
              <a:extLst>
                <a:ext uri="{FF2B5EF4-FFF2-40B4-BE49-F238E27FC236}">
                  <a16:creationId xmlns:a16="http://schemas.microsoft.com/office/drawing/2014/main" id="{9C1D756F-B0E5-4C2E-9A70-5582526FB257}"/>
                </a:ext>
              </a:extLst>
            </p:cNvPr>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2" name="Freeform 1859">
              <a:extLst>
                <a:ext uri="{FF2B5EF4-FFF2-40B4-BE49-F238E27FC236}">
                  <a16:creationId xmlns:a16="http://schemas.microsoft.com/office/drawing/2014/main" id="{41807EB5-3582-4529-BBAF-C99A8C00A3DD}"/>
                </a:ext>
              </a:extLst>
            </p:cNvPr>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3" name="Freeform 1860">
              <a:extLst>
                <a:ext uri="{FF2B5EF4-FFF2-40B4-BE49-F238E27FC236}">
                  <a16:creationId xmlns:a16="http://schemas.microsoft.com/office/drawing/2014/main" id="{2362058E-D5C9-4D88-94D7-E765FB563AE4}"/>
                </a:ext>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4" name="Line 1861">
              <a:extLst>
                <a:ext uri="{FF2B5EF4-FFF2-40B4-BE49-F238E27FC236}">
                  <a16:creationId xmlns:a16="http://schemas.microsoft.com/office/drawing/2014/main" id="{2E3BD1A6-5274-4130-818B-84512C98B47E}"/>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5" name="Line 1862">
              <a:extLst>
                <a:ext uri="{FF2B5EF4-FFF2-40B4-BE49-F238E27FC236}">
                  <a16:creationId xmlns:a16="http://schemas.microsoft.com/office/drawing/2014/main" id="{E2954B0C-224E-4E60-8FC2-D51036090D49}"/>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6" name="Line 1863">
              <a:extLst>
                <a:ext uri="{FF2B5EF4-FFF2-40B4-BE49-F238E27FC236}">
                  <a16:creationId xmlns:a16="http://schemas.microsoft.com/office/drawing/2014/main" id="{9EA61966-4DCF-4F39-BDF8-70611A011C97}"/>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7" name="Freeform 1864">
              <a:extLst>
                <a:ext uri="{FF2B5EF4-FFF2-40B4-BE49-F238E27FC236}">
                  <a16:creationId xmlns:a16="http://schemas.microsoft.com/office/drawing/2014/main" id="{4FC93D0A-6951-47E1-8C0A-90514A821372}"/>
                </a:ext>
              </a:extLst>
            </p:cNvPr>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8" name="Freeform 1865">
              <a:extLst>
                <a:ext uri="{FF2B5EF4-FFF2-40B4-BE49-F238E27FC236}">
                  <a16:creationId xmlns:a16="http://schemas.microsoft.com/office/drawing/2014/main" id="{D6343489-9B09-4F45-AAC1-0F278CA00B9C}"/>
                </a:ext>
              </a:extLst>
            </p:cNvPr>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9" name="Line 1866">
              <a:extLst>
                <a:ext uri="{FF2B5EF4-FFF2-40B4-BE49-F238E27FC236}">
                  <a16:creationId xmlns:a16="http://schemas.microsoft.com/office/drawing/2014/main" id="{AFA3F6AF-B13D-41AB-AEC7-AEC714CB3D9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0" name="Freeform 1867">
              <a:extLst>
                <a:ext uri="{FF2B5EF4-FFF2-40B4-BE49-F238E27FC236}">
                  <a16:creationId xmlns:a16="http://schemas.microsoft.com/office/drawing/2014/main" id="{A193C54E-4221-4C8B-BE22-767DE454776D}"/>
                </a:ext>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1" name="Freeform 1868">
              <a:extLst>
                <a:ext uri="{FF2B5EF4-FFF2-40B4-BE49-F238E27FC236}">
                  <a16:creationId xmlns:a16="http://schemas.microsoft.com/office/drawing/2014/main" id="{249811C3-1F54-4C76-805E-4904BFB69961}"/>
                </a:ext>
              </a:extLst>
            </p:cNvPr>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2" name="Line 1869">
              <a:extLst>
                <a:ext uri="{FF2B5EF4-FFF2-40B4-BE49-F238E27FC236}">
                  <a16:creationId xmlns:a16="http://schemas.microsoft.com/office/drawing/2014/main" id="{E85A47B5-FD19-439E-B712-0369E194FC3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3" name="Line 1870">
              <a:extLst>
                <a:ext uri="{FF2B5EF4-FFF2-40B4-BE49-F238E27FC236}">
                  <a16:creationId xmlns:a16="http://schemas.microsoft.com/office/drawing/2014/main" id="{986F5A03-3A36-42EC-8815-AC124AC89C66}"/>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4" name="Freeform 1871">
              <a:extLst>
                <a:ext uri="{FF2B5EF4-FFF2-40B4-BE49-F238E27FC236}">
                  <a16:creationId xmlns:a16="http://schemas.microsoft.com/office/drawing/2014/main" id="{9B190E7A-E58F-4396-85F5-ABE2057B8F2B}"/>
                </a:ext>
              </a:extLst>
            </p:cNvPr>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5" name="Line 1872">
              <a:extLst>
                <a:ext uri="{FF2B5EF4-FFF2-40B4-BE49-F238E27FC236}">
                  <a16:creationId xmlns:a16="http://schemas.microsoft.com/office/drawing/2014/main" id="{E5631AB7-7306-4A01-9A50-ECE56D4E39DE}"/>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6" name="Line 1873">
              <a:extLst>
                <a:ext uri="{FF2B5EF4-FFF2-40B4-BE49-F238E27FC236}">
                  <a16:creationId xmlns:a16="http://schemas.microsoft.com/office/drawing/2014/main" id="{5912D765-67F3-4154-9A80-8CB8D0FDBC02}"/>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7" name="Freeform 1874">
              <a:extLst>
                <a:ext uri="{FF2B5EF4-FFF2-40B4-BE49-F238E27FC236}">
                  <a16:creationId xmlns:a16="http://schemas.microsoft.com/office/drawing/2014/main" id="{D267E4B5-46B3-4681-BB99-C796FE3F0F98}"/>
                </a:ext>
              </a:extLst>
            </p:cNvPr>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8" name="Line 1875">
              <a:extLst>
                <a:ext uri="{FF2B5EF4-FFF2-40B4-BE49-F238E27FC236}">
                  <a16:creationId xmlns:a16="http://schemas.microsoft.com/office/drawing/2014/main" id="{09866A4C-6671-4611-B47C-EE8CE156BC5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9" name="Freeform 1876">
              <a:extLst>
                <a:ext uri="{FF2B5EF4-FFF2-40B4-BE49-F238E27FC236}">
                  <a16:creationId xmlns:a16="http://schemas.microsoft.com/office/drawing/2014/main" id="{B3843A07-C77C-4AC5-B4D1-DB51CB50BAD1}"/>
                </a:ext>
              </a:extLst>
            </p:cNvPr>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0" name="Line 1877">
              <a:extLst>
                <a:ext uri="{FF2B5EF4-FFF2-40B4-BE49-F238E27FC236}">
                  <a16:creationId xmlns:a16="http://schemas.microsoft.com/office/drawing/2014/main" id="{67DC7ADC-DE15-4326-8B05-C4FFC835E7C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1" name="Freeform 1878">
              <a:extLst>
                <a:ext uri="{FF2B5EF4-FFF2-40B4-BE49-F238E27FC236}">
                  <a16:creationId xmlns:a16="http://schemas.microsoft.com/office/drawing/2014/main" id="{490F5623-BB00-4EFB-B8B7-1CB1DF9F301D}"/>
                </a:ext>
              </a:extLst>
            </p:cNvPr>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2" name="Line 1879">
              <a:extLst>
                <a:ext uri="{FF2B5EF4-FFF2-40B4-BE49-F238E27FC236}">
                  <a16:creationId xmlns:a16="http://schemas.microsoft.com/office/drawing/2014/main" id="{11C22D8E-5393-44A4-BD7D-14747A16776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3" name="Freeform 1880">
              <a:extLst>
                <a:ext uri="{FF2B5EF4-FFF2-40B4-BE49-F238E27FC236}">
                  <a16:creationId xmlns:a16="http://schemas.microsoft.com/office/drawing/2014/main" id="{320C4F10-CA60-449F-A144-C4F3B4784B98}"/>
                </a:ext>
              </a:extLst>
            </p:cNvPr>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4" name="Freeform 1881">
              <a:extLst>
                <a:ext uri="{FF2B5EF4-FFF2-40B4-BE49-F238E27FC236}">
                  <a16:creationId xmlns:a16="http://schemas.microsoft.com/office/drawing/2014/main" id="{385140CA-2BB8-4CF3-86E7-EA659466F2AB}"/>
                </a:ext>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5" name="Freeform 1882">
              <a:extLst>
                <a:ext uri="{FF2B5EF4-FFF2-40B4-BE49-F238E27FC236}">
                  <a16:creationId xmlns:a16="http://schemas.microsoft.com/office/drawing/2014/main" id="{BEEA6E5F-CD6F-4365-9694-B32DE722A178}"/>
                </a:ext>
              </a:extLst>
            </p:cNvPr>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6" name="Line 1883">
              <a:extLst>
                <a:ext uri="{FF2B5EF4-FFF2-40B4-BE49-F238E27FC236}">
                  <a16:creationId xmlns:a16="http://schemas.microsoft.com/office/drawing/2014/main" id="{A028AC46-DACF-400F-BB37-69F4BABAC7A4}"/>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7" name="Line 1884">
              <a:extLst>
                <a:ext uri="{FF2B5EF4-FFF2-40B4-BE49-F238E27FC236}">
                  <a16:creationId xmlns:a16="http://schemas.microsoft.com/office/drawing/2014/main" id="{C2DE714F-5F3A-46EC-ABA1-27784E90CC6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8" name="Line 1885">
              <a:extLst>
                <a:ext uri="{FF2B5EF4-FFF2-40B4-BE49-F238E27FC236}">
                  <a16:creationId xmlns:a16="http://schemas.microsoft.com/office/drawing/2014/main" id="{7CCFA203-1CE8-4ED9-93CC-3BEFC81B4440}"/>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9" name="Freeform 1886">
              <a:extLst>
                <a:ext uri="{FF2B5EF4-FFF2-40B4-BE49-F238E27FC236}">
                  <a16:creationId xmlns:a16="http://schemas.microsoft.com/office/drawing/2014/main" id="{1B8CB5BE-00D1-4229-8B92-B4485728D1C3}"/>
                </a:ext>
              </a:extLst>
            </p:cNvPr>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0" name="Freeform 1887">
              <a:extLst>
                <a:ext uri="{FF2B5EF4-FFF2-40B4-BE49-F238E27FC236}">
                  <a16:creationId xmlns:a16="http://schemas.microsoft.com/office/drawing/2014/main" id="{091D9C01-AD9F-4BAC-AB01-13DAECE85CB0}"/>
                </a:ext>
              </a:extLst>
            </p:cNvPr>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1" name="Line 1888">
              <a:extLst>
                <a:ext uri="{FF2B5EF4-FFF2-40B4-BE49-F238E27FC236}">
                  <a16:creationId xmlns:a16="http://schemas.microsoft.com/office/drawing/2014/main" id="{5FCD1103-C69E-414E-BCB0-1DC1B943F11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2" name="Line 1889">
              <a:extLst>
                <a:ext uri="{FF2B5EF4-FFF2-40B4-BE49-F238E27FC236}">
                  <a16:creationId xmlns:a16="http://schemas.microsoft.com/office/drawing/2014/main" id="{448F2DAE-2A05-4B46-B1AA-92A969168297}"/>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3" name="Freeform 1890">
              <a:extLst>
                <a:ext uri="{FF2B5EF4-FFF2-40B4-BE49-F238E27FC236}">
                  <a16:creationId xmlns:a16="http://schemas.microsoft.com/office/drawing/2014/main" id="{85299CED-FBD2-4E21-A4F3-77D39CF1E529}"/>
                </a:ext>
              </a:extLst>
            </p:cNvPr>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4" name="Line 1891">
              <a:extLst>
                <a:ext uri="{FF2B5EF4-FFF2-40B4-BE49-F238E27FC236}">
                  <a16:creationId xmlns:a16="http://schemas.microsoft.com/office/drawing/2014/main" id="{5504FF22-E9EE-40DD-A5A1-4EE4F7B4C6F8}"/>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5" name="Line 1892">
              <a:extLst>
                <a:ext uri="{FF2B5EF4-FFF2-40B4-BE49-F238E27FC236}">
                  <a16:creationId xmlns:a16="http://schemas.microsoft.com/office/drawing/2014/main" id="{A8483AE6-84CE-48C1-8E1D-A7DFBA4C808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6" name="Freeform 1893">
              <a:extLst>
                <a:ext uri="{FF2B5EF4-FFF2-40B4-BE49-F238E27FC236}">
                  <a16:creationId xmlns:a16="http://schemas.microsoft.com/office/drawing/2014/main" id="{005F9D54-4CD6-4487-80B6-64DE15D77C58}"/>
                </a:ext>
              </a:extLst>
            </p:cNvPr>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7" name="Freeform 1894">
              <a:extLst>
                <a:ext uri="{FF2B5EF4-FFF2-40B4-BE49-F238E27FC236}">
                  <a16:creationId xmlns:a16="http://schemas.microsoft.com/office/drawing/2014/main" id="{A4D2A1E6-A624-46BA-B020-273F5C8A9FC9}"/>
                </a:ext>
              </a:extLst>
            </p:cNvPr>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8" name="Line 1895">
              <a:extLst>
                <a:ext uri="{FF2B5EF4-FFF2-40B4-BE49-F238E27FC236}">
                  <a16:creationId xmlns:a16="http://schemas.microsoft.com/office/drawing/2014/main" id="{5CCA5D52-8DD2-4321-AF86-72B2ECB2DF4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9" name="Line 1896">
              <a:extLst>
                <a:ext uri="{FF2B5EF4-FFF2-40B4-BE49-F238E27FC236}">
                  <a16:creationId xmlns:a16="http://schemas.microsoft.com/office/drawing/2014/main" id="{944F6056-4A61-432A-B270-F4F7E84D5178}"/>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0" name="Line 1897">
              <a:extLst>
                <a:ext uri="{FF2B5EF4-FFF2-40B4-BE49-F238E27FC236}">
                  <a16:creationId xmlns:a16="http://schemas.microsoft.com/office/drawing/2014/main" id="{2B4DE2D6-8CE9-49D9-A465-36174A23602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1" name="Freeform 1898">
              <a:extLst>
                <a:ext uri="{FF2B5EF4-FFF2-40B4-BE49-F238E27FC236}">
                  <a16:creationId xmlns:a16="http://schemas.microsoft.com/office/drawing/2014/main" id="{DF080745-2DBD-4164-81B0-97728B5689B4}"/>
                </a:ext>
              </a:extLst>
            </p:cNvPr>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2" name="Freeform 1899">
              <a:extLst>
                <a:ext uri="{FF2B5EF4-FFF2-40B4-BE49-F238E27FC236}">
                  <a16:creationId xmlns:a16="http://schemas.microsoft.com/office/drawing/2014/main" id="{AED76A64-C29A-4DD1-B525-6A016ED4CA6A}"/>
                </a:ext>
              </a:extLst>
            </p:cNvPr>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3" name="Freeform 1900">
              <a:extLst>
                <a:ext uri="{FF2B5EF4-FFF2-40B4-BE49-F238E27FC236}">
                  <a16:creationId xmlns:a16="http://schemas.microsoft.com/office/drawing/2014/main" id="{98F9562D-884E-428F-AF68-50AAA84ED41F}"/>
                </a:ext>
              </a:extLst>
            </p:cNvPr>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4" name="Line 1901">
              <a:extLst>
                <a:ext uri="{FF2B5EF4-FFF2-40B4-BE49-F238E27FC236}">
                  <a16:creationId xmlns:a16="http://schemas.microsoft.com/office/drawing/2014/main" id="{DE6290A8-9BD7-4420-A512-7CB57964C79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5" name="Freeform 1902">
              <a:extLst>
                <a:ext uri="{FF2B5EF4-FFF2-40B4-BE49-F238E27FC236}">
                  <a16:creationId xmlns:a16="http://schemas.microsoft.com/office/drawing/2014/main" id="{0B153D0E-B68C-4D98-B2A8-ABAC6B0EDE3D}"/>
                </a:ext>
              </a:extLst>
            </p:cNvPr>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6" name="Line 1903">
              <a:extLst>
                <a:ext uri="{FF2B5EF4-FFF2-40B4-BE49-F238E27FC236}">
                  <a16:creationId xmlns:a16="http://schemas.microsoft.com/office/drawing/2014/main" id="{A453013E-9376-48CF-A4C7-81EFEC3844A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7" name="Freeform 1904">
              <a:extLst>
                <a:ext uri="{FF2B5EF4-FFF2-40B4-BE49-F238E27FC236}">
                  <a16:creationId xmlns:a16="http://schemas.microsoft.com/office/drawing/2014/main" id="{A0B96A94-355C-4510-8A77-A2F1661306F3}"/>
                </a:ext>
              </a:extLst>
            </p:cNvPr>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8" name="Line 1905">
              <a:extLst>
                <a:ext uri="{FF2B5EF4-FFF2-40B4-BE49-F238E27FC236}">
                  <a16:creationId xmlns:a16="http://schemas.microsoft.com/office/drawing/2014/main" id="{7B0B6020-5C3E-4354-9C1D-ADB7EC3E4027}"/>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9" name="Line 1906">
              <a:extLst>
                <a:ext uri="{FF2B5EF4-FFF2-40B4-BE49-F238E27FC236}">
                  <a16:creationId xmlns:a16="http://schemas.microsoft.com/office/drawing/2014/main" id="{D409121C-FEF0-4C3A-91F3-0E6016224F0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0" name="Line 1907">
              <a:extLst>
                <a:ext uri="{FF2B5EF4-FFF2-40B4-BE49-F238E27FC236}">
                  <a16:creationId xmlns:a16="http://schemas.microsoft.com/office/drawing/2014/main" id="{65CD1CC8-DA27-47F6-890F-6667823ABA43}"/>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1" name="Freeform 1908">
              <a:extLst>
                <a:ext uri="{FF2B5EF4-FFF2-40B4-BE49-F238E27FC236}">
                  <a16:creationId xmlns:a16="http://schemas.microsoft.com/office/drawing/2014/main" id="{42940833-BC9B-44C7-9027-A9843ED4D26B}"/>
                </a:ext>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2" name="Freeform 1909">
              <a:extLst>
                <a:ext uri="{FF2B5EF4-FFF2-40B4-BE49-F238E27FC236}">
                  <a16:creationId xmlns:a16="http://schemas.microsoft.com/office/drawing/2014/main" id="{5BE222C2-4653-4CFD-AF36-AB4AF138C362}"/>
                </a:ext>
              </a:extLst>
            </p:cNvPr>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3" name="Freeform 1910">
              <a:extLst>
                <a:ext uri="{FF2B5EF4-FFF2-40B4-BE49-F238E27FC236}">
                  <a16:creationId xmlns:a16="http://schemas.microsoft.com/office/drawing/2014/main" id="{785EF9D8-D4C1-4C3D-A3F2-5D537F789FDB}"/>
                </a:ext>
              </a:extLst>
            </p:cNvPr>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4" name="Line 1911">
              <a:extLst>
                <a:ext uri="{FF2B5EF4-FFF2-40B4-BE49-F238E27FC236}">
                  <a16:creationId xmlns:a16="http://schemas.microsoft.com/office/drawing/2014/main" id="{3F319596-7941-4757-BBCC-7245B1BC011D}"/>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5" name="Line 1912">
              <a:extLst>
                <a:ext uri="{FF2B5EF4-FFF2-40B4-BE49-F238E27FC236}">
                  <a16:creationId xmlns:a16="http://schemas.microsoft.com/office/drawing/2014/main" id="{E81B0417-E613-44F6-9768-EA7EEAD82CD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6" name="Line 1913">
              <a:extLst>
                <a:ext uri="{FF2B5EF4-FFF2-40B4-BE49-F238E27FC236}">
                  <a16:creationId xmlns:a16="http://schemas.microsoft.com/office/drawing/2014/main" id="{15FD74C2-79D8-4D3A-A7A3-38B136A9547F}"/>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7" name="Freeform 1914">
              <a:extLst>
                <a:ext uri="{FF2B5EF4-FFF2-40B4-BE49-F238E27FC236}">
                  <a16:creationId xmlns:a16="http://schemas.microsoft.com/office/drawing/2014/main" id="{CBC52474-EEB0-4FC4-97C9-BAE7B37AE813}"/>
                </a:ext>
              </a:extLst>
            </p:cNvPr>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8" name="Freeform 1915">
              <a:extLst>
                <a:ext uri="{FF2B5EF4-FFF2-40B4-BE49-F238E27FC236}">
                  <a16:creationId xmlns:a16="http://schemas.microsoft.com/office/drawing/2014/main" id="{1973EBDB-E6C8-43CB-9BEF-3982DC6FB756}"/>
                </a:ext>
              </a:extLst>
            </p:cNvPr>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9" name="Freeform 1916">
              <a:extLst>
                <a:ext uri="{FF2B5EF4-FFF2-40B4-BE49-F238E27FC236}">
                  <a16:creationId xmlns:a16="http://schemas.microsoft.com/office/drawing/2014/main" id="{A99410CB-0B3C-4572-A011-6608B53997CF}"/>
                </a:ext>
              </a:extLst>
            </p:cNvPr>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0" name="Line 1917">
              <a:extLst>
                <a:ext uri="{FF2B5EF4-FFF2-40B4-BE49-F238E27FC236}">
                  <a16:creationId xmlns:a16="http://schemas.microsoft.com/office/drawing/2014/main" id="{C3607654-3ABE-4F82-B1F7-D1A0A1AEC32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1" name="Line 1918">
              <a:extLst>
                <a:ext uri="{FF2B5EF4-FFF2-40B4-BE49-F238E27FC236}">
                  <a16:creationId xmlns:a16="http://schemas.microsoft.com/office/drawing/2014/main" id="{59F8B84C-C359-417F-8877-A0BE6DA51702}"/>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2" name="Line 1919">
              <a:extLst>
                <a:ext uri="{FF2B5EF4-FFF2-40B4-BE49-F238E27FC236}">
                  <a16:creationId xmlns:a16="http://schemas.microsoft.com/office/drawing/2014/main" id="{18F658D0-3FB0-422B-AA41-3A25797997E2}"/>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3" name="Line 1920">
              <a:extLst>
                <a:ext uri="{FF2B5EF4-FFF2-40B4-BE49-F238E27FC236}">
                  <a16:creationId xmlns:a16="http://schemas.microsoft.com/office/drawing/2014/main" id="{5A1B1FE3-C74B-46CA-9BD9-EC9DCD4F1710}"/>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4" name="Line 1921">
              <a:extLst>
                <a:ext uri="{FF2B5EF4-FFF2-40B4-BE49-F238E27FC236}">
                  <a16:creationId xmlns:a16="http://schemas.microsoft.com/office/drawing/2014/main" id="{ACC525A7-45E9-427C-9FA8-03FA2821794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5" name="Freeform 1922">
              <a:extLst>
                <a:ext uri="{FF2B5EF4-FFF2-40B4-BE49-F238E27FC236}">
                  <a16:creationId xmlns:a16="http://schemas.microsoft.com/office/drawing/2014/main" id="{55D0954E-FD4C-46F8-BA61-E55DD784FE17}"/>
                </a:ext>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6" name="Line 1923">
              <a:extLst>
                <a:ext uri="{FF2B5EF4-FFF2-40B4-BE49-F238E27FC236}">
                  <a16:creationId xmlns:a16="http://schemas.microsoft.com/office/drawing/2014/main" id="{6DE2819E-5094-4885-B50E-E14AF3C61450}"/>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7" name="Line 1924">
              <a:extLst>
                <a:ext uri="{FF2B5EF4-FFF2-40B4-BE49-F238E27FC236}">
                  <a16:creationId xmlns:a16="http://schemas.microsoft.com/office/drawing/2014/main" id="{EB32F25C-EC9C-403E-AD70-984FF853482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8" name="Line 1925">
              <a:extLst>
                <a:ext uri="{FF2B5EF4-FFF2-40B4-BE49-F238E27FC236}">
                  <a16:creationId xmlns:a16="http://schemas.microsoft.com/office/drawing/2014/main" id="{63854E0D-DABA-451C-ADE7-60D60910148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9" name="Line 1926">
              <a:extLst>
                <a:ext uri="{FF2B5EF4-FFF2-40B4-BE49-F238E27FC236}">
                  <a16:creationId xmlns:a16="http://schemas.microsoft.com/office/drawing/2014/main" id="{B137FF1E-269C-4E92-A64B-E93ABF44B2E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0" name="Line 1927">
              <a:extLst>
                <a:ext uri="{FF2B5EF4-FFF2-40B4-BE49-F238E27FC236}">
                  <a16:creationId xmlns:a16="http://schemas.microsoft.com/office/drawing/2014/main" id="{6A8ECCA0-3E46-4EF2-908B-B891374C581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1" name="Line 1928">
              <a:extLst>
                <a:ext uri="{FF2B5EF4-FFF2-40B4-BE49-F238E27FC236}">
                  <a16:creationId xmlns:a16="http://schemas.microsoft.com/office/drawing/2014/main" id="{D1EE7B7F-A4AE-4C69-9D5E-F3EF1552847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2" name="Line 1929">
              <a:extLst>
                <a:ext uri="{FF2B5EF4-FFF2-40B4-BE49-F238E27FC236}">
                  <a16:creationId xmlns:a16="http://schemas.microsoft.com/office/drawing/2014/main" id="{E28BC6D7-9F34-46A7-87AC-E5398A371AF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3" name="Freeform 1930">
              <a:extLst>
                <a:ext uri="{FF2B5EF4-FFF2-40B4-BE49-F238E27FC236}">
                  <a16:creationId xmlns:a16="http://schemas.microsoft.com/office/drawing/2014/main" id="{21FC717C-CE67-4103-91F8-CA24657B5679}"/>
                </a:ext>
              </a:extLst>
            </p:cNvPr>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4" name="Freeform 1931">
              <a:extLst>
                <a:ext uri="{FF2B5EF4-FFF2-40B4-BE49-F238E27FC236}">
                  <a16:creationId xmlns:a16="http://schemas.microsoft.com/office/drawing/2014/main" id="{226E38CB-9A75-42A3-BC7E-A0E44D2BCA75}"/>
                </a:ext>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5" name="Line 1932">
              <a:extLst>
                <a:ext uri="{FF2B5EF4-FFF2-40B4-BE49-F238E27FC236}">
                  <a16:creationId xmlns:a16="http://schemas.microsoft.com/office/drawing/2014/main" id="{A6A57153-826A-4530-9F5C-9F858C91BF1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6" name="Line 1933">
              <a:extLst>
                <a:ext uri="{FF2B5EF4-FFF2-40B4-BE49-F238E27FC236}">
                  <a16:creationId xmlns:a16="http://schemas.microsoft.com/office/drawing/2014/main" id="{D9B0AFEC-CDA9-47BB-91C6-F2AD271A69A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7" name="Line 1934">
              <a:extLst>
                <a:ext uri="{FF2B5EF4-FFF2-40B4-BE49-F238E27FC236}">
                  <a16:creationId xmlns:a16="http://schemas.microsoft.com/office/drawing/2014/main" id="{A757577E-24BB-4FFA-9FD2-9F0F405C073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8" name="Line 1935">
              <a:extLst>
                <a:ext uri="{FF2B5EF4-FFF2-40B4-BE49-F238E27FC236}">
                  <a16:creationId xmlns:a16="http://schemas.microsoft.com/office/drawing/2014/main" id="{595B8B2D-FEDB-450B-B2FF-8146E2A4259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9" name="Line 1936">
              <a:extLst>
                <a:ext uri="{FF2B5EF4-FFF2-40B4-BE49-F238E27FC236}">
                  <a16:creationId xmlns:a16="http://schemas.microsoft.com/office/drawing/2014/main" id="{4DCE9C47-D347-4020-92D7-2B8302E6213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0" name="Line 1937">
              <a:extLst>
                <a:ext uri="{FF2B5EF4-FFF2-40B4-BE49-F238E27FC236}">
                  <a16:creationId xmlns:a16="http://schemas.microsoft.com/office/drawing/2014/main" id="{594DEAE3-1BD1-4919-84FE-A86DDFC9186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1" name="Line 1938">
              <a:extLst>
                <a:ext uri="{FF2B5EF4-FFF2-40B4-BE49-F238E27FC236}">
                  <a16:creationId xmlns:a16="http://schemas.microsoft.com/office/drawing/2014/main" id="{C9801E28-BE11-4F78-ACEB-D7E9634D325B}"/>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2" name="Line 1939">
              <a:extLst>
                <a:ext uri="{FF2B5EF4-FFF2-40B4-BE49-F238E27FC236}">
                  <a16:creationId xmlns:a16="http://schemas.microsoft.com/office/drawing/2014/main" id="{1DF3F549-8766-440F-B3BF-8F296ABE94F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3" name="Line 1940">
              <a:extLst>
                <a:ext uri="{FF2B5EF4-FFF2-40B4-BE49-F238E27FC236}">
                  <a16:creationId xmlns:a16="http://schemas.microsoft.com/office/drawing/2014/main" id="{7BBFEE4D-A10E-4128-B92A-AFD574B066C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4" name="Line 1941">
              <a:extLst>
                <a:ext uri="{FF2B5EF4-FFF2-40B4-BE49-F238E27FC236}">
                  <a16:creationId xmlns:a16="http://schemas.microsoft.com/office/drawing/2014/main" id="{DA65FE5D-851D-444A-A291-239302FB0BE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5" name="Line 1942">
              <a:extLst>
                <a:ext uri="{FF2B5EF4-FFF2-40B4-BE49-F238E27FC236}">
                  <a16:creationId xmlns:a16="http://schemas.microsoft.com/office/drawing/2014/main" id="{C21F6011-A896-4FCF-8AED-3BFD67F47D0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6" name="Freeform 1943">
              <a:extLst>
                <a:ext uri="{FF2B5EF4-FFF2-40B4-BE49-F238E27FC236}">
                  <a16:creationId xmlns:a16="http://schemas.microsoft.com/office/drawing/2014/main" id="{F9E6C2B7-A090-4E28-8305-C27E19C22E29}"/>
                </a:ext>
              </a:extLst>
            </p:cNvPr>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7" name="Freeform 1944">
              <a:extLst>
                <a:ext uri="{FF2B5EF4-FFF2-40B4-BE49-F238E27FC236}">
                  <a16:creationId xmlns:a16="http://schemas.microsoft.com/office/drawing/2014/main" id="{F9C8F818-6912-48EF-8373-D9D1453F5811}"/>
                </a:ext>
              </a:extLst>
            </p:cNvPr>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8" name="Freeform 1945">
              <a:extLst>
                <a:ext uri="{FF2B5EF4-FFF2-40B4-BE49-F238E27FC236}">
                  <a16:creationId xmlns:a16="http://schemas.microsoft.com/office/drawing/2014/main" id="{7B3CAD97-EA92-4015-84B5-10642DB936D9}"/>
                </a:ext>
              </a:extLst>
            </p:cNvPr>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9" name="Line 1946">
              <a:extLst>
                <a:ext uri="{FF2B5EF4-FFF2-40B4-BE49-F238E27FC236}">
                  <a16:creationId xmlns:a16="http://schemas.microsoft.com/office/drawing/2014/main" id="{E8C129B2-59A5-409F-B9FF-CD3CAC26451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0" name="Freeform 1947">
              <a:extLst>
                <a:ext uri="{FF2B5EF4-FFF2-40B4-BE49-F238E27FC236}">
                  <a16:creationId xmlns:a16="http://schemas.microsoft.com/office/drawing/2014/main" id="{E16D975B-143E-4B27-8D31-C85D711686C2}"/>
                </a:ext>
              </a:extLst>
            </p:cNvPr>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1" name="Freeform 1948">
              <a:extLst>
                <a:ext uri="{FF2B5EF4-FFF2-40B4-BE49-F238E27FC236}">
                  <a16:creationId xmlns:a16="http://schemas.microsoft.com/office/drawing/2014/main" id="{C89F694B-4573-484E-A720-52A0861B8171}"/>
                </a:ext>
              </a:extLst>
            </p:cNvPr>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2" name="Freeform 1949">
              <a:extLst>
                <a:ext uri="{FF2B5EF4-FFF2-40B4-BE49-F238E27FC236}">
                  <a16:creationId xmlns:a16="http://schemas.microsoft.com/office/drawing/2014/main" id="{6C417303-2D45-4D5B-802B-C42F3DB36BA0}"/>
                </a:ext>
              </a:extLst>
            </p:cNvPr>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3" name="Freeform 1950">
              <a:extLst>
                <a:ext uri="{FF2B5EF4-FFF2-40B4-BE49-F238E27FC236}">
                  <a16:creationId xmlns:a16="http://schemas.microsoft.com/office/drawing/2014/main" id="{57B7AA74-30C0-4881-BD26-8A0183D8C75D}"/>
                </a:ext>
              </a:extLst>
            </p:cNvPr>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4" name="Line 1951">
              <a:extLst>
                <a:ext uri="{FF2B5EF4-FFF2-40B4-BE49-F238E27FC236}">
                  <a16:creationId xmlns:a16="http://schemas.microsoft.com/office/drawing/2014/main" id="{E7C4CF50-EF2E-4974-A118-A298912C326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5" name="Freeform 1952">
              <a:extLst>
                <a:ext uri="{FF2B5EF4-FFF2-40B4-BE49-F238E27FC236}">
                  <a16:creationId xmlns:a16="http://schemas.microsoft.com/office/drawing/2014/main" id="{067D33CF-2B0E-43E3-A8C6-C4B14E791C46}"/>
                </a:ext>
              </a:extLst>
            </p:cNvPr>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6" name="Freeform 1953">
              <a:extLst>
                <a:ext uri="{FF2B5EF4-FFF2-40B4-BE49-F238E27FC236}">
                  <a16:creationId xmlns:a16="http://schemas.microsoft.com/office/drawing/2014/main" id="{C28D01AC-1126-4FBE-8E7D-278BD6AE9C37}"/>
                </a:ext>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7" name="Freeform 1954">
              <a:extLst>
                <a:ext uri="{FF2B5EF4-FFF2-40B4-BE49-F238E27FC236}">
                  <a16:creationId xmlns:a16="http://schemas.microsoft.com/office/drawing/2014/main" id="{D476C34D-6D65-4E8E-B5CC-795758FABC33}"/>
                </a:ext>
              </a:extLst>
            </p:cNvPr>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8" name="Line 1955">
              <a:extLst>
                <a:ext uri="{FF2B5EF4-FFF2-40B4-BE49-F238E27FC236}">
                  <a16:creationId xmlns:a16="http://schemas.microsoft.com/office/drawing/2014/main" id="{2B2C3A47-BE7E-4861-8AED-6AE0FEEE20D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9" name="Line 1956">
              <a:extLst>
                <a:ext uri="{FF2B5EF4-FFF2-40B4-BE49-F238E27FC236}">
                  <a16:creationId xmlns:a16="http://schemas.microsoft.com/office/drawing/2014/main" id="{81F1E404-38F3-4526-9B54-8EF6C7A0E43B}"/>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0" name="Line 1957">
              <a:extLst>
                <a:ext uri="{FF2B5EF4-FFF2-40B4-BE49-F238E27FC236}">
                  <a16:creationId xmlns:a16="http://schemas.microsoft.com/office/drawing/2014/main" id="{076A1535-2EF3-44FB-ABAB-2277B58C216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1" name="Line 1958">
              <a:extLst>
                <a:ext uri="{FF2B5EF4-FFF2-40B4-BE49-F238E27FC236}">
                  <a16:creationId xmlns:a16="http://schemas.microsoft.com/office/drawing/2014/main" id="{A2747762-F0AB-4BAA-8D7E-F7D80D8C4295}"/>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2" name="Line 1959">
              <a:extLst>
                <a:ext uri="{FF2B5EF4-FFF2-40B4-BE49-F238E27FC236}">
                  <a16:creationId xmlns:a16="http://schemas.microsoft.com/office/drawing/2014/main" id="{3C710574-AD82-46F5-A204-C327EAD0474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3" name="Freeform 1960">
              <a:extLst>
                <a:ext uri="{FF2B5EF4-FFF2-40B4-BE49-F238E27FC236}">
                  <a16:creationId xmlns:a16="http://schemas.microsoft.com/office/drawing/2014/main" id="{CEB995D4-1CFD-41DE-BA4E-F811D3A2D440}"/>
                </a:ext>
              </a:extLst>
            </p:cNvPr>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4" name="Freeform 1961">
              <a:extLst>
                <a:ext uri="{FF2B5EF4-FFF2-40B4-BE49-F238E27FC236}">
                  <a16:creationId xmlns:a16="http://schemas.microsoft.com/office/drawing/2014/main" id="{B000F048-C986-4392-A2D4-0FA3792BC4A6}"/>
                </a:ext>
              </a:extLst>
            </p:cNvPr>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5" name="Line 1962">
              <a:extLst>
                <a:ext uri="{FF2B5EF4-FFF2-40B4-BE49-F238E27FC236}">
                  <a16:creationId xmlns:a16="http://schemas.microsoft.com/office/drawing/2014/main" id="{73449ADD-DEFA-438E-BD38-2B5F3A64288E}"/>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6" name="Line 1963">
              <a:extLst>
                <a:ext uri="{FF2B5EF4-FFF2-40B4-BE49-F238E27FC236}">
                  <a16:creationId xmlns:a16="http://schemas.microsoft.com/office/drawing/2014/main" id="{D3538A49-E119-46FB-9908-257E04BD48B9}"/>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7" name="Line 1964">
              <a:extLst>
                <a:ext uri="{FF2B5EF4-FFF2-40B4-BE49-F238E27FC236}">
                  <a16:creationId xmlns:a16="http://schemas.microsoft.com/office/drawing/2014/main" id="{DF1BC5BE-CFE1-4EC2-9097-129BDC7A512D}"/>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8" name="Freeform 1965">
              <a:extLst>
                <a:ext uri="{FF2B5EF4-FFF2-40B4-BE49-F238E27FC236}">
                  <a16:creationId xmlns:a16="http://schemas.microsoft.com/office/drawing/2014/main" id="{21340E1B-8461-448A-A9CA-02EB23D3045A}"/>
                </a:ext>
              </a:extLst>
            </p:cNvPr>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9" name="Line 1966">
              <a:extLst>
                <a:ext uri="{FF2B5EF4-FFF2-40B4-BE49-F238E27FC236}">
                  <a16:creationId xmlns:a16="http://schemas.microsoft.com/office/drawing/2014/main" id="{76B89530-9ABA-494A-A942-6FEE10E8DEEE}"/>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0" name="Line 1967">
              <a:extLst>
                <a:ext uri="{FF2B5EF4-FFF2-40B4-BE49-F238E27FC236}">
                  <a16:creationId xmlns:a16="http://schemas.microsoft.com/office/drawing/2014/main" id="{E91786AE-6847-43EF-8B8D-F38D1903945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1" name="Line 1968">
              <a:extLst>
                <a:ext uri="{FF2B5EF4-FFF2-40B4-BE49-F238E27FC236}">
                  <a16:creationId xmlns:a16="http://schemas.microsoft.com/office/drawing/2014/main" id="{724E9064-51D3-4B03-8059-6470CCFDFEA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2" name="Line 1969">
              <a:extLst>
                <a:ext uri="{FF2B5EF4-FFF2-40B4-BE49-F238E27FC236}">
                  <a16:creationId xmlns:a16="http://schemas.microsoft.com/office/drawing/2014/main" id="{A3DBEEA7-4B79-4BAB-B166-94DC021D0C62}"/>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3" name="Line 1970">
              <a:extLst>
                <a:ext uri="{FF2B5EF4-FFF2-40B4-BE49-F238E27FC236}">
                  <a16:creationId xmlns:a16="http://schemas.microsoft.com/office/drawing/2014/main" id="{AD2D0C2B-CB62-4764-8902-E840533D88B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4" name="Freeform 1971">
              <a:extLst>
                <a:ext uri="{FF2B5EF4-FFF2-40B4-BE49-F238E27FC236}">
                  <a16:creationId xmlns:a16="http://schemas.microsoft.com/office/drawing/2014/main" id="{B6E0DE6D-0C16-451D-BB69-950FFE0448DA}"/>
                </a:ext>
              </a:extLst>
            </p:cNvPr>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5" name="Freeform 1972">
              <a:extLst>
                <a:ext uri="{FF2B5EF4-FFF2-40B4-BE49-F238E27FC236}">
                  <a16:creationId xmlns:a16="http://schemas.microsoft.com/office/drawing/2014/main" id="{5858FF9D-DB18-4474-A861-1051BF924775}"/>
                </a:ext>
              </a:extLst>
            </p:cNvPr>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6" name="Freeform 1973">
              <a:extLst>
                <a:ext uri="{FF2B5EF4-FFF2-40B4-BE49-F238E27FC236}">
                  <a16:creationId xmlns:a16="http://schemas.microsoft.com/office/drawing/2014/main" id="{D942BB1B-88C9-47B5-B754-EEA1442AA943}"/>
                </a:ext>
              </a:extLst>
            </p:cNvPr>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377" name="Line 1974">
              <a:extLst>
                <a:ext uri="{FF2B5EF4-FFF2-40B4-BE49-F238E27FC236}">
                  <a16:creationId xmlns:a16="http://schemas.microsoft.com/office/drawing/2014/main" id="{3F643A0C-3D0E-468F-B5D2-F8E574B96B6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8" name="Freeform 1975">
              <a:extLst>
                <a:ext uri="{FF2B5EF4-FFF2-40B4-BE49-F238E27FC236}">
                  <a16:creationId xmlns:a16="http://schemas.microsoft.com/office/drawing/2014/main" id="{1EBBB2E2-8EBB-4D25-BC57-DFCF9FE45D56}"/>
                </a:ext>
              </a:extLst>
            </p:cNvPr>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9" name="Line 1976">
              <a:extLst>
                <a:ext uri="{FF2B5EF4-FFF2-40B4-BE49-F238E27FC236}">
                  <a16:creationId xmlns:a16="http://schemas.microsoft.com/office/drawing/2014/main" id="{065EEBC7-FB28-42B3-8CC8-B3D2096D47DC}"/>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80" name="Rectangle 1977">
              <a:extLst>
                <a:ext uri="{FF2B5EF4-FFF2-40B4-BE49-F238E27FC236}">
                  <a16:creationId xmlns:a16="http://schemas.microsoft.com/office/drawing/2014/main" id="{831F8473-A0F8-4A93-8D39-6F666F495C3C}"/>
                </a:ext>
              </a:extLst>
            </p:cNvPr>
            <p:cNvSpPr>
              <a:spLocks noChangeArrowheads="1"/>
            </p:cNvSpPr>
            <p:nvPr/>
          </p:nvSpPr>
          <p:spPr bwMode="auto">
            <a:xfrm>
              <a:off x="1000125" y="1057275"/>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p:spPr>
          <p:txBody>
            <a:bodyPr/>
            <a:lstStyle/>
            <a:p>
              <a:pPr eaLnBrk="1" hangingPunct="1">
                <a:defRPr/>
              </a:pPr>
              <a:endParaRPr lang="ja-JP" altLang="en-US">
                <a:latin typeface="Arial" charset="0"/>
              </a:endParaRPr>
            </a:p>
          </p:txBody>
        </p:sp>
        <p:sp>
          <p:nvSpPr>
            <p:cNvPr id="1381" name="Freeform 1978">
              <a:extLst>
                <a:ext uri="{FF2B5EF4-FFF2-40B4-BE49-F238E27FC236}">
                  <a16:creationId xmlns:a16="http://schemas.microsoft.com/office/drawing/2014/main" id="{E0BBDA5A-EF0D-4D7F-80C4-C4C9468683B0}"/>
                </a:ext>
              </a:extLst>
            </p:cNvPr>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2" name="Freeform 1979">
              <a:extLst>
                <a:ext uri="{FF2B5EF4-FFF2-40B4-BE49-F238E27FC236}">
                  <a16:creationId xmlns:a16="http://schemas.microsoft.com/office/drawing/2014/main" id="{79584981-5D4A-4C70-A044-D14B11C172CD}"/>
                </a:ext>
              </a:extLst>
            </p:cNvPr>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3" name="Freeform 1980">
              <a:extLst>
                <a:ext uri="{FF2B5EF4-FFF2-40B4-BE49-F238E27FC236}">
                  <a16:creationId xmlns:a16="http://schemas.microsoft.com/office/drawing/2014/main" id="{97CCE781-EC49-44AE-B784-944C2B11A180}"/>
                </a:ext>
              </a:extLst>
            </p:cNvPr>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4" name="Freeform 1981">
              <a:extLst>
                <a:ext uri="{FF2B5EF4-FFF2-40B4-BE49-F238E27FC236}">
                  <a16:creationId xmlns:a16="http://schemas.microsoft.com/office/drawing/2014/main" id="{6107449B-4AF9-4EA9-8764-48B77DE9422E}"/>
                </a:ext>
              </a:extLst>
            </p:cNvPr>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5" name="Freeform 1982">
              <a:extLst>
                <a:ext uri="{FF2B5EF4-FFF2-40B4-BE49-F238E27FC236}">
                  <a16:creationId xmlns:a16="http://schemas.microsoft.com/office/drawing/2014/main" id="{5918B547-E66A-4448-B19B-40814340D952}"/>
                </a:ext>
              </a:extLst>
            </p:cNvPr>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6" name="Freeform 1983">
              <a:extLst>
                <a:ext uri="{FF2B5EF4-FFF2-40B4-BE49-F238E27FC236}">
                  <a16:creationId xmlns:a16="http://schemas.microsoft.com/office/drawing/2014/main" id="{FF56D4F4-7727-48E0-9B45-F8D82F9A5E8A}"/>
                </a:ext>
              </a:extLst>
            </p:cNvPr>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grpSp>
      <p:grpSp>
        <p:nvGrpSpPr>
          <p:cNvPr id="33801" name="グループ化 1386">
            <a:extLst>
              <a:ext uri="{FF2B5EF4-FFF2-40B4-BE49-F238E27FC236}">
                <a16:creationId xmlns:a16="http://schemas.microsoft.com/office/drawing/2014/main" id="{738649F4-76D4-42F8-B58B-A46B73E7D817}"/>
              </a:ext>
            </a:extLst>
          </p:cNvPr>
          <p:cNvGrpSpPr>
            <a:grpSpLocks/>
          </p:cNvGrpSpPr>
          <p:nvPr/>
        </p:nvGrpSpPr>
        <p:grpSpPr bwMode="auto">
          <a:xfrm>
            <a:off x="1000125" y="1057275"/>
            <a:ext cx="0" cy="0"/>
            <a:chOff x="0" y="0"/>
            <a:chExt cx="345" cy="104"/>
          </a:xfrm>
        </p:grpSpPr>
        <p:sp>
          <p:nvSpPr>
            <p:cNvPr id="1388" name="Freeform 1710">
              <a:extLst>
                <a:ext uri="{FF2B5EF4-FFF2-40B4-BE49-F238E27FC236}">
                  <a16:creationId xmlns:a16="http://schemas.microsoft.com/office/drawing/2014/main" id="{3DA74A76-632D-40DD-9DC0-1B23CBB7B96A}"/>
                </a:ext>
              </a:extLst>
            </p:cNvPr>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9" name="Freeform 1711">
              <a:extLst>
                <a:ext uri="{FF2B5EF4-FFF2-40B4-BE49-F238E27FC236}">
                  <a16:creationId xmlns:a16="http://schemas.microsoft.com/office/drawing/2014/main" id="{9FECDF59-DCBF-4385-8A47-9023D1B55395}"/>
                </a:ext>
              </a:extLst>
            </p:cNvPr>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90" name="Line 1712">
              <a:extLst>
                <a:ext uri="{FF2B5EF4-FFF2-40B4-BE49-F238E27FC236}">
                  <a16:creationId xmlns:a16="http://schemas.microsoft.com/office/drawing/2014/main" id="{AB7857DB-1C81-4E34-9EC9-B86CEF23461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1" name="Line 1713">
              <a:extLst>
                <a:ext uri="{FF2B5EF4-FFF2-40B4-BE49-F238E27FC236}">
                  <a16:creationId xmlns:a16="http://schemas.microsoft.com/office/drawing/2014/main" id="{892850D2-9BCB-49A9-8E36-31C201B3AF7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2" name="Line 1714">
              <a:extLst>
                <a:ext uri="{FF2B5EF4-FFF2-40B4-BE49-F238E27FC236}">
                  <a16:creationId xmlns:a16="http://schemas.microsoft.com/office/drawing/2014/main" id="{14C57CCA-8969-4DE3-9E00-1B520AB6260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3" name="Line 1715">
              <a:extLst>
                <a:ext uri="{FF2B5EF4-FFF2-40B4-BE49-F238E27FC236}">
                  <a16:creationId xmlns:a16="http://schemas.microsoft.com/office/drawing/2014/main" id="{75B7FAB8-830C-4E5C-982E-16ABC2E7B87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4" name="Line 1716">
              <a:extLst>
                <a:ext uri="{FF2B5EF4-FFF2-40B4-BE49-F238E27FC236}">
                  <a16:creationId xmlns:a16="http://schemas.microsoft.com/office/drawing/2014/main" id="{97CCF4C3-3893-442D-AFC1-6B7A6C134B85}"/>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5" name="Line 1717">
              <a:extLst>
                <a:ext uri="{FF2B5EF4-FFF2-40B4-BE49-F238E27FC236}">
                  <a16:creationId xmlns:a16="http://schemas.microsoft.com/office/drawing/2014/main" id="{17987D0D-8821-48A0-9A89-DF8A902F803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6" name="Line 1718">
              <a:extLst>
                <a:ext uri="{FF2B5EF4-FFF2-40B4-BE49-F238E27FC236}">
                  <a16:creationId xmlns:a16="http://schemas.microsoft.com/office/drawing/2014/main" id="{700A4472-E43D-426C-AC32-3EC2F7E63FC9}"/>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7" name="Line 1719">
              <a:extLst>
                <a:ext uri="{FF2B5EF4-FFF2-40B4-BE49-F238E27FC236}">
                  <a16:creationId xmlns:a16="http://schemas.microsoft.com/office/drawing/2014/main" id="{C08D80AB-13DA-4BDB-B6F1-30ED3B12E26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8" name="Line 1720">
              <a:extLst>
                <a:ext uri="{FF2B5EF4-FFF2-40B4-BE49-F238E27FC236}">
                  <a16:creationId xmlns:a16="http://schemas.microsoft.com/office/drawing/2014/main" id="{18C6D8FE-D30D-4A25-B83F-223E7CF3A32F}"/>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9" name="Freeform 1721">
              <a:extLst>
                <a:ext uri="{FF2B5EF4-FFF2-40B4-BE49-F238E27FC236}">
                  <a16:creationId xmlns:a16="http://schemas.microsoft.com/office/drawing/2014/main" id="{F88F3B2C-BC4F-4D9C-997A-57CBBA95F285}"/>
                </a:ext>
              </a:extLst>
            </p:cNvPr>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0" name="Freeform 1722">
              <a:extLst>
                <a:ext uri="{FF2B5EF4-FFF2-40B4-BE49-F238E27FC236}">
                  <a16:creationId xmlns:a16="http://schemas.microsoft.com/office/drawing/2014/main" id="{CEA7DCFF-72C6-4376-BA32-600D807CF7F4}"/>
                </a:ext>
              </a:extLst>
            </p:cNvPr>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1" name="Freeform 1723">
              <a:extLst>
                <a:ext uri="{FF2B5EF4-FFF2-40B4-BE49-F238E27FC236}">
                  <a16:creationId xmlns:a16="http://schemas.microsoft.com/office/drawing/2014/main" id="{2E0BE743-BA0C-4CBA-9B7F-1F0B502F0CE0}"/>
                </a:ext>
              </a:extLst>
            </p:cNvPr>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2" name="Freeform 1724">
              <a:extLst>
                <a:ext uri="{FF2B5EF4-FFF2-40B4-BE49-F238E27FC236}">
                  <a16:creationId xmlns:a16="http://schemas.microsoft.com/office/drawing/2014/main" id="{49518093-2C99-4044-BAC2-80F15E1453B7}"/>
                </a:ext>
              </a:extLst>
            </p:cNvPr>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3" name="Freeform 1725">
              <a:extLst>
                <a:ext uri="{FF2B5EF4-FFF2-40B4-BE49-F238E27FC236}">
                  <a16:creationId xmlns:a16="http://schemas.microsoft.com/office/drawing/2014/main" id="{B1FCF67D-117D-47E4-886A-5299120905AA}"/>
                </a:ext>
              </a:extLst>
            </p:cNvPr>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4" name="Freeform 1726">
              <a:extLst>
                <a:ext uri="{FF2B5EF4-FFF2-40B4-BE49-F238E27FC236}">
                  <a16:creationId xmlns:a16="http://schemas.microsoft.com/office/drawing/2014/main" id="{2378098F-533B-4A67-8753-1620FEE103CB}"/>
                </a:ext>
              </a:extLst>
            </p:cNvPr>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5" name="Line 1727">
              <a:extLst>
                <a:ext uri="{FF2B5EF4-FFF2-40B4-BE49-F238E27FC236}">
                  <a16:creationId xmlns:a16="http://schemas.microsoft.com/office/drawing/2014/main" id="{317B4C4C-C0D9-4F61-A697-B6F337ABE548}"/>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06" name="Freeform 1728">
              <a:extLst>
                <a:ext uri="{FF2B5EF4-FFF2-40B4-BE49-F238E27FC236}">
                  <a16:creationId xmlns:a16="http://schemas.microsoft.com/office/drawing/2014/main" id="{BF10834C-F7CD-4ED2-B1AD-4C7454F53840}"/>
                </a:ext>
              </a:extLst>
            </p:cNvPr>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7" name="Freeform 1729">
              <a:extLst>
                <a:ext uri="{FF2B5EF4-FFF2-40B4-BE49-F238E27FC236}">
                  <a16:creationId xmlns:a16="http://schemas.microsoft.com/office/drawing/2014/main" id="{9CE8DA84-69EE-4620-812A-ADCCB8F17B27}"/>
                </a:ext>
              </a:extLst>
            </p:cNvPr>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8" name="Line 1730">
              <a:extLst>
                <a:ext uri="{FF2B5EF4-FFF2-40B4-BE49-F238E27FC236}">
                  <a16:creationId xmlns:a16="http://schemas.microsoft.com/office/drawing/2014/main" id="{08A1EADF-49CA-4540-83C8-22AA45C6B25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09" name="Line 1731">
              <a:extLst>
                <a:ext uri="{FF2B5EF4-FFF2-40B4-BE49-F238E27FC236}">
                  <a16:creationId xmlns:a16="http://schemas.microsoft.com/office/drawing/2014/main" id="{95DEB7A1-90EA-4911-878B-2066185FC78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0" name="Line 1732">
              <a:extLst>
                <a:ext uri="{FF2B5EF4-FFF2-40B4-BE49-F238E27FC236}">
                  <a16:creationId xmlns:a16="http://schemas.microsoft.com/office/drawing/2014/main" id="{D9027BF8-D450-4BE8-AA90-60CC6D6EE6E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1" name="Line 1733">
              <a:extLst>
                <a:ext uri="{FF2B5EF4-FFF2-40B4-BE49-F238E27FC236}">
                  <a16:creationId xmlns:a16="http://schemas.microsoft.com/office/drawing/2014/main" id="{FBFF70E5-8524-4CDE-9800-90554940EA1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2" name="Freeform 1734">
              <a:extLst>
                <a:ext uri="{FF2B5EF4-FFF2-40B4-BE49-F238E27FC236}">
                  <a16:creationId xmlns:a16="http://schemas.microsoft.com/office/drawing/2014/main" id="{AA901FA2-44E4-45A7-8E63-B45819702FA1}"/>
                </a:ext>
              </a:extLst>
            </p:cNvPr>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13" name="Line 1735">
              <a:extLst>
                <a:ext uri="{FF2B5EF4-FFF2-40B4-BE49-F238E27FC236}">
                  <a16:creationId xmlns:a16="http://schemas.microsoft.com/office/drawing/2014/main" id="{1E2ADC73-DC82-4026-A89D-BD8532061359}"/>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4" name="Line 1736">
              <a:extLst>
                <a:ext uri="{FF2B5EF4-FFF2-40B4-BE49-F238E27FC236}">
                  <a16:creationId xmlns:a16="http://schemas.microsoft.com/office/drawing/2014/main" id="{DA93ADEB-AFED-4417-84C5-C8406D63863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5" name="Line 1737">
              <a:extLst>
                <a:ext uri="{FF2B5EF4-FFF2-40B4-BE49-F238E27FC236}">
                  <a16:creationId xmlns:a16="http://schemas.microsoft.com/office/drawing/2014/main" id="{1B0DF420-54D3-47B2-A690-5A67F13EDD2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6" name="Line 1738">
              <a:extLst>
                <a:ext uri="{FF2B5EF4-FFF2-40B4-BE49-F238E27FC236}">
                  <a16:creationId xmlns:a16="http://schemas.microsoft.com/office/drawing/2014/main" id="{07045629-4345-4267-8482-D2BD7763F8A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7" name="Line 1739">
              <a:extLst>
                <a:ext uri="{FF2B5EF4-FFF2-40B4-BE49-F238E27FC236}">
                  <a16:creationId xmlns:a16="http://schemas.microsoft.com/office/drawing/2014/main" id="{1059C739-D9C0-472F-9E52-7EB059C899C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8" name="Line 1740">
              <a:extLst>
                <a:ext uri="{FF2B5EF4-FFF2-40B4-BE49-F238E27FC236}">
                  <a16:creationId xmlns:a16="http://schemas.microsoft.com/office/drawing/2014/main" id="{63E78DE7-2142-4090-AAAB-1BC4BECD9B5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9" name="Line 1741">
              <a:extLst>
                <a:ext uri="{FF2B5EF4-FFF2-40B4-BE49-F238E27FC236}">
                  <a16:creationId xmlns:a16="http://schemas.microsoft.com/office/drawing/2014/main" id="{05D06843-8EC9-4BF1-BC1F-EDBB4490EDB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0" name="Line 1742">
              <a:extLst>
                <a:ext uri="{FF2B5EF4-FFF2-40B4-BE49-F238E27FC236}">
                  <a16:creationId xmlns:a16="http://schemas.microsoft.com/office/drawing/2014/main" id="{A4553468-FE83-47F4-88D7-5EC1CDE822C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1" name="Line 1743">
              <a:extLst>
                <a:ext uri="{FF2B5EF4-FFF2-40B4-BE49-F238E27FC236}">
                  <a16:creationId xmlns:a16="http://schemas.microsoft.com/office/drawing/2014/main" id="{8724078B-3AF9-47E3-B5F2-40627853005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2" name="Line 1744">
              <a:extLst>
                <a:ext uri="{FF2B5EF4-FFF2-40B4-BE49-F238E27FC236}">
                  <a16:creationId xmlns:a16="http://schemas.microsoft.com/office/drawing/2014/main" id="{B5BB704D-2E72-4631-A837-CB7677853BD0}"/>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3" name="Freeform 1745">
              <a:extLst>
                <a:ext uri="{FF2B5EF4-FFF2-40B4-BE49-F238E27FC236}">
                  <a16:creationId xmlns:a16="http://schemas.microsoft.com/office/drawing/2014/main" id="{83EB0DAB-CCB7-4496-ADC4-94417293971B}"/>
                </a:ext>
              </a:extLst>
            </p:cNvPr>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4" name="Line 1746">
              <a:extLst>
                <a:ext uri="{FF2B5EF4-FFF2-40B4-BE49-F238E27FC236}">
                  <a16:creationId xmlns:a16="http://schemas.microsoft.com/office/drawing/2014/main" id="{31BAA3BC-EE95-40E1-AD5D-FCADA14380C0}"/>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5" name="Line 1747">
              <a:extLst>
                <a:ext uri="{FF2B5EF4-FFF2-40B4-BE49-F238E27FC236}">
                  <a16:creationId xmlns:a16="http://schemas.microsoft.com/office/drawing/2014/main" id="{9F4EFF35-F427-483A-BFBD-C16B5AC7916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6" name="Line 1748">
              <a:extLst>
                <a:ext uri="{FF2B5EF4-FFF2-40B4-BE49-F238E27FC236}">
                  <a16:creationId xmlns:a16="http://schemas.microsoft.com/office/drawing/2014/main" id="{9D8EF5F9-DFDA-4631-99FB-30416BD6DD1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7" name="Line 1749">
              <a:extLst>
                <a:ext uri="{FF2B5EF4-FFF2-40B4-BE49-F238E27FC236}">
                  <a16:creationId xmlns:a16="http://schemas.microsoft.com/office/drawing/2014/main" id="{ABBBB308-3F25-4909-8716-108232A41C6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8" name="Freeform 1750">
              <a:extLst>
                <a:ext uri="{FF2B5EF4-FFF2-40B4-BE49-F238E27FC236}">
                  <a16:creationId xmlns:a16="http://schemas.microsoft.com/office/drawing/2014/main" id="{54666B3A-265A-4683-9B7B-96814211AAC2}"/>
                </a:ext>
              </a:extLst>
            </p:cNvPr>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9" name="Freeform 1751">
              <a:extLst>
                <a:ext uri="{FF2B5EF4-FFF2-40B4-BE49-F238E27FC236}">
                  <a16:creationId xmlns:a16="http://schemas.microsoft.com/office/drawing/2014/main" id="{9A7BBC89-3B1D-4A4E-B3A0-1DCEE894660C}"/>
                </a:ext>
              </a:extLst>
            </p:cNvPr>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0" name="Freeform 1752">
              <a:extLst>
                <a:ext uri="{FF2B5EF4-FFF2-40B4-BE49-F238E27FC236}">
                  <a16:creationId xmlns:a16="http://schemas.microsoft.com/office/drawing/2014/main" id="{6D84CEFE-02B6-42BC-B8C1-41375C97DA49}"/>
                </a:ext>
              </a:extLst>
            </p:cNvPr>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1" name="Freeform 1753">
              <a:extLst>
                <a:ext uri="{FF2B5EF4-FFF2-40B4-BE49-F238E27FC236}">
                  <a16:creationId xmlns:a16="http://schemas.microsoft.com/office/drawing/2014/main" id="{2A5AAC96-BBC4-4841-AFBC-63BA33D2871C}"/>
                </a:ext>
              </a:extLst>
            </p:cNvPr>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2" name="Line 1754">
              <a:extLst>
                <a:ext uri="{FF2B5EF4-FFF2-40B4-BE49-F238E27FC236}">
                  <a16:creationId xmlns:a16="http://schemas.microsoft.com/office/drawing/2014/main" id="{6C9BEC43-A3EE-42DB-AB1A-206033EFEF4F}"/>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3" name="Line 1755">
              <a:extLst>
                <a:ext uri="{FF2B5EF4-FFF2-40B4-BE49-F238E27FC236}">
                  <a16:creationId xmlns:a16="http://schemas.microsoft.com/office/drawing/2014/main" id="{5AF000B1-BA27-4B4A-A099-2AFF10ED09E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4" name="Line 1756">
              <a:extLst>
                <a:ext uri="{FF2B5EF4-FFF2-40B4-BE49-F238E27FC236}">
                  <a16:creationId xmlns:a16="http://schemas.microsoft.com/office/drawing/2014/main" id="{842EAB37-F0FF-4801-9A74-649AA354190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5" name="Line 1757">
              <a:extLst>
                <a:ext uri="{FF2B5EF4-FFF2-40B4-BE49-F238E27FC236}">
                  <a16:creationId xmlns:a16="http://schemas.microsoft.com/office/drawing/2014/main" id="{B9933291-F65A-4C7C-A274-157E1D344E7B}"/>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6" name="Line 1758">
              <a:extLst>
                <a:ext uri="{FF2B5EF4-FFF2-40B4-BE49-F238E27FC236}">
                  <a16:creationId xmlns:a16="http://schemas.microsoft.com/office/drawing/2014/main" id="{F46C65CB-5670-46FB-B656-1571B3CBDEE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7" name="Line 1759">
              <a:extLst>
                <a:ext uri="{FF2B5EF4-FFF2-40B4-BE49-F238E27FC236}">
                  <a16:creationId xmlns:a16="http://schemas.microsoft.com/office/drawing/2014/main" id="{4F469D2C-7E83-4DFF-B18A-8772C66C738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8" name="Freeform 1760">
              <a:extLst>
                <a:ext uri="{FF2B5EF4-FFF2-40B4-BE49-F238E27FC236}">
                  <a16:creationId xmlns:a16="http://schemas.microsoft.com/office/drawing/2014/main" id="{37D0E8E4-D015-43CA-BF50-9C09F745ED55}"/>
                </a:ext>
              </a:extLst>
            </p:cNvPr>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9" name="Freeform 1761">
              <a:extLst>
                <a:ext uri="{FF2B5EF4-FFF2-40B4-BE49-F238E27FC236}">
                  <a16:creationId xmlns:a16="http://schemas.microsoft.com/office/drawing/2014/main" id="{F6C0E61B-045F-4467-91E3-7C179468A5AD}"/>
                </a:ext>
              </a:extLst>
            </p:cNvPr>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0" name="Line 1762">
              <a:extLst>
                <a:ext uri="{FF2B5EF4-FFF2-40B4-BE49-F238E27FC236}">
                  <a16:creationId xmlns:a16="http://schemas.microsoft.com/office/drawing/2014/main" id="{184F6A99-4155-4BAC-87F6-F8D5F416F62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1" name="Line 1763">
              <a:extLst>
                <a:ext uri="{FF2B5EF4-FFF2-40B4-BE49-F238E27FC236}">
                  <a16:creationId xmlns:a16="http://schemas.microsoft.com/office/drawing/2014/main" id="{03253E53-A2B2-4B6F-B940-2B2F5B8D72E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2" name="Freeform 1764">
              <a:extLst>
                <a:ext uri="{FF2B5EF4-FFF2-40B4-BE49-F238E27FC236}">
                  <a16:creationId xmlns:a16="http://schemas.microsoft.com/office/drawing/2014/main" id="{87C72599-C398-481F-8012-51980E00B9EE}"/>
                </a:ext>
              </a:extLst>
            </p:cNvPr>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3" name="Line 1765">
              <a:extLst>
                <a:ext uri="{FF2B5EF4-FFF2-40B4-BE49-F238E27FC236}">
                  <a16:creationId xmlns:a16="http://schemas.microsoft.com/office/drawing/2014/main" id="{CBDD356D-6BF0-4F89-8247-08211F36237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4" name="Line 1766">
              <a:extLst>
                <a:ext uri="{FF2B5EF4-FFF2-40B4-BE49-F238E27FC236}">
                  <a16:creationId xmlns:a16="http://schemas.microsoft.com/office/drawing/2014/main" id="{561942D6-76FE-4457-B5F0-2F2B378C323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5" name="Line 1767">
              <a:extLst>
                <a:ext uri="{FF2B5EF4-FFF2-40B4-BE49-F238E27FC236}">
                  <a16:creationId xmlns:a16="http://schemas.microsoft.com/office/drawing/2014/main" id="{82937FC4-6CFC-440A-98DE-88FD0E8D229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6" name="Line 1768">
              <a:extLst>
                <a:ext uri="{FF2B5EF4-FFF2-40B4-BE49-F238E27FC236}">
                  <a16:creationId xmlns:a16="http://schemas.microsoft.com/office/drawing/2014/main" id="{59382C10-B0F8-4F0F-9F4F-7B457FBF73C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7" name="Freeform 1769">
              <a:extLst>
                <a:ext uri="{FF2B5EF4-FFF2-40B4-BE49-F238E27FC236}">
                  <a16:creationId xmlns:a16="http://schemas.microsoft.com/office/drawing/2014/main" id="{BB26AED9-9174-498B-8E35-6ABB1EDD6374}"/>
                </a:ext>
              </a:extLst>
            </p:cNvPr>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8" name="Freeform 1770">
              <a:extLst>
                <a:ext uri="{FF2B5EF4-FFF2-40B4-BE49-F238E27FC236}">
                  <a16:creationId xmlns:a16="http://schemas.microsoft.com/office/drawing/2014/main" id="{3F00CC78-6745-456D-A888-F20833D3A1EF}"/>
                </a:ext>
              </a:extLst>
            </p:cNvPr>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9" name="Freeform 1771">
              <a:extLst>
                <a:ext uri="{FF2B5EF4-FFF2-40B4-BE49-F238E27FC236}">
                  <a16:creationId xmlns:a16="http://schemas.microsoft.com/office/drawing/2014/main" id="{4D120DC8-5087-4EE1-8FF0-50A0885F84B2}"/>
                </a:ext>
              </a:extLst>
            </p:cNvPr>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0" name="Freeform 1772">
              <a:extLst>
                <a:ext uri="{FF2B5EF4-FFF2-40B4-BE49-F238E27FC236}">
                  <a16:creationId xmlns:a16="http://schemas.microsoft.com/office/drawing/2014/main" id="{AFFFA3DC-0D90-45D9-BD38-713C8AF75DFA}"/>
                </a:ext>
              </a:extLst>
            </p:cNvPr>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1" name="Freeform 1773">
              <a:extLst>
                <a:ext uri="{FF2B5EF4-FFF2-40B4-BE49-F238E27FC236}">
                  <a16:creationId xmlns:a16="http://schemas.microsoft.com/office/drawing/2014/main" id="{2099AA00-02E5-4BFE-B807-F272913D326A}"/>
                </a:ext>
              </a:extLst>
            </p:cNvPr>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2" name="Line 1774">
              <a:extLst>
                <a:ext uri="{FF2B5EF4-FFF2-40B4-BE49-F238E27FC236}">
                  <a16:creationId xmlns:a16="http://schemas.microsoft.com/office/drawing/2014/main" id="{F9961022-7F83-4748-9574-022CD978D66B}"/>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53" name="Freeform 1775">
              <a:extLst>
                <a:ext uri="{FF2B5EF4-FFF2-40B4-BE49-F238E27FC236}">
                  <a16:creationId xmlns:a16="http://schemas.microsoft.com/office/drawing/2014/main" id="{58B3BA2A-71B1-4591-BF16-8A5E6D44FD6D}"/>
                </a:ext>
              </a:extLst>
            </p:cNvPr>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4" name="Freeform 1776">
              <a:extLst>
                <a:ext uri="{FF2B5EF4-FFF2-40B4-BE49-F238E27FC236}">
                  <a16:creationId xmlns:a16="http://schemas.microsoft.com/office/drawing/2014/main" id="{61392BDC-7F04-41D9-9961-BFAC2C9F6747}"/>
                </a:ext>
              </a:extLst>
            </p:cNvPr>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5" name="Freeform 1777">
              <a:extLst>
                <a:ext uri="{FF2B5EF4-FFF2-40B4-BE49-F238E27FC236}">
                  <a16:creationId xmlns:a16="http://schemas.microsoft.com/office/drawing/2014/main" id="{B205D12C-1552-4C10-8769-6F054F0390C4}"/>
                </a:ext>
              </a:extLst>
            </p:cNvPr>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6" name="Freeform 1778">
              <a:extLst>
                <a:ext uri="{FF2B5EF4-FFF2-40B4-BE49-F238E27FC236}">
                  <a16:creationId xmlns:a16="http://schemas.microsoft.com/office/drawing/2014/main" id="{B52A9A16-4CC4-4BF2-AA63-DC1DEC228900}"/>
                </a:ext>
              </a:extLst>
            </p:cNvPr>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7" name="Freeform 1779">
              <a:extLst>
                <a:ext uri="{FF2B5EF4-FFF2-40B4-BE49-F238E27FC236}">
                  <a16:creationId xmlns:a16="http://schemas.microsoft.com/office/drawing/2014/main" id="{CB67AB6A-10F2-41E8-955F-09C7AF26562B}"/>
                </a:ext>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58" name="Freeform 1780">
              <a:extLst>
                <a:ext uri="{FF2B5EF4-FFF2-40B4-BE49-F238E27FC236}">
                  <a16:creationId xmlns:a16="http://schemas.microsoft.com/office/drawing/2014/main" id="{115DA80B-9503-4340-801F-12EA19D76ACE}"/>
                </a:ext>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59" name="Freeform 1781">
              <a:extLst>
                <a:ext uri="{FF2B5EF4-FFF2-40B4-BE49-F238E27FC236}">
                  <a16:creationId xmlns:a16="http://schemas.microsoft.com/office/drawing/2014/main" id="{4F4F9B05-9D9C-4329-8100-9ACA0D2E4361}"/>
                </a:ext>
              </a:extLst>
            </p:cNvPr>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60" name="Freeform 1782">
              <a:extLst>
                <a:ext uri="{FF2B5EF4-FFF2-40B4-BE49-F238E27FC236}">
                  <a16:creationId xmlns:a16="http://schemas.microsoft.com/office/drawing/2014/main" id="{C481FE6F-726B-4D25-B1D9-CBCC5F3C8BC9}"/>
                </a:ext>
              </a:extLst>
            </p:cNvPr>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61" name="Line 1783">
              <a:extLst>
                <a:ext uri="{FF2B5EF4-FFF2-40B4-BE49-F238E27FC236}">
                  <a16:creationId xmlns:a16="http://schemas.microsoft.com/office/drawing/2014/main" id="{484F6DE7-2D47-4F12-A4FC-EFA1CD432FB3}"/>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2" name="Line 1784">
              <a:extLst>
                <a:ext uri="{FF2B5EF4-FFF2-40B4-BE49-F238E27FC236}">
                  <a16:creationId xmlns:a16="http://schemas.microsoft.com/office/drawing/2014/main" id="{CCDB8AFD-C4E3-46E2-A738-443ECE77360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3" name="Freeform 1785">
              <a:extLst>
                <a:ext uri="{FF2B5EF4-FFF2-40B4-BE49-F238E27FC236}">
                  <a16:creationId xmlns:a16="http://schemas.microsoft.com/office/drawing/2014/main" id="{2D9BD45C-17D1-41E8-A802-702CA9FF3D06}"/>
                </a:ext>
              </a:extLst>
            </p:cNvPr>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4" name="Freeform 1786">
              <a:extLst>
                <a:ext uri="{FF2B5EF4-FFF2-40B4-BE49-F238E27FC236}">
                  <a16:creationId xmlns:a16="http://schemas.microsoft.com/office/drawing/2014/main" id="{E2D6BF53-B069-49A7-B2E9-0705C4DB91CE}"/>
                </a:ext>
              </a:extLst>
            </p:cNvPr>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5" name="Freeform 1787">
              <a:extLst>
                <a:ext uri="{FF2B5EF4-FFF2-40B4-BE49-F238E27FC236}">
                  <a16:creationId xmlns:a16="http://schemas.microsoft.com/office/drawing/2014/main" id="{2E536E2A-0398-4444-BCEC-EEB80F3CB242}"/>
                </a:ext>
              </a:extLst>
            </p:cNvPr>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6" name="Freeform 1788">
              <a:extLst>
                <a:ext uri="{FF2B5EF4-FFF2-40B4-BE49-F238E27FC236}">
                  <a16:creationId xmlns:a16="http://schemas.microsoft.com/office/drawing/2014/main" id="{7EFEF208-6B60-40AB-841B-76DFE7DAEBE9}"/>
                </a:ext>
              </a:extLst>
            </p:cNvPr>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7" name="Line 1789">
              <a:extLst>
                <a:ext uri="{FF2B5EF4-FFF2-40B4-BE49-F238E27FC236}">
                  <a16:creationId xmlns:a16="http://schemas.microsoft.com/office/drawing/2014/main" id="{81F3FA97-23CF-4A78-A067-1AEE3BEAE49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8" name="Line 1790">
              <a:extLst>
                <a:ext uri="{FF2B5EF4-FFF2-40B4-BE49-F238E27FC236}">
                  <a16:creationId xmlns:a16="http://schemas.microsoft.com/office/drawing/2014/main" id="{70959ED1-212D-45A2-AC7F-0BE8F69EE2F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9" name="Line 1791">
              <a:extLst>
                <a:ext uri="{FF2B5EF4-FFF2-40B4-BE49-F238E27FC236}">
                  <a16:creationId xmlns:a16="http://schemas.microsoft.com/office/drawing/2014/main" id="{BBC2B590-81FC-4EE7-9EF5-651CA8E9652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0" name="Freeform 1792">
              <a:extLst>
                <a:ext uri="{FF2B5EF4-FFF2-40B4-BE49-F238E27FC236}">
                  <a16:creationId xmlns:a16="http://schemas.microsoft.com/office/drawing/2014/main" id="{4CE99C28-33E9-4A45-B5FF-42762573061E}"/>
                </a:ext>
              </a:extLst>
            </p:cNvPr>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71" name="Line 1793">
              <a:extLst>
                <a:ext uri="{FF2B5EF4-FFF2-40B4-BE49-F238E27FC236}">
                  <a16:creationId xmlns:a16="http://schemas.microsoft.com/office/drawing/2014/main" id="{5FB9154F-ECAE-4BD8-8F97-A11EDF369D0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2" name="Line 1794">
              <a:extLst>
                <a:ext uri="{FF2B5EF4-FFF2-40B4-BE49-F238E27FC236}">
                  <a16:creationId xmlns:a16="http://schemas.microsoft.com/office/drawing/2014/main" id="{3BDC9930-BAC1-4BE4-BAE0-0506493745A9}"/>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3" name="Line 1795">
              <a:extLst>
                <a:ext uri="{FF2B5EF4-FFF2-40B4-BE49-F238E27FC236}">
                  <a16:creationId xmlns:a16="http://schemas.microsoft.com/office/drawing/2014/main" id="{E02475D8-B2F9-4212-AE0B-F8494D8BCA14}"/>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4" name="Line 1796">
              <a:extLst>
                <a:ext uri="{FF2B5EF4-FFF2-40B4-BE49-F238E27FC236}">
                  <a16:creationId xmlns:a16="http://schemas.microsoft.com/office/drawing/2014/main" id="{A4440B0C-00B5-4374-A923-28667EF0BE74}"/>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5" name="Line 1797">
              <a:extLst>
                <a:ext uri="{FF2B5EF4-FFF2-40B4-BE49-F238E27FC236}">
                  <a16:creationId xmlns:a16="http://schemas.microsoft.com/office/drawing/2014/main" id="{A3E3D889-7AA0-4BA6-9C97-E5E697BA62F8}"/>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6" name="Line 1798">
              <a:extLst>
                <a:ext uri="{FF2B5EF4-FFF2-40B4-BE49-F238E27FC236}">
                  <a16:creationId xmlns:a16="http://schemas.microsoft.com/office/drawing/2014/main" id="{C79DD72C-C7FF-424C-8099-7EAB8A47C8FD}"/>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7" name="Line 1799">
              <a:extLst>
                <a:ext uri="{FF2B5EF4-FFF2-40B4-BE49-F238E27FC236}">
                  <a16:creationId xmlns:a16="http://schemas.microsoft.com/office/drawing/2014/main" id="{4171551F-9BCE-4EBD-B48B-68FBBBA2DF76}"/>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8" name="Line 1800">
              <a:extLst>
                <a:ext uri="{FF2B5EF4-FFF2-40B4-BE49-F238E27FC236}">
                  <a16:creationId xmlns:a16="http://schemas.microsoft.com/office/drawing/2014/main" id="{1F1509B4-270D-43D0-BD05-B82CEF0E6E10}"/>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9" name="Line 1801">
              <a:extLst>
                <a:ext uri="{FF2B5EF4-FFF2-40B4-BE49-F238E27FC236}">
                  <a16:creationId xmlns:a16="http://schemas.microsoft.com/office/drawing/2014/main" id="{775967A9-CC61-43F8-9828-3302B0DE5A0B}"/>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0" name="Line 1802">
              <a:extLst>
                <a:ext uri="{FF2B5EF4-FFF2-40B4-BE49-F238E27FC236}">
                  <a16:creationId xmlns:a16="http://schemas.microsoft.com/office/drawing/2014/main" id="{E4E29933-754C-4FF4-AC48-D5F01456F434}"/>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1" name="Line 1803">
              <a:extLst>
                <a:ext uri="{FF2B5EF4-FFF2-40B4-BE49-F238E27FC236}">
                  <a16:creationId xmlns:a16="http://schemas.microsoft.com/office/drawing/2014/main" id="{65429417-F6F6-4014-820B-9BF57D48F59D}"/>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2" name="Freeform 1804">
              <a:extLst>
                <a:ext uri="{FF2B5EF4-FFF2-40B4-BE49-F238E27FC236}">
                  <a16:creationId xmlns:a16="http://schemas.microsoft.com/office/drawing/2014/main" id="{D2985998-247F-4A6B-9EE1-F5A8D0D612D1}"/>
                </a:ext>
              </a:extLst>
            </p:cNvPr>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3" name="Freeform 1805">
              <a:extLst>
                <a:ext uri="{FF2B5EF4-FFF2-40B4-BE49-F238E27FC236}">
                  <a16:creationId xmlns:a16="http://schemas.microsoft.com/office/drawing/2014/main" id="{8B5891DE-C223-47F9-9465-22B9D051CC8F}"/>
                </a:ext>
              </a:extLst>
            </p:cNvPr>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4" name="Line 1806">
              <a:extLst>
                <a:ext uri="{FF2B5EF4-FFF2-40B4-BE49-F238E27FC236}">
                  <a16:creationId xmlns:a16="http://schemas.microsoft.com/office/drawing/2014/main" id="{7965D9CC-0689-45C9-878C-270C0919F2EC}"/>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5" name="Line 1807">
              <a:extLst>
                <a:ext uri="{FF2B5EF4-FFF2-40B4-BE49-F238E27FC236}">
                  <a16:creationId xmlns:a16="http://schemas.microsoft.com/office/drawing/2014/main" id="{9F0C43CA-A5CD-4F75-897F-1BBAE93C464A}"/>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6" name="Line 1808">
              <a:extLst>
                <a:ext uri="{FF2B5EF4-FFF2-40B4-BE49-F238E27FC236}">
                  <a16:creationId xmlns:a16="http://schemas.microsoft.com/office/drawing/2014/main" id="{6F5C8E44-28E8-4FBB-952C-71ABC6E3A5A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7" name="Freeform 1809">
              <a:extLst>
                <a:ext uri="{FF2B5EF4-FFF2-40B4-BE49-F238E27FC236}">
                  <a16:creationId xmlns:a16="http://schemas.microsoft.com/office/drawing/2014/main" id="{5265F782-7D9A-4D52-8BAD-E92E53291350}"/>
                </a:ext>
              </a:extLst>
            </p:cNvPr>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8" name="Line 1810">
              <a:extLst>
                <a:ext uri="{FF2B5EF4-FFF2-40B4-BE49-F238E27FC236}">
                  <a16:creationId xmlns:a16="http://schemas.microsoft.com/office/drawing/2014/main" id="{773B272D-8E5E-4B46-A216-B1D9269ADD3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9" name="Line 1811">
              <a:extLst>
                <a:ext uri="{FF2B5EF4-FFF2-40B4-BE49-F238E27FC236}">
                  <a16:creationId xmlns:a16="http://schemas.microsoft.com/office/drawing/2014/main" id="{4AE87B68-B10E-47A6-8091-BFFDA97DC0A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0" name="Line 1812">
              <a:extLst>
                <a:ext uri="{FF2B5EF4-FFF2-40B4-BE49-F238E27FC236}">
                  <a16:creationId xmlns:a16="http://schemas.microsoft.com/office/drawing/2014/main" id="{B07846B7-881B-4F90-8A3D-B2C7C51EADE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1" name="Line 1813">
              <a:extLst>
                <a:ext uri="{FF2B5EF4-FFF2-40B4-BE49-F238E27FC236}">
                  <a16:creationId xmlns:a16="http://schemas.microsoft.com/office/drawing/2014/main" id="{21911CE9-16EF-4E1C-B377-F1936F9043B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2" name="Line 1814">
              <a:extLst>
                <a:ext uri="{FF2B5EF4-FFF2-40B4-BE49-F238E27FC236}">
                  <a16:creationId xmlns:a16="http://schemas.microsoft.com/office/drawing/2014/main" id="{EA9F5B78-180A-45A3-9FF6-F1D57F80DA1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3" name="Line 1815">
              <a:extLst>
                <a:ext uri="{FF2B5EF4-FFF2-40B4-BE49-F238E27FC236}">
                  <a16:creationId xmlns:a16="http://schemas.microsoft.com/office/drawing/2014/main" id="{CE04241D-114E-4042-A70A-0CF39B99FB9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4" name="Line 1816">
              <a:extLst>
                <a:ext uri="{FF2B5EF4-FFF2-40B4-BE49-F238E27FC236}">
                  <a16:creationId xmlns:a16="http://schemas.microsoft.com/office/drawing/2014/main" id="{2757D3B8-C64E-42F1-BEA5-6268F9F8FD91}"/>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5" name="Freeform 1817">
              <a:extLst>
                <a:ext uri="{FF2B5EF4-FFF2-40B4-BE49-F238E27FC236}">
                  <a16:creationId xmlns:a16="http://schemas.microsoft.com/office/drawing/2014/main" id="{D677CD4D-F604-4E65-ABB5-98FEC7B7A0BB}"/>
                </a:ext>
              </a:extLst>
            </p:cNvPr>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6" name="Line 1818">
              <a:extLst>
                <a:ext uri="{FF2B5EF4-FFF2-40B4-BE49-F238E27FC236}">
                  <a16:creationId xmlns:a16="http://schemas.microsoft.com/office/drawing/2014/main" id="{9F1FFFDD-DB88-4297-AB91-5DBCF574193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7" name="Freeform 1819">
              <a:extLst>
                <a:ext uri="{FF2B5EF4-FFF2-40B4-BE49-F238E27FC236}">
                  <a16:creationId xmlns:a16="http://schemas.microsoft.com/office/drawing/2014/main" id="{CA800E76-C308-4AF7-AF57-90D9A6E49146}"/>
                </a:ext>
              </a:extLst>
            </p:cNvPr>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8" name="Freeform 1820">
              <a:extLst>
                <a:ext uri="{FF2B5EF4-FFF2-40B4-BE49-F238E27FC236}">
                  <a16:creationId xmlns:a16="http://schemas.microsoft.com/office/drawing/2014/main" id="{E7C95176-9891-48E3-9769-C36BCCDF11DA}"/>
                </a:ext>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9" name="Line 1821">
              <a:extLst>
                <a:ext uri="{FF2B5EF4-FFF2-40B4-BE49-F238E27FC236}">
                  <a16:creationId xmlns:a16="http://schemas.microsoft.com/office/drawing/2014/main" id="{CC2AA05A-22DC-4D9D-AEFF-4573C0FD7A5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0" name="Line 1822">
              <a:extLst>
                <a:ext uri="{FF2B5EF4-FFF2-40B4-BE49-F238E27FC236}">
                  <a16:creationId xmlns:a16="http://schemas.microsoft.com/office/drawing/2014/main" id="{8D006FFE-1E32-4DCF-97CB-93022841024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1" name="Freeform 1823">
              <a:extLst>
                <a:ext uri="{FF2B5EF4-FFF2-40B4-BE49-F238E27FC236}">
                  <a16:creationId xmlns:a16="http://schemas.microsoft.com/office/drawing/2014/main" id="{B5B0DC77-595F-48CA-8078-8004CF31202C}"/>
                </a:ext>
              </a:extLst>
            </p:cNvPr>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2" name="Line 1824">
              <a:extLst>
                <a:ext uri="{FF2B5EF4-FFF2-40B4-BE49-F238E27FC236}">
                  <a16:creationId xmlns:a16="http://schemas.microsoft.com/office/drawing/2014/main" id="{8E4C0418-4036-46AC-89BE-C941CE5F0A3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3" name="Line 1825">
              <a:extLst>
                <a:ext uri="{FF2B5EF4-FFF2-40B4-BE49-F238E27FC236}">
                  <a16:creationId xmlns:a16="http://schemas.microsoft.com/office/drawing/2014/main" id="{0AB4D9DA-C8CB-493E-ADE8-DAD5E092FC5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4" name="Line 1826">
              <a:extLst>
                <a:ext uri="{FF2B5EF4-FFF2-40B4-BE49-F238E27FC236}">
                  <a16:creationId xmlns:a16="http://schemas.microsoft.com/office/drawing/2014/main" id="{735F85AA-6D4E-436F-ACD4-79F56CD13DE7}"/>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5" name="Freeform 1827">
              <a:extLst>
                <a:ext uri="{FF2B5EF4-FFF2-40B4-BE49-F238E27FC236}">
                  <a16:creationId xmlns:a16="http://schemas.microsoft.com/office/drawing/2014/main" id="{E32F853B-884D-4473-B50E-9DE731C13492}"/>
                </a:ext>
              </a:extLst>
            </p:cNvPr>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6" name="Freeform 1828">
              <a:extLst>
                <a:ext uri="{FF2B5EF4-FFF2-40B4-BE49-F238E27FC236}">
                  <a16:creationId xmlns:a16="http://schemas.microsoft.com/office/drawing/2014/main" id="{393274C1-CED8-4814-917C-D5A627867A77}"/>
                </a:ext>
              </a:extLst>
            </p:cNvPr>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7" name="Freeform 1829">
              <a:extLst>
                <a:ext uri="{FF2B5EF4-FFF2-40B4-BE49-F238E27FC236}">
                  <a16:creationId xmlns:a16="http://schemas.microsoft.com/office/drawing/2014/main" id="{3687F273-AEA3-4DED-AEC3-DF711EA38783}"/>
                </a:ext>
              </a:extLst>
            </p:cNvPr>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8" name="Line 1830">
              <a:extLst>
                <a:ext uri="{FF2B5EF4-FFF2-40B4-BE49-F238E27FC236}">
                  <a16:creationId xmlns:a16="http://schemas.microsoft.com/office/drawing/2014/main" id="{F5CD6606-4CAB-46CE-825E-952F31C8A147}"/>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9" name="Freeform 1831">
              <a:extLst>
                <a:ext uri="{FF2B5EF4-FFF2-40B4-BE49-F238E27FC236}">
                  <a16:creationId xmlns:a16="http://schemas.microsoft.com/office/drawing/2014/main" id="{20065483-24A3-467D-978B-8AEEB872449B}"/>
                </a:ext>
              </a:extLst>
            </p:cNvPr>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0" name="Line 1832">
              <a:extLst>
                <a:ext uri="{FF2B5EF4-FFF2-40B4-BE49-F238E27FC236}">
                  <a16:creationId xmlns:a16="http://schemas.microsoft.com/office/drawing/2014/main" id="{28031741-0A6B-4495-A006-A9CF731267E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1" name="Freeform 1833">
              <a:extLst>
                <a:ext uri="{FF2B5EF4-FFF2-40B4-BE49-F238E27FC236}">
                  <a16:creationId xmlns:a16="http://schemas.microsoft.com/office/drawing/2014/main" id="{BB334623-1807-47E3-B661-AA58ABA79844}"/>
                </a:ext>
              </a:extLst>
            </p:cNvPr>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2" name="Freeform 1834">
              <a:extLst>
                <a:ext uri="{FF2B5EF4-FFF2-40B4-BE49-F238E27FC236}">
                  <a16:creationId xmlns:a16="http://schemas.microsoft.com/office/drawing/2014/main" id="{23AA8C4F-B87D-4E8E-99E2-21D26CFFFFD5}"/>
                </a:ext>
              </a:extLst>
            </p:cNvPr>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3" name="Line 1835">
              <a:extLst>
                <a:ext uri="{FF2B5EF4-FFF2-40B4-BE49-F238E27FC236}">
                  <a16:creationId xmlns:a16="http://schemas.microsoft.com/office/drawing/2014/main" id="{0EC3D95B-93FD-4D21-83BE-DEEC03EAFB05}"/>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4" name="Line 1836">
              <a:extLst>
                <a:ext uri="{FF2B5EF4-FFF2-40B4-BE49-F238E27FC236}">
                  <a16:creationId xmlns:a16="http://schemas.microsoft.com/office/drawing/2014/main" id="{BC704001-5E9E-404B-A363-43416E1259BE}"/>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5" name="Freeform 1837">
              <a:extLst>
                <a:ext uri="{FF2B5EF4-FFF2-40B4-BE49-F238E27FC236}">
                  <a16:creationId xmlns:a16="http://schemas.microsoft.com/office/drawing/2014/main" id="{89798A34-A179-4C64-A864-2E27A20D5AB7}"/>
                </a:ext>
              </a:extLst>
            </p:cNvPr>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6" name="Line 1838">
              <a:extLst>
                <a:ext uri="{FF2B5EF4-FFF2-40B4-BE49-F238E27FC236}">
                  <a16:creationId xmlns:a16="http://schemas.microsoft.com/office/drawing/2014/main" id="{BA54D4FA-E633-4D8B-ACB5-D3B2A36D5B9C}"/>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7" name="Line 1839">
              <a:extLst>
                <a:ext uri="{FF2B5EF4-FFF2-40B4-BE49-F238E27FC236}">
                  <a16:creationId xmlns:a16="http://schemas.microsoft.com/office/drawing/2014/main" id="{56E898E1-3336-4F3B-9354-0B88F5DEAD14}"/>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8" name="Line 1840">
              <a:extLst>
                <a:ext uri="{FF2B5EF4-FFF2-40B4-BE49-F238E27FC236}">
                  <a16:creationId xmlns:a16="http://schemas.microsoft.com/office/drawing/2014/main" id="{E374FCB2-8A86-49F4-B7E7-D683FCD6D95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9" name="Freeform 1841">
              <a:extLst>
                <a:ext uri="{FF2B5EF4-FFF2-40B4-BE49-F238E27FC236}">
                  <a16:creationId xmlns:a16="http://schemas.microsoft.com/office/drawing/2014/main" id="{9AC246AD-D96A-497A-BDE8-ECC4612FC193}"/>
                </a:ext>
              </a:extLst>
            </p:cNvPr>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0" name="Freeform 1842">
              <a:extLst>
                <a:ext uri="{FF2B5EF4-FFF2-40B4-BE49-F238E27FC236}">
                  <a16:creationId xmlns:a16="http://schemas.microsoft.com/office/drawing/2014/main" id="{05EEFF1B-97C8-445A-AC79-C4ABCE597019}"/>
                </a:ext>
              </a:extLst>
            </p:cNvPr>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1" name="Freeform 1843">
              <a:extLst>
                <a:ext uri="{FF2B5EF4-FFF2-40B4-BE49-F238E27FC236}">
                  <a16:creationId xmlns:a16="http://schemas.microsoft.com/office/drawing/2014/main" id="{FB755EA2-1B20-4E85-8C89-7DBDB3B1CBB6}"/>
                </a:ext>
              </a:extLst>
            </p:cNvPr>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2" name="Freeform 1844">
              <a:extLst>
                <a:ext uri="{FF2B5EF4-FFF2-40B4-BE49-F238E27FC236}">
                  <a16:creationId xmlns:a16="http://schemas.microsoft.com/office/drawing/2014/main" id="{FB23943F-ED9C-4857-8909-5F6C7B21C5F0}"/>
                </a:ext>
              </a:extLst>
            </p:cNvPr>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3" name="Line 1845">
              <a:extLst>
                <a:ext uri="{FF2B5EF4-FFF2-40B4-BE49-F238E27FC236}">
                  <a16:creationId xmlns:a16="http://schemas.microsoft.com/office/drawing/2014/main" id="{1E70E604-C5D0-4E11-957D-325CE03A06F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4" name="Line 1846">
              <a:extLst>
                <a:ext uri="{FF2B5EF4-FFF2-40B4-BE49-F238E27FC236}">
                  <a16:creationId xmlns:a16="http://schemas.microsoft.com/office/drawing/2014/main" id="{47EF4EE1-5AC8-4882-AA61-D29E0CC36E42}"/>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5" name="Line 1847">
              <a:extLst>
                <a:ext uri="{FF2B5EF4-FFF2-40B4-BE49-F238E27FC236}">
                  <a16:creationId xmlns:a16="http://schemas.microsoft.com/office/drawing/2014/main" id="{7DD134A0-C72A-40C1-8507-20A802382C3D}"/>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6" name="Line 1848">
              <a:extLst>
                <a:ext uri="{FF2B5EF4-FFF2-40B4-BE49-F238E27FC236}">
                  <a16:creationId xmlns:a16="http://schemas.microsoft.com/office/drawing/2014/main" id="{F6852940-A796-4917-8A7F-F9AF41B5FA21}"/>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7" name="Freeform 1849">
              <a:extLst>
                <a:ext uri="{FF2B5EF4-FFF2-40B4-BE49-F238E27FC236}">
                  <a16:creationId xmlns:a16="http://schemas.microsoft.com/office/drawing/2014/main" id="{47B22A7A-F1AA-4615-86C9-0C48DDA70886}"/>
                </a:ext>
              </a:extLst>
            </p:cNvPr>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8" name="Line 1850">
              <a:extLst>
                <a:ext uri="{FF2B5EF4-FFF2-40B4-BE49-F238E27FC236}">
                  <a16:creationId xmlns:a16="http://schemas.microsoft.com/office/drawing/2014/main" id="{0E56442A-B174-475B-8E07-28B5146B94D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9" name="Line 1851">
              <a:extLst>
                <a:ext uri="{FF2B5EF4-FFF2-40B4-BE49-F238E27FC236}">
                  <a16:creationId xmlns:a16="http://schemas.microsoft.com/office/drawing/2014/main" id="{3B96D216-1B01-4B25-AA92-7FD22E36D75D}"/>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0" name="Line 1852">
              <a:extLst>
                <a:ext uri="{FF2B5EF4-FFF2-40B4-BE49-F238E27FC236}">
                  <a16:creationId xmlns:a16="http://schemas.microsoft.com/office/drawing/2014/main" id="{20F57A51-1009-4618-8F7B-35D5FC729A23}"/>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1" name="Freeform 1853">
              <a:extLst>
                <a:ext uri="{FF2B5EF4-FFF2-40B4-BE49-F238E27FC236}">
                  <a16:creationId xmlns:a16="http://schemas.microsoft.com/office/drawing/2014/main" id="{796ACED9-4A8A-42C4-9033-8477550E2204}"/>
                </a:ext>
              </a:extLst>
            </p:cNvPr>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2" name="Freeform 1854">
              <a:extLst>
                <a:ext uri="{FF2B5EF4-FFF2-40B4-BE49-F238E27FC236}">
                  <a16:creationId xmlns:a16="http://schemas.microsoft.com/office/drawing/2014/main" id="{5D9DF8D2-1E82-403D-B53B-614E17B61D93}"/>
                </a:ext>
              </a:extLst>
            </p:cNvPr>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3" name="Freeform 1855">
              <a:extLst>
                <a:ext uri="{FF2B5EF4-FFF2-40B4-BE49-F238E27FC236}">
                  <a16:creationId xmlns:a16="http://schemas.microsoft.com/office/drawing/2014/main" id="{71A2A191-A232-4F9D-BEEB-4732BD68DA52}"/>
                </a:ext>
              </a:extLst>
            </p:cNvPr>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4" name="Line 1856">
              <a:extLst>
                <a:ext uri="{FF2B5EF4-FFF2-40B4-BE49-F238E27FC236}">
                  <a16:creationId xmlns:a16="http://schemas.microsoft.com/office/drawing/2014/main" id="{AFFFD631-2EEB-4EC0-AA1A-DE49E7A9F68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5" name="Line 1857">
              <a:extLst>
                <a:ext uri="{FF2B5EF4-FFF2-40B4-BE49-F238E27FC236}">
                  <a16:creationId xmlns:a16="http://schemas.microsoft.com/office/drawing/2014/main" id="{B490F4F5-32BB-4FB9-AB71-77F078FF7F3A}"/>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6" name="Freeform 1858">
              <a:extLst>
                <a:ext uri="{FF2B5EF4-FFF2-40B4-BE49-F238E27FC236}">
                  <a16:creationId xmlns:a16="http://schemas.microsoft.com/office/drawing/2014/main" id="{C9A9D34B-1E63-4B7D-9166-0FCAB47FD792}"/>
                </a:ext>
              </a:extLst>
            </p:cNvPr>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7" name="Freeform 1859">
              <a:extLst>
                <a:ext uri="{FF2B5EF4-FFF2-40B4-BE49-F238E27FC236}">
                  <a16:creationId xmlns:a16="http://schemas.microsoft.com/office/drawing/2014/main" id="{F678ACBE-FABC-434B-B6A1-07081A011331}"/>
                </a:ext>
              </a:extLst>
            </p:cNvPr>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8" name="Freeform 1860">
              <a:extLst>
                <a:ext uri="{FF2B5EF4-FFF2-40B4-BE49-F238E27FC236}">
                  <a16:creationId xmlns:a16="http://schemas.microsoft.com/office/drawing/2014/main" id="{D47FB399-F5E6-4202-851A-57E879386D4D}"/>
                </a:ext>
              </a:extLst>
            </p:cNvPr>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9" name="Line 1861">
              <a:extLst>
                <a:ext uri="{FF2B5EF4-FFF2-40B4-BE49-F238E27FC236}">
                  <a16:creationId xmlns:a16="http://schemas.microsoft.com/office/drawing/2014/main" id="{FE94C797-03DA-4CD9-929B-A2D3ADB54AE6}"/>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0" name="Line 1862">
              <a:extLst>
                <a:ext uri="{FF2B5EF4-FFF2-40B4-BE49-F238E27FC236}">
                  <a16:creationId xmlns:a16="http://schemas.microsoft.com/office/drawing/2014/main" id="{99CBE4B4-5201-4719-9C4C-F6F57FE66268}"/>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1" name="Line 1863">
              <a:extLst>
                <a:ext uri="{FF2B5EF4-FFF2-40B4-BE49-F238E27FC236}">
                  <a16:creationId xmlns:a16="http://schemas.microsoft.com/office/drawing/2014/main" id="{1968B6DA-07CF-4789-8F13-8A6F032D9DDC}"/>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2" name="Freeform 1864">
              <a:extLst>
                <a:ext uri="{FF2B5EF4-FFF2-40B4-BE49-F238E27FC236}">
                  <a16:creationId xmlns:a16="http://schemas.microsoft.com/office/drawing/2014/main" id="{3077FFE3-8429-462D-8D7B-893F0828F8B3}"/>
                </a:ext>
              </a:extLst>
            </p:cNvPr>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3" name="Freeform 1865">
              <a:extLst>
                <a:ext uri="{FF2B5EF4-FFF2-40B4-BE49-F238E27FC236}">
                  <a16:creationId xmlns:a16="http://schemas.microsoft.com/office/drawing/2014/main" id="{94515555-6A38-4B7F-8ABE-55305D938D25}"/>
                </a:ext>
              </a:extLst>
            </p:cNvPr>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4" name="Line 1866">
              <a:extLst>
                <a:ext uri="{FF2B5EF4-FFF2-40B4-BE49-F238E27FC236}">
                  <a16:creationId xmlns:a16="http://schemas.microsoft.com/office/drawing/2014/main" id="{D61582D7-AF4A-45CC-8F3E-EE4BD9B6777F}"/>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5" name="Freeform 1867">
              <a:extLst>
                <a:ext uri="{FF2B5EF4-FFF2-40B4-BE49-F238E27FC236}">
                  <a16:creationId xmlns:a16="http://schemas.microsoft.com/office/drawing/2014/main" id="{F118C999-4EA1-4547-9D50-898A2649723F}"/>
                </a:ext>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6" name="Freeform 1868">
              <a:extLst>
                <a:ext uri="{FF2B5EF4-FFF2-40B4-BE49-F238E27FC236}">
                  <a16:creationId xmlns:a16="http://schemas.microsoft.com/office/drawing/2014/main" id="{1A5F5945-FE3C-4A61-BFAC-63618269D1D3}"/>
                </a:ext>
              </a:extLst>
            </p:cNvPr>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7" name="Line 1869">
              <a:extLst>
                <a:ext uri="{FF2B5EF4-FFF2-40B4-BE49-F238E27FC236}">
                  <a16:creationId xmlns:a16="http://schemas.microsoft.com/office/drawing/2014/main" id="{52E93C07-495D-47D0-8980-33F63F0A8DEA}"/>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8" name="Line 1870">
              <a:extLst>
                <a:ext uri="{FF2B5EF4-FFF2-40B4-BE49-F238E27FC236}">
                  <a16:creationId xmlns:a16="http://schemas.microsoft.com/office/drawing/2014/main" id="{98EACF8F-F1C2-4B71-9CB5-15374703450D}"/>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9" name="Freeform 1871">
              <a:extLst>
                <a:ext uri="{FF2B5EF4-FFF2-40B4-BE49-F238E27FC236}">
                  <a16:creationId xmlns:a16="http://schemas.microsoft.com/office/drawing/2014/main" id="{29325C61-FEE0-4913-9D79-44CCC1AA4704}"/>
                </a:ext>
              </a:extLst>
            </p:cNvPr>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0" name="Line 1872">
              <a:extLst>
                <a:ext uri="{FF2B5EF4-FFF2-40B4-BE49-F238E27FC236}">
                  <a16:creationId xmlns:a16="http://schemas.microsoft.com/office/drawing/2014/main" id="{C255DB1F-C2B1-48CA-AF9B-296A57A754D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1" name="Line 1873">
              <a:extLst>
                <a:ext uri="{FF2B5EF4-FFF2-40B4-BE49-F238E27FC236}">
                  <a16:creationId xmlns:a16="http://schemas.microsoft.com/office/drawing/2014/main" id="{48971B72-CB0F-4186-9E74-407688EB03BC}"/>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2" name="Freeform 1874">
              <a:extLst>
                <a:ext uri="{FF2B5EF4-FFF2-40B4-BE49-F238E27FC236}">
                  <a16:creationId xmlns:a16="http://schemas.microsoft.com/office/drawing/2014/main" id="{83875B94-F1AE-4CBD-9D22-5F952A0659EE}"/>
                </a:ext>
              </a:extLst>
            </p:cNvPr>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3" name="Line 1875">
              <a:extLst>
                <a:ext uri="{FF2B5EF4-FFF2-40B4-BE49-F238E27FC236}">
                  <a16:creationId xmlns:a16="http://schemas.microsoft.com/office/drawing/2014/main" id="{B9309748-D267-4BE1-BEEC-CA576F7A0FDE}"/>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4" name="Freeform 1876">
              <a:extLst>
                <a:ext uri="{FF2B5EF4-FFF2-40B4-BE49-F238E27FC236}">
                  <a16:creationId xmlns:a16="http://schemas.microsoft.com/office/drawing/2014/main" id="{25261389-9BBE-450C-B462-804238B06C8B}"/>
                </a:ext>
              </a:extLst>
            </p:cNvPr>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5" name="Line 1877">
              <a:extLst>
                <a:ext uri="{FF2B5EF4-FFF2-40B4-BE49-F238E27FC236}">
                  <a16:creationId xmlns:a16="http://schemas.microsoft.com/office/drawing/2014/main" id="{32474374-C209-4822-95D7-6C81B19CF63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6" name="Freeform 1878">
              <a:extLst>
                <a:ext uri="{FF2B5EF4-FFF2-40B4-BE49-F238E27FC236}">
                  <a16:creationId xmlns:a16="http://schemas.microsoft.com/office/drawing/2014/main" id="{ECD21715-0167-4B73-B30B-6798B363B02E}"/>
                </a:ext>
              </a:extLst>
            </p:cNvPr>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7" name="Line 1879">
              <a:extLst>
                <a:ext uri="{FF2B5EF4-FFF2-40B4-BE49-F238E27FC236}">
                  <a16:creationId xmlns:a16="http://schemas.microsoft.com/office/drawing/2014/main" id="{26B1746D-9D50-4607-9C44-EB416F847406}"/>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8" name="Freeform 1880">
              <a:extLst>
                <a:ext uri="{FF2B5EF4-FFF2-40B4-BE49-F238E27FC236}">
                  <a16:creationId xmlns:a16="http://schemas.microsoft.com/office/drawing/2014/main" id="{56FA8F2B-7F6B-4292-B6C0-0E781B2D0502}"/>
                </a:ext>
              </a:extLst>
            </p:cNvPr>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9" name="Freeform 1881">
              <a:extLst>
                <a:ext uri="{FF2B5EF4-FFF2-40B4-BE49-F238E27FC236}">
                  <a16:creationId xmlns:a16="http://schemas.microsoft.com/office/drawing/2014/main" id="{99FB4A9F-0973-48A9-AE7E-F737C1FEB577}"/>
                </a:ext>
              </a:extLst>
            </p:cNvPr>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0" name="Freeform 1882">
              <a:extLst>
                <a:ext uri="{FF2B5EF4-FFF2-40B4-BE49-F238E27FC236}">
                  <a16:creationId xmlns:a16="http://schemas.microsoft.com/office/drawing/2014/main" id="{B73CD20B-FAB5-477D-B04C-0B6B1A32DB38}"/>
                </a:ext>
              </a:extLst>
            </p:cNvPr>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1" name="Line 1883">
              <a:extLst>
                <a:ext uri="{FF2B5EF4-FFF2-40B4-BE49-F238E27FC236}">
                  <a16:creationId xmlns:a16="http://schemas.microsoft.com/office/drawing/2014/main" id="{686544F7-765B-4877-82BF-FA9140B7DA77}"/>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2" name="Line 1884">
              <a:extLst>
                <a:ext uri="{FF2B5EF4-FFF2-40B4-BE49-F238E27FC236}">
                  <a16:creationId xmlns:a16="http://schemas.microsoft.com/office/drawing/2014/main" id="{36341294-D456-4B0E-B6E6-C8C2A97E660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3" name="Line 1885">
              <a:extLst>
                <a:ext uri="{FF2B5EF4-FFF2-40B4-BE49-F238E27FC236}">
                  <a16:creationId xmlns:a16="http://schemas.microsoft.com/office/drawing/2014/main" id="{B45A0A31-76E9-4116-A969-679CE3273DDE}"/>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4" name="Freeform 1886">
              <a:extLst>
                <a:ext uri="{FF2B5EF4-FFF2-40B4-BE49-F238E27FC236}">
                  <a16:creationId xmlns:a16="http://schemas.microsoft.com/office/drawing/2014/main" id="{F27F2ABE-35A3-4370-B1E3-99BBEC7A7903}"/>
                </a:ext>
              </a:extLst>
            </p:cNvPr>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5" name="Freeform 1887">
              <a:extLst>
                <a:ext uri="{FF2B5EF4-FFF2-40B4-BE49-F238E27FC236}">
                  <a16:creationId xmlns:a16="http://schemas.microsoft.com/office/drawing/2014/main" id="{6EB8D490-8849-472E-8062-0DB8FF835912}"/>
                </a:ext>
              </a:extLst>
            </p:cNvPr>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6" name="Line 1888">
              <a:extLst>
                <a:ext uri="{FF2B5EF4-FFF2-40B4-BE49-F238E27FC236}">
                  <a16:creationId xmlns:a16="http://schemas.microsoft.com/office/drawing/2014/main" id="{1890AF6C-2AC2-424A-861C-8DB2E016DD72}"/>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7" name="Line 1889">
              <a:extLst>
                <a:ext uri="{FF2B5EF4-FFF2-40B4-BE49-F238E27FC236}">
                  <a16:creationId xmlns:a16="http://schemas.microsoft.com/office/drawing/2014/main" id="{3BD24637-E5EA-426B-A52D-FA4F5789257E}"/>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8" name="Freeform 1890">
              <a:extLst>
                <a:ext uri="{FF2B5EF4-FFF2-40B4-BE49-F238E27FC236}">
                  <a16:creationId xmlns:a16="http://schemas.microsoft.com/office/drawing/2014/main" id="{7BD80828-CE10-4F6B-BAB3-8A82578D27EF}"/>
                </a:ext>
              </a:extLst>
            </p:cNvPr>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9" name="Line 1891">
              <a:extLst>
                <a:ext uri="{FF2B5EF4-FFF2-40B4-BE49-F238E27FC236}">
                  <a16:creationId xmlns:a16="http://schemas.microsoft.com/office/drawing/2014/main" id="{846D6E6B-9D9F-4FF1-8BA1-23980D013BC4}"/>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0" name="Line 1892">
              <a:extLst>
                <a:ext uri="{FF2B5EF4-FFF2-40B4-BE49-F238E27FC236}">
                  <a16:creationId xmlns:a16="http://schemas.microsoft.com/office/drawing/2014/main" id="{75DCF505-F43A-4279-BF57-D988F8FD6FB7}"/>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1" name="Freeform 1893">
              <a:extLst>
                <a:ext uri="{FF2B5EF4-FFF2-40B4-BE49-F238E27FC236}">
                  <a16:creationId xmlns:a16="http://schemas.microsoft.com/office/drawing/2014/main" id="{101C09C9-D45D-40C1-8392-F50783DD48D4}"/>
                </a:ext>
              </a:extLst>
            </p:cNvPr>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2" name="Freeform 1894">
              <a:extLst>
                <a:ext uri="{FF2B5EF4-FFF2-40B4-BE49-F238E27FC236}">
                  <a16:creationId xmlns:a16="http://schemas.microsoft.com/office/drawing/2014/main" id="{2CA274AA-515B-4D56-AFB7-245B6A61616B}"/>
                </a:ext>
              </a:extLst>
            </p:cNvPr>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3" name="Line 1895">
              <a:extLst>
                <a:ext uri="{FF2B5EF4-FFF2-40B4-BE49-F238E27FC236}">
                  <a16:creationId xmlns:a16="http://schemas.microsoft.com/office/drawing/2014/main" id="{50ECC53A-6C9F-4D35-81BB-B98ABE23E16F}"/>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4" name="Line 1896">
              <a:extLst>
                <a:ext uri="{FF2B5EF4-FFF2-40B4-BE49-F238E27FC236}">
                  <a16:creationId xmlns:a16="http://schemas.microsoft.com/office/drawing/2014/main" id="{45F2B78F-0365-46E8-B4B1-70D6B4831E94}"/>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5" name="Line 1897">
              <a:extLst>
                <a:ext uri="{FF2B5EF4-FFF2-40B4-BE49-F238E27FC236}">
                  <a16:creationId xmlns:a16="http://schemas.microsoft.com/office/drawing/2014/main" id="{3536C274-517D-48B3-83A7-89BD19933F69}"/>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6" name="Freeform 1898">
              <a:extLst>
                <a:ext uri="{FF2B5EF4-FFF2-40B4-BE49-F238E27FC236}">
                  <a16:creationId xmlns:a16="http://schemas.microsoft.com/office/drawing/2014/main" id="{FBFCE626-2537-4436-8DA8-BAC8182B3873}"/>
                </a:ext>
              </a:extLst>
            </p:cNvPr>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7" name="Freeform 1899">
              <a:extLst>
                <a:ext uri="{FF2B5EF4-FFF2-40B4-BE49-F238E27FC236}">
                  <a16:creationId xmlns:a16="http://schemas.microsoft.com/office/drawing/2014/main" id="{3140E4C6-00C3-4483-84D5-659847C44AAC}"/>
                </a:ext>
              </a:extLst>
            </p:cNvPr>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8" name="Freeform 1900">
              <a:extLst>
                <a:ext uri="{FF2B5EF4-FFF2-40B4-BE49-F238E27FC236}">
                  <a16:creationId xmlns:a16="http://schemas.microsoft.com/office/drawing/2014/main" id="{F65A6F98-5191-47E6-AF32-A56454D3738C}"/>
                </a:ext>
              </a:extLst>
            </p:cNvPr>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9" name="Line 1901">
              <a:extLst>
                <a:ext uri="{FF2B5EF4-FFF2-40B4-BE49-F238E27FC236}">
                  <a16:creationId xmlns:a16="http://schemas.microsoft.com/office/drawing/2014/main" id="{A6874C21-4529-47AA-A6F9-287AAFE769F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0" name="Freeform 1902">
              <a:extLst>
                <a:ext uri="{FF2B5EF4-FFF2-40B4-BE49-F238E27FC236}">
                  <a16:creationId xmlns:a16="http://schemas.microsoft.com/office/drawing/2014/main" id="{1A0F425F-9B94-41F1-990F-D7D79B0110C4}"/>
                </a:ext>
              </a:extLst>
            </p:cNvPr>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1" name="Line 1903">
              <a:extLst>
                <a:ext uri="{FF2B5EF4-FFF2-40B4-BE49-F238E27FC236}">
                  <a16:creationId xmlns:a16="http://schemas.microsoft.com/office/drawing/2014/main" id="{5138987A-70C0-47D2-836C-71E9B822702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2" name="Freeform 1904">
              <a:extLst>
                <a:ext uri="{FF2B5EF4-FFF2-40B4-BE49-F238E27FC236}">
                  <a16:creationId xmlns:a16="http://schemas.microsoft.com/office/drawing/2014/main" id="{7897392A-1420-4BA6-B72B-20127968F6F5}"/>
                </a:ext>
              </a:extLst>
            </p:cNvPr>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3" name="Line 1905">
              <a:extLst>
                <a:ext uri="{FF2B5EF4-FFF2-40B4-BE49-F238E27FC236}">
                  <a16:creationId xmlns:a16="http://schemas.microsoft.com/office/drawing/2014/main" id="{F6AD14A7-2FE1-4663-881C-7B5773A74D53}"/>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4" name="Line 1906">
              <a:extLst>
                <a:ext uri="{FF2B5EF4-FFF2-40B4-BE49-F238E27FC236}">
                  <a16:creationId xmlns:a16="http://schemas.microsoft.com/office/drawing/2014/main" id="{C6DE2969-140A-4BA7-9949-DD44DD21508D}"/>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5" name="Line 1907">
              <a:extLst>
                <a:ext uri="{FF2B5EF4-FFF2-40B4-BE49-F238E27FC236}">
                  <a16:creationId xmlns:a16="http://schemas.microsoft.com/office/drawing/2014/main" id="{6B571255-CC50-4EED-947E-F2BB4EFC7747}"/>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6" name="Freeform 1908">
              <a:extLst>
                <a:ext uri="{FF2B5EF4-FFF2-40B4-BE49-F238E27FC236}">
                  <a16:creationId xmlns:a16="http://schemas.microsoft.com/office/drawing/2014/main" id="{D365CE1B-356A-4547-B899-7D1DAB06010F}"/>
                </a:ext>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7" name="Freeform 1909">
              <a:extLst>
                <a:ext uri="{FF2B5EF4-FFF2-40B4-BE49-F238E27FC236}">
                  <a16:creationId xmlns:a16="http://schemas.microsoft.com/office/drawing/2014/main" id="{C4826CB6-88CC-4C2F-B8B0-789E71506027}"/>
                </a:ext>
              </a:extLst>
            </p:cNvPr>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8" name="Freeform 1910">
              <a:extLst>
                <a:ext uri="{FF2B5EF4-FFF2-40B4-BE49-F238E27FC236}">
                  <a16:creationId xmlns:a16="http://schemas.microsoft.com/office/drawing/2014/main" id="{4290EC33-B914-41C5-98CA-33FA4C30CD15}"/>
                </a:ext>
              </a:extLst>
            </p:cNvPr>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9" name="Line 1911">
              <a:extLst>
                <a:ext uri="{FF2B5EF4-FFF2-40B4-BE49-F238E27FC236}">
                  <a16:creationId xmlns:a16="http://schemas.microsoft.com/office/drawing/2014/main" id="{CED49204-2DF0-4553-8228-88220D0C6C1B}"/>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0" name="Line 1912">
              <a:extLst>
                <a:ext uri="{FF2B5EF4-FFF2-40B4-BE49-F238E27FC236}">
                  <a16:creationId xmlns:a16="http://schemas.microsoft.com/office/drawing/2014/main" id="{F710A410-1629-49CA-9E9E-CA1DC3DA49C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1" name="Line 1913">
              <a:extLst>
                <a:ext uri="{FF2B5EF4-FFF2-40B4-BE49-F238E27FC236}">
                  <a16:creationId xmlns:a16="http://schemas.microsoft.com/office/drawing/2014/main" id="{D4494307-8FD6-4B16-B2E2-47CB204790B5}"/>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2" name="Freeform 1914">
              <a:extLst>
                <a:ext uri="{FF2B5EF4-FFF2-40B4-BE49-F238E27FC236}">
                  <a16:creationId xmlns:a16="http://schemas.microsoft.com/office/drawing/2014/main" id="{7B59434E-BEE9-4B9F-871A-954B3F178956}"/>
                </a:ext>
              </a:extLst>
            </p:cNvPr>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3" name="Freeform 1915">
              <a:extLst>
                <a:ext uri="{FF2B5EF4-FFF2-40B4-BE49-F238E27FC236}">
                  <a16:creationId xmlns:a16="http://schemas.microsoft.com/office/drawing/2014/main" id="{52206483-D2C4-48F2-B6D0-04E6E3D54E32}"/>
                </a:ext>
              </a:extLst>
            </p:cNvPr>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4" name="Freeform 1916">
              <a:extLst>
                <a:ext uri="{FF2B5EF4-FFF2-40B4-BE49-F238E27FC236}">
                  <a16:creationId xmlns:a16="http://schemas.microsoft.com/office/drawing/2014/main" id="{0230B012-D320-4FEA-831B-C408505DF261}"/>
                </a:ext>
              </a:extLst>
            </p:cNvPr>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5" name="Line 1917">
              <a:extLst>
                <a:ext uri="{FF2B5EF4-FFF2-40B4-BE49-F238E27FC236}">
                  <a16:creationId xmlns:a16="http://schemas.microsoft.com/office/drawing/2014/main" id="{50A4114D-873D-4ABD-B8B7-455907692AA1}"/>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6" name="Line 1918">
              <a:extLst>
                <a:ext uri="{FF2B5EF4-FFF2-40B4-BE49-F238E27FC236}">
                  <a16:creationId xmlns:a16="http://schemas.microsoft.com/office/drawing/2014/main" id="{75DDEAA5-A60F-4646-88D9-42C163018CD5}"/>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7" name="Line 1919">
              <a:extLst>
                <a:ext uri="{FF2B5EF4-FFF2-40B4-BE49-F238E27FC236}">
                  <a16:creationId xmlns:a16="http://schemas.microsoft.com/office/drawing/2014/main" id="{91B92B7F-7B82-44D2-9A1C-A05E2E853C87}"/>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8" name="Line 1920">
              <a:extLst>
                <a:ext uri="{FF2B5EF4-FFF2-40B4-BE49-F238E27FC236}">
                  <a16:creationId xmlns:a16="http://schemas.microsoft.com/office/drawing/2014/main" id="{1FF78DB4-52BC-4B64-BE6C-89933312CB2A}"/>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9" name="Line 1921">
              <a:extLst>
                <a:ext uri="{FF2B5EF4-FFF2-40B4-BE49-F238E27FC236}">
                  <a16:creationId xmlns:a16="http://schemas.microsoft.com/office/drawing/2014/main" id="{6010F2CB-2780-4FC7-BCE2-E01583FC924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0" name="Freeform 1922">
              <a:extLst>
                <a:ext uri="{FF2B5EF4-FFF2-40B4-BE49-F238E27FC236}">
                  <a16:creationId xmlns:a16="http://schemas.microsoft.com/office/drawing/2014/main" id="{74225B99-7869-4DA8-B74A-06C009008057}"/>
                </a:ext>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1" name="Line 1923">
              <a:extLst>
                <a:ext uri="{FF2B5EF4-FFF2-40B4-BE49-F238E27FC236}">
                  <a16:creationId xmlns:a16="http://schemas.microsoft.com/office/drawing/2014/main" id="{B240586C-14C1-4A43-BFE8-47B4EF081B4D}"/>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2" name="Line 1924">
              <a:extLst>
                <a:ext uri="{FF2B5EF4-FFF2-40B4-BE49-F238E27FC236}">
                  <a16:creationId xmlns:a16="http://schemas.microsoft.com/office/drawing/2014/main" id="{BB3A99A4-E7AD-47E8-9545-7D3EA218CB3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3" name="Line 1925">
              <a:extLst>
                <a:ext uri="{FF2B5EF4-FFF2-40B4-BE49-F238E27FC236}">
                  <a16:creationId xmlns:a16="http://schemas.microsoft.com/office/drawing/2014/main" id="{4E812429-8537-4B8C-89E5-4F8F5F7E8C7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4" name="Line 1926">
              <a:extLst>
                <a:ext uri="{FF2B5EF4-FFF2-40B4-BE49-F238E27FC236}">
                  <a16:creationId xmlns:a16="http://schemas.microsoft.com/office/drawing/2014/main" id="{64DE87EE-C6DB-4F70-913B-79507407F19C}"/>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5" name="Line 1927">
              <a:extLst>
                <a:ext uri="{FF2B5EF4-FFF2-40B4-BE49-F238E27FC236}">
                  <a16:creationId xmlns:a16="http://schemas.microsoft.com/office/drawing/2014/main" id="{A01D9E89-67C7-4B65-AC14-800630E6763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6" name="Line 1928">
              <a:extLst>
                <a:ext uri="{FF2B5EF4-FFF2-40B4-BE49-F238E27FC236}">
                  <a16:creationId xmlns:a16="http://schemas.microsoft.com/office/drawing/2014/main" id="{93A2641A-D052-4A7A-93DC-4B4BDC6C62C7}"/>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7" name="Line 1929">
              <a:extLst>
                <a:ext uri="{FF2B5EF4-FFF2-40B4-BE49-F238E27FC236}">
                  <a16:creationId xmlns:a16="http://schemas.microsoft.com/office/drawing/2014/main" id="{4614F939-4E68-4055-BF50-FDB26A49903D}"/>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8" name="Freeform 1930">
              <a:extLst>
                <a:ext uri="{FF2B5EF4-FFF2-40B4-BE49-F238E27FC236}">
                  <a16:creationId xmlns:a16="http://schemas.microsoft.com/office/drawing/2014/main" id="{608F7393-24C7-4CD3-AA23-0589EB8B6979}"/>
                </a:ext>
              </a:extLst>
            </p:cNvPr>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9" name="Freeform 1931">
              <a:extLst>
                <a:ext uri="{FF2B5EF4-FFF2-40B4-BE49-F238E27FC236}">
                  <a16:creationId xmlns:a16="http://schemas.microsoft.com/office/drawing/2014/main" id="{9F019431-07A8-4B92-BC2B-1A7294E8F322}"/>
                </a:ext>
              </a:extLst>
            </p:cNvPr>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10" name="Line 1932">
              <a:extLst>
                <a:ext uri="{FF2B5EF4-FFF2-40B4-BE49-F238E27FC236}">
                  <a16:creationId xmlns:a16="http://schemas.microsoft.com/office/drawing/2014/main" id="{D703228F-0E10-4116-B256-7E0AEBAC0010}"/>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1" name="Line 1933">
              <a:extLst>
                <a:ext uri="{FF2B5EF4-FFF2-40B4-BE49-F238E27FC236}">
                  <a16:creationId xmlns:a16="http://schemas.microsoft.com/office/drawing/2014/main" id="{86A59A70-A1B8-469D-A517-FA46C22EA151}"/>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2" name="Line 1934">
              <a:extLst>
                <a:ext uri="{FF2B5EF4-FFF2-40B4-BE49-F238E27FC236}">
                  <a16:creationId xmlns:a16="http://schemas.microsoft.com/office/drawing/2014/main" id="{49D946FF-3B46-4796-9E10-4D27D5BB742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3" name="Line 1935">
              <a:extLst>
                <a:ext uri="{FF2B5EF4-FFF2-40B4-BE49-F238E27FC236}">
                  <a16:creationId xmlns:a16="http://schemas.microsoft.com/office/drawing/2014/main" id="{F473400B-C09B-4E95-8696-AC5391FC4F19}"/>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4" name="Line 1936">
              <a:extLst>
                <a:ext uri="{FF2B5EF4-FFF2-40B4-BE49-F238E27FC236}">
                  <a16:creationId xmlns:a16="http://schemas.microsoft.com/office/drawing/2014/main" id="{074943C9-3261-421C-B653-2090FB3B667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5" name="Line 1937">
              <a:extLst>
                <a:ext uri="{FF2B5EF4-FFF2-40B4-BE49-F238E27FC236}">
                  <a16:creationId xmlns:a16="http://schemas.microsoft.com/office/drawing/2014/main" id="{EB8AA77B-9679-4935-8294-BEBA084731C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6" name="Line 1938">
              <a:extLst>
                <a:ext uri="{FF2B5EF4-FFF2-40B4-BE49-F238E27FC236}">
                  <a16:creationId xmlns:a16="http://schemas.microsoft.com/office/drawing/2014/main" id="{A51258CC-57D0-451B-A00C-82D974AFB09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7" name="Line 1939">
              <a:extLst>
                <a:ext uri="{FF2B5EF4-FFF2-40B4-BE49-F238E27FC236}">
                  <a16:creationId xmlns:a16="http://schemas.microsoft.com/office/drawing/2014/main" id="{F3A1DDCB-7155-4CA9-8045-66A8FCC5BA48}"/>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8" name="Line 1940">
              <a:extLst>
                <a:ext uri="{FF2B5EF4-FFF2-40B4-BE49-F238E27FC236}">
                  <a16:creationId xmlns:a16="http://schemas.microsoft.com/office/drawing/2014/main" id="{C92AB940-F74A-4F05-8DDC-2E5D703CEBC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9" name="Line 1941">
              <a:extLst>
                <a:ext uri="{FF2B5EF4-FFF2-40B4-BE49-F238E27FC236}">
                  <a16:creationId xmlns:a16="http://schemas.microsoft.com/office/drawing/2014/main" id="{81DB7238-858D-4FC0-99B7-DFE80A56CCBA}"/>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0" name="Line 1942">
              <a:extLst>
                <a:ext uri="{FF2B5EF4-FFF2-40B4-BE49-F238E27FC236}">
                  <a16:creationId xmlns:a16="http://schemas.microsoft.com/office/drawing/2014/main" id="{EAEFE279-DCF2-4E2F-9278-1A740356BDA5}"/>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1" name="Freeform 1943">
              <a:extLst>
                <a:ext uri="{FF2B5EF4-FFF2-40B4-BE49-F238E27FC236}">
                  <a16:creationId xmlns:a16="http://schemas.microsoft.com/office/drawing/2014/main" id="{3B29CC05-EFA8-4436-92C3-12B55D4218CB}"/>
                </a:ext>
              </a:extLst>
            </p:cNvPr>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2" name="Freeform 1944">
              <a:extLst>
                <a:ext uri="{FF2B5EF4-FFF2-40B4-BE49-F238E27FC236}">
                  <a16:creationId xmlns:a16="http://schemas.microsoft.com/office/drawing/2014/main" id="{2F51025A-C33F-4070-B14B-074298684160}"/>
                </a:ext>
              </a:extLst>
            </p:cNvPr>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3" name="Freeform 1945">
              <a:extLst>
                <a:ext uri="{FF2B5EF4-FFF2-40B4-BE49-F238E27FC236}">
                  <a16:creationId xmlns:a16="http://schemas.microsoft.com/office/drawing/2014/main" id="{0AFACB6C-90A7-4D0B-9F4C-B0E90F03D270}"/>
                </a:ext>
              </a:extLst>
            </p:cNvPr>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4" name="Line 1946">
              <a:extLst>
                <a:ext uri="{FF2B5EF4-FFF2-40B4-BE49-F238E27FC236}">
                  <a16:creationId xmlns:a16="http://schemas.microsoft.com/office/drawing/2014/main" id="{199BDBEA-DEDC-4E61-923F-D97057E83056}"/>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5" name="Freeform 1947">
              <a:extLst>
                <a:ext uri="{FF2B5EF4-FFF2-40B4-BE49-F238E27FC236}">
                  <a16:creationId xmlns:a16="http://schemas.microsoft.com/office/drawing/2014/main" id="{0C5B3FBD-6F78-4DAE-BA24-3F09EE484B5E}"/>
                </a:ext>
              </a:extLst>
            </p:cNvPr>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6" name="Freeform 1948">
              <a:extLst>
                <a:ext uri="{FF2B5EF4-FFF2-40B4-BE49-F238E27FC236}">
                  <a16:creationId xmlns:a16="http://schemas.microsoft.com/office/drawing/2014/main" id="{4E55F734-D25B-4362-A242-AFF477A2CBFD}"/>
                </a:ext>
              </a:extLst>
            </p:cNvPr>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7" name="Freeform 1949">
              <a:extLst>
                <a:ext uri="{FF2B5EF4-FFF2-40B4-BE49-F238E27FC236}">
                  <a16:creationId xmlns:a16="http://schemas.microsoft.com/office/drawing/2014/main" id="{C190DC30-20DE-4D29-83C6-6F894070EFCA}"/>
                </a:ext>
              </a:extLst>
            </p:cNvPr>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8" name="Freeform 1950">
              <a:extLst>
                <a:ext uri="{FF2B5EF4-FFF2-40B4-BE49-F238E27FC236}">
                  <a16:creationId xmlns:a16="http://schemas.microsoft.com/office/drawing/2014/main" id="{2E02AB70-FEC4-44B4-AD30-BC7D955C2A4E}"/>
                </a:ext>
              </a:extLst>
            </p:cNvPr>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9" name="Line 1951">
              <a:extLst>
                <a:ext uri="{FF2B5EF4-FFF2-40B4-BE49-F238E27FC236}">
                  <a16:creationId xmlns:a16="http://schemas.microsoft.com/office/drawing/2014/main" id="{35D7966C-BB28-4D21-91C0-097FC562966B}"/>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0" name="Freeform 1952">
              <a:extLst>
                <a:ext uri="{FF2B5EF4-FFF2-40B4-BE49-F238E27FC236}">
                  <a16:creationId xmlns:a16="http://schemas.microsoft.com/office/drawing/2014/main" id="{97A6D904-2DFC-4482-8C30-08FE4D8B2603}"/>
                </a:ext>
              </a:extLst>
            </p:cNvPr>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1" name="Freeform 1953">
              <a:extLst>
                <a:ext uri="{FF2B5EF4-FFF2-40B4-BE49-F238E27FC236}">
                  <a16:creationId xmlns:a16="http://schemas.microsoft.com/office/drawing/2014/main" id="{665F8161-5E47-43E8-BB99-B805F2C428F9}"/>
                </a:ext>
              </a:extLst>
            </p:cNvPr>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2" name="Freeform 1954">
              <a:extLst>
                <a:ext uri="{FF2B5EF4-FFF2-40B4-BE49-F238E27FC236}">
                  <a16:creationId xmlns:a16="http://schemas.microsoft.com/office/drawing/2014/main" id="{8BD020C7-9857-49BA-9B42-39AE1120EDBB}"/>
                </a:ext>
              </a:extLst>
            </p:cNvPr>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3" name="Line 1955">
              <a:extLst>
                <a:ext uri="{FF2B5EF4-FFF2-40B4-BE49-F238E27FC236}">
                  <a16:creationId xmlns:a16="http://schemas.microsoft.com/office/drawing/2014/main" id="{109C72FC-AD98-4835-9C3C-6919FE393F5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4" name="Line 1956">
              <a:extLst>
                <a:ext uri="{FF2B5EF4-FFF2-40B4-BE49-F238E27FC236}">
                  <a16:creationId xmlns:a16="http://schemas.microsoft.com/office/drawing/2014/main" id="{54D14FB0-7D4D-47D0-8CF5-FE014F8F00C1}"/>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5" name="Line 1957">
              <a:extLst>
                <a:ext uri="{FF2B5EF4-FFF2-40B4-BE49-F238E27FC236}">
                  <a16:creationId xmlns:a16="http://schemas.microsoft.com/office/drawing/2014/main" id="{851171A8-5DEC-4B79-8856-33E3B46B9DA3}"/>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6" name="Line 1958">
              <a:extLst>
                <a:ext uri="{FF2B5EF4-FFF2-40B4-BE49-F238E27FC236}">
                  <a16:creationId xmlns:a16="http://schemas.microsoft.com/office/drawing/2014/main" id="{56DD3053-396A-4C5A-907A-4F6036F537B6}"/>
                </a:ext>
              </a:extLst>
            </p:cNvPr>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7" name="Line 1959">
              <a:extLst>
                <a:ext uri="{FF2B5EF4-FFF2-40B4-BE49-F238E27FC236}">
                  <a16:creationId xmlns:a16="http://schemas.microsoft.com/office/drawing/2014/main" id="{84C05F25-4F68-4F2D-B0D9-008AF887598F}"/>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8" name="Freeform 1960">
              <a:extLst>
                <a:ext uri="{FF2B5EF4-FFF2-40B4-BE49-F238E27FC236}">
                  <a16:creationId xmlns:a16="http://schemas.microsoft.com/office/drawing/2014/main" id="{BC1C6895-7588-4660-88C8-84EBC3DCAEA0}"/>
                </a:ext>
              </a:extLst>
            </p:cNvPr>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9" name="Freeform 1961">
              <a:extLst>
                <a:ext uri="{FF2B5EF4-FFF2-40B4-BE49-F238E27FC236}">
                  <a16:creationId xmlns:a16="http://schemas.microsoft.com/office/drawing/2014/main" id="{4284BAA6-0830-4BF1-B5FA-F4DA629C9E40}"/>
                </a:ext>
              </a:extLst>
            </p:cNvPr>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0" name="Line 1962">
              <a:extLst>
                <a:ext uri="{FF2B5EF4-FFF2-40B4-BE49-F238E27FC236}">
                  <a16:creationId xmlns:a16="http://schemas.microsoft.com/office/drawing/2014/main" id="{F57E021A-944B-48A7-B2FA-47EB21891F48}"/>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1" name="Line 1963">
              <a:extLst>
                <a:ext uri="{FF2B5EF4-FFF2-40B4-BE49-F238E27FC236}">
                  <a16:creationId xmlns:a16="http://schemas.microsoft.com/office/drawing/2014/main" id="{867C15F0-DFBC-4739-BBFC-7284C45238E1}"/>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2" name="Line 1964">
              <a:extLst>
                <a:ext uri="{FF2B5EF4-FFF2-40B4-BE49-F238E27FC236}">
                  <a16:creationId xmlns:a16="http://schemas.microsoft.com/office/drawing/2014/main" id="{A2EFC271-538A-49A1-88DC-E1D5019D8813}"/>
                </a:ext>
              </a:extLst>
            </p:cNvPr>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3" name="Freeform 1965">
              <a:extLst>
                <a:ext uri="{FF2B5EF4-FFF2-40B4-BE49-F238E27FC236}">
                  <a16:creationId xmlns:a16="http://schemas.microsoft.com/office/drawing/2014/main" id="{5ADF410C-FCE9-4A4F-AF95-836B80A5302C}"/>
                </a:ext>
              </a:extLst>
            </p:cNvPr>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4" name="Line 1966">
              <a:extLst>
                <a:ext uri="{FF2B5EF4-FFF2-40B4-BE49-F238E27FC236}">
                  <a16:creationId xmlns:a16="http://schemas.microsoft.com/office/drawing/2014/main" id="{10BB9BD2-C577-4D59-AFEB-A68DCCA53986}"/>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5" name="Line 1967">
              <a:extLst>
                <a:ext uri="{FF2B5EF4-FFF2-40B4-BE49-F238E27FC236}">
                  <a16:creationId xmlns:a16="http://schemas.microsoft.com/office/drawing/2014/main" id="{022468BA-7356-42F2-B4E0-0133E3B4C494}"/>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6" name="Line 1968">
              <a:extLst>
                <a:ext uri="{FF2B5EF4-FFF2-40B4-BE49-F238E27FC236}">
                  <a16:creationId xmlns:a16="http://schemas.microsoft.com/office/drawing/2014/main" id="{14C31659-37AF-4464-992B-31F798B6B3C0}"/>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7" name="Line 1969">
              <a:extLst>
                <a:ext uri="{FF2B5EF4-FFF2-40B4-BE49-F238E27FC236}">
                  <a16:creationId xmlns:a16="http://schemas.microsoft.com/office/drawing/2014/main" id="{D36E02AE-6260-4310-9238-7C6425C03612}"/>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8" name="Line 1970">
              <a:extLst>
                <a:ext uri="{FF2B5EF4-FFF2-40B4-BE49-F238E27FC236}">
                  <a16:creationId xmlns:a16="http://schemas.microsoft.com/office/drawing/2014/main" id="{02AA0883-67D3-4BE7-9DA0-DC4DBBE25E8E}"/>
                </a:ext>
              </a:extLst>
            </p:cNvPr>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9" name="Freeform 1971">
              <a:extLst>
                <a:ext uri="{FF2B5EF4-FFF2-40B4-BE49-F238E27FC236}">
                  <a16:creationId xmlns:a16="http://schemas.microsoft.com/office/drawing/2014/main" id="{061965F5-0A48-4068-BA7A-40110B841C5E}"/>
                </a:ext>
              </a:extLst>
            </p:cNvPr>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0" name="Freeform 1972">
              <a:extLst>
                <a:ext uri="{FF2B5EF4-FFF2-40B4-BE49-F238E27FC236}">
                  <a16:creationId xmlns:a16="http://schemas.microsoft.com/office/drawing/2014/main" id="{91D85A82-E901-41DD-B917-4956D15344A5}"/>
                </a:ext>
              </a:extLst>
            </p:cNvPr>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1" name="Freeform 1973">
              <a:extLst>
                <a:ext uri="{FF2B5EF4-FFF2-40B4-BE49-F238E27FC236}">
                  <a16:creationId xmlns:a16="http://schemas.microsoft.com/office/drawing/2014/main" id="{DD517423-A591-49FA-86D7-D41C026F2623}"/>
                </a:ext>
              </a:extLst>
            </p:cNvPr>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652" name="Line 1974">
              <a:extLst>
                <a:ext uri="{FF2B5EF4-FFF2-40B4-BE49-F238E27FC236}">
                  <a16:creationId xmlns:a16="http://schemas.microsoft.com/office/drawing/2014/main" id="{C2EF1729-207A-44B2-87ED-9E3B0041A86A}"/>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53" name="Freeform 1975">
              <a:extLst>
                <a:ext uri="{FF2B5EF4-FFF2-40B4-BE49-F238E27FC236}">
                  <a16:creationId xmlns:a16="http://schemas.microsoft.com/office/drawing/2014/main" id="{A19F299C-D70B-4D8C-A800-FCDB9BF9693B}"/>
                </a:ext>
              </a:extLst>
            </p:cNvPr>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4" name="Line 1976">
              <a:extLst>
                <a:ext uri="{FF2B5EF4-FFF2-40B4-BE49-F238E27FC236}">
                  <a16:creationId xmlns:a16="http://schemas.microsoft.com/office/drawing/2014/main" id="{D5124C1A-8C27-4429-986F-2B4D91D8733F}"/>
                </a:ext>
              </a:extLst>
            </p:cNvPr>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55" name="Rectangle 1977">
              <a:extLst>
                <a:ext uri="{FF2B5EF4-FFF2-40B4-BE49-F238E27FC236}">
                  <a16:creationId xmlns:a16="http://schemas.microsoft.com/office/drawing/2014/main" id="{DA011CC4-A739-4489-9636-4E8FEE2B741A}"/>
                </a:ext>
              </a:extLst>
            </p:cNvPr>
            <p:cNvSpPr>
              <a:spLocks noChangeArrowheads="1"/>
            </p:cNvSpPr>
            <p:nvPr/>
          </p:nvSpPr>
          <p:spPr bwMode="auto">
            <a:xfrm>
              <a:off x="1000125" y="1057275"/>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p:spPr>
          <p:txBody>
            <a:bodyPr/>
            <a:lstStyle/>
            <a:p>
              <a:pPr eaLnBrk="1" hangingPunct="1">
                <a:defRPr/>
              </a:pPr>
              <a:endParaRPr lang="ja-JP" altLang="en-US">
                <a:latin typeface="Arial" charset="0"/>
              </a:endParaRPr>
            </a:p>
          </p:txBody>
        </p:sp>
        <p:sp>
          <p:nvSpPr>
            <p:cNvPr id="1656" name="Freeform 1978">
              <a:extLst>
                <a:ext uri="{FF2B5EF4-FFF2-40B4-BE49-F238E27FC236}">
                  <a16:creationId xmlns:a16="http://schemas.microsoft.com/office/drawing/2014/main" id="{73661F40-553F-4BA8-BCA9-B4ACCC355C82}"/>
                </a:ext>
              </a:extLst>
            </p:cNvPr>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7" name="Freeform 1979">
              <a:extLst>
                <a:ext uri="{FF2B5EF4-FFF2-40B4-BE49-F238E27FC236}">
                  <a16:creationId xmlns:a16="http://schemas.microsoft.com/office/drawing/2014/main" id="{A984A827-5499-4CAE-9774-5B4399449E98}"/>
                </a:ext>
              </a:extLst>
            </p:cNvPr>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8" name="Freeform 1980">
              <a:extLst>
                <a:ext uri="{FF2B5EF4-FFF2-40B4-BE49-F238E27FC236}">
                  <a16:creationId xmlns:a16="http://schemas.microsoft.com/office/drawing/2014/main" id="{6AD6E037-EE0A-4DEA-9E2F-197FC5ACDC6F}"/>
                </a:ext>
              </a:extLst>
            </p:cNvPr>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9" name="Freeform 1981">
              <a:extLst>
                <a:ext uri="{FF2B5EF4-FFF2-40B4-BE49-F238E27FC236}">
                  <a16:creationId xmlns:a16="http://schemas.microsoft.com/office/drawing/2014/main" id="{44A5F1FD-BB67-44D0-86BB-F5B10B972E94}"/>
                </a:ext>
              </a:extLst>
            </p:cNvPr>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0" name="Freeform 1982">
              <a:extLst>
                <a:ext uri="{FF2B5EF4-FFF2-40B4-BE49-F238E27FC236}">
                  <a16:creationId xmlns:a16="http://schemas.microsoft.com/office/drawing/2014/main" id="{12525BEC-2B8A-4F1A-8567-07216E420347}"/>
                </a:ext>
              </a:extLst>
            </p:cNvPr>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1" name="Freeform 1983">
              <a:extLst>
                <a:ext uri="{FF2B5EF4-FFF2-40B4-BE49-F238E27FC236}">
                  <a16:creationId xmlns:a16="http://schemas.microsoft.com/office/drawing/2014/main" id="{CD99BD40-13A5-49DB-B2CD-192F12908E4A}"/>
                </a:ext>
              </a:extLst>
            </p:cNvPr>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grpSp>
      <p:sp>
        <p:nvSpPr>
          <p:cNvPr id="1662" name="正方形/長方形 1661">
            <a:extLst>
              <a:ext uri="{FF2B5EF4-FFF2-40B4-BE49-F238E27FC236}">
                <a16:creationId xmlns:a16="http://schemas.microsoft.com/office/drawing/2014/main" id="{EDDF1F32-99BE-4B51-9C48-4DADE3C562CA}"/>
              </a:ext>
            </a:extLst>
          </p:cNvPr>
          <p:cNvSpPr/>
          <p:nvPr/>
        </p:nvSpPr>
        <p:spPr>
          <a:xfrm>
            <a:off x="325438" y="1910395"/>
            <a:ext cx="8351837" cy="580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latin typeface="ＭＳ Ｐゴシック" panose="020B0600070205080204" pitchFamily="50" charset="-128"/>
                <a:ea typeface="ＭＳ Ｐゴシック" panose="020B0600070205080204" pitchFamily="50" charset="-128"/>
              </a:rPr>
              <a:t>※</a:t>
            </a:r>
            <a:r>
              <a:rPr lang="ja-JP" altLang="en-US" sz="1600" dirty="0">
                <a:solidFill>
                  <a:schemeClr val="tx1"/>
                </a:solidFill>
                <a:latin typeface="ＭＳ Ｐゴシック" panose="020B0600070205080204" pitchFamily="50" charset="-128"/>
                <a:ea typeface="ＭＳ Ｐゴシック" panose="020B0600070205080204" pitchFamily="50" charset="-128"/>
              </a:rPr>
              <a:t>社会的損失：人的損害額（運転者、同乗者、歩行者など）、物的損害額（車両、構造物の事故損失）、事故渋滞による損失額</a:t>
            </a:r>
            <a:r>
              <a:rPr lang="ja-JP" altLang="en-US" sz="1600" b="1" dirty="0">
                <a:solidFill>
                  <a:schemeClr val="tx1"/>
                </a:solidFill>
                <a:latin typeface="ＭＳ Ｐゴシック" panose="020B0600070205080204" pitchFamily="50" charset="-128"/>
                <a:ea typeface="ＭＳ Ｐゴシック" panose="020B0600070205080204" pitchFamily="50" charset="-128"/>
              </a:rPr>
              <a:t>　　　　　　</a:t>
            </a:r>
            <a:endParaRPr lang="en-US" altLang="ja-JP" sz="1600" b="1" dirty="0">
              <a:solidFill>
                <a:schemeClr val="tx1"/>
              </a:solidFill>
              <a:latin typeface="ＭＳ Ｐゴシック" panose="020B0600070205080204" pitchFamily="50" charset="-128"/>
              <a:ea typeface="ＭＳ Ｐゴシック" panose="020B0600070205080204" pitchFamily="50" charset="-128"/>
            </a:endParaRPr>
          </a:p>
        </p:txBody>
      </p:sp>
      <p:sp>
        <p:nvSpPr>
          <p:cNvPr id="1664" name="テキスト ボックス 1663">
            <a:extLst>
              <a:ext uri="{FF2B5EF4-FFF2-40B4-BE49-F238E27FC236}">
                <a16:creationId xmlns:a16="http://schemas.microsoft.com/office/drawing/2014/main" id="{9885FB13-1F92-47BB-8366-2D32D91ECD8F}"/>
              </a:ext>
            </a:extLst>
          </p:cNvPr>
          <p:cNvSpPr txBox="1"/>
          <p:nvPr/>
        </p:nvSpPr>
        <p:spPr bwMode="auto">
          <a:xfrm>
            <a:off x="325438" y="2753519"/>
            <a:ext cx="8064500" cy="830263"/>
          </a:xfrm>
          <a:prstGeom prst="rect">
            <a:avLst/>
          </a:prstGeom>
          <a:solidFill>
            <a:schemeClr val="accent5">
              <a:lumMod val="20000"/>
              <a:lumOff val="80000"/>
            </a:schemeClr>
          </a:solidFill>
          <a:ln>
            <a:noFill/>
          </a:ln>
        </p:spPr>
        <p:txBody>
          <a:bodyPr wrap="square"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○整備の有無による損失の年間の総和の差により算出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損失</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＝ﾘﾝｸ交通量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＋ﾘﾝｸ交差点箇所数 </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 ×365(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665" name="タイトル 2">
            <a:extLst>
              <a:ext uri="{FF2B5EF4-FFF2-40B4-BE49-F238E27FC236}">
                <a16:creationId xmlns:a16="http://schemas.microsoft.com/office/drawing/2014/main" id="{A5CF20BA-BE6B-4E30-A095-F0FF36A68061}"/>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２．事業の必要性等に関する視点</a:t>
            </a:r>
          </a:p>
        </p:txBody>
      </p:sp>
      <p:sp>
        <p:nvSpPr>
          <p:cNvPr id="33807" name="テキスト ボックス 1665">
            <a:extLst>
              <a:ext uri="{FF2B5EF4-FFF2-40B4-BE49-F238E27FC236}">
                <a16:creationId xmlns:a16="http://schemas.microsoft.com/office/drawing/2014/main" id="{EF685AC2-1C4A-4AF6-B7AF-B86412C06A66}"/>
              </a:ext>
            </a:extLst>
          </p:cNvPr>
          <p:cNvSpPr txBox="1">
            <a:spLocks noChangeArrowheads="1"/>
          </p:cNvSpPr>
          <p:nvPr/>
        </p:nvSpPr>
        <p:spPr bwMode="auto">
          <a:xfrm>
            <a:off x="115888" y="5516563"/>
            <a:ext cx="8932862" cy="773112"/>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無し</a:t>
            </a:r>
            <a:r>
              <a:rPr lang="ja-JP" altLang="en-US" sz="1800" dirty="0">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交通事故減少便益 </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０</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５６億円</a:t>
            </a:r>
            <a:r>
              <a:rPr lang="ja-JP" altLang="en-US" sz="1800" dirty="0">
                <a:latin typeface="Meiryo UI" panose="020B0604030504040204" pitchFamily="50" charset="-128"/>
                <a:ea typeface="Meiryo UI" panose="020B0604030504040204" pitchFamily="50" charset="-128"/>
              </a:rPr>
              <a:t>が算出される。</a:t>
            </a:r>
          </a:p>
        </p:txBody>
      </p:sp>
      <p:sp>
        <p:nvSpPr>
          <p:cNvPr id="33811" name="スライド番号プレースホルダー 3">
            <a:extLst>
              <a:ext uri="{FF2B5EF4-FFF2-40B4-BE49-F238E27FC236}">
                <a16:creationId xmlns:a16="http://schemas.microsoft.com/office/drawing/2014/main" id="{0882BF05-102F-471A-B379-395642BDA042}"/>
              </a:ext>
            </a:extLst>
          </p:cNvPr>
          <p:cNvSpPr txBox="1">
            <a:spLocks/>
          </p:cNvSpPr>
          <p:nvPr/>
        </p:nvSpPr>
        <p:spPr bwMode="auto">
          <a:xfrm>
            <a:off x="8532813" y="6477000"/>
            <a:ext cx="606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fld id="{36C20422-4033-4909-90B2-F21DB67339A7}" type="slidenum">
              <a:rPr lang="ja-JP" altLang="en-US" sz="2000">
                <a:latin typeface="Arial" panose="020B0604020202020204" pitchFamily="34" charset="0"/>
              </a:rPr>
              <a:pPr algn="r" eaLnBrk="1" hangingPunct="1">
                <a:spcBef>
                  <a:spcPct val="0"/>
                </a:spcBef>
                <a:buFontTx/>
                <a:buNone/>
              </a:pPr>
              <a:t>11</a:t>
            </a:fld>
            <a:endParaRPr lang="ja-JP" altLang="en-US" sz="2000">
              <a:latin typeface="Arial" panose="020B0604020202020204" pitchFamily="34" charset="0"/>
            </a:endParaRPr>
          </a:p>
        </p:txBody>
      </p:sp>
      <p:sp>
        <p:nvSpPr>
          <p:cNvPr id="1667" name="正方形/長方形 1666">
            <a:extLst>
              <a:ext uri="{FF2B5EF4-FFF2-40B4-BE49-F238E27FC236}">
                <a16:creationId xmlns:a16="http://schemas.microsoft.com/office/drawing/2014/main" id="{B26B15A2-011D-4F95-A1E4-E444F62A29E6}"/>
              </a:ext>
            </a:extLst>
          </p:cNvPr>
          <p:cNvSpPr/>
          <p:nvPr/>
        </p:nvSpPr>
        <p:spPr>
          <a:xfrm>
            <a:off x="0" y="697229"/>
            <a:ext cx="9144000" cy="1336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anose="020B0600070205080204" pitchFamily="50" charset="-128"/>
                <a:ea typeface="ＭＳ Ｐゴシック" panose="020B0600070205080204" pitchFamily="50" charset="-128"/>
              </a:rPr>
              <a:t>◆交通</a:t>
            </a:r>
            <a:r>
              <a:rPr lang="zh-TW" altLang="en-US" sz="2000" b="1" u="sng" dirty="0">
                <a:solidFill>
                  <a:schemeClr val="tx1"/>
                </a:solidFill>
                <a:latin typeface="ＭＳ Ｐゴシック" panose="020B0600070205080204" pitchFamily="50" charset="-128"/>
                <a:ea typeface="ＭＳ Ｐゴシック" panose="020B0600070205080204" pitchFamily="50" charset="-128"/>
              </a:rPr>
              <a:t>事故減少</a:t>
            </a:r>
            <a:r>
              <a:rPr lang="ja-JP" altLang="en-US" sz="2000" b="1" u="sng" dirty="0">
                <a:solidFill>
                  <a:schemeClr val="tx1"/>
                </a:solidFill>
                <a:latin typeface="ＭＳ Ｐゴシック" panose="020B0600070205080204" pitchFamily="50" charset="-128"/>
                <a:ea typeface="ＭＳ Ｐゴシック" panose="020B0600070205080204" pitchFamily="50" charset="-128"/>
              </a:rPr>
              <a:t>便益とは</a:t>
            </a:r>
            <a:endParaRPr lang="en-US" altLang="ja-JP" sz="2000" b="1" u="sng" dirty="0">
              <a:solidFill>
                <a:schemeClr val="tx1"/>
              </a:solidFill>
              <a:latin typeface="ＭＳ Ｐゴシック" panose="020B0600070205080204" pitchFamily="50" charset="-128"/>
              <a:ea typeface="ＭＳ Ｐゴシック" panose="020B0600070205080204" pitchFamily="50" charset="-128"/>
            </a:endParaRPr>
          </a:p>
          <a:p>
            <a:pPr eaLnBrk="1" hangingPunct="1">
              <a:spcBef>
                <a:spcPts val="600"/>
              </a:spcBef>
              <a:defRPr/>
            </a:pPr>
            <a:r>
              <a:rPr lang="ja-JP" altLang="en-US" b="1" dirty="0">
                <a:solidFill>
                  <a:schemeClr val="tx1"/>
                </a:solidFill>
                <a:latin typeface="ＭＳ Ｐゴシック" panose="020B0600070205080204" pitchFamily="50" charset="-128"/>
                <a:ea typeface="ＭＳ Ｐゴシック" panose="020B0600070205080204" pitchFamily="50" charset="-128"/>
              </a:rPr>
              <a:t>　　</a:t>
            </a:r>
            <a:r>
              <a:rPr lang="ja-JP" altLang="en-US" dirty="0">
                <a:solidFill>
                  <a:schemeClr val="tx1"/>
                </a:solidFill>
                <a:latin typeface="ＭＳ Ｐゴシック" panose="020B0600070205080204" pitchFamily="50" charset="-128"/>
                <a:ea typeface="ＭＳ Ｐゴシック" panose="020B0600070205080204" pitchFamily="50" charset="-128"/>
              </a:rPr>
              <a:t>道路整備・改良に伴い自動車交通の分散化が図られ、交通事故による社会的損失　</a:t>
            </a:r>
          </a:p>
          <a:p>
            <a:pPr eaLnBrk="1" hangingPunct="1">
              <a:defRPr/>
            </a:pPr>
            <a:r>
              <a:rPr lang="ja-JP" altLang="en-US" dirty="0">
                <a:solidFill>
                  <a:schemeClr val="tx1"/>
                </a:solidFill>
                <a:latin typeface="ＭＳ Ｐゴシック" panose="020B0600070205080204" pitchFamily="50" charset="-128"/>
                <a:ea typeface="ＭＳ Ｐゴシック" panose="020B0600070205080204" pitchFamily="50" charset="-128"/>
              </a:rPr>
              <a:t>　　（</a:t>
            </a:r>
            <a:r>
              <a:rPr lang="en-US" altLang="ja-JP" dirty="0">
                <a:solidFill>
                  <a:schemeClr val="tx1"/>
                </a:solidFill>
                <a:latin typeface="ＭＳ Ｐゴシック" panose="020B0600070205080204" pitchFamily="50" charset="-128"/>
                <a:ea typeface="ＭＳ Ｐゴシック" panose="020B0600070205080204" pitchFamily="50" charset="-128"/>
              </a:rPr>
              <a:t>※</a:t>
            </a:r>
            <a:r>
              <a:rPr lang="ja-JP" altLang="en-US" dirty="0">
                <a:solidFill>
                  <a:schemeClr val="tx1"/>
                </a:solidFill>
                <a:latin typeface="ＭＳ Ｐゴシック" panose="020B0600070205080204" pitchFamily="50" charset="-128"/>
                <a:ea typeface="ＭＳ Ｐゴシック" panose="020B0600070205080204" pitchFamily="50" charset="-128"/>
              </a:rPr>
              <a:t>）の減少を貨幣換算したもの。</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85068" y="633412"/>
            <a:ext cx="8736622" cy="6208713"/>
          </a:xfrm>
          <a:prstGeom prst="rect">
            <a:avLst/>
          </a:prstGeom>
        </p:spPr>
      </p:pic>
      <p:sp>
        <p:nvSpPr>
          <p:cNvPr id="2253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A9D7F817-74C7-44AC-AEAE-EF74F4F6E719}" type="slidenum">
              <a:rPr lang="ja-JP" altLang="en-US" sz="2000">
                <a:latin typeface="Arial" panose="020B0604020202020204" pitchFamily="34" charset="0"/>
              </a:rPr>
              <a:pPr>
                <a:spcBef>
                  <a:spcPct val="0"/>
                </a:spcBef>
                <a:buFontTx/>
                <a:buNone/>
              </a:pPr>
              <a:t>12</a:t>
            </a:fld>
            <a:endParaRPr lang="ja-JP" altLang="en-US" sz="2000">
              <a:latin typeface="Arial" panose="020B0604020202020204" pitchFamily="34" charset="0"/>
            </a:endParaRPr>
          </a:p>
        </p:txBody>
      </p:sp>
      <p:sp>
        <p:nvSpPr>
          <p:cNvPr id="22531" name="テキスト ボックス 3"/>
          <p:cNvSpPr txBox="1">
            <a:spLocks noChangeArrowheads="1"/>
          </p:cNvSpPr>
          <p:nvPr/>
        </p:nvSpPr>
        <p:spPr bwMode="auto">
          <a:xfrm>
            <a:off x="9972675" y="1341438"/>
            <a:ext cx="1570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solidFill>
                  <a:schemeClr val="tx2"/>
                </a:solidFill>
                <a:latin typeface="Arial" panose="020B0604020202020204" pitchFamily="34" charset="0"/>
              </a:rPr>
              <a:t>自転車道幅員</a:t>
            </a:r>
          </a:p>
        </p:txBody>
      </p:sp>
      <p:sp>
        <p:nvSpPr>
          <p:cNvPr id="7" name="Rectangle 2"/>
          <p:cNvSpPr txBox="1">
            <a:spLocks noChangeArrowheads="1"/>
          </p:cNvSpPr>
          <p:nvPr/>
        </p:nvSpPr>
        <p:spPr bwMode="auto">
          <a:xfrm>
            <a:off x="-25400" y="-12700"/>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5pPr>
            <a:lvl6pPr marL="22860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6pPr>
            <a:lvl7pPr marL="27432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7pPr>
            <a:lvl8pPr marL="32004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8pPr>
            <a:lvl9pPr marL="36576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9pPr>
          </a:lstStyle>
          <a:p>
            <a:pPr algn="l">
              <a:defRPr/>
            </a:pP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便益がマイナスになる例　）</a:t>
            </a:r>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167519" y="4170947"/>
            <a:ext cx="3870573" cy="2560365"/>
          </a:xfrm>
          <a:prstGeom prst="rect">
            <a:avLst/>
          </a:prstGeom>
        </p:spPr>
      </p:pic>
      <p:sp>
        <p:nvSpPr>
          <p:cNvPr id="4" name="テキスト ボックス 3"/>
          <p:cNvSpPr txBox="1"/>
          <p:nvPr/>
        </p:nvSpPr>
        <p:spPr>
          <a:xfrm>
            <a:off x="4038093" y="6472793"/>
            <a:ext cx="2206053" cy="369332"/>
          </a:xfrm>
          <a:prstGeom prst="rect">
            <a:avLst/>
          </a:prstGeom>
          <a:noFill/>
        </p:spPr>
        <p:txBody>
          <a:bodyPr wrap="none" rtlCol="0">
            <a:spAutoFit/>
          </a:bodyPr>
          <a:lstStyle/>
          <a:p>
            <a:r>
              <a:rPr kumimoji="1" lang="en-US" altLang="ja-JP" dirty="0"/>
              <a:t>※</a:t>
            </a:r>
            <a:r>
              <a:rPr kumimoji="1" lang="ja-JP" altLang="en-US" dirty="0"/>
              <a:t>出典　</a:t>
            </a:r>
            <a:r>
              <a:rPr kumimoji="1" lang="en-US" altLang="ja-JP" dirty="0"/>
              <a:t>google map</a:t>
            </a:r>
            <a:endParaRPr kumimoji="1" lang="ja-JP" altLang="en-US" dirty="0"/>
          </a:p>
        </p:txBody>
      </p:sp>
      <p:cxnSp>
        <p:nvCxnSpPr>
          <p:cNvPr id="10" name="直線コネクタ 9">
            <a:extLst>
              <a:ext uri="{FF2B5EF4-FFF2-40B4-BE49-F238E27FC236}">
                <a16:creationId xmlns:a16="http://schemas.microsoft.com/office/drawing/2014/main" id="{4672E557-7FF5-F189-9BED-956D835412A9}"/>
              </a:ext>
            </a:extLst>
          </p:cNvPr>
          <p:cNvCxnSpPr/>
          <p:nvPr/>
        </p:nvCxnSpPr>
        <p:spPr bwMode="auto">
          <a:xfrm flipV="1">
            <a:off x="5983357" y="2792896"/>
            <a:ext cx="974034" cy="19878"/>
          </a:xfrm>
          <a:prstGeom prst="line">
            <a:avLst/>
          </a:prstGeom>
          <a:noFill/>
          <a:ln w="63500" algn="ctr">
            <a:solidFill>
              <a:srgbClr val="0000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 name="直線コネクタ 5">
            <a:extLst>
              <a:ext uri="{FF2B5EF4-FFF2-40B4-BE49-F238E27FC236}">
                <a16:creationId xmlns:a16="http://schemas.microsoft.com/office/drawing/2014/main" id="{BE0A5285-2189-7650-2C73-4091C5495FA9}"/>
              </a:ext>
            </a:extLst>
          </p:cNvPr>
          <p:cNvCxnSpPr/>
          <p:nvPr/>
        </p:nvCxnSpPr>
        <p:spPr bwMode="auto">
          <a:xfrm flipV="1">
            <a:off x="5943600" y="2474843"/>
            <a:ext cx="655983" cy="377687"/>
          </a:xfrm>
          <a:prstGeom prst="line">
            <a:avLst/>
          </a:prstGeom>
          <a:noFill/>
          <a:ln w="76200" algn="ctr">
            <a:solidFill>
              <a:srgbClr val="FF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 name="テキスト ボックス 4">
            <a:extLst>
              <a:ext uri="{FF2B5EF4-FFF2-40B4-BE49-F238E27FC236}">
                <a16:creationId xmlns:a16="http://schemas.microsoft.com/office/drawing/2014/main" id="{7F3BE0DA-54D7-4DAC-57F8-DF02983F34B4}"/>
              </a:ext>
            </a:extLst>
          </p:cNvPr>
          <p:cNvSpPr txBox="1"/>
          <p:nvPr/>
        </p:nvSpPr>
        <p:spPr>
          <a:xfrm>
            <a:off x="42864" y="578424"/>
            <a:ext cx="7443786" cy="584775"/>
          </a:xfrm>
          <a:prstGeom prst="rect">
            <a:avLst/>
          </a:prstGeom>
          <a:solidFill>
            <a:schemeClr val="bg2"/>
          </a:solidFill>
          <a:ln w="12700">
            <a:solidFill>
              <a:schemeClr val="tx1"/>
            </a:solidFill>
          </a:ln>
        </p:spPr>
        <p:txBody>
          <a:bodyPr wrap="square" rtlCol="0">
            <a:spAutoFit/>
          </a:bodyPr>
          <a:lstStyle/>
          <a:p>
            <a:r>
              <a:rPr kumimoji="1" lang="ja-JP" altLang="en-US" sz="1600" b="1" dirty="0"/>
              <a:t>新たに整備された本事業区間を走行することで</a:t>
            </a:r>
            <a:r>
              <a:rPr kumimoji="1" lang="ja-JP" altLang="en-US" sz="1600" b="1" dirty="0" smtClean="0"/>
              <a:t>、走行</a:t>
            </a:r>
            <a:r>
              <a:rPr kumimoji="1" lang="ja-JP" altLang="en-US" sz="1600" b="1" dirty="0"/>
              <a:t>距離が延びるケースの</a:t>
            </a:r>
            <a:r>
              <a:rPr kumimoji="1" lang="ja-JP" altLang="en-US" sz="1600" b="1" dirty="0" smtClean="0"/>
              <a:t>例</a:t>
            </a:r>
            <a:endParaRPr kumimoji="1" lang="en-US" altLang="ja-JP" sz="1600" b="1" dirty="0" smtClean="0"/>
          </a:p>
          <a:p>
            <a:r>
              <a:rPr kumimoji="1" lang="ja-JP" altLang="en-US" sz="1600" b="1" dirty="0" smtClean="0"/>
              <a:t>　⇒走行距離が延びることで、走行経費と事故損失が増加する。</a:t>
            </a:r>
            <a:endParaRPr kumimoji="1" lang="ja-JP" altLang="en-US" sz="1600" b="1" dirty="0"/>
          </a:p>
        </p:txBody>
      </p:sp>
    </p:spTree>
    <p:extLst>
      <p:ext uri="{BB962C8B-B14F-4D97-AF65-F5344CB8AC3E}">
        <p14:creationId xmlns:p14="http://schemas.microsoft.com/office/powerpoint/2010/main" val="2386715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BDAC21F7-9745-A2A9-4AAF-447A24007BCF}"/>
              </a:ext>
            </a:extLst>
          </p:cNvPr>
          <p:cNvSpPr/>
          <p:nvPr/>
        </p:nvSpPr>
        <p:spPr>
          <a:xfrm>
            <a:off x="107950" y="1019175"/>
            <a:ext cx="8929688" cy="646113"/>
          </a:xfrm>
          <a:prstGeom prst="rect">
            <a:avLst/>
          </a:prstGeom>
          <a:ln>
            <a:solidFill>
              <a:schemeClr val="tx2">
                <a:lumMod val="50000"/>
              </a:schemeClr>
            </a:solidFill>
          </a:ln>
        </p:spPr>
        <p:txBody>
          <a:bodyPr>
            <a:spAutoFit/>
          </a:bodyPr>
          <a:lstStyle/>
          <a:p>
            <a:pPr eaLnBrk="1" hangingPunct="1">
              <a:defRPr/>
            </a:pPr>
            <a:r>
              <a:rPr lang="ja-JP" altLang="en-US" dirty="0">
                <a:solidFill>
                  <a:schemeClr val="tx1"/>
                </a:solidFill>
                <a:latin typeface="Arial" charset="0"/>
                <a:ea typeface="ＭＳ Ｐゴシック" charset="-128"/>
              </a:rPr>
              <a:t>＜便益＞　走行時間短縮、走行経費減少、交通事故減少</a:t>
            </a:r>
          </a:p>
          <a:p>
            <a:pPr eaLnBrk="1" hangingPunct="1">
              <a:defRPr/>
            </a:pPr>
            <a:r>
              <a:rPr lang="ja-JP" altLang="en-US" dirty="0">
                <a:solidFill>
                  <a:schemeClr val="tx1"/>
                </a:solidFill>
                <a:latin typeface="Arial" charset="0"/>
                <a:ea typeface="ＭＳ Ｐゴシック" charset="-128"/>
              </a:rPr>
              <a:t>＜費用＞　道路整備に係る事業費、維持管理費</a:t>
            </a:r>
          </a:p>
        </p:txBody>
      </p:sp>
      <p:sp>
        <p:nvSpPr>
          <p:cNvPr id="38916" name="テキスト ボックス 6">
            <a:extLst>
              <a:ext uri="{FF2B5EF4-FFF2-40B4-BE49-F238E27FC236}">
                <a16:creationId xmlns:a16="http://schemas.microsoft.com/office/drawing/2014/main" id="{940EE4B2-C2B4-CE21-C57A-B374FC6D565C}"/>
              </a:ext>
            </a:extLst>
          </p:cNvPr>
          <p:cNvSpPr txBox="1">
            <a:spLocks noChangeArrowheads="1"/>
          </p:cNvSpPr>
          <p:nvPr/>
        </p:nvSpPr>
        <p:spPr bwMode="auto">
          <a:xfrm>
            <a:off x="4941888" y="1825625"/>
            <a:ext cx="38798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3000"/>
              </a:lnSpc>
              <a:spcBef>
                <a:spcPct val="0"/>
              </a:spcBef>
              <a:buFontTx/>
              <a:buNone/>
            </a:pPr>
            <a:r>
              <a:rPr lang="ja-JP" altLang="en-US" sz="2000" dirty="0">
                <a:latin typeface="ＭＳ Ｐゴシック" panose="020B0600070205080204" pitchFamily="50" charset="-128"/>
              </a:rPr>
              <a:t>◆費用便益比　</a:t>
            </a:r>
            <a:endParaRPr lang="en-US" altLang="ja-JP" sz="2000" dirty="0">
              <a:latin typeface="ＭＳ Ｐゴシック" panose="020B0600070205080204" pitchFamily="50" charset="-128"/>
            </a:endParaRPr>
          </a:p>
          <a:p>
            <a:pPr eaLnBrk="1" hangingPunct="1">
              <a:lnSpc>
                <a:spcPts val="3000"/>
              </a:lnSpc>
              <a:spcBef>
                <a:spcPct val="0"/>
              </a:spcBef>
              <a:buFont typeface="Arial" panose="020B0604020202020204" pitchFamily="34" charset="0"/>
              <a:buNone/>
            </a:pPr>
            <a:r>
              <a:rPr lang="ja-JP" altLang="en-US" sz="2000" dirty="0">
                <a:latin typeface="ＭＳ Ｐゴシック" panose="020B0600070205080204" pitchFamily="50" charset="-128"/>
              </a:rPr>
              <a:t>　　</a:t>
            </a:r>
            <a:r>
              <a:rPr lang="en-US" altLang="ja-JP" sz="2000" dirty="0">
                <a:latin typeface="ＭＳ Ｐゴシック" panose="020B0600070205080204" pitchFamily="50" charset="-128"/>
              </a:rPr>
              <a:t>B/C =</a:t>
            </a:r>
            <a:r>
              <a:rPr lang="ja-JP" altLang="en-US" sz="2000" dirty="0">
                <a:latin typeface="ＭＳ Ｐゴシック" panose="020B0600070205080204" pitchFamily="50" charset="-128"/>
              </a:rPr>
              <a:t>１</a:t>
            </a:r>
            <a:r>
              <a:rPr lang="en-US" altLang="ja-JP" sz="2000" dirty="0">
                <a:latin typeface="ＭＳ Ｐゴシック" panose="020B0600070205080204" pitchFamily="50" charset="-128"/>
              </a:rPr>
              <a:t>.</a:t>
            </a:r>
            <a:r>
              <a:rPr lang="ja-JP" altLang="en-US" sz="2000" dirty="0">
                <a:latin typeface="ＭＳ Ｐゴシック" panose="020B0600070205080204" pitchFamily="50" charset="-128"/>
              </a:rPr>
              <a:t>３２</a:t>
            </a:r>
            <a:endParaRPr lang="en-US" altLang="ja-JP" sz="2000" dirty="0">
              <a:latin typeface="ＭＳ Ｐゴシック" panose="020B0600070205080204" pitchFamily="50" charset="-128"/>
            </a:endParaRPr>
          </a:p>
        </p:txBody>
      </p:sp>
      <p:sp>
        <p:nvSpPr>
          <p:cNvPr id="38917" name="正方形/長方形 12">
            <a:extLst>
              <a:ext uri="{FF2B5EF4-FFF2-40B4-BE49-F238E27FC236}">
                <a16:creationId xmlns:a16="http://schemas.microsoft.com/office/drawing/2014/main" id="{76808864-7918-C3EC-8204-A0E5760582C1}"/>
              </a:ext>
            </a:extLst>
          </p:cNvPr>
          <p:cNvSpPr>
            <a:spLocks noChangeArrowheads="1"/>
          </p:cNvSpPr>
          <p:nvPr/>
        </p:nvSpPr>
        <p:spPr bwMode="auto">
          <a:xfrm>
            <a:off x="107950" y="1996747"/>
            <a:ext cx="4714215" cy="46628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tabLst>
                <a:tab pos="1968500" algn="l"/>
              </a:tabLst>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tabLst>
                <a:tab pos="1968500" algn="l"/>
              </a:tabLst>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tabLst>
                <a:tab pos="1968500" algn="l"/>
              </a:tabLst>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tabLst>
                <a:tab pos="1968500" algn="l"/>
              </a:tabLst>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tabLst>
                <a:tab pos="1968500" algn="l"/>
              </a:tabLst>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tabLst>
                <a:tab pos="1968500" algn="l"/>
              </a:tabLst>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tabLst>
                <a:tab pos="1968500" algn="l"/>
              </a:tabLst>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tabLst>
                <a:tab pos="1968500" algn="l"/>
              </a:tabLst>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tabLst>
                <a:tab pos="1968500" algn="l"/>
              </a:tabLst>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50000"/>
              </a:lnSpc>
              <a:spcBef>
                <a:spcPct val="0"/>
              </a:spcBef>
              <a:buFontTx/>
              <a:buNone/>
            </a:pPr>
            <a:r>
              <a:rPr lang="ja-JP" altLang="en-US" sz="1800" b="1" dirty="0">
                <a:latin typeface="ＭＳ Ｐゴシック" panose="020B0600070205080204" pitchFamily="50" charset="-128"/>
              </a:rPr>
              <a:t>○算出条件等</a:t>
            </a:r>
          </a:p>
          <a:p>
            <a:pPr eaLnBrk="1" hangingPunct="1">
              <a:lnSpc>
                <a:spcPct val="150000"/>
              </a:lnSpc>
              <a:spcBef>
                <a:spcPct val="0"/>
              </a:spcBef>
              <a:buFontTx/>
              <a:buNone/>
            </a:pPr>
            <a:r>
              <a:rPr lang="ja-JP" altLang="en-US" sz="1800" dirty="0">
                <a:latin typeface="ＭＳ Ｐゴシック" panose="020B0600070205080204" pitchFamily="50" charset="-128"/>
              </a:rPr>
              <a:t>使用マニュアル　　 ：費用便益分析マニュアル</a:t>
            </a:r>
            <a:endParaRPr lang="en-US" altLang="ja-JP" sz="1800" dirty="0">
              <a:latin typeface="ＭＳ Ｐゴシック" panose="020B0600070205080204" pitchFamily="50" charset="-128"/>
            </a:endParaRPr>
          </a:p>
          <a:p>
            <a:pPr eaLnBrk="1" hangingPunct="1">
              <a:lnSpc>
                <a:spcPct val="150000"/>
              </a:lnSpc>
              <a:spcBef>
                <a:spcPct val="0"/>
              </a:spcBef>
              <a:buFontTx/>
              <a:buNone/>
            </a:pPr>
            <a:r>
              <a:rPr lang="ja-JP" altLang="en-US" sz="1800" dirty="0">
                <a:latin typeface="ＭＳ Ｐゴシック" panose="020B0600070205080204" pitchFamily="50" charset="-128"/>
              </a:rPr>
              <a:t>　　　　　　　　　　　　　</a:t>
            </a:r>
            <a:r>
              <a:rPr lang="zh-CN" altLang="en-US" sz="1800" dirty="0">
                <a:latin typeface="ＭＳ Ｐゴシック" panose="020B0600070205080204" pitchFamily="50" charset="-128"/>
              </a:rPr>
              <a:t>（国土交通省</a:t>
            </a:r>
            <a:r>
              <a:rPr lang="ja-JP" altLang="en-US" sz="1800" dirty="0">
                <a:latin typeface="ＭＳ Ｐゴシック" panose="020B0600070205080204" pitchFamily="50" charset="-128"/>
              </a:rPr>
              <a:t>令和</a:t>
            </a:r>
            <a:r>
              <a:rPr lang="en-US" altLang="ja-JP" sz="1800" dirty="0">
                <a:latin typeface="ＭＳ Ｐゴシック" panose="020B0600070205080204" pitchFamily="50" charset="-128"/>
              </a:rPr>
              <a:t>4</a:t>
            </a:r>
            <a:r>
              <a:rPr lang="ja-JP" altLang="en-US" sz="1800" dirty="0">
                <a:latin typeface="ＭＳ Ｐゴシック" panose="020B0600070205080204" pitchFamily="50" charset="-128"/>
              </a:rPr>
              <a:t>年</a:t>
            </a:r>
            <a:r>
              <a:rPr lang="en-US" altLang="zh-CN" sz="1800" dirty="0">
                <a:latin typeface="ＭＳ Ｐゴシック" panose="020B0600070205080204" pitchFamily="50" charset="-128"/>
              </a:rPr>
              <a:t>2</a:t>
            </a:r>
            <a:r>
              <a:rPr lang="zh-CN" altLang="en-US" sz="1800" dirty="0">
                <a:latin typeface="ＭＳ Ｐゴシック" panose="020B0600070205080204" pitchFamily="50" charset="-128"/>
              </a:rPr>
              <a:t>月）</a:t>
            </a:r>
          </a:p>
          <a:p>
            <a:pPr eaLnBrk="1" hangingPunct="1">
              <a:lnSpc>
                <a:spcPct val="150000"/>
              </a:lnSpc>
              <a:spcBef>
                <a:spcPct val="0"/>
              </a:spcBef>
              <a:buFontTx/>
              <a:buNone/>
            </a:pPr>
            <a:r>
              <a:rPr lang="zh-TW" altLang="en-US" sz="1800" dirty="0">
                <a:latin typeface="ＭＳ Ｐゴシック" panose="020B0600070205080204" pitchFamily="50" charset="-128"/>
              </a:rPr>
              <a:t>基準年</a:t>
            </a:r>
            <a:r>
              <a:rPr lang="ja-JP" altLang="en-US" sz="1800" dirty="0">
                <a:latin typeface="ＭＳ Ｐゴシック" panose="020B0600070205080204" pitchFamily="50" charset="-128"/>
              </a:rPr>
              <a:t>　　　　　　　　</a:t>
            </a:r>
            <a:r>
              <a:rPr lang="zh-TW" altLang="en-US" sz="1800" dirty="0">
                <a:latin typeface="ＭＳ Ｐゴシック" panose="020B0600070205080204" pitchFamily="50" charset="-128"/>
              </a:rPr>
              <a:t>：</a:t>
            </a:r>
            <a:r>
              <a:rPr lang="ja-JP" altLang="en-US" sz="1800" dirty="0">
                <a:latin typeface="ＭＳ Ｐゴシック" panose="020B0600070205080204" pitchFamily="50" charset="-128"/>
              </a:rPr>
              <a:t>令和</a:t>
            </a:r>
            <a:r>
              <a:rPr lang="en-US" altLang="ja-JP" sz="1800" dirty="0">
                <a:latin typeface="ＭＳ Ｐゴシック" panose="020B0600070205080204" pitchFamily="50" charset="-128"/>
              </a:rPr>
              <a:t>5</a:t>
            </a:r>
            <a:r>
              <a:rPr lang="ja-JP" altLang="en-US" sz="1800" dirty="0">
                <a:latin typeface="ＭＳ Ｐゴシック" panose="020B0600070205080204" pitchFamily="50" charset="-128"/>
              </a:rPr>
              <a:t>年度（</a:t>
            </a:r>
            <a:r>
              <a:rPr lang="en-US" altLang="ja-JP" sz="1800" dirty="0">
                <a:latin typeface="ＭＳ Ｐゴシック" panose="020B0600070205080204" pitchFamily="50" charset="-128"/>
              </a:rPr>
              <a:t>2023</a:t>
            </a:r>
            <a:r>
              <a:rPr lang="ja-JP" altLang="en-US" sz="1800" dirty="0">
                <a:latin typeface="ＭＳ Ｐゴシック" panose="020B0600070205080204" pitchFamily="50" charset="-128"/>
              </a:rPr>
              <a:t>年度）</a:t>
            </a:r>
            <a:endParaRPr lang="zh-TW" altLang="en-US" sz="1800" dirty="0">
              <a:latin typeface="ＭＳ Ｐゴシック" panose="020B0600070205080204" pitchFamily="50" charset="-128"/>
            </a:endParaRPr>
          </a:p>
          <a:p>
            <a:pPr eaLnBrk="1" hangingPunct="1">
              <a:lnSpc>
                <a:spcPct val="150000"/>
              </a:lnSpc>
              <a:spcBef>
                <a:spcPct val="0"/>
              </a:spcBef>
              <a:buFontTx/>
              <a:buNone/>
            </a:pPr>
            <a:r>
              <a:rPr lang="zh-TW" altLang="en-US" sz="1800" dirty="0">
                <a:latin typeface="ＭＳ Ｐゴシック" panose="020B0600070205080204" pitchFamily="50" charset="-128"/>
              </a:rPr>
              <a:t>検討期間</a:t>
            </a:r>
            <a:r>
              <a:rPr lang="ja-JP" altLang="en-US" sz="1800" dirty="0">
                <a:latin typeface="ＭＳ Ｐゴシック" panose="020B0600070205080204" pitchFamily="50" charset="-128"/>
              </a:rPr>
              <a:t>　　　  　　 </a:t>
            </a:r>
            <a:r>
              <a:rPr lang="zh-TW" altLang="en-US" sz="1800" dirty="0">
                <a:latin typeface="ＭＳ Ｐゴシック" panose="020B0600070205080204" pitchFamily="50" charset="-128"/>
              </a:rPr>
              <a:t>：</a:t>
            </a:r>
            <a:r>
              <a:rPr lang="en-US" altLang="zh-TW" sz="1800" dirty="0">
                <a:latin typeface="ＭＳ Ｐゴシック" panose="020B0600070205080204" pitchFamily="50" charset="-128"/>
              </a:rPr>
              <a:t>50</a:t>
            </a:r>
            <a:r>
              <a:rPr lang="zh-TW" altLang="en-US" sz="1800" dirty="0">
                <a:latin typeface="ＭＳ Ｐゴシック" panose="020B0600070205080204" pitchFamily="50" charset="-128"/>
              </a:rPr>
              <a:t>年間</a:t>
            </a:r>
          </a:p>
          <a:p>
            <a:pPr eaLnBrk="1" hangingPunct="1">
              <a:lnSpc>
                <a:spcPct val="150000"/>
              </a:lnSpc>
              <a:spcBef>
                <a:spcPct val="0"/>
              </a:spcBef>
              <a:buFontTx/>
              <a:buNone/>
            </a:pPr>
            <a:r>
              <a:rPr lang="zh-CN" altLang="en-US" sz="1800" dirty="0">
                <a:latin typeface="ＭＳ Ｐゴシック" panose="020B0600070205080204" pitchFamily="50" charset="-128"/>
              </a:rPr>
              <a:t>社会的割引率</a:t>
            </a:r>
            <a:r>
              <a:rPr lang="ja-JP" altLang="en-US" sz="1800" dirty="0">
                <a:latin typeface="ＭＳ Ｐゴシック" panose="020B0600070205080204" pitchFamily="50" charset="-128"/>
              </a:rPr>
              <a:t>　　　 ：</a:t>
            </a:r>
            <a:r>
              <a:rPr lang="en-US" altLang="ja-JP" sz="1800" dirty="0">
                <a:latin typeface="ＭＳ Ｐゴシック" panose="020B0600070205080204" pitchFamily="50" charset="-128"/>
              </a:rPr>
              <a:t>4</a:t>
            </a:r>
            <a:r>
              <a:rPr lang="zh-CN" altLang="en-US" sz="1800" dirty="0">
                <a:latin typeface="ＭＳ Ｐゴシック" panose="020B0600070205080204" pitchFamily="50" charset="-128"/>
              </a:rPr>
              <a:t>％</a:t>
            </a:r>
          </a:p>
          <a:p>
            <a:pPr eaLnBrk="1" hangingPunct="1">
              <a:lnSpc>
                <a:spcPct val="150000"/>
              </a:lnSpc>
              <a:spcBef>
                <a:spcPct val="0"/>
              </a:spcBef>
              <a:buFontTx/>
              <a:buNone/>
            </a:pPr>
            <a:r>
              <a:rPr lang="zh-TW" altLang="en-US" sz="1800" dirty="0">
                <a:latin typeface="ＭＳ Ｐゴシック" panose="020B0600070205080204" pitchFamily="50" charset="-128"/>
              </a:rPr>
              <a:t>交通量推計時点</a:t>
            </a:r>
            <a:r>
              <a:rPr lang="ja-JP" altLang="en-US" sz="1800" dirty="0">
                <a:latin typeface="ＭＳ Ｐゴシック" panose="020B0600070205080204" pitchFamily="50" charset="-128"/>
              </a:rPr>
              <a:t>　　</a:t>
            </a:r>
            <a:r>
              <a:rPr lang="zh-TW" altLang="en-US" sz="1800" dirty="0">
                <a:latin typeface="ＭＳ Ｐゴシック" panose="020B0600070205080204" pitchFamily="50" charset="-128"/>
              </a:rPr>
              <a:t>：</a:t>
            </a:r>
            <a:r>
              <a:rPr lang="ja-JP" altLang="en-US" sz="1800" dirty="0">
                <a:latin typeface="ＭＳ Ｐゴシック" panose="020B0600070205080204" pitchFamily="50" charset="-128"/>
              </a:rPr>
              <a:t>令和</a:t>
            </a:r>
            <a:r>
              <a:rPr lang="en-US" altLang="ja-JP" sz="1800" dirty="0">
                <a:latin typeface="ＭＳ Ｐゴシック" panose="020B0600070205080204" pitchFamily="50" charset="-128"/>
              </a:rPr>
              <a:t>22</a:t>
            </a:r>
            <a:r>
              <a:rPr lang="ja-JP" altLang="en-US" sz="1800" dirty="0">
                <a:latin typeface="ＭＳ Ｐゴシック" panose="020B0600070205080204" pitchFamily="50" charset="-128"/>
              </a:rPr>
              <a:t>年（</a:t>
            </a:r>
            <a:r>
              <a:rPr lang="en-US" altLang="ja-JP" sz="1800" dirty="0">
                <a:latin typeface="ＭＳ Ｐゴシック" panose="020B0600070205080204" pitchFamily="50" charset="-128"/>
              </a:rPr>
              <a:t>2040</a:t>
            </a:r>
            <a:r>
              <a:rPr lang="ja-JP" altLang="en-US" sz="1800" dirty="0">
                <a:latin typeface="ＭＳ Ｐゴシック" panose="020B0600070205080204" pitchFamily="50" charset="-128"/>
              </a:rPr>
              <a:t>年）度</a:t>
            </a:r>
            <a:endParaRPr lang="en-US" altLang="ja-JP" sz="1800" dirty="0">
              <a:latin typeface="ＭＳ Ｐゴシック" panose="020B0600070205080204" pitchFamily="50" charset="-128"/>
            </a:endParaRPr>
          </a:p>
          <a:p>
            <a:pPr eaLnBrk="1" hangingPunct="1">
              <a:lnSpc>
                <a:spcPct val="150000"/>
              </a:lnSpc>
              <a:spcBef>
                <a:spcPct val="0"/>
              </a:spcBef>
              <a:buFontTx/>
              <a:buNone/>
            </a:pPr>
            <a:r>
              <a:rPr lang="ja-JP" altLang="en-US" sz="1800" dirty="0">
                <a:latin typeface="ＭＳ Ｐゴシック" panose="020B0600070205080204" pitchFamily="50" charset="-128"/>
              </a:rPr>
              <a:t>推計に用いた資料　：平成</a:t>
            </a:r>
            <a:r>
              <a:rPr lang="en-US" altLang="ja-JP" sz="1800" dirty="0">
                <a:latin typeface="ＭＳ Ｐゴシック" panose="020B0600070205080204" pitchFamily="50" charset="-128"/>
              </a:rPr>
              <a:t>27</a:t>
            </a:r>
            <a:r>
              <a:rPr lang="ja-JP" altLang="en-US" sz="1800" dirty="0">
                <a:latin typeface="ＭＳ Ｐゴシック" panose="020B0600070205080204" pitchFamily="50" charset="-128"/>
              </a:rPr>
              <a:t>年度全国道路・</a:t>
            </a:r>
            <a:endParaRPr lang="en-US" altLang="ja-JP" sz="1800" dirty="0">
              <a:latin typeface="ＭＳ Ｐゴシック" panose="020B0600070205080204" pitchFamily="50" charset="-128"/>
            </a:endParaRPr>
          </a:p>
          <a:p>
            <a:pPr eaLnBrk="1" hangingPunct="1">
              <a:lnSpc>
                <a:spcPct val="150000"/>
              </a:lnSpc>
              <a:spcBef>
                <a:spcPct val="0"/>
              </a:spcBef>
              <a:buFontTx/>
              <a:buNone/>
            </a:pPr>
            <a:r>
              <a:rPr lang="ja-JP" altLang="en-US" sz="1800" dirty="0">
                <a:latin typeface="ＭＳ Ｐゴシック" panose="020B0600070205080204" pitchFamily="50" charset="-128"/>
              </a:rPr>
              <a:t>　　　　　　　　　　　　 街路交通情勢調査</a:t>
            </a:r>
            <a:endParaRPr lang="en-US" altLang="ja-JP" sz="1800" dirty="0">
              <a:latin typeface="ＭＳ Ｐゴシック" panose="020B0600070205080204" pitchFamily="50" charset="-128"/>
            </a:endParaRPr>
          </a:p>
          <a:p>
            <a:pPr eaLnBrk="1" hangingPunct="1">
              <a:lnSpc>
                <a:spcPct val="150000"/>
              </a:lnSpc>
              <a:spcBef>
                <a:spcPct val="0"/>
              </a:spcBef>
              <a:buFontTx/>
              <a:buNone/>
            </a:pPr>
            <a:r>
              <a:rPr lang="ja-JP" altLang="en-US" sz="1800" dirty="0">
                <a:latin typeface="ＭＳ Ｐゴシック" panose="020B0600070205080204" pitchFamily="50" charset="-128"/>
              </a:rPr>
              <a:t>全体</a:t>
            </a:r>
            <a:r>
              <a:rPr lang="zh-TW" altLang="en-US" sz="1800" dirty="0">
                <a:latin typeface="ＭＳ Ｐゴシック" panose="020B0600070205080204" pitchFamily="50" charset="-128"/>
              </a:rPr>
              <a:t>事業費</a:t>
            </a:r>
            <a:r>
              <a:rPr lang="ja-JP" altLang="en-US" sz="1800" dirty="0">
                <a:solidFill>
                  <a:schemeClr val="tx2"/>
                </a:solidFill>
                <a:latin typeface="ＭＳ Ｐゴシック" panose="020B0600070205080204" pitchFamily="50" charset="-128"/>
              </a:rPr>
              <a:t>　　　</a:t>
            </a:r>
            <a:r>
              <a:rPr lang="zh-TW" altLang="en-US" sz="1800" dirty="0">
                <a:latin typeface="ＭＳ Ｐゴシック" panose="020B0600070205080204" pitchFamily="50" charset="-128"/>
              </a:rPr>
              <a:t>：</a:t>
            </a:r>
            <a:r>
              <a:rPr lang="ja-JP" altLang="en-US" sz="1800" dirty="0">
                <a:latin typeface="ＭＳ Ｐゴシック" panose="020B0600070205080204" pitchFamily="50" charset="-128"/>
              </a:rPr>
              <a:t>約</a:t>
            </a:r>
            <a:r>
              <a:rPr lang="en-US" altLang="ja-JP" sz="1800" dirty="0">
                <a:latin typeface="ＭＳ Ｐゴシック" panose="020B0600070205080204" pitchFamily="50" charset="-128"/>
              </a:rPr>
              <a:t>81.28</a:t>
            </a:r>
            <a:r>
              <a:rPr lang="ja-JP" altLang="en-US" sz="1800" dirty="0">
                <a:latin typeface="ＭＳ Ｐゴシック" panose="020B0600070205080204" pitchFamily="50" charset="-128"/>
              </a:rPr>
              <a:t>億円（単純価値）</a:t>
            </a:r>
            <a:endParaRPr lang="en-US" altLang="ja-JP" sz="1800" dirty="0">
              <a:latin typeface="ＭＳ Ｐゴシック" panose="020B0600070205080204" pitchFamily="50" charset="-128"/>
            </a:endParaRPr>
          </a:p>
          <a:p>
            <a:pPr eaLnBrk="1" hangingPunct="1">
              <a:lnSpc>
                <a:spcPct val="150000"/>
              </a:lnSpc>
              <a:spcBef>
                <a:spcPct val="0"/>
              </a:spcBef>
              <a:buFontTx/>
              <a:buNone/>
            </a:pPr>
            <a:r>
              <a:rPr lang="ja-JP" altLang="en-US" sz="1800" dirty="0">
                <a:latin typeface="ＭＳ Ｐゴシック" panose="020B0600070205080204" pitchFamily="50" charset="-128"/>
              </a:rPr>
              <a:t>維持管理費　　　：約</a:t>
            </a:r>
            <a:r>
              <a:rPr lang="en-US" altLang="ja-JP" sz="1800" dirty="0">
                <a:latin typeface="ＭＳ Ｐゴシック" panose="020B0600070205080204" pitchFamily="50" charset="-128"/>
              </a:rPr>
              <a:t>1,650</a:t>
            </a:r>
            <a:r>
              <a:rPr lang="ja-JP" altLang="en-US" sz="1800" dirty="0">
                <a:latin typeface="ＭＳ Ｐゴシック" panose="020B0600070205080204" pitchFamily="50" charset="-128"/>
              </a:rPr>
              <a:t>万円</a:t>
            </a:r>
            <a:r>
              <a:rPr lang="en-US" altLang="ja-JP" sz="1800" dirty="0">
                <a:latin typeface="ＭＳ Ｐゴシック" panose="020B0600070205080204" pitchFamily="50" charset="-128"/>
              </a:rPr>
              <a:t>/</a:t>
            </a:r>
            <a:r>
              <a:rPr lang="ja-JP" altLang="en-US" sz="1800" dirty="0">
                <a:latin typeface="ＭＳ Ｐゴシック" panose="020B0600070205080204" pitchFamily="50" charset="-128"/>
              </a:rPr>
              <a:t>年</a:t>
            </a:r>
            <a:endParaRPr lang="en-US" altLang="ja-JP" sz="1800" dirty="0">
              <a:latin typeface="ＭＳ Ｐゴシック" panose="020B0600070205080204" pitchFamily="50" charset="-128"/>
            </a:endParaRPr>
          </a:p>
        </p:txBody>
      </p:sp>
      <p:sp>
        <p:nvSpPr>
          <p:cNvPr id="38918" name="スライド番号プレースホルダー 3">
            <a:extLst>
              <a:ext uri="{FF2B5EF4-FFF2-40B4-BE49-F238E27FC236}">
                <a16:creationId xmlns:a16="http://schemas.microsoft.com/office/drawing/2014/main" id="{61DED612-6B9F-6163-6656-1B19BB3B4858}"/>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DA4C885-A9C9-43B8-9065-B0C76587D2A4}" type="slidenum">
              <a:rPr lang="ja-JP" altLang="en-US" sz="2000" smtClean="0">
                <a:latin typeface="Arial" panose="020B0604020202020204" pitchFamily="34" charset="0"/>
              </a:rPr>
              <a:pPr>
                <a:spcBef>
                  <a:spcPct val="0"/>
                </a:spcBef>
                <a:buFontTx/>
                <a:buNone/>
              </a:pPr>
              <a:t>13</a:t>
            </a:fld>
            <a:endParaRPr lang="ja-JP" altLang="en-US" sz="2000">
              <a:latin typeface="Arial" panose="020B0604020202020204" pitchFamily="34" charset="0"/>
            </a:endParaRPr>
          </a:p>
        </p:txBody>
      </p:sp>
      <p:sp>
        <p:nvSpPr>
          <p:cNvPr id="15" name="タイトル 2">
            <a:extLst>
              <a:ext uri="{FF2B5EF4-FFF2-40B4-BE49-F238E27FC236}">
                <a16:creationId xmlns:a16="http://schemas.microsoft.com/office/drawing/2014/main" id="{78A6A509-7010-46C0-66D2-84B66B40B7C5}"/>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２．事業の必要性等に関する視点</a:t>
            </a:r>
          </a:p>
        </p:txBody>
      </p:sp>
      <p:sp>
        <p:nvSpPr>
          <p:cNvPr id="38920" name="テキスト ボックス 7">
            <a:extLst>
              <a:ext uri="{FF2B5EF4-FFF2-40B4-BE49-F238E27FC236}">
                <a16:creationId xmlns:a16="http://schemas.microsoft.com/office/drawing/2014/main" id="{ED6A713D-CC32-0D5F-B955-0464B4A75BA5}"/>
              </a:ext>
            </a:extLst>
          </p:cNvPr>
          <p:cNvSpPr txBox="1">
            <a:spLocks noChangeArrowheads="1"/>
          </p:cNvSpPr>
          <p:nvPr/>
        </p:nvSpPr>
        <p:spPr bwMode="auto">
          <a:xfrm>
            <a:off x="4941888" y="4489300"/>
            <a:ext cx="139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ＭＳ Ｐゴシック" panose="020B0600070205080204" pitchFamily="50" charset="-128"/>
              </a:rPr>
              <a:t>◆</a:t>
            </a:r>
            <a:r>
              <a:rPr lang="ja-JP" altLang="en-US" sz="2000" dirty="0">
                <a:latin typeface="Arial" panose="020B0604020202020204" pitchFamily="34" charset="0"/>
              </a:rPr>
              <a:t>費用（</a:t>
            </a:r>
            <a:r>
              <a:rPr lang="en-US" altLang="ja-JP" sz="2000" dirty="0">
                <a:latin typeface="Arial" panose="020B0604020202020204" pitchFamily="34" charset="0"/>
              </a:rPr>
              <a:t>C</a:t>
            </a:r>
            <a:r>
              <a:rPr lang="ja-JP" altLang="en-US" sz="2000" dirty="0">
                <a:latin typeface="Arial" panose="020B0604020202020204" pitchFamily="34" charset="0"/>
              </a:rPr>
              <a:t>）</a:t>
            </a:r>
          </a:p>
        </p:txBody>
      </p:sp>
      <p:sp>
        <p:nvSpPr>
          <p:cNvPr id="38921" name="テキスト ボックス 9">
            <a:extLst>
              <a:ext uri="{FF2B5EF4-FFF2-40B4-BE49-F238E27FC236}">
                <a16:creationId xmlns:a16="http://schemas.microsoft.com/office/drawing/2014/main" id="{7EB2CD35-4FDF-1542-6540-CB06734126C0}"/>
              </a:ext>
            </a:extLst>
          </p:cNvPr>
          <p:cNvSpPr txBox="1">
            <a:spLocks noChangeArrowheads="1"/>
          </p:cNvSpPr>
          <p:nvPr/>
        </p:nvSpPr>
        <p:spPr bwMode="auto">
          <a:xfrm>
            <a:off x="4941888" y="2641774"/>
            <a:ext cx="1382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dirty="0">
                <a:latin typeface="ＭＳ Ｐゴシック" panose="020B0600070205080204" pitchFamily="50" charset="-128"/>
              </a:rPr>
              <a:t>◆</a:t>
            </a:r>
            <a:r>
              <a:rPr lang="ja-JP" altLang="en-US" sz="2000" dirty="0">
                <a:latin typeface="Arial" panose="020B0604020202020204" pitchFamily="34" charset="0"/>
              </a:rPr>
              <a:t>便益（</a:t>
            </a:r>
            <a:r>
              <a:rPr lang="en-US" altLang="ja-JP" sz="2000" dirty="0">
                <a:latin typeface="Arial" panose="020B0604020202020204" pitchFamily="34" charset="0"/>
              </a:rPr>
              <a:t>B</a:t>
            </a:r>
            <a:r>
              <a:rPr lang="ja-JP" altLang="en-US" sz="2000" dirty="0">
                <a:latin typeface="Arial" panose="020B0604020202020204" pitchFamily="34" charset="0"/>
              </a:rPr>
              <a:t>）</a:t>
            </a:r>
          </a:p>
        </p:txBody>
      </p:sp>
      <p:graphicFrame>
        <p:nvGraphicFramePr>
          <p:cNvPr id="17" name="表 16">
            <a:extLst>
              <a:ext uri="{FF2B5EF4-FFF2-40B4-BE49-F238E27FC236}">
                <a16:creationId xmlns:a16="http://schemas.microsoft.com/office/drawing/2014/main" id="{D14516B0-31B5-3EAE-01ED-C9B58A9256C0}"/>
              </a:ext>
            </a:extLst>
          </p:cNvPr>
          <p:cNvGraphicFramePr>
            <a:graphicFrameLocks noGrp="1"/>
          </p:cNvGraphicFramePr>
          <p:nvPr>
            <p:extLst>
              <p:ext uri="{D42A27DB-BD31-4B8C-83A1-F6EECF244321}">
                <p14:modId xmlns:p14="http://schemas.microsoft.com/office/powerpoint/2010/main" val="3568638143"/>
              </p:ext>
            </p:extLst>
          </p:nvPr>
        </p:nvGraphicFramePr>
        <p:xfrm>
          <a:off x="5148263" y="4866955"/>
          <a:ext cx="3673476" cy="1371600"/>
        </p:xfrm>
        <a:graphic>
          <a:graphicData uri="http://schemas.openxmlformats.org/drawingml/2006/table">
            <a:tbl>
              <a:tblPr firstRow="1" bandRow="1">
                <a:tableStyleId>{5940675A-B579-460E-94D1-54222C63F5DA}</a:tableStyleId>
              </a:tblPr>
              <a:tblGrid>
                <a:gridCol w="212219">
                  <a:extLst>
                    <a:ext uri="{9D8B030D-6E8A-4147-A177-3AD203B41FA5}">
                      <a16:colId xmlns:a16="http://schemas.microsoft.com/office/drawing/2014/main" val="20000"/>
                    </a:ext>
                  </a:extLst>
                </a:gridCol>
                <a:gridCol w="1732563">
                  <a:extLst>
                    <a:ext uri="{9D8B030D-6E8A-4147-A177-3AD203B41FA5}">
                      <a16:colId xmlns:a16="http://schemas.microsoft.com/office/drawing/2014/main" val="20001"/>
                    </a:ext>
                  </a:extLst>
                </a:gridCol>
                <a:gridCol w="1728694">
                  <a:extLst>
                    <a:ext uri="{9D8B030D-6E8A-4147-A177-3AD203B41FA5}">
                      <a16:colId xmlns:a16="http://schemas.microsoft.com/office/drawing/2014/main" val="20002"/>
                    </a:ext>
                  </a:extLst>
                </a:gridCol>
              </a:tblGrid>
              <a:tr h="335264">
                <a:tc gridSpan="2">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総費用</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hMerge="1">
                  <a:txBody>
                    <a:bodyPr/>
                    <a:lstStyle/>
                    <a:p>
                      <a:endParaRPr kumimoji="1" lang="ja-JP" altLang="en-US"/>
                    </a:p>
                  </a:txBody>
                  <a:tcPr/>
                </a:tc>
                <a:tc>
                  <a:txBody>
                    <a:bodyPr/>
                    <a:lstStyle/>
                    <a:p>
                      <a:pPr algn="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６３</a:t>
                      </a:r>
                      <a:r>
                        <a:rPr kumimoji="1" lang="en-US" altLang="ja-JP" sz="16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２９億円</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5181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全体事業費</a:t>
                      </a:r>
                      <a:endParaRPr kumimoji="1" lang="en-US" altLang="ja-JP" sz="1400" dirty="0">
                        <a:solidFill>
                          <a:schemeClr val="tx1"/>
                        </a:solidFill>
                        <a:latin typeface="HG丸ｺﾞｼｯｸM-PRO" panose="020F0600000000000000" pitchFamily="50" charset="-128"/>
                        <a:ea typeface="HG丸ｺﾞｼｯｸM-PRO" panose="020F0600000000000000"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（現在価値）</a:t>
                      </a:r>
                    </a:p>
                  </a:txBody>
                  <a:tcPr marL="91456" marR="91456"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600" dirty="0">
                          <a:solidFill>
                            <a:schemeClr val="tx1"/>
                          </a:solidFill>
                          <a:latin typeface="ＭＳ Ｐゴシック" panose="020B0600070205080204" pitchFamily="50" charset="-128"/>
                          <a:ea typeface="HG丸ｺﾞｼｯｸM-PRO" panose="020F0600000000000000" pitchFamily="50" charset="-128"/>
                        </a:rPr>
                        <a:t>６０</a:t>
                      </a:r>
                      <a:r>
                        <a:rPr kumimoji="1" lang="en-US" altLang="ja-JP" sz="1600" dirty="0">
                          <a:solidFill>
                            <a:schemeClr val="tx1"/>
                          </a:solidFill>
                          <a:latin typeface="ＭＳ Ｐゴシック" panose="020B0600070205080204" pitchFamily="50" charset="-128"/>
                          <a:ea typeface="HG丸ｺﾞｼｯｸM-PRO" panose="020F0600000000000000" pitchFamily="50" charset="-128"/>
                        </a:rPr>
                        <a:t>.</a:t>
                      </a:r>
                      <a:r>
                        <a:rPr kumimoji="1" lang="ja-JP" altLang="en-US" sz="1600" dirty="0">
                          <a:solidFill>
                            <a:schemeClr val="tx1"/>
                          </a:solidFill>
                          <a:latin typeface="ＭＳ Ｐゴシック" panose="020B0600070205080204" pitchFamily="50" charset="-128"/>
                          <a:ea typeface="HG丸ｺﾞｼｯｸM-PRO" panose="020F0600000000000000" pitchFamily="50" charset="-128"/>
                        </a:rPr>
                        <a:t>６６</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56" marR="91456"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518168">
                <a:tc>
                  <a:txBody>
                    <a:bodyPr/>
                    <a:lstStyle/>
                    <a:p>
                      <a:pPr algn="ct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56" marR="91456"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維持管理費</a:t>
                      </a:r>
                      <a:endParaRPr kumimoji="1" lang="en-US" altLang="ja-JP"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50</a:t>
                      </a:r>
                      <a:r>
                        <a:rPr kumimoji="1" lang="ja-JP" altLang="en-US" sz="11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年間、現在価値）</a:t>
                      </a:r>
                    </a:p>
                  </a:txBody>
                  <a:tcPr marL="91456" marR="91456" marT="45696" marB="45696">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1600" dirty="0">
                          <a:solidFill>
                            <a:schemeClr val="tx1"/>
                          </a:solidFill>
                          <a:latin typeface="ＭＳ Ｐゴシック" panose="020B0600070205080204" pitchFamily="50" charset="-128"/>
                          <a:ea typeface="HG丸ｺﾞｼｯｸM-PRO" panose="020F0600000000000000" pitchFamily="50" charset="-128"/>
                        </a:rPr>
                        <a:t>２</a:t>
                      </a:r>
                      <a:r>
                        <a:rPr kumimoji="1" lang="en-US" altLang="ja-JP" sz="1600" dirty="0">
                          <a:solidFill>
                            <a:schemeClr val="tx1"/>
                          </a:solidFill>
                          <a:latin typeface="ＭＳ Ｐゴシック" panose="020B0600070205080204" pitchFamily="50" charset="-128"/>
                          <a:ea typeface="HG丸ｺﾞｼｯｸM-PRO" panose="020F0600000000000000" pitchFamily="50" charset="-128"/>
                        </a:rPr>
                        <a:t>.</a:t>
                      </a:r>
                      <a:r>
                        <a:rPr kumimoji="1" lang="ja-JP" altLang="en-US" sz="1600" dirty="0">
                          <a:solidFill>
                            <a:schemeClr val="tx1"/>
                          </a:solidFill>
                          <a:latin typeface="ＭＳ Ｐゴシック" panose="020B0600070205080204" pitchFamily="50" charset="-128"/>
                          <a:ea typeface="HG丸ｺﾞｼｯｸM-PRO" panose="020F0600000000000000" pitchFamily="50" charset="-128"/>
                        </a:rPr>
                        <a:t>６３</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56" marR="91456" marT="45696" marB="45696"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8" name="表 17">
            <a:extLst>
              <a:ext uri="{FF2B5EF4-FFF2-40B4-BE49-F238E27FC236}">
                <a16:creationId xmlns:a16="http://schemas.microsoft.com/office/drawing/2014/main" id="{D7446359-6697-07DA-B2BA-5DC8508FB6A4}"/>
              </a:ext>
            </a:extLst>
          </p:cNvPr>
          <p:cNvGraphicFramePr>
            <a:graphicFrameLocks noGrp="1"/>
          </p:cNvGraphicFramePr>
          <p:nvPr>
            <p:extLst>
              <p:ext uri="{D42A27DB-BD31-4B8C-83A1-F6EECF244321}">
                <p14:modId xmlns:p14="http://schemas.microsoft.com/office/powerpoint/2010/main" val="3825877908"/>
              </p:ext>
            </p:extLst>
          </p:nvPr>
        </p:nvGraphicFramePr>
        <p:xfrm>
          <a:off x="5148263" y="3055089"/>
          <a:ext cx="3673476" cy="1341448"/>
        </p:xfrm>
        <a:graphic>
          <a:graphicData uri="http://schemas.openxmlformats.org/drawingml/2006/table">
            <a:tbl>
              <a:tblPr firstRow="1" bandRow="1">
                <a:tableStyleId>{5940675A-B579-460E-94D1-54222C63F5DA}</a:tableStyleId>
              </a:tblPr>
              <a:tblGrid>
                <a:gridCol w="216088">
                  <a:extLst>
                    <a:ext uri="{9D8B030D-6E8A-4147-A177-3AD203B41FA5}">
                      <a16:colId xmlns:a16="http://schemas.microsoft.com/office/drawing/2014/main" val="20000"/>
                    </a:ext>
                  </a:extLst>
                </a:gridCol>
                <a:gridCol w="1728694">
                  <a:extLst>
                    <a:ext uri="{9D8B030D-6E8A-4147-A177-3AD203B41FA5}">
                      <a16:colId xmlns:a16="http://schemas.microsoft.com/office/drawing/2014/main" val="20001"/>
                    </a:ext>
                  </a:extLst>
                </a:gridCol>
                <a:gridCol w="1728694">
                  <a:extLst>
                    <a:ext uri="{9D8B030D-6E8A-4147-A177-3AD203B41FA5}">
                      <a16:colId xmlns:a16="http://schemas.microsoft.com/office/drawing/2014/main" val="20002"/>
                    </a:ext>
                  </a:extLst>
                </a:gridCol>
              </a:tblGrid>
              <a:tr h="335360">
                <a:tc gridSpan="2">
                  <a:txBody>
                    <a:bodyPr/>
                    <a:lstStyle/>
                    <a:p>
                      <a:pPr marL="0" algn="ct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総便益</a:t>
                      </a:r>
                      <a:endPar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lnB w="12700" cmpd="sng">
                      <a:noFill/>
                    </a:lnB>
                  </a:tcPr>
                </a:tc>
                <a:tc hMerge="1">
                  <a:txBody>
                    <a:bodyPr/>
                    <a:lstStyle/>
                    <a:p>
                      <a:pPr marL="0" algn="ctr" defTabSz="914400" rtl="0" eaLnBrk="1" latinLnBrk="0" hangingPunct="1"/>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ja-JP" altLang="en-US" sz="1600" kern="1200" dirty="0">
                          <a:solidFill>
                            <a:schemeClr val="tx1"/>
                          </a:solidFill>
                          <a:latin typeface="ＭＳ Ｐゴシック" panose="020B0600070205080204" pitchFamily="50" charset="-128"/>
                          <a:ea typeface="HG丸ｺﾞｼｯｸM-PRO" panose="020F0600000000000000" pitchFamily="50" charset="-128"/>
                          <a:cs typeface="+mn-cs"/>
                        </a:rPr>
                        <a:t>８３</a:t>
                      </a:r>
                      <a:r>
                        <a:rPr kumimoji="1" lang="en-US" altLang="ja-JP" sz="1600" kern="1200" dirty="0">
                          <a:solidFill>
                            <a:schemeClr val="tx1"/>
                          </a:solidFill>
                          <a:latin typeface="ＭＳ Ｐゴシック" panose="020B0600070205080204" pitchFamily="50" charset="-128"/>
                          <a:ea typeface="HG丸ｺﾞｼｯｸM-PRO" panose="020F0600000000000000" pitchFamily="50" charset="-128"/>
                          <a:cs typeface="+mn-cs"/>
                        </a:rPr>
                        <a:t>.</a:t>
                      </a:r>
                      <a:r>
                        <a:rPr kumimoji="1" lang="ja-JP" altLang="en-US" sz="1600" kern="1200" dirty="0">
                          <a:solidFill>
                            <a:schemeClr val="tx1"/>
                          </a:solidFill>
                          <a:latin typeface="ＭＳ Ｐゴシック" panose="020B0600070205080204" pitchFamily="50" charset="-128"/>
                          <a:ea typeface="HG丸ｺﾞｼｯｸM-PRO" panose="020F0600000000000000" pitchFamily="50" charset="-128"/>
                          <a:cs typeface="+mn-cs"/>
                        </a:rPr>
                        <a:t>２７</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　</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83" marR="91483" marT="45761" marB="45761" anchor="ctr"/>
                </a:tc>
                <a:extLst>
                  <a:ext uri="{0D108BD9-81ED-4DB2-BD59-A6C34878D82A}">
                    <a16:rowId xmlns:a16="http://schemas.microsoft.com/office/drawing/2014/main" val="10000"/>
                  </a:ext>
                </a:extLst>
              </a:tr>
              <a:tr h="335360">
                <a:tc rowSpan="3">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83" marR="91483" marT="45761" marB="45761" anchor="ctr">
                    <a:lnT w="12700" cmpd="sng">
                      <a:noFill/>
                    </a:lnT>
                  </a:tcP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走行時間短縮便益</a:t>
                      </a:r>
                    </a:p>
                  </a:txBody>
                  <a:tcPr marL="91483" marR="91483"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ja-JP" altLang="en-US" sz="1600" kern="1200" dirty="0">
                          <a:solidFill>
                            <a:schemeClr val="tx1"/>
                          </a:solidFill>
                          <a:latin typeface="ＭＳ Ｐゴシック" panose="020B0600070205080204" pitchFamily="50" charset="-128"/>
                          <a:ea typeface="HG丸ｺﾞｼｯｸM-PRO" panose="020F0600000000000000" pitchFamily="50" charset="-128"/>
                          <a:cs typeface="+mn-cs"/>
                        </a:rPr>
                        <a:t>８６</a:t>
                      </a:r>
                      <a:r>
                        <a:rPr kumimoji="1" lang="en-US" altLang="ja-JP" sz="1600" kern="1200" dirty="0">
                          <a:solidFill>
                            <a:schemeClr val="tx1"/>
                          </a:solidFill>
                          <a:latin typeface="ＭＳ Ｐゴシック" panose="020B0600070205080204" pitchFamily="50" charset="-128"/>
                          <a:ea typeface="HG丸ｺﾞｼｯｸM-PRO" panose="020F0600000000000000" pitchFamily="50" charset="-128"/>
                          <a:cs typeface="+mn-cs"/>
                        </a:rPr>
                        <a:t>.</a:t>
                      </a:r>
                      <a:r>
                        <a:rPr kumimoji="1" lang="ja-JP" altLang="en-US" sz="1600" kern="1200" dirty="0">
                          <a:solidFill>
                            <a:schemeClr val="tx1"/>
                          </a:solidFill>
                          <a:latin typeface="ＭＳ Ｐゴシック" panose="020B0600070205080204" pitchFamily="50" charset="-128"/>
                          <a:ea typeface="HG丸ｺﾞｼｯｸM-PRO" panose="020F0600000000000000" pitchFamily="50" charset="-128"/>
                          <a:cs typeface="+mn-cs"/>
                        </a:rPr>
                        <a:t>６７</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83" marR="91483" marT="45761" marB="45761" anchor="ctr"/>
                </a:tc>
                <a:extLst>
                  <a:ext uri="{0D108BD9-81ED-4DB2-BD59-A6C34878D82A}">
                    <a16:rowId xmlns:a16="http://schemas.microsoft.com/office/drawing/2014/main" val="10001"/>
                  </a:ext>
                </a:extLst>
              </a:tr>
              <a:tr h="33536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走行経費減少便益</a:t>
                      </a:r>
                    </a:p>
                  </a:txBody>
                  <a:tcPr marL="91483" marR="91483"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ＭＳ Ｐゴシック" panose="020B0600070205080204" pitchFamily="50" charset="-128"/>
                          <a:ea typeface="HG丸ｺﾞｼｯｸM-PRO" panose="020F0600000000000000" pitchFamily="50" charset="-128"/>
                          <a:cs typeface="+mn-cs"/>
                        </a:rPr>
                        <a:t>-</a:t>
                      </a:r>
                      <a:r>
                        <a:rPr kumimoji="1" lang="ja-JP" altLang="en-US" sz="1600" kern="1200" dirty="0">
                          <a:solidFill>
                            <a:schemeClr val="tx1"/>
                          </a:solidFill>
                          <a:latin typeface="ＭＳ Ｐゴシック" panose="020B0600070205080204" pitchFamily="50" charset="-128"/>
                          <a:ea typeface="HG丸ｺﾞｼｯｸM-PRO" panose="020F0600000000000000" pitchFamily="50" charset="-128"/>
                          <a:cs typeface="+mn-cs"/>
                        </a:rPr>
                        <a:t>２</a:t>
                      </a:r>
                      <a:r>
                        <a:rPr kumimoji="1" lang="en-US" altLang="ja-JP" sz="1600" kern="1200" dirty="0">
                          <a:solidFill>
                            <a:schemeClr val="tx1"/>
                          </a:solidFill>
                          <a:latin typeface="ＭＳ Ｐゴシック" panose="020B0600070205080204" pitchFamily="50" charset="-128"/>
                          <a:ea typeface="HG丸ｺﾞｼｯｸM-PRO" panose="020F0600000000000000" pitchFamily="50" charset="-128"/>
                          <a:cs typeface="+mn-cs"/>
                        </a:rPr>
                        <a:t>.</a:t>
                      </a:r>
                      <a:r>
                        <a:rPr kumimoji="1" lang="ja-JP" altLang="en-US" sz="1600" kern="1200" dirty="0">
                          <a:solidFill>
                            <a:schemeClr val="tx1"/>
                          </a:solidFill>
                          <a:latin typeface="ＭＳ Ｐゴシック" panose="020B0600070205080204" pitchFamily="50" charset="-128"/>
                          <a:ea typeface="HG丸ｺﾞｼｯｸM-PRO" panose="020F0600000000000000" pitchFamily="50" charset="-128"/>
                          <a:cs typeface="+mn-cs"/>
                        </a:rPr>
                        <a:t>８４</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83" marR="91483" marT="45761" marB="45761" anchor="ctr"/>
                </a:tc>
                <a:extLst>
                  <a:ext uri="{0D108BD9-81ED-4DB2-BD59-A6C34878D82A}">
                    <a16:rowId xmlns:a16="http://schemas.microsoft.com/office/drawing/2014/main" val="10002"/>
                  </a:ext>
                </a:extLst>
              </a:tr>
              <a:tr h="335360">
                <a:tc vMerge="1">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交通事故減少便益</a:t>
                      </a:r>
                    </a:p>
                  </a:txBody>
                  <a:tcPr marL="91483" marR="91483" marT="45761" marB="45761" anchor="ctr"/>
                </a:tc>
                <a:tc>
                  <a:txBody>
                    <a:bodyPr/>
                    <a:lstStyle/>
                    <a:p>
                      <a:pPr marL="0" algn="r" defTabSz="914400" rtl="0" eaLnBrk="1" latinLnBrk="0" hangingPunct="1"/>
                      <a:r>
                        <a:rPr kumimoji="1" lang="en-US" altLang="ja-JP" sz="1600" kern="1200" dirty="0">
                          <a:solidFill>
                            <a:schemeClr val="tx1"/>
                          </a:solidFill>
                          <a:latin typeface="ＭＳ Ｐゴシック" panose="020B0600070205080204" pitchFamily="50" charset="-128"/>
                          <a:ea typeface="HG丸ｺﾞｼｯｸM-PRO" panose="020F0600000000000000" pitchFamily="50" charset="-128"/>
                          <a:cs typeface="+mn-cs"/>
                        </a:rPr>
                        <a:t>-</a:t>
                      </a:r>
                      <a:r>
                        <a:rPr kumimoji="1" lang="ja-JP" altLang="en-US" sz="1600" kern="1200" dirty="0">
                          <a:solidFill>
                            <a:schemeClr val="tx1"/>
                          </a:solidFill>
                          <a:latin typeface="ＭＳ Ｐゴシック" panose="020B0600070205080204" pitchFamily="50" charset="-128"/>
                          <a:ea typeface="HG丸ｺﾞｼｯｸM-PRO" panose="020F0600000000000000" pitchFamily="50" charset="-128"/>
                          <a:cs typeface="+mn-cs"/>
                        </a:rPr>
                        <a:t>０</a:t>
                      </a:r>
                      <a:r>
                        <a:rPr kumimoji="1" lang="en-US" altLang="ja-JP" sz="1600" kern="1200" dirty="0">
                          <a:solidFill>
                            <a:schemeClr val="tx1"/>
                          </a:solidFill>
                          <a:latin typeface="ＭＳ Ｐゴシック" panose="020B0600070205080204" pitchFamily="50" charset="-128"/>
                          <a:ea typeface="HG丸ｺﾞｼｯｸM-PRO" panose="020F0600000000000000" pitchFamily="50" charset="-128"/>
                          <a:cs typeface="+mn-cs"/>
                        </a:rPr>
                        <a:t>.</a:t>
                      </a:r>
                      <a:r>
                        <a:rPr kumimoji="1" lang="ja-JP" altLang="en-US" sz="1600" kern="1200" dirty="0">
                          <a:solidFill>
                            <a:schemeClr val="tx1"/>
                          </a:solidFill>
                          <a:latin typeface="ＭＳ Ｐゴシック" panose="020B0600070205080204" pitchFamily="50" charset="-128"/>
                          <a:ea typeface="HG丸ｺﾞｼｯｸM-PRO" panose="020F0600000000000000" pitchFamily="50" charset="-128"/>
                          <a:cs typeface="+mn-cs"/>
                        </a:rPr>
                        <a:t>５６</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83" marR="91483" marT="45761" marB="45761" anchor="ctr"/>
                </a:tc>
                <a:extLst>
                  <a:ext uri="{0D108BD9-81ED-4DB2-BD59-A6C34878D82A}">
                    <a16:rowId xmlns:a16="http://schemas.microsoft.com/office/drawing/2014/main" val="10003"/>
                  </a:ext>
                </a:extLst>
              </a:tr>
            </a:tbl>
          </a:graphicData>
        </a:graphic>
      </p:graphicFrame>
      <p:sp>
        <p:nvSpPr>
          <p:cNvPr id="3" name="正方形/長方形 4">
            <a:extLst>
              <a:ext uri="{FF2B5EF4-FFF2-40B4-BE49-F238E27FC236}">
                <a16:creationId xmlns:a16="http://schemas.microsoft.com/office/drawing/2014/main" id="{041864C7-67A2-5896-59F6-2938B688087D}"/>
              </a:ext>
            </a:extLst>
          </p:cNvPr>
          <p:cNvSpPr>
            <a:spLocks noChangeArrowheads="1"/>
          </p:cNvSpPr>
          <p:nvPr/>
        </p:nvSpPr>
        <p:spPr bwMode="auto">
          <a:xfrm>
            <a:off x="34538" y="613016"/>
            <a:ext cx="4315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anose="020B0604020202020204" pitchFamily="34" charset="0"/>
              </a:rPr>
              <a:t>事業の投資効果（費用便益分析）②</a:t>
            </a:r>
          </a:p>
        </p:txBody>
      </p:sp>
      <p:sp>
        <p:nvSpPr>
          <p:cNvPr id="2" name="テキスト ボックス 33">
            <a:extLst>
              <a:ext uri="{FF2B5EF4-FFF2-40B4-BE49-F238E27FC236}">
                <a16:creationId xmlns:a16="http://schemas.microsoft.com/office/drawing/2014/main" id="{FC8BAE60-1244-50A2-BF6D-1F7993425D4C}"/>
              </a:ext>
            </a:extLst>
          </p:cNvPr>
          <p:cNvSpPr>
            <a:spLocks noChangeArrowheads="1"/>
          </p:cNvSpPr>
          <p:nvPr/>
        </p:nvSpPr>
        <p:spPr bwMode="auto">
          <a:xfrm>
            <a:off x="4970564" y="6385377"/>
            <a:ext cx="273664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dirty="0">
                <a:latin typeface="Arial" panose="020B0604020202020204" pitchFamily="34" charset="0"/>
              </a:rPr>
              <a:t>※</a:t>
            </a:r>
            <a:r>
              <a:rPr lang="ja-JP" altLang="en-US" sz="1200" dirty="0">
                <a:latin typeface="Arial" panose="020B0604020202020204" pitchFamily="34" charset="0"/>
              </a:rPr>
              <a:t>総費用及び総便益は</a:t>
            </a:r>
            <a:endParaRPr lang="en-US" altLang="ja-JP" sz="1200" dirty="0">
              <a:latin typeface="Arial" panose="020B0604020202020204" pitchFamily="34" charset="0"/>
            </a:endParaRPr>
          </a:p>
          <a:p>
            <a:pPr eaLnBrk="1" hangingPunct="1">
              <a:spcBef>
                <a:spcPct val="0"/>
              </a:spcBef>
              <a:buFontTx/>
              <a:buNone/>
            </a:pPr>
            <a:r>
              <a:rPr lang="ja-JP" altLang="en-US" sz="1200" dirty="0">
                <a:latin typeface="Arial" panose="020B0604020202020204" pitchFamily="34" charset="0"/>
              </a:rPr>
              <a:t>　 基準年の価値に換算した現在価値額</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図 160">
            <a:extLst>
              <a:ext uri="{FF2B5EF4-FFF2-40B4-BE49-F238E27FC236}">
                <a16:creationId xmlns:a16="http://schemas.microsoft.com/office/drawing/2014/main" id="{92103802-BE8C-23D1-2D8C-3CF2E67CCD0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8967" t="4192" r="3682" b="2210"/>
          <a:stretch/>
        </p:blipFill>
        <p:spPr>
          <a:xfrm>
            <a:off x="4666483" y="1020762"/>
            <a:ext cx="4305981" cy="4808418"/>
          </a:xfrm>
          <a:prstGeom prst="rect">
            <a:avLst/>
          </a:prstGeom>
          <a:ln>
            <a:solidFill>
              <a:schemeClr val="tx1"/>
            </a:solidFill>
          </a:ln>
        </p:spPr>
      </p:pic>
      <p:grpSp>
        <p:nvGrpSpPr>
          <p:cNvPr id="40" name="グループ化 39">
            <a:extLst>
              <a:ext uri="{FF2B5EF4-FFF2-40B4-BE49-F238E27FC236}">
                <a16:creationId xmlns:a16="http://schemas.microsoft.com/office/drawing/2014/main" id="{289DAB25-1296-D2F3-EE50-FA5DA364DFC5}"/>
              </a:ext>
            </a:extLst>
          </p:cNvPr>
          <p:cNvGrpSpPr/>
          <p:nvPr/>
        </p:nvGrpSpPr>
        <p:grpSpPr>
          <a:xfrm>
            <a:off x="4928269" y="1179711"/>
            <a:ext cx="3977678" cy="3874207"/>
            <a:chOff x="4928269" y="1179711"/>
            <a:chExt cx="3977678" cy="3874207"/>
          </a:xfrm>
        </p:grpSpPr>
        <p:sp>
          <p:nvSpPr>
            <p:cNvPr id="40984" name="Rectangle 2519">
              <a:extLst>
                <a:ext uri="{FF2B5EF4-FFF2-40B4-BE49-F238E27FC236}">
                  <a16:creationId xmlns:a16="http://schemas.microsoft.com/office/drawing/2014/main" id="{65A2A384-A388-8068-7BFB-5DD81DB1A0E9}"/>
                </a:ext>
              </a:extLst>
            </p:cNvPr>
            <p:cNvSpPr>
              <a:spLocks noChangeArrowheads="1"/>
            </p:cNvSpPr>
            <p:nvPr/>
          </p:nvSpPr>
          <p:spPr bwMode="auto">
            <a:xfrm rot="19744381">
              <a:off x="7817127" y="3000715"/>
              <a:ext cx="3648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392</a:t>
              </a:r>
              <a:endParaRPr kumimoji="0" lang="ja-JP" altLang="ja-JP" sz="1200" b="1" i="0" u="none" strike="noStrike" cap="none" normalizeH="0" baseline="0" dirty="0">
                <a:ln>
                  <a:noFill/>
                </a:ln>
                <a:effectLst/>
                <a:cs typeface="Arial" panose="020B0604020202020204" pitchFamily="34" charset="0"/>
              </a:endParaRPr>
            </a:p>
          </p:txBody>
        </p:sp>
        <p:sp>
          <p:nvSpPr>
            <p:cNvPr id="40985" name="Rectangle 2519">
              <a:extLst>
                <a:ext uri="{FF2B5EF4-FFF2-40B4-BE49-F238E27FC236}">
                  <a16:creationId xmlns:a16="http://schemas.microsoft.com/office/drawing/2014/main" id="{CC9491B2-E298-F2BA-E0BF-20EFB22DBA89}"/>
                </a:ext>
              </a:extLst>
            </p:cNvPr>
            <p:cNvSpPr>
              <a:spLocks noChangeArrowheads="1"/>
            </p:cNvSpPr>
            <p:nvPr/>
          </p:nvSpPr>
          <p:spPr bwMode="auto">
            <a:xfrm rot="20583828">
              <a:off x="7040439" y="404795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176</a:t>
              </a:r>
              <a:endParaRPr kumimoji="0" lang="ja-JP" altLang="ja-JP" sz="1200" b="1" i="0" u="none" strike="noStrike" cap="none" normalizeH="0" baseline="0" dirty="0">
                <a:ln>
                  <a:noFill/>
                </a:ln>
                <a:effectLst/>
                <a:cs typeface="Arial" panose="020B0604020202020204" pitchFamily="34" charset="0"/>
              </a:endParaRPr>
            </a:p>
          </p:txBody>
        </p:sp>
        <p:sp>
          <p:nvSpPr>
            <p:cNvPr id="40986" name="Rectangle 2519">
              <a:extLst>
                <a:ext uri="{FF2B5EF4-FFF2-40B4-BE49-F238E27FC236}">
                  <a16:creationId xmlns:a16="http://schemas.microsoft.com/office/drawing/2014/main" id="{4AAC6358-4645-9163-9379-78F1B662472C}"/>
                </a:ext>
              </a:extLst>
            </p:cNvPr>
            <p:cNvSpPr>
              <a:spLocks noChangeArrowheads="1"/>
            </p:cNvSpPr>
            <p:nvPr/>
          </p:nvSpPr>
          <p:spPr bwMode="auto">
            <a:xfrm rot="20108077">
              <a:off x="6508121" y="4261359"/>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174</a:t>
              </a:r>
              <a:endParaRPr kumimoji="0" lang="ja-JP" altLang="ja-JP" sz="1200" b="1" i="0" u="none" strike="noStrike" cap="none" normalizeH="0" baseline="0" dirty="0">
                <a:ln>
                  <a:noFill/>
                </a:ln>
                <a:effectLst/>
                <a:cs typeface="Arial" panose="020B0604020202020204" pitchFamily="34" charset="0"/>
              </a:endParaRPr>
            </a:p>
          </p:txBody>
        </p:sp>
        <p:sp>
          <p:nvSpPr>
            <p:cNvPr id="40989" name="Rectangle 2519">
              <a:extLst>
                <a:ext uri="{FF2B5EF4-FFF2-40B4-BE49-F238E27FC236}">
                  <a16:creationId xmlns:a16="http://schemas.microsoft.com/office/drawing/2014/main" id="{C17FB6C0-0102-AE3F-6F53-756F3B714045}"/>
                </a:ext>
              </a:extLst>
            </p:cNvPr>
            <p:cNvSpPr>
              <a:spLocks noChangeArrowheads="1"/>
            </p:cNvSpPr>
            <p:nvPr/>
          </p:nvSpPr>
          <p:spPr bwMode="auto">
            <a:xfrm rot="20393235">
              <a:off x="6565384" y="4900030"/>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232</a:t>
              </a:r>
              <a:endParaRPr kumimoji="0" lang="ja-JP" altLang="ja-JP" sz="1200" b="1" i="0" u="none" strike="noStrike" cap="none" normalizeH="0" baseline="0" dirty="0">
                <a:ln>
                  <a:noFill/>
                </a:ln>
                <a:effectLst/>
                <a:cs typeface="Arial" panose="020B0604020202020204" pitchFamily="34" charset="0"/>
              </a:endParaRPr>
            </a:p>
          </p:txBody>
        </p:sp>
        <p:sp>
          <p:nvSpPr>
            <p:cNvPr id="40990" name="Rectangle 2519">
              <a:extLst>
                <a:ext uri="{FF2B5EF4-FFF2-40B4-BE49-F238E27FC236}">
                  <a16:creationId xmlns:a16="http://schemas.microsoft.com/office/drawing/2014/main" id="{4983A45F-8152-B734-FB0E-89B7545CBA10}"/>
                </a:ext>
              </a:extLst>
            </p:cNvPr>
            <p:cNvSpPr>
              <a:spLocks noChangeArrowheads="1"/>
            </p:cNvSpPr>
            <p:nvPr/>
          </p:nvSpPr>
          <p:spPr bwMode="auto">
            <a:xfrm rot="2828401">
              <a:off x="6459661" y="3392609"/>
              <a:ext cx="2464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112</a:t>
              </a:r>
              <a:endParaRPr kumimoji="0" lang="ja-JP" altLang="ja-JP" sz="1200" b="1" i="0" u="none" strike="noStrike" cap="none" normalizeH="0" baseline="0" dirty="0">
                <a:ln>
                  <a:noFill/>
                </a:ln>
                <a:effectLst/>
                <a:cs typeface="Arial" panose="020B0604020202020204" pitchFamily="34" charset="0"/>
              </a:endParaRPr>
            </a:p>
          </p:txBody>
        </p:sp>
        <p:sp>
          <p:nvSpPr>
            <p:cNvPr id="40991" name="Rectangle 2519">
              <a:extLst>
                <a:ext uri="{FF2B5EF4-FFF2-40B4-BE49-F238E27FC236}">
                  <a16:creationId xmlns:a16="http://schemas.microsoft.com/office/drawing/2014/main" id="{8C16C3FB-D84F-0619-6773-45CCE18D75A5}"/>
                </a:ext>
              </a:extLst>
            </p:cNvPr>
            <p:cNvSpPr>
              <a:spLocks noChangeArrowheads="1"/>
            </p:cNvSpPr>
            <p:nvPr/>
          </p:nvSpPr>
          <p:spPr bwMode="auto">
            <a:xfrm rot="18462244">
              <a:off x="5474462" y="3363961"/>
              <a:ext cx="254878" cy="153888"/>
            </a:xfrm>
            <a:prstGeom prst="rect">
              <a:avLst/>
            </a:prstGeom>
            <a:noFill/>
            <a:ln>
              <a:noFill/>
            </a:ln>
            <a:effectLst>
              <a:glow rad="254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428</a:t>
              </a:r>
              <a:endParaRPr kumimoji="0" lang="ja-JP" altLang="ja-JP" sz="1200" b="1" i="0" u="none" strike="noStrike" cap="none" normalizeH="0" baseline="0" dirty="0">
                <a:ln>
                  <a:noFill/>
                </a:ln>
                <a:effectLst/>
                <a:cs typeface="Arial" panose="020B0604020202020204" pitchFamily="34" charset="0"/>
              </a:endParaRPr>
            </a:p>
          </p:txBody>
        </p:sp>
        <p:sp>
          <p:nvSpPr>
            <p:cNvPr id="40992" name="Rectangle 2519">
              <a:extLst>
                <a:ext uri="{FF2B5EF4-FFF2-40B4-BE49-F238E27FC236}">
                  <a16:creationId xmlns:a16="http://schemas.microsoft.com/office/drawing/2014/main" id="{3D5B6A8B-74DD-6F4E-AF19-F359935FB673}"/>
                </a:ext>
              </a:extLst>
            </p:cNvPr>
            <p:cNvSpPr>
              <a:spLocks noChangeArrowheads="1"/>
            </p:cNvSpPr>
            <p:nvPr/>
          </p:nvSpPr>
          <p:spPr bwMode="auto">
            <a:xfrm rot="19706902">
              <a:off x="5782957" y="3146249"/>
              <a:ext cx="254878" cy="153888"/>
            </a:xfrm>
            <a:prstGeom prst="rect">
              <a:avLst/>
            </a:prstGeom>
            <a:noFill/>
            <a:ln>
              <a:noFill/>
            </a:ln>
            <a:effectLst>
              <a:glow rad="254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364</a:t>
              </a:r>
              <a:endParaRPr kumimoji="0" lang="ja-JP" altLang="ja-JP" sz="1200" b="1" i="0" u="none" strike="noStrike" cap="none" normalizeH="0" baseline="0" dirty="0">
                <a:ln>
                  <a:noFill/>
                </a:ln>
                <a:effectLst/>
                <a:cs typeface="Arial" panose="020B0604020202020204" pitchFamily="34" charset="0"/>
              </a:endParaRPr>
            </a:p>
          </p:txBody>
        </p:sp>
        <p:sp>
          <p:nvSpPr>
            <p:cNvPr id="40993" name="Rectangle 2519">
              <a:extLst>
                <a:ext uri="{FF2B5EF4-FFF2-40B4-BE49-F238E27FC236}">
                  <a16:creationId xmlns:a16="http://schemas.microsoft.com/office/drawing/2014/main" id="{E3034126-6F01-9C04-8498-A037AFAE6D2E}"/>
                </a:ext>
              </a:extLst>
            </p:cNvPr>
            <p:cNvSpPr>
              <a:spLocks noChangeArrowheads="1"/>
            </p:cNvSpPr>
            <p:nvPr/>
          </p:nvSpPr>
          <p:spPr bwMode="auto">
            <a:xfrm rot="18986367">
              <a:off x="5710465" y="3589920"/>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109</a:t>
              </a:r>
              <a:endParaRPr kumimoji="0" lang="ja-JP" altLang="ja-JP" sz="1200" b="1" i="0" u="none" strike="noStrike" cap="none" normalizeH="0" baseline="0" dirty="0">
                <a:ln>
                  <a:noFill/>
                </a:ln>
                <a:effectLst/>
                <a:cs typeface="Arial" panose="020B0604020202020204" pitchFamily="34" charset="0"/>
              </a:endParaRPr>
            </a:p>
          </p:txBody>
        </p:sp>
        <p:sp>
          <p:nvSpPr>
            <p:cNvPr id="40994" name="Rectangle 2519">
              <a:extLst>
                <a:ext uri="{FF2B5EF4-FFF2-40B4-BE49-F238E27FC236}">
                  <a16:creationId xmlns:a16="http://schemas.microsoft.com/office/drawing/2014/main" id="{6762086E-7BA1-D8C5-4981-9143838691D6}"/>
                </a:ext>
              </a:extLst>
            </p:cNvPr>
            <p:cNvSpPr>
              <a:spLocks noChangeArrowheads="1"/>
            </p:cNvSpPr>
            <p:nvPr/>
          </p:nvSpPr>
          <p:spPr bwMode="auto">
            <a:xfrm rot="18797382">
              <a:off x="6006592" y="3340689"/>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93</a:t>
              </a:r>
              <a:endParaRPr kumimoji="0" lang="ja-JP" altLang="ja-JP" sz="1200" b="1" i="0" u="none" strike="noStrike" cap="none" normalizeH="0" baseline="0" dirty="0">
                <a:ln>
                  <a:noFill/>
                </a:ln>
                <a:effectLst/>
                <a:cs typeface="Arial" panose="020B0604020202020204" pitchFamily="34" charset="0"/>
              </a:endParaRPr>
            </a:p>
          </p:txBody>
        </p:sp>
        <p:sp>
          <p:nvSpPr>
            <p:cNvPr id="40995" name="Rectangle 2519">
              <a:extLst>
                <a:ext uri="{FF2B5EF4-FFF2-40B4-BE49-F238E27FC236}">
                  <a16:creationId xmlns:a16="http://schemas.microsoft.com/office/drawing/2014/main" id="{DD808802-4FE7-35EE-722C-A999AB52CC7D}"/>
                </a:ext>
              </a:extLst>
            </p:cNvPr>
            <p:cNvSpPr>
              <a:spLocks noChangeArrowheads="1"/>
            </p:cNvSpPr>
            <p:nvPr/>
          </p:nvSpPr>
          <p:spPr bwMode="auto">
            <a:xfrm rot="1510697">
              <a:off x="5247723" y="4522975"/>
              <a:ext cx="2464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211</a:t>
              </a:r>
              <a:endParaRPr kumimoji="0" lang="ja-JP" altLang="ja-JP" sz="1200" b="1" i="0" u="none" strike="noStrike" cap="none" normalizeH="0" baseline="0" dirty="0">
                <a:ln>
                  <a:noFill/>
                </a:ln>
                <a:effectLst/>
                <a:cs typeface="Arial" panose="020B0604020202020204" pitchFamily="34" charset="0"/>
              </a:endParaRPr>
            </a:p>
          </p:txBody>
        </p:sp>
        <p:sp>
          <p:nvSpPr>
            <p:cNvPr id="40996" name="Rectangle 2519">
              <a:extLst>
                <a:ext uri="{FF2B5EF4-FFF2-40B4-BE49-F238E27FC236}">
                  <a16:creationId xmlns:a16="http://schemas.microsoft.com/office/drawing/2014/main" id="{DAC98612-1574-D883-4C6F-5A948A544C47}"/>
                </a:ext>
              </a:extLst>
            </p:cNvPr>
            <p:cNvSpPr>
              <a:spLocks noChangeArrowheads="1"/>
            </p:cNvSpPr>
            <p:nvPr/>
          </p:nvSpPr>
          <p:spPr bwMode="auto">
            <a:xfrm>
              <a:off x="5647247" y="4603200"/>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161</a:t>
              </a:r>
              <a:endParaRPr kumimoji="0" lang="ja-JP" altLang="ja-JP" sz="1200" b="1" i="0" u="none" strike="noStrike" cap="none" normalizeH="0" baseline="0" dirty="0">
                <a:ln>
                  <a:noFill/>
                </a:ln>
                <a:effectLst/>
                <a:cs typeface="Arial" panose="020B0604020202020204" pitchFamily="34" charset="0"/>
              </a:endParaRPr>
            </a:p>
          </p:txBody>
        </p:sp>
        <p:sp>
          <p:nvSpPr>
            <p:cNvPr id="40997" name="Rectangle 2519">
              <a:extLst>
                <a:ext uri="{FF2B5EF4-FFF2-40B4-BE49-F238E27FC236}">
                  <a16:creationId xmlns:a16="http://schemas.microsoft.com/office/drawing/2014/main" id="{75AC5108-852A-297A-A94F-D3FD471FAFB4}"/>
                </a:ext>
              </a:extLst>
            </p:cNvPr>
            <p:cNvSpPr>
              <a:spLocks noChangeArrowheads="1"/>
            </p:cNvSpPr>
            <p:nvPr/>
          </p:nvSpPr>
          <p:spPr bwMode="auto">
            <a:xfrm rot="20301621">
              <a:off x="5978848" y="451764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187</a:t>
              </a:r>
              <a:endParaRPr kumimoji="0" lang="ja-JP" altLang="ja-JP" sz="1200" b="1" i="0" u="none" strike="noStrike" cap="none" normalizeH="0" baseline="0" dirty="0">
                <a:ln>
                  <a:noFill/>
                </a:ln>
                <a:effectLst/>
                <a:cs typeface="Arial" panose="020B0604020202020204" pitchFamily="34" charset="0"/>
              </a:endParaRPr>
            </a:p>
          </p:txBody>
        </p:sp>
        <p:sp>
          <p:nvSpPr>
            <p:cNvPr id="41000" name="Rectangle 2519">
              <a:extLst>
                <a:ext uri="{FF2B5EF4-FFF2-40B4-BE49-F238E27FC236}">
                  <a16:creationId xmlns:a16="http://schemas.microsoft.com/office/drawing/2014/main" id="{3022391F-A48B-5E8E-6F51-F59B36FE04CF}"/>
                </a:ext>
              </a:extLst>
            </p:cNvPr>
            <p:cNvSpPr>
              <a:spLocks noChangeArrowheads="1"/>
            </p:cNvSpPr>
            <p:nvPr/>
          </p:nvSpPr>
          <p:spPr bwMode="auto">
            <a:xfrm rot="18003417">
              <a:off x="8342671" y="2054592"/>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216</a:t>
              </a:r>
              <a:endParaRPr kumimoji="0" lang="ja-JP" altLang="ja-JP" sz="1200" b="1" i="0" u="none" strike="noStrike" cap="none" normalizeH="0" baseline="0" dirty="0">
                <a:ln>
                  <a:noFill/>
                </a:ln>
                <a:effectLst/>
                <a:cs typeface="Arial" panose="020B0604020202020204" pitchFamily="34" charset="0"/>
              </a:endParaRPr>
            </a:p>
          </p:txBody>
        </p:sp>
        <p:sp>
          <p:nvSpPr>
            <p:cNvPr id="41002" name="Rectangle 2519">
              <a:extLst>
                <a:ext uri="{FF2B5EF4-FFF2-40B4-BE49-F238E27FC236}">
                  <a16:creationId xmlns:a16="http://schemas.microsoft.com/office/drawing/2014/main" id="{7E9F4FF8-CB5C-5BF5-2805-0598182CC7F6}"/>
                </a:ext>
              </a:extLst>
            </p:cNvPr>
            <p:cNvSpPr>
              <a:spLocks noChangeArrowheads="1"/>
            </p:cNvSpPr>
            <p:nvPr/>
          </p:nvSpPr>
          <p:spPr bwMode="auto">
            <a:xfrm rot="4671663">
              <a:off x="8648889" y="3150387"/>
              <a:ext cx="2464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112</a:t>
              </a:r>
              <a:endParaRPr kumimoji="0" lang="ja-JP" altLang="ja-JP" sz="1200" b="1" i="0" u="none" strike="noStrike" cap="none" normalizeH="0" baseline="0" dirty="0">
                <a:ln>
                  <a:noFill/>
                </a:ln>
                <a:effectLst/>
                <a:cs typeface="Arial" panose="020B0604020202020204" pitchFamily="34" charset="0"/>
              </a:endParaRPr>
            </a:p>
          </p:txBody>
        </p:sp>
        <p:sp>
          <p:nvSpPr>
            <p:cNvPr id="41003" name="Rectangle 2519">
              <a:extLst>
                <a:ext uri="{FF2B5EF4-FFF2-40B4-BE49-F238E27FC236}">
                  <a16:creationId xmlns:a16="http://schemas.microsoft.com/office/drawing/2014/main" id="{0CE65788-592D-C834-DE2B-95E369141968}"/>
                </a:ext>
              </a:extLst>
            </p:cNvPr>
            <p:cNvSpPr>
              <a:spLocks noChangeArrowheads="1"/>
            </p:cNvSpPr>
            <p:nvPr/>
          </p:nvSpPr>
          <p:spPr bwMode="auto">
            <a:xfrm rot="2091479">
              <a:off x="8077937" y="2403718"/>
              <a:ext cx="2464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110</a:t>
              </a:r>
              <a:endParaRPr kumimoji="0" lang="ja-JP" altLang="ja-JP" sz="1200" b="1" i="0" u="none" strike="noStrike" cap="none" normalizeH="0" baseline="0" dirty="0">
                <a:ln>
                  <a:noFill/>
                </a:ln>
                <a:effectLst/>
                <a:cs typeface="Arial" panose="020B0604020202020204" pitchFamily="34" charset="0"/>
              </a:endParaRPr>
            </a:p>
          </p:txBody>
        </p:sp>
        <p:sp>
          <p:nvSpPr>
            <p:cNvPr id="41004" name="Rectangle 2519">
              <a:extLst>
                <a:ext uri="{FF2B5EF4-FFF2-40B4-BE49-F238E27FC236}">
                  <a16:creationId xmlns:a16="http://schemas.microsoft.com/office/drawing/2014/main" id="{620ACD7D-FC1F-9C4C-F86F-C20E2E431003}"/>
                </a:ext>
              </a:extLst>
            </p:cNvPr>
            <p:cNvSpPr>
              <a:spLocks noChangeArrowheads="1"/>
            </p:cNvSpPr>
            <p:nvPr/>
          </p:nvSpPr>
          <p:spPr bwMode="auto">
            <a:xfrm rot="1380913">
              <a:off x="7580066" y="2100870"/>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151</a:t>
              </a:r>
              <a:endParaRPr kumimoji="0" lang="ja-JP" altLang="ja-JP" sz="1200" b="1" i="0" u="none" strike="noStrike" cap="none" normalizeH="0" baseline="0" dirty="0">
                <a:ln>
                  <a:noFill/>
                </a:ln>
                <a:effectLst/>
                <a:cs typeface="Arial" panose="020B0604020202020204" pitchFamily="34" charset="0"/>
              </a:endParaRPr>
            </a:p>
          </p:txBody>
        </p:sp>
        <p:sp>
          <p:nvSpPr>
            <p:cNvPr id="41007" name="Rectangle 2519">
              <a:extLst>
                <a:ext uri="{FF2B5EF4-FFF2-40B4-BE49-F238E27FC236}">
                  <a16:creationId xmlns:a16="http://schemas.microsoft.com/office/drawing/2014/main" id="{E49D0262-F8F1-A80C-96F5-240AD629F0DA}"/>
                </a:ext>
              </a:extLst>
            </p:cNvPr>
            <p:cNvSpPr>
              <a:spLocks noChangeArrowheads="1"/>
            </p:cNvSpPr>
            <p:nvPr/>
          </p:nvSpPr>
          <p:spPr bwMode="auto">
            <a:xfrm rot="3954690">
              <a:off x="7446772" y="2916609"/>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261</a:t>
              </a:r>
              <a:endParaRPr kumimoji="0" lang="ja-JP" altLang="ja-JP" sz="1200" b="1" i="0" u="none" strike="noStrike" cap="none" normalizeH="0" baseline="0" dirty="0">
                <a:ln>
                  <a:noFill/>
                </a:ln>
                <a:effectLst/>
                <a:cs typeface="Arial" panose="020B0604020202020204" pitchFamily="34" charset="0"/>
              </a:endParaRPr>
            </a:p>
          </p:txBody>
        </p:sp>
        <p:sp>
          <p:nvSpPr>
            <p:cNvPr id="41014" name="Rectangle 2519">
              <a:extLst>
                <a:ext uri="{FF2B5EF4-FFF2-40B4-BE49-F238E27FC236}">
                  <a16:creationId xmlns:a16="http://schemas.microsoft.com/office/drawing/2014/main" id="{EF3F58D0-1BC4-E3BF-21D9-77DA6F018641}"/>
                </a:ext>
              </a:extLst>
            </p:cNvPr>
            <p:cNvSpPr>
              <a:spLocks noChangeArrowheads="1"/>
            </p:cNvSpPr>
            <p:nvPr/>
          </p:nvSpPr>
          <p:spPr bwMode="auto">
            <a:xfrm rot="3991671">
              <a:off x="6867359" y="3864964"/>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cs typeface="Arial" panose="020B0604020202020204" pitchFamily="34" charset="0"/>
                </a:rPr>
                <a:t>71</a:t>
              </a:r>
              <a:endParaRPr kumimoji="0" lang="ja-JP" altLang="ja-JP" sz="1200" b="1" i="0" u="none" strike="noStrike" cap="none" normalizeH="0" baseline="0" dirty="0">
                <a:ln>
                  <a:noFill/>
                </a:ln>
                <a:effectLst/>
                <a:cs typeface="Arial" panose="020B0604020202020204" pitchFamily="34" charset="0"/>
              </a:endParaRPr>
            </a:p>
          </p:txBody>
        </p:sp>
        <p:sp>
          <p:nvSpPr>
            <p:cNvPr id="41015" name="Rectangle 2519">
              <a:extLst>
                <a:ext uri="{FF2B5EF4-FFF2-40B4-BE49-F238E27FC236}">
                  <a16:creationId xmlns:a16="http://schemas.microsoft.com/office/drawing/2014/main" id="{86FE8FD2-3D3C-B475-4651-66CF277A3B7B}"/>
                </a:ext>
              </a:extLst>
            </p:cNvPr>
            <p:cNvSpPr>
              <a:spLocks noChangeArrowheads="1"/>
            </p:cNvSpPr>
            <p:nvPr/>
          </p:nvSpPr>
          <p:spPr bwMode="auto">
            <a:xfrm rot="20261899">
              <a:off x="5942724" y="4223960"/>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57</a:t>
              </a:r>
              <a:endParaRPr kumimoji="0" lang="ja-JP" altLang="ja-JP" sz="1200" b="1" i="0" u="none" strike="noStrike" cap="none" normalizeH="0" baseline="0" dirty="0">
                <a:ln>
                  <a:noFill/>
                </a:ln>
                <a:effectLst/>
                <a:cs typeface="Arial" panose="020B0604020202020204" pitchFamily="34" charset="0"/>
              </a:endParaRPr>
            </a:p>
          </p:txBody>
        </p:sp>
        <p:sp>
          <p:nvSpPr>
            <p:cNvPr id="41017" name="Rectangle 2519">
              <a:extLst>
                <a:ext uri="{FF2B5EF4-FFF2-40B4-BE49-F238E27FC236}">
                  <a16:creationId xmlns:a16="http://schemas.microsoft.com/office/drawing/2014/main" id="{8772AFF9-3CC3-8E73-3EAD-F18CC81A2957}"/>
                </a:ext>
              </a:extLst>
            </p:cNvPr>
            <p:cNvSpPr>
              <a:spLocks noChangeArrowheads="1"/>
            </p:cNvSpPr>
            <p:nvPr/>
          </p:nvSpPr>
          <p:spPr bwMode="auto">
            <a:xfrm rot="2723951">
              <a:off x="5575269" y="4094599"/>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77</a:t>
              </a:r>
              <a:endParaRPr kumimoji="0" lang="ja-JP" altLang="ja-JP" sz="1200" b="1" i="0" u="none" strike="noStrike" cap="none" normalizeH="0" baseline="0" dirty="0">
                <a:ln>
                  <a:noFill/>
                </a:ln>
                <a:effectLst/>
                <a:cs typeface="Arial" panose="020B0604020202020204" pitchFamily="34" charset="0"/>
              </a:endParaRPr>
            </a:p>
          </p:txBody>
        </p:sp>
        <p:sp>
          <p:nvSpPr>
            <p:cNvPr id="41018" name="Rectangle 2519">
              <a:extLst>
                <a:ext uri="{FF2B5EF4-FFF2-40B4-BE49-F238E27FC236}">
                  <a16:creationId xmlns:a16="http://schemas.microsoft.com/office/drawing/2014/main" id="{C3CA152E-CD67-20B7-CFB8-96C154B2EF84}"/>
                </a:ext>
              </a:extLst>
            </p:cNvPr>
            <p:cNvSpPr>
              <a:spLocks noChangeArrowheads="1"/>
            </p:cNvSpPr>
            <p:nvPr/>
          </p:nvSpPr>
          <p:spPr bwMode="auto">
            <a:xfrm rot="3357195">
              <a:off x="7342034" y="3662225"/>
              <a:ext cx="22904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27</a:t>
              </a:r>
              <a:endParaRPr kumimoji="0" lang="ja-JP" altLang="ja-JP" sz="1200" b="1" i="0" u="none" strike="noStrike" cap="none" normalizeH="0" baseline="0" dirty="0">
                <a:ln>
                  <a:noFill/>
                </a:ln>
                <a:effectLst/>
                <a:cs typeface="Arial" panose="020B0604020202020204" pitchFamily="34" charset="0"/>
              </a:endParaRPr>
            </a:p>
          </p:txBody>
        </p:sp>
        <p:sp>
          <p:nvSpPr>
            <p:cNvPr id="41019" name="Rectangle 2519">
              <a:extLst>
                <a:ext uri="{FF2B5EF4-FFF2-40B4-BE49-F238E27FC236}">
                  <a16:creationId xmlns:a16="http://schemas.microsoft.com/office/drawing/2014/main" id="{132B56E2-61CF-010B-66BD-C82FB0E323A7}"/>
                </a:ext>
              </a:extLst>
            </p:cNvPr>
            <p:cNvSpPr>
              <a:spLocks noChangeArrowheads="1"/>
            </p:cNvSpPr>
            <p:nvPr/>
          </p:nvSpPr>
          <p:spPr bwMode="auto">
            <a:xfrm rot="4204468">
              <a:off x="6958699" y="2979940"/>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cs typeface="Arial" panose="020B0604020202020204" pitchFamily="34" charset="0"/>
                </a:rPr>
                <a:t>62</a:t>
              </a:r>
              <a:endParaRPr kumimoji="0" lang="ja-JP" altLang="ja-JP" sz="1200" b="1" i="0" u="none" strike="noStrike" cap="none" normalizeH="0" baseline="0" dirty="0">
                <a:ln>
                  <a:noFill/>
                </a:ln>
                <a:effectLst/>
                <a:cs typeface="Arial" panose="020B0604020202020204" pitchFamily="34" charset="0"/>
              </a:endParaRPr>
            </a:p>
          </p:txBody>
        </p:sp>
        <p:sp>
          <p:nvSpPr>
            <p:cNvPr id="41020" name="Rectangle 2519">
              <a:extLst>
                <a:ext uri="{FF2B5EF4-FFF2-40B4-BE49-F238E27FC236}">
                  <a16:creationId xmlns:a16="http://schemas.microsoft.com/office/drawing/2014/main" id="{D7B1A238-77E1-C4F6-5662-10A73BBBA6CF}"/>
                </a:ext>
              </a:extLst>
            </p:cNvPr>
            <p:cNvSpPr>
              <a:spLocks noChangeArrowheads="1"/>
            </p:cNvSpPr>
            <p:nvPr/>
          </p:nvSpPr>
          <p:spPr bwMode="auto">
            <a:xfrm rot="17816996">
              <a:off x="5745223" y="2155707"/>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505</a:t>
              </a:r>
              <a:endParaRPr kumimoji="0" lang="ja-JP" altLang="ja-JP" sz="1200" b="1" i="0" u="none" strike="noStrike" cap="none" normalizeH="0" baseline="0" dirty="0">
                <a:ln>
                  <a:noFill/>
                </a:ln>
                <a:effectLst/>
                <a:cs typeface="Arial" panose="020B0604020202020204" pitchFamily="34" charset="0"/>
              </a:endParaRPr>
            </a:p>
          </p:txBody>
        </p:sp>
        <p:sp>
          <p:nvSpPr>
            <p:cNvPr id="41021" name="Rectangle 2519">
              <a:extLst>
                <a:ext uri="{FF2B5EF4-FFF2-40B4-BE49-F238E27FC236}">
                  <a16:creationId xmlns:a16="http://schemas.microsoft.com/office/drawing/2014/main" id="{5A59F4EF-0383-C95E-30DB-9FEE89122EC0}"/>
                </a:ext>
              </a:extLst>
            </p:cNvPr>
            <p:cNvSpPr>
              <a:spLocks noChangeArrowheads="1"/>
            </p:cNvSpPr>
            <p:nvPr/>
          </p:nvSpPr>
          <p:spPr bwMode="auto">
            <a:xfrm rot="1651407">
              <a:off x="5920756" y="3833534"/>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242</a:t>
              </a:r>
              <a:endParaRPr kumimoji="0" lang="ja-JP" altLang="ja-JP" sz="1200" b="1" i="0" u="none" strike="noStrike" cap="none" normalizeH="0" baseline="0" dirty="0">
                <a:ln>
                  <a:noFill/>
                </a:ln>
                <a:effectLst/>
                <a:cs typeface="Arial" panose="020B0604020202020204" pitchFamily="34" charset="0"/>
              </a:endParaRPr>
            </a:p>
          </p:txBody>
        </p:sp>
        <p:sp>
          <p:nvSpPr>
            <p:cNvPr id="41022" name="Rectangle 2519">
              <a:extLst>
                <a:ext uri="{FF2B5EF4-FFF2-40B4-BE49-F238E27FC236}">
                  <a16:creationId xmlns:a16="http://schemas.microsoft.com/office/drawing/2014/main" id="{167125E3-75FE-EB1E-B898-F2CDDE2C446B}"/>
                </a:ext>
              </a:extLst>
            </p:cNvPr>
            <p:cNvSpPr>
              <a:spLocks noChangeArrowheads="1"/>
            </p:cNvSpPr>
            <p:nvPr/>
          </p:nvSpPr>
          <p:spPr bwMode="auto">
            <a:xfrm rot="20258030">
              <a:off x="5284009" y="4067798"/>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69</a:t>
              </a:r>
              <a:endParaRPr kumimoji="0" lang="ja-JP" altLang="ja-JP" sz="1200" b="1" i="0" u="none" strike="noStrike" cap="none" normalizeH="0" baseline="0" dirty="0">
                <a:ln>
                  <a:noFill/>
                </a:ln>
                <a:effectLst/>
                <a:cs typeface="Arial" panose="020B0604020202020204" pitchFamily="34" charset="0"/>
              </a:endParaRPr>
            </a:p>
          </p:txBody>
        </p:sp>
        <p:sp>
          <p:nvSpPr>
            <p:cNvPr id="384" name="Rectangle 2519">
              <a:extLst>
                <a:ext uri="{FF2B5EF4-FFF2-40B4-BE49-F238E27FC236}">
                  <a16:creationId xmlns:a16="http://schemas.microsoft.com/office/drawing/2014/main" id="{FFDE4A37-AA00-272A-0A4B-5FA171052CFA}"/>
                </a:ext>
              </a:extLst>
            </p:cNvPr>
            <p:cNvSpPr>
              <a:spLocks noChangeArrowheads="1"/>
            </p:cNvSpPr>
            <p:nvPr/>
          </p:nvSpPr>
          <p:spPr bwMode="auto">
            <a:xfrm rot="21409977">
              <a:off x="8280258" y="4206228"/>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171</a:t>
              </a:r>
              <a:endParaRPr kumimoji="0" lang="ja-JP" altLang="ja-JP" sz="1200" b="1" i="0" u="none" strike="noStrike" cap="none" normalizeH="0" baseline="0" dirty="0">
                <a:ln>
                  <a:noFill/>
                </a:ln>
                <a:effectLst/>
                <a:cs typeface="Arial" panose="020B0604020202020204" pitchFamily="34" charset="0"/>
              </a:endParaRPr>
            </a:p>
          </p:txBody>
        </p:sp>
        <p:sp>
          <p:nvSpPr>
            <p:cNvPr id="389" name="Rectangle 2519">
              <a:extLst>
                <a:ext uri="{FF2B5EF4-FFF2-40B4-BE49-F238E27FC236}">
                  <a16:creationId xmlns:a16="http://schemas.microsoft.com/office/drawing/2014/main" id="{BCEBAF72-1D29-8C7E-D5EB-1AD1297ACDBD}"/>
                </a:ext>
              </a:extLst>
            </p:cNvPr>
            <p:cNvSpPr>
              <a:spLocks noChangeArrowheads="1"/>
            </p:cNvSpPr>
            <p:nvPr/>
          </p:nvSpPr>
          <p:spPr bwMode="auto">
            <a:xfrm rot="18141794">
              <a:off x="6396114" y="2534894"/>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575</a:t>
              </a:r>
              <a:endParaRPr kumimoji="0" lang="ja-JP" altLang="ja-JP" sz="1200" b="1" i="0" u="none" strike="noStrike" cap="none" normalizeH="0" baseline="0" dirty="0">
                <a:ln>
                  <a:noFill/>
                </a:ln>
                <a:effectLst/>
                <a:cs typeface="Arial" panose="020B0604020202020204" pitchFamily="34" charset="0"/>
              </a:endParaRPr>
            </a:p>
          </p:txBody>
        </p:sp>
        <p:sp>
          <p:nvSpPr>
            <p:cNvPr id="391" name="Rectangle 2519">
              <a:extLst>
                <a:ext uri="{FF2B5EF4-FFF2-40B4-BE49-F238E27FC236}">
                  <a16:creationId xmlns:a16="http://schemas.microsoft.com/office/drawing/2014/main" id="{D1CDAAD7-5231-080C-94F8-7BF82D7814B0}"/>
                </a:ext>
              </a:extLst>
            </p:cNvPr>
            <p:cNvSpPr>
              <a:spLocks noChangeArrowheads="1"/>
            </p:cNvSpPr>
            <p:nvPr/>
          </p:nvSpPr>
          <p:spPr bwMode="auto">
            <a:xfrm rot="18435778">
              <a:off x="7355555" y="1230206"/>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408</a:t>
              </a:r>
              <a:endParaRPr kumimoji="0" lang="ja-JP" altLang="ja-JP" sz="1200" b="1" i="0" u="none" strike="noStrike" cap="none" normalizeH="0" baseline="0" dirty="0">
                <a:ln>
                  <a:noFill/>
                </a:ln>
                <a:effectLst/>
                <a:cs typeface="Arial" panose="020B0604020202020204" pitchFamily="34" charset="0"/>
              </a:endParaRPr>
            </a:p>
          </p:txBody>
        </p:sp>
        <p:sp>
          <p:nvSpPr>
            <p:cNvPr id="392" name="Rectangle 2519">
              <a:extLst>
                <a:ext uri="{FF2B5EF4-FFF2-40B4-BE49-F238E27FC236}">
                  <a16:creationId xmlns:a16="http://schemas.microsoft.com/office/drawing/2014/main" id="{5C98D7CD-916B-853D-61E5-AE3BC2B54686}"/>
                </a:ext>
              </a:extLst>
            </p:cNvPr>
            <p:cNvSpPr>
              <a:spLocks noChangeArrowheads="1"/>
            </p:cNvSpPr>
            <p:nvPr/>
          </p:nvSpPr>
          <p:spPr bwMode="auto">
            <a:xfrm rot="18590921">
              <a:off x="7078660" y="173409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cs typeface="Arial" panose="020B0604020202020204" pitchFamily="34" charset="0"/>
                </a:rPr>
                <a:t>554</a:t>
              </a:r>
              <a:endParaRPr kumimoji="0" lang="ja-JP" altLang="ja-JP" sz="1200" b="1" i="0" u="none" strike="noStrike" cap="none" normalizeH="0" baseline="0" dirty="0">
                <a:ln>
                  <a:noFill/>
                </a:ln>
                <a:effectLst/>
                <a:cs typeface="Arial" panose="020B0604020202020204" pitchFamily="34" charset="0"/>
              </a:endParaRPr>
            </a:p>
          </p:txBody>
        </p:sp>
        <p:sp>
          <p:nvSpPr>
            <p:cNvPr id="394" name="Rectangle 2519">
              <a:extLst>
                <a:ext uri="{FF2B5EF4-FFF2-40B4-BE49-F238E27FC236}">
                  <a16:creationId xmlns:a16="http://schemas.microsoft.com/office/drawing/2014/main" id="{BE2B2454-B19F-F524-B530-E1393ABA573F}"/>
                </a:ext>
              </a:extLst>
            </p:cNvPr>
            <p:cNvSpPr>
              <a:spLocks noChangeArrowheads="1"/>
            </p:cNvSpPr>
            <p:nvPr/>
          </p:nvSpPr>
          <p:spPr bwMode="auto">
            <a:xfrm rot="18630981">
              <a:off x="6175001" y="2798938"/>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623</a:t>
              </a:r>
              <a:endParaRPr kumimoji="0" lang="ja-JP" altLang="ja-JP" sz="1200" b="1" i="0" u="none" strike="noStrike" cap="none" normalizeH="0" baseline="0" dirty="0">
                <a:ln>
                  <a:noFill/>
                </a:ln>
                <a:effectLst/>
                <a:cs typeface="Arial" panose="020B0604020202020204" pitchFamily="34" charset="0"/>
              </a:endParaRPr>
            </a:p>
          </p:txBody>
        </p:sp>
        <p:sp>
          <p:nvSpPr>
            <p:cNvPr id="395" name="Rectangle 2519">
              <a:extLst>
                <a:ext uri="{FF2B5EF4-FFF2-40B4-BE49-F238E27FC236}">
                  <a16:creationId xmlns:a16="http://schemas.microsoft.com/office/drawing/2014/main" id="{7EE72559-BF54-F661-0C01-6A33551622F8}"/>
                </a:ext>
              </a:extLst>
            </p:cNvPr>
            <p:cNvSpPr>
              <a:spLocks noChangeArrowheads="1"/>
            </p:cNvSpPr>
            <p:nvPr/>
          </p:nvSpPr>
          <p:spPr bwMode="auto">
            <a:xfrm rot="4290186">
              <a:off x="8306689" y="4661071"/>
              <a:ext cx="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endParaRPr kumimoji="0" lang="ja-JP" altLang="ja-JP" sz="1200" b="1" i="0" u="none" strike="noStrike" cap="none" normalizeH="0" baseline="0" dirty="0">
                <a:ln>
                  <a:noFill/>
                </a:ln>
                <a:effectLst/>
                <a:cs typeface="Arial" panose="020B0604020202020204" pitchFamily="34" charset="0"/>
              </a:endParaRPr>
            </a:p>
          </p:txBody>
        </p:sp>
        <p:sp>
          <p:nvSpPr>
            <p:cNvPr id="398" name="Rectangle 2519">
              <a:extLst>
                <a:ext uri="{FF2B5EF4-FFF2-40B4-BE49-F238E27FC236}">
                  <a16:creationId xmlns:a16="http://schemas.microsoft.com/office/drawing/2014/main" id="{E8E5116A-6313-7783-A185-02AFCFD79583}"/>
                </a:ext>
              </a:extLst>
            </p:cNvPr>
            <p:cNvSpPr>
              <a:spLocks noChangeArrowheads="1"/>
            </p:cNvSpPr>
            <p:nvPr/>
          </p:nvSpPr>
          <p:spPr bwMode="auto">
            <a:xfrm rot="19351719">
              <a:off x="8651069" y="396185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222</a:t>
              </a:r>
              <a:endParaRPr kumimoji="0" lang="ja-JP" altLang="ja-JP" sz="1200" b="1" i="0" u="none" strike="noStrike" cap="none" normalizeH="0" baseline="0" dirty="0">
                <a:ln>
                  <a:noFill/>
                </a:ln>
                <a:effectLst/>
                <a:cs typeface="Arial" panose="020B0604020202020204" pitchFamily="34" charset="0"/>
              </a:endParaRPr>
            </a:p>
          </p:txBody>
        </p:sp>
        <p:sp>
          <p:nvSpPr>
            <p:cNvPr id="399" name="Rectangle 2519">
              <a:extLst>
                <a:ext uri="{FF2B5EF4-FFF2-40B4-BE49-F238E27FC236}">
                  <a16:creationId xmlns:a16="http://schemas.microsoft.com/office/drawing/2014/main" id="{A7D84F6E-DA92-387E-FA2C-9E3B3B08B860}"/>
                </a:ext>
              </a:extLst>
            </p:cNvPr>
            <p:cNvSpPr>
              <a:spLocks noChangeArrowheads="1"/>
            </p:cNvSpPr>
            <p:nvPr/>
          </p:nvSpPr>
          <p:spPr bwMode="auto">
            <a:xfrm rot="19994743">
              <a:off x="5163637" y="3723047"/>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337</a:t>
              </a:r>
              <a:endParaRPr kumimoji="0" lang="ja-JP" altLang="ja-JP" sz="1200" b="1" i="0" u="none" strike="noStrike" cap="none" normalizeH="0" baseline="0" dirty="0">
                <a:ln>
                  <a:noFill/>
                </a:ln>
                <a:effectLst/>
                <a:cs typeface="Arial" panose="020B0604020202020204" pitchFamily="34" charset="0"/>
              </a:endParaRPr>
            </a:p>
          </p:txBody>
        </p:sp>
        <p:sp>
          <p:nvSpPr>
            <p:cNvPr id="400" name="Rectangle 2519">
              <a:extLst>
                <a:ext uri="{FF2B5EF4-FFF2-40B4-BE49-F238E27FC236}">
                  <a16:creationId xmlns:a16="http://schemas.microsoft.com/office/drawing/2014/main" id="{FF80B41E-A909-3F06-669C-3E3036A7FCB7}"/>
                </a:ext>
              </a:extLst>
            </p:cNvPr>
            <p:cNvSpPr>
              <a:spLocks noChangeArrowheads="1"/>
            </p:cNvSpPr>
            <p:nvPr/>
          </p:nvSpPr>
          <p:spPr bwMode="auto">
            <a:xfrm rot="18505461">
              <a:off x="4850862" y="3932881"/>
              <a:ext cx="30870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259</a:t>
              </a:r>
              <a:endParaRPr kumimoji="0" lang="ja-JP" altLang="ja-JP" sz="1200" b="1" i="0" u="none" strike="noStrike" cap="none" normalizeH="0" baseline="0" dirty="0">
                <a:ln>
                  <a:noFill/>
                </a:ln>
                <a:effectLst/>
                <a:cs typeface="Arial" panose="020B0604020202020204" pitchFamily="34" charset="0"/>
              </a:endParaRPr>
            </a:p>
          </p:txBody>
        </p:sp>
        <p:sp>
          <p:nvSpPr>
            <p:cNvPr id="401" name="Rectangle 2519">
              <a:extLst>
                <a:ext uri="{FF2B5EF4-FFF2-40B4-BE49-F238E27FC236}">
                  <a16:creationId xmlns:a16="http://schemas.microsoft.com/office/drawing/2014/main" id="{082E05C2-FA60-F9F6-07C0-6AFD9D8B898A}"/>
                </a:ext>
              </a:extLst>
            </p:cNvPr>
            <p:cNvSpPr>
              <a:spLocks noChangeArrowheads="1"/>
            </p:cNvSpPr>
            <p:nvPr/>
          </p:nvSpPr>
          <p:spPr bwMode="auto">
            <a:xfrm rot="17291263">
              <a:off x="6085400" y="2335197"/>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406</a:t>
              </a:r>
              <a:endParaRPr kumimoji="0" lang="ja-JP" altLang="ja-JP" sz="1200" b="1" i="0" u="none" strike="noStrike" cap="none" normalizeH="0" baseline="0" dirty="0">
                <a:ln>
                  <a:noFill/>
                </a:ln>
                <a:effectLst/>
                <a:cs typeface="Arial" panose="020B0604020202020204" pitchFamily="34" charset="0"/>
              </a:endParaRPr>
            </a:p>
          </p:txBody>
        </p:sp>
        <p:sp>
          <p:nvSpPr>
            <p:cNvPr id="405" name="Rectangle 2519">
              <a:extLst>
                <a:ext uri="{FF2B5EF4-FFF2-40B4-BE49-F238E27FC236}">
                  <a16:creationId xmlns:a16="http://schemas.microsoft.com/office/drawing/2014/main" id="{639C8C91-2E3D-8C8A-AC76-344C9BDC50C5}"/>
                </a:ext>
              </a:extLst>
            </p:cNvPr>
            <p:cNvSpPr>
              <a:spLocks noChangeArrowheads="1"/>
            </p:cNvSpPr>
            <p:nvPr/>
          </p:nvSpPr>
          <p:spPr bwMode="auto">
            <a:xfrm rot="18963744">
              <a:off x="5098676" y="3099278"/>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397</a:t>
              </a:r>
              <a:endParaRPr kumimoji="0" lang="ja-JP" altLang="ja-JP" sz="1200" b="1" i="0" u="none" strike="noStrike" cap="none" normalizeH="0" baseline="0" dirty="0">
                <a:ln>
                  <a:noFill/>
                </a:ln>
                <a:effectLst/>
                <a:cs typeface="Arial" panose="020B0604020202020204" pitchFamily="34" charset="0"/>
              </a:endParaRPr>
            </a:p>
          </p:txBody>
        </p:sp>
        <p:sp>
          <p:nvSpPr>
            <p:cNvPr id="406" name="Rectangle 2519">
              <a:extLst>
                <a:ext uri="{FF2B5EF4-FFF2-40B4-BE49-F238E27FC236}">
                  <a16:creationId xmlns:a16="http://schemas.microsoft.com/office/drawing/2014/main" id="{3569B0FB-8576-B8AA-9850-94F1C09CAE96}"/>
                </a:ext>
              </a:extLst>
            </p:cNvPr>
            <p:cNvSpPr>
              <a:spLocks noChangeArrowheads="1"/>
            </p:cNvSpPr>
            <p:nvPr/>
          </p:nvSpPr>
          <p:spPr bwMode="auto">
            <a:xfrm rot="18219656">
              <a:off x="5073161" y="3563348"/>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326</a:t>
              </a:r>
              <a:endParaRPr kumimoji="0" lang="ja-JP" altLang="ja-JP" sz="1200" b="1" i="0" u="none" strike="noStrike" cap="none" normalizeH="0" baseline="0" dirty="0">
                <a:ln>
                  <a:noFill/>
                </a:ln>
                <a:effectLst/>
                <a:cs typeface="Arial" panose="020B0604020202020204" pitchFamily="34" charset="0"/>
              </a:endParaRPr>
            </a:p>
          </p:txBody>
        </p:sp>
        <p:cxnSp>
          <p:nvCxnSpPr>
            <p:cNvPr id="421" name="直線コネクタ 420">
              <a:extLst>
                <a:ext uri="{FF2B5EF4-FFF2-40B4-BE49-F238E27FC236}">
                  <a16:creationId xmlns:a16="http://schemas.microsoft.com/office/drawing/2014/main" id="{3F3A99A0-343F-17C0-7380-99D195C96549}"/>
                </a:ext>
              </a:extLst>
            </p:cNvPr>
            <p:cNvCxnSpPr/>
            <p:nvPr/>
          </p:nvCxnSpPr>
          <p:spPr bwMode="auto">
            <a:xfrm flipV="1">
              <a:off x="7106893" y="3191750"/>
              <a:ext cx="447914" cy="239631"/>
            </a:xfrm>
            <a:prstGeom prst="line">
              <a:avLst/>
            </a:prstGeom>
            <a:noFill/>
            <a:ln w="63500" algn="ctr">
              <a:solidFill>
                <a:srgbClr val="FF00FF">
                  <a:alpha val="70000"/>
                </a:srgb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0" name="Rectangle 2519">
              <a:extLst>
                <a:ext uri="{FF2B5EF4-FFF2-40B4-BE49-F238E27FC236}">
                  <a16:creationId xmlns:a16="http://schemas.microsoft.com/office/drawing/2014/main" id="{C97C138B-892E-2F50-74A8-FB5941652827}"/>
                </a:ext>
              </a:extLst>
            </p:cNvPr>
            <p:cNvSpPr>
              <a:spLocks noChangeArrowheads="1"/>
            </p:cNvSpPr>
            <p:nvPr/>
          </p:nvSpPr>
          <p:spPr bwMode="auto">
            <a:xfrm rot="19846432">
              <a:off x="7163706" y="3165711"/>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138</a:t>
              </a:r>
              <a:endParaRPr kumimoji="0" lang="ja-JP" altLang="ja-JP" sz="1200" b="1" i="0" u="none" strike="noStrike" cap="none" normalizeH="0" baseline="0" dirty="0">
                <a:ln>
                  <a:noFill/>
                </a:ln>
                <a:effectLst/>
                <a:cs typeface="Arial" panose="020B0604020202020204" pitchFamily="34" charset="0"/>
              </a:endParaRPr>
            </a:p>
          </p:txBody>
        </p:sp>
        <p:sp>
          <p:nvSpPr>
            <p:cNvPr id="308" name="Rectangle 2519">
              <a:extLst>
                <a:ext uri="{FF2B5EF4-FFF2-40B4-BE49-F238E27FC236}">
                  <a16:creationId xmlns:a16="http://schemas.microsoft.com/office/drawing/2014/main" id="{E2C769A0-2532-280F-4808-0B1EA9477184}"/>
                </a:ext>
              </a:extLst>
            </p:cNvPr>
            <p:cNvSpPr>
              <a:spLocks noChangeArrowheads="1"/>
            </p:cNvSpPr>
            <p:nvPr/>
          </p:nvSpPr>
          <p:spPr bwMode="auto">
            <a:xfrm rot="1620212">
              <a:off x="6662783" y="2976564"/>
              <a:ext cx="25487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132</a:t>
              </a:r>
              <a:endParaRPr kumimoji="0" lang="ja-JP" altLang="ja-JP" sz="1200" b="1" i="0" u="none" strike="noStrike" cap="none" normalizeH="0" baseline="0" dirty="0">
                <a:ln>
                  <a:noFill/>
                </a:ln>
                <a:effectLst/>
                <a:cs typeface="Arial" panose="020B0604020202020204" pitchFamily="34" charset="0"/>
              </a:endParaRPr>
            </a:p>
          </p:txBody>
        </p:sp>
        <p:sp>
          <p:nvSpPr>
            <p:cNvPr id="310" name="Rectangle 2519">
              <a:extLst>
                <a:ext uri="{FF2B5EF4-FFF2-40B4-BE49-F238E27FC236}">
                  <a16:creationId xmlns:a16="http://schemas.microsoft.com/office/drawing/2014/main" id="{AAF12F89-DE7B-79F7-B360-3FCF80684B29}"/>
                </a:ext>
              </a:extLst>
            </p:cNvPr>
            <p:cNvSpPr>
              <a:spLocks noChangeArrowheads="1"/>
            </p:cNvSpPr>
            <p:nvPr/>
          </p:nvSpPr>
          <p:spPr bwMode="auto">
            <a:xfrm rot="1596548">
              <a:off x="6268877" y="3489932"/>
              <a:ext cx="16991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cs typeface="Arial" panose="020B0604020202020204" pitchFamily="34" charset="0"/>
                </a:rPr>
                <a:t>68</a:t>
              </a:r>
              <a:endParaRPr kumimoji="0" lang="ja-JP" altLang="ja-JP" sz="1200" b="1" i="0" u="none" strike="noStrike" cap="none" normalizeH="0" baseline="0" dirty="0">
                <a:ln>
                  <a:noFill/>
                </a:ln>
                <a:effectLst/>
                <a:cs typeface="Arial" panose="020B0604020202020204" pitchFamily="34" charset="0"/>
              </a:endParaRPr>
            </a:p>
          </p:txBody>
        </p:sp>
        <p:sp>
          <p:nvSpPr>
            <p:cNvPr id="312" name="Rectangle 2519">
              <a:extLst>
                <a:ext uri="{FF2B5EF4-FFF2-40B4-BE49-F238E27FC236}">
                  <a16:creationId xmlns:a16="http://schemas.microsoft.com/office/drawing/2014/main" id="{F43F64CD-0240-DB66-0E9E-E0CDF536E0FA}"/>
                </a:ext>
              </a:extLst>
            </p:cNvPr>
            <p:cNvSpPr>
              <a:spLocks noChangeArrowheads="1"/>
            </p:cNvSpPr>
            <p:nvPr/>
          </p:nvSpPr>
          <p:spPr bwMode="auto">
            <a:xfrm rot="19790640">
              <a:off x="6717234" y="3338537"/>
              <a:ext cx="25487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cs typeface="Arial" panose="020B0604020202020204" pitchFamily="34" charset="0"/>
                </a:rPr>
                <a:t>133</a:t>
              </a:r>
              <a:endParaRPr kumimoji="0" lang="ja-JP" altLang="ja-JP" sz="1200" b="1" i="0" u="none" strike="noStrike" cap="none" normalizeH="0" baseline="0" dirty="0">
                <a:ln>
                  <a:noFill/>
                </a:ln>
                <a:effectLst/>
                <a:cs typeface="Arial" panose="020B0604020202020204" pitchFamily="34" charset="0"/>
              </a:endParaRPr>
            </a:p>
          </p:txBody>
        </p:sp>
        <p:sp>
          <p:nvSpPr>
            <p:cNvPr id="314" name="Rectangle 2519">
              <a:extLst>
                <a:ext uri="{FF2B5EF4-FFF2-40B4-BE49-F238E27FC236}">
                  <a16:creationId xmlns:a16="http://schemas.microsoft.com/office/drawing/2014/main" id="{40FA82C4-BAFF-B080-B54B-759F5A8D8D28}"/>
                </a:ext>
              </a:extLst>
            </p:cNvPr>
            <p:cNvSpPr>
              <a:spLocks noChangeArrowheads="1"/>
            </p:cNvSpPr>
            <p:nvPr/>
          </p:nvSpPr>
          <p:spPr bwMode="auto">
            <a:xfrm rot="18344073">
              <a:off x="6230841" y="3738592"/>
              <a:ext cx="16991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cs typeface="Arial" panose="020B0604020202020204" pitchFamily="34" charset="0"/>
                </a:rPr>
                <a:t>88</a:t>
              </a:r>
              <a:endParaRPr kumimoji="0" lang="ja-JP" altLang="ja-JP" sz="1200" b="1" i="0" u="none" strike="noStrike" cap="none" normalizeH="0" baseline="0" dirty="0">
                <a:ln>
                  <a:noFill/>
                </a:ln>
                <a:effectLst/>
                <a:cs typeface="Arial" panose="020B0604020202020204" pitchFamily="34" charset="0"/>
              </a:endParaRPr>
            </a:p>
          </p:txBody>
        </p:sp>
        <p:sp>
          <p:nvSpPr>
            <p:cNvPr id="315" name="Rectangle 2519">
              <a:extLst>
                <a:ext uri="{FF2B5EF4-FFF2-40B4-BE49-F238E27FC236}">
                  <a16:creationId xmlns:a16="http://schemas.microsoft.com/office/drawing/2014/main" id="{7AEF49B2-AF94-213C-20B0-41204E1B033D}"/>
                </a:ext>
              </a:extLst>
            </p:cNvPr>
            <p:cNvSpPr>
              <a:spLocks noChangeArrowheads="1"/>
            </p:cNvSpPr>
            <p:nvPr/>
          </p:nvSpPr>
          <p:spPr bwMode="auto">
            <a:xfrm rot="5400000">
              <a:off x="7461211" y="3889903"/>
              <a:ext cx="16991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cs typeface="Arial" panose="020B0604020202020204" pitchFamily="34" charset="0"/>
                </a:rPr>
                <a:t>82</a:t>
              </a:r>
              <a:endParaRPr kumimoji="0" lang="ja-JP" altLang="ja-JP" sz="1200" b="1" i="0" u="none" strike="noStrike" cap="none" normalizeH="0" baseline="0" dirty="0">
                <a:ln>
                  <a:noFill/>
                </a:ln>
                <a:effectLst/>
                <a:cs typeface="Arial" panose="020B0604020202020204" pitchFamily="34" charset="0"/>
              </a:endParaRPr>
            </a:p>
          </p:txBody>
        </p:sp>
        <p:sp>
          <p:nvSpPr>
            <p:cNvPr id="316" name="Rectangle 2519">
              <a:extLst>
                <a:ext uri="{FF2B5EF4-FFF2-40B4-BE49-F238E27FC236}">
                  <a16:creationId xmlns:a16="http://schemas.microsoft.com/office/drawing/2014/main" id="{61283F24-D5FD-7310-3277-D52133BCD789}"/>
                </a:ext>
              </a:extLst>
            </p:cNvPr>
            <p:cNvSpPr>
              <a:spLocks noChangeArrowheads="1"/>
            </p:cNvSpPr>
            <p:nvPr/>
          </p:nvSpPr>
          <p:spPr bwMode="auto">
            <a:xfrm rot="4467543">
              <a:off x="7585865" y="3259137"/>
              <a:ext cx="25487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295</a:t>
              </a:r>
              <a:endParaRPr kumimoji="0" lang="ja-JP" altLang="ja-JP" sz="1200" b="1" i="0" u="none" strike="noStrike" cap="none" normalizeH="0" baseline="0" dirty="0">
                <a:ln>
                  <a:noFill/>
                </a:ln>
                <a:effectLst/>
                <a:cs typeface="Arial" panose="020B0604020202020204" pitchFamily="34" charset="0"/>
              </a:endParaRPr>
            </a:p>
          </p:txBody>
        </p:sp>
        <p:sp>
          <p:nvSpPr>
            <p:cNvPr id="318" name="Rectangle 2519">
              <a:extLst>
                <a:ext uri="{FF2B5EF4-FFF2-40B4-BE49-F238E27FC236}">
                  <a16:creationId xmlns:a16="http://schemas.microsoft.com/office/drawing/2014/main" id="{D4DFADF8-4A89-0ACD-B151-523B85E27079}"/>
                </a:ext>
              </a:extLst>
            </p:cNvPr>
            <p:cNvSpPr>
              <a:spLocks noChangeArrowheads="1"/>
            </p:cNvSpPr>
            <p:nvPr/>
          </p:nvSpPr>
          <p:spPr bwMode="auto">
            <a:xfrm rot="3663486">
              <a:off x="7524027" y="4244018"/>
              <a:ext cx="25487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245</a:t>
              </a:r>
              <a:endParaRPr kumimoji="0" lang="ja-JP" altLang="ja-JP" sz="1200" b="1" i="0" u="none" strike="noStrike" cap="none" normalizeH="0" baseline="0" dirty="0">
                <a:ln>
                  <a:noFill/>
                </a:ln>
                <a:effectLst/>
                <a:cs typeface="Arial" panose="020B0604020202020204" pitchFamily="34" charset="0"/>
              </a:endParaRPr>
            </a:p>
          </p:txBody>
        </p:sp>
        <p:sp>
          <p:nvSpPr>
            <p:cNvPr id="321" name="Rectangle 2519">
              <a:extLst>
                <a:ext uri="{FF2B5EF4-FFF2-40B4-BE49-F238E27FC236}">
                  <a16:creationId xmlns:a16="http://schemas.microsoft.com/office/drawing/2014/main" id="{86B4FE13-551E-7D24-67AA-CA7A2967D1F4}"/>
                </a:ext>
              </a:extLst>
            </p:cNvPr>
            <p:cNvSpPr>
              <a:spLocks noChangeArrowheads="1"/>
            </p:cNvSpPr>
            <p:nvPr/>
          </p:nvSpPr>
          <p:spPr bwMode="auto">
            <a:xfrm rot="3806286">
              <a:off x="6159190" y="4130627"/>
              <a:ext cx="25487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157</a:t>
              </a:r>
              <a:endParaRPr kumimoji="0" lang="ja-JP" altLang="ja-JP" sz="1200" b="1" i="0" u="none" strike="noStrike" cap="none" normalizeH="0" baseline="0" dirty="0">
                <a:ln>
                  <a:noFill/>
                </a:ln>
                <a:effectLst/>
                <a:cs typeface="Arial" panose="020B0604020202020204" pitchFamily="34" charset="0"/>
              </a:endParaRPr>
            </a:p>
          </p:txBody>
        </p:sp>
        <p:sp>
          <p:nvSpPr>
            <p:cNvPr id="322" name="Rectangle 2519">
              <a:extLst>
                <a:ext uri="{FF2B5EF4-FFF2-40B4-BE49-F238E27FC236}">
                  <a16:creationId xmlns:a16="http://schemas.microsoft.com/office/drawing/2014/main" id="{1B99210C-6F26-A848-F5D8-F148D13AE619}"/>
                </a:ext>
              </a:extLst>
            </p:cNvPr>
            <p:cNvSpPr>
              <a:spLocks noChangeArrowheads="1"/>
            </p:cNvSpPr>
            <p:nvPr/>
          </p:nvSpPr>
          <p:spPr bwMode="auto">
            <a:xfrm rot="18797382">
              <a:off x="6302268" y="2978862"/>
              <a:ext cx="25487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157</a:t>
              </a:r>
              <a:endParaRPr kumimoji="0" lang="ja-JP" altLang="ja-JP" sz="1200" b="1" i="0" u="none" strike="noStrike" cap="none" normalizeH="0" baseline="0" dirty="0">
                <a:ln>
                  <a:noFill/>
                </a:ln>
                <a:effectLst/>
                <a:cs typeface="Arial" panose="020B0604020202020204" pitchFamily="34" charset="0"/>
              </a:endParaRPr>
            </a:p>
          </p:txBody>
        </p:sp>
        <p:sp>
          <p:nvSpPr>
            <p:cNvPr id="323" name="Rectangle 2519">
              <a:extLst>
                <a:ext uri="{FF2B5EF4-FFF2-40B4-BE49-F238E27FC236}">
                  <a16:creationId xmlns:a16="http://schemas.microsoft.com/office/drawing/2014/main" id="{5D8F9B1D-D51B-3560-4D18-AC30C0DA2381}"/>
                </a:ext>
              </a:extLst>
            </p:cNvPr>
            <p:cNvSpPr>
              <a:spLocks noChangeArrowheads="1"/>
            </p:cNvSpPr>
            <p:nvPr/>
          </p:nvSpPr>
          <p:spPr bwMode="auto">
            <a:xfrm rot="18797382">
              <a:off x="6669671" y="2551804"/>
              <a:ext cx="246414"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118</a:t>
              </a:r>
              <a:endParaRPr kumimoji="0" lang="ja-JP" altLang="ja-JP" sz="1200" b="1" i="0" u="none" strike="noStrike" cap="none" normalizeH="0" baseline="0" dirty="0">
                <a:ln>
                  <a:noFill/>
                </a:ln>
                <a:effectLst/>
                <a:cs typeface="Arial" panose="020B0604020202020204" pitchFamily="34" charset="0"/>
              </a:endParaRPr>
            </a:p>
          </p:txBody>
        </p:sp>
        <p:sp>
          <p:nvSpPr>
            <p:cNvPr id="325" name="Rectangle 2519">
              <a:extLst>
                <a:ext uri="{FF2B5EF4-FFF2-40B4-BE49-F238E27FC236}">
                  <a16:creationId xmlns:a16="http://schemas.microsoft.com/office/drawing/2014/main" id="{9D38B7AF-D918-31D4-B888-D9E0B02C1537}"/>
                </a:ext>
              </a:extLst>
            </p:cNvPr>
            <p:cNvSpPr>
              <a:spLocks noChangeArrowheads="1"/>
            </p:cNvSpPr>
            <p:nvPr/>
          </p:nvSpPr>
          <p:spPr bwMode="auto">
            <a:xfrm rot="2119543">
              <a:off x="6509486" y="2110740"/>
              <a:ext cx="25487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210</a:t>
              </a:r>
              <a:endParaRPr kumimoji="0" lang="ja-JP" altLang="ja-JP" sz="1200" b="1" i="0" u="none" strike="noStrike" cap="none" normalizeH="0" baseline="0" dirty="0">
                <a:ln>
                  <a:noFill/>
                </a:ln>
                <a:effectLst/>
                <a:cs typeface="Arial" panose="020B0604020202020204" pitchFamily="34" charset="0"/>
              </a:endParaRPr>
            </a:p>
          </p:txBody>
        </p:sp>
        <p:sp>
          <p:nvSpPr>
            <p:cNvPr id="326" name="Rectangle 2519">
              <a:extLst>
                <a:ext uri="{FF2B5EF4-FFF2-40B4-BE49-F238E27FC236}">
                  <a16:creationId xmlns:a16="http://schemas.microsoft.com/office/drawing/2014/main" id="{664B027F-448C-EB25-4F2A-2D45554C190E}"/>
                </a:ext>
              </a:extLst>
            </p:cNvPr>
            <p:cNvSpPr>
              <a:spLocks noChangeArrowheads="1"/>
            </p:cNvSpPr>
            <p:nvPr/>
          </p:nvSpPr>
          <p:spPr bwMode="auto">
            <a:xfrm rot="2119543">
              <a:off x="6297966" y="1904365"/>
              <a:ext cx="16991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96</a:t>
              </a:r>
              <a:endParaRPr kumimoji="0" lang="ja-JP" altLang="ja-JP" sz="1200" b="1" i="0" u="none" strike="noStrike" cap="none" normalizeH="0" baseline="0" dirty="0">
                <a:ln>
                  <a:noFill/>
                </a:ln>
                <a:effectLst/>
                <a:cs typeface="Arial" panose="020B0604020202020204" pitchFamily="34" charset="0"/>
              </a:endParaRPr>
            </a:p>
          </p:txBody>
        </p:sp>
        <p:sp>
          <p:nvSpPr>
            <p:cNvPr id="327" name="Rectangle 2519">
              <a:extLst>
                <a:ext uri="{FF2B5EF4-FFF2-40B4-BE49-F238E27FC236}">
                  <a16:creationId xmlns:a16="http://schemas.microsoft.com/office/drawing/2014/main" id="{C1D26E92-0352-55C3-C30F-472D6E62F35B}"/>
                </a:ext>
              </a:extLst>
            </p:cNvPr>
            <p:cNvSpPr>
              <a:spLocks noChangeArrowheads="1"/>
            </p:cNvSpPr>
            <p:nvPr/>
          </p:nvSpPr>
          <p:spPr bwMode="auto">
            <a:xfrm rot="17352523">
              <a:off x="7077950" y="2156951"/>
              <a:ext cx="16991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52</a:t>
              </a:r>
              <a:endParaRPr kumimoji="0" lang="ja-JP" altLang="ja-JP" sz="1200" b="1" i="0" u="none" strike="noStrike" cap="none" normalizeH="0" baseline="0" dirty="0">
                <a:ln>
                  <a:noFill/>
                </a:ln>
                <a:effectLst/>
                <a:cs typeface="Arial" panose="020B0604020202020204" pitchFamily="34" charset="0"/>
              </a:endParaRPr>
            </a:p>
          </p:txBody>
        </p:sp>
        <p:sp>
          <p:nvSpPr>
            <p:cNvPr id="329" name="Rectangle 2519">
              <a:extLst>
                <a:ext uri="{FF2B5EF4-FFF2-40B4-BE49-F238E27FC236}">
                  <a16:creationId xmlns:a16="http://schemas.microsoft.com/office/drawing/2014/main" id="{0313F9D6-9D96-E148-31BB-DAEE9352D32F}"/>
                </a:ext>
              </a:extLst>
            </p:cNvPr>
            <p:cNvSpPr>
              <a:spLocks noChangeArrowheads="1"/>
            </p:cNvSpPr>
            <p:nvPr/>
          </p:nvSpPr>
          <p:spPr bwMode="auto">
            <a:xfrm rot="1471333">
              <a:off x="6755340" y="1698277"/>
              <a:ext cx="16991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cs typeface="Arial" panose="020B0604020202020204" pitchFamily="34" charset="0"/>
                </a:rPr>
                <a:t>53</a:t>
              </a:r>
              <a:endParaRPr kumimoji="0" lang="ja-JP" altLang="ja-JP" sz="1200" b="1" i="0" u="none" strike="noStrike" cap="none" normalizeH="0" baseline="0" dirty="0">
                <a:ln>
                  <a:noFill/>
                </a:ln>
                <a:effectLst/>
                <a:cs typeface="Arial" panose="020B0604020202020204" pitchFamily="34" charset="0"/>
              </a:endParaRPr>
            </a:p>
          </p:txBody>
        </p:sp>
      </p:grpSp>
      <p:pic>
        <p:nvPicPr>
          <p:cNvPr id="41232" name="図 41231">
            <a:extLst>
              <a:ext uri="{FF2B5EF4-FFF2-40B4-BE49-F238E27FC236}">
                <a16:creationId xmlns:a16="http://schemas.microsoft.com/office/drawing/2014/main" id="{D1806DF9-AAA6-DAD3-D6B0-09CC60EDF60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8967" t="4192" r="3682" b="2210"/>
          <a:stretch/>
        </p:blipFill>
        <p:spPr>
          <a:xfrm>
            <a:off x="217134" y="1011357"/>
            <a:ext cx="4305981" cy="4808418"/>
          </a:xfrm>
          <a:prstGeom prst="rect">
            <a:avLst/>
          </a:prstGeom>
          <a:ln>
            <a:solidFill>
              <a:schemeClr val="tx1"/>
            </a:solidFill>
          </a:ln>
        </p:spPr>
      </p:pic>
      <p:grpSp>
        <p:nvGrpSpPr>
          <p:cNvPr id="40981" name="グループ化 40980">
            <a:extLst>
              <a:ext uri="{FF2B5EF4-FFF2-40B4-BE49-F238E27FC236}">
                <a16:creationId xmlns:a16="http://schemas.microsoft.com/office/drawing/2014/main" id="{EF873D5A-AAFC-017D-5727-ED41287ADB03}"/>
              </a:ext>
            </a:extLst>
          </p:cNvPr>
          <p:cNvGrpSpPr/>
          <p:nvPr/>
        </p:nvGrpSpPr>
        <p:grpSpPr>
          <a:xfrm>
            <a:off x="485158" y="1179711"/>
            <a:ext cx="6966756" cy="3864972"/>
            <a:chOff x="485158" y="1179711"/>
            <a:chExt cx="6966756" cy="3864972"/>
          </a:xfrm>
        </p:grpSpPr>
        <p:sp>
          <p:nvSpPr>
            <p:cNvPr id="4" name="Rectangle 2519">
              <a:extLst>
                <a:ext uri="{FF2B5EF4-FFF2-40B4-BE49-F238E27FC236}">
                  <a16:creationId xmlns:a16="http://schemas.microsoft.com/office/drawing/2014/main" id="{34345ABB-0161-4FD1-A03F-E0D646E6CCCE}"/>
                </a:ext>
              </a:extLst>
            </p:cNvPr>
            <p:cNvSpPr>
              <a:spLocks noChangeArrowheads="1"/>
            </p:cNvSpPr>
            <p:nvPr/>
          </p:nvSpPr>
          <p:spPr bwMode="auto">
            <a:xfrm rot="19532530">
              <a:off x="3392731" y="3018142"/>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381</a:t>
              </a:r>
              <a:endParaRPr kumimoji="0" lang="ja-JP" altLang="ja-JP" sz="2000" b="1" i="0" u="none" strike="noStrike" cap="none" normalizeH="0" baseline="0" dirty="0">
                <a:ln>
                  <a:noFill/>
                </a:ln>
                <a:effectLst/>
              </a:endParaRPr>
            </a:p>
          </p:txBody>
        </p:sp>
        <p:sp>
          <p:nvSpPr>
            <p:cNvPr id="6" name="Rectangle 2519">
              <a:extLst>
                <a:ext uri="{FF2B5EF4-FFF2-40B4-BE49-F238E27FC236}">
                  <a16:creationId xmlns:a16="http://schemas.microsoft.com/office/drawing/2014/main" id="{951BA3F3-55BC-7267-9E60-35B53F86DF5D}"/>
                </a:ext>
              </a:extLst>
            </p:cNvPr>
            <p:cNvSpPr>
              <a:spLocks noChangeArrowheads="1"/>
            </p:cNvSpPr>
            <p:nvPr/>
          </p:nvSpPr>
          <p:spPr bwMode="auto">
            <a:xfrm rot="20583828">
              <a:off x="2606432" y="404795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180</a:t>
              </a:r>
              <a:endParaRPr kumimoji="0" lang="ja-JP" altLang="ja-JP" sz="2000" b="1" i="0" u="none" strike="noStrike" cap="none" normalizeH="0" baseline="0" dirty="0">
                <a:ln>
                  <a:noFill/>
                </a:ln>
                <a:effectLst/>
              </a:endParaRPr>
            </a:p>
          </p:txBody>
        </p:sp>
        <p:sp>
          <p:nvSpPr>
            <p:cNvPr id="7" name="Rectangle 2519">
              <a:extLst>
                <a:ext uri="{FF2B5EF4-FFF2-40B4-BE49-F238E27FC236}">
                  <a16:creationId xmlns:a16="http://schemas.microsoft.com/office/drawing/2014/main" id="{3CDD9019-64E6-CC21-632C-CE566726FEAE}"/>
                </a:ext>
              </a:extLst>
            </p:cNvPr>
            <p:cNvSpPr>
              <a:spLocks noChangeArrowheads="1"/>
            </p:cNvSpPr>
            <p:nvPr/>
          </p:nvSpPr>
          <p:spPr bwMode="auto">
            <a:xfrm rot="20108077">
              <a:off x="2014004" y="4294500"/>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170</a:t>
              </a:r>
              <a:endParaRPr kumimoji="0" lang="ja-JP" altLang="ja-JP" sz="2000" b="1" i="0" u="none" strike="noStrike" cap="none" normalizeH="0" baseline="0" dirty="0">
                <a:ln>
                  <a:noFill/>
                </a:ln>
                <a:effectLst/>
              </a:endParaRPr>
            </a:p>
          </p:txBody>
        </p:sp>
        <p:sp>
          <p:nvSpPr>
            <p:cNvPr id="10" name="Rectangle 2519">
              <a:extLst>
                <a:ext uri="{FF2B5EF4-FFF2-40B4-BE49-F238E27FC236}">
                  <a16:creationId xmlns:a16="http://schemas.microsoft.com/office/drawing/2014/main" id="{2D5EFA37-8924-7E14-E1DC-0F6B42E7BC9A}"/>
                </a:ext>
              </a:extLst>
            </p:cNvPr>
            <p:cNvSpPr>
              <a:spLocks noChangeArrowheads="1"/>
            </p:cNvSpPr>
            <p:nvPr/>
          </p:nvSpPr>
          <p:spPr bwMode="auto">
            <a:xfrm rot="20393235">
              <a:off x="2115993" y="4890795"/>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235</a:t>
              </a:r>
              <a:endParaRPr kumimoji="0" lang="ja-JP" altLang="ja-JP" sz="2000" b="1" i="0" u="none" strike="noStrike" cap="none" normalizeH="0" baseline="0" dirty="0">
                <a:ln>
                  <a:noFill/>
                </a:ln>
                <a:effectLst/>
              </a:endParaRPr>
            </a:p>
          </p:txBody>
        </p:sp>
        <p:sp>
          <p:nvSpPr>
            <p:cNvPr id="12" name="Rectangle 2519">
              <a:extLst>
                <a:ext uri="{FF2B5EF4-FFF2-40B4-BE49-F238E27FC236}">
                  <a16:creationId xmlns:a16="http://schemas.microsoft.com/office/drawing/2014/main" id="{5479AC8B-9445-0F5F-BBC0-9D9C0E7D7B25}"/>
                </a:ext>
              </a:extLst>
            </p:cNvPr>
            <p:cNvSpPr>
              <a:spLocks noChangeArrowheads="1"/>
            </p:cNvSpPr>
            <p:nvPr/>
          </p:nvSpPr>
          <p:spPr bwMode="auto">
            <a:xfrm rot="2828401">
              <a:off x="2018713" y="341025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108</a:t>
              </a:r>
              <a:endParaRPr kumimoji="0" lang="ja-JP" altLang="ja-JP" sz="2000" b="1" i="0" u="none" strike="noStrike" cap="none" normalizeH="0" baseline="0" dirty="0">
                <a:ln>
                  <a:noFill/>
                </a:ln>
                <a:effectLst/>
              </a:endParaRPr>
            </a:p>
          </p:txBody>
        </p:sp>
        <p:sp>
          <p:nvSpPr>
            <p:cNvPr id="13" name="Rectangle 2519">
              <a:extLst>
                <a:ext uri="{FF2B5EF4-FFF2-40B4-BE49-F238E27FC236}">
                  <a16:creationId xmlns:a16="http://schemas.microsoft.com/office/drawing/2014/main" id="{AC4E1A53-6AD4-2177-BD98-2F48F44E3E39}"/>
                </a:ext>
              </a:extLst>
            </p:cNvPr>
            <p:cNvSpPr>
              <a:spLocks noChangeArrowheads="1"/>
            </p:cNvSpPr>
            <p:nvPr/>
          </p:nvSpPr>
          <p:spPr bwMode="auto">
            <a:xfrm rot="18462244">
              <a:off x="1049436" y="3373729"/>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ffectLst>
                    <a:glow rad="25400">
                      <a:schemeClr val="bg1"/>
                    </a:glow>
                  </a:effectLst>
                  <a:ea typeface="小塚ゴシック Pr6N R" panose="020B0400000000000000" pitchFamily="34" charset="-128"/>
                </a:rPr>
                <a:t>431</a:t>
              </a:r>
              <a:endParaRPr kumimoji="0" lang="ja-JP" altLang="ja-JP" sz="2000" b="1" i="0" u="none" strike="noStrike" cap="none" normalizeH="0" baseline="0" dirty="0">
                <a:ln>
                  <a:noFill/>
                </a:ln>
                <a:effectLst>
                  <a:glow rad="25400">
                    <a:schemeClr val="bg1"/>
                  </a:glow>
                </a:effectLst>
              </a:endParaRPr>
            </a:p>
          </p:txBody>
        </p:sp>
        <p:sp>
          <p:nvSpPr>
            <p:cNvPr id="14" name="Rectangle 2519">
              <a:extLst>
                <a:ext uri="{FF2B5EF4-FFF2-40B4-BE49-F238E27FC236}">
                  <a16:creationId xmlns:a16="http://schemas.microsoft.com/office/drawing/2014/main" id="{4ABED411-D2A0-4B7D-A555-402260B25739}"/>
                </a:ext>
              </a:extLst>
            </p:cNvPr>
            <p:cNvSpPr>
              <a:spLocks noChangeArrowheads="1"/>
            </p:cNvSpPr>
            <p:nvPr/>
          </p:nvSpPr>
          <p:spPr bwMode="auto">
            <a:xfrm rot="19706902">
              <a:off x="1348950" y="3146249"/>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ffectLst>
                    <a:glow rad="25400">
                      <a:schemeClr val="bg1"/>
                    </a:glow>
                  </a:effectLst>
                  <a:ea typeface="小塚ゴシック Pr6N R" panose="020B0400000000000000" pitchFamily="34" charset="-128"/>
                </a:rPr>
                <a:t>393</a:t>
              </a:r>
              <a:endParaRPr kumimoji="0" lang="ja-JP" altLang="ja-JP" sz="2000" b="1" i="0" u="none" strike="noStrike" cap="none" normalizeH="0" baseline="0" dirty="0">
                <a:ln>
                  <a:noFill/>
                </a:ln>
                <a:effectLst>
                  <a:glow rad="25400">
                    <a:schemeClr val="bg1"/>
                  </a:glow>
                </a:effectLst>
              </a:endParaRPr>
            </a:p>
          </p:txBody>
        </p:sp>
        <p:sp>
          <p:nvSpPr>
            <p:cNvPr id="15" name="Rectangle 2519">
              <a:extLst>
                <a:ext uri="{FF2B5EF4-FFF2-40B4-BE49-F238E27FC236}">
                  <a16:creationId xmlns:a16="http://schemas.microsoft.com/office/drawing/2014/main" id="{2979D70B-810A-0D70-D5B3-4CFB381CEA74}"/>
                </a:ext>
              </a:extLst>
            </p:cNvPr>
            <p:cNvSpPr>
              <a:spLocks noChangeArrowheads="1"/>
            </p:cNvSpPr>
            <p:nvPr/>
          </p:nvSpPr>
          <p:spPr bwMode="auto">
            <a:xfrm rot="18986367">
              <a:off x="1287643" y="3627432"/>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109</a:t>
              </a:r>
              <a:endParaRPr kumimoji="0" lang="ja-JP" altLang="ja-JP" sz="2000" b="1" i="0" u="none" strike="noStrike" cap="none" normalizeH="0" baseline="0" dirty="0">
                <a:ln>
                  <a:noFill/>
                </a:ln>
                <a:effectLst/>
              </a:endParaRPr>
            </a:p>
          </p:txBody>
        </p:sp>
        <p:sp>
          <p:nvSpPr>
            <p:cNvPr id="16" name="Rectangle 2519">
              <a:extLst>
                <a:ext uri="{FF2B5EF4-FFF2-40B4-BE49-F238E27FC236}">
                  <a16:creationId xmlns:a16="http://schemas.microsoft.com/office/drawing/2014/main" id="{ACED2DCA-3776-CB46-251D-365E16F6E0DC}"/>
                </a:ext>
              </a:extLst>
            </p:cNvPr>
            <p:cNvSpPr>
              <a:spLocks noChangeArrowheads="1"/>
            </p:cNvSpPr>
            <p:nvPr/>
          </p:nvSpPr>
          <p:spPr bwMode="auto">
            <a:xfrm rot="18797382">
              <a:off x="1572585" y="3340689"/>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92</a:t>
              </a:r>
              <a:endParaRPr kumimoji="0" lang="ja-JP" altLang="ja-JP" sz="2000" b="1" i="0" u="none" strike="noStrike" cap="none" normalizeH="0" baseline="0" dirty="0">
                <a:ln>
                  <a:noFill/>
                </a:ln>
                <a:effectLst/>
              </a:endParaRPr>
            </a:p>
          </p:txBody>
        </p:sp>
        <p:sp>
          <p:nvSpPr>
            <p:cNvPr id="17" name="Rectangle 2519">
              <a:extLst>
                <a:ext uri="{FF2B5EF4-FFF2-40B4-BE49-F238E27FC236}">
                  <a16:creationId xmlns:a16="http://schemas.microsoft.com/office/drawing/2014/main" id="{122A38C1-595C-2A25-9FF8-90AC7E0D15AE}"/>
                </a:ext>
              </a:extLst>
            </p:cNvPr>
            <p:cNvSpPr>
              <a:spLocks noChangeArrowheads="1"/>
            </p:cNvSpPr>
            <p:nvPr/>
          </p:nvSpPr>
          <p:spPr bwMode="auto">
            <a:xfrm rot="1510697">
              <a:off x="816473" y="4549845"/>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212</a:t>
              </a:r>
              <a:endParaRPr kumimoji="0" lang="ja-JP" altLang="ja-JP" sz="2000" b="1" i="0" u="none" strike="noStrike" cap="none" normalizeH="0" baseline="0" dirty="0">
                <a:ln>
                  <a:noFill/>
                </a:ln>
                <a:effectLst/>
              </a:endParaRPr>
            </a:p>
          </p:txBody>
        </p:sp>
        <p:sp>
          <p:nvSpPr>
            <p:cNvPr id="18" name="Rectangle 2519">
              <a:extLst>
                <a:ext uri="{FF2B5EF4-FFF2-40B4-BE49-F238E27FC236}">
                  <a16:creationId xmlns:a16="http://schemas.microsoft.com/office/drawing/2014/main" id="{EABF065A-6B94-F161-6EB7-7F90685211F5}"/>
                </a:ext>
              </a:extLst>
            </p:cNvPr>
            <p:cNvSpPr>
              <a:spLocks noChangeArrowheads="1"/>
            </p:cNvSpPr>
            <p:nvPr/>
          </p:nvSpPr>
          <p:spPr bwMode="auto">
            <a:xfrm>
              <a:off x="1221511" y="461708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161</a:t>
              </a:r>
              <a:endParaRPr kumimoji="0" lang="ja-JP" altLang="ja-JP" sz="2000" b="1" i="0" u="none" strike="noStrike" cap="none" normalizeH="0" baseline="0" dirty="0">
                <a:ln>
                  <a:noFill/>
                </a:ln>
                <a:effectLst/>
              </a:endParaRPr>
            </a:p>
          </p:txBody>
        </p:sp>
        <p:sp>
          <p:nvSpPr>
            <p:cNvPr id="20" name="Rectangle 2519">
              <a:extLst>
                <a:ext uri="{FF2B5EF4-FFF2-40B4-BE49-F238E27FC236}">
                  <a16:creationId xmlns:a16="http://schemas.microsoft.com/office/drawing/2014/main" id="{5FA1AEB9-FEC6-BE45-339A-772071190355}"/>
                </a:ext>
              </a:extLst>
            </p:cNvPr>
            <p:cNvSpPr>
              <a:spLocks noChangeArrowheads="1"/>
            </p:cNvSpPr>
            <p:nvPr/>
          </p:nvSpPr>
          <p:spPr bwMode="auto">
            <a:xfrm rot="20301621">
              <a:off x="1541390" y="451878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188</a:t>
              </a:r>
              <a:endParaRPr kumimoji="0" lang="ja-JP" altLang="ja-JP" sz="2000" b="1" i="0" u="none" strike="noStrike" cap="none" normalizeH="0" baseline="0" dirty="0">
                <a:ln>
                  <a:noFill/>
                </a:ln>
                <a:effectLst/>
              </a:endParaRPr>
            </a:p>
          </p:txBody>
        </p:sp>
        <p:sp>
          <p:nvSpPr>
            <p:cNvPr id="24" name="Rectangle 2519">
              <a:extLst>
                <a:ext uri="{FF2B5EF4-FFF2-40B4-BE49-F238E27FC236}">
                  <a16:creationId xmlns:a16="http://schemas.microsoft.com/office/drawing/2014/main" id="{0DACE239-2222-0B96-92DA-55A068F0F3B3}"/>
                </a:ext>
              </a:extLst>
            </p:cNvPr>
            <p:cNvSpPr>
              <a:spLocks noChangeArrowheads="1"/>
            </p:cNvSpPr>
            <p:nvPr/>
          </p:nvSpPr>
          <p:spPr bwMode="auto">
            <a:xfrm rot="18003417">
              <a:off x="3938767" y="1957329"/>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220</a:t>
              </a:r>
              <a:endParaRPr kumimoji="0" lang="ja-JP" altLang="ja-JP" sz="2000" b="1" i="0" u="none" strike="noStrike" cap="none" normalizeH="0" baseline="0" dirty="0">
                <a:ln>
                  <a:noFill/>
                </a:ln>
                <a:effectLst/>
              </a:endParaRPr>
            </a:p>
          </p:txBody>
        </p:sp>
        <p:sp>
          <p:nvSpPr>
            <p:cNvPr id="25" name="Rectangle 2519">
              <a:extLst>
                <a:ext uri="{FF2B5EF4-FFF2-40B4-BE49-F238E27FC236}">
                  <a16:creationId xmlns:a16="http://schemas.microsoft.com/office/drawing/2014/main" id="{F21D9F0A-FE8F-8284-AE24-8E1FCFBB70C3}"/>
                </a:ext>
              </a:extLst>
            </p:cNvPr>
            <p:cNvSpPr>
              <a:spLocks noChangeArrowheads="1"/>
            </p:cNvSpPr>
            <p:nvPr/>
          </p:nvSpPr>
          <p:spPr bwMode="auto">
            <a:xfrm rot="4671663">
              <a:off x="4187941" y="3168997"/>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104</a:t>
              </a:r>
              <a:endParaRPr kumimoji="0" lang="ja-JP" altLang="ja-JP" sz="2000" b="1" i="0" u="none" strike="noStrike" cap="none" normalizeH="0" baseline="0" dirty="0">
                <a:ln>
                  <a:noFill/>
                </a:ln>
                <a:effectLst/>
              </a:endParaRPr>
            </a:p>
          </p:txBody>
        </p:sp>
        <p:sp>
          <p:nvSpPr>
            <p:cNvPr id="26" name="Rectangle 2519">
              <a:extLst>
                <a:ext uri="{FF2B5EF4-FFF2-40B4-BE49-F238E27FC236}">
                  <a16:creationId xmlns:a16="http://schemas.microsoft.com/office/drawing/2014/main" id="{8B79394C-951B-DF25-578F-4DE72D9EDD88}"/>
                </a:ext>
              </a:extLst>
            </p:cNvPr>
            <p:cNvSpPr>
              <a:spLocks noChangeArrowheads="1"/>
            </p:cNvSpPr>
            <p:nvPr/>
          </p:nvSpPr>
          <p:spPr bwMode="auto">
            <a:xfrm rot="2091479">
              <a:off x="3632566" y="2403719"/>
              <a:ext cx="2464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110</a:t>
              </a:r>
              <a:endParaRPr kumimoji="0" lang="ja-JP" altLang="ja-JP" sz="2000" b="1" i="0" u="none" strike="noStrike" cap="none" normalizeH="0" baseline="0" dirty="0">
                <a:ln>
                  <a:noFill/>
                </a:ln>
                <a:effectLst/>
              </a:endParaRPr>
            </a:p>
          </p:txBody>
        </p:sp>
        <p:sp>
          <p:nvSpPr>
            <p:cNvPr id="27" name="Rectangle 2519">
              <a:extLst>
                <a:ext uri="{FF2B5EF4-FFF2-40B4-BE49-F238E27FC236}">
                  <a16:creationId xmlns:a16="http://schemas.microsoft.com/office/drawing/2014/main" id="{C6EB5D0F-0C3D-BD17-7092-B10C78D623CA}"/>
                </a:ext>
              </a:extLst>
            </p:cNvPr>
            <p:cNvSpPr>
              <a:spLocks noChangeArrowheads="1"/>
            </p:cNvSpPr>
            <p:nvPr/>
          </p:nvSpPr>
          <p:spPr bwMode="auto">
            <a:xfrm rot="1380913">
              <a:off x="3108262" y="2109031"/>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153</a:t>
              </a:r>
              <a:endParaRPr kumimoji="0" lang="ja-JP" altLang="ja-JP" sz="2000" b="1" i="0" u="none" strike="noStrike" cap="none" normalizeH="0" baseline="0" dirty="0">
                <a:ln>
                  <a:noFill/>
                </a:ln>
                <a:effectLst/>
              </a:endParaRPr>
            </a:p>
          </p:txBody>
        </p:sp>
        <p:sp>
          <p:nvSpPr>
            <p:cNvPr id="30" name="Rectangle 2519">
              <a:extLst>
                <a:ext uri="{FF2B5EF4-FFF2-40B4-BE49-F238E27FC236}">
                  <a16:creationId xmlns:a16="http://schemas.microsoft.com/office/drawing/2014/main" id="{E45DA7B1-F685-951A-32A0-82BEE3EF7015}"/>
                </a:ext>
              </a:extLst>
            </p:cNvPr>
            <p:cNvSpPr>
              <a:spLocks noChangeArrowheads="1"/>
            </p:cNvSpPr>
            <p:nvPr/>
          </p:nvSpPr>
          <p:spPr bwMode="auto">
            <a:xfrm rot="3831614">
              <a:off x="3006163" y="2910109"/>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290</a:t>
              </a:r>
              <a:endParaRPr kumimoji="0" lang="ja-JP" altLang="ja-JP" sz="2000" b="1" i="0" u="none" strike="noStrike" cap="none" normalizeH="0" baseline="0" dirty="0">
                <a:ln>
                  <a:noFill/>
                </a:ln>
                <a:effectLst/>
              </a:endParaRPr>
            </a:p>
          </p:txBody>
        </p:sp>
        <p:sp>
          <p:nvSpPr>
            <p:cNvPr id="42" name="Rectangle 2519">
              <a:extLst>
                <a:ext uri="{FF2B5EF4-FFF2-40B4-BE49-F238E27FC236}">
                  <a16:creationId xmlns:a16="http://schemas.microsoft.com/office/drawing/2014/main" id="{2F4E93E6-1ADD-0ADC-8651-7051E0DD1AA6}"/>
                </a:ext>
              </a:extLst>
            </p:cNvPr>
            <p:cNvSpPr>
              <a:spLocks noChangeArrowheads="1"/>
            </p:cNvSpPr>
            <p:nvPr/>
          </p:nvSpPr>
          <p:spPr bwMode="auto">
            <a:xfrm rot="3991671">
              <a:off x="2417014" y="3891395"/>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62</a:t>
              </a:r>
              <a:endParaRPr kumimoji="0" lang="ja-JP" altLang="ja-JP" sz="2000" b="1" i="0" u="none" strike="noStrike" cap="none" normalizeH="0" baseline="0" dirty="0">
                <a:ln>
                  <a:noFill/>
                </a:ln>
                <a:effectLst/>
              </a:endParaRPr>
            </a:p>
          </p:txBody>
        </p:sp>
        <p:sp>
          <p:nvSpPr>
            <p:cNvPr id="43" name="Rectangle 2519">
              <a:extLst>
                <a:ext uri="{FF2B5EF4-FFF2-40B4-BE49-F238E27FC236}">
                  <a16:creationId xmlns:a16="http://schemas.microsoft.com/office/drawing/2014/main" id="{C205AC0F-95F8-72A7-88F6-05B42B48782E}"/>
                </a:ext>
              </a:extLst>
            </p:cNvPr>
            <p:cNvSpPr>
              <a:spLocks noChangeArrowheads="1"/>
            </p:cNvSpPr>
            <p:nvPr/>
          </p:nvSpPr>
          <p:spPr bwMode="auto">
            <a:xfrm rot="20261899">
              <a:off x="1481164" y="4217894"/>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50</a:t>
              </a:r>
              <a:endParaRPr kumimoji="0" lang="ja-JP" altLang="ja-JP" sz="2000" b="1" i="0" u="none" strike="noStrike" cap="none" normalizeH="0" baseline="0" dirty="0">
                <a:ln>
                  <a:noFill/>
                </a:ln>
                <a:effectLst/>
              </a:endParaRPr>
            </a:p>
          </p:txBody>
        </p:sp>
        <p:sp>
          <p:nvSpPr>
            <p:cNvPr id="45" name="Rectangle 2519">
              <a:extLst>
                <a:ext uri="{FF2B5EF4-FFF2-40B4-BE49-F238E27FC236}">
                  <a16:creationId xmlns:a16="http://schemas.microsoft.com/office/drawing/2014/main" id="{4FDA5C77-FD6D-7264-B2A0-DE6525710338}"/>
                </a:ext>
              </a:extLst>
            </p:cNvPr>
            <p:cNvSpPr>
              <a:spLocks noChangeArrowheads="1"/>
            </p:cNvSpPr>
            <p:nvPr/>
          </p:nvSpPr>
          <p:spPr bwMode="auto">
            <a:xfrm rot="2723951">
              <a:off x="1121460" y="4098627"/>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72</a:t>
              </a:r>
              <a:endParaRPr kumimoji="0" lang="ja-JP" altLang="ja-JP" sz="2000" b="1" i="0" u="none" strike="noStrike" cap="none" normalizeH="0" baseline="0" dirty="0">
                <a:ln>
                  <a:noFill/>
                </a:ln>
                <a:effectLst/>
              </a:endParaRPr>
            </a:p>
          </p:txBody>
        </p:sp>
        <p:sp>
          <p:nvSpPr>
            <p:cNvPr id="46" name="Rectangle 2519">
              <a:extLst>
                <a:ext uri="{FF2B5EF4-FFF2-40B4-BE49-F238E27FC236}">
                  <a16:creationId xmlns:a16="http://schemas.microsoft.com/office/drawing/2014/main" id="{E7015A82-F0CF-8FB8-14D0-4FEEA2CB02FA}"/>
                </a:ext>
              </a:extLst>
            </p:cNvPr>
            <p:cNvSpPr>
              <a:spLocks noChangeArrowheads="1"/>
            </p:cNvSpPr>
            <p:nvPr/>
          </p:nvSpPr>
          <p:spPr bwMode="auto">
            <a:xfrm rot="3357195">
              <a:off x="2911826" y="3636422"/>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37</a:t>
              </a:r>
              <a:endParaRPr kumimoji="0" lang="ja-JP" altLang="ja-JP" sz="2000" b="1" i="0" u="none" strike="noStrike" cap="none" normalizeH="0" baseline="0" dirty="0">
                <a:ln>
                  <a:noFill/>
                </a:ln>
                <a:effectLst/>
              </a:endParaRPr>
            </a:p>
          </p:txBody>
        </p:sp>
        <p:sp>
          <p:nvSpPr>
            <p:cNvPr id="47" name="Rectangle 2519">
              <a:extLst>
                <a:ext uri="{FF2B5EF4-FFF2-40B4-BE49-F238E27FC236}">
                  <a16:creationId xmlns:a16="http://schemas.microsoft.com/office/drawing/2014/main" id="{DE64E57B-2BEB-51ED-93D7-09C2519AFBDF}"/>
                </a:ext>
              </a:extLst>
            </p:cNvPr>
            <p:cNvSpPr>
              <a:spLocks noChangeArrowheads="1"/>
            </p:cNvSpPr>
            <p:nvPr/>
          </p:nvSpPr>
          <p:spPr bwMode="auto">
            <a:xfrm rot="4204468">
              <a:off x="2584182" y="3076547"/>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51</a:t>
              </a:r>
              <a:endParaRPr kumimoji="0" lang="ja-JP" altLang="ja-JP" sz="2000" b="1" i="0" u="none" strike="noStrike" cap="none" normalizeH="0" baseline="0" dirty="0">
                <a:ln>
                  <a:noFill/>
                </a:ln>
                <a:effectLst/>
              </a:endParaRPr>
            </a:p>
          </p:txBody>
        </p:sp>
        <p:sp>
          <p:nvSpPr>
            <p:cNvPr id="48" name="Rectangle 2519">
              <a:extLst>
                <a:ext uri="{FF2B5EF4-FFF2-40B4-BE49-F238E27FC236}">
                  <a16:creationId xmlns:a16="http://schemas.microsoft.com/office/drawing/2014/main" id="{2B704AAC-9844-44CA-7CA1-38414326422A}"/>
                </a:ext>
              </a:extLst>
            </p:cNvPr>
            <p:cNvSpPr>
              <a:spLocks noChangeArrowheads="1"/>
            </p:cNvSpPr>
            <p:nvPr/>
          </p:nvSpPr>
          <p:spPr bwMode="auto">
            <a:xfrm rot="17816996">
              <a:off x="1311216" y="2155707"/>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512</a:t>
              </a:r>
              <a:endParaRPr kumimoji="0" lang="ja-JP" altLang="ja-JP" sz="2000" b="1" i="0" u="none" strike="noStrike" cap="none" normalizeH="0" baseline="0" dirty="0">
                <a:ln>
                  <a:noFill/>
                </a:ln>
                <a:effectLst/>
              </a:endParaRPr>
            </a:p>
          </p:txBody>
        </p:sp>
        <p:sp>
          <p:nvSpPr>
            <p:cNvPr id="49" name="Rectangle 2519">
              <a:extLst>
                <a:ext uri="{FF2B5EF4-FFF2-40B4-BE49-F238E27FC236}">
                  <a16:creationId xmlns:a16="http://schemas.microsoft.com/office/drawing/2014/main" id="{B8D93AA3-5A3F-BEA0-DC68-B721824D7694}"/>
                </a:ext>
              </a:extLst>
            </p:cNvPr>
            <p:cNvSpPr>
              <a:spLocks noChangeArrowheads="1"/>
            </p:cNvSpPr>
            <p:nvPr/>
          </p:nvSpPr>
          <p:spPr bwMode="auto">
            <a:xfrm rot="1651407">
              <a:off x="1459193" y="3842717"/>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233</a:t>
              </a:r>
              <a:endParaRPr kumimoji="0" lang="ja-JP" altLang="ja-JP" sz="2000" b="1" i="0" u="none" strike="noStrike" cap="none" normalizeH="0" baseline="0" dirty="0">
                <a:ln>
                  <a:noFill/>
                </a:ln>
                <a:effectLst/>
              </a:endParaRPr>
            </a:p>
          </p:txBody>
        </p:sp>
        <p:sp>
          <p:nvSpPr>
            <p:cNvPr id="51" name="Rectangle 2519">
              <a:extLst>
                <a:ext uri="{FF2B5EF4-FFF2-40B4-BE49-F238E27FC236}">
                  <a16:creationId xmlns:a16="http://schemas.microsoft.com/office/drawing/2014/main" id="{644271C0-227B-E32C-0821-9CE60E4B9678}"/>
                </a:ext>
              </a:extLst>
            </p:cNvPr>
            <p:cNvSpPr>
              <a:spLocks noChangeArrowheads="1"/>
            </p:cNvSpPr>
            <p:nvPr/>
          </p:nvSpPr>
          <p:spPr bwMode="auto">
            <a:xfrm rot="20258030">
              <a:off x="897319" y="4044710"/>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68</a:t>
              </a:r>
              <a:endParaRPr kumimoji="0" lang="ja-JP" altLang="ja-JP" sz="2000" b="1" i="0" u="none" strike="noStrike" cap="none" normalizeH="0" baseline="0" dirty="0">
                <a:ln>
                  <a:noFill/>
                </a:ln>
                <a:effectLst/>
              </a:endParaRPr>
            </a:p>
          </p:txBody>
        </p:sp>
        <p:sp>
          <p:nvSpPr>
            <p:cNvPr id="53" name="Rectangle 2519">
              <a:extLst>
                <a:ext uri="{FF2B5EF4-FFF2-40B4-BE49-F238E27FC236}">
                  <a16:creationId xmlns:a16="http://schemas.microsoft.com/office/drawing/2014/main" id="{473286F8-3186-B835-A51A-F8F311286A3F}"/>
                </a:ext>
              </a:extLst>
            </p:cNvPr>
            <p:cNvSpPr>
              <a:spLocks noChangeArrowheads="1"/>
            </p:cNvSpPr>
            <p:nvPr/>
          </p:nvSpPr>
          <p:spPr bwMode="auto">
            <a:xfrm rot="21409977">
              <a:off x="3827255" y="4234571"/>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170</a:t>
              </a:r>
              <a:endParaRPr kumimoji="0" lang="ja-JP" altLang="ja-JP" sz="2000" b="1" i="0" u="none" strike="noStrike" cap="none" normalizeH="0" baseline="0" dirty="0">
                <a:ln>
                  <a:noFill/>
                </a:ln>
                <a:effectLst/>
              </a:endParaRPr>
            </a:p>
          </p:txBody>
        </p:sp>
        <p:sp>
          <p:nvSpPr>
            <p:cNvPr id="58" name="Rectangle 2519">
              <a:extLst>
                <a:ext uri="{FF2B5EF4-FFF2-40B4-BE49-F238E27FC236}">
                  <a16:creationId xmlns:a16="http://schemas.microsoft.com/office/drawing/2014/main" id="{94DF4D06-DF5E-DA83-A4F8-5CE7A42BD7D2}"/>
                </a:ext>
              </a:extLst>
            </p:cNvPr>
            <p:cNvSpPr>
              <a:spLocks noChangeArrowheads="1"/>
            </p:cNvSpPr>
            <p:nvPr/>
          </p:nvSpPr>
          <p:spPr bwMode="auto">
            <a:xfrm rot="18141794">
              <a:off x="1954263" y="254274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592</a:t>
              </a:r>
              <a:endParaRPr kumimoji="0" lang="ja-JP" altLang="ja-JP" sz="2000" b="1" i="0" u="none" strike="noStrike" cap="none" normalizeH="0" baseline="0" dirty="0">
                <a:ln>
                  <a:noFill/>
                </a:ln>
                <a:effectLst/>
              </a:endParaRPr>
            </a:p>
          </p:txBody>
        </p:sp>
        <p:sp>
          <p:nvSpPr>
            <p:cNvPr id="60" name="Rectangle 2519">
              <a:extLst>
                <a:ext uri="{FF2B5EF4-FFF2-40B4-BE49-F238E27FC236}">
                  <a16:creationId xmlns:a16="http://schemas.microsoft.com/office/drawing/2014/main" id="{77F426F6-34A5-57F0-A624-533D2C5C9449}"/>
                </a:ext>
              </a:extLst>
            </p:cNvPr>
            <p:cNvSpPr>
              <a:spLocks noChangeArrowheads="1"/>
            </p:cNvSpPr>
            <p:nvPr/>
          </p:nvSpPr>
          <p:spPr bwMode="auto">
            <a:xfrm rot="18435778">
              <a:off x="2921548" y="1230206"/>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409</a:t>
              </a:r>
              <a:endParaRPr kumimoji="0" lang="ja-JP" altLang="ja-JP" sz="2000" b="1" i="0" u="none" strike="noStrike" cap="none" normalizeH="0" baseline="0" dirty="0">
                <a:ln>
                  <a:noFill/>
                </a:ln>
                <a:effectLst/>
              </a:endParaRPr>
            </a:p>
          </p:txBody>
        </p:sp>
        <p:sp>
          <p:nvSpPr>
            <p:cNvPr id="61" name="Rectangle 2519">
              <a:extLst>
                <a:ext uri="{FF2B5EF4-FFF2-40B4-BE49-F238E27FC236}">
                  <a16:creationId xmlns:a16="http://schemas.microsoft.com/office/drawing/2014/main" id="{C7831A02-F15D-E014-87F6-6DAA472EE857}"/>
                </a:ext>
              </a:extLst>
            </p:cNvPr>
            <p:cNvSpPr>
              <a:spLocks noChangeArrowheads="1"/>
            </p:cNvSpPr>
            <p:nvPr/>
          </p:nvSpPr>
          <p:spPr bwMode="auto">
            <a:xfrm rot="18590921">
              <a:off x="2644653" y="173409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rPr>
                <a:t>554</a:t>
              </a:r>
              <a:endParaRPr kumimoji="0" lang="ja-JP" altLang="ja-JP" sz="2000" b="1" i="0" u="none" strike="noStrike" cap="none" normalizeH="0" baseline="0" dirty="0">
                <a:ln>
                  <a:noFill/>
                </a:ln>
                <a:effectLst/>
              </a:endParaRPr>
            </a:p>
          </p:txBody>
        </p:sp>
        <p:sp>
          <p:nvSpPr>
            <p:cNvPr id="63" name="Rectangle 2519">
              <a:extLst>
                <a:ext uri="{FF2B5EF4-FFF2-40B4-BE49-F238E27FC236}">
                  <a16:creationId xmlns:a16="http://schemas.microsoft.com/office/drawing/2014/main" id="{F029E35F-BB75-D1B2-5C6E-666BE4D77F27}"/>
                </a:ext>
              </a:extLst>
            </p:cNvPr>
            <p:cNvSpPr>
              <a:spLocks noChangeArrowheads="1"/>
            </p:cNvSpPr>
            <p:nvPr/>
          </p:nvSpPr>
          <p:spPr bwMode="auto">
            <a:xfrm rot="18630981">
              <a:off x="1743841" y="2816852"/>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624</a:t>
              </a:r>
              <a:endParaRPr kumimoji="0" lang="ja-JP" altLang="ja-JP" sz="2000" b="1" i="0" u="none" strike="noStrike" cap="none" normalizeH="0" baseline="0" dirty="0">
                <a:ln>
                  <a:noFill/>
                </a:ln>
                <a:effectLst/>
              </a:endParaRPr>
            </a:p>
          </p:txBody>
        </p:sp>
        <p:sp>
          <p:nvSpPr>
            <p:cNvPr id="41219" name="Rectangle 2519">
              <a:extLst>
                <a:ext uri="{FF2B5EF4-FFF2-40B4-BE49-F238E27FC236}">
                  <a16:creationId xmlns:a16="http://schemas.microsoft.com/office/drawing/2014/main" id="{4FFC6D66-7E77-F540-341A-EA75C69EC3CD}"/>
                </a:ext>
              </a:extLst>
            </p:cNvPr>
            <p:cNvSpPr>
              <a:spLocks noChangeArrowheads="1"/>
            </p:cNvSpPr>
            <p:nvPr/>
          </p:nvSpPr>
          <p:spPr bwMode="auto">
            <a:xfrm rot="19351719">
              <a:off x="4207705" y="3961586"/>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220</a:t>
              </a:r>
              <a:endParaRPr kumimoji="0" lang="ja-JP" altLang="ja-JP" sz="2000" b="1" i="0" u="none" strike="noStrike" cap="none" normalizeH="0" baseline="0" dirty="0">
                <a:ln>
                  <a:noFill/>
                </a:ln>
                <a:effectLst/>
              </a:endParaRPr>
            </a:p>
          </p:txBody>
        </p:sp>
        <p:sp>
          <p:nvSpPr>
            <p:cNvPr id="41220" name="Rectangle 2519">
              <a:extLst>
                <a:ext uri="{FF2B5EF4-FFF2-40B4-BE49-F238E27FC236}">
                  <a16:creationId xmlns:a16="http://schemas.microsoft.com/office/drawing/2014/main" id="{E9D1876A-10B0-4034-204B-8E17F9708E97}"/>
                </a:ext>
              </a:extLst>
            </p:cNvPr>
            <p:cNvSpPr>
              <a:spLocks noChangeArrowheads="1"/>
            </p:cNvSpPr>
            <p:nvPr/>
          </p:nvSpPr>
          <p:spPr bwMode="auto">
            <a:xfrm rot="19994743">
              <a:off x="720488" y="3741408"/>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334</a:t>
              </a:r>
              <a:endParaRPr kumimoji="0" lang="ja-JP" altLang="ja-JP" sz="2000" b="1" i="0" u="none" strike="noStrike" cap="none" normalizeH="0" baseline="0" dirty="0">
                <a:ln>
                  <a:noFill/>
                </a:ln>
                <a:effectLst/>
              </a:endParaRPr>
            </a:p>
          </p:txBody>
        </p:sp>
        <p:sp>
          <p:nvSpPr>
            <p:cNvPr id="41221" name="Rectangle 2519">
              <a:extLst>
                <a:ext uri="{FF2B5EF4-FFF2-40B4-BE49-F238E27FC236}">
                  <a16:creationId xmlns:a16="http://schemas.microsoft.com/office/drawing/2014/main" id="{9343C5D8-648E-A71F-42A8-43E978761B2D}"/>
                </a:ext>
              </a:extLst>
            </p:cNvPr>
            <p:cNvSpPr>
              <a:spLocks noChangeArrowheads="1"/>
            </p:cNvSpPr>
            <p:nvPr/>
          </p:nvSpPr>
          <p:spPr bwMode="auto">
            <a:xfrm rot="18505461">
              <a:off x="434663" y="3957940"/>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255</a:t>
              </a:r>
              <a:endParaRPr kumimoji="0" lang="ja-JP" altLang="ja-JP" sz="2000" b="1" i="0" u="none" strike="noStrike" cap="none" normalizeH="0" baseline="0" dirty="0">
                <a:ln>
                  <a:noFill/>
                </a:ln>
                <a:effectLst/>
              </a:endParaRPr>
            </a:p>
          </p:txBody>
        </p:sp>
        <p:sp>
          <p:nvSpPr>
            <p:cNvPr id="41222" name="Rectangle 2519">
              <a:extLst>
                <a:ext uri="{FF2B5EF4-FFF2-40B4-BE49-F238E27FC236}">
                  <a16:creationId xmlns:a16="http://schemas.microsoft.com/office/drawing/2014/main" id="{90A4B54D-FD30-1116-E32B-000F88C3E1C7}"/>
                </a:ext>
              </a:extLst>
            </p:cNvPr>
            <p:cNvSpPr>
              <a:spLocks noChangeArrowheads="1"/>
            </p:cNvSpPr>
            <p:nvPr/>
          </p:nvSpPr>
          <p:spPr bwMode="auto">
            <a:xfrm rot="17291263">
              <a:off x="1636750" y="233082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414</a:t>
              </a:r>
              <a:endParaRPr kumimoji="0" lang="ja-JP" altLang="ja-JP" sz="2000" b="1" i="0" u="none" strike="noStrike" cap="none" normalizeH="0" baseline="0" dirty="0">
                <a:ln>
                  <a:noFill/>
                </a:ln>
                <a:effectLst/>
              </a:endParaRPr>
            </a:p>
          </p:txBody>
        </p:sp>
        <p:sp>
          <p:nvSpPr>
            <p:cNvPr id="41226" name="Rectangle 2519">
              <a:extLst>
                <a:ext uri="{FF2B5EF4-FFF2-40B4-BE49-F238E27FC236}">
                  <a16:creationId xmlns:a16="http://schemas.microsoft.com/office/drawing/2014/main" id="{060816E7-46DD-3DB7-FF61-5D7F63C63369}"/>
                </a:ext>
              </a:extLst>
            </p:cNvPr>
            <p:cNvSpPr>
              <a:spLocks noChangeArrowheads="1"/>
            </p:cNvSpPr>
            <p:nvPr/>
          </p:nvSpPr>
          <p:spPr bwMode="auto">
            <a:xfrm rot="18963744">
              <a:off x="664666" y="3061135"/>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399</a:t>
              </a:r>
              <a:endParaRPr kumimoji="0" lang="ja-JP" altLang="ja-JP" sz="2000" b="1" i="0" u="none" strike="noStrike" cap="none" normalizeH="0" baseline="0" dirty="0">
                <a:ln>
                  <a:noFill/>
                </a:ln>
                <a:effectLst/>
              </a:endParaRPr>
            </a:p>
          </p:txBody>
        </p:sp>
        <p:sp>
          <p:nvSpPr>
            <p:cNvPr id="41227" name="Rectangle 2519">
              <a:extLst>
                <a:ext uri="{FF2B5EF4-FFF2-40B4-BE49-F238E27FC236}">
                  <a16:creationId xmlns:a16="http://schemas.microsoft.com/office/drawing/2014/main" id="{880E74E8-5F67-D74A-4C05-776400456B1C}"/>
                </a:ext>
              </a:extLst>
            </p:cNvPr>
            <p:cNvSpPr>
              <a:spLocks noChangeArrowheads="1"/>
            </p:cNvSpPr>
            <p:nvPr/>
          </p:nvSpPr>
          <p:spPr bwMode="auto">
            <a:xfrm rot="18219656">
              <a:off x="623741" y="3556760"/>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325</a:t>
              </a:r>
              <a:endParaRPr kumimoji="0" lang="ja-JP" altLang="ja-JP" sz="2000" b="1" i="0" u="none" strike="noStrike" cap="none" normalizeH="0" baseline="0" dirty="0">
                <a:ln>
                  <a:noFill/>
                </a:ln>
                <a:effectLst/>
              </a:endParaRPr>
            </a:p>
          </p:txBody>
        </p:sp>
        <p:sp>
          <p:nvSpPr>
            <p:cNvPr id="163" name="Rectangle 2519">
              <a:extLst>
                <a:ext uri="{FF2B5EF4-FFF2-40B4-BE49-F238E27FC236}">
                  <a16:creationId xmlns:a16="http://schemas.microsoft.com/office/drawing/2014/main" id="{A349A461-62FC-9716-ECC6-498191A66E46}"/>
                </a:ext>
              </a:extLst>
            </p:cNvPr>
            <p:cNvSpPr>
              <a:spLocks noChangeArrowheads="1"/>
            </p:cNvSpPr>
            <p:nvPr/>
          </p:nvSpPr>
          <p:spPr bwMode="auto">
            <a:xfrm rot="1620212">
              <a:off x="2212572" y="2946417"/>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124</a:t>
              </a:r>
              <a:endParaRPr kumimoji="0" lang="ja-JP" altLang="ja-JP" sz="2000" b="1" i="0" u="none" strike="noStrike" cap="none" normalizeH="0" baseline="0" dirty="0">
                <a:ln>
                  <a:noFill/>
                </a:ln>
                <a:effectLst/>
              </a:endParaRPr>
            </a:p>
          </p:txBody>
        </p:sp>
        <p:sp>
          <p:nvSpPr>
            <p:cNvPr id="167" name="Rectangle 2519">
              <a:extLst>
                <a:ext uri="{FF2B5EF4-FFF2-40B4-BE49-F238E27FC236}">
                  <a16:creationId xmlns:a16="http://schemas.microsoft.com/office/drawing/2014/main" id="{0967DE29-9F90-CF80-FFAB-2FEFB5DCDB7A}"/>
                </a:ext>
              </a:extLst>
            </p:cNvPr>
            <p:cNvSpPr>
              <a:spLocks noChangeArrowheads="1"/>
            </p:cNvSpPr>
            <p:nvPr/>
          </p:nvSpPr>
          <p:spPr bwMode="auto">
            <a:xfrm rot="1596548">
              <a:off x="1825288" y="3492741"/>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rPr>
                <a:t>72</a:t>
              </a:r>
              <a:endParaRPr kumimoji="0" lang="ja-JP" altLang="ja-JP" sz="2000" b="1" i="0" u="none" strike="noStrike" cap="none" normalizeH="0" baseline="0" dirty="0">
                <a:ln>
                  <a:noFill/>
                </a:ln>
                <a:effectLst/>
              </a:endParaRPr>
            </a:p>
          </p:txBody>
        </p:sp>
        <p:sp>
          <p:nvSpPr>
            <p:cNvPr id="170" name="Rectangle 2519">
              <a:extLst>
                <a:ext uri="{FF2B5EF4-FFF2-40B4-BE49-F238E27FC236}">
                  <a16:creationId xmlns:a16="http://schemas.microsoft.com/office/drawing/2014/main" id="{791AA787-FC54-8470-29B2-E228AD82B8A2}"/>
                </a:ext>
              </a:extLst>
            </p:cNvPr>
            <p:cNvSpPr>
              <a:spLocks noChangeArrowheads="1"/>
            </p:cNvSpPr>
            <p:nvPr/>
          </p:nvSpPr>
          <p:spPr bwMode="auto">
            <a:xfrm rot="19790640">
              <a:off x="2302219" y="3324050"/>
              <a:ext cx="2464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rPr>
                <a:t>115</a:t>
              </a:r>
              <a:endParaRPr kumimoji="0" lang="ja-JP" altLang="ja-JP" sz="2000" b="1" i="0" u="none" strike="noStrike" cap="none" normalizeH="0" baseline="0" dirty="0">
                <a:ln>
                  <a:noFill/>
                </a:ln>
                <a:effectLst/>
              </a:endParaRPr>
            </a:p>
          </p:txBody>
        </p:sp>
        <p:sp>
          <p:nvSpPr>
            <p:cNvPr id="172" name="Rectangle 2519">
              <a:extLst>
                <a:ext uri="{FF2B5EF4-FFF2-40B4-BE49-F238E27FC236}">
                  <a16:creationId xmlns:a16="http://schemas.microsoft.com/office/drawing/2014/main" id="{9358C608-057B-515C-8EEF-32267861FB53}"/>
                </a:ext>
              </a:extLst>
            </p:cNvPr>
            <p:cNvSpPr>
              <a:spLocks noChangeArrowheads="1"/>
            </p:cNvSpPr>
            <p:nvPr/>
          </p:nvSpPr>
          <p:spPr bwMode="auto">
            <a:xfrm rot="18344073">
              <a:off x="1812545" y="3746971"/>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kumimoji="0" lang="en-US" altLang="ja-JP" sz="1200" b="1" i="0" u="none" strike="noStrike" cap="none" normalizeH="0" baseline="0" dirty="0">
                  <a:ln>
                    <a:noFill/>
                  </a:ln>
                  <a:effectLst/>
                  <a:ea typeface="小塚ゴシック Pr6N R" panose="020B0400000000000000" pitchFamily="34" charset="-128"/>
                </a:rPr>
                <a:t>78</a:t>
              </a:r>
              <a:endParaRPr kumimoji="0" lang="ja-JP" altLang="ja-JP" sz="2000" b="1" i="0" u="none" strike="noStrike" cap="none" normalizeH="0" baseline="0" dirty="0">
                <a:ln>
                  <a:noFill/>
                </a:ln>
                <a:effectLst/>
              </a:endParaRPr>
            </a:p>
          </p:txBody>
        </p:sp>
        <p:sp>
          <p:nvSpPr>
            <p:cNvPr id="173" name="Rectangle 2519">
              <a:extLst>
                <a:ext uri="{FF2B5EF4-FFF2-40B4-BE49-F238E27FC236}">
                  <a16:creationId xmlns:a16="http://schemas.microsoft.com/office/drawing/2014/main" id="{6DBA4BF9-D941-D450-1002-C5AC4A3CF959}"/>
                </a:ext>
              </a:extLst>
            </p:cNvPr>
            <p:cNvSpPr>
              <a:spLocks noChangeArrowheads="1"/>
            </p:cNvSpPr>
            <p:nvPr/>
          </p:nvSpPr>
          <p:spPr bwMode="auto">
            <a:xfrm rot="5400000">
              <a:off x="3005398" y="3896813"/>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84</a:t>
              </a:r>
              <a:endParaRPr kumimoji="0" lang="ja-JP" altLang="ja-JP" sz="2000" b="1" i="0" u="none" strike="noStrike" cap="none" normalizeH="0" baseline="0" dirty="0">
                <a:ln>
                  <a:noFill/>
                </a:ln>
                <a:effectLst/>
              </a:endParaRPr>
            </a:p>
          </p:txBody>
        </p:sp>
        <p:sp>
          <p:nvSpPr>
            <p:cNvPr id="174" name="Rectangle 2519">
              <a:extLst>
                <a:ext uri="{FF2B5EF4-FFF2-40B4-BE49-F238E27FC236}">
                  <a16:creationId xmlns:a16="http://schemas.microsoft.com/office/drawing/2014/main" id="{2BF6FAC9-1296-03AF-0AC6-B2A6D28FF51E}"/>
                </a:ext>
              </a:extLst>
            </p:cNvPr>
            <p:cNvSpPr>
              <a:spLocks noChangeArrowheads="1"/>
            </p:cNvSpPr>
            <p:nvPr/>
          </p:nvSpPr>
          <p:spPr bwMode="auto">
            <a:xfrm rot="4467543">
              <a:off x="3139942" y="3257875"/>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365</a:t>
              </a:r>
              <a:endParaRPr kumimoji="0" lang="ja-JP" altLang="ja-JP" sz="2000" b="1" i="0" u="none" strike="noStrike" cap="none" normalizeH="0" baseline="0" dirty="0">
                <a:ln>
                  <a:noFill/>
                </a:ln>
                <a:effectLst/>
              </a:endParaRPr>
            </a:p>
          </p:txBody>
        </p:sp>
        <p:sp>
          <p:nvSpPr>
            <p:cNvPr id="178" name="Rectangle 2519">
              <a:extLst>
                <a:ext uri="{FF2B5EF4-FFF2-40B4-BE49-F238E27FC236}">
                  <a16:creationId xmlns:a16="http://schemas.microsoft.com/office/drawing/2014/main" id="{CDC4008F-2123-51A8-F7EA-36C95388732F}"/>
                </a:ext>
              </a:extLst>
            </p:cNvPr>
            <p:cNvSpPr>
              <a:spLocks noChangeArrowheads="1"/>
            </p:cNvSpPr>
            <p:nvPr/>
          </p:nvSpPr>
          <p:spPr bwMode="auto">
            <a:xfrm rot="3663486">
              <a:off x="3083786" y="4246235"/>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244</a:t>
              </a:r>
              <a:endParaRPr kumimoji="0" lang="ja-JP" altLang="ja-JP" sz="2000" b="1" i="0" u="none" strike="noStrike" cap="none" normalizeH="0" baseline="0" dirty="0">
                <a:ln>
                  <a:noFill/>
                </a:ln>
                <a:effectLst/>
              </a:endParaRPr>
            </a:p>
          </p:txBody>
        </p:sp>
        <p:sp>
          <p:nvSpPr>
            <p:cNvPr id="181" name="Rectangle 2519">
              <a:extLst>
                <a:ext uri="{FF2B5EF4-FFF2-40B4-BE49-F238E27FC236}">
                  <a16:creationId xmlns:a16="http://schemas.microsoft.com/office/drawing/2014/main" id="{51D4A6AF-7B17-E57F-9026-6DFCC7F5BC19}"/>
                </a:ext>
              </a:extLst>
            </p:cNvPr>
            <p:cNvSpPr>
              <a:spLocks noChangeArrowheads="1"/>
            </p:cNvSpPr>
            <p:nvPr/>
          </p:nvSpPr>
          <p:spPr bwMode="auto">
            <a:xfrm rot="1471333">
              <a:off x="2313604" y="1695880"/>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52</a:t>
              </a:r>
              <a:endParaRPr kumimoji="0" lang="ja-JP" altLang="ja-JP" sz="2000" b="1" i="0" u="none" strike="noStrike" cap="none" normalizeH="0" baseline="0" dirty="0">
                <a:ln>
                  <a:noFill/>
                </a:ln>
                <a:effectLst/>
              </a:endParaRPr>
            </a:p>
          </p:txBody>
        </p:sp>
        <p:sp>
          <p:nvSpPr>
            <p:cNvPr id="184" name="Rectangle 2519">
              <a:extLst>
                <a:ext uri="{FF2B5EF4-FFF2-40B4-BE49-F238E27FC236}">
                  <a16:creationId xmlns:a16="http://schemas.microsoft.com/office/drawing/2014/main" id="{A7F288DA-7F04-A315-4D5D-94EC7115244A}"/>
                </a:ext>
              </a:extLst>
            </p:cNvPr>
            <p:cNvSpPr>
              <a:spLocks noChangeArrowheads="1"/>
            </p:cNvSpPr>
            <p:nvPr/>
          </p:nvSpPr>
          <p:spPr bwMode="auto">
            <a:xfrm rot="3806286">
              <a:off x="1720803" y="4137866"/>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162</a:t>
              </a:r>
              <a:endParaRPr kumimoji="0" lang="ja-JP" altLang="ja-JP" sz="2000" b="1" i="0" u="none" strike="noStrike" cap="none" normalizeH="0" baseline="0" dirty="0">
                <a:ln>
                  <a:noFill/>
                </a:ln>
                <a:effectLst/>
              </a:endParaRPr>
            </a:p>
          </p:txBody>
        </p:sp>
        <p:sp>
          <p:nvSpPr>
            <p:cNvPr id="185" name="Rectangle 2519">
              <a:extLst>
                <a:ext uri="{FF2B5EF4-FFF2-40B4-BE49-F238E27FC236}">
                  <a16:creationId xmlns:a16="http://schemas.microsoft.com/office/drawing/2014/main" id="{0C7C1827-D0DF-B1E4-D9B4-63A8C22B4A7D}"/>
                </a:ext>
              </a:extLst>
            </p:cNvPr>
            <p:cNvSpPr>
              <a:spLocks noChangeArrowheads="1"/>
            </p:cNvSpPr>
            <p:nvPr/>
          </p:nvSpPr>
          <p:spPr bwMode="auto">
            <a:xfrm rot="18797382">
              <a:off x="1856514" y="2973772"/>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153</a:t>
              </a:r>
              <a:endParaRPr kumimoji="0" lang="ja-JP" altLang="ja-JP" sz="2000" b="1" i="0" u="none" strike="noStrike" cap="none" normalizeH="0" baseline="0" dirty="0">
                <a:ln>
                  <a:noFill/>
                </a:ln>
                <a:effectLst/>
              </a:endParaRPr>
            </a:p>
          </p:txBody>
        </p:sp>
        <p:sp>
          <p:nvSpPr>
            <p:cNvPr id="186" name="Rectangle 2519">
              <a:extLst>
                <a:ext uri="{FF2B5EF4-FFF2-40B4-BE49-F238E27FC236}">
                  <a16:creationId xmlns:a16="http://schemas.microsoft.com/office/drawing/2014/main" id="{C44D758F-1CD2-18FF-7F9B-B56A9B6ABA2C}"/>
                </a:ext>
              </a:extLst>
            </p:cNvPr>
            <p:cNvSpPr>
              <a:spLocks noChangeArrowheads="1"/>
            </p:cNvSpPr>
            <p:nvPr/>
          </p:nvSpPr>
          <p:spPr bwMode="auto">
            <a:xfrm rot="18797382">
              <a:off x="2225675" y="2546821"/>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121</a:t>
              </a:r>
              <a:endParaRPr kumimoji="0" lang="ja-JP" altLang="ja-JP" sz="2000" b="1" i="0" u="none" strike="noStrike" cap="none" normalizeH="0" baseline="0" dirty="0">
                <a:ln>
                  <a:noFill/>
                </a:ln>
                <a:effectLst/>
              </a:endParaRPr>
            </a:p>
          </p:txBody>
        </p:sp>
        <p:sp>
          <p:nvSpPr>
            <p:cNvPr id="188" name="Rectangle 2519">
              <a:extLst>
                <a:ext uri="{FF2B5EF4-FFF2-40B4-BE49-F238E27FC236}">
                  <a16:creationId xmlns:a16="http://schemas.microsoft.com/office/drawing/2014/main" id="{269B6ACA-E6C2-F3AF-D7D8-CAFC0BEDD6A8}"/>
                </a:ext>
              </a:extLst>
            </p:cNvPr>
            <p:cNvSpPr>
              <a:spLocks noChangeArrowheads="1"/>
            </p:cNvSpPr>
            <p:nvPr/>
          </p:nvSpPr>
          <p:spPr bwMode="auto">
            <a:xfrm rot="2119543">
              <a:off x="2042799" y="2087914"/>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218</a:t>
              </a:r>
              <a:endParaRPr kumimoji="0" lang="ja-JP" altLang="ja-JP" sz="2000" b="1" i="0" u="none" strike="noStrike" cap="none" normalizeH="0" baseline="0" dirty="0">
                <a:ln>
                  <a:noFill/>
                </a:ln>
                <a:effectLst/>
              </a:endParaRPr>
            </a:p>
          </p:txBody>
        </p:sp>
        <p:sp>
          <p:nvSpPr>
            <p:cNvPr id="189" name="Rectangle 2519">
              <a:extLst>
                <a:ext uri="{FF2B5EF4-FFF2-40B4-BE49-F238E27FC236}">
                  <a16:creationId xmlns:a16="http://schemas.microsoft.com/office/drawing/2014/main" id="{3C314904-2A18-62ED-7782-B08614979EE7}"/>
                </a:ext>
              </a:extLst>
            </p:cNvPr>
            <p:cNvSpPr>
              <a:spLocks noChangeArrowheads="1"/>
            </p:cNvSpPr>
            <p:nvPr/>
          </p:nvSpPr>
          <p:spPr bwMode="auto">
            <a:xfrm rot="2119543">
              <a:off x="1817099" y="1911604"/>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104</a:t>
              </a:r>
              <a:endParaRPr kumimoji="0" lang="ja-JP" altLang="ja-JP" sz="2000" b="1" i="0" u="none" strike="noStrike" cap="none" normalizeH="0" baseline="0" dirty="0">
                <a:ln>
                  <a:noFill/>
                </a:ln>
                <a:effectLst/>
              </a:endParaRPr>
            </a:p>
          </p:txBody>
        </p:sp>
        <p:sp>
          <p:nvSpPr>
            <p:cNvPr id="190" name="Rectangle 2519">
              <a:extLst>
                <a:ext uri="{FF2B5EF4-FFF2-40B4-BE49-F238E27FC236}">
                  <a16:creationId xmlns:a16="http://schemas.microsoft.com/office/drawing/2014/main" id="{E49DD175-5CAF-844E-E1D4-C1B3BE093074}"/>
                </a:ext>
              </a:extLst>
            </p:cNvPr>
            <p:cNvSpPr>
              <a:spLocks noChangeArrowheads="1"/>
            </p:cNvSpPr>
            <p:nvPr/>
          </p:nvSpPr>
          <p:spPr bwMode="auto">
            <a:xfrm rot="17352523">
              <a:off x="2649389" y="2126786"/>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48</a:t>
              </a:r>
              <a:endParaRPr kumimoji="0" lang="ja-JP" altLang="ja-JP" sz="2000" b="1" i="0" u="none" strike="noStrike" cap="none" normalizeH="0" baseline="0" dirty="0">
                <a:ln>
                  <a:noFill/>
                </a:ln>
                <a:effectLst/>
              </a:endParaRPr>
            </a:p>
          </p:txBody>
        </p:sp>
        <p:sp>
          <p:nvSpPr>
            <p:cNvPr id="196" name="Rectangle 2519">
              <a:extLst>
                <a:ext uri="{FF2B5EF4-FFF2-40B4-BE49-F238E27FC236}">
                  <a16:creationId xmlns:a16="http://schemas.microsoft.com/office/drawing/2014/main" id="{E7015A82-F0CF-8FB8-14D0-4FEEA2CB02FA}"/>
                </a:ext>
              </a:extLst>
            </p:cNvPr>
            <p:cNvSpPr>
              <a:spLocks noChangeArrowheads="1"/>
            </p:cNvSpPr>
            <p:nvPr/>
          </p:nvSpPr>
          <p:spPr bwMode="auto">
            <a:xfrm>
              <a:off x="2904143" y="3431301"/>
              <a:ext cx="1699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69</a:t>
              </a:r>
              <a:endParaRPr kumimoji="0" lang="ja-JP" altLang="ja-JP" sz="2000" b="1" i="0" u="none" strike="noStrike" cap="none" normalizeH="0" baseline="0" dirty="0">
                <a:ln>
                  <a:noFill/>
                </a:ln>
                <a:effectLst/>
              </a:endParaRPr>
            </a:p>
          </p:txBody>
        </p:sp>
        <p:sp>
          <p:nvSpPr>
            <p:cNvPr id="198" name="Rectangle 2519">
              <a:extLst>
                <a:ext uri="{FF2B5EF4-FFF2-40B4-BE49-F238E27FC236}">
                  <a16:creationId xmlns:a16="http://schemas.microsoft.com/office/drawing/2014/main" id="{E7015A82-F0CF-8FB8-14D0-4FEEA2CB02FA}"/>
                </a:ext>
              </a:extLst>
            </p:cNvPr>
            <p:cNvSpPr>
              <a:spLocks noChangeArrowheads="1"/>
            </p:cNvSpPr>
            <p:nvPr/>
          </p:nvSpPr>
          <p:spPr bwMode="auto">
            <a:xfrm>
              <a:off x="7366954" y="3451751"/>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1200"/>
                </a:lnSpc>
                <a:spcBef>
                  <a:spcPct val="0"/>
                </a:spcBef>
                <a:spcAft>
                  <a:spcPct val="0"/>
                </a:spcAft>
                <a:buClrTx/>
                <a:buSzTx/>
                <a:buFontTx/>
                <a:buNone/>
                <a:tabLst/>
              </a:pPr>
              <a:r>
                <a:rPr lang="en-US" altLang="ja-JP" sz="1200" b="1" dirty="0">
                  <a:ea typeface="小塚ゴシック Pr6N R" panose="020B0400000000000000" pitchFamily="34" charset="-128"/>
                </a:rPr>
                <a:t>1</a:t>
              </a:r>
              <a:endParaRPr kumimoji="0" lang="ja-JP" altLang="ja-JP" sz="2000" b="1" i="0" u="none" strike="noStrike" cap="none" normalizeH="0" baseline="0" dirty="0">
                <a:ln>
                  <a:noFill/>
                </a:ln>
                <a:effectLst/>
              </a:endParaRPr>
            </a:p>
          </p:txBody>
        </p:sp>
      </p:grpSp>
      <p:sp>
        <p:nvSpPr>
          <p:cNvPr id="40962" name="テキスト ボックス 7">
            <a:extLst>
              <a:ext uri="{FF2B5EF4-FFF2-40B4-BE49-F238E27FC236}">
                <a16:creationId xmlns:a16="http://schemas.microsoft.com/office/drawing/2014/main" id="{168A65B9-B174-0475-D4F7-8D4130C2119F}"/>
              </a:ext>
            </a:extLst>
          </p:cNvPr>
          <p:cNvSpPr txBox="1">
            <a:spLocks noChangeArrowheads="1"/>
          </p:cNvSpPr>
          <p:nvPr/>
        </p:nvSpPr>
        <p:spPr bwMode="auto">
          <a:xfrm>
            <a:off x="200134" y="6176495"/>
            <a:ext cx="8674050" cy="648492"/>
          </a:xfrm>
          <a:prstGeom prst="rect">
            <a:avLst/>
          </a:prstGeom>
          <a:solidFill>
            <a:schemeClr val="bg1"/>
          </a:solidFill>
          <a:ln w="9525">
            <a:solidFill>
              <a:schemeClr val="tx1"/>
            </a:solidFill>
            <a:miter lim="800000"/>
            <a:headEnd/>
            <a:tailEnd/>
          </a:ln>
        </p:spPr>
        <p:txBody>
          <a:bodyPr lIns="72000" tIns="36000" rIns="0" bIns="360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〇本事業の整備により、周辺の市道包近流木線（</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-68</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百台</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日）、国道</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26</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号（</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-29</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百台</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日）などから泉州山手線（＋</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138</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百台</a:t>
            </a:r>
            <a:r>
              <a:rPr lang="en-US" altLang="ja-JP" sz="16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600" dirty="0">
                <a:latin typeface="ＭＳ ゴシック" panose="020B0609070205080204" pitchFamily="49" charset="-128"/>
                <a:ea typeface="ＭＳ ゴシック" panose="020B0609070205080204" pitchFamily="49" charset="-128"/>
                <a:cs typeface="Meiryo UI" panose="020B0604030504040204" pitchFamily="50" charset="-128"/>
              </a:rPr>
              <a:t>日）に交通転換すると予測</a:t>
            </a:r>
          </a:p>
        </p:txBody>
      </p:sp>
      <p:sp>
        <p:nvSpPr>
          <p:cNvPr id="19" name="タイトル 2">
            <a:extLst>
              <a:ext uri="{FF2B5EF4-FFF2-40B4-BE49-F238E27FC236}">
                <a16:creationId xmlns:a16="http://schemas.microsoft.com/office/drawing/2014/main" id="{EAA63ED8-BE39-D569-7EE7-3900E55A454F}"/>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２．事業の必要性等に関する視点</a:t>
            </a:r>
          </a:p>
        </p:txBody>
      </p:sp>
      <p:sp>
        <p:nvSpPr>
          <p:cNvPr id="40966" name="テキスト ボックス 4">
            <a:extLst>
              <a:ext uri="{FF2B5EF4-FFF2-40B4-BE49-F238E27FC236}">
                <a16:creationId xmlns:a16="http://schemas.microsoft.com/office/drawing/2014/main" id="{D31A9CA4-3C60-7631-BB2E-BE464057CEF5}"/>
              </a:ext>
            </a:extLst>
          </p:cNvPr>
          <p:cNvSpPr txBox="1">
            <a:spLocks noChangeArrowheads="1"/>
          </p:cNvSpPr>
          <p:nvPr/>
        </p:nvSpPr>
        <p:spPr bwMode="auto">
          <a:xfrm>
            <a:off x="6607261" y="602342"/>
            <a:ext cx="2365204" cy="279843"/>
          </a:xfrm>
          <a:prstGeom prst="rect">
            <a:avLst/>
          </a:prstGeom>
          <a:noFill/>
          <a:ln>
            <a:solidFill>
              <a:schemeClr val="tx1"/>
            </a:solidFill>
          </a:ln>
        </p:spPr>
        <p:txBody>
          <a:bodyPr wrap="square" lIns="0" tIns="72000" rIns="0" bIns="72000" anchor="ctr" anchorCtr="1">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r>
              <a:rPr lang="ja-JP" altLang="en-US" sz="1400" dirty="0">
                <a:latin typeface="ＭＳ ゴシック" panose="020B0609070205080204" pitchFamily="49" charset="-128"/>
                <a:ea typeface="ＭＳ ゴシック" panose="020B0609070205080204" pitchFamily="49" charset="-128"/>
              </a:rPr>
              <a:t>交通量図　（単位：百台）</a:t>
            </a:r>
            <a:endParaRPr lang="en-US" altLang="ja-JP" sz="1400" u="sng" dirty="0">
              <a:latin typeface="ＭＳ ゴシック" panose="020B0609070205080204" pitchFamily="49" charset="-128"/>
              <a:ea typeface="ＭＳ ゴシック" panose="020B0609070205080204" pitchFamily="49" charset="-128"/>
            </a:endParaRPr>
          </a:p>
        </p:txBody>
      </p:sp>
      <p:sp>
        <p:nvSpPr>
          <p:cNvPr id="36" name="テキスト ボックス 7">
            <a:extLst>
              <a:ext uri="{FF2B5EF4-FFF2-40B4-BE49-F238E27FC236}">
                <a16:creationId xmlns:a16="http://schemas.microsoft.com/office/drawing/2014/main" id="{00A005A0-389F-0671-E89D-1D2F3599824B}"/>
              </a:ext>
            </a:extLst>
          </p:cNvPr>
          <p:cNvSpPr txBox="1">
            <a:spLocks noChangeArrowheads="1"/>
          </p:cNvSpPr>
          <p:nvPr/>
        </p:nvSpPr>
        <p:spPr bwMode="auto">
          <a:xfrm>
            <a:off x="3266557" y="5689705"/>
            <a:ext cx="1225555" cy="107724"/>
          </a:xfrm>
          <a:prstGeom prst="rect">
            <a:avLst/>
          </a:prstGeom>
          <a:ln>
            <a:noFill/>
          </a:ln>
        </p:spPr>
        <p:txBody>
          <a:bodyPr lIns="36000" tIns="0" rIns="36000" bIns="0">
            <a:spAutoFit/>
          </a:bodyPr>
          <a:lstStyle>
            <a:defPPr>
              <a:defRPr lang="en-US"/>
            </a:defPPr>
            <a:lvl1pPr>
              <a:defRPr>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a:defRPr/>
            </a:pPr>
            <a:r>
              <a:rPr lang="ja-JP" altLang="en-US" sz="700" dirty="0">
                <a:effectLst>
                  <a:glow rad="25400">
                    <a:schemeClr val="bg1"/>
                  </a:glow>
                </a:effectLst>
              </a:rPr>
              <a:t>下図：地理院地図を使用</a:t>
            </a:r>
          </a:p>
        </p:txBody>
      </p:sp>
      <p:sp>
        <p:nvSpPr>
          <p:cNvPr id="37" name="正方形/長方形 36">
            <a:extLst>
              <a:ext uri="{FF2B5EF4-FFF2-40B4-BE49-F238E27FC236}">
                <a16:creationId xmlns:a16="http://schemas.microsoft.com/office/drawing/2014/main" id="{06D0D1F1-9FFB-3793-02FC-F6A4B24C47D0}"/>
              </a:ext>
            </a:extLst>
          </p:cNvPr>
          <p:cNvSpPr/>
          <p:nvPr/>
        </p:nvSpPr>
        <p:spPr bwMode="auto">
          <a:xfrm>
            <a:off x="3559140" y="5568433"/>
            <a:ext cx="991194" cy="107724"/>
          </a:xfrm>
          <a:prstGeom prst="rect">
            <a:avLst/>
          </a:prstGeom>
          <a:ln>
            <a:noFill/>
          </a:ln>
        </p:spPr>
        <p:txBody>
          <a:bodyPr lIns="36000" tIns="0" rIns="36000" bIns="0">
            <a:spAutoFit/>
          </a:bodyPr>
          <a:lstStyle/>
          <a:p>
            <a:pPr algn="r">
              <a:defRPr/>
            </a:pPr>
            <a:r>
              <a:rPr lang="ja-JP" altLang="en-US" sz="700" dirty="0">
                <a:solidFill>
                  <a:schemeClr val="tx1"/>
                </a:solidFill>
                <a:effectLst>
                  <a:glow rad="25400">
                    <a:schemeClr val="bg1"/>
                  </a:glow>
                </a:effectLst>
                <a:latin typeface="ＭＳ ゴシック" panose="020B0609070205080204" pitchFamily="49" charset="-128"/>
                <a:ea typeface="ＭＳ ゴシック" panose="020B0609070205080204" pitchFamily="49" charset="-128"/>
              </a:rPr>
              <a:t>（単位：百台</a:t>
            </a:r>
            <a:r>
              <a:rPr lang="en-US" altLang="ja-JP" sz="700" dirty="0">
                <a:solidFill>
                  <a:schemeClr val="tx1"/>
                </a:solidFill>
                <a:effectLst>
                  <a:glow rad="25400">
                    <a:schemeClr val="bg1"/>
                  </a:glow>
                </a:effectLst>
                <a:latin typeface="ＭＳ ゴシック" panose="020B0609070205080204" pitchFamily="49" charset="-128"/>
                <a:ea typeface="ＭＳ ゴシック" panose="020B0609070205080204" pitchFamily="49" charset="-128"/>
              </a:rPr>
              <a:t>/</a:t>
            </a:r>
            <a:r>
              <a:rPr lang="ja-JP" altLang="en-US" sz="700" dirty="0">
                <a:solidFill>
                  <a:schemeClr val="tx1"/>
                </a:solidFill>
                <a:effectLst>
                  <a:glow rad="25400">
                    <a:schemeClr val="bg1"/>
                  </a:glow>
                </a:effectLst>
                <a:latin typeface="ＭＳ ゴシック" panose="020B0609070205080204" pitchFamily="49" charset="-128"/>
                <a:ea typeface="ＭＳ ゴシック" panose="020B0609070205080204" pitchFamily="49" charset="-128"/>
              </a:rPr>
              <a:t>日）</a:t>
            </a:r>
            <a:endParaRPr lang="en-US" altLang="ja-JP" sz="700" dirty="0">
              <a:solidFill>
                <a:schemeClr val="tx1"/>
              </a:solidFill>
              <a:effectLst>
                <a:glow rad="25400">
                  <a:schemeClr val="bg1"/>
                </a:glow>
              </a:effectLst>
              <a:latin typeface="ＭＳ ゴシック" panose="020B0609070205080204" pitchFamily="49" charset="-128"/>
              <a:ea typeface="ＭＳ ゴシック" panose="020B0609070205080204" pitchFamily="49" charset="-128"/>
            </a:endParaRPr>
          </a:p>
        </p:txBody>
      </p:sp>
      <p:sp>
        <p:nvSpPr>
          <p:cNvPr id="38" name="テキスト ボックス 7">
            <a:extLst>
              <a:ext uri="{FF2B5EF4-FFF2-40B4-BE49-F238E27FC236}">
                <a16:creationId xmlns:a16="http://schemas.microsoft.com/office/drawing/2014/main" id="{41449B55-F523-B68E-7BA1-D66FF2B6F0E1}"/>
              </a:ext>
            </a:extLst>
          </p:cNvPr>
          <p:cNvSpPr txBox="1">
            <a:spLocks noChangeArrowheads="1"/>
          </p:cNvSpPr>
          <p:nvPr/>
        </p:nvSpPr>
        <p:spPr bwMode="auto">
          <a:xfrm>
            <a:off x="7720523" y="5689705"/>
            <a:ext cx="1225555" cy="107724"/>
          </a:xfrm>
          <a:prstGeom prst="rect">
            <a:avLst/>
          </a:prstGeom>
          <a:ln>
            <a:noFill/>
          </a:ln>
        </p:spPr>
        <p:txBody>
          <a:bodyPr lIns="36000" tIns="0" rIns="36000" bIns="0">
            <a:spAutoFit/>
          </a:bodyPr>
          <a:lstStyle>
            <a:defPPr>
              <a:defRPr lang="en-US"/>
            </a:defPPr>
            <a:lvl1pPr>
              <a:defRPr>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a:defRPr/>
            </a:pPr>
            <a:r>
              <a:rPr lang="ja-JP" altLang="en-US" sz="700" dirty="0">
                <a:effectLst>
                  <a:glow rad="25400">
                    <a:schemeClr val="bg1"/>
                  </a:glow>
                </a:effectLst>
              </a:rPr>
              <a:t>下図：地理院地図を使用</a:t>
            </a:r>
          </a:p>
        </p:txBody>
      </p:sp>
      <p:sp>
        <p:nvSpPr>
          <p:cNvPr id="39" name="正方形/長方形 38">
            <a:extLst>
              <a:ext uri="{FF2B5EF4-FFF2-40B4-BE49-F238E27FC236}">
                <a16:creationId xmlns:a16="http://schemas.microsoft.com/office/drawing/2014/main" id="{13CFA114-E6D7-1469-1CAF-EF86DC3EC7B2}"/>
              </a:ext>
            </a:extLst>
          </p:cNvPr>
          <p:cNvSpPr/>
          <p:nvPr/>
        </p:nvSpPr>
        <p:spPr bwMode="auto">
          <a:xfrm>
            <a:off x="8013107" y="5568433"/>
            <a:ext cx="991195" cy="107724"/>
          </a:xfrm>
          <a:prstGeom prst="rect">
            <a:avLst/>
          </a:prstGeom>
          <a:ln>
            <a:noFill/>
          </a:ln>
        </p:spPr>
        <p:txBody>
          <a:bodyPr lIns="36000" tIns="0" rIns="36000" bIns="0">
            <a:spAutoFit/>
          </a:bodyPr>
          <a:lstStyle/>
          <a:p>
            <a:pPr algn="r">
              <a:defRPr/>
            </a:pPr>
            <a:r>
              <a:rPr lang="ja-JP" altLang="en-US" sz="700" dirty="0">
                <a:solidFill>
                  <a:schemeClr val="tx1"/>
                </a:solidFill>
                <a:effectLst>
                  <a:glow rad="25400">
                    <a:schemeClr val="bg1"/>
                  </a:glow>
                </a:effectLst>
                <a:latin typeface="ＭＳ ゴシック" panose="020B0609070205080204" pitchFamily="49" charset="-128"/>
                <a:ea typeface="ＭＳ ゴシック" panose="020B0609070205080204" pitchFamily="49" charset="-128"/>
              </a:rPr>
              <a:t>（単位：百台</a:t>
            </a:r>
            <a:r>
              <a:rPr lang="en-US" altLang="ja-JP" sz="700" dirty="0">
                <a:solidFill>
                  <a:schemeClr val="tx1"/>
                </a:solidFill>
                <a:effectLst>
                  <a:glow rad="25400">
                    <a:schemeClr val="bg1"/>
                  </a:glow>
                </a:effectLst>
                <a:latin typeface="ＭＳ ゴシック" panose="020B0609070205080204" pitchFamily="49" charset="-128"/>
                <a:ea typeface="ＭＳ ゴシック" panose="020B0609070205080204" pitchFamily="49" charset="-128"/>
              </a:rPr>
              <a:t>/</a:t>
            </a:r>
            <a:r>
              <a:rPr lang="ja-JP" altLang="en-US" sz="700" dirty="0">
                <a:solidFill>
                  <a:schemeClr val="tx1"/>
                </a:solidFill>
                <a:effectLst>
                  <a:glow rad="25400">
                    <a:schemeClr val="bg1"/>
                  </a:glow>
                </a:effectLst>
                <a:latin typeface="ＭＳ ゴシック" panose="020B0609070205080204" pitchFamily="49" charset="-128"/>
                <a:ea typeface="ＭＳ ゴシック" panose="020B0609070205080204" pitchFamily="49" charset="-128"/>
              </a:rPr>
              <a:t>日）</a:t>
            </a:r>
            <a:endParaRPr lang="en-US" altLang="ja-JP" sz="700" dirty="0">
              <a:solidFill>
                <a:schemeClr val="tx1"/>
              </a:solidFill>
              <a:effectLst>
                <a:glow rad="25400">
                  <a:schemeClr val="bg1"/>
                </a:glow>
              </a:effectLst>
              <a:latin typeface="ＭＳ ゴシック" panose="020B0609070205080204" pitchFamily="49" charset="-128"/>
              <a:ea typeface="ＭＳ ゴシック" panose="020B0609070205080204" pitchFamily="49" charset="-128"/>
            </a:endParaRPr>
          </a:p>
        </p:txBody>
      </p:sp>
      <p:sp>
        <p:nvSpPr>
          <p:cNvPr id="5" name="正方形/長方形 4">
            <a:extLst>
              <a:ext uri="{FF2B5EF4-FFF2-40B4-BE49-F238E27FC236}">
                <a16:creationId xmlns:a16="http://schemas.microsoft.com/office/drawing/2014/main" id="{7E56595A-4DAA-216D-B502-9D75ECF70073}"/>
              </a:ext>
            </a:extLst>
          </p:cNvPr>
          <p:cNvSpPr>
            <a:spLocks noChangeArrowheads="1"/>
          </p:cNvSpPr>
          <p:nvPr/>
        </p:nvSpPr>
        <p:spPr bwMode="auto">
          <a:xfrm>
            <a:off x="34539" y="613016"/>
            <a:ext cx="4315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anose="020B0604020202020204" pitchFamily="34" charset="0"/>
              </a:rPr>
              <a:t>事業の投資効果（費用便益分析）③</a:t>
            </a:r>
          </a:p>
        </p:txBody>
      </p:sp>
      <p:sp>
        <p:nvSpPr>
          <p:cNvPr id="409" name="スライド番号プレースホルダー 3">
            <a:extLst>
              <a:ext uri="{FF2B5EF4-FFF2-40B4-BE49-F238E27FC236}">
                <a16:creationId xmlns:a16="http://schemas.microsoft.com/office/drawing/2014/main" id="{409AAD86-DFB9-A2F0-E3DB-6DB1F526CF28}"/>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ECB8C92-EDF5-4660-B237-9EA652CA305B}" type="slidenum">
              <a:rPr lang="ja-JP" altLang="en-US" sz="2000" smtClean="0">
                <a:effectLst>
                  <a:glow rad="63500">
                    <a:schemeClr val="bg1"/>
                  </a:glow>
                </a:effectLst>
                <a:latin typeface="Arial" panose="020B0604020202020204" pitchFamily="34" charset="0"/>
              </a:rPr>
              <a:pPr>
                <a:spcBef>
                  <a:spcPct val="0"/>
                </a:spcBef>
                <a:buFontTx/>
                <a:buNone/>
              </a:pPr>
              <a:t>14</a:t>
            </a:fld>
            <a:endParaRPr lang="ja-JP" altLang="en-US" sz="2000" dirty="0">
              <a:effectLst>
                <a:glow rad="63500">
                  <a:schemeClr val="bg1"/>
                </a:glow>
              </a:effectLst>
              <a:latin typeface="Arial" panose="020B0604020202020204" pitchFamily="34" charset="0"/>
            </a:endParaRPr>
          </a:p>
        </p:txBody>
      </p:sp>
      <p:sp>
        <p:nvSpPr>
          <p:cNvPr id="212" name="楕円 211"/>
          <p:cNvSpPr/>
          <p:nvPr/>
        </p:nvSpPr>
        <p:spPr>
          <a:xfrm rot="16933471">
            <a:off x="2861578" y="3340789"/>
            <a:ext cx="295300" cy="337040"/>
          </a:xfrm>
          <a:prstGeom prst="ellipse">
            <a:avLst/>
          </a:prstGeom>
          <a:noFill/>
          <a:ln w="349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ja-JP" altLang="en-US"/>
          </a:p>
        </p:txBody>
      </p:sp>
      <p:sp>
        <p:nvSpPr>
          <p:cNvPr id="213" name="線吹き出し 1 (枠付き) 212"/>
          <p:cNvSpPr/>
          <p:nvPr/>
        </p:nvSpPr>
        <p:spPr>
          <a:xfrm>
            <a:off x="2731366" y="4966112"/>
            <a:ext cx="1760745" cy="550248"/>
          </a:xfrm>
          <a:prstGeom prst="borderCallout1">
            <a:avLst>
              <a:gd name="adj1" fmla="val -2710"/>
              <a:gd name="adj2" fmla="val 49396"/>
              <a:gd name="adj3" fmla="val -243652"/>
              <a:gd name="adj4" fmla="val 20980"/>
            </a:avLst>
          </a:prstGeom>
          <a:solidFill>
            <a:schemeClr val="bg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ja-JP" altLang="en-US" sz="1400" b="1" dirty="0">
                <a:solidFill>
                  <a:srgbClr val="FF0000"/>
                </a:solidFill>
              </a:rPr>
              <a:t>市道包近流木線</a:t>
            </a:r>
            <a:endParaRPr lang="en-US" altLang="ja-JP" sz="1400" b="1" dirty="0">
              <a:solidFill>
                <a:srgbClr val="FF0000"/>
              </a:solidFill>
            </a:endParaRPr>
          </a:p>
          <a:p>
            <a:pPr algn="ctr">
              <a:defRPr/>
            </a:pPr>
            <a:r>
              <a:rPr lang="en-US" altLang="ja-JP" sz="1400" b="1" dirty="0">
                <a:solidFill>
                  <a:srgbClr val="FF0000"/>
                </a:solidFill>
              </a:rPr>
              <a:t>69</a:t>
            </a:r>
            <a:r>
              <a:rPr lang="ja-JP" altLang="en-US" sz="1400" b="1" dirty="0">
                <a:solidFill>
                  <a:srgbClr val="FF0000"/>
                </a:solidFill>
              </a:rPr>
              <a:t>百台</a:t>
            </a:r>
            <a:r>
              <a:rPr lang="en-US" altLang="ja-JP" sz="1400" b="1" dirty="0">
                <a:solidFill>
                  <a:srgbClr val="FF0000"/>
                </a:solidFill>
              </a:rPr>
              <a:t>/</a:t>
            </a:r>
            <a:r>
              <a:rPr lang="ja-JP" altLang="en-US" sz="1400" b="1" dirty="0">
                <a:solidFill>
                  <a:srgbClr val="FF0000"/>
                </a:solidFill>
              </a:rPr>
              <a:t>日</a:t>
            </a:r>
            <a:endParaRPr lang="en-US" altLang="ja-JP" sz="1400" b="1" dirty="0">
              <a:solidFill>
                <a:srgbClr val="FF0000"/>
              </a:solidFill>
            </a:endParaRPr>
          </a:p>
        </p:txBody>
      </p:sp>
      <p:sp>
        <p:nvSpPr>
          <p:cNvPr id="214" name="楕円 213"/>
          <p:cNvSpPr/>
          <p:nvPr/>
        </p:nvSpPr>
        <p:spPr>
          <a:xfrm>
            <a:off x="7235550" y="3407001"/>
            <a:ext cx="307760" cy="198101"/>
          </a:xfrm>
          <a:prstGeom prst="ellipse">
            <a:avLst/>
          </a:prstGeom>
          <a:noFill/>
          <a:ln w="349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ja-JP" altLang="en-US"/>
          </a:p>
        </p:txBody>
      </p:sp>
      <p:sp>
        <p:nvSpPr>
          <p:cNvPr id="216" name="楕円 215"/>
          <p:cNvSpPr/>
          <p:nvPr/>
        </p:nvSpPr>
        <p:spPr>
          <a:xfrm rot="19593191">
            <a:off x="7100629" y="3098237"/>
            <a:ext cx="352514" cy="245342"/>
          </a:xfrm>
          <a:prstGeom prst="ellipse">
            <a:avLst/>
          </a:prstGeom>
          <a:noFill/>
          <a:ln w="349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ja-JP" altLang="en-US">
              <a:solidFill>
                <a:srgbClr val="FF0000"/>
              </a:solidFill>
            </a:endParaRPr>
          </a:p>
        </p:txBody>
      </p:sp>
      <p:sp>
        <p:nvSpPr>
          <p:cNvPr id="217" name="楕円 216"/>
          <p:cNvSpPr/>
          <p:nvPr/>
        </p:nvSpPr>
        <p:spPr>
          <a:xfrm rot="18574960">
            <a:off x="1279211" y="3101743"/>
            <a:ext cx="368074" cy="230187"/>
          </a:xfrm>
          <a:prstGeom prst="ellipse">
            <a:avLst/>
          </a:prstGeom>
          <a:noFill/>
          <a:ln w="349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ja-JP" altLang="en-US"/>
          </a:p>
        </p:txBody>
      </p:sp>
      <p:sp>
        <p:nvSpPr>
          <p:cNvPr id="218" name="線吹き出し 1 (枠付き) 217"/>
          <p:cNvSpPr/>
          <p:nvPr/>
        </p:nvSpPr>
        <p:spPr>
          <a:xfrm>
            <a:off x="259823" y="1511807"/>
            <a:ext cx="1035050" cy="693737"/>
          </a:xfrm>
          <a:prstGeom prst="borderCallout1">
            <a:avLst>
              <a:gd name="adj1" fmla="val 100066"/>
              <a:gd name="adj2" fmla="val 50314"/>
              <a:gd name="adj3" fmla="val 223113"/>
              <a:gd name="adj4" fmla="val 115981"/>
            </a:avLst>
          </a:prstGeom>
          <a:solidFill>
            <a:schemeClr val="bg1"/>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ja-JP" altLang="en-US" sz="1400" b="1" dirty="0">
                <a:solidFill>
                  <a:srgbClr val="FF0000"/>
                </a:solidFill>
              </a:rPr>
              <a:t>国道</a:t>
            </a:r>
            <a:r>
              <a:rPr lang="en-US" altLang="ja-JP" sz="1400" b="1" dirty="0">
                <a:solidFill>
                  <a:srgbClr val="FF0000"/>
                </a:solidFill>
              </a:rPr>
              <a:t>26</a:t>
            </a:r>
            <a:r>
              <a:rPr lang="ja-JP" altLang="en-US" sz="1400" b="1" dirty="0">
                <a:solidFill>
                  <a:srgbClr val="FF0000"/>
                </a:solidFill>
              </a:rPr>
              <a:t>号</a:t>
            </a:r>
            <a:endParaRPr lang="en-US" altLang="ja-JP" sz="1400" b="1" dirty="0">
              <a:solidFill>
                <a:srgbClr val="FF0000"/>
              </a:solidFill>
            </a:endParaRPr>
          </a:p>
          <a:p>
            <a:pPr algn="ctr">
              <a:defRPr/>
            </a:pPr>
            <a:r>
              <a:rPr lang="en-US" altLang="ja-JP" sz="1400" b="1" dirty="0">
                <a:solidFill>
                  <a:srgbClr val="FF0000"/>
                </a:solidFill>
              </a:rPr>
              <a:t>393</a:t>
            </a:r>
            <a:r>
              <a:rPr lang="ja-JP" altLang="en-US" sz="1400" b="1" dirty="0">
                <a:solidFill>
                  <a:srgbClr val="FF0000"/>
                </a:solidFill>
              </a:rPr>
              <a:t>百台</a:t>
            </a:r>
            <a:r>
              <a:rPr lang="en-US" altLang="ja-JP" sz="1400" b="1" dirty="0">
                <a:solidFill>
                  <a:srgbClr val="FF0000"/>
                </a:solidFill>
              </a:rPr>
              <a:t>/</a:t>
            </a:r>
            <a:r>
              <a:rPr lang="ja-JP" altLang="en-US" sz="1400" b="1" dirty="0">
                <a:solidFill>
                  <a:srgbClr val="FF0000"/>
                </a:solidFill>
              </a:rPr>
              <a:t>日</a:t>
            </a:r>
            <a:endParaRPr lang="en-US" altLang="ja-JP" sz="1400" b="1" dirty="0">
              <a:solidFill>
                <a:srgbClr val="FF0000"/>
              </a:solidFill>
            </a:endParaRPr>
          </a:p>
        </p:txBody>
      </p:sp>
      <p:sp>
        <p:nvSpPr>
          <p:cNvPr id="219" name="楕円 218"/>
          <p:cNvSpPr/>
          <p:nvPr/>
        </p:nvSpPr>
        <p:spPr>
          <a:xfrm rot="19691757">
            <a:off x="5716649" y="3107016"/>
            <a:ext cx="371030" cy="230187"/>
          </a:xfrm>
          <a:prstGeom prst="ellipse">
            <a:avLst/>
          </a:prstGeom>
          <a:noFill/>
          <a:ln w="349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ja-JP" altLang="en-US"/>
          </a:p>
        </p:txBody>
      </p:sp>
      <p:sp>
        <p:nvSpPr>
          <p:cNvPr id="220" name="線吹き出し 1 (枠付き) 219"/>
          <p:cNvSpPr/>
          <p:nvPr/>
        </p:nvSpPr>
        <p:spPr>
          <a:xfrm>
            <a:off x="4714314" y="1513027"/>
            <a:ext cx="1035050" cy="693737"/>
          </a:xfrm>
          <a:prstGeom prst="borderCallout1">
            <a:avLst>
              <a:gd name="adj1" fmla="val 100524"/>
              <a:gd name="adj2" fmla="val 49394"/>
              <a:gd name="adj3" fmla="val 222656"/>
              <a:gd name="adj4" fmla="val 114753"/>
            </a:avLst>
          </a:prstGeom>
          <a:solidFill>
            <a:schemeClr val="bg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ja-JP" altLang="en-US" sz="1400" b="1" dirty="0">
                <a:solidFill>
                  <a:srgbClr val="FF0000"/>
                </a:solidFill>
              </a:rPr>
              <a:t>国道</a:t>
            </a:r>
            <a:r>
              <a:rPr lang="en-US" altLang="ja-JP" sz="1400" b="1" dirty="0">
                <a:solidFill>
                  <a:srgbClr val="FF0000"/>
                </a:solidFill>
              </a:rPr>
              <a:t>26</a:t>
            </a:r>
            <a:r>
              <a:rPr lang="ja-JP" altLang="en-US" sz="1400" b="1" dirty="0">
                <a:solidFill>
                  <a:srgbClr val="FF0000"/>
                </a:solidFill>
              </a:rPr>
              <a:t>号</a:t>
            </a:r>
            <a:endParaRPr lang="en-US" altLang="ja-JP" sz="1400" b="1" dirty="0">
              <a:solidFill>
                <a:srgbClr val="FF0000"/>
              </a:solidFill>
            </a:endParaRPr>
          </a:p>
          <a:p>
            <a:pPr algn="ctr">
              <a:defRPr/>
            </a:pPr>
            <a:r>
              <a:rPr lang="en-US" altLang="ja-JP" sz="1400" b="1" dirty="0">
                <a:solidFill>
                  <a:srgbClr val="FF0000"/>
                </a:solidFill>
              </a:rPr>
              <a:t>364</a:t>
            </a:r>
            <a:r>
              <a:rPr lang="ja-JP" altLang="en-US" sz="1400" b="1" dirty="0">
                <a:solidFill>
                  <a:srgbClr val="FF0000"/>
                </a:solidFill>
              </a:rPr>
              <a:t>百台</a:t>
            </a:r>
            <a:r>
              <a:rPr lang="en-US" altLang="ja-JP" sz="1400" b="1" dirty="0">
                <a:solidFill>
                  <a:srgbClr val="FF0000"/>
                </a:solidFill>
              </a:rPr>
              <a:t>/</a:t>
            </a:r>
            <a:r>
              <a:rPr lang="ja-JP" altLang="en-US" sz="1400" b="1" dirty="0">
                <a:solidFill>
                  <a:srgbClr val="FF0000"/>
                </a:solidFill>
              </a:rPr>
              <a:t>日</a:t>
            </a:r>
            <a:endParaRPr lang="en-US" altLang="ja-JP" sz="1400" b="1" dirty="0">
              <a:solidFill>
                <a:srgbClr val="FF0000"/>
              </a:solidFill>
            </a:endParaRPr>
          </a:p>
        </p:txBody>
      </p:sp>
      <p:grpSp>
        <p:nvGrpSpPr>
          <p:cNvPr id="40973" name="グループ化 40972"/>
          <p:cNvGrpSpPr/>
          <p:nvPr/>
        </p:nvGrpSpPr>
        <p:grpSpPr>
          <a:xfrm>
            <a:off x="4648200" y="1019175"/>
            <a:ext cx="4333875" cy="4810125"/>
            <a:chOff x="4648200" y="1019175"/>
            <a:chExt cx="4333875" cy="4810125"/>
          </a:xfrm>
        </p:grpSpPr>
        <p:sp>
          <p:nvSpPr>
            <p:cNvPr id="150" name="フリーフォーム 149"/>
            <p:cNvSpPr/>
            <p:nvPr/>
          </p:nvSpPr>
          <p:spPr bwMode="auto">
            <a:xfrm>
              <a:off x="4648200" y="1019175"/>
              <a:ext cx="2505075" cy="2981325"/>
            </a:xfrm>
            <a:custGeom>
              <a:avLst/>
              <a:gdLst>
                <a:gd name="connsiteX0" fmla="*/ 0 w 2505075"/>
                <a:gd name="connsiteY0" fmla="*/ 2981325 h 2981325"/>
                <a:gd name="connsiteX1" fmla="*/ 133350 w 2505075"/>
                <a:gd name="connsiteY1" fmla="*/ 2914650 h 2981325"/>
                <a:gd name="connsiteX2" fmla="*/ 419100 w 2505075"/>
                <a:gd name="connsiteY2" fmla="*/ 2409825 h 2981325"/>
                <a:gd name="connsiteX3" fmla="*/ 962025 w 2505075"/>
                <a:gd name="connsiteY3" fmla="*/ 1905000 h 2981325"/>
                <a:gd name="connsiteX4" fmla="*/ 1085850 w 2505075"/>
                <a:gd name="connsiteY4" fmla="*/ 1714500 h 2981325"/>
                <a:gd name="connsiteX5" fmla="*/ 1638300 w 2505075"/>
                <a:gd name="connsiteY5" fmla="*/ 552450 h 2981325"/>
                <a:gd name="connsiteX6" fmla="*/ 2143125 w 2505075"/>
                <a:gd name="connsiteY6" fmla="*/ 295275 h 2981325"/>
                <a:gd name="connsiteX7" fmla="*/ 2505075 w 2505075"/>
                <a:gd name="connsiteY7" fmla="*/ 0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5075" h="2981325">
                  <a:moveTo>
                    <a:pt x="0" y="2981325"/>
                  </a:moveTo>
                  <a:lnTo>
                    <a:pt x="133350" y="2914650"/>
                  </a:lnTo>
                  <a:lnTo>
                    <a:pt x="419100" y="2409825"/>
                  </a:lnTo>
                  <a:lnTo>
                    <a:pt x="962025" y="1905000"/>
                  </a:lnTo>
                  <a:lnTo>
                    <a:pt x="1085850" y="1714500"/>
                  </a:lnTo>
                  <a:lnTo>
                    <a:pt x="1638300" y="552450"/>
                  </a:lnTo>
                  <a:lnTo>
                    <a:pt x="2143125" y="295275"/>
                  </a:lnTo>
                  <a:lnTo>
                    <a:pt x="2505075"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53" name="フリーフォーム 152"/>
            <p:cNvSpPr/>
            <p:nvPr/>
          </p:nvSpPr>
          <p:spPr bwMode="auto">
            <a:xfrm>
              <a:off x="5267325" y="1371600"/>
              <a:ext cx="3695700" cy="4457700"/>
            </a:xfrm>
            <a:custGeom>
              <a:avLst/>
              <a:gdLst>
                <a:gd name="connsiteX0" fmla="*/ 3695700 w 3695700"/>
                <a:gd name="connsiteY0" fmla="*/ 0 h 4457700"/>
                <a:gd name="connsiteX1" fmla="*/ 3057525 w 3695700"/>
                <a:gd name="connsiteY1" fmla="*/ 1323975 h 4457700"/>
                <a:gd name="connsiteX2" fmla="*/ 2533650 w 3695700"/>
                <a:gd name="connsiteY2" fmla="*/ 2190750 h 4457700"/>
                <a:gd name="connsiteX3" fmla="*/ 2562225 w 3695700"/>
                <a:gd name="connsiteY3" fmla="*/ 2314575 h 4457700"/>
                <a:gd name="connsiteX4" fmla="*/ 2600325 w 3695700"/>
                <a:gd name="connsiteY4" fmla="*/ 3162300 h 4457700"/>
                <a:gd name="connsiteX5" fmla="*/ 2562225 w 3695700"/>
                <a:gd name="connsiteY5" fmla="*/ 3267075 h 4457700"/>
                <a:gd name="connsiteX6" fmla="*/ 1200150 w 3695700"/>
                <a:gd name="connsiteY6" fmla="*/ 3790950 h 4457700"/>
                <a:gd name="connsiteX7" fmla="*/ 314325 w 3695700"/>
                <a:gd name="connsiteY7" fmla="*/ 4352925 h 4457700"/>
                <a:gd name="connsiteX8" fmla="*/ 0 w 3695700"/>
                <a:gd name="connsiteY8" fmla="*/ 445770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5700" h="4457700">
                  <a:moveTo>
                    <a:pt x="3695700" y="0"/>
                  </a:moveTo>
                  <a:lnTo>
                    <a:pt x="3057525" y="1323975"/>
                  </a:lnTo>
                  <a:lnTo>
                    <a:pt x="2533650" y="2190750"/>
                  </a:lnTo>
                  <a:lnTo>
                    <a:pt x="2562225" y="2314575"/>
                  </a:lnTo>
                  <a:lnTo>
                    <a:pt x="2600325" y="3162300"/>
                  </a:lnTo>
                  <a:lnTo>
                    <a:pt x="2562225" y="3267075"/>
                  </a:lnTo>
                  <a:lnTo>
                    <a:pt x="1200150" y="3790950"/>
                  </a:lnTo>
                  <a:lnTo>
                    <a:pt x="314325" y="4352925"/>
                  </a:lnTo>
                  <a:lnTo>
                    <a:pt x="0" y="445770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54" name="フリーフォーム 153"/>
            <p:cNvSpPr/>
            <p:nvPr/>
          </p:nvSpPr>
          <p:spPr bwMode="auto">
            <a:xfrm>
              <a:off x="4648200" y="5295900"/>
              <a:ext cx="247650" cy="523875"/>
            </a:xfrm>
            <a:custGeom>
              <a:avLst/>
              <a:gdLst>
                <a:gd name="connsiteX0" fmla="*/ 0 w 247650"/>
                <a:gd name="connsiteY0" fmla="*/ 0 h 523875"/>
                <a:gd name="connsiteX1" fmla="*/ 123825 w 247650"/>
                <a:gd name="connsiteY1" fmla="*/ 161925 h 523875"/>
                <a:gd name="connsiteX2" fmla="*/ 247650 w 247650"/>
                <a:gd name="connsiteY2" fmla="*/ 523875 h 523875"/>
              </a:gdLst>
              <a:ahLst/>
              <a:cxnLst>
                <a:cxn ang="0">
                  <a:pos x="connsiteX0" y="connsiteY0"/>
                </a:cxn>
                <a:cxn ang="0">
                  <a:pos x="connsiteX1" y="connsiteY1"/>
                </a:cxn>
                <a:cxn ang="0">
                  <a:pos x="connsiteX2" y="connsiteY2"/>
                </a:cxn>
              </a:cxnLst>
              <a:rect l="l" t="t" r="r" b="b"/>
              <a:pathLst>
                <a:path w="247650" h="523875">
                  <a:moveTo>
                    <a:pt x="0" y="0"/>
                  </a:moveTo>
                  <a:lnTo>
                    <a:pt x="123825" y="161925"/>
                  </a:lnTo>
                  <a:lnTo>
                    <a:pt x="247650" y="523875"/>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57" name="フリーフォーム 156"/>
            <p:cNvSpPr/>
            <p:nvPr/>
          </p:nvSpPr>
          <p:spPr bwMode="auto">
            <a:xfrm>
              <a:off x="4705350" y="4021299"/>
              <a:ext cx="4267200" cy="760251"/>
            </a:xfrm>
            <a:custGeom>
              <a:avLst/>
              <a:gdLst>
                <a:gd name="connsiteX0" fmla="*/ 4267200 w 4267200"/>
                <a:gd name="connsiteY0" fmla="*/ 76200 h 752475"/>
                <a:gd name="connsiteX1" fmla="*/ 4219575 w 4267200"/>
                <a:gd name="connsiteY1" fmla="*/ 171450 h 752475"/>
                <a:gd name="connsiteX2" fmla="*/ 3905250 w 4267200"/>
                <a:gd name="connsiteY2" fmla="*/ 419100 h 752475"/>
                <a:gd name="connsiteX3" fmla="*/ 3467100 w 4267200"/>
                <a:gd name="connsiteY3" fmla="*/ 476250 h 752475"/>
                <a:gd name="connsiteX4" fmla="*/ 3143250 w 4267200"/>
                <a:gd name="connsiteY4" fmla="*/ 390525 h 752475"/>
                <a:gd name="connsiteX5" fmla="*/ 2971800 w 4267200"/>
                <a:gd name="connsiteY5" fmla="*/ 66675 h 752475"/>
                <a:gd name="connsiteX6" fmla="*/ 2257425 w 4267200"/>
                <a:gd name="connsiteY6" fmla="*/ 238125 h 752475"/>
                <a:gd name="connsiteX7" fmla="*/ 2019300 w 4267200"/>
                <a:gd name="connsiteY7" fmla="*/ 390525 h 752475"/>
                <a:gd name="connsiteX8" fmla="*/ 1238250 w 4267200"/>
                <a:gd name="connsiteY8" fmla="*/ 752475 h 752475"/>
                <a:gd name="connsiteX9" fmla="*/ 781050 w 4267200"/>
                <a:gd name="connsiteY9" fmla="*/ 752475 h 752475"/>
                <a:gd name="connsiteX10" fmla="*/ 504825 w 4267200"/>
                <a:gd name="connsiteY10" fmla="*/ 628650 h 752475"/>
                <a:gd name="connsiteX11" fmla="*/ 295275 w 4267200"/>
                <a:gd name="connsiteY11" fmla="*/ 438150 h 752475"/>
                <a:gd name="connsiteX12" fmla="*/ 95250 w 4267200"/>
                <a:gd name="connsiteY12" fmla="*/ 104775 h 752475"/>
                <a:gd name="connsiteX13" fmla="*/ 0 w 4267200"/>
                <a:gd name="connsiteY13" fmla="*/ 0 h 752475"/>
                <a:gd name="connsiteX0" fmla="*/ 4267200 w 4267200"/>
                <a:gd name="connsiteY0" fmla="*/ 76200 h 752475"/>
                <a:gd name="connsiteX1" fmla="*/ 4219575 w 4267200"/>
                <a:gd name="connsiteY1" fmla="*/ 171450 h 752475"/>
                <a:gd name="connsiteX2" fmla="*/ 3905250 w 4267200"/>
                <a:gd name="connsiteY2" fmla="*/ 419100 h 752475"/>
                <a:gd name="connsiteX3" fmla="*/ 3336472 w 4267200"/>
                <a:gd name="connsiteY3" fmla="*/ 448258 h 752475"/>
                <a:gd name="connsiteX4" fmla="*/ 3143250 w 4267200"/>
                <a:gd name="connsiteY4" fmla="*/ 390525 h 752475"/>
                <a:gd name="connsiteX5" fmla="*/ 2971800 w 4267200"/>
                <a:gd name="connsiteY5" fmla="*/ 66675 h 752475"/>
                <a:gd name="connsiteX6" fmla="*/ 2257425 w 4267200"/>
                <a:gd name="connsiteY6" fmla="*/ 238125 h 752475"/>
                <a:gd name="connsiteX7" fmla="*/ 2019300 w 4267200"/>
                <a:gd name="connsiteY7" fmla="*/ 390525 h 752475"/>
                <a:gd name="connsiteX8" fmla="*/ 1238250 w 4267200"/>
                <a:gd name="connsiteY8" fmla="*/ 752475 h 752475"/>
                <a:gd name="connsiteX9" fmla="*/ 781050 w 4267200"/>
                <a:gd name="connsiteY9" fmla="*/ 752475 h 752475"/>
                <a:gd name="connsiteX10" fmla="*/ 504825 w 4267200"/>
                <a:gd name="connsiteY10" fmla="*/ 628650 h 752475"/>
                <a:gd name="connsiteX11" fmla="*/ 295275 w 4267200"/>
                <a:gd name="connsiteY11" fmla="*/ 438150 h 752475"/>
                <a:gd name="connsiteX12" fmla="*/ 95250 w 4267200"/>
                <a:gd name="connsiteY12" fmla="*/ 104775 h 752475"/>
                <a:gd name="connsiteX13" fmla="*/ 0 w 4267200"/>
                <a:gd name="connsiteY13" fmla="*/ 0 h 752475"/>
                <a:gd name="connsiteX0" fmla="*/ 4267200 w 4267200"/>
                <a:gd name="connsiteY0" fmla="*/ 76200 h 752475"/>
                <a:gd name="connsiteX1" fmla="*/ 4219575 w 4267200"/>
                <a:gd name="connsiteY1" fmla="*/ 171450 h 752475"/>
                <a:gd name="connsiteX2" fmla="*/ 3905250 w 4267200"/>
                <a:gd name="connsiteY2" fmla="*/ 419100 h 752475"/>
                <a:gd name="connsiteX3" fmla="*/ 3692201 w 4267200"/>
                <a:gd name="connsiteY3" fmla="*/ 449619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76200 h 752475"/>
                <a:gd name="connsiteX1" fmla="*/ 4219575 w 4267200"/>
                <a:gd name="connsiteY1" fmla="*/ 171450 h 752475"/>
                <a:gd name="connsiteX2" fmla="*/ 3905250 w 4267200"/>
                <a:gd name="connsiteY2" fmla="*/ 419100 h 752475"/>
                <a:gd name="connsiteX3" fmla="*/ 3692201 w 4267200"/>
                <a:gd name="connsiteY3" fmla="*/ 449619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76200 h 752475"/>
                <a:gd name="connsiteX1" fmla="*/ 4219575 w 4267200"/>
                <a:gd name="connsiteY1" fmla="*/ 171450 h 752475"/>
                <a:gd name="connsiteX2" fmla="*/ 3905250 w 4267200"/>
                <a:gd name="connsiteY2" fmla="*/ 419100 h 752475"/>
                <a:gd name="connsiteX3" fmla="*/ 3496258 w 4267200"/>
                <a:gd name="connsiteY3" fmla="*/ 365644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76200 h 752475"/>
                <a:gd name="connsiteX1" fmla="*/ 4219575 w 4267200"/>
                <a:gd name="connsiteY1" fmla="*/ 171450 h 752475"/>
                <a:gd name="connsiteX2" fmla="*/ 3923911 w 4267200"/>
                <a:gd name="connsiteY2" fmla="*/ 363116 h 752475"/>
                <a:gd name="connsiteX3" fmla="*/ 3496258 w 4267200"/>
                <a:gd name="connsiteY3" fmla="*/ 365644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76200 h 752475"/>
                <a:gd name="connsiteX1" fmla="*/ 4032962 w 4267200"/>
                <a:gd name="connsiteY1" fmla="*/ 171450 h 752475"/>
                <a:gd name="connsiteX2" fmla="*/ 3923911 w 4267200"/>
                <a:gd name="connsiteY2" fmla="*/ 363116 h 752475"/>
                <a:gd name="connsiteX3" fmla="*/ 3496258 w 4267200"/>
                <a:gd name="connsiteY3" fmla="*/ 365644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0 h 760251"/>
                <a:gd name="connsiteX1" fmla="*/ 4032962 w 4267200"/>
                <a:gd name="connsiteY1" fmla="*/ 179226 h 760251"/>
                <a:gd name="connsiteX2" fmla="*/ 3923911 w 4267200"/>
                <a:gd name="connsiteY2" fmla="*/ 370892 h 760251"/>
                <a:gd name="connsiteX3" fmla="*/ 3496258 w 4267200"/>
                <a:gd name="connsiteY3" fmla="*/ 373420 h 760251"/>
                <a:gd name="connsiteX4" fmla="*/ 3336472 w 4267200"/>
                <a:gd name="connsiteY4" fmla="*/ 456034 h 760251"/>
                <a:gd name="connsiteX5" fmla="*/ 3143250 w 4267200"/>
                <a:gd name="connsiteY5" fmla="*/ 398301 h 760251"/>
                <a:gd name="connsiteX6" fmla="*/ 2971800 w 4267200"/>
                <a:gd name="connsiteY6" fmla="*/ 74451 h 760251"/>
                <a:gd name="connsiteX7" fmla="*/ 2257425 w 4267200"/>
                <a:gd name="connsiteY7" fmla="*/ 245901 h 760251"/>
                <a:gd name="connsiteX8" fmla="*/ 2019300 w 4267200"/>
                <a:gd name="connsiteY8" fmla="*/ 398301 h 760251"/>
                <a:gd name="connsiteX9" fmla="*/ 1238250 w 4267200"/>
                <a:gd name="connsiteY9" fmla="*/ 760251 h 760251"/>
                <a:gd name="connsiteX10" fmla="*/ 781050 w 4267200"/>
                <a:gd name="connsiteY10" fmla="*/ 760251 h 760251"/>
                <a:gd name="connsiteX11" fmla="*/ 504825 w 4267200"/>
                <a:gd name="connsiteY11" fmla="*/ 636426 h 760251"/>
                <a:gd name="connsiteX12" fmla="*/ 295275 w 4267200"/>
                <a:gd name="connsiteY12" fmla="*/ 445926 h 760251"/>
                <a:gd name="connsiteX13" fmla="*/ 95250 w 4267200"/>
                <a:gd name="connsiteY13" fmla="*/ 112551 h 760251"/>
                <a:gd name="connsiteX14" fmla="*/ 0 w 4267200"/>
                <a:gd name="connsiteY14" fmla="*/ 7776 h 76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67200" h="760251">
                  <a:moveTo>
                    <a:pt x="4267200" y="0"/>
                  </a:moveTo>
                  <a:lnTo>
                    <a:pt x="4032962" y="179226"/>
                  </a:lnTo>
                  <a:lnTo>
                    <a:pt x="3923911" y="370892"/>
                  </a:lnTo>
                  <a:lnTo>
                    <a:pt x="3496258" y="373420"/>
                  </a:lnTo>
                  <a:lnTo>
                    <a:pt x="3336472" y="456034"/>
                  </a:lnTo>
                  <a:lnTo>
                    <a:pt x="3143250" y="398301"/>
                  </a:lnTo>
                  <a:lnTo>
                    <a:pt x="2971800" y="74451"/>
                  </a:lnTo>
                  <a:lnTo>
                    <a:pt x="2257425" y="245901"/>
                  </a:lnTo>
                  <a:lnTo>
                    <a:pt x="2019300" y="398301"/>
                  </a:lnTo>
                  <a:lnTo>
                    <a:pt x="1238250" y="760251"/>
                  </a:lnTo>
                  <a:lnTo>
                    <a:pt x="781050" y="760251"/>
                  </a:lnTo>
                  <a:lnTo>
                    <a:pt x="504825" y="636426"/>
                  </a:lnTo>
                  <a:lnTo>
                    <a:pt x="295275" y="445926"/>
                  </a:lnTo>
                  <a:lnTo>
                    <a:pt x="95250" y="112551"/>
                  </a:lnTo>
                  <a:lnTo>
                    <a:pt x="0" y="7776"/>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58" name="フリーフォーム 157"/>
            <p:cNvSpPr/>
            <p:nvPr/>
          </p:nvSpPr>
          <p:spPr bwMode="auto">
            <a:xfrm>
              <a:off x="4667250" y="1028700"/>
              <a:ext cx="3200400" cy="3524250"/>
            </a:xfrm>
            <a:custGeom>
              <a:avLst/>
              <a:gdLst>
                <a:gd name="connsiteX0" fmla="*/ 0 w 3200400"/>
                <a:gd name="connsiteY0" fmla="*/ 3524250 h 3524250"/>
                <a:gd name="connsiteX1" fmla="*/ 276225 w 3200400"/>
                <a:gd name="connsiteY1" fmla="*/ 3333750 h 3524250"/>
                <a:gd name="connsiteX2" fmla="*/ 466725 w 3200400"/>
                <a:gd name="connsiteY2" fmla="*/ 2971800 h 3524250"/>
                <a:gd name="connsiteX3" fmla="*/ 952500 w 3200400"/>
                <a:gd name="connsiteY3" fmla="*/ 2714625 h 3524250"/>
                <a:gd name="connsiteX4" fmla="*/ 1019175 w 3200400"/>
                <a:gd name="connsiteY4" fmla="*/ 2505075 h 3524250"/>
                <a:gd name="connsiteX5" fmla="*/ 1200150 w 3200400"/>
                <a:gd name="connsiteY5" fmla="*/ 2295525 h 3524250"/>
                <a:gd name="connsiteX6" fmla="*/ 1333500 w 3200400"/>
                <a:gd name="connsiteY6" fmla="*/ 2200275 h 3524250"/>
                <a:gd name="connsiteX7" fmla="*/ 1514475 w 3200400"/>
                <a:gd name="connsiteY7" fmla="*/ 2152650 h 3524250"/>
                <a:gd name="connsiteX8" fmla="*/ 1924050 w 3200400"/>
                <a:gd name="connsiteY8" fmla="*/ 1685925 h 3524250"/>
                <a:gd name="connsiteX9" fmla="*/ 2000250 w 3200400"/>
                <a:gd name="connsiteY9" fmla="*/ 1524000 h 3524250"/>
                <a:gd name="connsiteX10" fmla="*/ 2143125 w 3200400"/>
                <a:gd name="connsiteY10" fmla="*/ 1352550 h 3524250"/>
                <a:gd name="connsiteX11" fmla="*/ 2305050 w 3200400"/>
                <a:gd name="connsiteY11" fmla="*/ 1209675 h 3524250"/>
                <a:gd name="connsiteX12" fmla="*/ 2676525 w 3200400"/>
                <a:gd name="connsiteY12" fmla="*/ 752475 h 3524250"/>
                <a:gd name="connsiteX13" fmla="*/ 2790825 w 3200400"/>
                <a:gd name="connsiteY13" fmla="*/ 466725 h 3524250"/>
                <a:gd name="connsiteX14" fmla="*/ 3000375 w 3200400"/>
                <a:gd name="connsiteY14" fmla="*/ 152400 h 3524250"/>
                <a:gd name="connsiteX15" fmla="*/ 3200400 w 3200400"/>
                <a:gd name="connsiteY15" fmla="*/ 0 h 352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00400" h="3524250">
                  <a:moveTo>
                    <a:pt x="0" y="3524250"/>
                  </a:moveTo>
                  <a:lnTo>
                    <a:pt x="276225" y="3333750"/>
                  </a:lnTo>
                  <a:lnTo>
                    <a:pt x="466725" y="2971800"/>
                  </a:lnTo>
                  <a:lnTo>
                    <a:pt x="952500" y="2714625"/>
                  </a:lnTo>
                  <a:lnTo>
                    <a:pt x="1019175" y="2505075"/>
                  </a:lnTo>
                  <a:lnTo>
                    <a:pt x="1200150" y="2295525"/>
                  </a:lnTo>
                  <a:lnTo>
                    <a:pt x="1333500" y="2200275"/>
                  </a:lnTo>
                  <a:lnTo>
                    <a:pt x="1514475" y="2152650"/>
                  </a:lnTo>
                  <a:lnTo>
                    <a:pt x="1924050" y="1685925"/>
                  </a:lnTo>
                  <a:lnTo>
                    <a:pt x="2000250" y="1524000"/>
                  </a:lnTo>
                  <a:lnTo>
                    <a:pt x="2143125" y="1352550"/>
                  </a:lnTo>
                  <a:lnTo>
                    <a:pt x="2305050" y="1209675"/>
                  </a:lnTo>
                  <a:lnTo>
                    <a:pt x="2676525" y="752475"/>
                  </a:lnTo>
                  <a:lnTo>
                    <a:pt x="2790825" y="466725"/>
                  </a:lnTo>
                  <a:lnTo>
                    <a:pt x="3000375" y="152400"/>
                  </a:lnTo>
                  <a:lnTo>
                    <a:pt x="3200400"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59" name="フリーフォーム 158"/>
            <p:cNvSpPr/>
            <p:nvPr/>
          </p:nvSpPr>
          <p:spPr bwMode="auto">
            <a:xfrm>
              <a:off x="6296025" y="1552575"/>
              <a:ext cx="2686050" cy="2343150"/>
            </a:xfrm>
            <a:custGeom>
              <a:avLst/>
              <a:gdLst>
                <a:gd name="connsiteX0" fmla="*/ 0 w 2686050"/>
                <a:gd name="connsiteY0" fmla="*/ 0 h 2343150"/>
                <a:gd name="connsiteX1" fmla="*/ 314325 w 2686050"/>
                <a:gd name="connsiteY1" fmla="*/ 219075 h 2343150"/>
                <a:gd name="connsiteX2" fmla="*/ 885825 w 2686050"/>
                <a:gd name="connsiteY2" fmla="*/ 457200 h 2343150"/>
                <a:gd name="connsiteX3" fmla="*/ 1066800 w 2686050"/>
                <a:gd name="connsiteY3" fmla="*/ 628650 h 2343150"/>
                <a:gd name="connsiteX4" fmla="*/ 1162050 w 2686050"/>
                <a:gd name="connsiteY4" fmla="*/ 638175 h 2343150"/>
                <a:gd name="connsiteX5" fmla="*/ 1581150 w 2686050"/>
                <a:gd name="connsiteY5" fmla="*/ 809625 h 2343150"/>
                <a:gd name="connsiteX6" fmla="*/ 2047875 w 2686050"/>
                <a:gd name="connsiteY6" fmla="*/ 1143000 h 2343150"/>
                <a:gd name="connsiteX7" fmla="*/ 2314575 w 2686050"/>
                <a:gd name="connsiteY7" fmla="*/ 1390650 h 2343150"/>
                <a:gd name="connsiteX8" fmla="*/ 2324100 w 2686050"/>
                <a:gd name="connsiteY8" fmla="*/ 1466850 h 2343150"/>
                <a:gd name="connsiteX9" fmla="*/ 2409825 w 2686050"/>
                <a:gd name="connsiteY9" fmla="*/ 1914525 h 2343150"/>
                <a:gd name="connsiteX10" fmla="*/ 2686050 w 2686050"/>
                <a:gd name="connsiteY10" fmla="*/ 234315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6050" h="2343150">
                  <a:moveTo>
                    <a:pt x="0" y="0"/>
                  </a:moveTo>
                  <a:lnTo>
                    <a:pt x="314325" y="219075"/>
                  </a:lnTo>
                  <a:lnTo>
                    <a:pt x="885825" y="457200"/>
                  </a:lnTo>
                  <a:lnTo>
                    <a:pt x="1066800" y="628650"/>
                  </a:lnTo>
                  <a:lnTo>
                    <a:pt x="1162050" y="638175"/>
                  </a:lnTo>
                  <a:lnTo>
                    <a:pt x="1581150" y="809625"/>
                  </a:lnTo>
                  <a:lnTo>
                    <a:pt x="2047875" y="1143000"/>
                  </a:lnTo>
                  <a:lnTo>
                    <a:pt x="2314575" y="1390650"/>
                  </a:lnTo>
                  <a:lnTo>
                    <a:pt x="2324100" y="1466850"/>
                  </a:lnTo>
                  <a:lnTo>
                    <a:pt x="2409825" y="1914525"/>
                  </a:lnTo>
                  <a:lnTo>
                    <a:pt x="2686050" y="234315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05"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20331897">
              <a:off x="6919451" y="4611733"/>
              <a:ext cx="7955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阪和自動車道</a:t>
              </a:r>
            </a:p>
          </p:txBody>
        </p:sp>
        <p:sp>
          <p:nvSpPr>
            <p:cNvPr id="166" name="フリーフォーム 165"/>
            <p:cNvSpPr/>
            <p:nvPr/>
          </p:nvSpPr>
          <p:spPr bwMode="auto">
            <a:xfrm>
              <a:off x="4655976" y="1035698"/>
              <a:ext cx="3433665" cy="3396343"/>
            </a:xfrm>
            <a:custGeom>
              <a:avLst/>
              <a:gdLst>
                <a:gd name="connsiteX0" fmla="*/ 3433665 w 3433665"/>
                <a:gd name="connsiteY0" fmla="*/ 0 h 3396343"/>
                <a:gd name="connsiteX1" fmla="*/ 2901820 w 3433665"/>
                <a:gd name="connsiteY1" fmla="*/ 578498 h 3396343"/>
                <a:gd name="connsiteX2" fmla="*/ 2771191 w 3433665"/>
                <a:gd name="connsiteY2" fmla="*/ 877078 h 3396343"/>
                <a:gd name="connsiteX3" fmla="*/ 2631232 w 3433665"/>
                <a:gd name="connsiteY3" fmla="*/ 1082351 h 3396343"/>
                <a:gd name="connsiteX4" fmla="*/ 2593910 w 3433665"/>
                <a:gd name="connsiteY4" fmla="*/ 1250302 h 3396343"/>
                <a:gd name="connsiteX5" fmla="*/ 1203648 w 3433665"/>
                <a:gd name="connsiteY5" fmla="*/ 2761861 h 3396343"/>
                <a:gd name="connsiteX6" fmla="*/ 877077 w 3433665"/>
                <a:gd name="connsiteY6" fmla="*/ 2892490 h 3396343"/>
                <a:gd name="connsiteX7" fmla="*/ 830424 w 3433665"/>
                <a:gd name="connsiteY7" fmla="*/ 2948473 h 3396343"/>
                <a:gd name="connsiteX8" fmla="*/ 195942 w 3433665"/>
                <a:gd name="connsiteY8" fmla="*/ 3209731 h 3396343"/>
                <a:gd name="connsiteX9" fmla="*/ 65314 w 3433665"/>
                <a:gd name="connsiteY9" fmla="*/ 3359020 h 3396343"/>
                <a:gd name="connsiteX10" fmla="*/ 0 w 3433665"/>
                <a:gd name="connsiteY10" fmla="*/ 3396343 h 339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3665" h="3396343">
                  <a:moveTo>
                    <a:pt x="3433665" y="0"/>
                  </a:moveTo>
                  <a:lnTo>
                    <a:pt x="2901820" y="578498"/>
                  </a:lnTo>
                  <a:lnTo>
                    <a:pt x="2771191" y="877078"/>
                  </a:lnTo>
                  <a:lnTo>
                    <a:pt x="2631232" y="1082351"/>
                  </a:lnTo>
                  <a:lnTo>
                    <a:pt x="2593910" y="1250302"/>
                  </a:lnTo>
                  <a:lnTo>
                    <a:pt x="1203648" y="2761861"/>
                  </a:lnTo>
                  <a:lnTo>
                    <a:pt x="877077" y="2892490"/>
                  </a:lnTo>
                  <a:lnTo>
                    <a:pt x="830424" y="2948473"/>
                  </a:lnTo>
                  <a:lnTo>
                    <a:pt x="195942" y="3209731"/>
                  </a:lnTo>
                  <a:lnTo>
                    <a:pt x="65314" y="3359020"/>
                  </a:lnTo>
                  <a:lnTo>
                    <a:pt x="0" y="3396343"/>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77" name="フリーフォーム 176"/>
            <p:cNvSpPr/>
            <p:nvPr/>
          </p:nvSpPr>
          <p:spPr bwMode="auto">
            <a:xfrm>
              <a:off x="6120882" y="1894114"/>
              <a:ext cx="1586204" cy="2183364"/>
            </a:xfrm>
            <a:custGeom>
              <a:avLst/>
              <a:gdLst>
                <a:gd name="connsiteX0" fmla="*/ 0 w 1586204"/>
                <a:gd name="connsiteY0" fmla="*/ 0 h 2565919"/>
                <a:gd name="connsiteX1" fmla="*/ 877077 w 1586204"/>
                <a:gd name="connsiteY1" fmla="*/ 681135 h 2565919"/>
                <a:gd name="connsiteX2" fmla="*/ 1082351 w 1586204"/>
                <a:gd name="connsiteY2" fmla="*/ 737119 h 2565919"/>
                <a:gd name="connsiteX3" fmla="*/ 1315616 w 1586204"/>
                <a:gd name="connsiteY3" fmla="*/ 989045 h 2565919"/>
                <a:gd name="connsiteX4" fmla="*/ 1567542 w 1586204"/>
                <a:gd name="connsiteY4" fmla="*/ 1716833 h 2565919"/>
                <a:gd name="connsiteX5" fmla="*/ 1586204 w 1586204"/>
                <a:gd name="connsiteY5" fmla="*/ 1903445 h 2565919"/>
                <a:gd name="connsiteX6" fmla="*/ 1539551 w 1586204"/>
                <a:gd name="connsiteY6" fmla="*/ 2565919 h 2565919"/>
                <a:gd name="connsiteX0" fmla="*/ 0 w 1586204"/>
                <a:gd name="connsiteY0" fmla="*/ 0 h 2183364"/>
                <a:gd name="connsiteX1" fmla="*/ 877077 w 1586204"/>
                <a:gd name="connsiteY1" fmla="*/ 681135 h 2183364"/>
                <a:gd name="connsiteX2" fmla="*/ 1082351 w 1586204"/>
                <a:gd name="connsiteY2" fmla="*/ 737119 h 2183364"/>
                <a:gd name="connsiteX3" fmla="*/ 1315616 w 1586204"/>
                <a:gd name="connsiteY3" fmla="*/ 989045 h 2183364"/>
                <a:gd name="connsiteX4" fmla="*/ 1567542 w 1586204"/>
                <a:gd name="connsiteY4" fmla="*/ 1716833 h 2183364"/>
                <a:gd name="connsiteX5" fmla="*/ 1586204 w 1586204"/>
                <a:gd name="connsiteY5" fmla="*/ 1903445 h 2183364"/>
                <a:gd name="connsiteX6" fmla="*/ 1539551 w 1586204"/>
                <a:gd name="connsiteY6" fmla="*/ 2183364 h 21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6204" h="2183364">
                  <a:moveTo>
                    <a:pt x="0" y="0"/>
                  </a:moveTo>
                  <a:lnTo>
                    <a:pt x="877077" y="681135"/>
                  </a:lnTo>
                  <a:lnTo>
                    <a:pt x="1082351" y="737119"/>
                  </a:lnTo>
                  <a:lnTo>
                    <a:pt x="1315616" y="989045"/>
                  </a:lnTo>
                  <a:lnTo>
                    <a:pt x="1567542" y="1716833"/>
                  </a:lnTo>
                  <a:lnTo>
                    <a:pt x="1586204" y="1903445"/>
                  </a:lnTo>
                  <a:lnTo>
                    <a:pt x="1539551" y="2183364"/>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83" name="フリーフォーム 182"/>
            <p:cNvSpPr/>
            <p:nvPr/>
          </p:nvSpPr>
          <p:spPr bwMode="auto">
            <a:xfrm>
              <a:off x="5756988" y="2677886"/>
              <a:ext cx="1203649" cy="1586204"/>
            </a:xfrm>
            <a:custGeom>
              <a:avLst/>
              <a:gdLst>
                <a:gd name="connsiteX0" fmla="*/ 0 w 1203649"/>
                <a:gd name="connsiteY0" fmla="*/ 0 h 1586204"/>
                <a:gd name="connsiteX1" fmla="*/ 130628 w 1203649"/>
                <a:gd name="connsiteY1" fmla="*/ 83975 h 1586204"/>
                <a:gd name="connsiteX2" fmla="*/ 503853 w 1203649"/>
                <a:gd name="connsiteY2" fmla="*/ 671804 h 1586204"/>
                <a:gd name="connsiteX3" fmla="*/ 606490 w 1203649"/>
                <a:gd name="connsiteY3" fmla="*/ 746449 h 1586204"/>
                <a:gd name="connsiteX4" fmla="*/ 774441 w 1203649"/>
                <a:gd name="connsiteY4" fmla="*/ 858416 h 1586204"/>
                <a:gd name="connsiteX5" fmla="*/ 1026367 w 1203649"/>
                <a:gd name="connsiteY5" fmla="*/ 1175657 h 1586204"/>
                <a:gd name="connsiteX6" fmla="*/ 1203649 w 1203649"/>
                <a:gd name="connsiteY6" fmla="*/ 1586204 h 158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649" h="1586204">
                  <a:moveTo>
                    <a:pt x="0" y="0"/>
                  </a:moveTo>
                  <a:lnTo>
                    <a:pt x="130628" y="83975"/>
                  </a:lnTo>
                  <a:lnTo>
                    <a:pt x="503853" y="671804"/>
                  </a:lnTo>
                  <a:lnTo>
                    <a:pt x="606490" y="746449"/>
                  </a:lnTo>
                  <a:lnTo>
                    <a:pt x="774441" y="858416"/>
                  </a:lnTo>
                  <a:lnTo>
                    <a:pt x="1026367" y="1175657"/>
                  </a:lnTo>
                  <a:lnTo>
                    <a:pt x="1203649" y="1586204"/>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91" name="フリーフォーム 190"/>
            <p:cNvSpPr/>
            <p:nvPr/>
          </p:nvSpPr>
          <p:spPr bwMode="auto">
            <a:xfrm>
              <a:off x="6466114" y="2827176"/>
              <a:ext cx="989045" cy="1315616"/>
            </a:xfrm>
            <a:custGeom>
              <a:avLst/>
              <a:gdLst>
                <a:gd name="connsiteX0" fmla="*/ 0 w 989045"/>
                <a:gd name="connsiteY0" fmla="*/ 0 h 1315616"/>
                <a:gd name="connsiteX1" fmla="*/ 186613 w 989045"/>
                <a:gd name="connsiteY1" fmla="*/ 251926 h 1315616"/>
                <a:gd name="connsiteX2" fmla="*/ 429208 w 989045"/>
                <a:gd name="connsiteY2" fmla="*/ 354563 h 1315616"/>
                <a:gd name="connsiteX3" fmla="*/ 503853 w 989045"/>
                <a:gd name="connsiteY3" fmla="*/ 279918 h 1315616"/>
                <a:gd name="connsiteX4" fmla="*/ 653143 w 989045"/>
                <a:gd name="connsiteY4" fmla="*/ 597159 h 1315616"/>
                <a:gd name="connsiteX5" fmla="*/ 979715 w 989045"/>
                <a:gd name="connsiteY5" fmla="*/ 1054359 h 1315616"/>
                <a:gd name="connsiteX6" fmla="*/ 989045 w 989045"/>
                <a:gd name="connsiteY6" fmla="*/ 1315616 h 131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045" h="1315616">
                  <a:moveTo>
                    <a:pt x="0" y="0"/>
                  </a:moveTo>
                  <a:lnTo>
                    <a:pt x="186613" y="251926"/>
                  </a:lnTo>
                  <a:lnTo>
                    <a:pt x="429208" y="354563"/>
                  </a:lnTo>
                  <a:lnTo>
                    <a:pt x="503853" y="279918"/>
                  </a:lnTo>
                  <a:lnTo>
                    <a:pt x="653143" y="597159"/>
                  </a:lnTo>
                  <a:lnTo>
                    <a:pt x="979715" y="1054359"/>
                  </a:lnTo>
                  <a:lnTo>
                    <a:pt x="989045" y="1315616"/>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0960" name="フリーフォーム 40959"/>
            <p:cNvSpPr/>
            <p:nvPr/>
          </p:nvSpPr>
          <p:spPr bwMode="auto">
            <a:xfrm>
              <a:off x="5150498" y="3340359"/>
              <a:ext cx="1175657" cy="1268963"/>
            </a:xfrm>
            <a:custGeom>
              <a:avLst/>
              <a:gdLst>
                <a:gd name="connsiteX0" fmla="*/ 0 w 1175657"/>
                <a:gd name="connsiteY0" fmla="*/ 0 h 1268963"/>
                <a:gd name="connsiteX1" fmla="*/ 550506 w 1175657"/>
                <a:gd name="connsiteY1" fmla="*/ 522514 h 1268963"/>
                <a:gd name="connsiteX2" fmla="*/ 839755 w 1175657"/>
                <a:gd name="connsiteY2" fmla="*/ 653143 h 1268963"/>
                <a:gd name="connsiteX3" fmla="*/ 989045 w 1175657"/>
                <a:gd name="connsiteY3" fmla="*/ 774441 h 1268963"/>
                <a:gd name="connsiteX4" fmla="*/ 1129004 w 1175657"/>
                <a:gd name="connsiteY4" fmla="*/ 1045029 h 1268963"/>
                <a:gd name="connsiteX5" fmla="*/ 1175657 w 1175657"/>
                <a:gd name="connsiteY5" fmla="*/ 1268963 h 126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1268963">
                  <a:moveTo>
                    <a:pt x="0" y="0"/>
                  </a:moveTo>
                  <a:lnTo>
                    <a:pt x="550506" y="522514"/>
                  </a:lnTo>
                  <a:lnTo>
                    <a:pt x="839755" y="653143"/>
                  </a:lnTo>
                  <a:lnTo>
                    <a:pt x="989045" y="774441"/>
                  </a:lnTo>
                  <a:lnTo>
                    <a:pt x="1129004" y="1045029"/>
                  </a:lnTo>
                  <a:lnTo>
                    <a:pt x="1175657" y="1268963"/>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0961" name="フリーフォーム 40960"/>
            <p:cNvSpPr/>
            <p:nvPr/>
          </p:nvSpPr>
          <p:spPr bwMode="auto">
            <a:xfrm>
              <a:off x="5570376" y="3918857"/>
              <a:ext cx="578497" cy="307910"/>
            </a:xfrm>
            <a:custGeom>
              <a:avLst/>
              <a:gdLst>
                <a:gd name="connsiteX0" fmla="*/ 0 w 578497"/>
                <a:gd name="connsiteY0" fmla="*/ 0 h 307910"/>
                <a:gd name="connsiteX1" fmla="*/ 289248 w 578497"/>
                <a:gd name="connsiteY1" fmla="*/ 307910 h 307910"/>
                <a:gd name="connsiteX2" fmla="*/ 494522 w 578497"/>
                <a:gd name="connsiteY2" fmla="*/ 214604 h 307910"/>
                <a:gd name="connsiteX3" fmla="*/ 578497 w 578497"/>
                <a:gd name="connsiteY3" fmla="*/ 186612 h 307910"/>
              </a:gdLst>
              <a:ahLst/>
              <a:cxnLst>
                <a:cxn ang="0">
                  <a:pos x="connsiteX0" y="connsiteY0"/>
                </a:cxn>
                <a:cxn ang="0">
                  <a:pos x="connsiteX1" y="connsiteY1"/>
                </a:cxn>
                <a:cxn ang="0">
                  <a:pos x="connsiteX2" y="connsiteY2"/>
                </a:cxn>
                <a:cxn ang="0">
                  <a:pos x="connsiteX3" y="connsiteY3"/>
                </a:cxn>
              </a:cxnLst>
              <a:rect l="l" t="t" r="r" b="b"/>
              <a:pathLst>
                <a:path w="578497" h="307910">
                  <a:moveTo>
                    <a:pt x="0" y="0"/>
                  </a:moveTo>
                  <a:lnTo>
                    <a:pt x="289248" y="307910"/>
                  </a:lnTo>
                  <a:lnTo>
                    <a:pt x="494522" y="214604"/>
                  </a:lnTo>
                  <a:lnTo>
                    <a:pt x="578497" y="186612"/>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0963" name="フリーフォーム 40962"/>
            <p:cNvSpPr/>
            <p:nvPr/>
          </p:nvSpPr>
          <p:spPr bwMode="auto">
            <a:xfrm>
              <a:off x="4665306" y="1026367"/>
              <a:ext cx="2509935" cy="3023119"/>
            </a:xfrm>
            <a:custGeom>
              <a:avLst/>
              <a:gdLst>
                <a:gd name="connsiteX0" fmla="*/ 0 w 2509935"/>
                <a:gd name="connsiteY0" fmla="*/ 3023119 h 3023119"/>
                <a:gd name="connsiteX1" fmla="*/ 401216 w 2509935"/>
                <a:gd name="connsiteY1" fmla="*/ 2640564 h 3023119"/>
                <a:gd name="connsiteX2" fmla="*/ 569167 w 2509935"/>
                <a:gd name="connsiteY2" fmla="*/ 2379306 h 3023119"/>
                <a:gd name="connsiteX3" fmla="*/ 746449 w 2509935"/>
                <a:gd name="connsiteY3" fmla="*/ 2202025 h 3023119"/>
                <a:gd name="connsiteX4" fmla="*/ 1091682 w 2509935"/>
                <a:gd name="connsiteY4" fmla="*/ 1670180 h 3023119"/>
                <a:gd name="connsiteX5" fmla="*/ 1222310 w 2509935"/>
                <a:gd name="connsiteY5" fmla="*/ 1707502 h 3023119"/>
                <a:gd name="connsiteX6" fmla="*/ 1455576 w 2509935"/>
                <a:gd name="connsiteY6" fmla="*/ 1268964 h 3023119"/>
                <a:gd name="connsiteX7" fmla="*/ 1604865 w 2509935"/>
                <a:gd name="connsiteY7" fmla="*/ 643813 h 3023119"/>
                <a:gd name="connsiteX8" fmla="*/ 1679510 w 2509935"/>
                <a:gd name="connsiteY8" fmla="*/ 503853 h 3023119"/>
                <a:gd name="connsiteX9" fmla="*/ 2155372 w 2509935"/>
                <a:gd name="connsiteY9" fmla="*/ 270588 h 3023119"/>
                <a:gd name="connsiteX10" fmla="*/ 2435290 w 2509935"/>
                <a:gd name="connsiteY10" fmla="*/ 93306 h 3023119"/>
                <a:gd name="connsiteX11" fmla="*/ 2509935 w 2509935"/>
                <a:gd name="connsiteY11" fmla="*/ 0 h 302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9935" h="3023119">
                  <a:moveTo>
                    <a:pt x="0" y="3023119"/>
                  </a:moveTo>
                  <a:lnTo>
                    <a:pt x="401216" y="2640564"/>
                  </a:lnTo>
                  <a:lnTo>
                    <a:pt x="569167" y="2379306"/>
                  </a:lnTo>
                  <a:lnTo>
                    <a:pt x="746449" y="2202025"/>
                  </a:lnTo>
                  <a:lnTo>
                    <a:pt x="1091682" y="1670180"/>
                  </a:lnTo>
                  <a:lnTo>
                    <a:pt x="1222310" y="1707502"/>
                  </a:lnTo>
                  <a:lnTo>
                    <a:pt x="1455576" y="1268964"/>
                  </a:lnTo>
                  <a:lnTo>
                    <a:pt x="1604865" y="643813"/>
                  </a:lnTo>
                  <a:lnTo>
                    <a:pt x="1679510" y="503853"/>
                  </a:lnTo>
                  <a:lnTo>
                    <a:pt x="2155372" y="270588"/>
                  </a:lnTo>
                  <a:lnTo>
                    <a:pt x="2435290" y="93306"/>
                  </a:lnTo>
                  <a:lnTo>
                    <a:pt x="2509935"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0964" name="フリーフォーム 40963"/>
            <p:cNvSpPr/>
            <p:nvPr/>
          </p:nvSpPr>
          <p:spPr bwMode="auto">
            <a:xfrm>
              <a:off x="7557796" y="2127380"/>
              <a:ext cx="1408922" cy="1045028"/>
            </a:xfrm>
            <a:custGeom>
              <a:avLst/>
              <a:gdLst>
                <a:gd name="connsiteX0" fmla="*/ 0 w 1408922"/>
                <a:gd name="connsiteY0" fmla="*/ 1045028 h 1045028"/>
                <a:gd name="connsiteX1" fmla="*/ 326571 w 1408922"/>
                <a:gd name="connsiteY1" fmla="*/ 905069 h 1045028"/>
                <a:gd name="connsiteX2" fmla="*/ 625151 w 1408922"/>
                <a:gd name="connsiteY2" fmla="*/ 746449 h 1045028"/>
                <a:gd name="connsiteX3" fmla="*/ 1408922 w 1408922"/>
                <a:gd name="connsiteY3" fmla="*/ 0 h 1045028"/>
                <a:gd name="connsiteX0" fmla="*/ 0 w 1408922"/>
                <a:gd name="connsiteY0" fmla="*/ 1045028 h 1045028"/>
                <a:gd name="connsiteX1" fmla="*/ 326571 w 1408922"/>
                <a:gd name="connsiteY1" fmla="*/ 905069 h 1045028"/>
                <a:gd name="connsiteX2" fmla="*/ 625151 w 1408922"/>
                <a:gd name="connsiteY2" fmla="*/ 746449 h 1045028"/>
                <a:gd name="connsiteX3" fmla="*/ 998375 w 1408922"/>
                <a:gd name="connsiteY3" fmla="*/ 382555 h 1045028"/>
                <a:gd name="connsiteX4" fmla="*/ 1408922 w 1408922"/>
                <a:gd name="connsiteY4" fmla="*/ 0 h 1045028"/>
                <a:gd name="connsiteX0" fmla="*/ 0 w 1408922"/>
                <a:gd name="connsiteY0" fmla="*/ 1045028 h 1045028"/>
                <a:gd name="connsiteX1" fmla="*/ 326571 w 1408922"/>
                <a:gd name="connsiteY1" fmla="*/ 905069 h 1045028"/>
                <a:gd name="connsiteX2" fmla="*/ 625151 w 1408922"/>
                <a:gd name="connsiteY2" fmla="*/ 746449 h 1045028"/>
                <a:gd name="connsiteX3" fmla="*/ 1054359 w 1408922"/>
                <a:gd name="connsiteY3" fmla="*/ 363893 h 1045028"/>
                <a:gd name="connsiteX4" fmla="*/ 1408922 w 1408922"/>
                <a:gd name="connsiteY4" fmla="*/ 0 h 1045028"/>
                <a:gd name="connsiteX0" fmla="*/ 0 w 1408922"/>
                <a:gd name="connsiteY0" fmla="*/ 1045028 h 1045028"/>
                <a:gd name="connsiteX1" fmla="*/ 326571 w 1408922"/>
                <a:gd name="connsiteY1" fmla="*/ 905069 h 1045028"/>
                <a:gd name="connsiteX2" fmla="*/ 625151 w 1408922"/>
                <a:gd name="connsiteY2" fmla="*/ 746449 h 1045028"/>
                <a:gd name="connsiteX3" fmla="*/ 1045028 w 1408922"/>
                <a:gd name="connsiteY3" fmla="*/ 335902 h 1045028"/>
                <a:gd name="connsiteX4" fmla="*/ 1408922 w 1408922"/>
                <a:gd name="connsiteY4" fmla="*/ 0 h 1045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922" h="1045028">
                  <a:moveTo>
                    <a:pt x="0" y="1045028"/>
                  </a:moveTo>
                  <a:lnTo>
                    <a:pt x="326571" y="905069"/>
                  </a:lnTo>
                  <a:lnTo>
                    <a:pt x="625151" y="746449"/>
                  </a:lnTo>
                  <a:lnTo>
                    <a:pt x="1045028" y="335902"/>
                  </a:lnTo>
                  <a:lnTo>
                    <a:pt x="1408922"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0965" name="フリーフォーム 40964"/>
            <p:cNvSpPr/>
            <p:nvPr/>
          </p:nvSpPr>
          <p:spPr bwMode="auto">
            <a:xfrm>
              <a:off x="6120882" y="3405673"/>
              <a:ext cx="998375" cy="690466"/>
            </a:xfrm>
            <a:custGeom>
              <a:avLst/>
              <a:gdLst>
                <a:gd name="connsiteX0" fmla="*/ 0 w 998375"/>
                <a:gd name="connsiteY0" fmla="*/ 690466 h 690466"/>
                <a:gd name="connsiteX1" fmla="*/ 233265 w 998375"/>
                <a:gd name="connsiteY1" fmla="*/ 569168 h 690466"/>
                <a:gd name="connsiteX2" fmla="*/ 373224 w 998375"/>
                <a:gd name="connsiteY2" fmla="*/ 354564 h 690466"/>
                <a:gd name="connsiteX3" fmla="*/ 877077 w 998375"/>
                <a:gd name="connsiteY3" fmla="*/ 27992 h 690466"/>
                <a:gd name="connsiteX4" fmla="*/ 998375 w 998375"/>
                <a:gd name="connsiteY4" fmla="*/ 0 h 69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375" h="690466">
                  <a:moveTo>
                    <a:pt x="0" y="690466"/>
                  </a:moveTo>
                  <a:lnTo>
                    <a:pt x="233265" y="569168"/>
                  </a:lnTo>
                  <a:lnTo>
                    <a:pt x="373224" y="354564"/>
                  </a:lnTo>
                  <a:lnTo>
                    <a:pt x="877077" y="27992"/>
                  </a:lnTo>
                  <a:lnTo>
                    <a:pt x="998375"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32"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2718474">
              <a:off x="6990060" y="2485881"/>
              <a:ext cx="9051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岸和田牛滝山</a:t>
              </a:r>
              <a:endParaRPr lang="en-US" altLang="ja-JP" sz="800" b="1" dirty="0">
                <a:latin typeface="Arial" panose="020B0604020202020204" pitchFamily="34" charset="0"/>
              </a:endParaRPr>
            </a:p>
            <a:p>
              <a:pPr algn="ctr">
                <a:spcBef>
                  <a:spcPct val="0"/>
                </a:spcBef>
                <a:buFontTx/>
                <a:buNone/>
              </a:pPr>
              <a:r>
                <a:rPr lang="ja-JP" altLang="en-US" sz="800" b="1" dirty="0">
                  <a:latin typeface="Arial" panose="020B0604020202020204" pitchFamily="34" charset="0"/>
                </a:rPr>
                <a:t>貝塚線</a:t>
              </a:r>
            </a:p>
          </p:txBody>
        </p:sp>
        <p:sp>
          <p:nvSpPr>
            <p:cNvPr id="333"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933682">
              <a:off x="7427423" y="1363524"/>
              <a:ext cx="323165" cy="92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900" b="1" dirty="0">
                  <a:latin typeface="Arial" panose="020B0604020202020204" pitchFamily="34" charset="0"/>
                </a:rPr>
                <a:t>大阪和泉泉南線</a:t>
              </a:r>
            </a:p>
          </p:txBody>
        </p:sp>
        <p:sp>
          <p:nvSpPr>
            <p:cNvPr id="334"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20079234">
              <a:off x="6296427" y="4422118"/>
              <a:ext cx="8453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国道</a:t>
              </a:r>
              <a:r>
                <a:rPr lang="en-US" altLang="ja-JP" sz="800" b="1" dirty="0">
                  <a:latin typeface="Arial" panose="020B0604020202020204" pitchFamily="34" charset="0"/>
                </a:rPr>
                <a:t>170</a:t>
              </a:r>
              <a:r>
                <a:rPr lang="ja-JP" altLang="en-US" sz="800" b="1" dirty="0">
                  <a:latin typeface="Arial" panose="020B0604020202020204" pitchFamily="34" charset="0"/>
                </a:rPr>
                <a:t>号</a:t>
              </a:r>
            </a:p>
          </p:txBody>
        </p:sp>
        <p:sp>
          <p:nvSpPr>
            <p:cNvPr id="335"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8804698">
              <a:off x="6494382" y="2050051"/>
              <a:ext cx="8453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国道</a:t>
              </a:r>
              <a:r>
                <a:rPr lang="en-US" altLang="ja-JP" sz="800" b="1" dirty="0">
                  <a:latin typeface="Arial" panose="020B0604020202020204" pitchFamily="34" charset="0"/>
                </a:rPr>
                <a:t>26</a:t>
              </a:r>
              <a:r>
                <a:rPr lang="ja-JP" altLang="en-US" sz="800" b="1" dirty="0">
                  <a:latin typeface="Arial" panose="020B0604020202020204" pitchFamily="34" charset="0"/>
                </a:rPr>
                <a:t>号</a:t>
              </a:r>
            </a:p>
          </p:txBody>
        </p:sp>
        <p:sp>
          <p:nvSpPr>
            <p:cNvPr id="336"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9678803">
              <a:off x="5985674" y="2569245"/>
              <a:ext cx="307777" cy="83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岸和田港塔原線</a:t>
              </a:r>
            </a:p>
          </p:txBody>
        </p:sp>
        <p:sp>
          <p:nvSpPr>
            <p:cNvPr id="337"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525403">
              <a:off x="5803484" y="1347589"/>
              <a:ext cx="430887" cy="83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阪神高速</a:t>
              </a:r>
              <a:r>
                <a:rPr lang="en-US" altLang="ja-JP" sz="800" b="1" dirty="0">
                  <a:latin typeface="Arial" panose="020B0604020202020204" pitchFamily="34" charset="0"/>
                </a:rPr>
                <a:t>4</a:t>
              </a:r>
              <a:r>
                <a:rPr lang="ja-JP" altLang="en-US" sz="800" b="1" dirty="0">
                  <a:latin typeface="Arial" panose="020B0604020202020204" pitchFamily="34" charset="0"/>
                </a:rPr>
                <a:t>号</a:t>
              </a:r>
              <a:endParaRPr lang="en-US" altLang="ja-JP" sz="800" b="1" dirty="0">
                <a:latin typeface="Arial" panose="020B0604020202020204" pitchFamily="34" charset="0"/>
              </a:endParaRPr>
            </a:p>
            <a:p>
              <a:pPr algn="ctr">
                <a:spcBef>
                  <a:spcPct val="0"/>
                </a:spcBef>
                <a:buFontTx/>
                <a:buNone/>
              </a:pPr>
              <a:r>
                <a:rPr lang="ja-JP" altLang="en-US" sz="800" b="1" dirty="0">
                  <a:latin typeface="Arial" panose="020B0604020202020204" pitchFamily="34" charset="0"/>
                </a:rPr>
                <a:t>湾岸線</a:t>
              </a:r>
            </a:p>
          </p:txBody>
        </p:sp>
        <p:sp>
          <p:nvSpPr>
            <p:cNvPr id="338"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893241">
              <a:off x="5427213" y="2768218"/>
              <a:ext cx="307777" cy="69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大阪臨海線</a:t>
              </a:r>
            </a:p>
          </p:txBody>
        </p:sp>
        <p:sp>
          <p:nvSpPr>
            <p:cNvPr id="339"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9933090">
              <a:off x="7575502" y="2776129"/>
              <a:ext cx="7459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三林岡山線</a:t>
              </a:r>
            </a:p>
          </p:txBody>
        </p:sp>
        <p:sp>
          <p:nvSpPr>
            <p:cNvPr id="40968" name="フリーフォーム 40967"/>
            <p:cNvSpPr/>
            <p:nvPr/>
          </p:nvSpPr>
          <p:spPr bwMode="auto">
            <a:xfrm>
              <a:off x="7137918" y="3209731"/>
              <a:ext cx="391886" cy="205273"/>
            </a:xfrm>
            <a:custGeom>
              <a:avLst/>
              <a:gdLst>
                <a:gd name="connsiteX0" fmla="*/ 0 w 391886"/>
                <a:gd name="connsiteY0" fmla="*/ 205273 h 205273"/>
                <a:gd name="connsiteX1" fmla="*/ 391886 w 391886"/>
                <a:gd name="connsiteY1" fmla="*/ 0 h 205273"/>
              </a:gdLst>
              <a:ahLst/>
              <a:cxnLst>
                <a:cxn ang="0">
                  <a:pos x="connsiteX0" y="connsiteY0"/>
                </a:cxn>
                <a:cxn ang="0">
                  <a:pos x="connsiteX1" y="connsiteY1"/>
                </a:cxn>
              </a:cxnLst>
              <a:rect l="l" t="t" r="r" b="b"/>
              <a:pathLst>
                <a:path w="391886" h="205273">
                  <a:moveTo>
                    <a:pt x="0" y="205273"/>
                  </a:moveTo>
                  <a:lnTo>
                    <a:pt x="391886" y="0"/>
                  </a:lnTo>
                </a:path>
              </a:pathLst>
            </a:custGeom>
            <a:noFill/>
            <a:ln w="57150" cap="sq">
              <a:solidFill>
                <a:srgbClr val="FF00FF"/>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grpSp>
      <p:sp>
        <p:nvSpPr>
          <p:cNvPr id="291" name="線吹き出し 1 (枠付き) 290"/>
          <p:cNvSpPr/>
          <p:nvPr/>
        </p:nvSpPr>
        <p:spPr>
          <a:xfrm>
            <a:off x="7134211" y="4982249"/>
            <a:ext cx="1809753" cy="539075"/>
          </a:xfrm>
          <a:prstGeom prst="borderCallout1">
            <a:avLst>
              <a:gd name="adj1" fmla="val 36"/>
              <a:gd name="adj2" fmla="val 67817"/>
              <a:gd name="adj3" fmla="val -260374"/>
              <a:gd name="adj4" fmla="val 20327"/>
            </a:avLst>
          </a:prstGeom>
          <a:solidFill>
            <a:schemeClr val="bg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ja-JP" altLang="en-US" sz="1400" b="1" dirty="0">
                <a:solidFill>
                  <a:srgbClr val="FF0000"/>
                </a:solidFill>
              </a:rPr>
              <a:t>市道包近流木線</a:t>
            </a:r>
            <a:endParaRPr lang="en-US" altLang="ja-JP" sz="1400" b="1" dirty="0">
              <a:solidFill>
                <a:srgbClr val="FF0000"/>
              </a:solidFill>
            </a:endParaRPr>
          </a:p>
          <a:p>
            <a:pPr algn="ctr">
              <a:defRPr/>
            </a:pPr>
            <a:r>
              <a:rPr lang="en-US" altLang="ja-JP" sz="1400" b="1" dirty="0">
                <a:solidFill>
                  <a:srgbClr val="FF0000"/>
                </a:solidFill>
              </a:rPr>
              <a:t>1</a:t>
            </a:r>
            <a:r>
              <a:rPr lang="ja-JP" altLang="en-US" sz="1400" b="1" dirty="0">
                <a:solidFill>
                  <a:srgbClr val="FF0000"/>
                </a:solidFill>
              </a:rPr>
              <a:t>百台</a:t>
            </a:r>
            <a:r>
              <a:rPr lang="en-US" altLang="ja-JP" sz="1400" b="1" dirty="0">
                <a:solidFill>
                  <a:srgbClr val="FF0000"/>
                </a:solidFill>
              </a:rPr>
              <a:t>/</a:t>
            </a:r>
            <a:r>
              <a:rPr lang="ja-JP" altLang="en-US" sz="1400" b="1" dirty="0">
                <a:solidFill>
                  <a:srgbClr val="FF0000"/>
                </a:solidFill>
              </a:rPr>
              <a:t>日</a:t>
            </a:r>
            <a:endParaRPr lang="en-US" altLang="ja-JP" sz="1400" b="1" dirty="0">
              <a:solidFill>
                <a:srgbClr val="FF0000"/>
              </a:solidFill>
            </a:endParaRPr>
          </a:p>
        </p:txBody>
      </p:sp>
      <p:sp>
        <p:nvSpPr>
          <p:cNvPr id="40971" name="テキスト ボックス 7">
            <a:extLst>
              <a:ext uri="{FF2B5EF4-FFF2-40B4-BE49-F238E27FC236}">
                <a16:creationId xmlns:a16="http://schemas.microsoft.com/office/drawing/2014/main" id="{224FC947-F8D0-0802-97D5-D28687F724AD}"/>
              </a:ext>
            </a:extLst>
          </p:cNvPr>
          <p:cNvSpPr txBox="1">
            <a:spLocks noChangeArrowheads="1"/>
          </p:cNvSpPr>
          <p:nvPr/>
        </p:nvSpPr>
        <p:spPr bwMode="auto">
          <a:xfrm>
            <a:off x="5783674" y="1101219"/>
            <a:ext cx="1982346" cy="338560"/>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600" dirty="0">
                <a:latin typeface="ＭＳ ゴシック" panose="020B0609070205080204" pitchFamily="49" charset="-128"/>
                <a:ea typeface="ＭＳ ゴシック" panose="020B0609070205080204" pitchFamily="49" charset="-128"/>
              </a:rPr>
              <a:t>事業区間 整備あり</a:t>
            </a:r>
          </a:p>
        </p:txBody>
      </p:sp>
      <p:sp>
        <p:nvSpPr>
          <p:cNvPr id="215" name="線吹き出し 1 (枠付き) 214"/>
          <p:cNvSpPr/>
          <p:nvPr/>
        </p:nvSpPr>
        <p:spPr>
          <a:xfrm>
            <a:off x="4712680" y="5118654"/>
            <a:ext cx="2179790" cy="565150"/>
          </a:xfrm>
          <a:prstGeom prst="borderCallout1">
            <a:avLst>
              <a:gd name="adj1" fmla="val 11"/>
              <a:gd name="adj2" fmla="val 51375"/>
              <a:gd name="adj3" fmla="val -314074"/>
              <a:gd name="adj4" fmla="val 110452"/>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ja-JP" altLang="en-US" sz="1400" b="1" dirty="0">
                <a:solidFill>
                  <a:srgbClr val="FF0000"/>
                </a:solidFill>
              </a:rPr>
              <a:t>泉州山手線（山直工区）</a:t>
            </a:r>
            <a:endParaRPr lang="en-US" altLang="ja-JP" sz="1400" b="1" dirty="0">
              <a:solidFill>
                <a:srgbClr val="FF0000"/>
              </a:solidFill>
            </a:endParaRPr>
          </a:p>
          <a:p>
            <a:pPr algn="ctr">
              <a:defRPr/>
            </a:pPr>
            <a:r>
              <a:rPr lang="en-US" altLang="ja-JP" sz="1400" b="1" dirty="0">
                <a:solidFill>
                  <a:srgbClr val="FF0000"/>
                </a:solidFill>
              </a:rPr>
              <a:t>138</a:t>
            </a:r>
            <a:r>
              <a:rPr lang="ja-JP" altLang="en-US" sz="1400" b="1" dirty="0">
                <a:solidFill>
                  <a:srgbClr val="FF0000"/>
                </a:solidFill>
              </a:rPr>
              <a:t>百台</a:t>
            </a:r>
            <a:r>
              <a:rPr lang="en-US" altLang="ja-JP" sz="1400" b="1" dirty="0">
                <a:solidFill>
                  <a:srgbClr val="FF0000"/>
                </a:solidFill>
              </a:rPr>
              <a:t>/</a:t>
            </a:r>
            <a:r>
              <a:rPr lang="ja-JP" altLang="en-US" sz="1400" b="1" dirty="0">
                <a:solidFill>
                  <a:srgbClr val="FF0000"/>
                </a:solidFill>
              </a:rPr>
              <a:t>日</a:t>
            </a:r>
            <a:endParaRPr lang="en-US" altLang="ja-JP" sz="1400" b="1" dirty="0">
              <a:solidFill>
                <a:srgbClr val="FF0000"/>
              </a:solidFill>
            </a:endParaRPr>
          </a:p>
        </p:txBody>
      </p:sp>
      <p:grpSp>
        <p:nvGrpSpPr>
          <p:cNvPr id="40974" name="グループ化 40973"/>
          <p:cNvGrpSpPr/>
          <p:nvPr/>
        </p:nvGrpSpPr>
        <p:grpSpPr>
          <a:xfrm>
            <a:off x="7827663" y="1093506"/>
            <a:ext cx="1116301" cy="554039"/>
            <a:chOff x="9208770" y="-1"/>
            <a:chExt cx="1478944" cy="734025"/>
          </a:xfrm>
        </p:grpSpPr>
        <p:sp>
          <p:nvSpPr>
            <p:cNvPr id="424" name="テキスト ボックス 29">
              <a:extLst>
                <a:ext uri="{FF2B5EF4-FFF2-40B4-BE49-F238E27FC236}">
                  <a16:creationId xmlns:a16="http://schemas.microsoft.com/office/drawing/2014/main" id="{269A3C49-0B32-6F15-1452-98B4A10FA26F}"/>
                </a:ext>
              </a:extLst>
            </p:cNvPr>
            <p:cNvSpPr txBox="1"/>
            <p:nvPr/>
          </p:nvSpPr>
          <p:spPr>
            <a:xfrm>
              <a:off x="9208770" y="-1"/>
              <a:ext cx="1478944" cy="734025"/>
            </a:xfrm>
            <a:prstGeom prst="rect">
              <a:avLst/>
            </a:prstGeom>
            <a:solidFill>
              <a:schemeClr val="bg1"/>
            </a:solidFill>
            <a:ln>
              <a:solidFill>
                <a:schemeClr val="tx1"/>
              </a:solidFill>
            </a:ln>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800" dirty="0">
                  <a:latin typeface="HGPｺﾞｼｯｸE" panose="020B0900000000000000" pitchFamily="50" charset="-128"/>
                  <a:ea typeface="HGPｺﾞｼｯｸE" panose="020B0900000000000000" pitchFamily="50" charset="-128"/>
                </a:rPr>
                <a:t>凡　例</a:t>
              </a:r>
              <a:endParaRPr kumimoji="1" lang="en-US" altLang="ja-JP" sz="800" dirty="0">
                <a:latin typeface="HGPｺﾞｼｯｸE" panose="020B0900000000000000" pitchFamily="50" charset="-128"/>
                <a:ea typeface="HGPｺﾞｼｯｸE" panose="020B0900000000000000" pitchFamily="50" charset="-128"/>
              </a:endParaRPr>
            </a:p>
            <a:p>
              <a:pPr>
                <a:spcBef>
                  <a:spcPts val="300"/>
                </a:spcBef>
              </a:pPr>
              <a:r>
                <a:rPr kumimoji="1" lang="ja-JP" altLang="en-US" sz="800" dirty="0">
                  <a:latin typeface="HGPｺﾞｼｯｸE" panose="020B0900000000000000" pitchFamily="50" charset="-128"/>
                  <a:ea typeface="HGPｺﾞｼｯｸE" panose="020B0900000000000000" pitchFamily="50" charset="-128"/>
                </a:rPr>
                <a:t>　　</a:t>
              </a:r>
              <a:r>
                <a:rPr lang="ja-JP" altLang="en-US" sz="800" dirty="0">
                  <a:latin typeface="HGPｺﾞｼｯｸE" panose="020B0900000000000000" pitchFamily="50" charset="-128"/>
                  <a:ea typeface="HGPｺﾞｼｯｸE" panose="020B0900000000000000" pitchFamily="50" charset="-128"/>
                </a:rPr>
                <a:t>　　　事業区間</a:t>
              </a:r>
              <a:endParaRPr lang="en-US" altLang="ja-JP" sz="800" dirty="0">
                <a:latin typeface="HGPｺﾞｼｯｸE" panose="020B0900000000000000" pitchFamily="50" charset="-128"/>
                <a:ea typeface="HGPｺﾞｼｯｸE" panose="020B0900000000000000" pitchFamily="50" charset="-128"/>
              </a:endParaRPr>
            </a:p>
            <a:p>
              <a:pPr>
                <a:spcBef>
                  <a:spcPts val="200"/>
                </a:spcBef>
              </a:pPr>
              <a:r>
                <a:rPr kumimoji="1" lang="ja-JP" altLang="en-US" sz="800" baseline="0" dirty="0">
                  <a:latin typeface="HGPｺﾞｼｯｸE" panose="020B0900000000000000" pitchFamily="50" charset="-128"/>
                  <a:ea typeface="HGPｺﾞｼｯｸE" panose="020B0900000000000000" pitchFamily="50" charset="-128"/>
                </a:rPr>
                <a:t>　　　　　未整備区間</a:t>
              </a:r>
              <a:endParaRPr kumimoji="1" lang="en-US" altLang="ja-JP" sz="800" baseline="0" dirty="0">
                <a:latin typeface="HGPｺﾞｼｯｸE" panose="020B0900000000000000" pitchFamily="50" charset="-128"/>
                <a:ea typeface="HGPｺﾞｼｯｸE" panose="020B0900000000000000" pitchFamily="50" charset="-128"/>
              </a:endParaRPr>
            </a:p>
          </p:txBody>
        </p:sp>
        <p:cxnSp>
          <p:nvCxnSpPr>
            <p:cNvPr id="425" name="直線コネクタ 424">
              <a:extLst>
                <a:ext uri="{FF2B5EF4-FFF2-40B4-BE49-F238E27FC236}">
                  <a16:creationId xmlns:a16="http://schemas.microsoft.com/office/drawing/2014/main" id="{FC9EBBE3-366A-5D3A-D5C5-A2DDCF803592}"/>
                </a:ext>
              </a:extLst>
            </p:cNvPr>
            <p:cNvCxnSpPr>
              <a:cxnSpLocks/>
            </p:cNvCxnSpPr>
            <p:nvPr/>
          </p:nvCxnSpPr>
          <p:spPr>
            <a:xfrm>
              <a:off x="9356393" y="374249"/>
              <a:ext cx="305510" cy="0"/>
            </a:xfrm>
            <a:prstGeom prst="line">
              <a:avLst/>
            </a:prstGeom>
            <a:ln w="1143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27" name="直線コネクタ 426">
              <a:extLst>
                <a:ext uri="{FF2B5EF4-FFF2-40B4-BE49-F238E27FC236}">
                  <a16:creationId xmlns:a16="http://schemas.microsoft.com/office/drawing/2014/main" id="{5828EC5A-58C0-0FAB-E5B7-8D54BFD19455}"/>
                </a:ext>
              </a:extLst>
            </p:cNvPr>
            <p:cNvCxnSpPr>
              <a:cxnSpLocks/>
            </p:cNvCxnSpPr>
            <p:nvPr/>
          </p:nvCxnSpPr>
          <p:spPr>
            <a:xfrm>
              <a:off x="9356393" y="582063"/>
              <a:ext cx="305510" cy="0"/>
            </a:xfrm>
            <a:prstGeom prst="line">
              <a:avLst/>
            </a:prstGeom>
            <a:ln w="444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 name="直線コネクタ 2"/>
          <p:cNvCxnSpPr/>
          <p:nvPr/>
        </p:nvCxnSpPr>
        <p:spPr bwMode="auto">
          <a:xfrm flipH="1">
            <a:off x="2681786" y="3405116"/>
            <a:ext cx="498142" cy="13648"/>
          </a:xfrm>
          <a:prstGeom prst="line">
            <a:avLst/>
          </a:prstGeom>
          <a:ln w="38100">
            <a:headEnd/>
            <a:tailEnd/>
          </a:ln>
        </p:spPr>
        <p:style>
          <a:lnRef idx="1">
            <a:schemeClr val="dk1"/>
          </a:lnRef>
          <a:fillRef idx="0">
            <a:schemeClr val="dk1"/>
          </a:fillRef>
          <a:effectRef idx="0">
            <a:schemeClr val="dk1"/>
          </a:effectRef>
          <a:fontRef idx="minor">
            <a:schemeClr val="tx1"/>
          </a:fontRef>
        </p:style>
      </p:cxnSp>
      <p:grpSp>
        <p:nvGrpSpPr>
          <p:cNvPr id="40969" name="グループ化 40968"/>
          <p:cNvGrpSpPr/>
          <p:nvPr/>
        </p:nvGrpSpPr>
        <p:grpSpPr>
          <a:xfrm>
            <a:off x="204360" y="1009941"/>
            <a:ext cx="4333875" cy="4810125"/>
            <a:chOff x="9500221" y="2105699"/>
            <a:chExt cx="4333875" cy="4810125"/>
          </a:xfrm>
        </p:grpSpPr>
        <p:sp>
          <p:nvSpPr>
            <p:cNvPr id="371" name="フリーフォーム 370"/>
            <p:cNvSpPr/>
            <p:nvPr/>
          </p:nvSpPr>
          <p:spPr bwMode="auto">
            <a:xfrm>
              <a:off x="9500221" y="2105699"/>
              <a:ext cx="2505075" cy="2981325"/>
            </a:xfrm>
            <a:custGeom>
              <a:avLst/>
              <a:gdLst>
                <a:gd name="connsiteX0" fmla="*/ 0 w 2505075"/>
                <a:gd name="connsiteY0" fmla="*/ 2981325 h 2981325"/>
                <a:gd name="connsiteX1" fmla="*/ 133350 w 2505075"/>
                <a:gd name="connsiteY1" fmla="*/ 2914650 h 2981325"/>
                <a:gd name="connsiteX2" fmla="*/ 419100 w 2505075"/>
                <a:gd name="connsiteY2" fmla="*/ 2409825 h 2981325"/>
                <a:gd name="connsiteX3" fmla="*/ 962025 w 2505075"/>
                <a:gd name="connsiteY3" fmla="*/ 1905000 h 2981325"/>
                <a:gd name="connsiteX4" fmla="*/ 1085850 w 2505075"/>
                <a:gd name="connsiteY4" fmla="*/ 1714500 h 2981325"/>
                <a:gd name="connsiteX5" fmla="*/ 1638300 w 2505075"/>
                <a:gd name="connsiteY5" fmla="*/ 552450 h 2981325"/>
                <a:gd name="connsiteX6" fmla="*/ 2143125 w 2505075"/>
                <a:gd name="connsiteY6" fmla="*/ 295275 h 2981325"/>
                <a:gd name="connsiteX7" fmla="*/ 2505075 w 2505075"/>
                <a:gd name="connsiteY7" fmla="*/ 0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5075" h="2981325">
                  <a:moveTo>
                    <a:pt x="0" y="2981325"/>
                  </a:moveTo>
                  <a:lnTo>
                    <a:pt x="133350" y="2914650"/>
                  </a:lnTo>
                  <a:lnTo>
                    <a:pt x="419100" y="2409825"/>
                  </a:lnTo>
                  <a:lnTo>
                    <a:pt x="962025" y="1905000"/>
                  </a:lnTo>
                  <a:lnTo>
                    <a:pt x="1085850" y="1714500"/>
                  </a:lnTo>
                  <a:lnTo>
                    <a:pt x="1638300" y="552450"/>
                  </a:lnTo>
                  <a:lnTo>
                    <a:pt x="2143125" y="295275"/>
                  </a:lnTo>
                  <a:lnTo>
                    <a:pt x="2505075"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72" name="フリーフォーム 371"/>
            <p:cNvSpPr/>
            <p:nvPr/>
          </p:nvSpPr>
          <p:spPr bwMode="auto">
            <a:xfrm>
              <a:off x="10119346" y="2458124"/>
              <a:ext cx="3695700" cy="4457700"/>
            </a:xfrm>
            <a:custGeom>
              <a:avLst/>
              <a:gdLst>
                <a:gd name="connsiteX0" fmla="*/ 3695700 w 3695700"/>
                <a:gd name="connsiteY0" fmla="*/ 0 h 4457700"/>
                <a:gd name="connsiteX1" fmla="*/ 3057525 w 3695700"/>
                <a:gd name="connsiteY1" fmla="*/ 1323975 h 4457700"/>
                <a:gd name="connsiteX2" fmla="*/ 2533650 w 3695700"/>
                <a:gd name="connsiteY2" fmla="*/ 2190750 h 4457700"/>
                <a:gd name="connsiteX3" fmla="*/ 2562225 w 3695700"/>
                <a:gd name="connsiteY3" fmla="*/ 2314575 h 4457700"/>
                <a:gd name="connsiteX4" fmla="*/ 2600325 w 3695700"/>
                <a:gd name="connsiteY4" fmla="*/ 3162300 h 4457700"/>
                <a:gd name="connsiteX5" fmla="*/ 2562225 w 3695700"/>
                <a:gd name="connsiteY5" fmla="*/ 3267075 h 4457700"/>
                <a:gd name="connsiteX6" fmla="*/ 1200150 w 3695700"/>
                <a:gd name="connsiteY6" fmla="*/ 3790950 h 4457700"/>
                <a:gd name="connsiteX7" fmla="*/ 314325 w 3695700"/>
                <a:gd name="connsiteY7" fmla="*/ 4352925 h 4457700"/>
                <a:gd name="connsiteX8" fmla="*/ 0 w 3695700"/>
                <a:gd name="connsiteY8" fmla="*/ 445770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5700" h="4457700">
                  <a:moveTo>
                    <a:pt x="3695700" y="0"/>
                  </a:moveTo>
                  <a:lnTo>
                    <a:pt x="3057525" y="1323975"/>
                  </a:lnTo>
                  <a:lnTo>
                    <a:pt x="2533650" y="2190750"/>
                  </a:lnTo>
                  <a:lnTo>
                    <a:pt x="2562225" y="2314575"/>
                  </a:lnTo>
                  <a:lnTo>
                    <a:pt x="2600325" y="3162300"/>
                  </a:lnTo>
                  <a:lnTo>
                    <a:pt x="2562225" y="3267075"/>
                  </a:lnTo>
                  <a:lnTo>
                    <a:pt x="1200150" y="3790950"/>
                  </a:lnTo>
                  <a:lnTo>
                    <a:pt x="314325" y="4352925"/>
                  </a:lnTo>
                  <a:lnTo>
                    <a:pt x="0" y="445770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73" name="フリーフォーム 372"/>
            <p:cNvSpPr/>
            <p:nvPr/>
          </p:nvSpPr>
          <p:spPr bwMode="auto">
            <a:xfrm>
              <a:off x="9500221" y="6382424"/>
              <a:ext cx="247650" cy="523875"/>
            </a:xfrm>
            <a:custGeom>
              <a:avLst/>
              <a:gdLst>
                <a:gd name="connsiteX0" fmla="*/ 0 w 247650"/>
                <a:gd name="connsiteY0" fmla="*/ 0 h 523875"/>
                <a:gd name="connsiteX1" fmla="*/ 123825 w 247650"/>
                <a:gd name="connsiteY1" fmla="*/ 161925 h 523875"/>
                <a:gd name="connsiteX2" fmla="*/ 247650 w 247650"/>
                <a:gd name="connsiteY2" fmla="*/ 523875 h 523875"/>
              </a:gdLst>
              <a:ahLst/>
              <a:cxnLst>
                <a:cxn ang="0">
                  <a:pos x="connsiteX0" y="connsiteY0"/>
                </a:cxn>
                <a:cxn ang="0">
                  <a:pos x="connsiteX1" y="connsiteY1"/>
                </a:cxn>
                <a:cxn ang="0">
                  <a:pos x="connsiteX2" y="connsiteY2"/>
                </a:cxn>
              </a:cxnLst>
              <a:rect l="l" t="t" r="r" b="b"/>
              <a:pathLst>
                <a:path w="247650" h="523875">
                  <a:moveTo>
                    <a:pt x="0" y="0"/>
                  </a:moveTo>
                  <a:lnTo>
                    <a:pt x="123825" y="161925"/>
                  </a:lnTo>
                  <a:lnTo>
                    <a:pt x="247650" y="523875"/>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74" name="フリーフォーム 373"/>
            <p:cNvSpPr/>
            <p:nvPr/>
          </p:nvSpPr>
          <p:spPr bwMode="auto">
            <a:xfrm>
              <a:off x="9557371" y="5107823"/>
              <a:ext cx="4267200" cy="760251"/>
            </a:xfrm>
            <a:custGeom>
              <a:avLst/>
              <a:gdLst>
                <a:gd name="connsiteX0" fmla="*/ 4267200 w 4267200"/>
                <a:gd name="connsiteY0" fmla="*/ 76200 h 752475"/>
                <a:gd name="connsiteX1" fmla="*/ 4219575 w 4267200"/>
                <a:gd name="connsiteY1" fmla="*/ 171450 h 752475"/>
                <a:gd name="connsiteX2" fmla="*/ 3905250 w 4267200"/>
                <a:gd name="connsiteY2" fmla="*/ 419100 h 752475"/>
                <a:gd name="connsiteX3" fmla="*/ 3467100 w 4267200"/>
                <a:gd name="connsiteY3" fmla="*/ 476250 h 752475"/>
                <a:gd name="connsiteX4" fmla="*/ 3143250 w 4267200"/>
                <a:gd name="connsiteY4" fmla="*/ 390525 h 752475"/>
                <a:gd name="connsiteX5" fmla="*/ 2971800 w 4267200"/>
                <a:gd name="connsiteY5" fmla="*/ 66675 h 752475"/>
                <a:gd name="connsiteX6" fmla="*/ 2257425 w 4267200"/>
                <a:gd name="connsiteY6" fmla="*/ 238125 h 752475"/>
                <a:gd name="connsiteX7" fmla="*/ 2019300 w 4267200"/>
                <a:gd name="connsiteY7" fmla="*/ 390525 h 752475"/>
                <a:gd name="connsiteX8" fmla="*/ 1238250 w 4267200"/>
                <a:gd name="connsiteY8" fmla="*/ 752475 h 752475"/>
                <a:gd name="connsiteX9" fmla="*/ 781050 w 4267200"/>
                <a:gd name="connsiteY9" fmla="*/ 752475 h 752475"/>
                <a:gd name="connsiteX10" fmla="*/ 504825 w 4267200"/>
                <a:gd name="connsiteY10" fmla="*/ 628650 h 752475"/>
                <a:gd name="connsiteX11" fmla="*/ 295275 w 4267200"/>
                <a:gd name="connsiteY11" fmla="*/ 438150 h 752475"/>
                <a:gd name="connsiteX12" fmla="*/ 95250 w 4267200"/>
                <a:gd name="connsiteY12" fmla="*/ 104775 h 752475"/>
                <a:gd name="connsiteX13" fmla="*/ 0 w 4267200"/>
                <a:gd name="connsiteY13" fmla="*/ 0 h 752475"/>
                <a:gd name="connsiteX0" fmla="*/ 4267200 w 4267200"/>
                <a:gd name="connsiteY0" fmla="*/ 76200 h 752475"/>
                <a:gd name="connsiteX1" fmla="*/ 4219575 w 4267200"/>
                <a:gd name="connsiteY1" fmla="*/ 171450 h 752475"/>
                <a:gd name="connsiteX2" fmla="*/ 3905250 w 4267200"/>
                <a:gd name="connsiteY2" fmla="*/ 419100 h 752475"/>
                <a:gd name="connsiteX3" fmla="*/ 3336472 w 4267200"/>
                <a:gd name="connsiteY3" fmla="*/ 448258 h 752475"/>
                <a:gd name="connsiteX4" fmla="*/ 3143250 w 4267200"/>
                <a:gd name="connsiteY4" fmla="*/ 390525 h 752475"/>
                <a:gd name="connsiteX5" fmla="*/ 2971800 w 4267200"/>
                <a:gd name="connsiteY5" fmla="*/ 66675 h 752475"/>
                <a:gd name="connsiteX6" fmla="*/ 2257425 w 4267200"/>
                <a:gd name="connsiteY6" fmla="*/ 238125 h 752475"/>
                <a:gd name="connsiteX7" fmla="*/ 2019300 w 4267200"/>
                <a:gd name="connsiteY7" fmla="*/ 390525 h 752475"/>
                <a:gd name="connsiteX8" fmla="*/ 1238250 w 4267200"/>
                <a:gd name="connsiteY8" fmla="*/ 752475 h 752475"/>
                <a:gd name="connsiteX9" fmla="*/ 781050 w 4267200"/>
                <a:gd name="connsiteY9" fmla="*/ 752475 h 752475"/>
                <a:gd name="connsiteX10" fmla="*/ 504825 w 4267200"/>
                <a:gd name="connsiteY10" fmla="*/ 628650 h 752475"/>
                <a:gd name="connsiteX11" fmla="*/ 295275 w 4267200"/>
                <a:gd name="connsiteY11" fmla="*/ 438150 h 752475"/>
                <a:gd name="connsiteX12" fmla="*/ 95250 w 4267200"/>
                <a:gd name="connsiteY12" fmla="*/ 104775 h 752475"/>
                <a:gd name="connsiteX13" fmla="*/ 0 w 4267200"/>
                <a:gd name="connsiteY13" fmla="*/ 0 h 752475"/>
                <a:gd name="connsiteX0" fmla="*/ 4267200 w 4267200"/>
                <a:gd name="connsiteY0" fmla="*/ 76200 h 752475"/>
                <a:gd name="connsiteX1" fmla="*/ 4219575 w 4267200"/>
                <a:gd name="connsiteY1" fmla="*/ 171450 h 752475"/>
                <a:gd name="connsiteX2" fmla="*/ 3905250 w 4267200"/>
                <a:gd name="connsiteY2" fmla="*/ 419100 h 752475"/>
                <a:gd name="connsiteX3" fmla="*/ 3692201 w 4267200"/>
                <a:gd name="connsiteY3" fmla="*/ 449619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76200 h 752475"/>
                <a:gd name="connsiteX1" fmla="*/ 4219575 w 4267200"/>
                <a:gd name="connsiteY1" fmla="*/ 171450 h 752475"/>
                <a:gd name="connsiteX2" fmla="*/ 3905250 w 4267200"/>
                <a:gd name="connsiteY2" fmla="*/ 419100 h 752475"/>
                <a:gd name="connsiteX3" fmla="*/ 3692201 w 4267200"/>
                <a:gd name="connsiteY3" fmla="*/ 449619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76200 h 752475"/>
                <a:gd name="connsiteX1" fmla="*/ 4219575 w 4267200"/>
                <a:gd name="connsiteY1" fmla="*/ 171450 h 752475"/>
                <a:gd name="connsiteX2" fmla="*/ 3905250 w 4267200"/>
                <a:gd name="connsiteY2" fmla="*/ 419100 h 752475"/>
                <a:gd name="connsiteX3" fmla="*/ 3496258 w 4267200"/>
                <a:gd name="connsiteY3" fmla="*/ 365644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76200 h 752475"/>
                <a:gd name="connsiteX1" fmla="*/ 4219575 w 4267200"/>
                <a:gd name="connsiteY1" fmla="*/ 171450 h 752475"/>
                <a:gd name="connsiteX2" fmla="*/ 3923911 w 4267200"/>
                <a:gd name="connsiteY2" fmla="*/ 363116 h 752475"/>
                <a:gd name="connsiteX3" fmla="*/ 3496258 w 4267200"/>
                <a:gd name="connsiteY3" fmla="*/ 365644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76200 h 752475"/>
                <a:gd name="connsiteX1" fmla="*/ 4032962 w 4267200"/>
                <a:gd name="connsiteY1" fmla="*/ 171450 h 752475"/>
                <a:gd name="connsiteX2" fmla="*/ 3923911 w 4267200"/>
                <a:gd name="connsiteY2" fmla="*/ 363116 h 752475"/>
                <a:gd name="connsiteX3" fmla="*/ 3496258 w 4267200"/>
                <a:gd name="connsiteY3" fmla="*/ 365644 h 752475"/>
                <a:gd name="connsiteX4" fmla="*/ 3336472 w 4267200"/>
                <a:gd name="connsiteY4" fmla="*/ 448258 h 752475"/>
                <a:gd name="connsiteX5" fmla="*/ 3143250 w 4267200"/>
                <a:gd name="connsiteY5" fmla="*/ 390525 h 752475"/>
                <a:gd name="connsiteX6" fmla="*/ 2971800 w 4267200"/>
                <a:gd name="connsiteY6" fmla="*/ 66675 h 752475"/>
                <a:gd name="connsiteX7" fmla="*/ 2257425 w 4267200"/>
                <a:gd name="connsiteY7" fmla="*/ 238125 h 752475"/>
                <a:gd name="connsiteX8" fmla="*/ 2019300 w 4267200"/>
                <a:gd name="connsiteY8" fmla="*/ 390525 h 752475"/>
                <a:gd name="connsiteX9" fmla="*/ 1238250 w 4267200"/>
                <a:gd name="connsiteY9" fmla="*/ 752475 h 752475"/>
                <a:gd name="connsiteX10" fmla="*/ 781050 w 4267200"/>
                <a:gd name="connsiteY10" fmla="*/ 752475 h 752475"/>
                <a:gd name="connsiteX11" fmla="*/ 504825 w 4267200"/>
                <a:gd name="connsiteY11" fmla="*/ 628650 h 752475"/>
                <a:gd name="connsiteX12" fmla="*/ 295275 w 4267200"/>
                <a:gd name="connsiteY12" fmla="*/ 438150 h 752475"/>
                <a:gd name="connsiteX13" fmla="*/ 95250 w 4267200"/>
                <a:gd name="connsiteY13" fmla="*/ 104775 h 752475"/>
                <a:gd name="connsiteX14" fmla="*/ 0 w 4267200"/>
                <a:gd name="connsiteY14" fmla="*/ 0 h 752475"/>
                <a:gd name="connsiteX0" fmla="*/ 4267200 w 4267200"/>
                <a:gd name="connsiteY0" fmla="*/ 0 h 760251"/>
                <a:gd name="connsiteX1" fmla="*/ 4032962 w 4267200"/>
                <a:gd name="connsiteY1" fmla="*/ 179226 h 760251"/>
                <a:gd name="connsiteX2" fmla="*/ 3923911 w 4267200"/>
                <a:gd name="connsiteY2" fmla="*/ 370892 h 760251"/>
                <a:gd name="connsiteX3" fmla="*/ 3496258 w 4267200"/>
                <a:gd name="connsiteY3" fmla="*/ 373420 h 760251"/>
                <a:gd name="connsiteX4" fmla="*/ 3336472 w 4267200"/>
                <a:gd name="connsiteY4" fmla="*/ 456034 h 760251"/>
                <a:gd name="connsiteX5" fmla="*/ 3143250 w 4267200"/>
                <a:gd name="connsiteY5" fmla="*/ 398301 h 760251"/>
                <a:gd name="connsiteX6" fmla="*/ 2971800 w 4267200"/>
                <a:gd name="connsiteY6" fmla="*/ 74451 h 760251"/>
                <a:gd name="connsiteX7" fmla="*/ 2257425 w 4267200"/>
                <a:gd name="connsiteY7" fmla="*/ 245901 h 760251"/>
                <a:gd name="connsiteX8" fmla="*/ 2019300 w 4267200"/>
                <a:gd name="connsiteY8" fmla="*/ 398301 h 760251"/>
                <a:gd name="connsiteX9" fmla="*/ 1238250 w 4267200"/>
                <a:gd name="connsiteY9" fmla="*/ 760251 h 760251"/>
                <a:gd name="connsiteX10" fmla="*/ 781050 w 4267200"/>
                <a:gd name="connsiteY10" fmla="*/ 760251 h 760251"/>
                <a:gd name="connsiteX11" fmla="*/ 504825 w 4267200"/>
                <a:gd name="connsiteY11" fmla="*/ 636426 h 760251"/>
                <a:gd name="connsiteX12" fmla="*/ 295275 w 4267200"/>
                <a:gd name="connsiteY12" fmla="*/ 445926 h 760251"/>
                <a:gd name="connsiteX13" fmla="*/ 95250 w 4267200"/>
                <a:gd name="connsiteY13" fmla="*/ 112551 h 760251"/>
                <a:gd name="connsiteX14" fmla="*/ 0 w 4267200"/>
                <a:gd name="connsiteY14" fmla="*/ 7776 h 76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67200" h="760251">
                  <a:moveTo>
                    <a:pt x="4267200" y="0"/>
                  </a:moveTo>
                  <a:lnTo>
                    <a:pt x="4032962" y="179226"/>
                  </a:lnTo>
                  <a:lnTo>
                    <a:pt x="3923911" y="370892"/>
                  </a:lnTo>
                  <a:lnTo>
                    <a:pt x="3496258" y="373420"/>
                  </a:lnTo>
                  <a:lnTo>
                    <a:pt x="3336472" y="456034"/>
                  </a:lnTo>
                  <a:lnTo>
                    <a:pt x="3143250" y="398301"/>
                  </a:lnTo>
                  <a:lnTo>
                    <a:pt x="2971800" y="74451"/>
                  </a:lnTo>
                  <a:lnTo>
                    <a:pt x="2257425" y="245901"/>
                  </a:lnTo>
                  <a:lnTo>
                    <a:pt x="2019300" y="398301"/>
                  </a:lnTo>
                  <a:lnTo>
                    <a:pt x="1238250" y="760251"/>
                  </a:lnTo>
                  <a:lnTo>
                    <a:pt x="781050" y="760251"/>
                  </a:lnTo>
                  <a:lnTo>
                    <a:pt x="504825" y="636426"/>
                  </a:lnTo>
                  <a:lnTo>
                    <a:pt x="295275" y="445926"/>
                  </a:lnTo>
                  <a:lnTo>
                    <a:pt x="95250" y="112551"/>
                  </a:lnTo>
                  <a:lnTo>
                    <a:pt x="0" y="7776"/>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75" name="フリーフォーム 374"/>
            <p:cNvSpPr/>
            <p:nvPr/>
          </p:nvSpPr>
          <p:spPr bwMode="auto">
            <a:xfrm>
              <a:off x="9519271" y="2115224"/>
              <a:ext cx="3200400" cy="3524250"/>
            </a:xfrm>
            <a:custGeom>
              <a:avLst/>
              <a:gdLst>
                <a:gd name="connsiteX0" fmla="*/ 0 w 3200400"/>
                <a:gd name="connsiteY0" fmla="*/ 3524250 h 3524250"/>
                <a:gd name="connsiteX1" fmla="*/ 276225 w 3200400"/>
                <a:gd name="connsiteY1" fmla="*/ 3333750 h 3524250"/>
                <a:gd name="connsiteX2" fmla="*/ 466725 w 3200400"/>
                <a:gd name="connsiteY2" fmla="*/ 2971800 h 3524250"/>
                <a:gd name="connsiteX3" fmla="*/ 952500 w 3200400"/>
                <a:gd name="connsiteY3" fmla="*/ 2714625 h 3524250"/>
                <a:gd name="connsiteX4" fmla="*/ 1019175 w 3200400"/>
                <a:gd name="connsiteY4" fmla="*/ 2505075 h 3524250"/>
                <a:gd name="connsiteX5" fmla="*/ 1200150 w 3200400"/>
                <a:gd name="connsiteY5" fmla="*/ 2295525 h 3524250"/>
                <a:gd name="connsiteX6" fmla="*/ 1333500 w 3200400"/>
                <a:gd name="connsiteY6" fmla="*/ 2200275 h 3524250"/>
                <a:gd name="connsiteX7" fmla="*/ 1514475 w 3200400"/>
                <a:gd name="connsiteY7" fmla="*/ 2152650 h 3524250"/>
                <a:gd name="connsiteX8" fmla="*/ 1924050 w 3200400"/>
                <a:gd name="connsiteY8" fmla="*/ 1685925 h 3524250"/>
                <a:gd name="connsiteX9" fmla="*/ 2000250 w 3200400"/>
                <a:gd name="connsiteY9" fmla="*/ 1524000 h 3524250"/>
                <a:gd name="connsiteX10" fmla="*/ 2143125 w 3200400"/>
                <a:gd name="connsiteY10" fmla="*/ 1352550 h 3524250"/>
                <a:gd name="connsiteX11" fmla="*/ 2305050 w 3200400"/>
                <a:gd name="connsiteY11" fmla="*/ 1209675 h 3524250"/>
                <a:gd name="connsiteX12" fmla="*/ 2676525 w 3200400"/>
                <a:gd name="connsiteY12" fmla="*/ 752475 h 3524250"/>
                <a:gd name="connsiteX13" fmla="*/ 2790825 w 3200400"/>
                <a:gd name="connsiteY13" fmla="*/ 466725 h 3524250"/>
                <a:gd name="connsiteX14" fmla="*/ 3000375 w 3200400"/>
                <a:gd name="connsiteY14" fmla="*/ 152400 h 3524250"/>
                <a:gd name="connsiteX15" fmla="*/ 3200400 w 3200400"/>
                <a:gd name="connsiteY15" fmla="*/ 0 h 352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00400" h="3524250">
                  <a:moveTo>
                    <a:pt x="0" y="3524250"/>
                  </a:moveTo>
                  <a:lnTo>
                    <a:pt x="276225" y="3333750"/>
                  </a:lnTo>
                  <a:lnTo>
                    <a:pt x="466725" y="2971800"/>
                  </a:lnTo>
                  <a:lnTo>
                    <a:pt x="952500" y="2714625"/>
                  </a:lnTo>
                  <a:lnTo>
                    <a:pt x="1019175" y="2505075"/>
                  </a:lnTo>
                  <a:lnTo>
                    <a:pt x="1200150" y="2295525"/>
                  </a:lnTo>
                  <a:lnTo>
                    <a:pt x="1333500" y="2200275"/>
                  </a:lnTo>
                  <a:lnTo>
                    <a:pt x="1514475" y="2152650"/>
                  </a:lnTo>
                  <a:lnTo>
                    <a:pt x="1924050" y="1685925"/>
                  </a:lnTo>
                  <a:lnTo>
                    <a:pt x="2000250" y="1524000"/>
                  </a:lnTo>
                  <a:lnTo>
                    <a:pt x="2143125" y="1352550"/>
                  </a:lnTo>
                  <a:lnTo>
                    <a:pt x="2305050" y="1209675"/>
                  </a:lnTo>
                  <a:lnTo>
                    <a:pt x="2676525" y="752475"/>
                  </a:lnTo>
                  <a:lnTo>
                    <a:pt x="2790825" y="466725"/>
                  </a:lnTo>
                  <a:lnTo>
                    <a:pt x="3000375" y="152400"/>
                  </a:lnTo>
                  <a:lnTo>
                    <a:pt x="3200400"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76" name="フリーフォーム 375"/>
            <p:cNvSpPr/>
            <p:nvPr/>
          </p:nvSpPr>
          <p:spPr bwMode="auto">
            <a:xfrm>
              <a:off x="11148046" y="2639099"/>
              <a:ext cx="2686050" cy="2343150"/>
            </a:xfrm>
            <a:custGeom>
              <a:avLst/>
              <a:gdLst>
                <a:gd name="connsiteX0" fmla="*/ 0 w 2686050"/>
                <a:gd name="connsiteY0" fmla="*/ 0 h 2343150"/>
                <a:gd name="connsiteX1" fmla="*/ 314325 w 2686050"/>
                <a:gd name="connsiteY1" fmla="*/ 219075 h 2343150"/>
                <a:gd name="connsiteX2" fmla="*/ 885825 w 2686050"/>
                <a:gd name="connsiteY2" fmla="*/ 457200 h 2343150"/>
                <a:gd name="connsiteX3" fmla="*/ 1066800 w 2686050"/>
                <a:gd name="connsiteY3" fmla="*/ 628650 h 2343150"/>
                <a:gd name="connsiteX4" fmla="*/ 1162050 w 2686050"/>
                <a:gd name="connsiteY4" fmla="*/ 638175 h 2343150"/>
                <a:gd name="connsiteX5" fmla="*/ 1581150 w 2686050"/>
                <a:gd name="connsiteY5" fmla="*/ 809625 h 2343150"/>
                <a:gd name="connsiteX6" fmla="*/ 2047875 w 2686050"/>
                <a:gd name="connsiteY6" fmla="*/ 1143000 h 2343150"/>
                <a:gd name="connsiteX7" fmla="*/ 2314575 w 2686050"/>
                <a:gd name="connsiteY7" fmla="*/ 1390650 h 2343150"/>
                <a:gd name="connsiteX8" fmla="*/ 2324100 w 2686050"/>
                <a:gd name="connsiteY8" fmla="*/ 1466850 h 2343150"/>
                <a:gd name="connsiteX9" fmla="*/ 2409825 w 2686050"/>
                <a:gd name="connsiteY9" fmla="*/ 1914525 h 2343150"/>
                <a:gd name="connsiteX10" fmla="*/ 2686050 w 2686050"/>
                <a:gd name="connsiteY10" fmla="*/ 234315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6050" h="2343150">
                  <a:moveTo>
                    <a:pt x="0" y="0"/>
                  </a:moveTo>
                  <a:lnTo>
                    <a:pt x="314325" y="219075"/>
                  </a:lnTo>
                  <a:lnTo>
                    <a:pt x="885825" y="457200"/>
                  </a:lnTo>
                  <a:lnTo>
                    <a:pt x="1066800" y="628650"/>
                  </a:lnTo>
                  <a:lnTo>
                    <a:pt x="1162050" y="638175"/>
                  </a:lnTo>
                  <a:lnTo>
                    <a:pt x="1581150" y="809625"/>
                  </a:lnTo>
                  <a:lnTo>
                    <a:pt x="2047875" y="1143000"/>
                  </a:lnTo>
                  <a:lnTo>
                    <a:pt x="2314575" y="1390650"/>
                  </a:lnTo>
                  <a:lnTo>
                    <a:pt x="2324100" y="1466850"/>
                  </a:lnTo>
                  <a:lnTo>
                    <a:pt x="2409825" y="1914525"/>
                  </a:lnTo>
                  <a:lnTo>
                    <a:pt x="2686050" y="234315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77"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20302806">
              <a:off x="11752548" y="5707834"/>
              <a:ext cx="7955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阪和自動車道</a:t>
              </a:r>
            </a:p>
          </p:txBody>
        </p:sp>
        <p:sp>
          <p:nvSpPr>
            <p:cNvPr id="378" name="フリーフォーム 377"/>
            <p:cNvSpPr/>
            <p:nvPr/>
          </p:nvSpPr>
          <p:spPr bwMode="auto">
            <a:xfrm>
              <a:off x="9507997" y="2122222"/>
              <a:ext cx="3433665" cy="3396343"/>
            </a:xfrm>
            <a:custGeom>
              <a:avLst/>
              <a:gdLst>
                <a:gd name="connsiteX0" fmla="*/ 3433665 w 3433665"/>
                <a:gd name="connsiteY0" fmla="*/ 0 h 3396343"/>
                <a:gd name="connsiteX1" fmla="*/ 2901820 w 3433665"/>
                <a:gd name="connsiteY1" fmla="*/ 578498 h 3396343"/>
                <a:gd name="connsiteX2" fmla="*/ 2771191 w 3433665"/>
                <a:gd name="connsiteY2" fmla="*/ 877078 h 3396343"/>
                <a:gd name="connsiteX3" fmla="*/ 2631232 w 3433665"/>
                <a:gd name="connsiteY3" fmla="*/ 1082351 h 3396343"/>
                <a:gd name="connsiteX4" fmla="*/ 2593910 w 3433665"/>
                <a:gd name="connsiteY4" fmla="*/ 1250302 h 3396343"/>
                <a:gd name="connsiteX5" fmla="*/ 1203648 w 3433665"/>
                <a:gd name="connsiteY5" fmla="*/ 2761861 h 3396343"/>
                <a:gd name="connsiteX6" fmla="*/ 877077 w 3433665"/>
                <a:gd name="connsiteY6" fmla="*/ 2892490 h 3396343"/>
                <a:gd name="connsiteX7" fmla="*/ 830424 w 3433665"/>
                <a:gd name="connsiteY7" fmla="*/ 2948473 h 3396343"/>
                <a:gd name="connsiteX8" fmla="*/ 195942 w 3433665"/>
                <a:gd name="connsiteY8" fmla="*/ 3209731 h 3396343"/>
                <a:gd name="connsiteX9" fmla="*/ 65314 w 3433665"/>
                <a:gd name="connsiteY9" fmla="*/ 3359020 h 3396343"/>
                <a:gd name="connsiteX10" fmla="*/ 0 w 3433665"/>
                <a:gd name="connsiteY10" fmla="*/ 3396343 h 339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3665" h="3396343">
                  <a:moveTo>
                    <a:pt x="3433665" y="0"/>
                  </a:moveTo>
                  <a:lnTo>
                    <a:pt x="2901820" y="578498"/>
                  </a:lnTo>
                  <a:lnTo>
                    <a:pt x="2771191" y="877078"/>
                  </a:lnTo>
                  <a:lnTo>
                    <a:pt x="2631232" y="1082351"/>
                  </a:lnTo>
                  <a:lnTo>
                    <a:pt x="2593910" y="1250302"/>
                  </a:lnTo>
                  <a:lnTo>
                    <a:pt x="1203648" y="2761861"/>
                  </a:lnTo>
                  <a:lnTo>
                    <a:pt x="877077" y="2892490"/>
                  </a:lnTo>
                  <a:lnTo>
                    <a:pt x="830424" y="2948473"/>
                  </a:lnTo>
                  <a:lnTo>
                    <a:pt x="195942" y="3209731"/>
                  </a:lnTo>
                  <a:lnTo>
                    <a:pt x="65314" y="3359020"/>
                  </a:lnTo>
                  <a:lnTo>
                    <a:pt x="0" y="3396343"/>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79" name="フリーフォーム 378"/>
            <p:cNvSpPr/>
            <p:nvPr/>
          </p:nvSpPr>
          <p:spPr bwMode="auto">
            <a:xfrm>
              <a:off x="10972903" y="2980638"/>
              <a:ext cx="1586204" cy="2183364"/>
            </a:xfrm>
            <a:custGeom>
              <a:avLst/>
              <a:gdLst>
                <a:gd name="connsiteX0" fmla="*/ 0 w 1586204"/>
                <a:gd name="connsiteY0" fmla="*/ 0 h 2565919"/>
                <a:gd name="connsiteX1" fmla="*/ 877077 w 1586204"/>
                <a:gd name="connsiteY1" fmla="*/ 681135 h 2565919"/>
                <a:gd name="connsiteX2" fmla="*/ 1082351 w 1586204"/>
                <a:gd name="connsiteY2" fmla="*/ 737119 h 2565919"/>
                <a:gd name="connsiteX3" fmla="*/ 1315616 w 1586204"/>
                <a:gd name="connsiteY3" fmla="*/ 989045 h 2565919"/>
                <a:gd name="connsiteX4" fmla="*/ 1567542 w 1586204"/>
                <a:gd name="connsiteY4" fmla="*/ 1716833 h 2565919"/>
                <a:gd name="connsiteX5" fmla="*/ 1586204 w 1586204"/>
                <a:gd name="connsiteY5" fmla="*/ 1903445 h 2565919"/>
                <a:gd name="connsiteX6" fmla="*/ 1539551 w 1586204"/>
                <a:gd name="connsiteY6" fmla="*/ 2565919 h 2565919"/>
                <a:gd name="connsiteX0" fmla="*/ 0 w 1586204"/>
                <a:gd name="connsiteY0" fmla="*/ 0 h 2183364"/>
                <a:gd name="connsiteX1" fmla="*/ 877077 w 1586204"/>
                <a:gd name="connsiteY1" fmla="*/ 681135 h 2183364"/>
                <a:gd name="connsiteX2" fmla="*/ 1082351 w 1586204"/>
                <a:gd name="connsiteY2" fmla="*/ 737119 h 2183364"/>
                <a:gd name="connsiteX3" fmla="*/ 1315616 w 1586204"/>
                <a:gd name="connsiteY3" fmla="*/ 989045 h 2183364"/>
                <a:gd name="connsiteX4" fmla="*/ 1567542 w 1586204"/>
                <a:gd name="connsiteY4" fmla="*/ 1716833 h 2183364"/>
                <a:gd name="connsiteX5" fmla="*/ 1586204 w 1586204"/>
                <a:gd name="connsiteY5" fmla="*/ 1903445 h 2183364"/>
                <a:gd name="connsiteX6" fmla="*/ 1539551 w 1586204"/>
                <a:gd name="connsiteY6" fmla="*/ 2183364 h 21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6204" h="2183364">
                  <a:moveTo>
                    <a:pt x="0" y="0"/>
                  </a:moveTo>
                  <a:lnTo>
                    <a:pt x="877077" y="681135"/>
                  </a:lnTo>
                  <a:lnTo>
                    <a:pt x="1082351" y="737119"/>
                  </a:lnTo>
                  <a:lnTo>
                    <a:pt x="1315616" y="989045"/>
                  </a:lnTo>
                  <a:lnTo>
                    <a:pt x="1567542" y="1716833"/>
                  </a:lnTo>
                  <a:lnTo>
                    <a:pt x="1586204" y="1903445"/>
                  </a:lnTo>
                  <a:lnTo>
                    <a:pt x="1539551" y="2183364"/>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80" name="フリーフォーム 379"/>
            <p:cNvSpPr/>
            <p:nvPr/>
          </p:nvSpPr>
          <p:spPr bwMode="auto">
            <a:xfrm>
              <a:off x="10609009" y="3764410"/>
              <a:ext cx="1203649" cy="1586204"/>
            </a:xfrm>
            <a:custGeom>
              <a:avLst/>
              <a:gdLst>
                <a:gd name="connsiteX0" fmla="*/ 0 w 1203649"/>
                <a:gd name="connsiteY0" fmla="*/ 0 h 1586204"/>
                <a:gd name="connsiteX1" fmla="*/ 130628 w 1203649"/>
                <a:gd name="connsiteY1" fmla="*/ 83975 h 1586204"/>
                <a:gd name="connsiteX2" fmla="*/ 503853 w 1203649"/>
                <a:gd name="connsiteY2" fmla="*/ 671804 h 1586204"/>
                <a:gd name="connsiteX3" fmla="*/ 606490 w 1203649"/>
                <a:gd name="connsiteY3" fmla="*/ 746449 h 1586204"/>
                <a:gd name="connsiteX4" fmla="*/ 774441 w 1203649"/>
                <a:gd name="connsiteY4" fmla="*/ 858416 h 1586204"/>
                <a:gd name="connsiteX5" fmla="*/ 1026367 w 1203649"/>
                <a:gd name="connsiteY5" fmla="*/ 1175657 h 1586204"/>
                <a:gd name="connsiteX6" fmla="*/ 1203649 w 1203649"/>
                <a:gd name="connsiteY6" fmla="*/ 1586204 h 158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649" h="1586204">
                  <a:moveTo>
                    <a:pt x="0" y="0"/>
                  </a:moveTo>
                  <a:lnTo>
                    <a:pt x="130628" y="83975"/>
                  </a:lnTo>
                  <a:lnTo>
                    <a:pt x="503853" y="671804"/>
                  </a:lnTo>
                  <a:lnTo>
                    <a:pt x="606490" y="746449"/>
                  </a:lnTo>
                  <a:lnTo>
                    <a:pt x="774441" y="858416"/>
                  </a:lnTo>
                  <a:lnTo>
                    <a:pt x="1026367" y="1175657"/>
                  </a:lnTo>
                  <a:lnTo>
                    <a:pt x="1203649" y="1586204"/>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81" name="フリーフォーム 380"/>
            <p:cNvSpPr/>
            <p:nvPr/>
          </p:nvSpPr>
          <p:spPr bwMode="auto">
            <a:xfrm>
              <a:off x="11318135" y="3913700"/>
              <a:ext cx="989045" cy="1315616"/>
            </a:xfrm>
            <a:custGeom>
              <a:avLst/>
              <a:gdLst>
                <a:gd name="connsiteX0" fmla="*/ 0 w 989045"/>
                <a:gd name="connsiteY0" fmla="*/ 0 h 1315616"/>
                <a:gd name="connsiteX1" fmla="*/ 186613 w 989045"/>
                <a:gd name="connsiteY1" fmla="*/ 251926 h 1315616"/>
                <a:gd name="connsiteX2" fmla="*/ 429208 w 989045"/>
                <a:gd name="connsiteY2" fmla="*/ 354563 h 1315616"/>
                <a:gd name="connsiteX3" fmla="*/ 503853 w 989045"/>
                <a:gd name="connsiteY3" fmla="*/ 279918 h 1315616"/>
                <a:gd name="connsiteX4" fmla="*/ 653143 w 989045"/>
                <a:gd name="connsiteY4" fmla="*/ 597159 h 1315616"/>
                <a:gd name="connsiteX5" fmla="*/ 979715 w 989045"/>
                <a:gd name="connsiteY5" fmla="*/ 1054359 h 1315616"/>
                <a:gd name="connsiteX6" fmla="*/ 989045 w 989045"/>
                <a:gd name="connsiteY6" fmla="*/ 1315616 h 131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045" h="1315616">
                  <a:moveTo>
                    <a:pt x="0" y="0"/>
                  </a:moveTo>
                  <a:lnTo>
                    <a:pt x="186613" y="251926"/>
                  </a:lnTo>
                  <a:lnTo>
                    <a:pt x="429208" y="354563"/>
                  </a:lnTo>
                  <a:lnTo>
                    <a:pt x="503853" y="279918"/>
                  </a:lnTo>
                  <a:lnTo>
                    <a:pt x="653143" y="597159"/>
                  </a:lnTo>
                  <a:lnTo>
                    <a:pt x="979715" y="1054359"/>
                  </a:lnTo>
                  <a:lnTo>
                    <a:pt x="989045" y="1315616"/>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82" name="フリーフォーム 381"/>
            <p:cNvSpPr/>
            <p:nvPr/>
          </p:nvSpPr>
          <p:spPr bwMode="auto">
            <a:xfrm>
              <a:off x="10002519" y="4426883"/>
              <a:ext cx="1175657" cy="1268963"/>
            </a:xfrm>
            <a:custGeom>
              <a:avLst/>
              <a:gdLst>
                <a:gd name="connsiteX0" fmla="*/ 0 w 1175657"/>
                <a:gd name="connsiteY0" fmla="*/ 0 h 1268963"/>
                <a:gd name="connsiteX1" fmla="*/ 550506 w 1175657"/>
                <a:gd name="connsiteY1" fmla="*/ 522514 h 1268963"/>
                <a:gd name="connsiteX2" fmla="*/ 839755 w 1175657"/>
                <a:gd name="connsiteY2" fmla="*/ 653143 h 1268963"/>
                <a:gd name="connsiteX3" fmla="*/ 989045 w 1175657"/>
                <a:gd name="connsiteY3" fmla="*/ 774441 h 1268963"/>
                <a:gd name="connsiteX4" fmla="*/ 1129004 w 1175657"/>
                <a:gd name="connsiteY4" fmla="*/ 1045029 h 1268963"/>
                <a:gd name="connsiteX5" fmla="*/ 1175657 w 1175657"/>
                <a:gd name="connsiteY5" fmla="*/ 1268963 h 126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1268963">
                  <a:moveTo>
                    <a:pt x="0" y="0"/>
                  </a:moveTo>
                  <a:lnTo>
                    <a:pt x="550506" y="522514"/>
                  </a:lnTo>
                  <a:lnTo>
                    <a:pt x="839755" y="653143"/>
                  </a:lnTo>
                  <a:lnTo>
                    <a:pt x="989045" y="774441"/>
                  </a:lnTo>
                  <a:lnTo>
                    <a:pt x="1129004" y="1045029"/>
                  </a:lnTo>
                  <a:lnTo>
                    <a:pt x="1175657" y="1268963"/>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83" name="フリーフォーム 382"/>
            <p:cNvSpPr/>
            <p:nvPr/>
          </p:nvSpPr>
          <p:spPr bwMode="auto">
            <a:xfrm>
              <a:off x="10422397" y="5005381"/>
              <a:ext cx="578497" cy="307910"/>
            </a:xfrm>
            <a:custGeom>
              <a:avLst/>
              <a:gdLst>
                <a:gd name="connsiteX0" fmla="*/ 0 w 578497"/>
                <a:gd name="connsiteY0" fmla="*/ 0 h 307910"/>
                <a:gd name="connsiteX1" fmla="*/ 289248 w 578497"/>
                <a:gd name="connsiteY1" fmla="*/ 307910 h 307910"/>
                <a:gd name="connsiteX2" fmla="*/ 494522 w 578497"/>
                <a:gd name="connsiteY2" fmla="*/ 214604 h 307910"/>
                <a:gd name="connsiteX3" fmla="*/ 578497 w 578497"/>
                <a:gd name="connsiteY3" fmla="*/ 186612 h 307910"/>
              </a:gdLst>
              <a:ahLst/>
              <a:cxnLst>
                <a:cxn ang="0">
                  <a:pos x="connsiteX0" y="connsiteY0"/>
                </a:cxn>
                <a:cxn ang="0">
                  <a:pos x="connsiteX1" y="connsiteY1"/>
                </a:cxn>
                <a:cxn ang="0">
                  <a:pos x="connsiteX2" y="connsiteY2"/>
                </a:cxn>
                <a:cxn ang="0">
                  <a:pos x="connsiteX3" y="connsiteY3"/>
                </a:cxn>
              </a:cxnLst>
              <a:rect l="l" t="t" r="r" b="b"/>
              <a:pathLst>
                <a:path w="578497" h="307910">
                  <a:moveTo>
                    <a:pt x="0" y="0"/>
                  </a:moveTo>
                  <a:lnTo>
                    <a:pt x="289248" y="307910"/>
                  </a:lnTo>
                  <a:lnTo>
                    <a:pt x="494522" y="214604"/>
                  </a:lnTo>
                  <a:lnTo>
                    <a:pt x="578497" y="186612"/>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10" name="フリーフォーム 409"/>
            <p:cNvSpPr/>
            <p:nvPr/>
          </p:nvSpPr>
          <p:spPr bwMode="auto">
            <a:xfrm>
              <a:off x="9517327" y="2112891"/>
              <a:ext cx="2509935" cy="3023119"/>
            </a:xfrm>
            <a:custGeom>
              <a:avLst/>
              <a:gdLst>
                <a:gd name="connsiteX0" fmla="*/ 0 w 2509935"/>
                <a:gd name="connsiteY0" fmla="*/ 3023119 h 3023119"/>
                <a:gd name="connsiteX1" fmla="*/ 401216 w 2509935"/>
                <a:gd name="connsiteY1" fmla="*/ 2640564 h 3023119"/>
                <a:gd name="connsiteX2" fmla="*/ 569167 w 2509935"/>
                <a:gd name="connsiteY2" fmla="*/ 2379306 h 3023119"/>
                <a:gd name="connsiteX3" fmla="*/ 746449 w 2509935"/>
                <a:gd name="connsiteY3" fmla="*/ 2202025 h 3023119"/>
                <a:gd name="connsiteX4" fmla="*/ 1091682 w 2509935"/>
                <a:gd name="connsiteY4" fmla="*/ 1670180 h 3023119"/>
                <a:gd name="connsiteX5" fmla="*/ 1222310 w 2509935"/>
                <a:gd name="connsiteY5" fmla="*/ 1707502 h 3023119"/>
                <a:gd name="connsiteX6" fmla="*/ 1455576 w 2509935"/>
                <a:gd name="connsiteY6" fmla="*/ 1268964 h 3023119"/>
                <a:gd name="connsiteX7" fmla="*/ 1604865 w 2509935"/>
                <a:gd name="connsiteY7" fmla="*/ 643813 h 3023119"/>
                <a:gd name="connsiteX8" fmla="*/ 1679510 w 2509935"/>
                <a:gd name="connsiteY8" fmla="*/ 503853 h 3023119"/>
                <a:gd name="connsiteX9" fmla="*/ 2155372 w 2509935"/>
                <a:gd name="connsiteY9" fmla="*/ 270588 h 3023119"/>
                <a:gd name="connsiteX10" fmla="*/ 2435290 w 2509935"/>
                <a:gd name="connsiteY10" fmla="*/ 93306 h 3023119"/>
                <a:gd name="connsiteX11" fmla="*/ 2509935 w 2509935"/>
                <a:gd name="connsiteY11" fmla="*/ 0 h 302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9935" h="3023119">
                  <a:moveTo>
                    <a:pt x="0" y="3023119"/>
                  </a:moveTo>
                  <a:lnTo>
                    <a:pt x="401216" y="2640564"/>
                  </a:lnTo>
                  <a:lnTo>
                    <a:pt x="569167" y="2379306"/>
                  </a:lnTo>
                  <a:lnTo>
                    <a:pt x="746449" y="2202025"/>
                  </a:lnTo>
                  <a:lnTo>
                    <a:pt x="1091682" y="1670180"/>
                  </a:lnTo>
                  <a:lnTo>
                    <a:pt x="1222310" y="1707502"/>
                  </a:lnTo>
                  <a:lnTo>
                    <a:pt x="1455576" y="1268964"/>
                  </a:lnTo>
                  <a:lnTo>
                    <a:pt x="1604865" y="643813"/>
                  </a:lnTo>
                  <a:lnTo>
                    <a:pt x="1679510" y="503853"/>
                  </a:lnTo>
                  <a:lnTo>
                    <a:pt x="2155372" y="270588"/>
                  </a:lnTo>
                  <a:lnTo>
                    <a:pt x="2435290" y="93306"/>
                  </a:lnTo>
                  <a:lnTo>
                    <a:pt x="2509935"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11" name="フリーフォーム 410"/>
            <p:cNvSpPr/>
            <p:nvPr/>
          </p:nvSpPr>
          <p:spPr bwMode="auto">
            <a:xfrm>
              <a:off x="12409817" y="3213904"/>
              <a:ext cx="1408922" cy="1045028"/>
            </a:xfrm>
            <a:custGeom>
              <a:avLst/>
              <a:gdLst>
                <a:gd name="connsiteX0" fmla="*/ 0 w 1408922"/>
                <a:gd name="connsiteY0" fmla="*/ 1045028 h 1045028"/>
                <a:gd name="connsiteX1" fmla="*/ 326571 w 1408922"/>
                <a:gd name="connsiteY1" fmla="*/ 905069 h 1045028"/>
                <a:gd name="connsiteX2" fmla="*/ 625151 w 1408922"/>
                <a:gd name="connsiteY2" fmla="*/ 746449 h 1045028"/>
                <a:gd name="connsiteX3" fmla="*/ 1408922 w 1408922"/>
                <a:gd name="connsiteY3" fmla="*/ 0 h 1045028"/>
                <a:gd name="connsiteX0" fmla="*/ 0 w 1408922"/>
                <a:gd name="connsiteY0" fmla="*/ 1045028 h 1045028"/>
                <a:gd name="connsiteX1" fmla="*/ 326571 w 1408922"/>
                <a:gd name="connsiteY1" fmla="*/ 905069 h 1045028"/>
                <a:gd name="connsiteX2" fmla="*/ 625151 w 1408922"/>
                <a:gd name="connsiteY2" fmla="*/ 746449 h 1045028"/>
                <a:gd name="connsiteX3" fmla="*/ 998375 w 1408922"/>
                <a:gd name="connsiteY3" fmla="*/ 382555 h 1045028"/>
                <a:gd name="connsiteX4" fmla="*/ 1408922 w 1408922"/>
                <a:gd name="connsiteY4" fmla="*/ 0 h 1045028"/>
                <a:gd name="connsiteX0" fmla="*/ 0 w 1408922"/>
                <a:gd name="connsiteY0" fmla="*/ 1045028 h 1045028"/>
                <a:gd name="connsiteX1" fmla="*/ 326571 w 1408922"/>
                <a:gd name="connsiteY1" fmla="*/ 905069 h 1045028"/>
                <a:gd name="connsiteX2" fmla="*/ 625151 w 1408922"/>
                <a:gd name="connsiteY2" fmla="*/ 746449 h 1045028"/>
                <a:gd name="connsiteX3" fmla="*/ 1054359 w 1408922"/>
                <a:gd name="connsiteY3" fmla="*/ 363893 h 1045028"/>
                <a:gd name="connsiteX4" fmla="*/ 1408922 w 1408922"/>
                <a:gd name="connsiteY4" fmla="*/ 0 h 1045028"/>
                <a:gd name="connsiteX0" fmla="*/ 0 w 1408922"/>
                <a:gd name="connsiteY0" fmla="*/ 1045028 h 1045028"/>
                <a:gd name="connsiteX1" fmla="*/ 326571 w 1408922"/>
                <a:gd name="connsiteY1" fmla="*/ 905069 h 1045028"/>
                <a:gd name="connsiteX2" fmla="*/ 625151 w 1408922"/>
                <a:gd name="connsiteY2" fmla="*/ 746449 h 1045028"/>
                <a:gd name="connsiteX3" fmla="*/ 1045028 w 1408922"/>
                <a:gd name="connsiteY3" fmla="*/ 335902 h 1045028"/>
                <a:gd name="connsiteX4" fmla="*/ 1408922 w 1408922"/>
                <a:gd name="connsiteY4" fmla="*/ 0 h 1045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922" h="1045028">
                  <a:moveTo>
                    <a:pt x="0" y="1045028"/>
                  </a:moveTo>
                  <a:lnTo>
                    <a:pt x="326571" y="905069"/>
                  </a:lnTo>
                  <a:lnTo>
                    <a:pt x="625151" y="746449"/>
                  </a:lnTo>
                  <a:lnTo>
                    <a:pt x="1045028" y="335902"/>
                  </a:lnTo>
                  <a:lnTo>
                    <a:pt x="1408922"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12" name="フリーフォーム 411"/>
            <p:cNvSpPr/>
            <p:nvPr/>
          </p:nvSpPr>
          <p:spPr bwMode="auto">
            <a:xfrm>
              <a:off x="10972903" y="4492197"/>
              <a:ext cx="998375" cy="690466"/>
            </a:xfrm>
            <a:custGeom>
              <a:avLst/>
              <a:gdLst>
                <a:gd name="connsiteX0" fmla="*/ 0 w 998375"/>
                <a:gd name="connsiteY0" fmla="*/ 690466 h 690466"/>
                <a:gd name="connsiteX1" fmla="*/ 233265 w 998375"/>
                <a:gd name="connsiteY1" fmla="*/ 569168 h 690466"/>
                <a:gd name="connsiteX2" fmla="*/ 373224 w 998375"/>
                <a:gd name="connsiteY2" fmla="*/ 354564 h 690466"/>
                <a:gd name="connsiteX3" fmla="*/ 877077 w 998375"/>
                <a:gd name="connsiteY3" fmla="*/ 27992 h 690466"/>
                <a:gd name="connsiteX4" fmla="*/ 998375 w 998375"/>
                <a:gd name="connsiteY4" fmla="*/ 0 h 69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375" h="690466">
                  <a:moveTo>
                    <a:pt x="0" y="690466"/>
                  </a:moveTo>
                  <a:lnTo>
                    <a:pt x="233265" y="569168"/>
                  </a:lnTo>
                  <a:lnTo>
                    <a:pt x="373224" y="354564"/>
                  </a:lnTo>
                  <a:lnTo>
                    <a:pt x="877077" y="27992"/>
                  </a:lnTo>
                  <a:lnTo>
                    <a:pt x="998375" y="0"/>
                  </a:lnTo>
                </a:path>
              </a:pathLst>
            </a:custGeom>
            <a:noFill/>
            <a:ln w="381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413"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2718474">
              <a:off x="11831441" y="3530598"/>
              <a:ext cx="8523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岸和田牛滝山</a:t>
              </a:r>
              <a:endParaRPr lang="en-US" altLang="ja-JP" sz="800" b="1" dirty="0">
                <a:latin typeface="Arial" panose="020B0604020202020204" pitchFamily="34" charset="0"/>
              </a:endParaRPr>
            </a:p>
            <a:p>
              <a:pPr algn="ctr">
                <a:spcBef>
                  <a:spcPct val="0"/>
                </a:spcBef>
                <a:buFontTx/>
                <a:buNone/>
              </a:pPr>
              <a:r>
                <a:rPr lang="ja-JP" altLang="en-US" sz="800" b="1" dirty="0">
                  <a:latin typeface="Arial" panose="020B0604020202020204" pitchFamily="34" charset="0"/>
                </a:rPr>
                <a:t>貝塚線</a:t>
              </a:r>
            </a:p>
          </p:txBody>
        </p:sp>
        <p:sp>
          <p:nvSpPr>
            <p:cNvPr id="414"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933682">
              <a:off x="12253574" y="2463720"/>
              <a:ext cx="323165" cy="93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900" b="1" dirty="0">
                  <a:latin typeface="Arial" panose="020B0604020202020204" pitchFamily="34" charset="0"/>
                </a:rPr>
                <a:t>大阪和泉泉南線</a:t>
              </a:r>
            </a:p>
          </p:txBody>
        </p:sp>
        <p:sp>
          <p:nvSpPr>
            <p:cNvPr id="415" name="フリーフォーム 414"/>
            <p:cNvSpPr/>
            <p:nvPr/>
          </p:nvSpPr>
          <p:spPr bwMode="auto">
            <a:xfrm>
              <a:off x="11963343" y="4304629"/>
              <a:ext cx="391886" cy="205273"/>
            </a:xfrm>
            <a:custGeom>
              <a:avLst/>
              <a:gdLst>
                <a:gd name="connsiteX0" fmla="*/ 0 w 391886"/>
                <a:gd name="connsiteY0" fmla="*/ 205273 h 205273"/>
                <a:gd name="connsiteX1" fmla="*/ 391886 w 391886"/>
                <a:gd name="connsiteY1" fmla="*/ 0 h 205273"/>
              </a:gdLst>
              <a:ahLst/>
              <a:cxnLst>
                <a:cxn ang="0">
                  <a:pos x="connsiteX0" y="connsiteY0"/>
                </a:cxn>
                <a:cxn ang="0">
                  <a:pos x="connsiteX1" y="connsiteY1"/>
                </a:cxn>
              </a:cxnLst>
              <a:rect l="l" t="t" r="r" b="b"/>
              <a:pathLst>
                <a:path w="391886" h="205273">
                  <a:moveTo>
                    <a:pt x="0" y="205273"/>
                  </a:moveTo>
                  <a:lnTo>
                    <a:pt x="391886" y="0"/>
                  </a:lnTo>
                </a:path>
              </a:pathLst>
            </a:custGeom>
            <a:noFill/>
            <a:ln w="34925" cap="sq">
              <a:solidFill>
                <a:srgbClr val="FF00FF"/>
              </a:solidFill>
              <a:prstDash val="sysDash"/>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dirty="0"/>
            </a:p>
          </p:txBody>
        </p:sp>
        <p:sp>
          <p:nvSpPr>
            <p:cNvPr id="416"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20079234">
              <a:off x="11148448" y="5508642"/>
              <a:ext cx="8453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国道</a:t>
              </a:r>
              <a:r>
                <a:rPr lang="en-US" altLang="ja-JP" sz="800" b="1" dirty="0">
                  <a:latin typeface="Arial" panose="020B0604020202020204" pitchFamily="34" charset="0"/>
                </a:rPr>
                <a:t>170</a:t>
              </a:r>
              <a:r>
                <a:rPr lang="ja-JP" altLang="en-US" sz="800" b="1" dirty="0">
                  <a:latin typeface="Arial" panose="020B0604020202020204" pitchFamily="34" charset="0"/>
                </a:rPr>
                <a:t>号</a:t>
              </a:r>
            </a:p>
          </p:txBody>
        </p:sp>
        <p:sp>
          <p:nvSpPr>
            <p:cNvPr id="417"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8804698">
              <a:off x="11336637" y="3147711"/>
              <a:ext cx="8453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国道</a:t>
              </a:r>
              <a:r>
                <a:rPr lang="en-US" altLang="ja-JP" sz="800" b="1" dirty="0">
                  <a:latin typeface="Arial" panose="020B0604020202020204" pitchFamily="34" charset="0"/>
                </a:rPr>
                <a:t>26</a:t>
              </a:r>
              <a:r>
                <a:rPr lang="ja-JP" altLang="en-US" sz="800" b="1" dirty="0">
                  <a:latin typeface="Arial" panose="020B0604020202020204" pitchFamily="34" charset="0"/>
                </a:rPr>
                <a:t>号</a:t>
              </a:r>
            </a:p>
          </p:txBody>
        </p:sp>
        <p:sp>
          <p:nvSpPr>
            <p:cNvPr id="418"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9678803">
              <a:off x="10837695" y="3655769"/>
              <a:ext cx="307777" cy="83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岸和田港塔原線</a:t>
              </a:r>
            </a:p>
          </p:txBody>
        </p:sp>
        <p:sp>
          <p:nvSpPr>
            <p:cNvPr id="419"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525403">
              <a:off x="10655505" y="2434113"/>
              <a:ext cx="430887" cy="83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阪神高速</a:t>
              </a:r>
              <a:r>
                <a:rPr lang="en-US" altLang="ja-JP" sz="800" b="1" dirty="0">
                  <a:latin typeface="Arial" panose="020B0604020202020204" pitchFamily="34" charset="0"/>
                </a:rPr>
                <a:t>4</a:t>
              </a:r>
              <a:r>
                <a:rPr lang="ja-JP" altLang="en-US" sz="800" b="1" dirty="0">
                  <a:latin typeface="Arial" panose="020B0604020202020204" pitchFamily="34" charset="0"/>
                </a:rPr>
                <a:t>号</a:t>
              </a:r>
              <a:endParaRPr lang="en-US" altLang="ja-JP" sz="800" b="1" dirty="0">
                <a:latin typeface="Arial" panose="020B0604020202020204" pitchFamily="34" charset="0"/>
              </a:endParaRPr>
            </a:p>
            <a:p>
              <a:pPr algn="ctr">
                <a:spcBef>
                  <a:spcPct val="0"/>
                </a:spcBef>
                <a:buFontTx/>
                <a:buNone/>
              </a:pPr>
              <a:r>
                <a:rPr lang="ja-JP" altLang="en-US" sz="800" b="1" dirty="0">
                  <a:latin typeface="Arial" panose="020B0604020202020204" pitchFamily="34" charset="0"/>
                </a:rPr>
                <a:t>湾岸線</a:t>
              </a:r>
            </a:p>
          </p:txBody>
        </p:sp>
        <p:sp>
          <p:nvSpPr>
            <p:cNvPr id="420"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893241">
              <a:off x="10274995" y="3879423"/>
              <a:ext cx="307777" cy="69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大阪臨海線</a:t>
              </a:r>
            </a:p>
          </p:txBody>
        </p:sp>
        <p:sp>
          <p:nvSpPr>
            <p:cNvPr id="422" name="テキスト ボックス 41">
              <a:extLst>
                <a:ext uri="{FF2B5EF4-FFF2-40B4-BE49-F238E27FC236}">
                  <a16:creationId xmlns:a16="http://schemas.microsoft.com/office/drawing/2014/main" id="{2F13C2B3-B300-5A34-3A47-487406770AA0}"/>
                </a:ext>
              </a:extLst>
            </p:cNvPr>
            <p:cNvSpPr txBox="1">
              <a:spLocks noChangeArrowheads="1"/>
            </p:cNvSpPr>
            <p:nvPr/>
          </p:nvSpPr>
          <p:spPr bwMode="auto">
            <a:xfrm rot="19933090">
              <a:off x="12416647" y="3870249"/>
              <a:ext cx="7459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800" b="1" dirty="0">
                  <a:latin typeface="Arial" panose="020B0604020202020204" pitchFamily="34" charset="0"/>
                </a:rPr>
                <a:t>三林岡山線</a:t>
              </a:r>
            </a:p>
          </p:txBody>
        </p:sp>
      </p:grpSp>
      <p:cxnSp>
        <p:nvCxnSpPr>
          <p:cNvPr id="195" name="直線コネクタ 194"/>
          <p:cNvCxnSpPr/>
          <p:nvPr/>
        </p:nvCxnSpPr>
        <p:spPr bwMode="auto">
          <a:xfrm flipH="1">
            <a:off x="7110450" y="3411760"/>
            <a:ext cx="498142" cy="13648"/>
          </a:xfrm>
          <a:prstGeom prst="line">
            <a:avLst/>
          </a:prstGeom>
          <a:ln w="38100">
            <a:headEnd/>
            <a:tailEnd/>
          </a:ln>
        </p:spPr>
        <p:style>
          <a:lnRef idx="1">
            <a:schemeClr val="dk1"/>
          </a:lnRef>
          <a:fillRef idx="0">
            <a:schemeClr val="dk1"/>
          </a:fillRef>
          <a:effectRef idx="0">
            <a:schemeClr val="dk1"/>
          </a:effectRef>
          <a:fontRef idx="minor">
            <a:schemeClr val="tx1"/>
          </a:fontRef>
        </p:style>
      </p:cxnSp>
      <p:sp>
        <p:nvSpPr>
          <p:cNvPr id="40972" name="テキスト ボックス 7">
            <a:extLst>
              <a:ext uri="{FF2B5EF4-FFF2-40B4-BE49-F238E27FC236}">
                <a16:creationId xmlns:a16="http://schemas.microsoft.com/office/drawing/2014/main" id="{B880A269-38CD-DDDB-727A-614D94F08F55}"/>
              </a:ext>
            </a:extLst>
          </p:cNvPr>
          <p:cNvSpPr txBox="1">
            <a:spLocks noChangeArrowheads="1"/>
          </p:cNvSpPr>
          <p:nvPr/>
        </p:nvSpPr>
        <p:spPr bwMode="auto">
          <a:xfrm>
            <a:off x="1301900" y="1098499"/>
            <a:ext cx="2009622" cy="338554"/>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600" dirty="0">
                <a:latin typeface="ＭＳ ゴシック" panose="020B0609070205080204" pitchFamily="49" charset="-128"/>
                <a:ea typeface="ＭＳ ゴシック" panose="020B0609070205080204" pitchFamily="49" charset="-128"/>
              </a:rPr>
              <a:t>事業区間 整備なし</a:t>
            </a:r>
          </a:p>
        </p:txBody>
      </p:sp>
      <p:grpSp>
        <p:nvGrpSpPr>
          <p:cNvPr id="423" name="グループ化 422"/>
          <p:cNvGrpSpPr/>
          <p:nvPr/>
        </p:nvGrpSpPr>
        <p:grpSpPr>
          <a:xfrm>
            <a:off x="3379651" y="1093506"/>
            <a:ext cx="1116301" cy="554039"/>
            <a:chOff x="9208770" y="-1"/>
            <a:chExt cx="1478944" cy="734025"/>
          </a:xfrm>
        </p:grpSpPr>
        <p:sp>
          <p:nvSpPr>
            <p:cNvPr id="426" name="テキスト ボックス 29">
              <a:extLst>
                <a:ext uri="{FF2B5EF4-FFF2-40B4-BE49-F238E27FC236}">
                  <a16:creationId xmlns:a16="http://schemas.microsoft.com/office/drawing/2014/main" id="{269A3C49-0B32-6F15-1452-98B4A10FA26F}"/>
                </a:ext>
              </a:extLst>
            </p:cNvPr>
            <p:cNvSpPr txBox="1"/>
            <p:nvPr/>
          </p:nvSpPr>
          <p:spPr>
            <a:xfrm>
              <a:off x="9208770" y="-1"/>
              <a:ext cx="1478944" cy="734025"/>
            </a:xfrm>
            <a:prstGeom prst="rect">
              <a:avLst/>
            </a:prstGeom>
            <a:solidFill>
              <a:schemeClr val="bg1"/>
            </a:solidFill>
            <a:ln>
              <a:solidFill>
                <a:schemeClr val="tx1"/>
              </a:solidFill>
            </a:ln>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800" dirty="0">
                  <a:latin typeface="HGPｺﾞｼｯｸE" panose="020B0900000000000000" pitchFamily="50" charset="-128"/>
                  <a:ea typeface="HGPｺﾞｼｯｸE" panose="020B0900000000000000" pitchFamily="50" charset="-128"/>
                </a:rPr>
                <a:t>凡　例</a:t>
              </a:r>
              <a:endParaRPr kumimoji="1" lang="en-US" altLang="ja-JP" sz="800" dirty="0">
                <a:latin typeface="HGPｺﾞｼｯｸE" panose="020B0900000000000000" pitchFamily="50" charset="-128"/>
                <a:ea typeface="HGPｺﾞｼｯｸE" panose="020B0900000000000000" pitchFamily="50" charset="-128"/>
              </a:endParaRPr>
            </a:p>
            <a:p>
              <a:pPr>
                <a:spcBef>
                  <a:spcPts val="300"/>
                </a:spcBef>
              </a:pPr>
              <a:r>
                <a:rPr kumimoji="1" lang="ja-JP" altLang="en-US" sz="800" dirty="0">
                  <a:latin typeface="HGPｺﾞｼｯｸE" panose="020B0900000000000000" pitchFamily="50" charset="-128"/>
                  <a:ea typeface="HGPｺﾞｼｯｸE" panose="020B0900000000000000" pitchFamily="50" charset="-128"/>
                </a:rPr>
                <a:t>　　</a:t>
              </a:r>
              <a:r>
                <a:rPr lang="ja-JP" altLang="en-US" sz="800" dirty="0">
                  <a:latin typeface="HGPｺﾞｼｯｸE" panose="020B0900000000000000" pitchFamily="50" charset="-128"/>
                  <a:ea typeface="HGPｺﾞｼｯｸE" panose="020B0900000000000000" pitchFamily="50" charset="-128"/>
                </a:rPr>
                <a:t>　　　事業区間</a:t>
              </a:r>
              <a:endParaRPr lang="en-US" altLang="ja-JP" sz="800" dirty="0">
                <a:latin typeface="HGPｺﾞｼｯｸE" panose="020B0900000000000000" pitchFamily="50" charset="-128"/>
                <a:ea typeface="HGPｺﾞｼｯｸE" panose="020B0900000000000000" pitchFamily="50" charset="-128"/>
              </a:endParaRPr>
            </a:p>
            <a:p>
              <a:pPr>
                <a:spcBef>
                  <a:spcPts val="200"/>
                </a:spcBef>
              </a:pPr>
              <a:r>
                <a:rPr kumimoji="1" lang="ja-JP" altLang="en-US" sz="800" baseline="0" dirty="0">
                  <a:latin typeface="HGPｺﾞｼｯｸE" panose="020B0900000000000000" pitchFamily="50" charset="-128"/>
                  <a:ea typeface="HGPｺﾞｼｯｸE" panose="020B0900000000000000" pitchFamily="50" charset="-128"/>
                </a:rPr>
                <a:t>　　　　　未整備区間</a:t>
              </a:r>
              <a:endParaRPr kumimoji="1" lang="en-US" altLang="ja-JP" sz="800" baseline="0" dirty="0">
                <a:latin typeface="HGPｺﾞｼｯｸE" panose="020B0900000000000000" pitchFamily="50" charset="-128"/>
                <a:ea typeface="HGPｺﾞｼｯｸE" panose="020B0900000000000000" pitchFamily="50" charset="-128"/>
              </a:endParaRPr>
            </a:p>
          </p:txBody>
        </p:sp>
        <p:cxnSp>
          <p:nvCxnSpPr>
            <p:cNvPr id="428" name="直線コネクタ 427">
              <a:extLst>
                <a:ext uri="{FF2B5EF4-FFF2-40B4-BE49-F238E27FC236}">
                  <a16:creationId xmlns:a16="http://schemas.microsoft.com/office/drawing/2014/main" id="{FC9EBBE3-366A-5D3A-D5C5-A2DDCF803592}"/>
                </a:ext>
              </a:extLst>
            </p:cNvPr>
            <p:cNvCxnSpPr>
              <a:cxnSpLocks/>
            </p:cNvCxnSpPr>
            <p:nvPr/>
          </p:nvCxnSpPr>
          <p:spPr>
            <a:xfrm>
              <a:off x="9356393" y="374249"/>
              <a:ext cx="305510" cy="0"/>
            </a:xfrm>
            <a:prstGeom prst="line">
              <a:avLst/>
            </a:prstGeom>
            <a:ln w="69850">
              <a:solidFill>
                <a:srgbClr val="FF00FF"/>
              </a:solidFill>
              <a:prstDash val="sysDash"/>
            </a:ln>
          </p:spPr>
          <p:style>
            <a:lnRef idx="1">
              <a:schemeClr val="accent1"/>
            </a:lnRef>
            <a:fillRef idx="0">
              <a:schemeClr val="accent1"/>
            </a:fillRef>
            <a:effectRef idx="0">
              <a:schemeClr val="accent1"/>
            </a:effectRef>
            <a:fontRef idx="minor">
              <a:schemeClr val="tx1"/>
            </a:fontRef>
          </p:style>
        </p:cxnSp>
        <p:cxnSp>
          <p:nvCxnSpPr>
            <p:cNvPr id="429" name="直線コネクタ 428">
              <a:extLst>
                <a:ext uri="{FF2B5EF4-FFF2-40B4-BE49-F238E27FC236}">
                  <a16:creationId xmlns:a16="http://schemas.microsoft.com/office/drawing/2014/main" id="{5828EC5A-58C0-0FAB-E5B7-8D54BFD19455}"/>
                </a:ext>
              </a:extLst>
            </p:cNvPr>
            <p:cNvCxnSpPr>
              <a:cxnSpLocks/>
            </p:cNvCxnSpPr>
            <p:nvPr/>
          </p:nvCxnSpPr>
          <p:spPr>
            <a:xfrm>
              <a:off x="9356393" y="582063"/>
              <a:ext cx="305510" cy="0"/>
            </a:xfrm>
            <a:prstGeom prst="line">
              <a:avLst/>
            </a:prstGeom>
            <a:ln w="444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2" name="テキスト ボックス 7">
            <a:extLst>
              <a:ext uri="{FF2B5EF4-FFF2-40B4-BE49-F238E27FC236}">
                <a16:creationId xmlns:a16="http://schemas.microsoft.com/office/drawing/2014/main" id="{3B53AD08-F3C4-1FD4-515D-99C4F67665EA}"/>
              </a:ext>
            </a:extLst>
          </p:cNvPr>
          <p:cNvSpPr txBox="1">
            <a:spLocks noChangeArrowheads="1"/>
          </p:cNvSpPr>
          <p:nvPr/>
        </p:nvSpPr>
        <p:spPr bwMode="auto">
          <a:xfrm>
            <a:off x="202197" y="5871296"/>
            <a:ext cx="3207049" cy="261610"/>
          </a:xfrm>
          <a:prstGeom prst="rect">
            <a:avLst/>
          </a:prstGeom>
          <a:solidFill>
            <a:schemeClr val="accent4">
              <a:lumMod val="20000"/>
              <a:lumOff val="80000"/>
              <a:alpha val="43000"/>
            </a:schemeClr>
          </a:solidFill>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100" dirty="0">
                <a:latin typeface="ＭＳ ゴシック" panose="020B0609070205080204" pitchFamily="49" charset="-128"/>
                <a:ea typeface="ＭＳ ゴシック" panose="020B0609070205080204" pitchFamily="49" charset="-128"/>
              </a:rPr>
              <a:t>※</a:t>
            </a:r>
            <a:r>
              <a:rPr lang="ja-JP" altLang="en-US" sz="1100" dirty="0">
                <a:latin typeface="ＭＳ ゴシック" panose="020B0609070205080204" pitchFamily="49" charset="-128"/>
                <a:ea typeface="ＭＳ ゴシック" panose="020B0609070205080204" pitchFamily="49" charset="-128"/>
              </a:rPr>
              <a:t>まちづくりによる集中発生交通量は含まない</a:t>
            </a:r>
          </a:p>
        </p:txBody>
      </p:sp>
    </p:spTree>
    <p:extLst>
      <p:ext uri="{BB962C8B-B14F-4D97-AF65-F5344CB8AC3E}">
        <p14:creationId xmlns:p14="http://schemas.microsoft.com/office/powerpoint/2010/main" val="1067404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2">
            <a:extLst>
              <a:ext uri="{FF2B5EF4-FFF2-40B4-BE49-F238E27FC236}">
                <a16:creationId xmlns:a16="http://schemas.microsoft.com/office/drawing/2014/main" id="{F0F0345B-E317-8F9D-BE7C-42A4974D57B4}"/>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２．事業の必要性等に関する視点</a:t>
            </a:r>
          </a:p>
        </p:txBody>
      </p:sp>
      <p:sp>
        <p:nvSpPr>
          <p:cNvPr id="68" name="正方形/長方形 67">
            <a:extLst>
              <a:ext uri="{FF2B5EF4-FFF2-40B4-BE49-F238E27FC236}">
                <a16:creationId xmlns:a16="http://schemas.microsoft.com/office/drawing/2014/main" id="{46C273A2-57A7-1F7E-BA43-18D711F05BA9}"/>
              </a:ext>
            </a:extLst>
          </p:cNvPr>
          <p:cNvSpPr/>
          <p:nvPr/>
        </p:nvSpPr>
        <p:spPr>
          <a:xfrm>
            <a:off x="5881273" y="614899"/>
            <a:ext cx="3120132" cy="6214525"/>
          </a:xfrm>
          <a:prstGeom prst="rect">
            <a:avLst/>
          </a:prstGeom>
          <a:solidFill>
            <a:schemeClr val="bg1"/>
          </a:solidFill>
          <a:ln w="6350">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061" name="テキスト ボックス 7">
            <a:extLst>
              <a:ext uri="{FF2B5EF4-FFF2-40B4-BE49-F238E27FC236}">
                <a16:creationId xmlns:a16="http://schemas.microsoft.com/office/drawing/2014/main" id="{5E698FB3-6E24-255C-0145-36D8BD7A2454}"/>
              </a:ext>
            </a:extLst>
          </p:cNvPr>
          <p:cNvSpPr txBox="1">
            <a:spLocks noChangeArrowheads="1"/>
          </p:cNvSpPr>
          <p:nvPr/>
        </p:nvSpPr>
        <p:spPr bwMode="auto">
          <a:xfrm>
            <a:off x="5775328" y="630448"/>
            <a:ext cx="3298825" cy="634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3600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600"/>
              </a:lnSpc>
              <a:spcBef>
                <a:spcPts val="600"/>
              </a:spcBef>
              <a:buFontTx/>
              <a:buNone/>
            </a:pPr>
            <a:r>
              <a:rPr lang="en-US" altLang="ja-JP" sz="1100" b="1" dirty="0">
                <a:latin typeface="ＭＳ ゴシック" panose="020B0609070205080204" pitchFamily="49" charset="-128"/>
                <a:ea typeface="ＭＳ ゴシック" panose="020B0609070205080204" pitchFamily="49" charset="-128"/>
              </a:rPr>
              <a:t>【</a:t>
            </a:r>
            <a:r>
              <a:rPr lang="ja-JP" altLang="en-US" sz="1100" b="1" dirty="0">
                <a:latin typeface="ＭＳ ゴシック" panose="020B0609070205080204" pitchFamily="49" charset="-128"/>
                <a:ea typeface="ＭＳ ゴシック" panose="020B0609070205080204" pitchFamily="49" charset="-128"/>
              </a:rPr>
              <a:t>活力</a:t>
            </a:r>
            <a:r>
              <a:rPr lang="en-US" altLang="ja-JP" sz="1100" b="1" dirty="0">
                <a:latin typeface="ＭＳ ゴシック" panose="020B0609070205080204" pitchFamily="49" charset="-128"/>
                <a:ea typeface="ＭＳ ゴシック" panose="020B0609070205080204" pitchFamily="49" charset="-128"/>
              </a:rPr>
              <a:t>】</a:t>
            </a:r>
            <a:endParaRPr lang="ja-JP" altLang="en-US" sz="1100" b="1"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・本路線の完成により、泉南地域と泉北地域が　</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接続され、山直北地区まちづくりエリアと、</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阪和自動車道（岸和田和泉</a:t>
            </a:r>
            <a:r>
              <a:rPr lang="en-US" altLang="ja-JP" sz="1100" dirty="0">
                <a:latin typeface="ＭＳ ゴシック" panose="020B0609070205080204" pitchFamily="49" charset="-128"/>
                <a:ea typeface="ＭＳ ゴシック" panose="020B0609070205080204" pitchFamily="49" charset="-128"/>
              </a:rPr>
              <a:t>IC</a:t>
            </a:r>
            <a:r>
              <a:rPr lang="ja-JP" altLang="en-US" sz="1100" dirty="0">
                <a:latin typeface="ＭＳ ゴシック" panose="020B0609070205080204" pitchFamily="49" charset="-128"/>
                <a:ea typeface="ＭＳ ゴシック" panose="020B0609070205080204" pitchFamily="49" charset="-128"/>
              </a:rPr>
              <a:t>）へのアクセス</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が強化されることで、地域交流の促進、物流</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en-US" altLang="ja-JP" sz="1100" dirty="0">
                <a:latin typeface="ＭＳ ゴシック" panose="020B0609070205080204" pitchFamily="49" charset="-128"/>
                <a:ea typeface="ＭＳ ゴシック" panose="020B0609070205080204" pitchFamily="49" charset="-128"/>
              </a:rPr>
              <a:t>  </a:t>
            </a:r>
            <a:r>
              <a:rPr lang="ja-JP" altLang="en-US" sz="1100" dirty="0">
                <a:latin typeface="ＭＳ ゴシック" panose="020B0609070205080204" pitchFamily="49" charset="-128"/>
                <a:ea typeface="ＭＳ ゴシック" panose="020B0609070205080204" pitchFamily="49" charset="-128"/>
              </a:rPr>
              <a:t> の効率化、地域の活性化に寄与する。</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en-US" altLang="ja-JP" sz="1100" b="1" dirty="0">
                <a:latin typeface="ＭＳ ゴシック" panose="020B0609070205080204" pitchFamily="49" charset="-128"/>
                <a:ea typeface="ＭＳ ゴシック" panose="020B0609070205080204" pitchFamily="49" charset="-128"/>
              </a:rPr>
              <a:t>【</a:t>
            </a:r>
            <a:r>
              <a:rPr lang="ja-JP" altLang="en-US" sz="1100" b="1" dirty="0">
                <a:latin typeface="ＭＳ ゴシック" panose="020B0609070205080204" pitchFamily="49" charset="-128"/>
                <a:ea typeface="ＭＳ ゴシック" panose="020B0609070205080204" pitchFamily="49" charset="-128"/>
              </a:rPr>
              <a:t>快適性</a:t>
            </a:r>
            <a:r>
              <a:rPr lang="en-US" altLang="ja-JP" sz="1100" b="1" dirty="0">
                <a:latin typeface="ＭＳ ゴシック" panose="020B0609070205080204" pitchFamily="49" charset="-128"/>
                <a:ea typeface="ＭＳ ゴシック" panose="020B0609070205080204" pitchFamily="49" charset="-128"/>
              </a:rPr>
              <a:t>】</a:t>
            </a: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・十分な幅員が確保された歩道の整備により、快</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適性が向上する。</a:t>
            </a: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・周辺道路の交通負荷の軽減に寄与する。</a:t>
            </a: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・無電柱化により、良好な景観が形成される。</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ct val="0"/>
              </a:spcBef>
              <a:buFontTx/>
              <a:buNone/>
            </a:pPr>
            <a:r>
              <a:rPr lang="en-US" altLang="ja-JP" sz="1100" b="1" dirty="0">
                <a:latin typeface="ＭＳ ゴシック" panose="020B0609070205080204" pitchFamily="49" charset="-128"/>
                <a:ea typeface="ＭＳ ゴシック" panose="020B0609070205080204" pitchFamily="49" charset="-128"/>
              </a:rPr>
              <a:t>【</a:t>
            </a:r>
            <a:r>
              <a:rPr lang="ja-JP" altLang="en-US" sz="1100" b="1" dirty="0">
                <a:latin typeface="ＭＳ ゴシック" panose="020B0609070205080204" pitchFamily="49" charset="-128"/>
                <a:ea typeface="ＭＳ ゴシック" panose="020B0609070205080204" pitchFamily="49" charset="-128"/>
              </a:rPr>
              <a:t>安全・安心</a:t>
            </a:r>
            <a:r>
              <a:rPr lang="en-US" altLang="ja-JP" sz="1100" b="1" dirty="0">
                <a:latin typeface="ＭＳ ゴシック" panose="020B0609070205080204" pitchFamily="49" charset="-128"/>
                <a:ea typeface="ＭＳ ゴシック" panose="020B0609070205080204" pitchFamily="49" charset="-128"/>
              </a:rPr>
              <a:t>】</a:t>
            </a: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・無電柱化することで、地震や台風等の自然災害　</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時における電柱倒壊による、道路の寸断を回避</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できる。</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・本路線は広域緊急交通路（重点）の指定に向け</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調整中であり、４車線の本路線を整備すること</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で、防災機能の強化に寄与する。</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・広域緊急交通路である岸和田牛滝山貝塚線、三</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林岡山線及び春木岸和田線を接続することで、</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後方支援活動拠点である蜻蛉池公園へのアクセ</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r>
              <a:rPr lang="ja-JP" altLang="en-US" sz="1100" dirty="0">
                <a:latin typeface="ＭＳ ゴシック" panose="020B0609070205080204" pitchFamily="49" charset="-128"/>
                <a:ea typeface="ＭＳ ゴシック" panose="020B0609070205080204" pitchFamily="49" charset="-128"/>
              </a:rPr>
              <a:t>　スが強化され、防災機能が向上する。</a:t>
            </a:r>
            <a:endParaRPr lang="en-US" altLang="ja-JP" sz="1100" dirty="0">
              <a:latin typeface="ＭＳ ゴシック" panose="020B0609070205080204" pitchFamily="49" charset="-128"/>
              <a:ea typeface="ＭＳ ゴシック" panose="020B0609070205080204" pitchFamily="49" charset="-128"/>
            </a:endParaRPr>
          </a:p>
          <a:p>
            <a:pPr>
              <a:lnSpc>
                <a:spcPts val="1600"/>
              </a:lnSpc>
              <a:spcBef>
                <a:spcPts val="600"/>
              </a:spcBef>
              <a:buFontTx/>
              <a:buNone/>
            </a:pPr>
            <a:endParaRPr lang="ja-JP" altLang="en-US" sz="1100" dirty="0">
              <a:latin typeface="ＭＳ ゴシック" panose="020B0609070205080204" pitchFamily="49" charset="-128"/>
              <a:ea typeface="ＭＳ ゴシック" panose="020B0609070205080204" pitchFamily="49" charset="-128"/>
            </a:endParaRPr>
          </a:p>
        </p:txBody>
      </p:sp>
      <p:grpSp>
        <p:nvGrpSpPr>
          <p:cNvPr id="3" name="グループ化 2">
            <a:extLst>
              <a:ext uri="{FF2B5EF4-FFF2-40B4-BE49-F238E27FC236}">
                <a16:creationId xmlns:a16="http://schemas.microsoft.com/office/drawing/2014/main" id="{DDFFF910-EB09-11F5-B460-CD5BBECAEE3F}"/>
              </a:ext>
            </a:extLst>
          </p:cNvPr>
          <p:cNvGrpSpPr/>
          <p:nvPr/>
        </p:nvGrpSpPr>
        <p:grpSpPr>
          <a:xfrm>
            <a:off x="134901" y="1031842"/>
            <a:ext cx="5633342" cy="5749958"/>
            <a:chOff x="3440809" y="1031842"/>
            <a:chExt cx="5633342" cy="5749958"/>
          </a:xfrm>
        </p:grpSpPr>
        <p:pic>
          <p:nvPicPr>
            <p:cNvPr id="4" name="図 3">
              <a:extLst>
                <a:ext uri="{FF2B5EF4-FFF2-40B4-BE49-F238E27FC236}">
                  <a16:creationId xmlns:a16="http://schemas.microsoft.com/office/drawing/2014/main" id="{F954E7B1-21D3-B886-0F23-D3FE8306768B}"/>
                </a:ext>
              </a:extLst>
            </p:cNvPr>
            <p:cNvPicPr>
              <a:picLocks noChangeAspect="1"/>
            </p:cNvPicPr>
            <p:nvPr/>
          </p:nvPicPr>
          <p:blipFill rotWithShape="1">
            <a:blip r:embed="rId3">
              <a:extLst>
                <a:ext uri="{28A0092B-C50C-407E-A947-70E740481C1C}">
                  <a14:useLocalDpi xmlns:a14="http://schemas.microsoft.com/office/drawing/2010/main" val="0"/>
                </a:ext>
              </a:extLst>
            </a:blip>
            <a:srcRect l="43409" t="3290" r="5159" b="22626"/>
            <a:stretch/>
          </p:blipFill>
          <p:spPr>
            <a:xfrm>
              <a:off x="3440809" y="1039813"/>
              <a:ext cx="5633342" cy="5741987"/>
            </a:xfrm>
            <a:prstGeom prst="rect">
              <a:avLst/>
            </a:prstGeom>
            <a:noFill/>
            <a:ln w="6350">
              <a:solidFill>
                <a:schemeClr val="tx1"/>
              </a:solidFill>
              <a:miter lim="800000"/>
              <a:headEnd/>
              <a:tailEnd/>
            </a:ln>
          </p:spPr>
        </p:pic>
        <p:grpSp>
          <p:nvGrpSpPr>
            <p:cNvPr id="63" name="グループ化 62">
              <a:extLst>
                <a:ext uri="{FF2B5EF4-FFF2-40B4-BE49-F238E27FC236}">
                  <a16:creationId xmlns:a16="http://schemas.microsoft.com/office/drawing/2014/main" id="{CAA0C097-234C-F481-0D31-A0BED198F625}"/>
                </a:ext>
              </a:extLst>
            </p:cNvPr>
            <p:cNvGrpSpPr/>
            <p:nvPr/>
          </p:nvGrpSpPr>
          <p:grpSpPr bwMode="auto">
            <a:xfrm>
              <a:off x="8742879" y="1031842"/>
              <a:ext cx="242501" cy="394327"/>
              <a:chOff x="-510858" y="1785598"/>
              <a:chExt cx="216000" cy="351202"/>
            </a:xfrm>
            <a:effectLst>
              <a:glow rad="38100">
                <a:schemeClr val="bg1">
                  <a:alpha val="80000"/>
                </a:schemeClr>
              </a:glow>
            </a:effectLst>
          </p:grpSpPr>
          <p:sp>
            <p:nvSpPr>
              <p:cNvPr id="64" name="テキスト ボックス 63">
                <a:extLst>
                  <a:ext uri="{FF2B5EF4-FFF2-40B4-BE49-F238E27FC236}">
                    <a16:creationId xmlns:a16="http://schemas.microsoft.com/office/drawing/2014/main" id="{865F931B-7270-21C9-315D-791A83946247}"/>
                  </a:ext>
                </a:extLst>
              </p:cNvPr>
              <p:cNvSpPr txBox="1"/>
              <p:nvPr/>
            </p:nvSpPr>
            <p:spPr>
              <a:xfrm>
                <a:off x="-510061" y="1785598"/>
                <a:ext cx="210049" cy="164470"/>
              </a:xfrm>
              <a:prstGeom prst="rect">
                <a:avLst/>
              </a:prstGeom>
              <a:noFill/>
            </p:spPr>
            <p:txBody>
              <a:bodyPr>
                <a:spAutoFit/>
              </a:bodyPr>
              <a:lstStyle/>
              <a:p>
                <a:pPr algn="ctr">
                  <a:defRPr/>
                </a:pPr>
                <a:r>
                  <a:rPr lang="en-US" altLang="ja-JP" sz="600">
                    <a:latin typeface="ＭＳ Ｐゴシック" panose="020B0600070205080204" pitchFamily="50" charset="-128"/>
                    <a:ea typeface="ＭＳ Ｐゴシック" panose="020B0600070205080204" pitchFamily="50" charset="-128"/>
                  </a:rPr>
                  <a:t>N</a:t>
                </a:r>
                <a:endParaRPr lang="ja-JP" altLang="en-US" sz="600" dirty="0">
                  <a:latin typeface="ＭＳ Ｐゴシック" panose="020B0600070205080204" pitchFamily="50" charset="-128"/>
                  <a:ea typeface="ＭＳ Ｐゴシック" panose="020B0600070205080204" pitchFamily="50" charset="-128"/>
                </a:endParaRPr>
              </a:p>
            </p:txBody>
          </p:sp>
          <p:sp>
            <p:nvSpPr>
              <p:cNvPr id="65" name="二等辺三角形 64">
                <a:extLst>
                  <a:ext uri="{FF2B5EF4-FFF2-40B4-BE49-F238E27FC236}">
                    <a16:creationId xmlns:a16="http://schemas.microsoft.com/office/drawing/2014/main" id="{183E3247-6285-E4ED-FFA8-3E426A9FD144}"/>
                  </a:ext>
                </a:extLst>
              </p:cNvPr>
              <p:cNvSpPr/>
              <p:nvPr/>
            </p:nvSpPr>
            <p:spPr bwMode="auto">
              <a:xfrm>
                <a:off x="-427590" y="1916264"/>
                <a:ext cx="45719" cy="108000"/>
              </a:xfrm>
              <a:prstGeom prst="triangle">
                <a:avLst/>
              </a:prstGeom>
              <a:solidFill>
                <a:schemeClr val="tx1"/>
              </a:solidFill>
              <a:ln w="635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66" name="二等辺三角形 65">
                <a:extLst>
                  <a:ext uri="{FF2B5EF4-FFF2-40B4-BE49-F238E27FC236}">
                    <a16:creationId xmlns:a16="http://schemas.microsoft.com/office/drawing/2014/main" id="{E666DD6A-FC59-18B3-E228-6D8454042452}"/>
                  </a:ext>
                </a:extLst>
              </p:cNvPr>
              <p:cNvSpPr/>
              <p:nvPr/>
            </p:nvSpPr>
            <p:spPr bwMode="auto">
              <a:xfrm rot="10800000">
                <a:off x="-428201" y="2028800"/>
                <a:ext cx="46330" cy="108000"/>
              </a:xfrm>
              <a:prstGeom prst="triangle">
                <a:avLst/>
              </a:prstGeom>
              <a:noFill/>
              <a:ln w="635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67" name="楕円 66">
                <a:extLst>
                  <a:ext uri="{FF2B5EF4-FFF2-40B4-BE49-F238E27FC236}">
                    <a16:creationId xmlns:a16="http://schemas.microsoft.com/office/drawing/2014/main" id="{C09FFB7A-675B-49C3-78BE-1301957B50A5}"/>
                  </a:ext>
                </a:extLst>
              </p:cNvPr>
              <p:cNvSpPr/>
              <p:nvPr/>
            </p:nvSpPr>
            <p:spPr bwMode="auto">
              <a:xfrm>
                <a:off x="-510858" y="1918532"/>
                <a:ext cx="216000" cy="216000"/>
              </a:xfrm>
              <a:prstGeom prst="ellipse">
                <a:avLst/>
              </a:prstGeom>
              <a:noFill/>
              <a:ln w="1270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grpSp>
        <p:sp>
          <p:nvSpPr>
            <p:cNvPr id="71" name="フリーフォーム: 図形 49">
              <a:extLst>
                <a:ext uri="{FF2B5EF4-FFF2-40B4-BE49-F238E27FC236}">
                  <a16:creationId xmlns:a16="http://schemas.microsoft.com/office/drawing/2014/main" id="{C227D8CF-C835-C21C-0E83-752CBA441215}"/>
                </a:ext>
              </a:extLst>
            </p:cNvPr>
            <p:cNvSpPr/>
            <p:nvPr/>
          </p:nvSpPr>
          <p:spPr bwMode="auto">
            <a:xfrm>
              <a:off x="5048250" y="1849434"/>
              <a:ext cx="3870325" cy="2674936"/>
            </a:xfrm>
            <a:custGeom>
              <a:avLst/>
              <a:gdLst>
                <a:gd name="connsiteX0" fmla="*/ 0 w 3362876"/>
                <a:gd name="connsiteY0" fmla="*/ 2274665 h 2274665"/>
                <a:gd name="connsiteX1" fmla="*/ 823715 w 3362876"/>
                <a:gd name="connsiteY1" fmla="*/ 1662546 h 2274665"/>
                <a:gd name="connsiteX2" fmla="*/ 1337593 w 3362876"/>
                <a:gd name="connsiteY2" fmla="*/ 876615 h 2274665"/>
                <a:gd name="connsiteX3" fmla="*/ 2161309 w 3362876"/>
                <a:gd name="connsiteY3" fmla="*/ 566777 h 2274665"/>
                <a:gd name="connsiteX4" fmla="*/ 2629844 w 3362876"/>
                <a:gd name="connsiteY4" fmla="*/ 211597 h 2274665"/>
                <a:gd name="connsiteX5" fmla="*/ 3015253 w 3362876"/>
                <a:gd name="connsiteY5" fmla="*/ 136027 h 2274665"/>
                <a:gd name="connsiteX6" fmla="*/ 3362876 w 3362876"/>
                <a:gd name="connsiteY6" fmla="*/ 0 h 2274665"/>
                <a:gd name="connsiteX0" fmla="*/ 0 w 3527976"/>
                <a:gd name="connsiteY0" fmla="*/ 2369915 h 2369915"/>
                <a:gd name="connsiteX1" fmla="*/ 823715 w 3527976"/>
                <a:gd name="connsiteY1" fmla="*/ 1757796 h 2369915"/>
                <a:gd name="connsiteX2" fmla="*/ 1337593 w 3527976"/>
                <a:gd name="connsiteY2" fmla="*/ 971865 h 2369915"/>
                <a:gd name="connsiteX3" fmla="*/ 2161309 w 3527976"/>
                <a:gd name="connsiteY3" fmla="*/ 662027 h 2369915"/>
                <a:gd name="connsiteX4" fmla="*/ 2629844 w 3527976"/>
                <a:gd name="connsiteY4" fmla="*/ 306847 h 2369915"/>
                <a:gd name="connsiteX5" fmla="*/ 3015253 w 3527976"/>
                <a:gd name="connsiteY5" fmla="*/ 231277 h 2369915"/>
                <a:gd name="connsiteX6" fmla="*/ 3527976 w 3527976"/>
                <a:gd name="connsiteY6" fmla="*/ 0 h 2369915"/>
                <a:gd name="connsiteX0" fmla="*/ 0 w 3527976"/>
                <a:gd name="connsiteY0" fmla="*/ 2369915 h 2369915"/>
                <a:gd name="connsiteX1" fmla="*/ 823715 w 3527976"/>
                <a:gd name="connsiteY1" fmla="*/ 1757796 h 2369915"/>
                <a:gd name="connsiteX2" fmla="*/ 1337593 w 3527976"/>
                <a:gd name="connsiteY2" fmla="*/ 971865 h 2369915"/>
                <a:gd name="connsiteX3" fmla="*/ 2161309 w 3527976"/>
                <a:gd name="connsiteY3" fmla="*/ 662027 h 2369915"/>
                <a:gd name="connsiteX4" fmla="*/ 2629844 w 3527976"/>
                <a:gd name="connsiteY4" fmla="*/ 306847 h 2369915"/>
                <a:gd name="connsiteX5" fmla="*/ 3069228 w 3527976"/>
                <a:gd name="connsiteY5" fmla="*/ 202702 h 2369915"/>
                <a:gd name="connsiteX6" fmla="*/ 3527976 w 3527976"/>
                <a:gd name="connsiteY6" fmla="*/ 0 h 2369915"/>
                <a:gd name="connsiteX0" fmla="*/ 0 w 3527976"/>
                <a:gd name="connsiteY0" fmla="*/ 2369915 h 2369915"/>
                <a:gd name="connsiteX1" fmla="*/ 823715 w 3527976"/>
                <a:gd name="connsiteY1" fmla="*/ 1757796 h 2369915"/>
                <a:gd name="connsiteX2" fmla="*/ 1337593 w 3527976"/>
                <a:gd name="connsiteY2" fmla="*/ 971865 h 2369915"/>
                <a:gd name="connsiteX3" fmla="*/ 2161309 w 3527976"/>
                <a:gd name="connsiteY3" fmla="*/ 662027 h 2369915"/>
                <a:gd name="connsiteX4" fmla="*/ 2661594 w 3527976"/>
                <a:gd name="connsiteY4" fmla="*/ 306847 h 2369915"/>
                <a:gd name="connsiteX5" fmla="*/ 3069228 w 3527976"/>
                <a:gd name="connsiteY5" fmla="*/ 202702 h 2369915"/>
                <a:gd name="connsiteX6" fmla="*/ 3527976 w 3527976"/>
                <a:gd name="connsiteY6" fmla="*/ 0 h 2369915"/>
                <a:gd name="connsiteX0" fmla="*/ 0 w 3527976"/>
                <a:gd name="connsiteY0" fmla="*/ 2369915 h 2369915"/>
                <a:gd name="connsiteX1" fmla="*/ 823715 w 3527976"/>
                <a:gd name="connsiteY1" fmla="*/ 1757796 h 2369915"/>
                <a:gd name="connsiteX2" fmla="*/ 1337593 w 3527976"/>
                <a:gd name="connsiteY2" fmla="*/ 971865 h 2369915"/>
                <a:gd name="connsiteX3" fmla="*/ 2161309 w 3527976"/>
                <a:gd name="connsiteY3" fmla="*/ 662027 h 2369915"/>
                <a:gd name="connsiteX4" fmla="*/ 2661594 w 3527976"/>
                <a:gd name="connsiteY4" fmla="*/ 306847 h 2369915"/>
                <a:gd name="connsiteX5" fmla="*/ 3097803 w 3527976"/>
                <a:gd name="connsiteY5" fmla="*/ 190002 h 2369915"/>
                <a:gd name="connsiteX6" fmla="*/ 3527976 w 3527976"/>
                <a:gd name="connsiteY6" fmla="*/ 0 h 2369915"/>
                <a:gd name="connsiteX0" fmla="*/ 0 w 3728001"/>
                <a:gd name="connsiteY0" fmla="*/ 2465165 h 2465165"/>
                <a:gd name="connsiteX1" fmla="*/ 823715 w 3728001"/>
                <a:gd name="connsiteY1" fmla="*/ 1853046 h 2465165"/>
                <a:gd name="connsiteX2" fmla="*/ 1337593 w 3728001"/>
                <a:gd name="connsiteY2" fmla="*/ 1067115 h 2465165"/>
                <a:gd name="connsiteX3" fmla="*/ 2161309 w 3728001"/>
                <a:gd name="connsiteY3" fmla="*/ 757277 h 2465165"/>
                <a:gd name="connsiteX4" fmla="*/ 2661594 w 3728001"/>
                <a:gd name="connsiteY4" fmla="*/ 402097 h 2465165"/>
                <a:gd name="connsiteX5" fmla="*/ 3097803 w 3728001"/>
                <a:gd name="connsiteY5" fmla="*/ 285252 h 2465165"/>
                <a:gd name="connsiteX6" fmla="*/ 3728001 w 3728001"/>
                <a:gd name="connsiteY6" fmla="*/ 0 h 2465165"/>
                <a:gd name="connsiteX0" fmla="*/ 0 w 3728001"/>
                <a:gd name="connsiteY0" fmla="*/ 2465165 h 2465165"/>
                <a:gd name="connsiteX1" fmla="*/ 823715 w 3728001"/>
                <a:gd name="connsiteY1" fmla="*/ 1853046 h 2465165"/>
                <a:gd name="connsiteX2" fmla="*/ 1337593 w 3728001"/>
                <a:gd name="connsiteY2" fmla="*/ 1067115 h 2465165"/>
                <a:gd name="connsiteX3" fmla="*/ 2161309 w 3728001"/>
                <a:gd name="connsiteY3" fmla="*/ 757277 h 2465165"/>
                <a:gd name="connsiteX4" fmla="*/ 2661594 w 3728001"/>
                <a:gd name="connsiteY4" fmla="*/ 402097 h 2465165"/>
                <a:gd name="connsiteX5" fmla="*/ 3097803 w 3728001"/>
                <a:gd name="connsiteY5" fmla="*/ 285252 h 2465165"/>
                <a:gd name="connsiteX6" fmla="*/ 3728001 w 3728001"/>
                <a:gd name="connsiteY6" fmla="*/ 0 h 2465165"/>
                <a:gd name="connsiteX0" fmla="*/ 0 w 3728001"/>
                <a:gd name="connsiteY0" fmla="*/ 2465165 h 2465165"/>
                <a:gd name="connsiteX1" fmla="*/ 830065 w 3728001"/>
                <a:gd name="connsiteY1" fmla="*/ 1862571 h 2465165"/>
                <a:gd name="connsiteX2" fmla="*/ 1337593 w 3728001"/>
                <a:gd name="connsiteY2" fmla="*/ 1067115 h 2465165"/>
                <a:gd name="connsiteX3" fmla="*/ 2161309 w 3728001"/>
                <a:gd name="connsiteY3" fmla="*/ 757277 h 2465165"/>
                <a:gd name="connsiteX4" fmla="*/ 2661594 w 3728001"/>
                <a:gd name="connsiteY4" fmla="*/ 402097 h 2465165"/>
                <a:gd name="connsiteX5" fmla="*/ 3097803 w 3728001"/>
                <a:gd name="connsiteY5" fmla="*/ 285252 h 2465165"/>
                <a:gd name="connsiteX6" fmla="*/ 3728001 w 3728001"/>
                <a:gd name="connsiteY6" fmla="*/ 0 h 2465165"/>
                <a:gd name="connsiteX0" fmla="*/ 0 w 3728001"/>
                <a:gd name="connsiteY0" fmla="*/ 2465165 h 2465165"/>
                <a:gd name="connsiteX1" fmla="*/ 830065 w 3728001"/>
                <a:gd name="connsiteY1" fmla="*/ 1862571 h 2465165"/>
                <a:gd name="connsiteX2" fmla="*/ 1366168 w 3728001"/>
                <a:gd name="connsiteY2" fmla="*/ 1044890 h 2465165"/>
                <a:gd name="connsiteX3" fmla="*/ 2161309 w 3728001"/>
                <a:gd name="connsiteY3" fmla="*/ 757277 h 2465165"/>
                <a:gd name="connsiteX4" fmla="*/ 2661594 w 3728001"/>
                <a:gd name="connsiteY4" fmla="*/ 402097 h 2465165"/>
                <a:gd name="connsiteX5" fmla="*/ 3097803 w 3728001"/>
                <a:gd name="connsiteY5" fmla="*/ 285252 h 2465165"/>
                <a:gd name="connsiteX6" fmla="*/ 3728001 w 3728001"/>
                <a:gd name="connsiteY6" fmla="*/ 0 h 2465165"/>
                <a:gd name="connsiteX0" fmla="*/ 0 w 3728001"/>
                <a:gd name="connsiteY0" fmla="*/ 2465165 h 2465165"/>
                <a:gd name="connsiteX1" fmla="*/ 830065 w 3728001"/>
                <a:gd name="connsiteY1" fmla="*/ 1862571 h 2465165"/>
                <a:gd name="connsiteX2" fmla="*/ 1366168 w 3728001"/>
                <a:gd name="connsiteY2" fmla="*/ 1044890 h 2465165"/>
                <a:gd name="connsiteX3" fmla="*/ 2177184 w 3728001"/>
                <a:gd name="connsiteY3" fmla="*/ 757277 h 2465165"/>
                <a:gd name="connsiteX4" fmla="*/ 2661594 w 3728001"/>
                <a:gd name="connsiteY4" fmla="*/ 402097 h 2465165"/>
                <a:gd name="connsiteX5" fmla="*/ 3097803 w 3728001"/>
                <a:gd name="connsiteY5" fmla="*/ 285252 h 2465165"/>
                <a:gd name="connsiteX6" fmla="*/ 3728001 w 3728001"/>
                <a:gd name="connsiteY6" fmla="*/ 0 h 2465165"/>
                <a:gd name="connsiteX0" fmla="*/ 0 w 3720857"/>
                <a:gd name="connsiteY0" fmla="*/ 2500884 h 2500884"/>
                <a:gd name="connsiteX1" fmla="*/ 822921 w 3720857"/>
                <a:gd name="connsiteY1" fmla="*/ 1862571 h 2500884"/>
                <a:gd name="connsiteX2" fmla="*/ 1359024 w 3720857"/>
                <a:gd name="connsiteY2" fmla="*/ 1044890 h 2500884"/>
                <a:gd name="connsiteX3" fmla="*/ 2170040 w 3720857"/>
                <a:gd name="connsiteY3" fmla="*/ 757277 h 2500884"/>
                <a:gd name="connsiteX4" fmla="*/ 2654450 w 3720857"/>
                <a:gd name="connsiteY4" fmla="*/ 402097 h 2500884"/>
                <a:gd name="connsiteX5" fmla="*/ 3090659 w 3720857"/>
                <a:gd name="connsiteY5" fmla="*/ 285252 h 2500884"/>
                <a:gd name="connsiteX6" fmla="*/ 3720857 w 3720857"/>
                <a:gd name="connsiteY6" fmla="*/ 0 h 2500884"/>
                <a:gd name="connsiteX0" fmla="*/ 0 w 3720857"/>
                <a:gd name="connsiteY0" fmla="*/ 2500884 h 2500884"/>
                <a:gd name="connsiteX1" fmla="*/ 818158 w 3720857"/>
                <a:gd name="connsiteY1" fmla="*/ 1893528 h 2500884"/>
                <a:gd name="connsiteX2" fmla="*/ 1359024 w 3720857"/>
                <a:gd name="connsiteY2" fmla="*/ 1044890 h 2500884"/>
                <a:gd name="connsiteX3" fmla="*/ 2170040 w 3720857"/>
                <a:gd name="connsiteY3" fmla="*/ 757277 h 2500884"/>
                <a:gd name="connsiteX4" fmla="*/ 2654450 w 3720857"/>
                <a:gd name="connsiteY4" fmla="*/ 402097 h 2500884"/>
                <a:gd name="connsiteX5" fmla="*/ 3090659 w 3720857"/>
                <a:gd name="connsiteY5" fmla="*/ 285252 h 2500884"/>
                <a:gd name="connsiteX6" fmla="*/ 3720857 w 3720857"/>
                <a:gd name="connsiteY6" fmla="*/ 0 h 2500884"/>
                <a:gd name="connsiteX0" fmla="*/ 0 w 3720857"/>
                <a:gd name="connsiteY0" fmla="*/ 2515172 h 2515172"/>
                <a:gd name="connsiteX1" fmla="*/ 818158 w 3720857"/>
                <a:gd name="connsiteY1" fmla="*/ 1893528 h 2515172"/>
                <a:gd name="connsiteX2" fmla="*/ 1359024 w 3720857"/>
                <a:gd name="connsiteY2" fmla="*/ 1044890 h 2515172"/>
                <a:gd name="connsiteX3" fmla="*/ 2170040 w 3720857"/>
                <a:gd name="connsiteY3" fmla="*/ 757277 h 2515172"/>
                <a:gd name="connsiteX4" fmla="*/ 2654450 w 3720857"/>
                <a:gd name="connsiteY4" fmla="*/ 402097 h 2515172"/>
                <a:gd name="connsiteX5" fmla="*/ 3090659 w 3720857"/>
                <a:gd name="connsiteY5" fmla="*/ 285252 h 2515172"/>
                <a:gd name="connsiteX6" fmla="*/ 3720857 w 3720857"/>
                <a:gd name="connsiteY6" fmla="*/ 0 h 2515172"/>
                <a:gd name="connsiteX0" fmla="*/ 0 w 3754194"/>
                <a:gd name="connsiteY0" fmla="*/ 2560416 h 2560416"/>
                <a:gd name="connsiteX1" fmla="*/ 851495 w 3754194"/>
                <a:gd name="connsiteY1" fmla="*/ 1893528 h 2560416"/>
                <a:gd name="connsiteX2" fmla="*/ 1392361 w 3754194"/>
                <a:gd name="connsiteY2" fmla="*/ 1044890 h 2560416"/>
                <a:gd name="connsiteX3" fmla="*/ 2203377 w 3754194"/>
                <a:gd name="connsiteY3" fmla="*/ 757277 h 2560416"/>
                <a:gd name="connsiteX4" fmla="*/ 2687787 w 3754194"/>
                <a:gd name="connsiteY4" fmla="*/ 402097 h 2560416"/>
                <a:gd name="connsiteX5" fmla="*/ 3123996 w 3754194"/>
                <a:gd name="connsiteY5" fmla="*/ 285252 h 2560416"/>
                <a:gd name="connsiteX6" fmla="*/ 3754194 w 3754194"/>
                <a:gd name="connsiteY6" fmla="*/ 0 h 2560416"/>
                <a:gd name="connsiteX0" fmla="*/ 0 w 3754194"/>
                <a:gd name="connsiteY0" fmla="*/ 2560416 h 2560416"/>
                <a:gd name="connsiteX1" fmla="*/ 822920 w 3754194"/>
                <a:gd name="connsiteY1" fmla="*/ 1945915 h 2560416"/>
                <a:gd name="connsiteX2" fmla="*/ 1392361 w 3754194"/>
                <a:gd name="connsiteY2" fmla="*/ 1044890 h 2560416"/>
                <a:gd name="connsiteX3" fmla="*/ 2203377 w 3754194"/>
                <a:gd name="connsiteY3" fmla="*/ 757277 h 2560416"/>
                <a:gd name="connsiteX4" fmla="*/ 2687787 w 3754194"/>
                <a:gd name="connsiteY4" fmla="*/ 402097 h 2560416"/>
                <a:gd name="connsiteX5" fmla="*/ 3123996 w 3754194"/>
                <a:gd name="connsiteY5" fmla="*/ 285252 h 2560416"/>
                <a:gd name="connsiteX6" fmla="*/ 3754194 w 3754194"/>
                <a:gd name="connsiteY6" fmla="*/ 0 h 2560416"/>
                <a:gd name="connsiteX0" fmla="*/ 0 w 3754194"/>
                <a:gd name="connsiteY0" fmla="*/ 2560416 h 2560416"/>
                <a:gd name="connsiteX1" fmla="*/ 808632 w 3754194"/>
                <a:gd name="connsiteY1" fmla="*/ 1934008 h 2560416"/>
                <a:gd name="connsiteX2" fmla="*/ 1392361 w 3754194"/>
                <a:gd name="connsiteY2" fmla="*/ 1044890 h 2560416"/>
                <a:gd name="connsiteX3" fmla="*/ 2203377 w 3754194"/>
                <a:gd name="connsiteY3" fmla="*/ 757277 h 2560416"/>
                <a:gd name="connsiteX4" fmla="*/ 2687787 w 3754194"/>
                <a:gd name="connsiteY4" fmla="*/ 402097 h 2560416"/>
                <a:gd name="connsiteX5" fmla="*/ 3123996 w 3754194"/>
                <a:gd name="connsiteY5" fmla="*/ 285252 h 2560416"/>
                <a:gd name="connsiteX6" fmla="*/ 3754194 w 3754194"/>
                <a:gd name="connsiteY6" fmla="*/ 0 h 2560416"/>
                <a:gd name="connsiteX0" fmla="*/ 0 w 4439994"/>
                <a:gd name="connsiteY0" fmla="*/ 3036666 h 3036666"/>
                <a:gd name="connsiteX1" fmla="*/ 808632 w 4439994"/>
                <a:gd name="connsiteY1" fmla="*/ 2410258 h 3036666"/>
                <a:gd name="connsiteX2" fmla="*/ 1392361 w 4439994"/>
                <a:gd name="connsiteY2" fmla="*/ 1521140 h 3036666"/>
                <a:gd name="connsiteX3" fmla="*/ 2203377 w 4439994"/>
                <a:gd name="connsiteY3" fmla="*/ 1233527 h 3036666"/>
                <a:gd name="connsiteX4" fmla="*/ 2687787 w 4439994"/>
                <a:gd name="connsiteY4" fmla="*/ 878347 h 3036666"/>
                <a:gd name="connsiteX5" fmla="*/ 3123996 w 4439994"/>
                <a:gd name="connsiteY5" fmla="*/ 761502 h 3036666"/>
                <a:gd name="connsiteX6" fmla="*/ 4439994 w 4439994"/>
                <a:gd name="connsiteY6" fmla="*/ 0 h 3036666"/>
                <a:gd name="connsiteX0" fmla="*/ 0 w 4439994"/>
                <a:gd name="connsiteY0" fmla="*/ 3036666 h 3036666"/>
                <a:gd name="connsiteX1" fmla="*/ 808632 w 4439994"/>
                <a:gd name="connsiteY1" fmla="*/ 2410258 h 3036666"/>
                <a:gd name="connsiteX2" fmla="*/ 1392361 w 4439994"/>
                <a:gd name="connsiteY2" fmla="*/ 1521140 h 3036666"/>
                <a:gd name="connsiteX3" fmla="*/ 2203377 w 4439994"/>
                <a:gd name="connsiteY3" fmla="*/ 1233527 h 3036666"/>
                <a:gd name="connsiteX4" fmla="*/ 2687787 w 4439994"/>
                <a:gd name="connsiteY4" fmla="*/ 878347 h 3036666"/>
                <a:gd name="connsiteX5" fmla="*/ 3209721 w 4439994"/>
                <a:gd name="connsiteY5" fmla="*/ 735309 h 3036666"/>
                <a:gd name="connsiteX6" fmla="*/ 4439994 w 4439994"/>
                <a:gd name="connsiteY6" fmla="*/ 0 h 3036666"/>
                <a:gd name="connsiteX0" fmla="*/ 0 w 4439994"/>
                <a:gd name="connsiteY0" fmla="*/ 3036666 h 3036666"/>
                <a:gd name="connsiteX1" fmla="*/ 808632 w 4439994"/>
                <a:gd name="connsiteY1" fmla="*/ 2410258 h 3036666"/>
                <a:gd name="connsiteX2" fmla="*/ 1392361 w 4439994"/>
                <a:gd name="connsiteY2" fmla="*/ 1521140 h 3036666"/>
                <a:gd name="connsiteX3" fmla="*/ 2203377 w 4439994"/>
                <a:gd name="connsiteY3" fmla="*/ 1233527 h 3036666"/>
                <a:gd name="connsiteX4" fmla="*/ 2704456 w 4439994"/>
                <a:gd name="connsiteY4" fmla="*/ 878347 h 3036666"/>
                <a:gd name="connsiteX5" fmla="*/ 3209721 w 4439994"/>
                <a:gd name="connsiteY5" fmla="*/ 735309 h 3036666"/>
                <a:gd name="connsiteX6" fmla="*/ 4439994 w 4439994"/>
                <a:gd name="connsiteY6" fmla="*/ 0 h 3036666"/>
                <a:gd name="connsiteX0" fmla="*/ 0 w 4478094"/>
                <a:gd name="connsiteY0" fmla="*/ 3043810 h 3043810"/>
                <a:gd name="connsiteX1" fmla="*/ 808632 w 4478094"/>
                <a:gd name="connsiteY1" fmla="*/ 2417402 h 3043810"/>
                <a:gd name="connsiteX2" fmla="*/ 1392361 w 4478094"/>
                <a:gd name="connsiteY2" fmla="*/ 1528284 h 3043810"/>
                <a:gd name="connsiteX3" fmla="*/ 2203377 w 4478094"/>
                <a:gd name="connsiteY3" fmla="*/ 1240671 h 3043810"/>
                <a:gd name="connsiteX4" fmla="*/ 2704456 w 4478094"/>
                <a:gd name="connsiteY4" fmla="*/ 885491 h 3043810"/>
                <a:gd name="connsiteX5" fmla="*/ 3209721 w 4478094"/>
                <a:gd name="connsiteY5" fmla="*/ 742453 h 3043810"/>
                <a:gd name="connsiteX6" fmla="*/ 4478094 w 4478094"/>
                <a:gd name="connsiteY6" fmla="*/ 0 h 3043810"/>
                <a:gd name="connsiteX0" fmla="*/ 0 w 4478094"/>
                <a:gd name="connsiteY0" fmla="*/ 3043810 h 3043810"/>
                <a:gd name="connsiteX1" fmla="*/ 808632 w 4478094"/>
                <a:gd name="connsiteY1" fmla="*/ 2417402 h 3043810"/>
                <a:gd name="connsiteX2" fmla="*/ 1392361 w 4478094"/>
                <a:gd name="connsiteY2" fmla="*/ 1528284 h 3043810"/>
                <a:gd name="connsiteX3" fmla="*/ 2203377 w 4478094"/>
                <a:gd name="connsiteY3" fmla="*/ 1240671 h 3043810"/>
                <a:gd name="connsiteX4" fmla="*/ 2704456 w 4478094"/>
                <a:gd name="connsiteY4" fmla="*/ 885491 h 3043810"/>
                <a:gd name="connsiteX5" fmla="*/ 3240677 w 4478094"/>
                <a:gd name="connsiteY5" fmla="*/ 737691 h 3043810"/>
                <a:gd name="connsiteX6" fmla="*/ 4478094 w 4478094"/>
                <a:gd name="connsiteY6" fmla="*/ 0 h 3043810"/>
                <a:gd name="connsiteX0" fmla="*/ 0 w 4478094"/>
                <a:gd name="connsiteY0" fmla="*/ 3043810 h 3043810"/>
                <a:gd name="connsiteX1" fmla="*/ 808632 w 4478094"/>
                <a:gd name="connsiteY1" fmla="*/ 2417402 h 3043810"/>
                <a:gd name="connsiteX2" fmla="*/ 1392361 w 4478094"/>
                <a:gd name="connsiteY2" fmla="*/ 1528284 h 3043810"/>
                <a:gd name="connsiteX3" fmla="*/ 2203377 w 4478094"/>
                <a:gd name="connsiteY3" fmla="*/ 1240671 h 3043810"/>
                <a:gd name="connsiteX4" fmla="*/ 2704456 w 4478094"/>
                <a:gd name="connsiteY4" fmla="*/ 885491 h 3043810"/>
                <a:gd name="connsiteX5" fmla="*/ 3240677 w 4478094"/>
                <a:gd name="connsiteY5" fmla="*/ 737691 h 3043810"/>
                <a:gd name="connsiteX6" fmla="*/ 4478094 w 4478094"/>
                <a:gd name="connsiteY6" fmla="*/ 0 h 3043810"/>
                <a:gd name="connsiteX0" fmla="*/ 0 w 4478094"/>
                <a:gd name="connsiteY0" fmla="*/ 3043810 h 3043810"/>
                <a:gd name="connsiteX1" fmla="*/ 808632 w 4478094"/>
                <a:gd name="connsiteY1" fmla="*/ 2417402 h 3043810"/>
                <a:gd name="connsiteX2" fmla="*/ 1392361 w 4478094"/>
                <a:gd name="connsiteY2" fmla="*/ 1528284 h 3043810"/>
                <a:gd name="connsiteX3" fmla="*/ 2203377 w 4478094"/>
                <a:gd name="connsiteY3" fmla="*/ 1240671 h 3043810"/>
                <a:gd name="connsiteX4" fmla="*/ 2704456 w 4478094"/>
                <a:gd name="connsiteY4" fmla="*/ 885491 h 3043810"/>
                <a:gd name="connsiteX5" fmla="*/ 3231152 w 4478094"/>
                <a:gd name="connsiteY5" fmla="*/ 725785 h 3043810"/>
                <a:gd name="connsiteX6" fmla="*/ 4478094 w 4478094"/>
                <a:gd name="connsiteY6" fmla="*/ 0 h 3043810"/>
                <a:gd name="connsiteX0" fmla="*/ 0 w 4478094"/>
                <a:gd name="connsiteY0" fmla="*/ 3043810 h 3043810"/>
                <a:gd name="connsiteX1" fmla="*/ 808632 w 4478094"/>
                <a:gd name="connsiteY1" fmla="*/ 2417402 h 3043810"/>
                <a:gd name="connsiteX2" fmla="*/ 1392361 w 4478094"/>
                <a:gd name="connsiteY2" fmla="*/ 1528284 h 3043810"/>
                <a:gd name="connsiteX3" fmla="*/ 2203377 w 4478094"/>
                <a:gd name="connsiteY3" fmla="*/ 1240671 h 3043810"/>
                <a:gd name="connsiteX4" fmla="*/ 2704456 w 4478094"/>
                <a:gd name="connsiteY4" fmla="*/ 885491 h 3043810"/>
                <a:gd name="connsiteX5" fmla="*/ 3231152 w 4478094"/>
                <a:gd name="connsiteY5" fmla="*/ 725785 h 3043810"/>
                <a:gd name="connsiteX6" fmla="*/ 4478094 w 4478094"/>
                <a:gd name="connsiteY6" fmla="*/ 0 h 3043810"/>
                <a:gd name="connsiteX0" fmla="*/ 0 w 4478094"/>
                <a:gd name="connsiteY0" fmla="*/ 3043810 h 3043810"/>
                <a:gd name="connsiteX1" fmla="*/ 808632 w 4478094"/>
                <a:gd name="connsiteY1" fmla="*/ 2417402 h 3043810"/>
                <a:gd name="connsiteX2" fmla="*/ 1392361 w 4478094"/>
                <a:gd name="connsiteY2" fmla="*/ 1528284 h 3043810"/>
                <a:gd name="connsiteX3" fmla="*/ 2203377 w 4478094"/>
                <a:gd name="connsiteY3" fmla="*/ 1240671 h 3043810"/>
                <a:gd name="connsiteX4" fmla="*/ 2704456 w 4478094"/>
                <a:gd name="connsiteY4" fmla="*/ 885491 h 3043810"/>
                <a:gd name="connsiteX5" fmla="*/ 3231152 w 4478094"/>
                <a:gd name="connsiteY5" fmla="*/ 725785 h 3043810"/>
                <a:gd name="connsiteX6" fmla="*/ 4478094 w 4478094"/>
                <a:gd name="connsiteY6" fmla="*/ 0 h 3043810"/>
                <a:gd name="connsiteX0" fmla="*/ 0 w 4478094"/>
                <a:gd name="connsiteY0" fmla="*/ 3043810 h 3043810"/>
                <a:gd name="connsiteX1" fmla="*/ 1046757 w 4478094"/>
                <a:gd name="connsiteY1" fmla="*/ 2064977 h 3043810"/>
                <a:gd name="connsiteX2" fmla="*/ 1392361 w 4478094"/>
                <a:gd name="connsiteY2" fmla="*/ 1528284 h 3043810"/>
                <a:gd name="connsiteX3" fmla="*/ 2203377 w 4478094"/>
                <a:gd name="connsiteY3" fmla="*/ 1240671 h 3043810"/>
                <a:gd name="connsiteX4" fmla="*/ 2704456 w 4478094"/>
                <a:gd name="connsiteY4" fmla="*/ 885491 h 3043810"/>
                <a:gd name="connsiteX5" fmla="*/ 3231152 w 4478094"/>
                <a:gd name="connsiteY5" fmla="*/ 725785 h 3043810"/>
                <a:gd name="connsiteX6" fmla="*/ 4478094 w 4478094"/>
                <a:gd name="connsiteY6" fmla="*/ 0 h 3043810"/>
                <a:gd name="connsiteX0" fmla="*/ 0 w 3925644"/>
                <a:gd name="connsiteY0" fmla="*/ 2677098 h 2677098"/>
                <a:gd name="connsiteX1" fmla="*/ 494307 w 3925644"/>
                <a:gd name="connsiteY1" fmla="*/ 2064977 h 2677098"/>
                <a:gd name="connsiteX2" fmla="*/ 839911 w 3925644"/>
                <a:gd name="connsiteY2" fmla="*/ 1528284 h 2677098"/>
                <a:gd name="connsiteX3" fmla="*/ 1650927 w 3925644"/>
                <a:gd name="connsiteY3" fmla="*/ 1240671 h 2677098"/>
                <a:gd name="connsiteX4" fmla="*/ 2152006 w 3925644"/>
                <a:gd name="connsiteY4" fmla="*/ 885491 h 2677098"/>
                <a:gd name="connsiteX5" fmla="*/ 2678702 w 3925644"/>
                <a:gd name="connsiteY5" fmla="*/ 725785 h 2677098"/>
                <a:gd name="connsiteX6" fmla="*/ 3925644 w 3925644"/>
                <a:gd name="connsiteY6" fmla="*/ 0 h 2677098"/>
                <a:gd name="connsiteX0" fmla="*/ 0 w 3925644"/>
                <a:gd name="connsiteY0" fmla="*/ 2677098 h 2677098"/>
                <a:gd name="connsiteX1" fmla="*/ 494307 w 3925644"/>
                <a:gd name="connsiteY1" fmla="*/ 2064977 h 2677098"/>
                <a:gd name="connsiteX2" fmla="*/ 839911 w 3925644"/>
                <a:gd name="connsiteY2" fmla="*/ 1528284 h 2677098"/>
                <a:gd name="connsiteX3" fmla="*/ 1650927 w 3925644"/>
                <a:gd name="connsiteY3" fmla="*/ 1240671 h 2677098"/>
                <a:gd name="connsiteX4" fmla="*/ 2152006 w 3925644"/>
                <a:gd name="connsiteY4" fmla="*/ 885491 h 2677098"/>
                <a:gd name="connsiteX5" fmla="*/ 2678702 w 3925644"/>
                <a:gd name="connsiteY5" fmla="*/ 725785 h 2677098"/>
                <a:gd name="connsiteX6" fmla="*/ 3925644 w 3925644"/>
                <a:gd name="connsiteY6" fmla="*/ 0 h 2677098"/>
                <a:gd name="connsiteX0" fmla="*/ 0 w 3870875"/>
                <a:gd name="connsiteY0" fmla="*/ 2674717 h 2674717"/>
                <a:gd name="connsiteX1" fmla="*/ 439538 w 3870875"/>
                <a:gd name="connsiteY1" fmla="*/ 2064977 h 2674717"/>
                <a:gd name="connsiteX2" fmla="*/ 785142 w 3870875"/>
                <a:gd name="connsiteY2" fmla="*/ 1528284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2875 w 3870875"/>
                <a:gd name="connsiteY1" fmla="*/ 2043545 h 2674717"/>
                <a:gd name="connsiteX2" fmla="*/ 785142 w 3870875"/>
                <a:gd name="connsiteY2" fmla="*/ 1528284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2875 w 3870875"/>
                <a:gd name="connsiteY1" fmla="*/ 2043545 h 2674717"/>
                <a:gd name="connsiteX2" fmla="*/ 785142 w 3870875"/>
                <a:gd name="connsiteY2" fmla="*/ 1528284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2875 w 3870875"/>
                <a:gd name="connsiteY1" fmla="*/ 2043545 h 2674717"/>
                <a:gd name="connsiteX2" fmla="*/ 808954 w 3870875"/>
                <a:gd name="connsiteY2" fmla="*/ 1523522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5257 w 3870875"/>
                <a:gd name="connsiteY1" fmla="*/ 2050689 h 2674717"/>
                <a:gd name="connsiteX2" fmla="*/ 808954 w 3870875"/>
                <a:gd name="connsiteY2" fmla="*/ 1523522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5257 w 3870875"/>
                <a:gd name="connsiteY1" fmla="*/ 2050689 h 2674717"/>
                <a:gd name="connsiteX2" fmla="*/ 808954 w 3870875"/>
                <a:gd name="connsiteY2" fmla="*/ 1523522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5257 w 3870875"/>
                <a:gd name="connsiteY1" fmla="*/ 2050689 h 2674717"/>
                <a:gd name="connsiteX2" fmla="*/ 808954 w 3870875"/>
                <a:gd name="connsiteY2" fmla="*/ 1523522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5257 w 3870875"/>
                <a:gd name="connsiteY1" fmla="*/ 2050689 h 2674717"/>
                <a:gd name="connsiteX2" fmla="*/ 808954 w 3870875"/>
                <a:gd name="connsiteY2" fmla="*/ 1523522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5257 w 3870875"/>
                <a:gd name="connsiteY1" fmla="*/ 2050689 h 2674717"/>
                <a:gd name="connsiteX2" fmla="*/ 808954 w 3870875"/>
                <a:gd name="connsiteY2" fmla="*/ 1523522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 name="connsiteX0" fmla="*/ 0 w 3870875"/>
                <a:gd name="connsiteY0" fmla="*/ 2674717 h 2674717"/>
                <a:gd name="connsiteX1" fmla="*/ 475257 w 3870875"/>
                <a:gd name="connsiteY1" fmla="*/ 2050689 h 2674717"/>
                <a:gd name="connsiteX2" fmla="*/ 808954 w 3870875"/>
                <a:gd name="connsiteY2" fmla="*/ 1523522 h 2674717"/>
                <a:gd name="connsiteX3" fmla="*/ 1596158 w 3870875"/>
                <a:gd name="connsiteY3" fmla="*/ 1240671 h 2674717"/>
                <a:gd name="connsiteX4" fmla="*/ 2097237 w 3870875"/>
                <a:gd name="connsiteY4" fmla="*/ 885491 h 2674717"/>
                <a:gd name="connsiteX5" fmla="*/ 2623933 w 3870875"/>
                <a:gd name="connsiteY5" fmla="*/ 725785 h 2674717"/>
                <a:gd name="connsiteX6" fmla="*/ 3870875 w 3870875"/>
                <a:gd name="connsiteY6" fmla="*/ 0 h 267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875" h="2674717">
                  <a:moveTo>
                    <a:pt x="0" y="2674717"/>
                  </a:moveTo>
                  <a:cubicBezTo>
                    <a:pt x="312297" y="2327999"/>
                    <a:pt x="340431" y="2278273"/>
                    <a:pt x="475257" y="2050689"/>
                  </a:cubicBezTo>
                  <a:cubicBezTo>
                    <a:pt x="610083" y="1823105"/>
                    <a:pt x="622137" y="1658525"/>
                    <a:pt x="808954" y="1523522"/>
                  </a:cubicBezTo>
                  <a:cubicBezTo>
                    <a:pt x="995771" y="1388519"/>
                    <a:pt x="1381444" y="1347009"/>
                    <a:pt x="1596158" y="1240671"/>
                  </a:cubicBezTo>
                  <a:cubicBezTo>
                    <a:pt x="1810872" y="1134333"/>
                    <a:pt x="1925941" y="971305"/>
                    <a:pt x="2097237" y="885491"/>
                  </a:cubicBezTo>
                  <a:cubicBezTo>
                    <a:pt x="2268533" y="799677"/>
                    <a:pt x="2423180" y="784864"/>
                    <a:pt x="2623933" y="725785"/>
                  </a:cubicBezTo>
                  <a:cubicBezTo>
                    <a:pt x="2896124" y="619082"/>
                    <a:pt x="3735924" y="72605"/>
                    <a:pt x="3870875" y="0"/>
                  </a:cubicBezTo>
                </a:path>
              </a:pathLst>
            </a:custGeom>
            <a:noFill/>
            <a:ln w="123825">
              <a:solidFill>
                <a:srgbClr val="FF00FF">
                  <a:alpha val="50000"/>
                </a:srgb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72" name="フリーフォーム: 図形 51">
              <a:extLst>
                <a:ext uri="{FF2B5EF4-FFF2-40B4-BE49-F238E27FC236}">
                  <a16:creationId xmlns:a16="http://schemas.microsoft.com/office/drawing/2014/main" id="{A9A8F424-1027-188D-4630-273C74052DE8}"/>
                </a:ext>
              </a:extLst>
            </p:cNvPr>
            <p:cNvSpPr/>
            <p:nvPr/>
          </p:nvSpPr>
          <p:spPr bwMode="auto">
            <a:xfrm>
              <a:off x="4633913" y="1933571"/>
              <a:ext cx="2266950" cy="3090862"/>
            </a:xfrm>
            <a:custGeom>
              <a:avLst/>
              <a:gdLst>
                <a:gd name="connsiteX0" fmla="*/ 0 w 2254250"/>
                <a:gd name="connsiteY0" fmla="*/ 0 h 2914650"/>
                <a:gd name="connsiteX1" fmla="*/ 412750 w 2254250"/>
                <a:gd name="connsiteY1" fmla="*/ 209550 h 2914650"/>
                <a:gd name="connsiteX2" fmla="*/ 755650 w 2254250"/>
                <a:gd name="connsiteY2" fmla="*/ 298450 h 2914650"/>
                <a:gd name="connsiteX3" fmla="*/ 1035050 w 2254250"/>
                <a:gd name="connsiteY3" fmla="*/ 838200 h 2914650"/>
                <a:gd name="connsiteX4" fmla="*/ 1492250 w 2254250"/>
                <a:gd name="connsiteY4" fmla="*/ 1435100 h 2914650"/>
                <a:gd name="connsiteX5" fmla="*/ 1905000 w 2254250"/>
                <a:gd name="connsiteY5" fmla="*/ 1631950 h 2914650"/>
                <a:gd name="connsiteX6" fmla="*/ 2190750 w 2254250"/>
                <a:gd name="connsiteY6" fmla="*/ 2235200 h 2914650"/>
                <a:gd name="connsiteX7" fmla="*/ 2254250 w 2254250"/>
                <a:gd name="connsiteY7" fmla="*/ 2914650 h 2914650"/>
                <a:gd name="connsiteX0" fmla="*/ 0 w 2254250"/>
                <a:gd name="connsiteY0" fmla="*/ 0 h 2914650"/>
                <a:gd name="connsiteX1" fmla="*/ 412750 w 2254250"/>
                <a:gd name="connsiteY1" fmla="*/ 209550 h 2914650"/>
                <a:gd name="connsiteX2" fmla="*/ 755650 w 2254250"/>
                <a:gd name="connsiteY2" fmla="*/ 298450 h 2914650"/>
                <a:gd name="connsiteX3" fmla="*/ 1035050 w 2254250"/>
                <a:gd name="connsiteY3" fmla="*/ 838200 h 2914650"/>
                <a:gd name="connsiteX4" fmla="*/ 1585119 w 2254250"/>
                <a:gd name="connsiteY4" fmla="*/ 1537494 h 2914650"/>
                <a:gd name="connsiteX5" fmla="*/ 1905000 w 2254250"/>
                <a:gd name="connsiteY5" fmla="*/ 1631950 h 2914650"/>
                <a:gd name="connsiteX6" fmla="*/ 2190750 w 2254250"/>
                <a:gd name="connsiteY6" fmla="*/ 2235200 h 2914650"/>
                <a:gd name="connsiteX7" fmla="*/ 2254250 w 2254250"/>
                <a:gd name="connsiteY7" fmla="*/ 2914650 h 2914650"/>
                <a:gd name="connsiteX0" fmla="*/ 0 w 2254250"/>
                <a:gd name="connsiteY0" fmla="*/ 0 h 2914650"/>
                <a:gd name="connsiteX1" fmla="*/ 412750 w 2254250"/>
                <a:gd name="connsiteY1" fmla="*/ 209550 h 2914650"/>
                <a:gd name="connsiteX2" fmla="*/ 755650 w 2254250"/>
                <a:gd name="connsiteY2" fmla="*/ 298450 h 2914650"/>
                <a:gd name="connsiteX3" fmla="*/ 1035050 w 2254250"/>
                <a:gd name="connsiteY3" fmla="*/ 838200 h 2914650"/>
                <a:gd name="connsiteX4" fmla="*/ 1585119 w 2254250"/>
                <a:gd name="connsiteY4" fmla="*/ 1537494 h 2914650"/>
                <a:gd name="connsiteX5" fmla="*/ 1957388 w 2254250"/>
                <a:gd name="connsiteY5" fmla="*/ 1705768 h 2914650"/>
                <a:gd name="connsiteX6" fmla="*/ 2190750 w 2254250"/>
                <a:gd name="connsiteY6" fmla="*/ 2235200 h 2914650"/>
                <a:gd name="connsiteX7" fmla="*/ 2254250 w 2254250"/>
                <a:gd name="connsiteY7" fmla="*/ 2914650 h 2914650"/>
                <a:gd name="connsiteX0" fmla="*/ 0 w 2254250"/>
                <a:gd name="connsiteY0" fmla="*/ 0 h 2914650"/>
                <a:gd name="connsiteX1" fmla="*/ 412750 w 2254250"/>
                <a:gd name="connsiteY1" fmla="*/ 209550 h 2914650"/>
                <a:gd name="connsiteX2" fmla="*/ 755650 w 2254250"/>
                <a:gd name="connsiteY2" fmla="*/ 298450 h 2914650"/>
                <a:gd name="connsiteX3" fmla="*/ 1035050 w 2254250"/>
                <a:gd name="connsiteY3" fmla="*/ 838200 h 2914650"/>
                <a:gd name="connsiteX4" fmla="*/ 1585119 w 2254250"/>
                <a:gd name="connsiteY4" fmla="*/ 1537494 h 2914650"/>
                <a:gd name="connsiteX5" fmla="*/ 1971676 w 2254250"/>
                <a:gd name="connsiteY5" fmla="*/ 1762918 h 2914650"/>
                <a:gd name="connsiteX6" fmla="*/ 2190750 w 2254250"/>
                <a:gd name="connsiteY6" fmla="*/ 2235200 h 2914650"/>
                <a:gd name="connsiteX7" fmla="*/ 2254250 w 2254250"/>
                <a:gd name="connsiteY7" fmla="*/ 2914650 h 2914650"/>
                <a:gd name="connsiteX0" fmla="*/ 0 w 2255901"/>
                <a:gd name="connsiteY0" fmla="*/ 0 h 2914650"/>
                <a:gd name="connsiteX1" fmla="*/ 412750 w 2255901"/>
                <a:gd name="connsiteY1" fmla="*/ 209550 h 2914650"/>
                <a:gd name="connsiteX2" fmla="*/ 755650 w 2255901"/>
                <a:gd name="connsiteY2" fmla="*/ 298450 h 2914650"/>
                <a:gd name="connsiteX3" fmla="*/ 1035050 w 2255901"/>
                <a:gd name="connsiteY3" fmla="*/ 838200 h 2914650"/>
                <a:gd name="connsiteX4" fmla="*/ 1585119 w 2255901"/>
                <a:gd name="connsiteY4" fmla="*/ 1537494 h 2914650"/>
                <a:gd name="connsiteX5" fmla="*/ 1971676 w 2255901"/>
                <a:gd name="connsiteY5" fmla="*/ 1762918 h 2914650"/>
                <a:gd name="connsiteX6" fmla="*/ 2214562 w 2255901"/>
                <a:gd name="connsiteY6" fmla="*/ 2273300 h 2914650"/>
                <a:gd name="connsiteX7" fmla="*/ 2254250 w 2255901"/>
                <a:gd name="connsiteY7" fmla="*/ 2914650 h 2914650"/>
                <a:gd name="connsiteX0" fmla="*/ 0 w 2255901"/>
                <a:gd name="connsiteY0" fmla="*/ 0 h 2914650"/>
                <a:gd name="connsiteX1" fmla="*/ 412750 w 2255901"/>
                <a:gd name="connsiteY1" fmla="*/ 209550 h 2914650"/>
                <a:gd name="connsiteX2" fmla="*/ 755650 w 2255901"/>
                <a:gd name="connsiteY2" fmla="*/ 298450 h 2914650"/>
                <a:gd name="connsiteX3" fmla="*/ 1035050 w 2255901"/>
                <a:gd name="connsiteY3" fmla="*/ 838200 h 2914650"/>
                <a:gd name="connsiteX4" fmla="*/ 1585119 w 2255901"/>
                <a:gd name="connsiteY4" fmla="*/ 1537494 h 2914650"/>
                <a:gd name="connsiteX5" fmla="*/ 1971676 w 2255901"/>
                <a:gd name="connsiteY5" fmla="*/ 1762918 h 2914650"/>
                <a:gd name="connsiteX6" fmla="*/ 2214562 w 2255901"/>
                <a:gd name="connsiteY6" fmla="*/ 2273300 h 2914650"/>
                <a:gd name="connsiteX7" fmla="*/ 2254250 w 2255901"/>
                <a:gd name="connsiteY7" fmla="*/ 2914650 h 2914650"/>
                <a:gd name="connsiteX0" fmla="*/ 0 w 2253005"/>
                <a:gd name="connsiteY0" fmla="*/ 0 h 3062287"/>
                <a:gd name="connsiteX1" fmla="*/ 412750 w 2253005"/>
                <a:gd name="connsiteY1" fmla="*/ 209550 h 3062287"/>
                <a:gd name="connsiteX2" fmla="*/ 755650 w 2253005"/>
                <a:gd name="connsiteY2" fmla="*/ 298450 h 3062287"/>
                <a:gd name="connsiteX3" fmla="*/ 1035050 w 2253005"/>
                <a:gd name="connsiteY3" fmla="*/ 838200 h 3062287"/>
                <a:gd name="connsiteX4" fmla="*/ 1585119 w 2253005"/>
                <a:gd name="connsiteY4" fmla="*/ 1537494 h 3062287"/>
                <a:gd name="connsiteX5" fmla="*/ 1971676 w 2253005"/>
                <a:gd name="connsiteY5" fmla="*/ 1762918 h 3062287"/>
                <a:gd name="connsiteX6" fmla="*/ 2214562 w 2253005"/>
                <a:gd name="connsiteY6" fmla="*/ 2273300 h 3062287"/>
                <a:gd name="connsiteX7" fmla="*/ 2249488 w 2253005"/>
                <a:gd name="connsiteY7" fmla="*/ 3062287 h 3062287"/>
                <a:gd name="connsiteX0" fmla="*/ 0 w 2253005"/>
                <a:gd name="connsiteY0" fmla="*/ 0 h 3062287"/>
                <a:gd name="connsiteX1" fmla="*/ 412750 w 2253005"/>
                <a:gd name="connsiteY1" fmla="*/ 209550 h 3062287"/>
                <a:gd name="connsiteX2" fmla="*/ 755650 w 2253005"/>
                <a:gd name="connsiteY2" fmla="*/ 298450 h 3062287"/>
                <a:gd name="connsiteX3" fmla="*/ 1070769 w 2253005"/>
                <a:gd name="connsiteY3" fmla="*/ 888206 h 3062287"/>
                <a:gd name="connsiteX4" fmla="*/ 1585119 w 2253005"/>
                <a:gd name="connsiteY4" fmla="*/ 1537494 h 3062287"/>
                <a:gd name="connsiteX5" fmla="*/ 1971676 w 2253005"/>
                <a:gd name="connsiteY5" fmla="*/ 1762918 h 3062287"/>
                <a:gd name="connsiteX6" fmla="*/ 2214562 w 2253005"/>
                <a:gd name="connsiteY6" fmla="*/ 2273300 h 3062287"/>
                <a:gd name="connsiteX7" fmla="*/ 2249488 w 2253005"/>
                <a:gd name="connsiteY7" fmla="*/ 3062287 h 3062287"/>
                <a:gd name="connsiteX0" fmla="*/ 0 w 2253005"/>
                <a:gd name="connsiteY0" fmla="*/ 0 h 3062287"/>
                <a:gd name="connsiteX1" fmla="*/ 412750 w 2253005"/>
                <a:gd name="connsiteY1" fmla="*/ 209550 h 3062287"/>
                <a:gd name="connsiteX2" fmla="*/ 755650 w 2253005"/>
                <a:gd name="connsiteY2" fmla="*/ 298450 h 3062287"/>
                <a:gd name="connsiteX3" fmla="*/ 1070769 w 2253005"/>
                <a:gd name="connsiteY3" fmla="*/ 888206 h 3062287"/>
                <a:gd name="connsiteX4" fmla="*/ 1613694 w 2253005"/>
                <a:gd name="connsiteY4" fmla="*/ 1597025 h 3062287"/>
                <a:gd name="connsiteX5" fmla="*/ 1971676 w 2253005"/>
                <a:gd name="connsiteY5" fmla="*/ 1762918 h 3062287"/>
                <a:gd name="connsiteX6" fmla="*/ 2214562 w 2253005"/>
                <a:gd name="connsiteY6" fmla="*/ 2273300 h 3062287"/>
                <a:gd name="connsiteX7" fmla="*/ 2249488 w 2253005"/>
                <a:gd name="connsiteY7" fmla="*/ 3062287 h 3062287"/>
                <a:gd name="connsiteX0" fmla="*/ 0 w 2253005"/>
                <a:gd name="connsiteY0" fmla="*/ 0 h 3062287"/>
                <a:gd name="connsiteX1" fmla="*/ 412750 w 2253005"/>
                <a:gd name="connsiteY1" fmla="*/ 209550 h 3062287"/>
                <a:gd name="connsiteX2" fmla="*/ 755650 w 2253005"/>
                <a:gd name="connsiteY2" fmla="*/ 298450 h 3062287"/>
                <a:gd name="connsiteX3" fmla="*/ 1070769 w 2253005"/>
                <a:gd name="connsiteY3" fmla="*/ 888206 h 3062287"/>
                <a:gd name="connsiteX4" fmla="*/ 1573213 w 2253005"/>
                <a:gd name="connsiteY4" fmla="*/ 1568450 h 3062287"/>
                <a:gd name="connsiteX5" fmla="*/ 1971676 w 2253005"/>
                <a:gd name="connsiteY5" fmla="*/ 1762918 h 3062287"/>
                <a:gd name="connsiteX6" fmla="*/ 2214562 w 2253005"/>
                <a:gd name="connsiteY6" fmla="*/ 2273300 h 3062287"/>
                <a:gd name="connsiteX7" fmla="*/ 2249488 w 2253005"/>
                <a:gd name="connsiteY7" fmla="*/ 3062287 h 3062287"/>
                <a:gd name="connsiteX0" fmla="*/ 0 w 2253005"/>
                <a:gd name="connsiteY0" fmla="*/ 0 h 3062287"/>
                <a:gd name="connsiteX1" fmla="*/ 412750 w 2253005"/>
                <a:gd name="connsiteY1" fmla="*/ 209550 h 3062287"/>
                <a:gd name="connsiteX2" fmla="*/ 755650 w 2253005"/>
                <a:gd name="connsiteY2" fmla="*/ 298450 h 3062287"/>
                <a:gd name="connsiteX3" fmla="*/ 1070769 w 2253005"/>
                <a:gd name="connsiteY3" fmla="*/ 888206 h 3062287"/>
                <a:gd name="connsiteX4" fmla="*/ 1573213 w 2253005"/>
                <a:gd name="connsiteY4" fmla="*/ 1568450 h 3062287"/>
                <a:gd name="connsiteX5" fmla="*/ 1947864 w 2253005"/>
                <a:gd name="connsiteY5" fmla="*/ 1762918 h 3062287"/>
                <a:gd name="connsiteX6" fmla="*/ 2214562 w 2253005"/>
                <a:gd name="connsiteY6" fmla="*/ 2273300 h 3062287"/>
                <a:gd name="connsiteX7" fmla="*/ 2249488 w 2253005"/>
                <a:gd name="connsiteY7" fmla="*/ 3062287 h 3062287"/>
                <a:gd name="connsiteX0" fmla="*/ 0 w 2253005"/>
                <a:gd name="connsiteY0" fmla="*/ 0 h 3062287"/>
                <a:gd name="connsiteX1" fmla="*/ 412750 w 2253005"/>
                <a:gd name="connsiteY1" fmla="*/ 209550 h 3062287"/>
                <a:gd name="connsiteX2" fmla="*/ 755650 w 2253005"/>
                <a:gd name="connsiteY2" fmla="*/ 298450 h 3062287"/>
                <a:gd name="connsiteX3" fmla="*/ 1101726 w 2253005"/>
                <a:gd name="connsiteY3" fmla="*/ 904875 h 3062287"/>
                <a:gd name="connsiteX4" fmla="*/ 1573213 w 2253005"/>
                <a:gd name="connsiteY4" fmla="*/ 1568450 h 3062287"/>
                <a:gd name="connsiteX5" fmla="*/ 1947864 w 2253005"/>
                <a:gd name="connsiteY5" fmla="*/ 1762918 h 3062287"/>
                <a:gd name="connsiteX6" fmla="*/ 2214562 w 2253005"/>
                <a:gd name="connsiteY6" fmla="*/ 2273300 h 3062287"/>
                <a:gd name="connsiteX7" fmla="*/ 2249488 w 2253005"/>
                <a:gd name="connsiteY7" fmla="*/ 3062287 h 3062287"/>
                <a:gd name="connsiteX0" fmla="*/ 0 w 2253005"/>
                <a:gd name="connsiteY0" fmla="*/ 0 h 3062287"/>
                <a:gd name="connsiteX1" fmla="*/ 412750 w 2253005"/>
                <a:gd name="connsiteY1" fmla="*/ 209550 h 3062287"/>
                <a:gd name="connsiteX2" fmla="*/ 791368 w 2253005"/>
                <a:gd name="connsiteY2" fmla="*/ 334169 h 3062287"/>
                <a:gd name="connsiteX3" fmla="*/ 1101726 w 2253005"/>
                <a:gd name="connsiteY3" fmla="*/ 904875 h 3062287"/>
                <a:gd name="connsiteX4" fmla="*/ 1573213 w 2253005"/>
                <a:gd name="connsiteY4" fmla="*/ 1568450 h 3062287"/>
                <a:gd name="connsiteX5" fmla="*/ 1947864 w 2253005"/>
                <a:gd name="connsiteY5" fmla="*/ 1762918 h 3062287"/>
                <a:gd name="connsiteX6" fmla="*/ 2214562 w 2253005"/>
                <a:gd name="connsiteY6" fmla="*/ 2273300 h 3062287"/>
                <a:gd name="connsiteX7" fmla="*/ 2249488 w 2253005"/>
                <a:gd name="connsiteY7" fmla="*/ 3062287 h 3062287"/>
                <a:gd name="connsiteX0" fmla="*/ 0 w 2267293"/>
                <a:gd name="connsiteY0" fmla="*/ 0 h 3090862"/>
                <a:gd name="connsiteX1" fmla="*/ 427038 w 2267293"/>
                <a:gd name="connsiteY1" fmla="*/ 238125 h 3090862"/>
                <a:gd name="connsiteX2" fmla="*/ 805656 w 2267293"/>
                <a:gd name="connsiteY2" fmla="*/ 362744 h 3090862"/>
                <a:gd name="connsiteX3" fmla="*/ 1116014 w 2267293"/>
                <a:gd name="connsiteY3" fmla="*/ 933450 h 3090862"/>
                <a:gd name="connsiteX4" fmla="*/ 1587501 w 2267293"/>
                <a:gd name="connsiteY4" fmla="*/ 1597025 h 3090862"/>
                <a:gd name="connsiteX5" fmla="*/ 1962152 w 2267293"/>
                <a:gd name="connsiteY5" fmla="*/ 1791493 h 3090862"/>
                <a:gd name="connsiteX6" fmla="*/ 2228850 w 2267293"/>
                <a:gd name="connsiteY6" fmla="*/ 2301875 h 3090862"/>
                <a:gd name="connsiteX7" fmla="*/ 2263776 w 2267293"/>
                <a:gd name="connsiteY7" fmla="*/ 3090862 h 3090862"/>
                <a:gd name="connsiteX0" fmla="*/ 0 w 2267293"/>
                <a:gd name="connsiteY0" fmla="*/ 0 h 3090862"/>
                <a:gd name="connsiteX1" fmla="*/ 427038 w 2267293"/>
                <a:gd name="connsiteY1" fmla="*/ 238125 h 3090862"/>
                <a:gd name="connsiteX2" fmla="*/ 805656 w 2267293"/>
                <a:gd name="connsiteY2" fmla="*/ 362744 h 3090862"/>
                <a:gd name="connsiteX3" fmla="*/ 1080296 w 2267293"/>
                <a:gd name="connsiteY3" fmla="*/ 928687 h 3090862"/>
                <a:gd name="connsiteX4" fmla="*/ 1587501 w 2267293"/>
                <a:gd name="connsiteY4" fmla="*/ 1597025 h 3090862"/>
                <a:gd name="connsiteX5" fmla="*/ 1962152 w 2267293"/>
                <a:gd name="connsiteY5" fmla="*/ 1791493 h 3090862"/>
                <a:gd name="connsiteX6" fmla="*/ 2228850 w 2267293"/>
                <a:gd name="connsiteY6" fmla="*/ 2301875 h 3090862"/>
                <a:gd name="connsiteX7" fmla="*/ 2263776 w 2267293"/>
                <a:gd name="connsiteY7" fmla="*/ 3090862 h 3090862"/>
                <a:gd name="connsiteX0" fmla="*/ 0 w 2267293"/>
                <a:gd name="connsiteY0" fmla="*/ 0 h 3090862"/>
                <a:gd name="connsiteX1" fmla="*/ 427038 w 2267293"/>
                <a:gd name="connsiteY1" fmla="*/ 238125 h 3090862"/>
                <a:gd name="connsiteX2" fmla="*/ 805656 w 2267293"/>
                <a:gd name="connsiteY2" fmla="*/ 362744 h 3090862"/>
                <a:gd name="connsiteX3" fmla="*/ 1080296 w 2267293"/>
                <a:gd name="connsiteY3" fmla="*/ 928687 h 3090862"/>
                <a:gd name="connsiteX4" fmla="*/ 1587501 w 2267293"/>
                <a:gd name="connsiteY4" fmla="*/ 1597025 h 3090862"/>
                <a:gd name="connsiteX5" fmla="*/ 1962152 w 2267293"/>
                <a:gd name="connsiteY5" fmla="*/ 1791493 h 3090862"/>
                <a:gd name="connsiteX6" fmla="*/ 2228850 w 2267293"/>
                <a:gd name="connsiteY6" fmla="*/ 2301875 h 3090862"/>
                <a:gd name="connsiteX7" fmla="*/ 2263776 w 2267293"/>
                <a:gd name="connsiteY7" fmla="*/ 3090862 h 3090862"/>
                <a:gd name="connsiteX0" fmla="*/ 0 w 2267293"/>
                <a:gd name="connsiteY0" fmla="*/ 0 h 3090862"/>
                <a:gd name="connsiteX1" fmla="*/ 427038 w 2267293"/>
                <a:gd name="connsiteY1" fmla="*/ 238125 h 3090862"/>
                <a:gd name="connsiteX2" fmla="*/ 805656 w 2267293"/>
                <a:gd name="connsiteY2" fmla="*/ 362744 h 3090862"/>
                <a:gd name="connsiteX3" fmla="*/ 1080296 w 2267293"/>
                <a:gd name="connsiteY3" fmla="*/ 928687 h 3090862"/>
                <a:gd name="connsiteX4" fmla="*/ 1561308 w 2267293"/>
                <a:gd name="connsiteY4" fmla="*/ 1537493 h 3090862"/>
                <a:gd name="connsiteX5" fmla="*/ 1962152 w 2267293"/>
                <a:gd name="connsiteY5" fmla="*/ 1791493 h 3090862"/>
                <a:gd name="connsiteX6" fmla="*/ 2228850 w 2267293"/>
                <a:gd name="connsiteY6" fmla="*/ 2301875 h 3090862"/>
                <a:gd name="connsiteX7" fmla="*/ 2263776 w 2267293"/>
                <a:gd name="connsiteY7" fmla="*/ 3090862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7293" h="3090862">
                  <a:moveTo>
                    <a:pt x="0" y="0"/>
                  </a:moveTo>
                  <a:cubicBezTo>
                    <a:pt x="143404" y="79904"/>
                    <a:pt x="292762" y="177668"/>
                    <a:pt x="427038" y="238125"/>
                  </a:cubicBezTo>
                  <a:cubicBezTo>
                    <a:pt x="561314" y="298582"/>
                    <a:pt x="696780" y="247650"/>
                    <a:pt x="805656" y="362744"/>
                  </a:cubicBezTo>
                  <a:cubicBezTo>
                    <a:pt x="914532" y="477838"/>
                    <a:pt x="954354" y="732896"/>
                    <a:pt x="1080296" y="928687"/>
                  </a:cubicBezTo>
                  <a:cubicBezTo>
                    <a:pt x="1206238" y="1124478"/>
                    <a:pt x="1414332" y="1393692"/>
                    <a:pt x="1561308" y="1537493"/>
                  </a:cubicBezTo>
                  <a:cubicBezTo>
                    <a:pt x="1708284" y="1681294"/>
                    <a:pt x="1850895" y="1664096"/>
                    <a:pt x="1962152" y="1791493"/>
                  </a:cubicBezTo>
                  <a:cubicBezTo>
                    <a:pt x="2073409" y="1918890"/>
                    <a:pt x="2144448" y="2076186"/>
                    <a:pt x="2228850" y="2301875"/>
                  </a:cubicBezTo>
                  <a:cubicBezTo>
                    <a:pt x="2287058" y="2515658"/>
                    <a:pt x="2261130" y="2858028"/>
                    <a:pt x="2263776" y="3090862"/>
                  </a:cubicBezTo>
                </a:path>
              </a:pathLst>
            </a:custGeom>
            <a:noFill/>
            <a:ln w="123825">
              <a:solidFill>
                <a:srgbClr val="FF00FF">
                  <a:alpha val="50000"/>
                </a:srgb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grpSp>
          <p:nvGrpSpPr>
            <p:cNvPr id="45069" name="グループ化 72">
              <a:extLst>
                <a:ext uri="{FF2B5EF4-FFF2-40B4-BE49-F238E27FC236}">
                  <a16:creationId xmlns:a16="http://schemas.microsoft.com/office/drawing/2014/main" id="{61026D2B-ED3A-A07E-1559-80B66B93CD48}"/>
                </a:ext>
              </a:extLst>
            </p:cNvPr>
            <p:cNvGrpSpPr>
              <a:grpSpLocks/>
            </p:cNvGrpSpPr>
            <p:nvPr/>
          </p:nvGrpSpPr>
          <p:grpSpPr bwMode="auto">
            <a:xfrm rot="1383079">
              <a:off x="5059422" y="3202559"/>
              <a:ext cx="257659" cy="1075665"/>
              <a:chOff x="4537612" y="5150110"/>
              <a:chExt cx="257695" cy="1075714"/>
            </a:xfrm>
          </p:grpSpPr>
          <p:sp>
            <p:nvSpPr>
              <p:cNvPr id="74" name="正方形/長方形 73">
                <a:extLst>
                  <a:ext uri="{FF2B5EF4-FFF2-40B4-BE49-F238E27FC236}">
                    <a16:creationId xmlns:a16="http://schemas.microsoft.com/office/drawing/2014/main" id="{AEFD5C94-A263-C2C3-B459-0AFCD31421C3}"/>
                  </a:ext>
                </a:extLst>
              </p:cNvPr>
              <p:cNvSpPr/>
              <p:nvPr/>
            </p:nvSpPr>
            <p:spPr bwMode="auto">
              <a:xfrm rot="16811388">
                <a:off x="4435896" y="5318192"/>
                <a:ext cx="527493" cy="191329"/>
              </a:xfrm>
              <a:prstGeom prst="rect">
                <a:avLst/>
              </a:prstGeom>
              <a:noFill/>
              <a:ln w="12700" cap="flat" cmpd="sng">
                <a:noFill/>
                <a:prstDash val="solid"/>
                <a:round/>
                <a:headEnd/>
                <a:tailEnd/>
              </a:ln>
            </p:spPr>
            <p:txBody>
              <a:bodyPr lIns="0" tIns="0" rIns="0" bIns="0" anchor="ctr"/>
              <a:lstStyle/>
              <a:p>
                <a:pPr algn="ctr">
                  <a:defRPr/>
                </a:pPr>
                <a:r>
                  <a:rPr lang="ja-JP" altLang="en-US" sz="1050" dirty="0">
                    <a:effectLst>
                      <a:glow rad="25400">
                        <a:schemeClr val="bg1"/>
                      </a:glow>
                    </a:effectLst>
                    <a:latin typeface="ＭＳ Ｐゴシック" panose="020B0600070205080204" pitchFamily="50" charset="-128"/>
                    <a:ea typeface="ＭＳ Ｐゴシック" panose="020B0600070205080204" pitchFamily="50" charset="-128"/>
                  </a:rPr>
                  <a:t>山手線</a:t>
                </a:r>
              </a:p>
            </p:txBody>
          </p:sp>
          <p:sp>
            <p:nvSpPr>
              <p:cNvPr id="75" name="正方形/長方形 74">
                <a:extLst>
                  <a:ext uri="{FF2B5EF4-FFF2-40B4-BE49-F238E27FC236}">
                    <a16:creationId xmlns:a16="http://schemas.microsoft.com/office/drawing/2014/main" id="{1FBB41F6-2085-7E4C-468A-27B9F72C3668}"/>
                  </a:ext>
                </a:extLst>
              </p:cNvPr>
              <p:cNvSpPr/>
              <p:nvPr/>
            </p:nvSpPr>
            <p:spPr bwMode="auto">
              <a:xfrm rot="16639384">
                <a:off x="4295889" y="5792772"/>
                <a:ext cx="674775" cy="191329"/>
              </a:xfrm>
              <a:prstGeom prst="rect">
                <a:avLst/>
              </a:prstGeom>
              <a:noFill/>
              <a:ln w="12700" cap="flat" cmpd="sng">
                <a:noFill/>
                <a:prstDash val="solid"/>
                <a:round/>
                <a:headEnd/>
                <a:tailEnd/>
              </a:ln>
            </p:spPr>
            <p:txBody>
              <a:bodyPr lIns="0" tIns="0" rIns="0" bIns="0" anchor="ctr"/>
              <a:lstStyle/>
              <a:p>
                <a:pPr algn="ctr">
                  <a:defRPr/>
                </a:pPr>
                <a:r>
                  <a:rPr lang="en-US" altLang="ja-JP" sz="1050" dirty="0">
                    <a:effectLst>
                      <a:glow rad="25400">
                        <a:schemeClr val="bg1"/>
                      </a:glow>
                    </a:effectLst>
                    <a:latin typeface="ＭＳ Ｐゴシック" panose="020B0600070205080204" pitchFamily="50" charset="-128"/>
                    <a:ea typeface="ＭＳ Ｐゴシック" panose="020B0600070205080204" pitchFamily="50" charset="-128"/>
                  </a:rPr>
                  <a:t>(</a:t>
                </a:r>
                <a:r>
                  <a:rPr lang="ja-JP" altLang="en-US" sz="1050" dirty="0">
                    <a:effectLst>
                      <a:glow rad="25400">
                        <a:schemeClr val="bg1"/>
                      </a:glow>
                    </a:effectLst>
                    <a:latin typeface="ＭＳ Ｐゴシック" panose="020B0600070205080204" pitchFamily="50" charset="-128"/>
                    <a:ea typeface="ＭＳ Ｐゴシック" panose="020B0600070205080204" pitchFamily="50" charset="-128"/>
                  </a:rPr>
                  <a:t>都</a:t>
                </a:r>
                <a:r>
                  <a:rPr lang="en-US" altLang="ja-JP" sz="1050" dirty="0">
                    <a:effectLst>
                      <a:glow rad="25400">
                        <a:schemeClr val="bg1"/>
                      </a:glow>
                    </a:effectLst>
                    <a:latin typeface="ＭＳ Ｐゴシック" panose="020B0600070205080204" pitchFamily="50" charset="-128"/>
                    <a:ea typeface="ＭＳ Ｐゴシック" panose="020B0600070205080204" pitchFamily="50" charset="-128"/>
                  </a:rPr>
                  <a:t>)</a:t>
                </a:r>
                <a:r>
                  <a:rPr lang="ja-JP" altLang="en-US" sz="1050" dirty="0">
                    <a:effectLst>
                      <a:glow rad="25400">
                        <a:schemeClr val="bg1"/>
                      </a:glow>
                    </a:effectLst>
                    <a:latin typeface="ＭＳ Ｐゴシック" panose="020B0600070205080204" pitchFamily="50" charset="-128"/>
                    <a:ea typeface="ＭＳ Ｐゴシック" panose="020B0600070205080204" pitchFamily="50" charset="-128"/>
                  </a:rPr>
                  <a:t>泉州</a:t>
                </a:r>
              </a:p>
            </p:txBody>
          </p:sp>
        </p:grpSp>
        <p:sp>
          <p:nvSpPr>
            <p:cNvPr id="76" name="テキスト ボックス 75">
              <a:extLst>
                <a:ext uri="{FF2B5EF4-FFF2-40B4-BE49-F238E27FC236}">
                  <a16:creationId xmlns:a16="http://schemas.microsoft.com/office/drawing/2014/main" id="{8287B8B9-E64E-7F82-4E36-B64581F4AA9B}"/>
                </a:ext>
              </a:extLst>
            </p:cNvPr>
            <p:cNvSpPr txBox="1"/>
            <p:nvPr/>
          </p:nvSpPr>
          <p:spPr bwMode="auto">
            <a:xfrm rot="20749991">
              <a:off x="7900021" y="4237896"/>
              <a:ext cx="226591" cy="972451"/>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ja-JP"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阪和自動車道</a:t>
              </a:r>
              <a:endParaRPr lang="zh-CN"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sp>
          <p:nvSpPr>
            <p:cNvPr id="77" name="テキスト ボックス 76">
              <a:extLst>
                <a:ext uri="{FF2B5EF4-FFF2-40B4-BE49-F238E27FC236}">
                  <a16:creationId xmlns:a16="http://schemas.microsoft.com/office/drawing/2014/main" id="{35E0EA92-DBE5-075A-4ECE-72E4ACBFA47D}"/>
                </a:ext>
              </a:extLst>
            </p:cNvPr>
            <p:cNvSpPr txBox="1"/>
            <p:nvPr/>
          </p:nvSpPr>
          <p:spPr bwMode="auto">
            <a:xfrm rot="20093093">
              <a:off x="6551254" y="3457301"/>
              <a:ext cx="226591" cy="1283305"/>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en-US" altLang="ja-JP"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a:t>
              </a:r>
              <a:r>
                <a:rPr lang="ja-JP"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一</a:t>
              </a:r>
              <a:r>
                <a:rPr lang="en-US" altLang="ja-JP"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a:t>
              </a:r>
              <a:r>
                <a:rPr lang="ja-JP"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春木岸和田線</a:t>
              </a:r>
              <a:endParaRPr lang="zh-CN"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sp>
          <p:nvSpPr>
            <p:cNvPr id="80" name="吹き出し: 角を丸めた四角形 59">
              <a:extLst>
                <a:ext uri="{FF2B5EF4-FFF2-40B4-BE49-F238E27FC236}">
                  <a16:creationId xmlns:a16="http://schemas.microsoft.com/office/drawing/2014/main" id="{6BC6D3DC-2AA8-1F0B-B2BF-5D54BD2C24CF}"/>
                </a:ext>
              </a:extLst>
            </p:cNvPr>
            <p:cNvSpPr/>
            <p:nvPr/>
          </p:nvSpPr>
          <p:spPr bwMode="auto">
            <a:xfrm>
              <a:off x="7048500" y="1666871"/>
              <a:ext cx="754063" cy="382588"/>
            </a:xfrm>
            <a:prstGeom prst="wedgeRoundRectCallout">
              <a:avLst>
                <a:gd name="adj1" fmla="val -34227"/>
                <a:gd name="adj2" fmla="val 104658"/>
                <a:gd name="adj3" fmla="val 16667"/>
              </a:avLst>
            </a:prstGeom>
            <a:solidFill>
              <a:srgbClr val="FFFFB7"/>
            </a:solidFill>
            <a:ln w="12700">
              <a:solidFill>
                <a:schemeClr val="tx1"/>
              </a:solidFill>
              <a:prstDash val="sysDash"/>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1000" dirty="0">
                  <a:solidFill>
                    <a:schemeClr val="tx1"/>
                  </a:solidFill>
                  <a:latin typeface="ＭＳ Ｐゴシック" panose="020B0600070205080204" pitchFamily="50" charset="-128"/>
                  <a:ea typeface="ＭＳ Ｐゴシック" panose="020B0600070205080204" pitchFamily="50" charset="-128"/>
                </a:rPr>
                <a:t>山直北地区</a:t>
              </a:r>
              <a:endParaRPr lang="en-US" altLang="ja-JP" sz="1000" dirty="0">
                <a:solidFill>
                  <a:schemeClr val="tx1"/>
                </a:solidFill>
                <a:latin typeface="ＭＳ Ｐゴシック" panose="020B0600070205080204" pitchFamily="50" charset="-128"/>
                <a:ea typeface="ＭＳ Ｐゴシック" panose="020B0600070205080204" pitchFamily="50" charset="-128"/>
              </a:endParaRPr>
            </a:p>
            <a:p>
              <a:pPr algn="ctr">
                <a:defRPr/>
              </a:pPr>
              <a:r>
                <a:rPr lang="ja-JP" altLang="en-US" sz="1000" dirty="0">
                  <a:solidFill>
                    <a:schemeClr val="tx1"/>
                  </a:solidFill>
                  <a:latin typeface="ＭＳ Ｐゴシック" panose="020B0600070205080204" pitchFamily="50" charset="-128"/>
                  <a:ea typeface="ＭＳ Ｐゴシック" panose="020B0600070205080204" pitchFamily="50" charset="-128"/>
                </a:rPr>
                <a:t>まちづくり</a:t>
              </a:r>
            </a:p>
          </p:txBody>
        </p:sp>
        <p:sp>
          <p:nvSpPr>
            <p:cNvPr id="81" name="テキスト ボックス 80">
              <a:extLst>
                <a:ext uri="{FF2B5EF4-FFF2-40B4-BE49-F238E27FC236}">
                  <a16:creationId xmlns:a16="http://schemas.microsoft.com/office/drawing/2014/main" id="{08F9EF0A-E67C-71E5-E009-709391B022DE}"/>
                </a:ext>
              </a:extLst>
            </p:cNvPr>
            <p:cNvSpPr txBox="1"/>
            <p:nvPr/>
          </p:nvSpPr>
          <p:spPr bwMode="auto">
            <a:xfrm rot="19818376">
              <a:off x="4765177" y="3724287"/>
              <a:ext cx="226591" cy="1401016"/>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ja-JP" altLang="en-US" sz="1000" dirty="0">
                  <a:effectLst>
                    <a:glow rad="38100">
                      <a:schemeClr val="bg1"/>
                    </a:glow>
                  </a:effectLst>
                  <a:latin typeface="ＭＳ Ｐゴシック" panose="020B0600070205080204" pitchFamily="50" charset="-128"/>
                  <a:ea typeface="ＭＳ Ｐゴシック" panose="020B0600070205080204" pitchFamily="50" charset="-128"/>
                </a:rPr>
                <a:t>（主）岸和田港塔原線</a:t>
              </a:r>
              <a:endParaRPr lang="zh-CN" altLang="en-US" sz="1000" dirty="0">
                <a:effectLst>
                  <a:glow rad="38100">
                    <a:schemeClr val="bg1"/>
                  </a:glow>
                </a:effectLst>
                <a:latin typeface="ＭＳ Ｐゴシック" panose="020B0600070205080204" pitchFamily="50" charset="-128"/>
                <a:ea typeface="ＭＳ Ｐゴシック" panose="020B0600070205080204" pitchFamily="50" charset="-128"/>
              </a:endParaRPr>
            </a:p>
          </p:txBody>
        </p:sp>
        <p:sp>
          <p:nvSpPr>
            <p:cNvPr id="82" name="テキスト ボックス 81">
              <a:extLst>
                <a:ext uri="{FF2B5EF4-FFF2-40B4-BE49-F238E27FC236}">
                  <a16:creationId xmlns:a16="http://schemas.microsoft.com/office/drawing/2014/main" id="{4735E4E5-1D29-DB53-AA37-20A9680BC22C}"/>
                </a:ext>
              </a:extLst>
            </p:cNvPr>
            <p:cNvSpPr txBox="1"/>
            <p:nvPr/>
          </p:nvSpPr>
          <p:spPr bwMode="auto">
            <a:xfrm rot="21400118">
              <a:off x="7275536" y="3492170"/>
              <a:ext cx="226591" cy="1579441"/>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ja-JP" altLang="en-US" sz="1000" dirty="0">
                  <a:effectLst>
                    <a:glow rad="50800">
                      <a:schemeClr val="bg1"/>
                    </a:glow>
                  </a:effectLst>
                  <a:latin typeface="ＭＳ Ｐゴシック" panose="020B0600070205080204" pitchFamily="50" charset="-128"/>
                  <a:ea typeface="ＭＳ Ｐゴシック" panose="020B0600070205080204" pitchFamily="50" charset="-128"/>
                </a:rPr>
                <a:t>（主）岸和田牛滝山貝塚線</a:t>
              </a:r>
              <a:endParaRPr lang="zh-CN" altLang="en-US" sz="1000" dirty="0">
                <a:effectLst>
                  <a:glow rad="50800">
                    <a:schemeClr val="bg1"/>
                  </a:glow>
                </a:effectLst>
                <a:latin typeface="ＭＳ Ｐゴシック" panose="020B0600070205080204" pitchFamily="50" charset="-128"/>
                <a:ea typeface="ＭＳ Ｐゴシック" panose="020B0600070205080204" pitchFamily="50" charset="-128"/>
              </a:endParaRPr>
            </a:p>
          </p:txBody>
        </p:sp>
        <p:pic>
          <p:nvPicPr>
            <p:cNvPr id="45077" name="図 82">
              <a:extLst>
                <a:ext uri="{FF2B5EF4-FFF2-40B4-BE49-F238E27FC236}">
                  <a16:creationId xmlns:a16="http://schemas.microsoft.com/office/drawing/2014/main" id="{35C1CEB0-6723-08AD-1421-9D2089EC8A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69375" y="5378433"/>
              <a:ext cx="369775" cy="3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テキスト ボックス 83">
              <a:extLst>
                <a:ext uri="{FF2B5EF4-FFF2-40B4-BE49-F238E27FC236}">
                  <a16:creationId xmlns:a16="http://schemas.microsoft.com/office/drawing/2014/main" id="{6CBF1CB2-4F26-45AC-19FF-449046A3DD4E}"/>
                </a:ext>
              </a:extLst>
            </p:cNvPr>
            <p:cNvSpPr txBox="1"/>
            <p:nvPr/>
          </p:nvSpPr>
          <p:spPr bwMode="auto">
            <a:xfrm rot="19696232">
              <a:off x="7797976" y="1661824"/>
              <a:ext cx="1042064" cy="226581"/>
            </a:xfrm>
            <a:prstGeom prst="rect">
              <a:avLst/>
            </a:prstGeom>
            <a:noFill/>
            <a:ln w="3175">
              <a:noFill/>
              <a:prstDash val="dash"/>
            </a:ln>
            <a:effectLst>
              <a:glow rad="12700">
                <a:schemeClr val="accent1">
                  <a:alpha val="70000"/>
                </a:schemeClr>
              </a:glow>
            </a:effectLst>
          </p:spPr>
          <p:txBody>
            <a:bodyPr lIns="36000" tIns="36000" rIns="36000" bIns="36000" anchor="ctr">
              <a:spAutoFit/>
            </a:bodyPr>
            <a:lstStyle/>
            <a:p>
              <a:pPr algn="ctr">
                <a:defRPr/>
              </a:pPr>
              <a:r>
                <a:rPr lang="en-US" altLang="ja-JP"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a:t>
              </a:r>
              <a:r>
                <a:rPr lang="ja-JP"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一</a:t>
              </a:r>
              <a:r>
                <a:rPr lang="en-US" altLang="ja-JP"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a:t>
              </a:r>
              <a:r>
                <a:rPr lang="ja-JP"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三林岡山線</a:t>
              </a:r>
              <a:endParaRPr lang="zh-CN"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sp>
          <p:nvSpPr>
            <p:cNvPr id="85" name="楕円 84">
              <a:extLst>
                <a:ext uri="{FF2B5EF4-FFF2-40B4-BE49-F238E27FC236}">
                  <a16:creationId xmlns:a16="http://schemas.microsoft.com/office/drawing/2014/main" id="{91AC7486-B090-4AB4-3176-8A81B020976A}"/>
                </a:ext>
              </a:extLst>
            </p:cNvPr>
            <p:cNvSpPr/>
            <p:nvPr/>
          </p:nvSpPr>
          <p:spPr bwMode="auto">
            <a:xfrm>
              <a:off x="5934075" y="4190995"/>
              <a:ext cx="773113" cy="773113"/>
            </a:xfrm>
            <a:prstGeom prst="ellipse">
              <a:avLst/>
            </a:prstGeom>
            <a:noFill/>
            <a:ln w="88900">
              <a:solidFill>
                <a:srgbClr val="FF00FF">
                  <a:alpha val="75000"/>
                </a:srgbClr>
              </a:solidFill>
              <a:prstDash val="sysDot"/>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effectLst>
                  <a:glow rad="63500">
                    <a:schemeClr val="bg1">
                      <a:alpha val="80000"/>
                    </a:schemeClr>
                  </a:glow>
                </a:effectLst>
                <a:latin typeface="ＭＳ Ｐゴシック" panose="020B0600070205080204" pitchFamily="50" charset="-128"/>
                <a:ea typeface="ＭＳ Ｐゴシック" panose="020B0600070205080204" pitchFamily="50" charset="-128"/>
              </a:endParaRPr>
            </a:p>
          </p:txBody>
        </p:sp>
        <p:sp>
          <p:nvSpPr>
            <p:cNvPr id="86" name="テキスト ボックス 85">
              <a:extLst>
                <a:ext uri="{FF2B5EF4-FFF2-40B4-BE49-F238E27FC236}">
                  <a16:creationId xmlns:a16="http://schemas.microsoft.com/office/drawing/2014/main" id="{A2C3CF08-3CDF-A7D6-F537-0F2E8B1323C1}"/>
                </a:ext>
              </a:extLst>
            </p:cNvPr>
            <p:cNvSpPr txBox="1"/>
            <p:nvPr/>
          </p:nvSpPr>
          <p:spPr bwMode="auto">
            <a:xfrm>
              <a:off x="5978727" y="4400638"/>
              <a:ext cx="691688" cy="380480"/>
            </a:xfrm>
            <a:prstGeom prst="rect">
              <a:avLst/>
            </a:prstGeom>
            <a:noFill/>
            <a:ln w="3175">
              <a:noFill/>
              <a:prstDash val="dash"/>
            </a:ln>
            <a:effectLst>
              <a:glow rad="12700">
                <a:schemeClr val="accent1">
                  <a:alpha val="70000"/>
                </a:schemeClr>
              </a:glow>
            </a:effectLst>
          </p:spPr>
          <p:txBody>
            <a:bodyPr lIns="36000" tIns="36000" rIns="36000" bIns="36000" anchor="ctr">
              <a:spAutoFit/>
            </a:bodyPr>
            <a:lstStyle/>
            <a:p>
              <a:pPr algn="ctr">
                <a:defRPr/>
              </a:pPr>
              <a:r>
                <a:rPr lang="ja-JP" altLang="en-US" sz="1000" dirty="0">
                  <a:solidFill>
                    <a:srgbClr val="FF00FF"/>
                  </a:solidFill>
                  <a:effectLst>
                    <a:glow rad="50800">
                      <a:schemeClr val="bg1">
                        <a:alpha val="70000"/>
                      </a:schemeClr>
                    </a:glow>
                  </a:effectLst>
                  <a:latin typeface="ＭＳ Ｐゴシック" panose="020B0600070205080204" pitchFamily="50" charset="-128"/>
                  <a:ea typeface="ＭＳ Ｐゴシック" panose="020B0600070205080204" pitchFamily="50" charset="-128"/>
                </a:rPr>
                <a:t>蜻蛉池</a:t>
              </a:r>
              <a:endParaRPr lang="en-US" altLang="ja-JP" sz="1000" dirty="0">
                <a:solidFill>
                  <a:srgbClr val="FF00FF"/>
                </a:solidFill>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a:p>
              <a:pPr algn="ctr">
                <a:defRPr/>
              </a:pPr>
              <a:r>
                <a:rPr lang="ja-JP" altLang="en-US" sz="1000" dirty="0">
                  <a:solidFill>
                    <a:srgbClr val="FF00FF"/>
                  </a:solidFill>
                  <a:effectLst>
                    <a:glow rad="50800">
                      <a:schemeClr val="bg1">
                        <a:alpha val="70000"/>
                      </a:schemeClr>
                    </a:glow>
                  </a:effectLst>
                  <a:latin typeface="ＭＳ Ｐゴシック" panose="020B0600070205080204" pitchFamily="50" charset="-128"/>
                  <a:ea typeface="ＭＳ Ｐゴシック" panose="020B0600070205080204" pitchFamily="50" charset="-128"/>
                </a:rPr>
                <a:t>公園</a:t>
              </a:r>
              <a:endParaRPr lang="zh-CN" altLang="en-US" sz="1000" dirty="0">
                <a:solidFill>
                  <a:srgbClr val="FF00FF"/>
                </a:solidFill>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sp>
          <p:nvSpPr>
            <p:cNvPr id="45081" name="楕円 86">
              <a:extLst>
                <a:ext uri="{FF2B5EF4-FFF2-40B4-BE49-F238E27FC236}">
                  <a16:creationId xmlns:a16="http://schemas.microsoft.com/office/drawing/2014/main" id="{2E7DA9FF-5CD6-4FF8-3153-F41E89D096AA}"/>
                </a:ext>
              </a:extLst>
            </p:cNvPr>
            <p:cNvSpPr>
              <a:spLocks noChangeArrowheads="1"/>
            </p:cNvSpPr>
            <p:nvPr/>
          </p:nvSpPr>
          <p:spPr bwMode="auto">
            <a:xfrm>
              <a:off x="7789816" y="3675949"/>
              <a:ext cx="206944" cy="206964"/>
            </a:xfrm>
            <a:prstGeom prst="ellipse">
              <a:avLst/>
            </a:prstGeom>
            <a:solidFill>
              <a:srgbClr val="0000FF">
                <a:alpha val="70195"/>
              </a:srgbClr>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latin typeface="ＭＳ Ｐゴシック" panose="020B0600070205080204" pitchFamily="50" charset="-128"/>
              </a:endParaRPr>
            </a:p>
          </p:txBody>
        </p:sp>
        <p:sp>
          <p:nvSpPr>
            <p:cNvPr id="88" name="フリーフォーム: 図形 202">
              <a:extLst>
                <a:ext uri="{FF2B5EF4-FFF2-40B4-BE49-F238E27FC236}">
                  <a16:creationId xmlns:a16="http://schemas.microsoft.com/office/drawing/2014/main" id="{89893DA7-C4D4-A8C5-3FB0-2F6451FC0302}"/>
                </a:ext>
              </a:extLst>
            </p:cNvPr>
            <p:cNvSpPr/>
            <p:nvPr/>
          </p:nvSpPr>
          <p:spPr bwMode="auto">
            <a:xfrm>
              <a:off x="8008938" y="2349496"/>
              <a:ext cx="414337" cy="3663948"/>
            </a:xfrm>
            <a:custGeom>
              <a:avLst/>
              <a:gdLst>
                <a:gd name="connsiteX0" fmla="*/ 129177 w 393673"/>
                <a:gd name="connsiteY0" fmla="*/ 0 h 3544244"/>
                <a:gd name="connsiteX1" fmla="*/ 151848 w 393673"/>
                <a:gd name="connsiteY1" fmla="*/ 453421 h 3544244"/>
                <a:gd name="connsiteX2" fmla="*/ 707 w 393673"/>
                <a:gd name="connsiteY2" fmla="*/ 929514 h 3544244"/>
                <a:gd name="connsiteX3" fmla="*/ 106506 w 393673"/>
                <a:gd name="connsiteY3" fmla="*/ 1481177 h 3544244"/>
                <a:gd name="connsiteX4" fmla="*/ 355887 w 393673"/>
                <a:gd name="connsiteY4" fmla="*/ 2456033 h 3544244"/>
                <a:gd name="connsiteX5" fmla="*/ 363444 w 393673"/>
                <a:gd name="connsiteY5" fmla="*/ 3181507 h 3544244"/>
                <a:gd name="connsiteX6" fmla="*/ 393673 w 393673"/>
                <a:gd name="connsiteY6" fmla="*/ 3544244 h 3544244"/>
                <a:gd name="connsiteX0" fmla="*/ 129266 w 411010"/>
                <a:gd name="connsiteY0" fmla="*/ 0 h 3544244"/>
                <a:gd name="connsiteX1" fmla="*/ 151937 w 411010"/>
                <a:gd name="connsiteY1" fmla="*/ 453421 h 3544244"/>
                <a:gd name="connsiteX2" fmla="*/ 796 w 411010"/>
                <a:gd name="connsiteY2" fmla="*/ 929514 h 3544244"/>
                <a:gd name="connsiteX3" fmla="*/ 106595 w 411010"/>
                <a:gd name="connsiteY3" fmla="*/ 1481177 h 3544244"/>
                <a:gd name="connsiteX4" fmla="*/ 398839 w 411010"/>
                <a:gd name="connsiteY4" fmla="*/ 2651295 h 3544244"/>
                <a:gd name="connsiteX5" fmla="*/ 363533 w 411010"/>
                <a:gd name="connsiteY5" fmla="*/ 3181507 h 3544244"/>
                <a:gd name="connsiteX6" fmla="*/ 393762 w 411010"/>
                <a:gd name="connsiteY6" fmla="*/ 3544244 h 3544244"/>
                <a:gd name="connsiteX0" fmla="*/ 129266 w 411010"/>
                <a:gd name="connsiteY0" fmla="*/ 0 h 3589488"/>
                <a:gd name="connsiteX1" fmla="*/ 151937 w 411010"/>
                <a:gd name="connsiteY1" fmla="*/ 453421 h 3589488"/>
                <a:gd name="connsiteX2" fmla="*/ 796 w 411010"/>
                <a:gd name="connsiteY2" fmla="*/ 929514 h 3589488"/>
                <a:gd name="connsiteX3" fmla="*/ 106595 w 411010"/>
                <a:gd name="connsiteY3" fmla="*/ 1481177 h 3589488"/>
                <a:gd name="connsiteX4" fmla="*/ 398839 w 411010"/>
                <a:gd name="connsiteY4" fmla="*/ 2651295 h 3589488"/>
                <a:gd name="connsiteX5" fmla="*/ 363533 w 411010"/>
                <a:gd name="connsiteY5" fmla="*/ 3181507 h 3589488"/>
                <a:gd name="connsiteX6" fmla="*/ 403287 w 411010"/>
                <a:gd name="connsiteY6" fmla="*/ 3589488 h 3589488"/>
                <a:gd name="connsiteX0" fmla="*/ 129266 w 408142"/>
                <a:gd name="connsiteY0" fmla="*/ 0 h 3589488"/>
                <a:gd name="connsiteX1" fmla="*/ 151937 w 408142"/>
                <a:gd name="connsiteY1" fmla="*/ 453421 h 3589488"/>
                <a:gd name="connsiteX2" fmla="*/ 796 w 408142"/>
                <a:gd name="connsiteY2" fmla="*/ 929514 h 3589488"/>
                <a:gd name="connsiteX3" fmla="*/ 106595 w 408142"/>
                <a:gd name="connsiteY3" fmla="*/ 1481177 h 3589488"/>
                <a:gd name="connsiteX4" fmla="*/ 398839 w 408142"/>
                <a:gd name="connsiteY4" fmla="*/ 2651295 h 3589488"/>
                <a:gd name="connsiteX5" fmla="*/ 344483 w 408142"/>
                <a:gd name="connsiteY5" fmla="*/ 3238657 h 3589488"/>
                <a:gd name="connsiteX6" fmla="*/ 403287 w 408142"/>
                <a:gd name="connsiteY6" fmla="*/ 3589488 h 3589488"/>
                <a:gd name="connsiteX0" fmla="*/ 129266 w 411347"/>
                <a:gd name="connsiteY0" fmla="*/ 0 h 3664212"/>
                <a:gd name="connsiteX1" fmla="*/ 151937 w 411347"/>
                <a:gd name="connsiteY1" fmla="*/ 453421 h 3664212"/>
                <a:gd name="connsiteX2" fmla="*/ 796 w 411347"/>
                <a:gd name="connsiteY2" fmla="*/ 929514 h 3664212"/>
                <a:gd name="connsiteX3" fmla="*/ 106595 w 411347"/>
                <a:gd name="connsiteY3" fmla="*/ 1481177 h 3664212"/>
                <a:gd name="connsiteX4" fmla="*/ 398839 w 411347"/>
                <a:gd name="connsiteY4" fmla="*/ 2651295 h 3664212"/>
                <a:gd name="connsiteX5" fmla="*/ 344483 w 411347"/>
                <a:gd name="connsiteY5" fmla="*/ 3238657 h 3664212"/>
                <a:gd name="connsiteX6" fmla="*/ 408069 w 411347"/>
                <a:gd name="connsiteY6" fmla="*/ 3648134 h 3664212"/>
                <a:gd name="connsiteX7" fmla="*/ 403287 w 411347"/>
                <a:gd name="connsiteY7" fmla="*/ 3589488 h 3664212"/>
                <a:gd name="connsiteX0" fmla="*/ 129266 w 411347"/>
                <a:gd name="connsiteY0" fmla="*/ 0 h 3664212"/>
                <a:gd name="connsiteX1" fmla="*/ 151937 w 411347"/>
                <a:gd name="connsiteY1" fmla="*/ 453421 h 3664212"/>
                <a:gd name="connsiteX2" fmla="*/ 796 w 411347"/>
                <a:gd name="connsiteY2" fmla="*/ 929514 h 3664212"/>
                <a:gd name="connsiteX3" fmla="*/ 106595 w 411347"/>
                <a:gd name="connsiteY3" fmla="*/ 1481177 h 3664212"/>
                <a:gd name="connsiteX4" fmla="*/ 398839 w 411347"/>
                <a:gd name="connsiteY4" fmla="*/ 2651295 h 3664212"/>
                <a:gd name="connsiteX5" fmla="*/ 356389 w 411347"/>
                <a:gd name="connsiteY5" fmla="*/ 3241038 h 3664212"/>
                <a:gd name="connsiteX6" fmla="*/ 408069 w 411347"/>
                <a:gd name="connsiteY6" fmla="*/ 3648134 h 3664212"/>
                <a:gd name="connsiteX7" fmla="*/ 403287 w 411347"/>
                <a:gd name="connsiteY7" fmla="*/ 3589488 h 3664212"/>
                <a:gd name="connsiteX0" fmla="*/ 129230 w 411311"/>
                <a:gd name="connsiteY0" fmla="*/ 0 h 3664212"/>
                <a:gd name="connsiteX1" fmla="*/ 151901 w 411311"/>
                <a:gd name="connsiteY1" fmla="*/ 453421 h 3664212"/>
                <a:gd name="connsiteX2" fmla="*/ 760 w 411311"/>
                <a:gd name="connsiteY2" fmla="*/ 929514 h 3664212"/>
                <a:gd name="connsiteX3" fmla="*/ 106559 w 411311"/>
                <a:gd name="connsiteY3" fmla="*/ 1481177 h 3664212"/>
                <a:gd name="connsiteX4" fmla="*/ 382134 w 411311"/>
                <a:gd name="connsiteY4" fmla="*/ 2648914 h 3664212"/>
                <a:gd name="connsiteX5" fmla="*/ 356353 w 411311"/>
                <a:gd name="connsiteY5" fmla="*/ 3241038 h 3664212"/>
                <a:gd name="connsiteX6" fmla="*/ 408033 w 411311"/>
                <a:gd name="connsiteY6" fmla="*/ 3648134 h 3664212"/>
                <a:gd name="connsiteX7" fmla="*/ 403251 w 411311"/>
                <a:gd name="connsiteY7" fmla="*/ 3589488 h 3664212"/>
                <a:gd name="connsiteX0" fmla="*/ 129230 w 411311"/>
                <a:gd name="connsiteY0" fmla="*/ 0 h 3664212"/>
                <a:gd name="connsiteX1" fmla="*/ 151901 w 411311"/>
                <a:gd name="connsiteY1" fmla="*/ 453421 h 3664212"/>
                <a:gd name="connsiteX2" fmla="*/ 760 w 411311"/>
                <a:gd name="connsiteY2" fmla="*/ 929514 h 3664212"/>
                <a:gd name="connsiteX3" fmla="*/ 106559 w 411311"/>
                <a:gd name="connsiteY3" fmla="*/ 1481177 h 3664212"/>
                <a:gd name="connsiteX4" fmla="*/ 382134 w 411311"/>
                <a:gd name="connsiteY4" fmla="*/ 2648914 h 3664212"/>
                <a:gd name="connsiteX5" fmla="*/ 356353 w 411311"/>
                <a:gd name="connsiteY5" fmla="*/ 3241038 h 3664212"/>
                <a:gd name="connsiteX6" fmla="*/ 408033 w 411311"/>
                <a:gd name="connsiteY6" fmla="*/ 3648134 h 3664212"/>
                <a:gd name="connsiteX7" fmla="*/ 403251 w 411311"/>
                <a:gd name="connsiteY7" fmla="*/ 3589488 h 3664212"/>
                <a:gd name="connsiteX0" fmla="*/ 129230 w 412879"/>
                <a:gd name="connsiteY0" fmla="*/ 0 h 3664212"/>
                <a:gd name="connsiteX1" fmla="*/ 151901 w 412879"/>
                <a:gd name="connsiteY1" fmla="*/ 453421 h 3664212"/>
                <a:gd name="connsiteX2" fmla="*/ 760 w 412879"/>
                <a:gd name="connsiteY2" fmla="*/ 929514 h 3664212"/>
                <a:gd name="connsiteX3" fmla="*/ 106559 w 412879"/>
                <a:gd name="connsiteY3" fmla="*/ 1481177 h 3664212"/>
                <a:gd name="connsiteX4" fmla="*/ 382134 w 412879"/>
                <a:gd name="connsiteY4" fmla="*/ 2648914 h 3664212"/>
                <a:gd name="connsiteX5" fmla="*/ 356353 w 412879"/>
                <a:gd name="connsiteY5" fmla="*/ 3241038 h 3664212"/>
                <a:gd name="connsiteX6" fmla="*/ 408033 w 412879"/>
                <a:gd name="connsiteY6" fmla="*/ 3648134 h 3664212"/>
                <a:gd name="connsiteX7" fmla="*/ 410395 w 412879"/>
                <a:gd name="connsiteY7" fmla="*/ 3589488 h 366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879" h="3664212">
                  <a:moveTo>
                    <a:pt x="129230" y="0"/>
                  </a:moveTo>
                  <a:cubicBezTo>
                    <a:pt x="151271" y="149251"/>
                    <a:pt x="173313" y="298502"/>
                    <a:pt x="151901" y="453421"/>
                  </a:cubicBezTo>
                  <a:cubicBezTo>
                    <a:pt x="130489" y="608340"/>
                    <a:pt x="8317" y="758221"/>
                    <a:pt x="760" y="929514"/>
                  </a:cubicBezTo>
                  <a:cubicBezTo>
                    <a:pt x="-6797" y="1100807"/>
                    <a:pt x="42997" y="1194610"/>
                    <a:pt x="106559" y="1481177"/>
                  </a:cubicBezTo>
                  <a:cubicBezTo>
                    <a:pt x="170121" y="1767744"/>
                    <a:pt x="319071" y="2343698"/>
                    <a:pt x="382134" y="2648914"/>
                  </a:cubicBezTo>
                  <a:cubicBezTo>
                    <a:pt x="445197" y="2954130"/>
                    <a:pt x="356402" y="3087598"/>
                    <a:pt x="356353" y="3241038"/>
                  </a:cubicBezTo>
                  <a:cubicBezTo>
                    <a:pt x="356304" y="3394478"/>
                    <a:pt x="398232" y="3589662"/>
                    <a:pt x="408033" y="3648134"/>
                  </a:cubicBezTo>
                  <a:cubicBezTo>
                    <a:pt x="417834" y="3706606"/>
                    <a:pt x="409605" y="3586562"/>
                    <a:pt x="410395" y="3589488"/>
                  </a:cubicBezTo>
                </a:path>
              </a:pathLst>
            </a:custGeom>
            <a:noFill/>
            <a:ln w="123825">
              <a:solidFill>
                <a:srgbClr val="FF00FF">
                  <a:alpha val="50000"/>
                </a:srgb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89" name="楕円 88">
              <a:extLst>
                <a:ext uri="{FF2B5EF4-FFF2-40B4-BE49-F238E27FC236}">
                  <a16:creationId xmlns:a16="http://schemas.microsoft.com/office/drawing/2014/main" id="{ACACE308-7254-BC30-C982-B0DADC4BA735}"/>
                </a:ext>
              </a:extLst>
            </p:cNvPr>
            <p:cNvSpPr/>
            <p:nvPr/>
          </p:nvSpPr>
          <p:spPr bwMode="auto">
            <a:xfrm>
              <a:off x="7569200" y="3432171"/>
              <a:ext cx="673100" cy="673099"/>
            </a:xfrm>
            <a:prstGeom prst="ellipse">
              <a:avLst/>
            </a:prstGeom>
            <a:noFill/>
            <a:ln w="88900">
              <a:solidFill>
                <a:srgbClr val="FF00FF">
                  <a:alpha val="75000"/>
                </a:srgbClr>
              </a:solidFill>
              <a:prstDash val="sysDot"/>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effectLst>
                  <a:glow rad="63500">
                    <a:schemeClr val="bg1">
                      <a:alpha val="80000"/>
                    </a:schemeClr>
                  </a:glow>
                </a:effectLst>
                <a:latin typeface="ＭＳ Ｐゴシック" panose="020B0600070205080204" pitchFamily="50" charset="-128"/>
                <a:ea typeface="ＭＳ Ｐゴシック" panose="020B0600070205080204" pitchFamily="50" charset="-128"/>
              </a:endParaRPr>
            </a:p>
          </p:txBody>
        </p:sp>
        <p:sp>
          <p:nvSpPr>
            <p:cNvPr id="90" name="テキスト ボックス 89">
              <a:extLst>
                <a:ext uri="{FF2B5EF4-FFF2-40B4-BE49-F238E27FC236}">
                  <a16:creationId xmlns:a16="http://schemas.microsoft.com/office/drawing/2014/main" id="{46DE39AF-85FB-D4A6-A972-E91B12D77293}"/>
                </a:ext>
              </a:extLst>
            </p:cNvPr>
            <p:cNvSpPr txBox="1"/>
            <p:nvPr/>
          </p:nvSpPr>
          <p:spPr bwMode="auto">
            <a:xfrm>
              <a:off x="8052339" y="3664150"/>
              <a:ext cx="845068" cy="218762"/>
            </a:xfrm>
            <a:prstGeom prst="rect">
              <a:avLst/>
            </a:prstGeom>
            <a:solidFill>
              <a:srgbClr val="0000FF"/>
            </a:solidFill>
            <a:ln w="6350" cap="flat" cmpd="sng">
              <a:solidFill>
                <a:schemeClr val="bg1"/>
              </a:solidFill>
              <a:prstDash val="solid"/>
              <a:round/>
              <a:headEnd/>
              <a:tailEnd/>
            </a:ln>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10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岸和田和泉</a:t>
              </a:r>
              <a:r>
                <a:rPr lang="en-US" altLang="ja-JP" sz="10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IC</a:t>
              </a:r>
              <a:endParaRPr lang="ja-JP" altLang="en-US" sz="10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91" name="吹き出し: 四角形 205">
              <a:extLst>
                <a:ext uri="{FF2B5EF4-FFF2-40B4-BE49-F238E27FC236}">
                  <a16:creationId xmlns:a16="http://schemas.microsoft.com/office/drawing/2014/main" id="{BCBA0E45-4E40-5C60-150D-0B2709557020}"/>
                </a:ext>
              </a:extLst>
            </p:cNvPr>
            <p:cNvSpPr/>
            <p:nvPr/>
          </p:nvSpPr>
          <p:spPr bwMode="auto">
            <a:xfrm>
              <a:off x="5922926" y="2313886"/>
              <a:ext cx="773113" cy="301625"/>
            </a:xfrm>
            <a:prstGeom prst="wedgeRectCallout">
              <a:avLst>
                <a:gd name="adj1" fmla="val 40065"/>
                <a:gd name="adj2" fmla="val 112570"/>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1100" dirty="0">
                  <a:latin typeface="ＭＳ Ｐゴシック" panose="020B0600070205080204" pitchFamily="50" charset="-128"/>
                  <a:ea typeface="ＭＳ Ｐゴシック" panose="020B0600070205080204" pitchFamily="50" charset="-128"/>
                </a:rPr>
                <a:t>山直工区</a:t>
              </a:r>
              <a:endParaRPr lang="en-US" altLang="ja-JP" sz="1100" dirty="0">
                <a:latin typeface="ＭＳ Ｐゴシック" panose="020B0600070205080204" pitchFamily="50" charset="-128"/>
                <a:ea typeface="ＭＳ Ｐゴシック" panose="020B0600070205080204" pitchFamily="50" charset="-128"/>
              </a:endParaRPr>
            </a:p>
          </p:txBody>
        </p:sp>
        <p:sp>
          <p:nvSpPr>
            <p:cNvPr id="92" name="テキスト ボックス 114">
              <a:extLst>
                <a:ext uri="{FF2B5EF4-FFF2-40B4-BE49-F238E27FC236}">
                  <a16:creationId xmlns:a16="http://schemas.microsoft.com/office/drawing/2014/main" id="{8C41C150-D928-CF66-BB2F-E6E67961D028}"/>
                </a:ext>
              </a:extLst>
            </p:cNvPr>
            <p:cNvSpPr txBox="1"/>
            <p:nvPr/>
          </p:nvSpPr>
          <p:spPr bwMode="auto">
            <a:xfrm>
              <a:off x="3455988" y="6567482"/>
              <a:ext cx="1273175" cy="166687"/>
            </a:xfrm>
            <a:prstGeom prst="rect">
              <a:avLst/>
            </a:prstGeom>
            <a:solidFill>
              <a:srgbClr val="FFFFFF">
                <a:alpha val="50196"/>
              </a:srgbClr>
            </a:solidFill>
            <a:ln w="9525" cmpd="sng">
              <a:noFill/>
            </a:ln>
          </p:spPr>
          <p:style>
            <a:lnRef idx="0">
              <a:scrgbClr r="0" g="0" b="0"/>
            </a:lnRef>
            <a:fillRef idx="0">
              <a:scrgbClr r="0" g="0" b="0"/>
            </a:fillRef>
            <a:effectRef idx="0">
              <a:scrgbClr r="0" g="0" b="0"/>
            </a:effectRef>
            <a:fontRef idx="minor">
              <a:schemeClr val="dk1"/>
            </a:fontRef>
          </p:style>
          <p:txBody>
            <a:bodyPr wrap="none"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900" dirty="0">
                  <a:latin typeface="ＭＳ Ｐゴシック" panose="020B0600070205080204" pitchFamily="50" charset="-128"/>
                  <a:ea typeface="ＭＳ Ｐゴシック" panose="020B0600070205080204" pitchFamily="50" charset="-128"/>
                </a:rPr>
                <a:t>下図：地理院地図を使用</a:t>
              </a:r>
            </a:p>
          </p:txBody>
        </p:sp>
      </p:grpSp>
      <p:sp>
        <p:nvSpPr>
          <p:cNvPr id="2" name="正方形/長方形 1">
            <a:extLst>
              <a:ext uri="{FF2B5EF4-FFF2-40B4-BE49-F238E27FC236}">
                <a16:creationId xmlns:a16="http://schemas.microsoft.com/office/drawing/2014/main" id="{B849B168-7B2C-2961-B926-6CD2A847A677}"/>
              </a:ext>
            </a:extLst>
          </p:cNvPr>
          <p:cNvSpPr>
            <a:spLocks noChangeArrowheads="1"/>
          </p:cNvSpPr>
          <p:nvPr/>
        </p:nvSpPr>
        <p:spPr bwMode="auto">
          <a:xfrm>
            <a:off x="34539" y="613016"/>
            <a:ext cx="36230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anose="020B0604020202020204" pitchFamily="34" charset="0"/>
              </a:rPr>
              <a:t>事業効果の定性的分析</a:t>
            </a:r>
          </a:p>
        </p:txBody>
      </p:sp>
      <p:sp>
        <p:nvSpPr>
          <p:cNvPr id="45063" name="スライド番号プレースホルダー 3">
            <a:extLst>
              <a:ext uri="{FF2B5EF4-FFF2-40B4-BE49-F238E27FC236}">
                <a16:creationId xmlns:a16="http://schemas.microsoft.com/office/drawing/2014/main" id="{FAA937D5-F804-8C50-D3F8-442B802CAD35}"/>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0F6DB526-B4BD-4E0D-BFA4-2A826FD41F80}" type="slidenum">
              <a:rPr lang="ja-JP" altLang="en-US" sz="2000" smtClean="0">
                <a:latin typeface="Arial" panose="020B0604020202020204" pitchFamily="34" charset="0"/>
              </a:rPr>
              <a:pPr>
                <a:spcBef>
                  <a:spcPct val="0"/>
                </a:spcBef>
                <a:buFontTx/>
                <a:buNone/>
              </a:pPr>
              <a:t>15</a:t>
            </a:fld>
            <a:endParaRPr lang="ja-JP" altLang="en-US" sz="2000">
              <a:latin typeface="Arial" panose="020B0604020202020204" pitchFamily="34" charset="0"/>
            </a:endParaRPr>
          </a:p>
        </p:txBody>
      </p:sp>
      <p:grpSp>
        <p:nvGrpSpPr>
          <p:cNvPr id="6" name="Group 4"/>
          <p:cNvGrpSpPr>
            <a:grpSpLocks noChangeAspect="1"/>
          </p:cNvGrpSpPr>
          <p:nvPr/>
        </p:nvGrpSpPr>
        <p:grpSpPr bwMode="auto">
          <a:xfrm>
            <a:off x="242719" y="1092200"/>
            <a:ext cx="1079500" cy="1222375"/>
            <a:chOff x="2199" y="688"/>
            <a:chExt cx="680" cy="770"/>
          </a:xfrm>
        </p:grpSpPr>
        <p:sp>
          <p:nvSpPr>
            <p:cNvPr id="7" name="AutoShape 3"/>
            <p:cNvSpPr>
              <a:spLocks noChangeAspect="1" noChangeArrowheads="1" noTextEdit="1"/>
            </p:cNvSpPr>
            <p:nvPr/>
          </p:nvSpPr>
          <p:spPr bwMode="auto">
            <a:xfrm>
              <a:off x="2199" y="688"/>
              <a:ext cx="680"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Rectangle 5"/>
            <p:cNvSpPr>
              <a:spLocks noChangeArrowheads="1"/>
            </p:cNvSpPr>
            <p:nvPr/>
          </p:nvSpPr>
          <p:spPr bwMode="auto">
            <a:xfrm>
              <a:off x="2201" y="690"/>
              <a:ext cx="676" cy="7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Rectangle 6"/>
            <p:cNvSpPr>
              <a:spLocks noChangeArrowheads="1"/>
            </p:cNvSpPr>
            <p:nvPr/>
          </p:nvSpPr>
          <p:spPr bwMode="auto">
            <a:xfrm>
              <a:off x="2201" y="690"/>
              <a:ext cx="676" cy="761"/>
            </a:xfrm>
            <a:prstGeom prst="rect">
              <a:avLst/>
            </a:pr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Rectangle 7"/>
            <p:cNvSpPr>
              <a:spLocks noChangeArrowheads="1"/>
            </p:cNvSpPr>
            <p:nvPr/>
          </p:nvSpPr>
          <p:spPr bwMode="auto">
            <a:xfrm>
              <a:off x="2461" y="718"/>
              <a:ext cx="6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凡</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 name="Rectangle 8"/>
            <p:cNvSpPr>
              <a:spLocks noChangeArrowheads="1"/>
            </p:cNvSpPr>
            <p:nvPr/>
          </p:nvSpPr>
          <p:spPr bwMode="auto">
            <a:xfrm>
              <a:off x="2559" y="718"/>
              <a:ext cx="6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 name="Rectangle 9"/>
            <p:cNvSpPr>
              <a:spLocks noChangeArrowheads="1"/>
            </p:cNvSpPr>
            <p:nvPr/>
          </p:nvSpPr>
          <p:spPr bwMode="auto">
            <a:xfrm>
              <a:off x="2236" y="803"/>
              <a:ext cx="6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 name="Rectangle 10"/>
            <p:cNvSpPr>
              <a:spLocks noChangeArrowheads="1"/>
            </p:cNvSpPr>
            <p:nvPr/>
          </p:nvSpPr>
          <p:spPr bwMode="auto">
            <a:xfrm>
              <a:off x="2265" y="803"/>
              <a:ext cx="159"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対象路線</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 name="Rectangle 11"/>
            <p:cNvSpPr>
              <a:spLocks noChangeArrowheads="1"/>
            </p:cNvSpPr>
            <p:nvPr/>
          </p:nvSpPr>
          <p:spPr bwMode="auto">
            <a:xfrm>
              <a:off x="2498" y="803"/>
              <a:ext cx="64"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 name="Rectangle 12"/>
            <p:cNvSpPr>
              <a:spLocks noChangeArrowheads="1"/>
            </p:cNvSpPr>
            <p:nvPr/>
          </p:nvSpPr>
          <p:spPr bwMode="auto">
            <a:xfrm>
              <a:off x="2430" y="887"/>
              <a:ext cx="1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事業区間</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 name="Rectangle 13"/>
            <p:cNvSpPr>
              <a:spLocks noChangeArrowheads="1"/>
            </p:cNvSpPr>
            <p:nvPr/>
          </p:nvSpPr>
          <p:spPr bwMode="auto">
            <a:xfrm>
              <a:off x="2430" y="972"/>
              <a:ext cx="33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ja-JP" altLang="en-US" sz="700" dirty="0">
                  <a:solidFill>
                    <a:srgbClr val="000000"/>
                  </a:solidFill>
                  <a:latin typeface="HGPｺﾞｼｯｸE" panose="020B0900000000000000" pitchFamily="50" charset="-128"/>
                  <a:ea typeface="HGPｺﾞｼｯｸE" panose="020B0900000000000000" pitchFamily="50" charset="-128"/>
                </a:rPr>
                <a:t>未事業化区間</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1" name="Line 17"/>
            <p:cNvSpPr>
              <a:spLocks noChangeShapeType="1"/>
            </p:cNvSpPr>
            <p:nvPr/>
          </p:nvSpPr>
          <p:spPr bwMode="auto">
            <a:xfrm>
              <a:off x="2268" y="918"/>
              <a:ext cx="117" cy="0"/>
            </a:xfrm>
            <a:prstGeom prst="line">
              <a:avLst/>
            </a:prstGeom>
            <a:noFill/>
            <a:ln w="3810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18"/>
            <p:cNvSpPr>
              <a:spLocks noEditPoints="1"/>
            </p:cNvSpPr>
            <p:nvPr/>
          </p:nvSpPr>
          <p:spPr bwMode="auto">
            <a:xfrm>
              <a:off x="2268" y="993"/>
              <a:ext cx="117" cy="17"/>
            </a:xfrm>
            <a:custGeom>
              <a:avLst/>
              <a:gdLst>
                <a:gd name="T0" fmla="*/ 0 w 117"/>
                <a:gd name="T1" fmla="*/ 0 h 17"/>
                <a:gd name="T2" fmla="*/ 17 w 117"/>
                <a:gd name="T3" fmla="*/ 0 h 17"/>
                <a:gd name="T4" fmla="*/ 17 w 117"/>
                <a:gd name="T5" fmla="*/ 17 h 17"/>
                <a:gd name="T6" fmla="*/ 0 w 117"/>
                <a:gd name="T7" fmla="*/ 17 h 17"/>
                <a:gd name="T8" fmla="*/ 0 w 117"/>
                <a:gd name="T9" fmla="*/ 0 h 17"/>
                <a:gd name="T10" fmla="*/ 34 w 117"/>
                <a:gd name="T11" fmla="*/ 0 h 17"/>
                <a:gd name="T12" fmla="*/ 51 w 117"/>
                <a:gd name="T13" fmla="*/ 0 h 17"/>
                <a:gd name="T14" fmla="*/ 51 w 117"/>
                <a:gd name="T15" fmla="*/ 17 h 17"/>
                <a:gd name="T16" fmla="*/ 34 w 117"/>
                <a:gd name="T17" fmla="*/ 17 h 17"/>
                <a:gd name="T18" fmla="*/ 34 w 117"/>
                <a:gd name="T19" fmla="*/ 0 h 17"/>
                <a:gd name="T20" fmla="*/ 68 w 117"/>
                <a:gd name="T21" fmla="*/ 0 h 17"/>
                <a:gd name="T22" fmla="*/ 85 w 117"/>
                <a:gd name="T23" fmla="*/ 0 h 17"/>
                <a:gd name="T24" fmla="*/ 85 w 117"/>
                <a:gd name="T25" fmla="*/ 17 h 17"/>
                <a:gd name="T26" fmla="*/ 68 w 117"/>
                <a:gd name="T27" fmla="*/ 17 h 17"/>
                <a:gd name="T28" fmla="*/ 68 w 117"/>
                <a:gd name="T29" fmla="*/ 0 h 17"/>
                <a:gd name="T30" fmla="*/ 102 w 117"/>
                <a:gd name="T31" fmla="*/ 0 h 17"/>
                <a:gd name="T32" fmla="*/ 117 w 117"/>
                <a:gd name="T33" fmla="*/ 0 h 17"/>
                <a:gd name="T34" fmla="*/ 117 w 117"/>
                <a:gd name="T35" fmla="*/ 17 h 17"/>
                <a:gd name="T36" fmla="*/ 102 w 117"/>
                <a:gd name="T37" fmla="*/ 17 h 17"/>
                <a:gd name="T38" fmla="*/ 102 w 117"/>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 h="17">
                  <a:moveTo>
                    <a:pt x="0" y="0"/>
                  </a:moveTo>
                  <a:lnTo>
                    <a:pt x="17" y="0"/>
                  </a:lnTo>
                  <a:lnTo>
                    <a:pt x="17" y="17"/>
                  </a:lnTo>
                  <a:lnTo>
                    <a:pt x="0" y="17"/>
                  </a:lnTo>
                  <a:lnTo>
                    <a:pt x="0" y="0"/>
                  </a:lnTo>
                  <a:close/>
                  <a:moveTo>
                    <a:pt x="34" y="0"/>
                  </a:moveTo>
                  <a:lnTo>
                    <a:pt x="51" y="0"/>
                  </a:lnTo>
                  <a:lnTo>
                    <a:pt x="51" y="17"/>
                  </a:lnTo>
                  <a:lnTo>
                    <a:pt x="34" y="17"/>
                  </a:lnTo>
                  <a:lnTo>
                    <a:pt x="34" y="0"/>
                  </a:lnTo>
                  <a:close/>
                  <a:moveTo>
                    <a:pt x="68" y="0"/>
                  </a:moveTo>
                  <a:lnTo>
                    <a:pt x="85" y="0"/>
                  </a:lnTo>
                  <a:lnTo>
                    <a:pt x="85" y="17"/>
                  </a:lnTo>
                  <a:lnTo>
                    <a:pt x="68" y="17"/>
                  </a:lnTo>
                  <a:lnTo>
                    <a:pt x="68" y="0"/>
                  </a:lnTo>
                  <a:close/>
                  <a:moveTo>
                    <a:pt x="102" y="0"/>
                  </a:moveTo>
                  <a:lnTo>
                    <a:pt x="117" y="0"/>
                  </a:lnTo>
                  <a:lnTo>
                    <a:pt x="117" y="17"/>
                  </a:lnTo>
                  <a:lnTo>
                    <a:pt x="102" y="17"/>
                  </a:lnTo>
                  <a:lnTo>
                    <a:pt x="102" y="0"/>
                  </a:lnTo>
                  <a:close/>
                </a:path>
              </a:pathLst>
            </a:custGeom>
            <a:solidFill>
              <a:srgbClr val="000000"/>
            </a:solidFill>
            <a:ln w="1588"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 name="Rectangle 19"/>
            <p:cNvSpPr>
              <a:spLocks noChangeArrowheads="1"/>
            </p:cNvSpPr>
            <p:nvPr/>
          </p:nvSpPr>
          <p:spPr bwMode="auto">
            <a:xfrm>
              <a:off x="2252" y="1069"/>
              <a:ext cx="6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 name="Rectangle 20"/>
            <p:cNvSpPr>
              <a:spLocks noChangeArrowheads="1"/>
            </p:cNvSpPr>
            <p:nvPr/>
          </p:nvSpPr>
          <p:spPr bwMode="auto">
            <a:xfrm>
              <a:off x="2281" y="1069"/>
              <a:ext cx="159"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道路種別</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5" name="Rectangle 21"/>
            <p:cNvSpPr>
              <a:spLocks noChangeArrowheads="1"/>
            </p:cNvSpPr>
            <p:nvPr/>
          </p:nvSpPr>
          <p:spPr bwMode="auto">
            <a:xfrm>
              <a:off x="2514" y="1069"/>
              <a:ext cx="64"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6" name="Rectangle 22"/>
            <p:cNvSpPr>
              <a:spLocks noChangeArrowheads="1"/>
            </p:cNvSpPr>
            <p:nvPr/>
          </p:nvSpPr>
          <p:spPr bwMode="auto">
            <a:xfrm>
              <a:off x="2427" y="1153"/>
              <a:ext cx="1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高速道路</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 name="Rectangle 23"/>
            <p:cNvSpPr>
              <a:spLocks noChangeArrowheads="1"/>
            </p:cNvSpPr>
            <p:nvPr/>
          </p:nvSpPr>
          <p:spPr bwMode="auto">
            <a:xfrm>
              <a:off x="2427" y="1223"/>
              <a:ext cx="1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一般国道</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 name="Rectangle 24"/>
            <p:cNvSpPr>
              <a:spLocks noChangeArrowheads="1"/>
            </p:cNvSpPr>
            <p:nvPr/>
          </p:nvSpPr>
          <p:spPr bwMode="auto">
            <a:xfrm>
              <a:off x="2427" y="1293"/>
              <a:ext cx="19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主要地方道</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 name="Rectangle 25"/>
            <p:cNvSpPr>
              <a:spLocks noChangeArrowheads="1"/>
            </p:cNvSpPr>
            <p:nvPr/>
          </p:nvSpPr>
          <p:spPr bwMode="auto">
            <a:xfrm>
              <a:off x="2427" y="1363"/>
              <a:ext cx="1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一般府道</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 name="Line 26"/>
            <p:cNvSpPr>
              <a:spLocks noChangeShapeType="1"/>
            </p:cNvSpPr>
            <p:nvPr/>
          </p:nvSpPr>
          <p:spPr bwMode="auto">
            <a:xfrm>
              <a:off x="2267" y="1185"/>
              <a:ext cx="117" cy="0"/>
            </a:xfrm>
            <a:prstGeom prst="line">
              <a:avLst/>
            </a:prstGeom>
            <a:noFill/>
            <a:ln w="26988" cap="flat">
              <a:solidFill>
                <a:srgbClr val="0000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Line 27"/>
            <p:cNvSpPr>
              <a:spLocks noChangeShapeType="1"/>
            </p:cNvSpPr>
            <p:nvPr/>
          </p:nvSpPr>
          <p:spPr bwMode="auto">
            <a:xfrm>
              <a:off x="2266" y="1252"/>
              <a:ext cx="118" cy="0"/>
            </a:xfrm>
            <a:prstGeom prst="line">
              <a:avLst/>
            </a:prstGeom>
            <a:noFill/>
            <a:ln w="26988" cap="flat">
              <a:solidFill>
                <a:srgbClr val="A900E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Line 28"/>
            <p:cNvSpPr>
              <a:spLocks noChangeShapeType="1"/>
            </p:cNvSpPr>
            <p:nvPr/>
          </p:nvSpPr>
          <p:spPr bwMode="auto">
            <a:xfrm>
              <a:off x="2267" y="1323"/>
              <a:ext cx="117" cy="0"/>
            </a:xfrm>
            <a:prstGeom prst="line">
              <a:avLst/>
            </a:prstGeom>
            <a:noFill/>
            <a:ln w="26988" cap="flat">
              <a:solidFill>
                <a:srgbClr val="00B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Line 29"/>
            <p:cNvSpPr>
              <a:spLocks noChangeShapeType="1"/>
            </p:cNvSpPr>
            <p:nvPr/>
          </p:nvSpPr>
          <p:spPr bwMode="auto">
            <a:xfrm>
              <a:off x="2267" y="1393"/>
              <a:ext cx="117" cy="0"/>
            </a:xfrm>
            <a:prstGeom prst="line">
              <a:avLst/>
            </a:prstGeom>
            <a:noFill/>
            <a:ln w="26988" cap="flat">
              <a:solidFill>
                <a:srgbClr val="FFC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スライド番号プレースホルダー 3">
            <a:extLst>
              <a:ext uri="{FF2B5EF4-FFF2-40B4-BE49-F238E27FC236}">
                <a16:creationId xmlns:a16="http://schemas.microsoft.com/office/drawing/2014/main" id="{FFB88DA0-5F51-7576-482F-5B285332DD71}"/>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2A4BA623-DC87-450F-91E4-46AF71328F6F}" type="slidenum">
              <a:rPr lang="ja-JP" altLang="en-US" sz="2000" smtClean="0">
                <a:latin typeface="Arial" panose="020B0604020202020204" pitchFamily="34" charset="0"/>
              </a:rPr>
              <a:pPr>
                <a:spcBef>
                  <a:spcPct val="0"/>
                </a:spcBef>
                <a:buFontTx/>
                <a:buNone/>
              </a:pPr>
              <a:t>16</a:t>
            </a:fld>
            <a:endParaRPr lang="ja-JP" altLang="en-US" sz="2000">
              <a:latin typeface="Arial" panose="020B0604020202020204" pitchFamily="34" charset="0"/>
            </a:endParaRPr>
          </a:p>
        </p:txBody>
      </p:sp>
      <p:sp>
        <p:nvSpPr>
          <p:cNvPr id="91" name="正方形/長方形 90">
            <a:extLst>
              <a:ext uri="{FF2B5EF4-FFF2-40B4-BE49-F238E27FC236}">
                <a16:creationId xmlns:a16="http://schemas.microsoft.com/office/drawing/2014/main" id="{DE385F53-815A-D9EA-2A1F-B1B2950990E4}"/>
              </a:ext>
            </a:extLst>
          </p:cNvPr>
          <p:cNvSpPr/>
          <p:nvPr/>
        </p:nvSpPr>
        <p:spPr>
          <a:xfrm>
            <a:off x="215900" y="2936882"/>
            <a:ext cx="8531285" cy="3785652"/>
          </a:xfrm>
          <a:prstGeom prst="rect">
            <a:avLst/>
          </a:prstGeom>
          <a:ln>
            <a:solidFill>
              <a:schemeClr val="tx2">
                <a:lumMod val="50000"/>
              </a:schemeClr>
            </a:solidFill>
          </a:ln>
        </p:spPr>
        <p:txBody>
          <a:bodyPr wrap="square">
            <a:spAutoFit/>
          </a:bodyPr>
          <a:lstStyle/>
          <a:p>
            <a:pPr eaLnBrk="1" hangingPunct="1">
              <a:lnSpc>
                <a:spcPct val="150000"/>
              </a:lnSpc>
              <a:defRPr/>
            </a:pPr>
            <a:r>
              <a:rPr lang="en-US" altLang="ja-JP" sz="1600" b="1" dirty="0">
                <a:latin typeface="ＭＳ ゴシック" panose="020B0609070205080204" pitchFamily="49" charset="-128"/>
                <a:ea typeface="ＭＳ ゴシック" panose="020B0609070205080204" pitchFamily="49" charset="-128"/>
              </a:rPr>
              <a:t>【</a:t>
            </a:r>
            <a:r>
              <a:rPr lang="ja-JP" altLang="en-US" sz="1600" b="1" dirty="0">
                <a:latin typeface="ＭＳ ゴシック" panose="020B0609070205080204" pitchFamily="49" charset="-128"/>
                <a:ea typeface="ＭＳ ゴシック" panose="020B0609070205080204" pitchFamily="49" charset="-128"/>
              </a:rPr>
              <a:t>コスト縮減</a:t>
            </a:r>
            <a:r>
              <a:rPr lang="en-US" altLang="ja-JP" sz="1600" b="1" dirty="0">
                <a:latin typeface="ＭＳ ゴシック" panose="020B0609070205080204" pitchFamily="49" charset="-128"/>
                <a:ea typeface="ＭＳ ゴシック" panose="020B0609070205080204" pitchFamily="49" charset="-128"/>
              </a:rPr>
              <a:t>】</a:t>
            </a:r>
            <a:endParaRPr lang="en-US" altLang="ja-JP" sz="1600" b="1" dirty="0">
              <a:solidFill>
                <a:schemeClr val="tx1"/>
              </a:solidFill>
              <a:latin typeface="ＭＳ ゴシック" panose="020B0609070205080204" pitchFamily="49" charset="-128"/>
              <a:ea typeface="ＭＳ ゴシック" panose="020B0609070205080204" pitchFamily="49" charset="-128"/>
            </a:endParaRPr>
          </a:p>
          <a:p>
            <a:pPr eaLnBrk="1" hangingPunct="1">
              <a:lnSpc>
                <a:spcPct val="150000"/>
              </a:lnSpc>
              <a:defRPr/>
            </a:pPr>
            <a:r>
              <a:rPr lang="ja-JP" altLang="en-US" sz="1600" dirty="0">
                <a:solidFill>
                  <a:schemeClr val="tx1"/>
                </a:solidFill>
                <a:latin typeface="ＭＳ ゴシック" panose="020B0609070205080204" pitchFamily="49" charset="-128"/>
                <a:ea typeface="ＭＳ ゴシック" panose="020B0609070205080204" pitchFamily="49" charset="-128"/>
              </a:rPr>
              <a:t>・電線共同溝の整備にあたり、①浅層埋設方式の活用し、掘削土量の削減、支障物移設の減</a:t>
            </a:r>
            <a:endParaRPr lang="en-US" altLang="ja-JP" sz="1600" dirty="0">
              <a:solidFill>
                <a:schemeClr val="tx1"/>
              </a:solidFill>
              <a:latin typeface="ＭＳ ゴシック" panose="020B0609070205080204" pitchFamily="49" charset="-128"/>
              <a:ea typeface="ＭＳ ゴシック" panose="020B0609070205080204" pitchFamily="49" charset="-128"/>
            </a:endParaRPr>
          </a:p>
          <a:p>
            <a:pPr eaLnBrk="1" hangingPunct="1">
              <a:lnSpc>
                <a:spcPct val="150000"/>
              </a:lnSpc>
              <a:defRPr/>
            </a:pPr>
            <a:r>
              <a:rPr lang="ja-JP" altLang="en-US" sz="1600" dirty="0">
                <a:latin typeface="ＭＳ ゴシック" panose="020B0609070205080204" pitchFamily="49" charset="-128"/>
                <a:ea typeface="ＭＳ ゴシック" panose="020B0609070205080204" pitchFamily="49" charset="-128"/>
              </a:rPr>
              <a:t>　</a:t>
            </a:r>
            <a:r>
              <a:rPr lang="ja-JP" altLang="en-US" sz="1600" dirty="0">
                <a:solidFill>
                  <a:schemeClr val="tx1"/>
                </a:solidFill>
                <a:latin typeface="ＭＳ ゴシック" panose="020B0609070205080204" pitchFamily="49" charset="-128"/>
                <a:ea typeface="ＭＳ ゴシック" panose="020B0609070205080204" pitchFamily="49" charset="-128"/>
              </a:rPr>
              <a:t>少によるコスト縮減方法や、②管路部へＦＥＰ管を採用し、材料費の削減、施工の省力化</a:t>
            </a:r>
            <a:endParaRPr lang="en-US" altLang="ja-JP" sz="1600" dirty="0">
              <a:solidFill>
                <a:schemeClr val="tx1"/>
              </a:solidFill>
              <a:latin typeface="ＭＳ ゴシック" panose="020B0609070205080204" pitchFamily="49" charset="-128"/>
              <a:ea typeface="ＭＳ ゴシック" panose="020B0609070205080204" pitchFamily="49" charset="-128"/>
            </a:endParaRPr>
          </a:p>
          <a:p>
            <a:pPr eaLnBrk="1" hangingPunct="1">
              <a:lnSpc>
                <a:spcPct val="150000"/>
              </a:lnSpc>
              <a:defRPr/>
            </a:pPr>
            <a:r>
              <a:rPr lang="ja-JP" altLang="en-US" sz="1600" dirty="0">
                <a:latin typeface="ＭＳ ゴシック" panose="020B0609070205080204" pitchFamily="49" charset="-128"/>
                <a:ea typeface="ＭＳ ゴシック" panose="020B0609070205080204" pitchFamily="49" charset="-128"/>
              </a:rPr>
              <a:t>　</a:t>
            </a:r>
            <a:r>
              <a:rPr lang="ja-JP" altLang="en-US" sz="1600" dirty="0">
                <a:solidFill>
                  <a:schemeClr val="tx1"/>
                </a:solidFill>
                <a:latin typeface="ＭＳ ゴシック" panose="020B0609070205080204" pitchFamily="49" charset="-128"/>
                <a:ea typeface="ＭＳ ゴシック" panose="020B0609070205080204" pitchFamily="49" charset="-128"/>
              </a:rPr>
              <a:t>によるコスト縮減方法の導入を検討していく。</a:t>
            </a:r>
          </a:p>
          <a:p>
            <a:pPr eaLnBrk="1" hangingPunct="1">
              <a:lnSpc>
                <a:spcPct val="150000"/>
              </a:lnSpc>
              <a:defRPr/>
            </a:pPr>
            <a:r>
              <a:rPr lang="en-US" altLang="ja-JP" sz="1600" b="1" dirty="0">
                <a:solidFill>
                  <a:schemeClr val="tx1"/>
                </a:solidFill>
                <a:latin typeface="ＭＳ ゴシック" panose="020B0609070205080204" pitchFamily="49" charset="-128"/>
                <a:ea typeface="ＭＳ ゴシック" panose="020B0609070205080204" pitchFamily="49" charset="-128"/>
              </a:rPr>
              <a:t>【</a:t>
            </a:r>
            <a:r>
              <a:rPr lang="ja-JP" altLang="en-US" sz="1600" b="1" dirty="0">
                <a:solidFill>
                  <a:schemeClr val="tx1"/>
                </a:solidFill>
                <a:latin typeface="ＭＳ ゴシック" panose="020B0609070205080204" pitchFamily="49" charset="-128"/>
                <a:ea typeface="ＭＳ ゴシック" panose="020B0609070205080204" pitchFamily="49" charset="-128"/>
              </a:rPr>
              <a:t>代替案立案等の可能性</a:t>
            </a:r>
            <a:r>
              <a:rPr lang="en-US" altLang="ja-JP" sz="1600" b="1" dirty="0">
                <a:solidFill>
                  <a:schemeClr val="tx1"/>
                </a:solidFill>
                <a:latin typeface="ＭＳ ゴシック" panose="020B0609070205080204" pitchFamily="49" charset="-128"/>
                <a:ea typeface="ＭＳ ゴシック" panose="020B0609070205080204" pitchFamily="49" charset="-128"/>
              </a:rPr>
              <a:t>】</a:t>
            </a:r>
          </a:p>
          <a:p>
            <a:pPr>
              <a:lnSpc>
                <a:spcPct val="150000"/>
              </a:lnSpc>
              <a:defRPr/>
            </a:pPr>
            <a:r>
              <a:rPr lang="ja-JP" altLang="en-US" sz="1600" dirty="0">
                <a:latin typeface="ＭＳ ゴシック" panose="020B0609070205080204" pitchFamily="49" charset="-128"/>
                <a:ea typeface="ＭＳ ゴシック" panose="020B0609070205080204" pitchFamily="49" charset="-128"/>
              </a:rPr>
              <a:t>・本事業区間は、都市計画決定に基づき実施するものである。 </a:t>
            </a:r>
          </a:p>
          <a:p>
            <a:pPr>
              <a:lnSpc>
                <a:spcPct val="150000"/>
              </a:lnSpc>
              <a:defRPr/>
            </a:pPr>
            <a:r>
              <a:rPr lang="ja-JP" altLang="en-US" sz="1600" dirty="0">
                <a:latin typeface="ＭＳ ゴシック" panose="020B0609070205080204" pitchFamily="49" charset="-128"/>
                <a:ea typeface="ＭＳ ゴシック" panose="020B0609070205080204" pitchFamily="49" charset="-128"/>
              </a:rPr>
              <a:t>・岸和田市にて平成</a:t>
            </a:r>
            <a:r>
              <a:rPr lang="en-US" altLang="ja-JP" sz="1600" dirty="0">
                <a:latin typeface="ＭＳ ゴシック" panose="020B0609070205080204" pitchFamily="49" charset="-128"/>
                <a:ea typeface="ＭＳ ゴシック" panose="020B0609070205080204" pitchFamily="49" charset="-128"/>
              </a:rPr>
              <a:t>28</a:t>
            </a:r>
            <a:r>
              <a:rPr lang="ja-JP" altLang="en-US" sz="1600" dirty="0">
                <a:latin typeface="ＭＳ ゴシック" panose="020B0609070205080204" pitchFamily="49" charset="-128"/>
                <a:ea typeface="ＭＳ ゴシック" panose="020B0609070205080204" pitchFamily="49" charset="-128"/>
              </a:rPr>
              <a:t>年</a:t>
            </a:r>
            <a:r>
              <a:rPr lang="en-US" altLang="ja-JP" sz="1600" dirty="0">
                <a:latin typeface="ＭＳ ゴシック" panose="020B0609070205080204" pitchFamily="49" charset="-128"/>
                <a:ea typeface="ＭＳ ゴシック" panose="020B0609070205080204" pitchFamily="49" charset="-128"/>
              </a:rPr>
              <a:t>12</a:t>
            </a:r>
            <a:r>
              <a:rPr lang="ja-JP" altLang="en-US" sz="1600" dirty="0">
                <a:latin typeface="ＭＳ ゴシック" panose="020B0609070205080204" pitchFamily="49" charset="-128"/>
                <a:ea typeface="ＭＳ ゴシック" panose="020B0609070205080204" pitchFamily="49" charset="-128"/>
              </a:rPr>
              <a:t>月に「泉州山手線沿道のまちづくり方針」が策定され、山直北地</a:t>
            </a:r>
            <a:endParaRPr lang="en-US" altLang="ja-JP" sz="1600" dirty="0">
              <a:latin typeface="ＭＳ ゴシック" panose="020B0609070205080204" pitchFamily="49" charset="-128"/>
              <a:ea typeface="ＭＳ ゴシック" panose="020B0609070205080204" pitchFamily="49" charset="-128"/>
            </a:endParaRPr>
          </a:p>
          <a:p>
            <a:pPr>
              <a:lnSpc>
                <a:spcPct val="150000"/>
              </a:lnSpc>
              <a:defRPr/>
            </a:pPr>
            <a:r>
              <a:rPr lang="ja-JP" altLang="en-US" sz="1600" dirty="0">
                <a:latin typeface="ＭＳ ゴシック" panose="020B0609070205080204" pitchFamily="49" charset="-128"/>
                <a:ea typeface="ＭＳ ゴシック" panose="020B0609070205080204" pitchFamily="49" charset="-128"/>
              </a:rPr>
              <a:t>　区においては、岸和田市による本路線沿線の土地区画整理事業を進める環境が整っている。</a:t>
            </a:r>
            <a:endParaRPr lang="en-US" altLang="ja-JP" sz="1600" dirty="0">
              <a:latin typeface="ＭＳ ゴシック" panose="020B0609070205080204" pitchFamily="49" charset="-128"/>
              <a:ea typeface="ＭＳ ゴシック" panose="020B0609070205080204" pitchFamily="49" charset="-128"/>
            </a:endParaRPr>
          </a:p>
          <a:p>
            <a:pPr>
              <a:lnSpc>
                <a:spcPct val="150000"/>
              </a:lnSpc>
              <a:defRPr/>
            </a:pPr>
            <a:endParaRPr lang="ja-JP" altLang="en-US" sz="1600" dirty="0">
              <a:latin typeface="ＭＳ ゴシック" panose="020B0609070205080204" pitchFamily="49" charset="-128"/>
              <a:ea typeface="ＭＳ ゴシック" panose="020B0609070205080204" pitchFamily="49" charset="-128"/>
            </a:endParaRPr>
          </a:p>
          <a:p>
            <a:pPr>
              <a:lnSpc>
                <a:spcPct val="150000"/>
              </a:lnSpc>
              <a:defRPr/>
            </a:pPr>
            <a:r>
              <a:rPr lang="ja-JP" altLang="en-US" sz="1600" dirty="0">
                <a:latin typeface="ＭＳ ゴシック" panose="020B0609070205080204" pitchFamily="49" charset="-128"/>
                <a:ea typeface="ＭＳ ゴシック" panose="020B0609070205080204" pitchFamily="49" charset="-128"/>
              </a:rPr>
              <a:t>以上のことから、原案が適切である。</a:t>
            </a:r>
            <a:endParaRPr lang="en-US" altLang="ja-JP" sz="1600" dirty="0">
              <a:solidFill>
                <a:schemeClr val="tx1"/>
              </a:solidFill>
              <a:latin typeface="ＭＳ ゴシック" panose="020B0609070205080204" pitchFamily="49" charset="-128"/>
              <a:ea typeface="ＭＳ ゴシック" panose="020B0609070205080204" pitchFamily="49" charset="-128"/>
            </a:endParaRPr>
          </a:p>
        </p:txBody>
      </p:sp>
      <p:sp>
        <p:nvSpPr>
          <p:cNvPr id="47111" name="テキスト ボックス 7">
            <a:extLst>
              <a:ext uri="{FF2B5EF4-FFF2-40B4-BE49-F238E27FC236}">
                <a16:creationId xmlns:a16="http://schemas.microsoft.com/office/drawing/2014/main" id="{D878F311-C737-F680-4662-11B51C541406}"/>
              </a:ext>
            </a:extLst>
          </p:cNvPr>
          <p:cNvSpPr txBox="1">
            <a:spLocks noChangeArrowheads="1"/>
          </p:cNvSpPr>
          <p:nvPr/>
        </p:nvSpPr>
        <p:spPr bwMode="auto">
          <a:xfrm>
            <a:off x="215900" y="1081088"/>
            <a:ext cx="8531285" cy="1200329"/>
          </a:xfrm>
          <a:prstGeom prst="rect">
            <a:avLst/>
          </a:prstGeom>
          <a:solidFill>
            <a:schemeClr val="bg1"/>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・令和 </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6</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(2024</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度～令和 </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8</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(2026</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度：測量・設計</a:t>
            </a:r>
          </a:p>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・令和 </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9</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(2027</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度～令和</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13</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(2031</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度：用地買収</a:t>
            </a:r>
          </a:p>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・令和</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11</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(2029</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度～令和</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15</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(2033</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度：工事</a:t>
            </a:r>
            <a:endPar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endParaRPr>
          </a:p>
          <a:p>
            <a:pPr eaLnBrk="1" hangingPunct="1">
              <a:spcBef>
                <a:spcPct val="0"/>
              </a:spcBef>
              <a:buFontTx/>
              <a:buNone/>
            </a:pP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・令和</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15</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(2033</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年</a:t>
            </a:r>
            <a:r>
              <a:rPr lang="en-US" altLang="ja-JP" sz="1800"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rPr>
              <a:t>度：完成</a:t>
            </a:r>
          </a:p>
        </p:txBody>
      </p:sp>
      <p:sp>
        <p:nvSpPr>
          <p:cNvPr id="2" name="正方形/長方形 1">
            <a:extLst>
              <a:ext uri="{FF2B5EF4-FFF2-40B4-BE49-F238E27FC236}">
                <a16:creationId xmlns:a16="http://schemas.microsoft.com/office/drawing/2014/main" id="{878ABE82-FF51-A33E-F99C-B727FA1B8146}"/>
              </a:ext>
            </a:extLst>
          </p:cNvPr>
          <p:cNvSpPr>
            <a:spLocks noChangeArrowheads="1"/>
          </p:cNvSpPr>
          <p:nvPr/>
        </p:nvSpPr>
        <p:spPr bwMode="auto">
          <a:xfrm>
            <a:off x="34539" y="613016"/>
            <a:ext cx="40707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anose="020B0604020202020204" pitchFamily="34" charset="0"/>
              </a:rPr>
              <a:t>事業の進捗の見込みの視点</a:t>
            </a:r>
          </a:p>
        </p:txBody>
      </p:sp>
      <p:sp>
        <p:nvSpPr>
          <p:cNvPr id="3" name="正方形/長方形 2">
            <a:extLst>
              <a:ext uri="{FF2B5EF4-FFF2-40B4-BE49-F238E27FC236}">
                <a16:creationId xmlns:a16="http://schemas.microsoft.com/office/drawing/2014/main" id="{C20D1906-4F35-6F57-433A-64FFA878A907}"/>
              </a:ext>
            </a:extLst>
          </p:cNvPr>
          <p:cNvSpPr>
            <a:spLocks noChangeArrowheads="1"/>
          </p:cNvSpPr>
          <p:nvPr/>
        </p:nvSpPr>
        <p:spPr bwMode="auto">
          <a:xfrm>
            <a:off x="34538" y="2500260"/>
            <a:ext cx="54518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anose="020B0604020202020204" pitchFamily="34" charset="0"/>
              </a:rPr>
              <a:t>コスト縮減や代替案立案等の可能性の視点</a:t>
            </a:r>
          </a:p>
        </p:txBody>
      </p:sp>
      <p:sp>
        <p:nvSpPr>
          <p:cNvPr id="4" name="タイトル 2">
            <a:extLst>
              <a:ext uri="{FF2B5EF4-FFF2-40B4-BE49-F238E27FC236}">
                <a16:creationId xmlns:a16="http://schemas.microsoft.com/office/drawing/2014/main" id="{47C301B0-1191-9481-9DC2-6B77A109EC0A}"/>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３．事業の進捗の見込み、コスト縮減の工夫等</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番号プレースホルダー 3">
            <a:extLst>
              <a:ext uri="{FF2B5EF4-FFF2-40B4-BE49-F238E27FC236}">
                <a16:creationId xmlns:a16="http://schemas.microsoft.com/office/drawing/2014/main" id="{64A1068D-3CCB-9449-63BA-151C793E71C5}"/>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E14F67B2-7AE0-477E-B45B-83D02E1F4AE7}" type="slidenum">
              <a:rPr lang="ja-JP" altLang="en-US" sz="2000" smtClean="0">
                <a:latin typeface="Arial" panose="020B0604020202020204" pitchFamily="34" charset="0"/>
              </a:rPr>
              <a:pPr>
                <a:spcBef>
                  <a:spcPct val="0"/>
                </a:spcBef>
                <a:buFontTx/>
                <a:buNone/>
              </a:pPr>
              <a:t>17</a:t>
            </a:fld>
            <a:endParaRPr lang="ja-JP" altLang="en-US" sz="2000">
              <a:latin typeface="Arial" panose="020B0604020202020204" pitchFamily="34" charset="0"/>
            </a:endParaRPr>
          </a:p>
        </p:txBody>
      </p:sp>
      <p:sp>
        <p:nvSpPr>
          <p:cNvPr id="2" name="タイトル 2">
            <a:extLst>
              <a:ext uri="{FF2B5EF4-FFF2-40B4-BE49-F238E27FC236}">
                <a16:creationId xmlns:a16="http://schemas.microsoft.com/office/drawing/2014/main" id="{B71C34FC-4381-E98E-B6DE-C58B2D3EA7DC}"/>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４</a:t>
            </a:r>
            <a:r>
              <a:rPr lang="zh-TW" altLang="en-US" dirty="0"/>
              <a:t>．対応方針（原案）</a:t>
            </a:r>
          </a:p>
        </p:txBody>
      </p:sp>
      <p:sp>
        <p:nvSpPr>
          <p:cNvPr id="3" name="角丸四角形 7">
            <a:extLst>
              <a:ext uri="{FF2B5EF4-FFF2-40B4-BE49-F238E27FC236}">
                <a16:creationId xmlns:a16="http://schemas.microsoft.com/office/drawing/2014/main" id="{883522F0-CDB7-FAE0-46D3-2F88304E9F12}"/>
              </a:ext>
            </a:extLst>
          </p:cNvPr>
          <p:cNvSpPr/>
          <p:nvPr/>
        </p:nvSpPr>
        <p:spPr>
          <a:xfrm>
            <a:off x="179388" y="749300"/>
            <a:ext cx="8785225" cy="5981700"/>
          </a:xfrm>
          <a:prstGeom prst="roundRect">
            <a:avLst>
              <a:gd name="adj" fmla="val 62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ja-JP" sz="2400" b="1" dirty="0">
                <a:solidFill>
                  <a:schemeClr val="tx1"/>
                </a:solidFill>
                <a:latin typeface="ＭＳ ゴシック" panose="020B0609070205080204" pitchFamily="49" charset="-128"/>
                <a:ea typeface="ＭＳ ゴシック" panose="020B0609070205080204" pitchFamily="49" charset="-128"/>
              </a:rPr>
              <a:t>○事業</a:t>
            </a:r>
            <a:r>
              <a:rPr lang="ja-JP" altLang="en-US" sz="2400" b="1" dirty="0">
                <a:solidFill>
                  <a:schemeClr val="tx1"/>
                </a:solidFill>
                <a:latin typeface="ＭＳ ゴシック" panose="020B0609070205080204" pitchFamily="49" charset="-128"/>
                <a:ea typeface="ＭＳ ゴシック" panose="020B0609070205080204" pitchFamily="49" charset="-128"/>
              </a:rPr>
              <a:t>実施</a:t>
            </a:r>
            <a:endParaRPr lang="ja-JP" altLang="ja-JP" sz="2400" b="1" dirty="0">
              <a:solidFill>
                <a:schemeClr val="tx1"/>
              </a:solidFill>
              <a:latin typeface="ＭＳ ゴシック" panose="020B0609070205080204" pitchFamily="49" charset="-128"/>
              <a:ea typeface="ＭＳ ゴシック" panose="020B0609070205080204" pitchFamily="49" charset="-128"/>
            </a:endParaRPr>
          </a:p>
          <a:p>
            <a:pPr>
              <a:defRPr/>
            </a:pPr>
            <a:r>
              <a:rPr lang="en-US" altLang="ja-JP" sz="2400" dirty="0">
                <a:solidFill>
                  <a:schemeClr val="tx1"/>
                </a:solidFill>
                <a:latin typeface="ＭＳ ゴシック" panose="020B0609070205080204" pitchFamily="49" charset="-128"/>
                <a:ea typeface="ＭＳ ゴシック" panose="020B0609070205080204" pitchFamily="49" charset="-128"/>
              </a:rPr>
              <a:t> </a:t>
            </a:r>
            <a:r>
              <a:rPr lang="ja-JP" altLang="ja-JP" sz="2000" dirty="0">
                <a:solidFill>
                  <a:schemeClr val="tx1"/>
                </a:solidFill>
                <a:latin typeface="ＭＳ ゴシック" panose="020B0609070205080204" pitchFamily="49" charset="-128"/>
                <a:ea typeface="ＭＳ ゴシック" panose="020B0609070205080204" pitchFamily="49" charset="-128"/>
              </a:rPr>
              <a:t>＜判断の理由＞</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endParaRPr lang="ja-JP" altLang="ja-JP" sz="12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・本路線の完成により、泉南地域と泉北地域が接続され、山直北地区まち</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　</a:t>
            </a:r>
            <a:r>
              <a:rPr lang="ja-JP" altLang="en-US" sz="2000" dirty="0" err="1">
                <a:solidFill>
                  <a:schemeClr val="tx1"/>
                </a:solidFill>
                <a:latin typeface="ＭＳ ゴシック" panose="020B0609070205080204" pitchFamily="49" charset="-128"/>
                <a:ea typeface="ＭＳ ゴシック" panose="020B0609070205080204" pitchFamily="49" charset="-128"/>
              </a:rPr>
              <a:t>づ</a:t>
            </a:r>
            <a:r>
              <a:rPr lang="ja-JP" altLang="en-US" sz="2000" dirty="0">
                <a:solidFill>
                  <a:schemeClr val="tx1"/>
                </a:solidFill>
                <a:latin typeface="ＭＳ ゴシック" panose="020B0609070205080204" pitchFamily="49" charset="-128"/>
                <a:ea typeface="ＭＳ ゴシック" panose="020B0609070205080204" pitchFamily="49" charset="-128"/>
              </a:rPr>
              <a:t>くりエリアと阪和自動車道（岸和田和泉</a:t>
            </a:r>
            <a:r>
              <a:rPr lang="en-US" altLang="ja-JP" sz="2000" dirty="0">
                <a:solidFill>
                  <a:schemeClr val="tx1"/>
                </a:solidFill>
                <a:latin typeface="ＭＳ ゴシック" panose="020B0609070205080204" pitchFamily="49" charset="-128"/>
                <a:ea typeface="ＭＳ ゴシック" panose="020B0609070205080204" pitchFamily="49" charset="-128"/>
              </a:rPr>
              <a:t>IC</a:t>
            </a:r>
            <a:r>
              <a:rPr lang="ja-JP" altLang="en-US" sz="2000" dirty="0">
                <a:solidFill>
                  <a:schemeClr val="tx1"/>
                </a:solidFill>
                <a:latin typeface="ＭＳ ゴシック" panose="020B0609070205080204" pitchFamily="49" charset="-128"/>
                <a:ea typeface="ＭＳ ゴシック" panose="020B0609070205080204" pitchFamily="49" charset="-128"/>
              </a:rPr>
              <a:t>）へのアクセスが強化され</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　ることで、地域交流の促進、物流の効率化、地域の活性化に寄与する</a:t>
            </a:r>
            <a:r>
              <a:rPr lang="ja-JP" altLang="en-US" sz="2000" dirty="0" err="1">
                <a:solidFill>
                  <a:schemeClr val="tx1"/>
                </a:solidFill>
                <a:latin typeface="ＭＳ ゴシック" panose="020B0609070205080204" pitchFamily="49" charset="-128"/>
                <a:ea typeface="ＭＳ ゴシック" panose="020B0609070205080204" pitchFamily="49" charset="-128"/>
              </a:rPr>
              <a:t>こ</a:t>
            </a:r>
            <a:r>
              <a:rPr lang="ja-JP" altLang="en-US" sz="2000" dirty="0">
                <a:solidFill>
                  <a:schemeClr val="tx1"/>
                </a:solidFill>
                <a:latin typeface="ＭＳ ゴシック" panose="020B0609070205080204" pitchFamily="49" charset="-128"/>
                <a:ea typeface="ＭＳ ゴシック" panose="020B0609070205080204" pitchFamily="49" charset="-128"/>
              </a:rPr>
              <a:t>　</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　と。</a:t>
            </a: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・広域緊急交通路である岸和田牛滝山貝塚線及び三林岡山線、春木岸和田</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　線を接続し、後方支援活動拠点である蜻蛉池公園へのアクセスを確保す</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　ることで、防災機能の向上に寄与すること。</a:t>
            </a:r>
          </a:p>
          <a:p>
            <a:pPr>
              <a:defRPr/>
            </a:pP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・岸和田市が進めているまちづくりと合わせて整備することで、本事業の　　</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　整備効果を高めるとともに、車道・自転車道・歩道を分離構造とした整　</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　備により、良好な都市空間の形成や利用者の安全確保と走行快適性の向</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　上に寄与すること。</a:t>
            </a:r>
          </a:p>
          <a:p>
            <a:pPr>
              <a:defRPr/>
            </a:pP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en-US" sz="2000" dirty="0">
                <a:solidFill>
                  <a:schemeClr val="tx1"/>
                </a:solidFill>
                <a:latin typeface="ＭＳ ゴシック" panose="020B0609070205080204" pitchFamily="49" charset="-128"/>
                <a:ea typeface="ＭＳ ゴシック" panose="020B0609070205080204" pitchFamily="49" charset="-128"/>
              </a:rPr>
              <a:t>・地元市より早期整備要望があること。</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en-US" altLang="ja-JP" sz="2000" dirty="0">
                <a:solidFill>
                  <a:schemeClr val="tx1"/>
                </a:solidFill>
                <a:latin typeface="ＭＳ ゴシック" panose="020B0609070205080204" pitchFamily="49" charset="-128"/>
                <a:ea typeface="ＭＳ ゴシック" panose="020B0609070205080204" pitchFamily="49" charset="-128"/>
              </a:rPr>
              <a:t>  </a:t>
            </a:r>
            <a:r>
              <a:rPr lang="ja-JP" altLang="ja-JP" sz="2000" dirty="0">
                <a:solidFill>
                  <a:schemeClr val="tx1"/>
                </a:solidFill>
                <a:latin typeface="ＭＳ ゴシック" panose="020B0609070205080204" pitchFamily="49" charset="-128"/>
                <a:ea typeface="ＭＳ ゴシック" panose="020B0609070205080204" pitchFamily="49" charset="-128"/>
              </a:rPr>
              <a:t>以上の</a:t>
            </a:r>
            <a:r>
              <a:rPr lang="ja-JP" altLang="en-US" sz="2000" dirty="0">
                <a:solidFill>
                  <a:schemeClr val="tx1"/>
                </a:solidFill>
                <a:latin typeface="ＭＳ ゴシック" panose="020B0609070205080204" pitchFamily="49" charset="-128"/>
                <a:ea typeface="ＭＳ ゴシック" panose="020B0609070205080204" pitchFamily="49" charset="-128"/>
              </a:rPr>
              <a:t>理由</a:t>
            </a:r>
            <a:r>
              <a:rPr lang="ja-JP" altLang="ja-JP" sz="2000" dirty="0">
                <a:solidFill>
                  <a:schemeClr val="tx1"/>
                </a:solidFill>
                <a:latin typeface="ＭＳ ゴシック" panose="020B0609070205080204" pitchFamily="49" charset="-128"/>
                <a:ea typeface="ＭＳ ゴシック" panose="020B0609070205080204" pitchFamily="49" charset="-128"/>
              </a:rPr>
              <a:t>から、事業</a:t>
            </a:r>
            <a:r>
              <a:rPr lang="ja-JP" altLang="en-US" sz="2000" dirty="0">
                <a:solidFill>
                  <a:schemeClr val="tx1"/>
                </a:solidFill>
                <a:latin typeface="ＭＳ ゴシック" panose="020B0609070205080204" pitchFamily="49" charset="-128"/>
                <a:ea typeface="ＭＳ ゴシック" panose="020B0609070205080204" pitchFamily="49" charset="-128"/>
              </a:rPr>
              <a:t>を実施</a:t>
            </a:r>
            <a:r>
              <a:rPr lang="ja-JP" altLang="ja-JP" sz="2000" dirty="0">
                <a:solidFill>
                  <a:schemeClr val="tx1"/>
                </a:solidFill>
                <a:latin typeface="ＭＳ ゴシック" panose="020B0609070205080204" pitchFamily="49" charset="-128"/>
                <a:ea typeface="ＭＳ ゴシック" panose="020B0609070205080204" pitchFamily="49" charset="-128"/>
              </a:rPr>
              <a:t>する。</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2000" dirty="0">
              <a:solidFill>
                <a:schemeClr val="tx1"/>
              </a:solidFill>
              <a:latin typeface="ＭＳ ゴシック" panose="020B0609070205080204" pitchFamily="49" charset="-128"/>
              <a:ea typeface="ＭＳ ゴシック" panose="020B0609070205080204" pitchFamily="49"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正方形/長方形 4">
            <a:extLst>
              <a:ext uri="{FF2B5EF4-FFF2-40B4-BE49-F238E27FC236}">
                <a16:creationId xmlns:a16="http://schemas.microsoft.com/office/drawing/2014/main" id="{BB856456-3B16-542A-1927-79A6803B77B0}"/>
              </a:ext>
            </a:extLst>
          </p:cNvPr>
          <p:cNvSpPr>
            <a:spLocks noChangeArrowheads="1"/>
          </p:cNvSpPr>
          <p:nvPr/>
        </p:nvSpPr>
        <p:spPr bwMode="auto">
          <a:xfrm>
            <a:off x="104991" y="891758"/>
            <a:ext cx="8939213" cy="136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lnSpc>
                <a:spcPts val="1600"/>
              </a:lnSpc>
              <a:buNone/>
            </a:pPr>
            <a:r>
              <a:rPr lang="ja-JP" altLang="en-US" sz="1400" dirty="0">
                <a:latin typeface="ＭＳ ゴシック" panose="020B0609070205080204" pitchFamily="49" charset="-128"/>
                <a:ea typeface="ＭＳ ゴシック" panose="020B0609070205080204" pitchFamily="49" charset="-128"/>
              </a:rPr>
              <a:t>　本路線は、泉北地域と泉南地域を連絡する広域幹線道路であり、大阪の成長に資する都市の骨格を形成する路線である。</a:t>
            </a:r>
            <a:endParaRPr lang="en-US" altLang="ja-JP" sz="1400" dirty="0">
              <a:latin typeface="ＭＳ ゴシック" panose="020B0609070205080204" pitchFamily="49" charset="-128"/>
              <a:ea typeface="ＭＳ ゴシック" panose="020B0609070205080204" pitchFamily="49" charset="-128"/>
            </a:endParaRPr>
          </a:p>
          <a:p>
            <a:pPr algn="just">
              <a:lnSpc>
                <a:spcPts val="1600"/>
              </a:lnSpc>
              <a:buNone/>
            </a:pPr>
            <a:r>
              <a:rPr lang="en-US" altLang="ja-JP" sz="1400" dirty="0">
                <a:latin typeface="ＭＳ ゴシック" panose="020B0609070205080204" pitchFamily="49" charset="-128"/>
                <a:ea typeface="ＭＳ ゴシック" panose="020B0609070205080204" pitchFamily="49" charset="-128"/>
              </a:rPr>
              <a:t>  </a:t>
            </a:r>
            <a:r>
              <a:rPr lang="ja-JP" altLang="en-US" sz="1400" dirty="0">
                <a:latin typeface="ＭＳ ゴシック" panose="020B0609070205080204" pitchFamily="49" charset="-128"/>
                <a:ea typeface="ＭＳ ゴシック" panose="020B0609070205080204" pitchFamily="49" charset="-128"/>
              </a:rPr>
              <a:t>本事業は、広域緊急交通路である大阪和泉泉南線のバイパスを整備し、泉南地域から大阪都心部へのアクセスの向上を図るとともに、大阪府の後方支援活動拠点である蜻蛉池公園へのアクセスを向上させ、災害時における防災機能の強化を目的とするものである。また、地元市が実施するまちづくりについても具体化が図られつつあることから、まちづくりにも寄与する道路として整備を行う。</a:t>
            </a:r>
            <a:endParaRPr lang="en-US" altLang="ja-JP" sz="1400" dirty="0">
              <a:latin typeface="ＭＳ ゴシック" panose="020B0609070205080204" pitchFamily="49" charset="-128"/>
              <a:ea typeface="ＭＳ ゴシック" panose="020B0609070205080204" pitchFamily="49" charset="-128"/>
            </a:endParaRPr>
          </a:p>
        </p:txBody>
      </p:sp>
      <p:sp>
        <p:nvSpPr>
          <p:cNvPr id="20" name="タイトル 2">
            <a:extLst>
              <a:ext uri="{FF2B5EF4-FFF2-40B4-BE49-F238E27FC236}">
                <a16:creationId xmlns:a16="http://schemas.microsoft.com/office/drawing/2014/main" id="{FC45E649-5546-1E75-EE0C-3F7B092718D4}"/>
              </a:ext>
            </a:extLst>
          </p:cNvPr>
          <p:cNvSpPr>
            <a:spLocks noGrp="1"/>
          </p:cNvSpPr>
          <p:nvPr>
            <p:ph type="ctrTitle"/>
          </p:nvPr>
        </p:nvSpPr>
        <p:spPr>
          <a:xfrm>
            <a:off x="929" y="1621"/>
            <a:ext cx="9144000" cy="554038"/>
          </a:xfr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p>
            <a:pPr algn="l" defTabSz="457200" eaLnBrk="0" fontAlgn="base" hangingPunct="0">
              <a:spcAft>
                <a:spcPct val="0"/>
              </a:spcAft>
            </a:pPr>
            <a:r>
              <a:rPr lang="ja-JP" altLang="en-US" sz="2800" dirty="0">
                <a:latin typeface="Meiryo UI" panose="020B0604030504040204" pitchFamily="50" charset="-128"/>
                <a:ea typeface="Meiryo UI" panose="020B0604030504040204" pitchFamily="50" charset="-128"/>
              </a:rPr>
              <a:t>１．事業概要</a:t>
            </a:r>
          </a:p>
        </p:txBody>
      </p:sp>
      <p:sp>
        <p:nvSpPr>
          <p:cNvPr id="17413" name="正方形/長方形 2">
            <a:extLst>
              <a:ext uri="{FF2B5EF4-FFF2-40B4-BE49-F238E27FC236}">
                <a16:creationId xmlns:a16="http://schemas.microsoft.com/office/drawing/2014/main" id="{06812A3B-B2A3-1C83-D2F9-87B127055112}"/>
              </a:ext>
            </a:extLst>
          </p:cNvPr>
          <p:cNvSpPr>
            <a:spLocks noChangeArrowheads="1"/>
          </p:cNvSpPr>
          <p:nvPr/>
        </p:nvSpPr>
        <p:spPr bwMode="auto">
          <a:xfrm>
            <a:off x="8607" y="2462804"/>
            <a:ext cx="14239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ＭＳ ゴシック" panose="020B0609070205080204" pitchFamily="49" charset="-128"/>
                <a:ea typeface="ＭＳ ゴシック" panose="020B0609070205080204" pitchFamily="49" charset="-128"/>
              </a:rPr>
              <a:t>■路線位置図</a:t>
            </a:r>
          </a:p>
        </p:txBody>
      </p:sp>
      <p:pic>
        <p:nvPicPr>
          <p:cNvPr id="25" name="図 24">
            <a:extLst>
              <a:ext uri="{FF2B5EF4-FFF2-40B4-BE49-F238E27FC236}">
                <a16:creationId xmlns:a16="http://schemas.microsoft.com/office/drawing/2014/main" id="{8987BBA4-04D4-F552-D95E-0A254825A47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680" t="5313" b="1295"/>
          <a:stretch/>
        </p:blipFill>
        <p:spPr>
          <a:xfrm>
            <a:off x="75156" y="2906044"/>
            <a:ext cx="5254089" cy="3844446"/>
          </a:xfrm>
          <a:prstGeom prst="rect">
            <a:avLst/>
          </a:prstGeom>
          <a:ln w="6350">
            <a:solidFill>
              <a:schemeClr val="tx1"/>
            </a:solidFill>
          </a:ln>
        </p:spPr>
      </p:pic>
      <p:sp>
        <p:nvSpPr>
          <p:cNvPr id="101" name="テキスト ボックス 100">
            <a:extLst>
              <a:ext uri="{FF2B5EF4-FFF2-40B4-BE49-F238E27FC236}">
                <a16:creationId xmlns:a16="http://schemas.microsoft.com/office/drawing/2014/main" id="{A0F82BE0-E16D-A472-957E-1E1AD38C258E}"/>
              </a:ext>
            </a:extLst>
          </p:cNvPr>
          <p:cNvSpPr txBox="1"/>
          <p:nvPr/>
        </p:nvSpPr>
        <p:spPr bwMode="auto">
          <a:xfrm>
            <a:off x="920101" y="6252185"/>
            <a:ext cx="497719" cy="144036"/>
          </a:xfrm>
          <a:prstGeom prst="rect">
            <a:avLst/>
          </a:prstGeom>
          <a:solidFill>
            <a:srgbClr val="0000FF"/>
          </a:solidFill>
          <a:ln w="6350" cap="flat" cmpd="sng">
            <a:solidFill>
              <a:schemeClr val="bg1"/>
            </a:solidFill>
            <a:prstDash val="solid"/>
            <a:round/>
            <a:headEnd/>
            <a:tailEnd/>
          </a:ln>
          <a:effectLst/>
        </p:spPr>
        <p:txBody>
          <a:bodyPr lIns="0" tIns="0" rIns="0" bIns="1800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泉佐野</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JCT</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17424" name="楕円 101">
            <a:extLst>
              <a:ext uri="{FF2B5EF4-FFF2-40B4-BE49-F238E27FC236}">
                <a16:creationId xmlns:a16="http://schemas.microsoft.com/office/drawing/2014/main" id="{E93212AD-22EB-B29B-637D-36A4495D3026}"/>
              </a:ext>
            </a:extLst>
          </p:cNvPr>
          <p:cNvSpPr>
            <a:spLocks noChangeArrowheads="1"/>
          </p:cNvSpPr>
          <p:nvPr/>
        </p:nvSpPr>
        <p:spPr bwMode="auto">
          <a:xfrm>
            <a:off x="2175314" y="5868706"/>
            <a:ext cx="90002" cy="90023"/>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latin typeface="ＭＳ Ｐゴシック" panose="020B0600070205080204" pitchFamily="50" charset="-128"/>
            </a:endParaRPr>
          </a:p>
        </p:txBody>
      </p:sp>
      <p:sp>
        <p:nvSpPr>
          <p:cNvPr id="105" name="テキスト ボックス 104">
            <a:extLst>
              <a:ext uri="{FF2B5EF4-FFF2-40B4-BE49-F238E27FC236}">
                <a16:creationId xmlns:a16="http://schemas.microsoft.com/office/drawing/2014/main" id="{44689FB3-7B01-57A7-A446-71615FF192D3}"/>
              </a:ext>
            </a:extLst>
          </p:cNvPr>
          <p:cNvSpPr txBox="1"/>
          <p:nvPr/>
        </p:nvSpPr>
        <p:spPr bwMode="auto">
          <a:xfrm>
            <a:off x="2291607" y="5841699"/>
            <a:ext cx="354854" cy="144036"/>
          </a:xfrm>
          <a:prstGeom prst="rect">
            <a:avLst/>
          </a:prstGeom>
          <a:solidFill>
            <a:srgbClr val="0000FF"/>
          </a:solidFill>
          <a:ln w="6350" cap="flat" cmpd="sng">
            <a:solidFill>
              <a:schemeClr val="bg1"/>
            </a:solidFill>
            <a:prstDash val="solid"/>
            <a:round/>
            <a:headEnd/>
            <a:tailEnd/>
          </a:ln>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貝塚</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IC</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106" name="テキスト ボックス 105">
            <a:extLst>
              <a:ext uri="{FF2B5EF4-FFF2-40B4-BE49-F238E27FC236}">
                <a16:creationId xmlns:a16="http://schemas.microsoft.com/office/drawing/2014/main" id="{09D71231-C5DF-2A83-FAC3-41B243CF3949}"/>
              </a:ext>
            </a:extLst>
          </p:cNvPr>
          <p:cNvSpPr txBox="1"/>
          <p:nvPr/>
        </p:nvSpPr>
        <p:spPr bwMode="auto">
          <a:xfrm>
            <a:off x="424351" y="5513267"/>
            <a:ext cx="506887" cy="144036"/>
          </a:xfrm>
          <a:prstGeom prst="rect">
            <a:avLst/>
          </a:prstGeom>
          <a:solidFill>
            <a:srgbClr val="0000FF"/>
          </a:solidFill>
          <a:ln w="6350" cap="flat" cmpd="sng">
            <a:solidFill>
              <a:schemeClr val="bg1"/>
            </a:solidFill>
            <a:prstDash val="solid"/>
            <a:round/>
            <a:headEnd/>
            <a:tailEnd/>
          </a:ln>
          <a:effectLst/>
        </p:spPr>
        <p:txBody>
          <a:bodyPr lIns="0" tIns="0" rIns="0" bIns="1800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りんくう</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JCT</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107" name="テキスト ボックス 106">
            <a:extLst>
              <a:ext uri="{FF2B5EF4-FFF2-40B4-BE49-F238E27FC236}">
                <a16:creationId xmlns:a16="http://schemas.microsoft.com/office/drawing/2014/main" id="{7EE246AC-6E23-A9A7-41B5-ADB24D87CEA9}"/>
              </a:ext>
            </a:extLst>
          </p:cNvPr>
          <p:cNvSpPr txBox="1"/>
          <p:nvPr/>
        </p:nvSpPr>
        <p:spPr bwMode="auto">
          <a:xfrm>
            <a:off x="3526752" y="3988168"/>
            <a:ext cx="297443" cy="144036"/>
          </a:xfrm>
          <a:prstGeom prst="rect">
            <a:avLst/>
          </a:prstGeom>
          <a:solidFill>
            <a:srgbClr val="0000FF"/>
          </a:solidFill>
          <a:ln w="6350" cap="flat" cmpd="sng">
            <a:solidFill>
              <a:schemeClr val="bg1"/>
            </a:solidFill>
            <a:prstDash val="solid"/>
            <a:round/>
            <a:headEnd/>
            <a:tailEnd/>
          </a:ln>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堺</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IC</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17428" name="楕円 107">
            <a:extLst>
              <a:ext uri="{FF2B5EF4-FFF2-40B4-BE49-F238E27FC236}">
                <a16:creationId xmlns:a16="http://schemas.microsoft.com/office/drawing/2014/main" id="{C1F3C68D-D331-6C31-5E73-DB53A3A93951}"/>
              </a:ext>
            </a:extLst>
          </p:cNvPr>
          <p:cNvSpPr>
            <a:spLocks noChangeArrowheads="1"/>
          </p:cNvSpPr>
          <p:nvPr/>
        </p:nvSpPr>
        <p:spPr bwMode="auto">
          <a:xfrm>
            <a:off x="3422324" y="4008120"/>
            <a:ext cx="90002" cy="90023"/>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solidFill>
                <a:schemeClr val="tx2"/>
              </a:solidFill>
              <a:latin typeface="ＭＳ Ｐゴシック" panose="020B0600070205080204" pitchFamily="50" charset="-128"/>
            </a:endParaRPr>
          </a:p>
        </p:txBody>
      </p:sp>
      <p:sp>
        <p:nvSpPr>
          <p:cNvPr id="109" name="テキスト ボックス 108">
            <a:extLst>
              <a:ext uri="{FF2B5EF4-FFF2-40B4-BE49-F238E27FC236}">
                <a16:creationId xmlns:a16="http://schemas.microsoft.com/office/drawing/2014/main" id="{BBDD987D-F29E-BFDF-A5DD-C033C053A67C}"/>
              </a:ext>
            </a:extLst>
          </p:cNvPr>
          <p:cNvSpPr txBox="1"/>
          <p:nvPr/>
        </p:nvSpPr>
        <p:spPr bwMode="auto">
          <a:xfrm>
            <a:off x="2104952" y="3856092"/>
            <a:ext cx="393497" cy="144036"/>
          </a:xfrm>
          <a:prstGeom prst="rect">
            <a:avLst/>
          </a:prstGeom>
          <a:solidFill>
            <a:srgbClr val="0000FF"/>
          </a:solidFill>
          <a:ln w="6350" cap="flat" cmpd="sng">
            <a:solidFill>
              <a:schemeClr val="bg1"/>
            </a:solidFill>
            <a:prstDash val="solid"/>
            <a:round/>
            <a:headEnd/>
            <a:tailEnd/>
          </a:ln>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助松</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JCT</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17430" name="楕円 109">
            <a:extLst>
              <a:ext uri="{FF2B5EF4-FFF2-40B4-BE49-F238E27FC236}">
                <a16:creationId xmlns:a16="http://schemas.microsoft.com/office/drawing/2014/main" id="{157873A9-BAB9-EF75-8E31-C4200D713BC3}"/>
              </a:ext>
            </a:extLst>
          </p:cNvPr>
          <p:cNvSpPr>
            <a:spLocks noChangeArrowheads="1"/>
          </p:cNvSpPr>
          <p:nvPr/>
        </p:nvSpPr>
        <p:spPr bwMode="auto">
          <a:xfrm>
            <a:off x="2523623" y="3883099"/>
            <a:ext cx="90002" cy="90023"/>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solidFill>
                <a:schemeClr val="tx2"/>
              </a:solidFill>
              <a:latin typeface="ＭＳ Ｐゴシック" panose="020B0600070205080204" pitchFamily="50" charset="-128"/>
            </a:endParaRPr>
          </a:p>
        </p:txBody>
      </p:sp>
      <p:grpSp>
        <p:nvGrpSpPr>
          <p:cNvPr id="17431" name="グループ化 110">
            <a:extLst>
              <a:ext uri="{FF2B5EF4-FFF2-40B4-BE49-F238E27FC236}">
                <a16:creationId xmlns:a16="http://schemas.microsoft.com/office/drawing/2014/main" id="{E52114CB-E3CB-9D6D-839A-42C313AA8C75}"/>
              </a:ext>
            </a:extLst>
          </p:cNvPr>
          <p:cNvGrpSpPr>
            <a:grpSpLocks/>
          </p:cNvGrpSpPr>
          <p:nvPr/>
        </p:nvGrpSpPr>
        <p:grpSpPr bwMode="auto">
          <a:xfrm>
            <a:off x="1824247" y="4969567"/>
            <a:ext cx="640828" cy="433666"/>
            <a:chOff x="6047313" y="4660175"/>
            <a:chExt cx="640811" cy="433558"/>
          </a:xfrm>
        </p:grpSpPr>
        <p:sp>
          <p:nvSpPr>
            <p:cNvPr id="112" name="正方形/長方形 111">
              <a:extLst>
                <a:ext uri="{FF2B5EF4-FFF2-40B4-BE49-F238E27FC236}">
                  <a16:creationId xmlns:a16="http://schemas.microsoft.com/office/drawing/2014/main" id="{6D8981B3-908B-B489-1776-2AFB0DE15C8F}"/>
                </a:ext>
              </a:extLst>
            </p:cNvPr>
            <p:cNvSpPr/>
            <p:nvPr/>
          </p:nvSpPr>
          <p:spPr bwMode="auto">
            <a:xfrm rot="18709961">
              <a:off x="6406589" y="4750381"/>
              <a:ext cx="371741" cy="191329"/>
            </a:xfrm>
            <a:prstGeom prst="rect">
              <a:avLst/>
            </a:prstGeom>
            <a:noFill/>
            <a:ln w="12700" cap="flat" cmpd="sng">
              <a:noFill/>
              <a:prstDash val="solid"/>
              <a:round/>
              <a:headEnd/>
              <a:tailEnd/>
            </a:ln>
          </p:spPr>
          <p:txBody>
            <a:bodyPr lIns="0" tIns="0" rIns="0" bIns="0" anchor="ctr"/>
            <a:lstStyle/>
            <a:p>
              <a:pPr algn="ctr">
                <a:defRPr/>
              </a:pPr>
              <a:r>
                <a:rPr lang="ja-JP" altLang="en-US" sz="7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手線</a:t>
              </a:r>
            </a:p>
          </p:txBody>
        </p:sp>
        <p:sp>
          <p:nvSpPr>
            <p:cNvPr id="113" name="正方形/長方形 112">
              <a:extLst>
                <a:ext uri="{FF2B5EF4-FFF2-40B4-BE49-F238E27FC236}">
                  <a16:creationId xmlns:a16="http://schemas.microsoft.com/office/drawing/2014/main" id="{81354BCE-681D-002F-414A-94A23A7E3A0B}"/>
                </a:ext>
              </a:extLst>
            </p:cNvPr>
            <p:cNvSpPr/>
            <p:nvPr/>
          </p:nvSpPr>
          <p:spPr bwMode="auto">
            <a:xfrm rot="21006568">
              <a:off x="6047313" y="4902404"/>
              <a:ext cx="425489" cy="191329"/>
            </a:xfrm>
            <a:prstGeom prst="rect">
              <a:avLst/>
            </a:prstGeom>
            <a:noFill/>
            <a:ln w="12700" cap="flat" cmpd="sng">
              <a:noFill/>
              <a:prstDash val="solid"/>
              <a:round/>
              <a:headEnd/>
              <a:tailEnd/>
            </a:ln>
          </p:spPr>
          <p:txBody>
            <a:bodyPr lIns="0" tIns="0" rIns="0" bIns="0" anchor="ctr"/>
            <a:lstStyle/>
            <a:p>
              <a:pPr algn="ctr">
                <a:defRPr/>
              </a:pPr>
              <a:r>
                <a:rPr lang="en-US" altLang="ja-JP" sz="7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a:t>
              </a:r>
              <a:r>
                <a:rPr lang="ja-JP" altLang="en-US" sz="7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都</a:t>
              </a:r>
              <a:r>
                <a:rPr lang="en-US" altLang="ja-JP" sz="7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a:t>
              </a:r>
              <a:r>
                <a:rPr lang="ja-JP" altLang="en-US" sz="7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泉</a:t>
              </a:r>
            </a:p>
          </p:txBody>
        </p:sp>
        <p:sp>
          <p:nvSpPr>
            <p:cNvPr id="114" name="正方形/長方形 113">
              <a:extLst>
                <a:ext uri="{FF2B5EF4-FFF2-40B4-BE49-F238E27FC236}">
                  <a16:creationId xmlns:a16="http://schemas.microsoft.com/office/drawing/2014/main" id="{CB61E6CC-3ED2-DA5F-58A8-18931B2C404E}"/>
                </a:ext>
              </a:extLst>
            </p:cNvPr>
            <p:cNvSpPr/>
            <p:nvPr/>
          </p:nvSpPr>
          <p:spPr bwMode="auto">
            <a:xfrm rot="20860239">
              <a:off x="6294907" y="4878023"/>
              <a:ext cx="237247" cy="191329"/>
            </a:xfrm>
            <a:prstGeom prst="rect">
              <a:avLst/>
            </a:prstGeom>
            <a:noFill/>
            <a:ln w="12700" cap="flat" cmpd="sng">
              <a:noFill/>
              <a:prstDash val="solid"/>
              <a:round/>
              <a:headEnd/>
              <a:tailEnd/>
            </a:ln>
          </p:spPr>
          <p:txBody>
            <a:bodyPr lIns="0" tIns="0" rIns="0" bIns="0" anchor="ctr"/>
            <a:lstStyle/>
            <a:p>
              <a:pPr algn="ctr">
                <a:defRPr/>
              </a:pPr>
              <a:r>
                <a:rPr lang="ja-JP" altLang="en-US" sz="7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州</a:t>
              </a:r>
            </a:p>
          </p:txBody>
        </p:sp>
        <p:sp>
          <p:nvSpPr>
            <p:cNvPr id="115" name="正方形/長方形 114">
              <a:extLst>
                <a:ext uri="{FF2B5EF4-FFF2-40B4-BE49-F238E27FC236}">
                  <a16:creationId xmlns:a16="http://schemas.microsoft.com/office/drawing/2014/main" id="{04CD2C9F-3CFF-EAB6-CBBD-DBE2C47C44F7}"/>
                </a:ext>
              </a:extLst>
            </p:cNvPr>
            <p:cNvSpPr/>
            <p:nvPr/>
          </p:nvSpPr>
          <p:spPr bwMode="auto">
            <a:xfrm rot="19817038">
              <a:off x="6396456" y="4839710"/>
              <a:ext cx="195545" cy="191329"/>
            </a:xfrm>
            <a:prstGeom prst="rect">
              <a:avLst/>
            </a:prstGeom>
            <a:noFill/>
            <a:ln w="12700" cap="flat" cmpd="sng">
              <a:noFill/>
              <a:prstDash val="solid"/>
              <a:round/>
              <a:headEnd/>
              <a:tailEnd/>
            </a:ln>
          </p:spPr>
          <p:txBody>
            <a:bodyPr lIns="0" tIns="0" rIns="0" bIns="0" anchor="ctr"/>
            <a:lstStyle/>
            <a:p>
              <a:pPr algn="ctr">
                <a:defRPr/>
              </a:pPr>
              <a:r>
                <a:rPr lang="ja-JP" altLang="en-US" sz="7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山</a:t>
              </a:r>
            </a:p>
          </p:txBody>
        </p:sp>
      </p:grpSp>
      <p:sp>
        <p:nvSpPr>
          <p:cNvPr id="116" name="テキスト ボックス 115">
            <a:extLst>
              <a:ext uri="{FF2B5EF4-FFF2-40B4-BE49-F238E27FC236}">
                <a16:creationId xmlns:a16="http://schemas.microsoft.com/office/drawing/2014/main" id="{060DAB0D-9EB8-D309-BED1-CC124B846C01}"/>
              </a:ext>
            </a:extLst>
          </p:cNvPr>
          <p:cNvSpPr txBox="1"/>
          <p:nvPr/>
        </p:nvSpPr>
        <p:spPr bwMode="auto">
          <a:xfrm>
            <a:off x="312460" y="4751145"/>
            <a:ext cx="1036963" cy="273346"/>
          </a:xfrm>
          <a:prstGeom prst="rect">
            <a:avLst/>
          </a:prstGeom>
          <a:noFill/>
          <a:ln w="12700" cap="flat" cmpd="sng">
            <a:noFill/>
            <a:prstDash val="solid"/>
            <a:round/>
            <a:headEnd/>
            <a:tailEnd/>
          </a:ln>
          <a:effectLst>
            <a:glow rad="12700">
              <a:schemeClr val="accent1">
                <a:alpha val="70000"/>
              </a:schemeClr>
            </a:glow>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120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関西国際空港</a:t>
            </a:r>
          </a:p>
        </p:txBody>
      </p:sp>
      <p:sp>
        <p:nvSpPr>
          <p:cNvPr id="117" name="テキスト ボックス 116">
            <a:extLst>
              <a:ext uri="{FF2B5EF4-FFF2-40B4-BE49-F238E27FC236}">
                <a16:creationId xmlns:a16="http://schemas.microsoft.com/office/drawing/2014/main" id="{C75BE10F-1F79-16AC-74B2-5792BC3F9040}"/>
              </a:ext>
            </a:extLst>
          </p:cNvPr>
          <p:cNvSpPr txBox="1"/>
          <p:nvPr/>
        </p:nvSpPr>
        <p:spPr bwMode="auto">
          <a:xfrm>
            <a:off x="200759" y="5662897"/>
            <a:ext cx="748942" cy="430995"/>
          </a:xfrm>
          <a:prstGeom prst="rect">
            <a:avLst/>
          </a:prstGeom>
          <a:noFill/>
          <a:effectLst>
            <a:glow rad="152400">
              <a:schemeClr val="bg1">
                <a:alpha val="98000"/>
              </a:schemeClr>
            </a:glow>
          </a:effectLst>
        </p:spPr>
        <p:txBody>
          <a:bodyPr wrap="none">
            <a:spAutoFit/>
          </a:bodyP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nSpc>
                <a:spcPts val="1320"/>
              </a:lnSpc>
              <a:defRPr/>
            </a:pPr>
            <a:r>
              <a:rPr lang="ja-JP" altLang="en-US" sz="1100" dirty="0">
                <a:solidFill>
                  <a:srgbClr val="FF00FF"/>
                </a:solidFill>
                <a:effectLst>
                  <a:glow rad="38100">
                    <a:schemeClr val="bg1"/>
                  </a:glow>
                </a:effectLst>
                <a:latin typeface="ＭＳ Ｐゴシック" panose="020B0600070205080204" pitchFamily="50" charset="-128"/>
              </a:rPr>
              <a:t>南部広域</a:t>
            </a:r>
            <a:endParaRPr lang="en-US" altLang="ja-JP" sz="1100" dirty="0">
              <a:solidFill>
                <a:srgbClr val="FF00FF"/>
              </a:solidFill>
              <a:effectLst>
                <a:glow rad="38100">
                  <a:schemeClr val="bg1"/>
                </a:glow>
              </a:effectLst>
              <a:latin typeface="ＭＳ Ｐゴシック" panose="020B0600070205080204" pitchFamily="50" charset="-128"/>
            </a:endParaRPr>
          </a:p>
          <a:p>
            <a:pPr>
              <a:lnSpc>
                <a:spcPts val="1320"/>
              </a:lnSpc>
              <a:defRPr/>
            </a:pPr>
            <a:r>
              <a:rPr lang="ja-JP" altLang="en-US" sz="1100" dirty="0">
                <a:solidFill>
                  <a:srgbClr val="FF00FF"/>
                </a:solidFill>
                <a:effectLst>
                  <a:glow rad="38100">
                    <a:schemeClr val="bg1"/>
                  </a:glow>
                </a:effectLst>
                <a:latin typeface="ＭＳ Ｐゴシック" panose="020B0600070205080204" pitchFamily="50" charset="-128"/>
              </a:rPr>
              <a:t>防災拠点</a:t>
            </a:r>
            <a:endParaRPr lang="en-US" altLang="ja-JP" sz="1100" dirty="0">
              <a:solidFill>
                <a:srgbClr val="FF00FF"/>
              </a:solidFill>
              <a:effectLst>
                <a:glow rad="38100">
                  <a:schemeClr val="bg1"/>
                </a:glow>
              </a:effectLst>
              <a:latin typeface="ＭＳ Ｐゴシック" panose="020B0600070205080204" pitchFamily="50" charset="-128"/>
            </a:endParaRPr>
          </a:p>
        </p:txBody>
      </p:sp>
      <p:sp>
        <p:nvSpPr>
          <p:cNvPr id="118" name="円/楕円 200">
            <a:extLst>
              <a:ext uri="{FF2B5EF4-FFF2-40B4-BE49-F238E27FC236}">
                <a16:creationId xmlns:a16="http://schemas.microsoft.com/office/drawing/2014/main" id="{21655CAB-9CE1-0532-788C-84BC6D25358E}"/>
              </a:ext>
            </a:extLst>
          </p:cNvPr>
          <p:cNvSpPr/>
          <p:nvPr/>
        </p:nvSpPr>
        <p:spPr bwMode="auto">
          <a:xfrm>
            <a:off x="372275" y="6061803"/>
            <a:ext cx="192553" cy="192596"/>
          </a:xfrm>
          <a:prstGeom prst="ellipse">
            <a:avLst/>
          </a:prstGeom>
          <a:noFill/>
          <a:ln w="31750">
            <a:solidFill>
              <a:srgbClr val="FF00FF"/>
            </a:solidFill>
            <a:prstDash val="sysDot"/>
          </a:ln>
          <a:effectLst>
            <a:glow rad="25400">
              <a:schemeClr val="bg1">
                <a:alpha val="9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endParaRPr lang="ja-JP" altLang="en-US" sz="1000">
              <a:solidFill>
                <a:srgbClr val="FFFFFF"/>
              </a:solidFill>
              <a:effectLst>
                <a:glow rad="50800">
                  <a:schemeClr val="accent1"/>
                </a:glow>
              </a:effectLst>
              <a:latin typeface="ＭＳ Ｐゴシック" panose="020B0600070205080204" pitchFamily="50" charset="-128"/>
            </a:endParaRPr>
          </a:p>
        </p:txBody>
      </p:sp>
      <p:sp>
        <p:nvSpPr>
          <p:cNvPr id="119" name="円/楕円 197">
            <a:extLst>
              <a:ext uri="{FF2B5EF4-FFF2-40B4-BE49-F238E27FC236}">
                <a16:creationId xmlns:a16="http://schemas.microsoft.com/office/drawing/2014/main" id="{D260B807-160C-6976-F411-03BE0DBA45B1}"/>
              </a:ext>
            </a:extLst>
          </p:cNvPr>
          <p:cNvSpPr/>
          <p:nvPr/>
        </p:nvSpPr>
        <p:spPr bwMode="auto">
          <a:xfrm>
            <a:off x="3251838" y="3212700"/>
            <a:ext cx="308507" cy="265526"/>
          </a:xfrm>
          <a:prstGeom prst="ellipse">
            <a:avLst/>
          </a:prstGeom>
          <a:gradFill flip="none" rotWithShape="1">
            <a:gsLst>
              <a:gs pos="0">
                <a:srgbClr val="FF0066"/>
              </a:gs>
              <a:gs pos="36000">
                <a:srgbClr val="FF71AA">
                  <a:alpha val="80000"/>
                </a:srgbClr>
              </a:gs>
              <a:gs pos="68000">
                <a:srgbClr val="FF71AA">
                  <a:alpha val="10000"/>
                </a:srgbClr>
              </a:gs>
              <a:gs pos="100000">
                <a:srgbClr val="00B050">
                  <a:alpha val="0"/>
                  <a:lumMod val="0"/>
                  <a:lumOff val="100000"/>
                </a:srgbClr>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endParaRPr lang="ja-JP" altLang="en-US" sz="1000">
              <a:solidFill>
                <a:srgbClr val="FFFFFF"/>
              </a:solidFill>
              <a:latin typeface="ＭＳ Ｐゴシック" panose="020B0600070205080204" pitchFamily="50" charset="-128"/>
            </a:endParaRPr>
          </a:p>
        </p:txBody>
      </p:sp>
      <p:sp>
        <p:nvSpPr>
          <p:cNvPr id="123" name="テキスト ボックス 122">
            <a:extLst>
              <a:ext uri="{FF2B5EF4-FFF2-40B4-BE49-F238E27FC236}">
                <a16:creationId xmlns:a16="http://schemas.microsoft.com/office/drawing/2014/main" id="{13E359A7-F997-ED1E-3DD9-E69D3E39F71A}"/>
              </a:ext>
            </a:extLst>
          </p:cNvPr>
          <p:cNvSpPr txBox="1"/>
          <p:nvPr/>
        </p:nvSpPr>
        <p:spPr bwMode="auto">
          <a:xfrm>
            <a:off x="3964754" y="3786788"/>
            <a:ext cx="946364" cy="282644"/>
          </a:xfrm>
          <a:prstGeom prst="rect">
            <a:avLst/>
          </a:prstGeom>
          <a:noFill/>
          <a:effectLst>
            <a:glow rad="152400">
              <a:schemeClr val="bg1">
                <a:alpha val="98000"/>
              </a:schemeClr>
            </a:glow>
          </a:effectLst>
        </p:spPr>
        <p:txBody>
          <a:bodyPr wrap="none" lIns="36000" tIns="18000" rIns="36000" bIns="18000" anchor="ctr">
            <a:spAutoFit/>
          </a:bodyP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r>
              <a:rPr lang="ja-JP" altLang="en-US" sz="800" b="1" dirty="0">
                <a:solidFill>
                  <a:srgbClr val="FF0066"/>
                </a:solidFill>
                <a:effectLst>
                  <a:glow rad="63500">
                    <a:schemeClr val="bg1"/>
                  </a:glow>
                  <a:outerShdw blurRad="38100" dist="38100" dir="2700000" algn="tl">
                    <a:srgbClr val="C0C0C0"/>
                  </a:outerShdw>
                </a:effectLst>
                <a:latin typeface="ＭＳ Ｐゴシック" panose="020B0600070205080204" pitchFamily="50" charset="-128"/>
              </a:rPr>
              <a:t>世界遺産</a:t>
            </a:r>
          </a:p>
          <a:p>
            <a:pPr algn="ctr">
              <a:defRPr/>
            </a:pPr>
            <a:r>
              <a:rPr lang="ja-JP" altLang="en-US" sz="800" b="1" dirty="0">
                <a:solidFill>
                  <a:srgbClr val="FF0066"/>
                </a:solidFill>
                <a:effectLst>
                  <a:glow rad="63500">
                    <a:schemeClr val="bg1"/>
                  </a:glow>
                  <a:outerShdw blurRad="38100" dist="38100" dir="2700000" algn="tl">
                    <a:srgbClr val="C0C0C0"/>
                  </a:outerShdw>
                </a:effectLst>
                <a:latin typeface="ＭＳ Ｐゴシック" panose="020B0600070205080204" pitchFamily="50" charset="-128"/>
              </a:rPr>
              <a:t>百舌鳥・古市古墳群</a:t>
            </a:r>
            <a:endParaRPr lang="en-US" altLang="ja-JP" sz="800" b="1" dirty="0">
              <a:solidFill>
                <a:srgbClr val="FF0066"/>
              </a:solidFill>
              <a:effectLst>
                <a:glow rad="63500">
                  <a:schemeClr val="bg1"/>
                </a:glow>
                <a:outerShdw blurRad="38100" dist="38100" dir="2700000" algn="tl">
                  <a:srgbClr val="C0C0C0"/>
                </a:outerShdw>
              </a:effectLst>
              <a:latin typeface="ＭＳ Ｐゴシック" panose="020B0600070205080204" pitchFamily="50" charset="-128"/>
            </a:endParaRPr>
          </a:p>
        </p:txBody>
      </p:sp>
      <p:cxnSp>
        <p:nvCxnSpPr>
          <p:cNvPr id="124" name="直線矢印コネクタ 123">
            <a:extLst>
              <a:ext uri="{FF2B5EF4-FFF2-40B4-BE49-F238E27FC236}">
                <a16:creationId xmlns:a16="http://schemas.microsoft.com/office/drawing/2014/main" id="{3FB5FF88-F57B-8B3E-3B7C-228BA368DD1B}"/>
              </a:ext>
            </a:extLst>
          </p:cNvPr>
          <p:cNvCxnSpPr>
            <a:cxnSpLocks/>
            <a:stCxn id="123" idx="0"/>
          </p:cNvCxnSpPr>
          <p:nvPr/>
        </p:nvCxnSpPr>
        <p:spPr bwMode="auto">
          <a:xfrm flipH="1" flipV="1">
            <a:off x="3488260" y="3363920"/>
            <a:ext cx="949676" cy="422867"/>
          </a:xfrm>
          <a:prstGeom prst="straightConnector1">
            <a:avLst/>
          </a:prstGeom>
          <a:ln w="9525">
            <a:solidFill>
              <a:srgbClr val="FF0066"/>
            </a:solidFill>
            <a:tailEnd type="arrow"/>
          </a:ln>
          <a:effectLst>
            <a:glow rad="12700">
              <a:schemeClr val="bg1"/>
            </a:glow>
          </a:effectLst>
        </p:spPr>
        <p:style>
          <a:lnRef idx="1">
            <a:schemeClr val="accent1"/>
          </a:lnRef>
          <a:fillRef idx="0">
            <a:schemeClr val="accent1"/>
          </a:fillRef>
          <a:effectRef idx="0">
            <a:schemeClr val="accent1"/>
          </a:effectRef>
          <a:fontRef idx="minor">
            <a:schemeClr val="tx1"/>
          </a:fontRef>
        </p:style>
      </p:cxnSp>
      <p:cxnSp>
        <p:nvCxnSpPr>
          <p:cNvPr id="125" name="直線矢印コネクタ 124">
            <a:extLst>
              <a:ext uri="{FF2B5EF4-FFF2-40B4-BE49-F238E27FC236}">
                <a16:creationId xmlns:a16="http://schemas.microsoft.com/office/drawing/2014/main" id="{951912A7-1EEE-9FB7-2B74-BDD9B5C09D75}"/>
              </a:ext>
            </a:extLst>
          </p:cNvPr>
          <p:cNvCxnSpPr>
            <a:cxnSpLocks/>
            <a:stCxn id="123" idx="0"/>
          </p:cNvCxnSpPr>
          <p:nvPr/>
        </p:nvCxnSpPr>
        <p:spPr bwMode="auto">
          <a:xfrm flipV="1">
            <a:off x="4437937" y="3313243"/>
            <a:ext cx="295798" cy="473545"/>
          </a:xfrm>
          <a:prstGeom prst="straightConnector1">
            <a:avLst/>
          </a:prstGeom>
          <a:ln w="9525">
            <a:solidFill>
              <a:srgbClr val="FF0066"/>
            </a:solidFill>
            <a:tailEnd type="arrow"/>
          </a:ln>
          <a:effectLst>
            <a:glow rad="12700">
              <a:schemeClr val="bg1"/>
            </a:glow>
          </a:effectLst>
        </p:spPr>
        <p:style>
          <a:lnRef idx="1">
            <a:schemeClr val="accent1"/>
          </a:lnRef>
          <a:fillRef idx="0">
            <a:schemeClr val="accent1"/>
          </a:fillRef>
          <a:effectRef idx="0">
            <a:schemeClr val="accent1"/>
          </a:effectRef>
          <a:fontRef idx="minor">
            <a:schemeClr val="tx1"/>
          </a:fontRef>
        </p:style>
      </p:cxnSp>
      <p:sp>
        <p:nvSpPr>
          <p:cNvPr id="17454" name="楕円 143">
            <a:extLst>
              <a:ext uri="{FF2B5EF4-FFF2-40B4-BE49-F238E27FC236}">
                <a16:creationId xmlns:a16="http://schemas.microsoft.com/office/drawing/2014/main" id="{B13B4FE4-A1B7-BDD6-7B46-5917F38C497B}"/>
              </a:ext>
            </a:extLst>
          </p:cNvPr>
          <p:cNvSpPr>
            <a:spLocks noChangeArrowheads="1"/>
          </p:cNvSpPr>
          <p:nvPr/>
        </p:nvSpPr>
        <p:spPr bwMode="auto">
          <a:xfrm>
            <a:off x="1425867" y="6255486"/>
            <a:ext cx="90002" cy="90023"/>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latin typeface="ＭＳ Ｐゴシック" panose="020B0600070205080204" pitchFamily="50" charset="-128"/>
            </a:endParaRPr>
          </a:p>
        </p:txBody>
      </p:sp>
      <p:sp>
        <p:nvSpPr>
          <p:cNvPr id="17456" name="楕円 145">
            <a:extLst>
              <a:ext uri="{FF2B5EF4-FFF2-40B4-BE49-F238E27FC236}">
                <a16:creationId xmlns:a16="http://schemas.microsoft.com/office/drawing/2014/main" id="{95D97ADB-12A3-0652-F4CC-62141F366F0E}"/>
              </a:ext>
            </a:extLst>
          </p:cNvPr>
          <p:cNvSpPr>
            <a:spLocks noChangeArrowheads="1"/>
          </p:cNvSpPr>
          <p:nvPr/>
        </p:nvSpPr>
        <p:spPr bwMode="auto">
          <a:xfrm>
            <a:off x="956388" y="5507168"/>
            <a:ext cx="90002" cy="90023"/>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solidFill>
                <a:schemeClr val="tx2"/>
              </a:solidFill>
              <a:latin typeface="ＭＳ Ｐゴシック" panose="020B0600070205080204" pitchFamily="50" charset="-128"/>
            </a:endParaRPr>
          </a:p>
        </p:txBody>
      </p:sp>
      <p:sp>
        <p:nvSpPr>
          <p:cNvPr id="147" name="テキスト ボックス 146">
            <a:extLst>
              <a:ext uri="{FF2B5EF4-FFF2-40B4-BE49-F238E27FC236}">
                <a16:creationId xmlns:a16="http://schemas.microsoft.com/office/drawing/2014/main" id="{94D51BE5-E820-C4C5-8AD2-969629E1C463}"/>
              </a:ext>
            </a:extLst>
          </p:cNvPr>
          <p:cNvSpPr txBox="1"/>
          <p:nvPr/>
        </p:nvSpPr>
        <p:spPr bwMode="auto">
          <a:xfrm rot="18448801">
            <a:off x="2117038" y="3871898"/>
            <a:ext cx="165036" cy="994327"/>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en-US" altLang="zh-CN" sz="6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a:t>
            </a:r>
            <a:r>
              <a:rPr lang="ja-JP" altLang="en-US" sz="6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主）岸和田牛滝山貝塚線</a:t>
            </a:r>
            <a:endParaRPr lang="zh-CN" altLang="en-US" sz="600" dirty="0">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sp>
        <p:nvSpPr>
          <p:cNvPr id="148" name="テキスト ボックス 147">
            <a:extLst>
              <a:ext uri="{FF2B5EF4-FFF2-40B4-BE49-F238E27FC236}">
                <a16:creationId xmlns:a16="http://schemas.microsoft.com/office/drawing/2014/main" id="{CFEFFA84-1E6E-CB4D-25C2-88E4C98D65A1}"/>
              </a:ext>
            </a:extLst>
          </p:cNvPr>
          <p:cNvSpPr txBox="1"/>
          <p:nvPr/>
        </p:nvSpPr>
        <p:spPr bwMode="auto">
          <a:xfrm rot="18772805">
            <a:off x="1031486" y="5023098"/>
            <a:ext cx="899323" cy="166408"/>
          </a:xfrm>
          <a:prstGeom prst="rect">
            <a:avLst/>
          </a:prstGeom>
          <a:noFill/>
          <a:ln w="12700" cap="flat" cmpd="sng">
            <a:noFill/>
            <a:prstDash val="solid"/>
            <a:round/>
            <a:headEnd/>
            <a:tailEnd/>
          </a:ln>
          <a:effectLst>
            <a:glow rad="12700">
              <a:schemeClr val="accent1">
                <a:alpha val="70000"/>
              </a:schemeClr>
            </a:glow>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阪神高速</a:t>
            </a:r>
            <a:r>
              <a:rPr lang="en-US" altLang="ja-JP" sz="700" b="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4</a:t>
            </a:r>
            <a:r>
              <a:rPr lang="ja-JP" altLang="en-US" sz="700" b="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号湾岸線</a:t>
            </a:r>
          </a:p>
        </p:txBody>
      </p:sp>
      <p:sp>
        <p:nvSpPr>
          <p:cNvPr id="149" name="テキスト ボックス 148">
            <a:extLst>
              <a:ext uri="{FF2B5EF4-FFF2-40B4-BE49-F238E27FC236}">
                <a16:creationId xmlns:a16="http://schemas.microsoft.com/office/drawing/2014/main" id="{484175BD-1B65-C3E4-AC47-18D53586D5E1}"/>
              </a:ext>
            </a:extLst>
          </p:cNvPr>
          <p:cNvSpPr txBox="1"/>
          <p:nvPr/>
        </p:nvSpPr>
        <p:spPr bwMode="auto">
          <a:xfrm>
            <a:off x="2924183" y="2928162"/>
            <a:ext cx="412329" cy="135435"/>
          </a:xfrm>
          <a:prstGeom prst="rect">
            <a:avLst/>
          </a:prstGeom>
          <a:solidFill>
            <a:srgbClr val="EFFFFF"/>
          </a:solidFill>
          <a:ln w="6350" cap="flat" cmpd="sng">
            <a:solidFill>
              <a:schemeClr val="tx1">
                <a:lumMod val="65000"/>
                <a:lumOff val="35000"/>
              </a:schemeClr>
            </a:solidFill>
            <a:prstDash val="sysDash"/>
            <a:round/>
            <a:headEnd/>
            <a:tailEnd/>
          </a:ln>
          <a:effectLst>
            <a:glow>
              <a:schemeClr val="accent1"/>
            </a:glow>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tx1">
                    <a:lumMod val="65000"/>
                    <a:lumOff val="35000"/>
                  </a:schemeClr>
                </a:solidFill>
                <a:effectLst/>
                <a:latin typeface="ＭＳ Ｐゴシック" panose="020B0600070205080204" pitchFamily="50" charset="-128"/>
                <a:ea typeface="ＭＳ Ｐゴシック" panose="020B0600070205080204" pitchFamily="50" charset="-128"/>
              </a:rPr>
              <a:t>至 大阪</a:t>
            </a:r>
          </a:p>
        </p:txBody>
      </p:sp>
      <p:sp>
        <p:nvSpPr>
          <p:cNvPr id="151" name="テキスト ボックス 150">
            <a:extLst>
              <a:ext uri="{FF2B5EF4-FFF2-40B4-BE49-F238E27FC236}">
                <a16:creationId xmlns:a16="http://schemas.microsoft.com/office/drawing/2014/main" id="{CC638EC9-774D-15C7-7DF7-22B1177AB505}"/>
              </a:ext>
            </a:extLst>
          </p:cNvPr>
          <p:cNvSpPr txBox="1"/>
          <p:nvPr/>
        </p:nvSpPr>
        <p:spPr bwMode="auto">
          <a:xfrm>
            <a:off x="4167670" y="2928162"/>
            <a:ext cx="295798" cy="135435"/>
          </a:xfrm>
          <a:prstGeom prst="rect">
            <a:avLst/>
          </a:prstGeom>
          <a:solidFill>
            <a:srgbClr val="EFFFFF"/>
          </a:solidFill>
          <a:ln w="6350" cap="flat" cmpd="sng">
            <a:solidFill>
              <a:schemeClr val="tx1">
                <a:lumMod val="65000"/>
                <a:lumOff val="35000"/>
              </a:schemeClr>
            </a:solidFill>
            <a:prstDash val="sysDash"/>
            <a:round/>
            <a:headEnd/>
            <a:tailEnd/>
          </a:ln>
          <a:effectLst>
            <a:glow>
              <a:schemeClr val="accent1"/>
            </a:glow>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tx1">
                    <a:lumMod val="65000"/>
                    <a:lumOff val="35000"/>
                  </a:schemeClr>
                </a:solidFill>
                <a:effectLst/>
                <a:latin typeface="ＭＳ Ｐゴシック" panose="020B0600070205080204" pitchFamily="50" charset="-128"/>
                <a:ea typeface="ＭＳ Ｐゴシック" panose="020B0600070205080204" pitchFamily="50" charset="-128"/>
              </a:rPr>
              <a:t>至 堺</a:t>
            </a:r>
          </a:p>
        </p:txBody>
      </p:sp>
      <p:sp>
        <p:nvSpPr>
          <p:cNvPr id="152" name="テキスト ボックス 151">
            <a:extLst>
              <a:ext uri="{FF2B5EF4-FFF2-40B4-BE49-F238E27FC236}">
                <a16:creationId xmlns:a16="http://schemas.microsoft.com/office/drawing/2014/main" id="{3AB4FDF7-5D54-15D3-550B-825D7665D468}"/>
              </a:ext>
            </a:extLst>
          </p:cNvPr>
          <p:cNvSpPr txBox="1"/>
          <p:nvPr/>
        </p:nvSpPr>
        <p:spPr bwMode="auto">
          <a:xfrm>
            <a:off x="3033377" y="6563343"/>
            <a:ext cx="484249" cy="135435"/>
          </a:xfrm>
          <a:prstGeom prst="rect">
            <a:avLst/>
          </a:prstGeom>
          <a:solidFill>
            <a:srgbClr val="EFFFFF"/>
          </a:solidFill>
          <a:ln w="6350" cap="flat" cmpd="sng">
            <a:solidFill>
              <a:schemeClr val="tx1">
                <a:lumMod val="65000"/>
                <a:lumOff val="35000"/>
              </a:schemeClr>
            </a:solidFill>
            <a:prstDash val="sysDash"/>
            <a:round/>
            <a:headEnd/>
            <a:tailEnd/>
          </a:ln>
          <a:effectLst>
            <a:glow>
              <a:schemeClr val="accent1"/>
            </a:glow>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tx1">
                    <a:lumMod val="65000"/>
                    <a:lumOff val="35000"/>
                  </a:schemeClr>
                </a:solidFill>
                <a:effectLst/>
                <a:latin typeface="ＭＳ Ｐゴシック" panose="020B0600070205080204" pitchFamily="50" charset="-128"/>
                <a:ea typeface="ＭＳ Ｐゴシック" panose="020B0600070205080204" pitchFamily="50" charset="-128"/>
              </a:rPr>
              <a:t>至 かつらぎ</a:t>
            </a:r>
          </a:p>
        </p:txBody>
      </p:sp>
      <p:sp>
        <p:nvSpPr>
          <p:cNvPr id="153" name="テキスト ボックス 152">
            <a:extLst>
              <a:ext uri="{FF2B5EF4-FFF2-40B4-BE49-F238E27FC236}">
                <a16:creationId xmlns:a16="http://schemas.microsoft.com/office/drawing/2014/main" id="{5E7704D1-40F4-9A81-4134-2F7ACC180DA9}"/>
              </a:ext>
            </a:extLst>
          </p:cNvPr>
          <p:cNvSpPr txBox="1"/>
          <p:nvPr/>
        </p:nvSpPr>
        <p:spPr bwMode="auto">
          <a:xfrm>
            <a:off x="5126328" y="3498630"/>
            <a:ext cx="140683" cy="544224"/>
          </a:xfrm>
          <a:prstGeom prst="rect">
            <a:avLst/>
          </a:prstGeom>
          <a:solidFill>
            <a:srgbClr val="EFFFFF"/>
          </a:solidFill>
          <a:ln w="6350" cap="flat" cmpd="sng">
            <a:solidFill>
              <a:schemeClr val="tx1">
                <a:lumMod val="65000"/>
                <a:lumOff val="35000"/>
              </a:schemeClr>
            </a:solidFill>
            <a:prstDash val="sysDash"/>
            <a:round/>
            <a:headEnd/>
            <a:tailEnd/>
          </a:ln>
          <a:effectLst>
            <a:glow>
              <a:schemeClr val="accent1"/>
            </a:glow>
          </a:effectLst>
        </p:spPr>
        <p:txBody>
          <a:bodyPr vert="eaVert" lIns="0" tIns="0" rIns="0" bIns="0" anchor="ctr"/>
          <a:lstStyle>
            <a:defPPr>
              <a:defRPr lang="en-US"/>
            </a:defPPr>
            <a:lvl1pPr algn="ctr">
              <a:defRPr sz="700" b="0">
                <a:solidFill>
                  <a:schemeClr val="tx1">
                    <a:lumMod val="65000"/>
                    <a:lumOff val="35000"/>
                  </a:schemeClr>
                </a:solidFill>
                <a:effectLst/>
                <a:latin typeface="ＭＳ Ｐゴシック" panose="020B0600070205080204" pitchFamily="50" charset="-128"/>
                <a:ea typeface="ＭＳ Ｐゴシック" panose="020B0600070205080204" pitchFamily="50" charset="-128"/>
              </a:defRPr>
            </a:lvl1pPr>
          </a:lstStyle>
          <a:p>
            <a:pPr>
              <a:defRPr/>
            </a:pPr>
            <a:r>
              <a:rPr lang="ja-JP" altLang="en-US" dirty="0"/>
              <a:t>至 河内長野</a:t>
            </a:r>
          </a:p>
        </p:txBody>
      </p:sp>
      <p:sp>
        <p:nvSpPr>
          <p:cNvPr id="158" name="円/楕円 197">
            <a:extLst>
              <a:ext uri="{FF2B5EF4-FFF2-40B4-BE49-F238E27FC236}">
                <a16:creationId xmlns:a16="http://schemas.microsoft.com/office/drawing/2014/main" id="{F9F2D1DA-774C-8C20-F109-1E65B0400B28}"/>
              </a:ext>
            </a:extLst>
          </p:cNvPr>
          <p:cNvSpPr/>
          <p:nvPr/>
        </p:nvSpPr>
        <p:spPr bwMode="auto">
          <a:xfrm>
            <a:off x="2411189" y="5183409"/>
            <a:ext cx="308507" cy="265526"/>
          </a:xfrm>
          <a:prstGeom prst="ellipse">
            <a:avLst/>
          </a:prstGeom>
          <a:gradFill flip="none" rotWithShape="1">
            <a:gsLst>
              <a:gs pos="0">
                <a:srgbClr val="00B050"/>
              </a:gs>
              <a:gs pos="36000">
                <a:srgbClr val="00DE64">
                  <a:alpha val="80000"/>
                </a:srgbClr>
              </a:gs>
              <a:gs pos="68000">
                <a:schemeClr val="accent6">
                  <a:lumMod val="60000"/>
                  <a:lumOff val="40000"/>
                  <a:alpha val="0"/>
                </a:schemeClr>
              </a:gs>
              <a:gs pos="100000">
                <a:srgbClr val="00B050">
                  <a:alpha val="0"/>
                  <a:lumMod val="0"/>
                  <a:lumOff val="100000"/>
                </a:srgbClr>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endParaRPr lang="ja-JP" altLang="en-US" sz="1000">
              <a:solidFill>
                <a:srgbClr val="FFFFFF"/>
              </a:solidFill>
              <a:latin typeface="ＭＳ Ｐゴシック" panose="020B0600070205080204" pitchFamily="50" charset="-128"/>
            </a:endParaRPr>
          </a:p>
        </p:txBody>
      </p:sp>
      <p:sp>
        <p:nvSpPr>
          <p:cNvPr id="17479" name="楕円 159">
            <a:extLst>
              <a:ext uri="{FF2B5EF4-FFF2-40B4-BE49-F238E27FC236}">
                <a16:creationId xmlns:a16="http://schemas.microsoft.com/office/drawing/2014/main" id="{863E1DBB-7A2D-58A7-F373-A94248DAE3F9}"/>
              </a:ext>
            </a:extLst>
          </p:cNvPr>
          <p:cNvSpPr>
            <a:spLocks noChangeArrowheads="1"/>
          </p:cNvSpPr>
          <p:nvPr/>
        </p:nvSpPr>
        <p:spPr bwMode="auto">
          <a:xfrm>
            <a:off x="2837451" y="5127241"/>
            <a:ext cx="90002" cy="90023"/>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latin typeface="ＭＳ Ｐゴシック" panose="020B0600070205080204" pitchFamily="50" charset="-128"/>
            </a:endParaRPr>
          </a:p>
        </p:txBody>
      </p:sp>
      <p:sp>
        <p:nvSpPr>
          <p:cNvPr id="161" name="テキスト ボックス 160">
            <a:extLst>
              <a:ext uri="{FF2B5EF4-FFF2-40B4-BE49-F238E27FC236}">
                <a16:creationId xmlns:a16="http://schemas.microsoft.com/office/drawing/2014/main" id="{FFD68C79-4D98-4B08-25AC-2305F469F982}"/>
              </a:ext>
            </a:extLst>
          </p:cNvPr>
          <p:cNvSpPr txBox="1"/>
          <p:nvPr/>
        </p:nvSpPr>
        <p:spPr bwMode="auto">
          <a:xfrm>
            <a:off x="2743937" y="5292618"/>
            <a:ext cx="392930" cy="218703"/>
          </a:xfrm>
          <a:prstGeom prst="rect">
            <a:avLst/>
          </a:prstGeom>
          <a:solidFill>
            <a:srgbClr val="0000FF"/>
          </a:solidFill>
          <a:ln w="6350" cap="flat" cmpd="sng">
            <a:solidFill>
              <a:schemeClr val="bg1"/>
            </a:solidFill>
            <a:prstDash val="solid"/>
            <a:round/>
            <a:headEnd/>
            <a:tailEnd/>
          </a:ln>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岸和田</a:t>
            </a:r>
            <a:endPar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和泉</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IC</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162" name="テキスト ボックス 161">
            <a:extLst>
              <a:ext uri="{FF2B5EF4-FFF2-40B4-BE49-F238E27FC236}">
                <a16:creationId xmlns:a16="http://schemas.microsoft.com/office/drawing/2014/main" id="{92A8C30D-441C-2593-D04E-6AC69D6967C0}"/>
              </a:ext>
            </a:extLst>
          </p:cNvPr>
          <p:cNvSpPr txBox="1"/>
          <p:nvPr/>
        </p:nvSpPr>
        <p:spPr bwMode="auto">
          <a:xfrm>
            <a:off x="2231102" y="5492282"/>
            <a:ext cx="585679" cy="159502"/>
          </a:xfrm>
          <a:prstGeom prst="rect">
            <a:avLst/>
          </a:prstGeom>
          <a:noFill/>
          <a:effectLst>
            <a:glow rad="152400">
              <a:schemeClr val="bg1">
                <a:alpha val="98000"/>
              </a:schemeClr>
            </a:glow>
          </a:effectLst>
        </p:spPr>
        <p:txBody>
          <a:bodyPr wrap="none" lIns="36000" tIns="18000" rIns="36000" bIns="18000" anchor="ctr">
            <a:spAutoFit/>
          </a:bodyP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r>
              <a:rPr lang="ja-JP" altLang="en-US" sz="800" b="1" dirty="0">
                <a:solidFill>
                  <a:srgbClr val="00B050"/>
                </a:solidFill>
                <a:effectLst>
                  <a:glow rad="63500">
                    <a:schemeClr val="bg1"/>
                  </a:glow>
                  <a:outerShdw blurRad="38100" dist="38100" dir="2700000" algn="tl">
                    <a:srgbClr val="C0C0C0"/>
                  </a:outerShdw>
                </a:effectLst>
                <a:latin typeface="ＭＳ Ｐゴシック" panose="020B0600070205080204" pitchFamily="50" charset="-128"/>
              </a:rPr>
              <a:t>蜻蛉池公園</a:t>
            </a:r>
          </a:p>
        </p:txBody>
      </p:sp>
      <p:sp>
        <p:nvSpPr>
          <p:cNvPr id="163" name="円/楕円 197">
            <a:extLst>
              <a:ext uri="{FF2B5EF4-FFF2-40B4-BE49-F238E27FC236}">
                <a16:creationId xmlns:a16="http://schemas.microsoft.com/office/drawing/2014/main" id="{BBF3B008-47FB-CCF5-2DBF-FCE563F83218}"/>
              </a:ext>
            </a:extLst>
          </p:cNvPr>
          <p:cNvSpPr/>
          <p:nvPr/>
        </p:nvSpPr>
        <p:spPr bwMode="auto">
          <a:xfrm>
            <a:off x="1563257" y="5368455"/>
            <a:ext cx="308507" cy="265526"/>
          </a:xfrm>
          <a:prstGeom prst="ellipse">
            <a:avLst/>
          </a:prstGeom>
          <a:gradFill flip="none" rotWithShape="1">
            <a:gsLst>
              <a:gs pos="0">
                <a:schemeClr val="accent2"/>
              </a:gs>
              <a:gs pos="36000">
                <a:schemeClr val="accent2">
                  <a:lumMod val="60000"/>
                  <a:lumOff val="40000"/>
                </a:schemeClr>
              </a:gs>
              <a:gs pos="68000">
                <a:schemeClr val="accent2">
                  <a:lumMod val="60000"/>
                  <a:lumOff val="40000"/>
                  <a:alpha val="0"/>
                </a:schemeClr>
              </a:gs>
              <a:gs pos="100000">
                <a:srgbClr val="00B050">
                  <a:alpha val="0"/>
                  <a:lumMod val="0"/>
                  <a:lumOff val="100000"/>
                </a:srgbClr>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endParaRPr lang="ja-JP" altLang="en-US" sz="1000">
              <a:solidFill>
                <a:srgbClr val="FFFFFF"/>
              </a:solidFill>
              <a:latin typeface="ＭＳ Ｐゴシック" panose="020B0600070205080204" pitchFamily="50" charset="-128"/>
            </a:endParaRPr>
          </a:p>
        </p:txBody>
      </p:sp>
      <p:sp>
        <p:nvSpPr>
          <p:cNvPr id="164" name="円/楕円 197">
            <a:extLst>
              <a:ext uri="{FF2B5EF4-FFF2-40B4-BE49-F238E27FC236}">
                <a16:creationId xmlns:a16="http://schemas.microsoft.com/office/drawing/2014/main" id="{E6FFB456-BE34-DC49-6F16-D6C3F3F7AD0F}"/>
              </a:ext>
            </a:extLst>
          </p:cNvPr>
          <p:cNvSpPr/>
          <p:nvPr/>
        </p:nvSpPr>
        <p:spPr bwMode="auto">
          <a:xfrm>
            <a:off x="4622624" y="3075842"/>
            <a:ext cx="308507" cy="265526"/>
          </a:xfrm>
          <a:prstGeom prst="ellipse">
            <a:avLst/>
          </a:prstGeom>
          <a:gradFill flip="none" rotWithShape="1">
            <a:gsLst>
              <a:gs pos="0">
                <a:srgbClr val="FF0066"/>
              </a:gs>
              <a:gs pos="36000">
                <a:srgbClr val="FF71AA">
                  <a:alpha val="80000"/>
                </a:srgbClr>
              </a:gs>
              <a:gs pos="68000">
                <a:srgbClr val="FF71AA">
                  <a:alpha val="10000"/>
                </a:srgbClr>
              </a:gs>
              <a:gs pos="100000">
                <a:srgbClr val="00B050">
                  <a:alpha val="0"/>
                  <a:lumMod val="0"/>
                  <a:lumOff val="100000"/>
                </a:srgbClr>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endParaRPr lang="ja-JP" altLang="en-US" sz="1000">
              <a:solidFill>
                <a:srgbClr val="FFFFFF"/>
              </a:solidFill>
              <a:latin typeface="ＭＳ Ｐゴシック" panose="020B0600070205080204" pitchFamily="50" charset="-128"/>
            </a:endParaRPr>
          </a:p>
        </p:txBody>
      </p:sp>
      <p:sp>
        <p:nvSpPr>
          <p:cNvPr id="165" name="テキスト ボックス 114">
            <a:extLst>
              <a:ext uri="{FF2B5EF4-FFF2-40B4-BE49-F238E27FC236}">
                <a16:creationId xmlns:a16="http://schemas.microsoft.com/office/drawing/2014/main" id="{53BD31A1-1AFE-58AC-5240-133EF498BAE2}"/>
              </a:ext>
            </a:extLst>
          </p:cNvPr>
          <p:cNvSpPr txBox="1"/>
          <p:nvPr/>
        </p:nvSpPr>
        <p:spPr bwMode="auto">
          <a:xfrm>
            <a:off x="4815809" y="6485529"/>
            <a:ext cx="1020762" cy="123825"/>
          </a:xfrm>
          <a:prstGeom prst="rect">
            <a:avLst/>
          </a:prstGeom>
          <a:solidFill>
            <a:srgbClr val="FFFFFF">
              <a:alpha val="50196"/>
            </a:srgbClr>
          </a:solidFill>
          <a:ln w="9525" cmpd="sng">
            <a:noFill/>
          </a:ln>
        </p:spPr>
        <p:style>
          <a:lnRef idx="0">
            <a:scrgbClr r="0" g="0" b="0"/>
          </a:lnRef>
          <a:fillRef idx="0">
            <a:scrgbClr r="0" g="0" b="0"/>
          </a:fillRef>
          <a:effectRef idx="0">
            <a:scrgbClr r="0" g="0" b="0"/>
          </a:effectRef>
          <a:fontRef idx="minor">
            <a:schemeClr val="dk1"/>
          </a:fontRef>
        </p:style>
        <p:txBody>
          <a:bodyPr wrap="none" lIns="0" tIns="7200" rIns="0" bIns="1800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700" dirty="0">
                <a:latin typeface="ＭＳ Ｐゴシック" panose="020B0600070205080204" pitchFamily="50" charset="-128"/>
                <a:ea typeface="ＭＳ Ｐゴシック" panose="020B0600070205080204" pitchFamily="50" charset="-128"/>
              </a:rPr>
              <a:t>下図：地理院地図を使用</a:t>
            </a:r>
          </a:p>
        </p:txBody>
      </p:sp>
      <p:sp>
        <p:nvSpPr>
          <p:cNvPr id="167" name="テキスト ボックス 166">
            <a:extLst>
              <a:ext uri="{FF2B5EF4-FFF2-40B4-BE49-F238E27FC236}">
                <a16:creationId xmlns:a16="http://schemas.microsoft.com/office/drawing/2014/main" id="{85754626-121C-A47B-8B6E-D8B43926C6D8}"/>
              </a:ext>
            </a:extLst>
          </p:cNvPr>
          <p:cNvSpPr txBox="1"/>
          <p:nvPr/>
        </p:nvSpPr>
        <p:spPr bwMode="auto">
          <a:xfrm>
            <a:off x="1171448" y="5582919"/>
            <a:ext cx="633754" cy="282573"/>
          </a:xfrm>
          <a:prstGeom prst="rect">
            <a:avLst/>
          </a:prstGeom>
          <a:noFill/>
          <a:effectLst>
            <a:glow rad="152400">
              <a:schemeClr val="bg1">
                <a:alpha val="98000"/>
              </a:schemeClr>
            </a:glow>
          </a:effectLst>
        </p:spPr>
        <p:txBody>
          <a:bodyPr wrap="none" lIns="36000" tIns="18000" rIns="36000" bIns="18000" anchor="ctr">
            <a:spAutoFit/>
          </a:bodyP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r>
              <a:rPr lang="ja-JP" altLang="en-US" sz="800" b="1" dirty="0">
                <a:solidFill>
                  <a:srgbClr val="FF6600"/>
                </a:solidFill>
                <a:effectLst>
                  <a:glow rad="63500">
                    <a:schemeClr val="bg1"/>
                  </a:glow>
                  <a:outerShdw blurRad="38100" dist="38100" dir="2700000" algn="tl">
                    <a:srgbClr val="C0C0C0"/>
                  </a:outerShdw>
                </a:effectLst>
                <a:latin typeface="ＭＳ Ｐゴシック" panose="020B0600070205080204" pitchFamily="50" charset="-128"/>
              </a:rPr>
              <a:t>せんごくの杜</a:t>
            </a:r>
            <a:endParaRPr lang="en-US" altLang="ja-JP" sz="800" b="1" dirty="0">
              <a:solidFill>
                <a:srgbClr val="FF6600"/>
              </a:solidFill>
              <a:effectLst>
                <a:glow rad="63500">
                  <a:schemeClr val="bg1"/>
                </a:glow>
                <a:outerShdw blurRad="38100" dist="38100" dir="2700000" algn="tl">
                  <a:srgbClr val="C0C0C0"/>
                </a:outerShdw>
              </a:effectLst>
              <a:latin typeface="ＭＳ Ｐゴシック" panose="020B0600070205080204" pitchFamily="50" charset="-128"/>
            </a:endParaRPr>
          </a:p>
          <a:p>
            <a:pPr algn="ctr">
              <a:defRPr/>
            </a:pPr>
            <a:r>
              <a:rPr lang="ja-JP" altLang="en-US" sz="800" b="1" dirty="0">
                <a:solidFill>
                  <a:srgbClr val="FF6600"/>
                </a:solidFill>
                <a:effectLst>
                  <a:glow rad="63500">
                    <a:schemeClr val="bg1"/>
                  </a:glow>
                  <a:outerShdw blurRad="38100" dist="38100" dir="2700000" algn="tl">
                    <a:srgbClr val="C0C0C0"/>
                  </a:outerShdw>
                </a:effectLst>
                <a:latin typeface="ＭＳ Ｐゴシック" panose="020B0600070205080204" pitchFamily="50" charset="-128"/>
              </a:rPr>
              <a:t>（防災広場）</a:t>
            </a:r>
          </a:p>
        </p:txBody>
      </p:sp>
      <p:sp>
        <p:nvSpPr>
          <p:cNvPr id="102" name="テキスト ボックス 101">
            <a:extLst>
              <a:ext uri="{FF2B5EF4-FFF2-40B4-BE49-F238E27FC236}">
                <a16:creationId xmlns:a16="http://schemas.microsoft.com/office/drawing/2014/main" id="{7633D1F5-94E7-ABAA-8118-EFC96E3BFD53}"/>
              </a:ext>
            </a:extLst>
          </p:cNvPr>
          <p:cNvSpPr txBox="1"/>
          <p:nvPr/>
        </p:nvSpPr>
        <p:spPr bwMode="auto">
          <a:xfrm rot="17706107">
            <a:off x="2184638" y="4428482"/>
            <a:ext cx="165036" cy="713736"/>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en-US" altLang="zh-CN" sz="6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a:t>
            </a:r>
            <a:r>
              <a:rPr lang="ja-JP" altLang="en-US" sz="6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一）春木岸和田線</a:t>
            </a:r>
            <a:endParaRPr lang="zh-CN" altLang="en-US" sz="600" dirty="0">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604088D5-D3FE-0EC3-ED05-7A77324EFB28}"/>
              </a:ext>
            </a:extLst>
          </p:cNvPr>
          <p:cNvPicPr>
            <a:picLocks noChangeAspect="1"/>
          </p:cNvPicPr>
          <p:nvPr/>
        </p:nvPicPr>
        <p:blipFill>
          <a:blip r:embed="rId4"/>
          <a:stretch>
            <a:fillRect/>
          </a:stretch>
        </p:blipFill>
        <p:spPr>
          <a:xfrm>
            <a:off x="3771599" y="3675925"/>
            <a:ext cx="199644" cy="167640"/>
          </a:xfrm>
          <a:prstGeom prst="rect">
            <a:avLst/>
          </a:prstGeom>
        </p:spPr>
      </p:pic>
      <p:pic>
        <p:nvPicPr>
          <p:cNvPr id="4" name="図 3">
            <a:extLst>
              <a:ext uri="{FF2B5EF4-FFF2-40B4-BE49-F238E27FC236}">
                <a16:creationId xmlns:a16="http://schemas.microsoft.com/office/drawing/2014/main" id="{91F7B55C-EF3D-9C27-F688-E90862AEE45E}"/>
              </a:ext>
            </a:extLst>
          </p:cNvPr>
          <p:cNvPicPr>
            <a:picLocks noChangeAspect="1"/>
          </p:cNvPicPr>
          <p:nvPr/>
        </p:nvPicPr>
        <p:blipFill>
          <a:blip r:embed="rId5"/>
          <a:stretch>
            <a:fillRect/>
          </a:stretch>
        </p:blipFill>
        <p:spPr>
          <a:xfrm>
            <a:off x="4463468" y="4430384"/>
            <a:ext cx="199644" cy="169164"/>
          </a:xfrm>
          <a:prstGeom prst="rect">
            <a:avLst/>
          </a:prstGeom>
        </p:spPr>
      </p:pic>
      <p:pic>
        <p:nvPicPr>
          <p:cNvPr id="5" name="図 4">
            <a:extLst>
              <a:ext uri="{FF2B5EF4-FFF2-40B4-BE49-F238E27FC236}">
                <a16:creationId xmlns:a16="http://schemas.microsoft.com/office/drawing/2014/main" id="{59DED9D4-6AF7-65B7-818D-4E57540F06D4}"/>
              </a:ext>
            </a:extLst>
          </p:cNvPr>
          <p:cNvPicPr>
            <a:picLocks noChangeAspect="1"/>
          </p:cNvPicPr>
          <p:nvPr/>
        </p:nvPicPr>
        <p:blipFill>
          <a:blip r:embed="rId6"/>
          <a:stretch>
            <a:fillRect/>
          </a:stretch>
        </p:blipFill>
        <p:spPr>
          <a:xfrm>
            <a:off x="4149196" y="3243247"/>
            <a:ext cx="199644" cy="167640"/>
          </a:xfrm>
          <a:prstGeom prst="rect">
            <a:avLst/>
          </a:prstGeom>
        </p:spPr>
      </p:pic>
      <p:pic>
        <p:nvPicPr>
          <p:cNvPr id="7" name="図 6">
            <a:extLst>
              <a:ext uri="{FF2B5EF4-FFF2-40B4-BE49-F238E27FC236}">
                <a16:creationId xmlns:a16="http://schemas.microsoft.com/office/drawing/2014/main" id="{9E04CD02-3FA8-6E5D-BBC8-9F3CCC008E14}"/>
              </a:ext>
            </a:extLst>
          </p:cNvPr>
          <p:cNvPicPr>
            <a:picLocks noChangeAspect="1"/>
          </p:cNvPicPr>
          <p:nvPr/>
        </p:nvPicPr>
        <p:blipFill>
          <a:blip r:embed="rId4"/>
          <a:stretch>
            <a:fillRect/>
          </a:stretch>
        </p:blipFill>
        <p:spPr>
          <a:xfrm>
            <a:off x="4149196" y="4358277"/>
            <a:ext cx="199644" cy="167640"/>
          </a:xfrm>
          <a:prstGeom prst="rect">
            <a:avLst/>
          </a:prstGeom>
        </p:spPr>
      </p:pic>
      <p:cxnSp>
        <p:nvCxnSpPr>
          <p:cNvPr id="159" name="直線コネクタ 158">
            <a:extLst>
              <a:ext uri="{FF2B5EF4-FFF2-40B4-BE49-F238E27FC236}">
                <a16:creationId xmlns:a16="http://schemas.microsoft.com/office/drawing/2014/main" id="{C98217A3-2AD4-202B-2AF6-53CB74BA9D24}"/>
              </a:ext>
            </a:extLst>
          </p:cNvPr>
          <p:cNvCxnSpPr>
            <a:cxnSpLocks noChangeShapeType="1"/>
          </p:cNvCxnSpPr>
          <p:nvPr/>
        </p:nvCxnSpPr>
        <p:spPr bwMode="auto">
          <a:xfrm>
            <a:off x="2830125" y="4720181"/>
            <a:ext cx="0" cy="138317"/>
          </a:xfrm>
          <a:prstGeom prst="line">
            <a:avLst/>
          </a:prstGeom>
          <a:ln w="19050">
            <a:solidFill>
              <a:schemeClr val="tx1"/>
            </a:solidFill>
            <a:prstDash val="solid"/>
            <a:headEnd/>
            <a:tailEnd/>
          </a:ln>
        </p:spPr>
        <p:style>
          <a:lnRef idx="1">
            <a:schemeClr val="dk1"/>
          </a:lnRef>
          <a:fillRef idx="0">
            <a:schemeClr val="dk1"/>
          </a:fillRef>
          <a:effectRef idx="0">
            <a:schemeClr val="dk1"/>
          </a:effectRef>
          <a:fontRef idx="minor">
            <a:schemeClr val="tx1"/>
          </a:fontRef>
        </p:style>
      </p:cxnSp>
      <p:pic>
        <p:nvPicPr>
          <p:cNvPr id="8" name="図 7">
            <a:extLst>
              <a:ext uri="{FF2B5EF4-FFF2-40B4-BE49-F238E27FC236}">
                <a16:creationId xmlns:a16="http://schemas.microsoft.com/office/drawing/2014/main" id="{1C69678C-A096-1F33-7995-E07EEC3CAC8A}"/>
              </a:ext>
            </a:extLst>
          </p:cNvPr>
          <p:cNvPicPr>
            <a:picLocks noChangeAspect="1"/>
          </p:cNvPicPr>
          <p:nvPr/>
        </p:nvPicPr>
        <p:blipFill>
          <a:blip r:embed="rId4"/>
          <a:stretch>
            <a:fillRect/>
          </a:stretch>
        </p:blipFill>
        <p:spPr>
          <a:xfrm>
            <a:off x="4997025" y="5401977"/>
            <a:ext cx="199644" cy="167640"/>
          </a:xfrm>
          <a:prstGeom prst="rect">
            <a:avLst/>
          </a:prstGeom>
        </p:spPr>
      </p:pic>
      <p:pic>
        <p:nvPicPr>
          <p:cNvPr id="9" name="図 8">
            <a:extLst>
              <a:ext uri="{FF2B5EF4-FFF2-40B4-BE49-F238E27FC236}">
                <a16:creationId xmlns:a16="http://schemas.microsoft.com/office/drawing/2014/main" id="{8E935565-87C9-88FC-4ED5-33A3B989DD7B}"/>
              </a:ext>
            </a:extLst>
          </p:cNvPr>
          <p:cNvPicPr>
            <a:picLocks noChangeAspect="1"/>
          </p:cNvPicPr>
          <p:nvPr/>
        </p:nvPicPr>
        <p:blipFill>
          <a:blip r:embed="rId7"/>
          <a:stretch>
            <a:fillRect/>
          </a:stretch>
        </p:blipFill>
        <p:spPr>
          <a:xfrm>
            <a:off x="2583461" y="4122320"/>
            <a:ext cx="182880" cy="167640"/>
          </a:xfrm>
          <a:prstGeom prst="rect">
            <a:avLst/>
          </a:prstGeom>
        </p:spPr>
      </p:pic>
      <p:pic>
        <p:nvPicPr>
          <p:cNvPr id="10" name="図 9">
            <a:extLst>
              <a:ext uri="{FF2B5EF4-FFF2-40B4-BE49-F238E27FC236}">
                <a16:creationId xmlns:a16="http://schemas.microsoft.com/office/drawing/2014/main" id="{00FB11AF-1259-FF0C-D6EB-383C94EC1B84}"/>
              </a:ext>
            </a:extLst>
          </p:cNvPr>
          <p:cNvPicPr>
            <a:picLocks noChangeAspect="1"/>
          </p:cNvPicPr>
          <p:nvPr/>
        </p:nvPicPr>
        <p:blipFill>
          <a:blip r:embed="rId7"/>
          <a:stretch>
            <a:fillRect/>
          </a:stretch>
        </p:blipFill>
        <p:spPr>
          <a:xfrm>
            <a:off x="646313" y="6138521"/>
            <a:ext cx="182880" cy="167640"/>
          </a:xfrm>
          <a:prstGeom prst="rect">
            <a:avLst/>
          </a:prstGeom>
        </p:spPr>
      </p:pic>
      <p:pic>
        <p:nvPicPr>
          <p:cNvPr id="11" name="図 10">
            <a:extLst>
              <a:ext uri="{FF2B5EF4-FFF2-40B4-BE49-F238E27FC236}">
                <a16:creationId xmlns:a16="http://schemas.microsoft.com/office/drawing/2014/main" id="{913835EC-D071-6396-4D24-35AD2684170E}"/>
              </a:ext>
            </a:extLst>
          </p:cNvPr>
          <p:cNvPicPr>
            <a:picLocks noChangeAspect="1"/>
          </p:cNvPicPr>
          <p:nvPr/>
        </p:nvPicPr>
        <p:blipFill>
          <a:blip r:embed="rId8"/>
          <a:stretch>
            <a:fillRect/>
          </a:stretch>
        </p:blipFill>
        <p:spPr>
          <a:xfrm>
            <a:off x="731120" y="5325761"/>
            <a:ext cx="199644" cy="169164"/>
          </a:xfrm>
          <a:prstGeom prst="rect">
            <a:avLst/>
          </a:prstGeom>
        </p:spPr>
      </p:pic>
      <p:pic>
        <p:nvPicPr>
          <p:cNvPr id="12" name="図 11">
            <a:extLst>
              <a:ext uri="{FF2B5EF4-FFF2-40B4-BE49-F238E27FC236}">
                <a16:creationId xmlns:a16="http://schemas.microsoft.com/office/drawing/2014/main" id="{306984C7-310B-C489-5D23-9BE9B0E2615D}"/>
              </a:ext>
            </a:extLst>
          </p:cNvPr>
          <p:cNvPicPr>
            <a:picLocks noChangeAspect="1"/>
          </p:cNvPicPr>
          <p:nvPr/>
        </p:nvPicPr>
        <p:blipFill>
          <a:blip r:embed="rId9"/>
          <a:stretch>
            <a:fillRect/>
          </a:stretch>
        </p:blipFill>
        <p:spPr>
          <a:xfrm>
            <a:off x="2006390" y="5566600"/>
            <a:ext cx="199644" cy="167640"/>
          </a:xfrm>
          <a:prstGeom prst="rect">
            <a:avLst/>
          </a:prstGeom>
        </p:spPr>
      </p:pic>
      <p:pic>
        <p:nvPicPr>
          <p:cNvPr id="14" name="図 13">
            <a:extLst>
              <a:ext uri="{FF2B5EF4-FFF2-40B4-BE49-F238E27FC236}">
                <a16:creationId xmlns:a16="http://schemas.microsoft.com/office/drawing/2014/main" id="{A699279F-2510-AB08-1BAC-97621163AC34}"/>
              </a:ext>
            </a:extLst>
          </p:cNvPr>
          <p:cNvPicPr>
            <a:picLocks noChangeAspect="1"/>
          </p:cNvPicPr>
          <p:nvPr/>
        </p:nvPicPr>
        <p:blipFill>
          <a:blip r:embed="rId10"/>
          <a:stretch>
            <a:fillRect/>
          </a:stretch>
        </p:blipFill>
        <p:spPr>
          <a:xfrm>
            <a:off x="8078913" y="2359655"/>
            <a:ext cx="199644" cy="170688"/>
          </a:xfrm>
          <a:prstGeom prst="rect">
            <a:avLst/>
          </a:prstGeom>
        </p:spPr>
      </p:pic>
      <p:pic>
        <p:nvPicPr>
          <p:cNvPr id="15" name="図 14">
            <a:extLst>
              <a:ext uri="{FF2B5EF4-FFF2-40B4-BE49-F238E27FC236}">
                <a16:creationId xmlns:a16="http://schemas.microsoft.com/office/drawing/2014/main" id="{F65322C9-65B0-1C64-6F60-EF0A50741654}"/>
              </a:ext>
            </a:extLst>
          </p:cNvPr>
          <p:cNvPicPr>
            <a:picLocks noChangeAspect="1"/>
          </p:cNvPicPr>
          <p:nvPr/>
        </p:nvPicPr>
        <p:blipFill>
          <a:blip r:embed="rId11"/>
          <a:stretch>
            <a:fillRect/>
          </a:stretch>
        </p:blipFill>
        <p:spPr>
          <a:xfrm>
            <a:off x="3136867" y="4840471"/>
            <a:ext cx="199644" cy="169164"/>
          </a:xfrm>
          <a:prstGeom prst="rect">
            <a:avLst/>
          </a:prstGeom>
        </p:spPr>
      </p:pic>
      <p:cxnSp>
        <p:nvCxnSpPr>
          <p:cNvPr id="176" name="直線コネクタ 175">
            <a:extLst>
              <a:ext uri="{FF2B5EF4-FFF2-40B4-BE49-F238E27FC236}">
                <a16:creationId xmlns:a16="http://schemas.microsoft.com/office/drawing/2014/main" id="{6699C715-A5EA-30F6-1D21-0EECD59E8527}"/>
              </a:ext>
            </a:extLst>
          </p:cNvPr>
          <p:cNvCxnSpPr>
            <a:cxnSpLocks noChangeShapeType="1"/>
          </p:cNvCxnSpPr>
          <p:nvPr/>
        </p:nvCxnSpPr>
        <p:spPr bwMode="auto">
          <a:xfrm flipV="1">
            <a:off x="2520191" y="4720181"/>
            <a:ext cx="0" cy="264215"/>
          </a:xfrm>
          <a:prstGeom prst="line">
            <a:avLst/>
          </a:prstGeom>
          <a:ln w="19050">
            <a:solidFill>
              <a:schemeClr val="tx1"/>
            </a:solidFill>
            <a:prstDash val="solid"/>
            <a:headEnd/>
            <a:tailEnd/>
          </a:ln>
        </p:spPr>
        <p:style>
          <a:lnRef idx="1">
            <a:schemeClr val="dk1"/>
          </a:lnRef>
          <a:fillRef idx="0">
            <a:schemeClr val="dk1"/>
          </a:fillRef>
          <a:effectRef idx="0">
            <a:schemeClr val="dk1"/>
          </a:effectRef>
          <a:fontRef idx="minor">
            <a:schemeClr val="tx1"/>
          </a:fontRef>
        </p:style>
      </p:cxnSp>
      <p:grpSp>
        <p:nvGrpSpPr>
          <p:cNvPr id="16" name="グループ化 15">
            <a:extLst>
              <a:ext uri="{FF2B5EF4-FFF2-40B4-BE49-F238E27FC236}">
                <a16:creationId xmlns:a16="http://schemas.microsoft.com/office/drawing/2014/main" id="{80906E14-DFEB-67B6-5EEB-B6EA2178E368}"/>
              </a:ext>
            </a:extLst>
          </p:cNvPr>
          <p:cNvGrpSpPr/>
          <p:nvPr/>
        </p:nvGrpSpPr>
        <p:grpSpPr>
          <a:xfrm>
            <a:off x="5046747" y="2867245"/>
            <a:ext cx="216000" cy="351202"/>
            <a:chOff x="-510858" y="1785598"/>
            <a:chExt cx="216000" cy="351202"/>
          </a:xfrm>
          <a:effectLst>
            <a:glow rad="38100">
              <a:schemeClr val="bg1">
                <a:alpha val="80000"/>
              </a:schemeClr>
            </a:glow>
          </a:effectLst>
        </p:grpSpPr>
        <p:sp>
          <p:nvSpPr>
            <p:cNvPr id="17" name="テキスト ボックス 16">
              <a:extLst>
                <a:ext uri="{FF2B5EF4-FFF2-40B4-BE49-F238E27FC236}">
                  <a16:creationId xmlns:a16="http://schemas.microsoft.com/office/drawing/2014/main" id="{FD7A14DE-CACF-0711-510B-09A8965CE47B}"/>
                </a:ext>
              </a:extLst>
            </p:cNvPr>
            <p:cNvSpPr txBox="1"/>
            <p:nvPr/>
          </p:nvSpPr>
          <p:spPr>
            <a:xfrm>
              <a:off x="-510061" y="1785598"/>
              <a:ext cx="210049" cy="184666"/>
            </a:xfrm>
            <a:prstGeom prst="rect">
              <a:avLst/>
            </a:prstGeom>
            <a:noFill/>
          </p:spPr>
          <p:txBody>
            <a:bodyPr wrap="square">
              <a:spAutoFit/>
            </a:bodyPr>
            <a:lstStyle/>
            <a:p>
              <a:pPr algn="ctr"/>
              <a:r>
                <a:rPr lang="en-US" altLang="ja-JP" sz="600"/>
                <a:t>N</a:t>
              </a:r>
              <a:endParaRPr lang="ja-JP" altLang="en-US" sz="600" dirty="0"/>
            </a:p>
          </p:txBody>
        </p:sp>
        <p:sp>
          <p:nvSpPr>
            <p:cNvPr id="18" name="二等辺三角形 17">
              <a:extLst>
                <a:ext uri="{FF2B5EF4-FFF2-40B4-BE49-F238E27FC236}">
                  <a16:creationId xmlns:a16="http://schemas.microsoft.com/office/drawing/2014/main" id="{3AE468D5-4995-FFF4-8967-A011E85CA5B0}"/>
                </a:ext>
              </a:extLst>
            </p:cNvPr>
            <p:cNvSpPr/>
            <p:nvPr/>
          </p:nvSpPr>
          <p:spPr bwMode="auto">
            <a:xfrm>
              <a:off x="-427590" y="1916264"/>
              <a:ext cx="45719" cy="108000"/>
            </a:xfrm>
            <a:prstGeom prst="triangle">
              <a:avLst/>
            </a:prstGeom>
            <a:solidFill>
              <a:schemeClr val="tx1"/>
            </a:solidFill>
            <a:ln w="6350" cap="flat" cmpd="sng">
              <a:solidFill>
                <a:schemeClr val="tx1"/>
              </a:solidFill>
              <a:prstDash val="solid"/>
              <a:round/>
              <a:headEnd/>
              <a:tailEnd/>
            </a:ln>
          </p:spPr>
          <p:txBody>
            <a:bodyPr lIns="74295" tIns="8890" rIns="74295" bIns="8890" rtlCol="0" anchor="ctr"/>
            <a:lstStyle/>
            <a:p>
              <a:pPr algn="ctr"/>
              <a:endParaRPr kumimoji="1" lang="ja-JP" altLang="en-US"/>
            </a:p>
          </p:txBody>
        </p:sp>
        <p:sp>
          <p:nvSpPr>
            <p:cNvPr id="19" name="二等辺三角形 18">
              <a:extLst>
                <a:ext uri="{FF2B5EF4-FFF2-40B4-BE49-F238E27FC236}">
                  <a16:creationId xmlns:a16="http://schemas.microsoft.com/office/drawing/2014/main" id="{4FE00A17-0967-3B31-14F5-1C7F605984D0}"/>
                </a:ext>
              </a:extLst>
            </p:cNvPr>
            <p:cNvSpPr/>
            <p:nvPr/>
          </p:nvSpPr>
          <p:spPr bwMode="auto">
            <a:xfrm rot="10800000">
              <a:off x="-428201" y="2028800"/>
              <a:ext cx="46330" cy="108000"/>
            </a:xfrm>
            <a:prstGeom prst="triangle">
              <a:avLst/>
            </a:prstGeom>
            <a:noFill/>
            <a:ln w="6350" cap="flat" cmpd="sng">
              <a:solidFill>
                <a:schemeClr val="tx1"/>
              </a:solidFill>
              <a:prstDash val="solid"/>
              <a:round/>
              <a:headEnd/>
              <a:tailEnd/>
            </a:ln>
          </p:spPr>
          <p:txBody>
            <a:bodyPr lIns="74295" tIns="8890" rIns="74295" bIns="8890" rtlCol="0" anchor="ctr"/>
            <a:lstStyle/>
            <a:p>
              <a:pPr algn="ctr"/>
              <a:endParaRPr kumimoji="1" lang="ja-JP" altLang="en-US"/>
            </a:p>
          </p:txBody>
        </p:sp>
        <p:sp>
          <p:nvSpPr>
            <p:cNvPr id="21" name="楕円 20">
              <a:extLst>
                <a:ext uri="{FF2B5EF4-FFF2-40B4-BE49-F238E27FC236}">
                  <a16:creationId xmlns:a16="http://schemas.microsoft.com/office/drawing/2014/main" id="{5A25B1E6-5C01-09C6-E401-7A6075A9A3E4}"/>
                </a:ext>
              </a:extLst>
            </p:cNvPr>
            <p:cNvSpPr/>
            <p:nvPr/>
          </p:nvSpPr>
          <p:spPr bwMode="auto">
            <a:xfrm>
              <a:off x="-510858" y="1918532"/>
              <a:ext cx="216000" cy="216000"/>
            </a:xfrm>
            <a:prstGeom prst="ellipse">
              <a:avLst/>
            </a:prstGeom>
            <a:noFill/>
            <a:ln w="12700" cap="flat" cmpd="sng">
              <a:solidFill>
                <a:schemeClr val="tx1"/>
              </a:solidFill>
              <a:prstDash val="solid"/>
              <a:round/>
              <a:headEnd/>
              <a:tailEnd/>
            </a:ln>
          </p:spPr>
          <p:txBody>
            <a:bodyPr lIns="74295" tIns="8890" rIns="74295" bIns="8890" rtlCol="0" anchor="ctr"/>
            <a:lstStyle/>
            <a:p>
              <a:pPr algn="ctr"/>
              <a:endParaRPr kumimoji="1" lang="ja-JP" altLang="en-US"/>
            </a:p>
          </p:txBody>
        </p:sp>
      </p:grpSp>
      <p:sp>
        <p:nvSpPr>
          <p:cNvPr id="13" name="正方形/長方形 4">
            <a:extLst>
              <a:ext uri="{FF2B5EF4-FFF2-40B4-BE49-F238E27FC236}">
                <a16:creationId xmlns:a16="http://schemas.microsoft.com/office/drawing/2014/main" id="{A9478251-DC7A-954F-56F0-FCBE5831A0CA}"/>
              </a:ext>
            </a:extLst>
          </p:cNvPr>
          <p:cNvSpPr>
            <a:spLocks noChangeArrowheads="1"/>
          </p:cNvSpPr>
          <p:nvPr/>
        </p:nvSpPr>
        <p:spPr bwMode="auto">
          <a:xfrm>
            <a:off x="15874" y="597403"/>
            <a:ext cx="36748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■事業目的</a:t>
            </a:r>
            <a:endParaRPr lang="en-US" altLang="ja-JP" sz="1600" b="1" dirty="0">
              <a:latin typeface="Arial" panose="020B0604020202020204" pitchFamily="34" charset="0"/>
            </a:endParaRPr>
          </a:p>
        </p:txBody>
      </p:sp>
      <p:sp>
        <p:nvSpPr>
          <p:cNvPr id="23" name="正方形/長方形 22"/>
          <p:cNvSpPr/>
          <p:nvPr/>
        </p:nvSpPr>
        <p:spPr bwMode="auto">
          <a:xfrm>
            <a:off x="2254247" y="4227952"/>
            <a:ext cx="716341" cy="449332"/>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none" lIns="36000" tIns="36000" rIns="36000" bIns="36000" numCol="1" rtlCol="0" anchor="t" anchorCtr="0" compatLnSpc="1">
            <a:prstTxWarp prst="textNoShape">
              <a:avLst/>
            </a:prstTxWarp>
          </a:bodyPr>
          <a:lstStyle/>
          <a:p>
            <a:pPr algn="ctr"/>
            <a:r>
              <a:rPr kumimoji="1" lang="ja-JP" altLang="en-US" sz="1050" b="1" dirty="0">
                <a:solidFill>
                  <a:srgbClr val="FF0000"/>
                </a:solidFill>
                <a:latin typeface="ＭＳ Ｐゴシック" panose="020B0600070205080204" pitchFamily="50" charset="-128"/>
                <a:ea typeface="ＭＳ Ｐゴシック" panose="020B0600070205080204" pitchFamily="50" charset="-128"/>
              </a:rPr>
              <a:t>山直工区</a:t>
            </a:r>
            <a:endParaRPr kumimoji="1" lang="en-US" altLang="ja-JP" sz="1050" b="1" dirty="0">
              <a:solidFill>
                <a:srgbClr val="FF0000"/>
              </a:solidFill>
              <a:latin typeface="ＭＳ Ｐゴシック" panose="020B0600070205080204" pitchFamily="50" charset="-128"/>
              <a:ea typeface="ＭＳ Ｐゴシック" panose="020B0600070205080204" pitchFamily="50" charset="-128"/>
            </a:endParaRPr>
          </a:p>
          <a:p>
            <a:pPr algn="ctr"/>
            <a:r>
              <a:rPr kumimoji="1" lang="en-US" altLang="ja-JP" sz="1050" b="1" dirty="0">
                <a:solidFill>
                  <a:srgbClr val="FF0000"/>
                </a:solidFill>
                <a:latin typeface="ＭＳ Ｐゴシック" panose="020B0600070205080204" pitchFamily="50" charset="-128"/>
                <a:ea typeface="ＭＳ Ｐゴシック" panose="020B0600070205080204" pitchFamily="50" charset="-128"/>
              </a:rPr>
              <a:t>L=2.35km</a:t>
            </a:r>
            <a:endParaRPr kumimoji="1" lang="ja-JP" altLang="en-US" sz="1050" b="1" dirty="0">
              <a:solidFill>
                <a:srgbClr val="FF0000"/>
              </a:solidFill>
              <a:latin typeface="ＭＳ Ｐゴシック" panose="020B0600070205080204" pitchFamily="50" charset="-128"/>
              <a:ea typeface="ＭＳ Ｐゴシック" panose="020B0600070205080204" pitchFamily="50" charset="-128"/>
            </a:endParaRPr>
          </a:p>
        </p:txBody>
      </p:sp>
      <p:grpSp>
        <p:nvGrpSpPr>
          <p:cNvPr id="56" name="グループ化 55"/>
          <p:cNvGrpSpPr/>
          <p:nvPr/>
        </p:nvGrpSpPr>
        <p:grpSpPr>
          <a:xfrm>
            <a:off x="1957622" y="5383605"/>
            <a:ext cx="158750" cy="50800"/>
            <a:chOff x="5527675" y="5294156"/>
            <a:chExt cx="158750" cy="50800"/>
          </a:xfrm>
        </p:grpSpPr>
        <p:sp>
          <p:nvSpPr>
            <p:cNvPr id="55" name="フリーフォーム 54"/>
            <p:cNvSpPr/>
            <p:nvPr/>
          </p:nvSpPr>
          <p:spPr bwMode="auto">
            <a:xfrm>
              <a:off x="5527675" y="5294156"/>
              <a:ext cx="158750" cy="50800"/>
            </a:xfrm>
            <a:custGeom>
              <a:avLst/>
              <a:gdLst>
                <a:gd name="connsiteX0" fmla="*/ 0 w 158750"/>
                <a:gd name="connsiteY0" fmla="*/ 50800 h 50800"/>
                <a:gd name="connsiteX1" fmla="*/ 53975 w 158750"/>
                <a:gd name="connsiteY1" fmla="*/ 15875 h 50800"/>
                <a:gd name="connsiteX2" fmla="*/ 158750 w 158750"/>
                <a:gd name="connsiteY2" fmla="*/ 0 h 50800"/>
              </a:gdLst>
              <a:ahLst/>
              <a:cxnLst>
                <a:cxn ang="0">
                  <a:pos x="connsiteX0" y="connsiteY0"/>
                </a:cxn>
                <a:cxn ang="0">
                  <a:pos x="connsiteX1" y="connsiteY1"/>
                </a:cxn>
                <a:cxn ang="0">
                  <a:pos x="connsiteX2" y="connsiteY2"/>
                </a:cxn>
              </a:cxnLst>
              <a:rect l="l" t="t" r="r" b="b"/>
              <a:pathLst>
                <a:path w="158750" h="50800">
                  <a:moveTo>
                    <a:pt x="0" y="50800"/>
                  </a:moveTo>
                  <a:lnTo>
                    <a:pt x="53975" y="15875"/>
                  </a:lnTo>
                  <a:lnTo>
                    <a:pt x="158750" y="0"/>
                  </a:lnTo>
                </a:path>
              </a:pathLst>
            </a:custGeom>
            <a:noFill/>
            <a:ln w="73025" cap="sq" cmpd="sng">
              <a:solidFill>
                <a:schemeClr val="bg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60" name="フリーフォーム 159"/>
            <p:cNvSpPr/>
            <p:nvPr/>
          </p:nvSpPr>
          <p:spPr bwMode="auto">
            <a:xfrm>
              <a:off x="5527675" y="5294156"/>
              <a:ext cx="158750" cy="50800"/>
            </a:xfrm>
            <a:custGeom>
              <a:avLst/>
              <a:gdLst>
                <a:gd name="connsiteX0" fmla="*/ 0 w 158750"/>
                <a:gd name="connsiteY0" fmla="*/ 50800 h 50800"/>
                <a:gd name="connsiteX1" fmla="*/ 53975 w 158750"/>
                <a:gd name="connsiteY1" fmla="*/ 15875 h 50800"/>
                <a:gd name="connsiteX2" fmla="*/ 158750 w 158750"/>
                <a:gd name="connsiteY2" fmla="*/ 0 h 50800"/>
              </a:gdLst>
              <a:ahLst/>
              <a:cxnLst>
                <a:cxn ang="0">
                  <a:pos x="connsiteX0" y="connsiteY0"/>
                </a:cxn>
                <a:cxn ang="0">
                  <a:pos x="connsiteX1" y="connsiteY1"/>
                </a:cxn>
                <a:cxn ang="0">
                  <a:pos x="connsiteX2" y="connsiteY2"/>
                </a:cxn>
              </a:cxnLst>
              <a:rect l="l" t="t" r="r" b="b"/>
              <a:pathLst>
                <a:path w="158750" h="50800">
                  <a:moveTo>
                    <a:pt x="0" y="50800"/>
                  </a:moveTo>
                  <a:lnTo>
                    <a:pt x="53975" y="15875"/>
                  </a:lnTo>
                  <a:lnTo>
                    <a:pt x="158750" y="0"/>
                  </a:lnTo>
                </a:path>
              </a:pathLst>
            </a:custGeom>
            <a:noFill/>
            <a:ln w="73025" cap="sq" cmpd="tri">
              <a:solidFill>
                <a:srgbClr val="0000FF"/>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grpSp>
      <p:cxnSp>
        <p:nvCxnSpPr>
          <p:cNvPr id="17472" name="直線コネクタ 17471"/>
          <p:cNvCxnSpPr/>
          <p:nvPr/>
        </p:nvCxnSpPr>
        <p:spPr bwMode="auto">
          <a:xfrm>
            <a:off x="2523623" y="4785350"/>
            <a:ext cx="298564" cy="0"/>
          </a:xfrm>
          <a:prstGeom prst="line">
            <a:avLst/>
          </a:prstGeom>
          <a:noFill/>
          <a:ln w="19050" algn="ctr">
            <a:solidFill>
              <a:schemeClr val="tx1"/>
            </a:solidFill>
            <a:prstDash val="solid"/>
            <a:round/>
            <a:headEnd type="arrow" w="sm" len="me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6" name="直線コネクタ 165">
            <a:extLst>
              <a:ext uri="{FF2B5EF4-FFF2-40B4-BE49-F238E27FC236}">
                <a16:creationId xmlns:a16="http://schemas.microsoft.com/office/drawing/2014/main" id="{C98217A3-2AD4-202B-2AF6-53CB74BA9D24}"/>
              </a:ext>
            </a:extLst>
          </p:cNvPr>
          <p:cNvCxnSpPr>
            <a:cxnSpLocks noChangeShapeType="1"/>
          </p:cNvCxnSpPr>
          <p:nvPr/>
        </p:nvCxnSpPr>
        <p:spPr bwMode="auto">
          <a:xfrm flipV="1">
            <a:off x="2141440" y="5434405"/>
            <a:ext cx="0" cy="658235"/>
          </a:xfrm>
          <a:prstGeom prst="line">
            <a:avLst/>
          </a:prstGeom>
          <a:ln w="19050">
            <a:solidFill>
              <a:schemeClr val="tx1"/>
            </a:solidFill>
            <a:prstDash val="solid"/>
            <a:headEnd/>
            <a:tailEnd/>
          </a:ln>
        </p:spPr>
        <p:style>
          <a:lnRef idx="1">
            <a:schemeClr val="dk1"/>
          </a:lnRef>
          <a:fillRef idx="0">
            <a:schemeClr val="dk1"/>
          </a:fillRef>
          <a:effectRef idx="0">
            <a:schemeClr val="dk1"/>
          </a:effectRef>
          <a:fontRef idx="minor">
            <a:schemeClr val="tx1"/>
          </a:fontRef>
        </p:style>
      </p:cxnSp>
      <p:cxnSp>
        <p:nvCxnSpPr>
          <p:cNvPr id="168" name="直線コネクタ 167">
            <a:extLst>
              <a:ext uri="{FF2B5EF4-FFF2-40B4-BE49-F238E27FC236}">
                <a16:creationId xmlns:a16="http://schemas.microsoft.com/office/drawing/2014/main" id="{6699C715-A5EA-30F6-1D21-0EECD59E8527}"/>
              </a:ext>
            </a:extLst>
          </p:cNvPr>
          <p:cNvCxnSpPr>
            <a:cxnSpLocks noChangeShapeType="1"/>
          </p:cNvCxnSpPr>
          <p:nvPr/>
        </p:nvCxnSpPr>
        <p:spPr bwMode="auto">
          <a:xfrm>
            <a:off x="1939538" y="5513267"/>
            <a:ext cx="0" cy="579373"/>
          </a:xfrm>
          <a:prstGeom prst="line">
            <a:avLst/>
          </a:prstGeom>
          <a:ln w="19050">
            <a:solidFill>
              <a:schemeClr val="tx1"/>
            </a:solidFill>
            <a:prstDash val="solid"/>
            <a:headEnd/>
            <a:tailEnd/>
          </a:ln>
        </p:spPr>
        <p:style>
          <a:lnRef idx="1">
            <a:schemeClr val="dk1"/>
          </a:lnRef>
          <a:fillRef idx="0">
            <a:schemeClr val="dk1"/>
          </a:fillRef>
          <a:effectRef idx="0">
            <a:schemeClr val="dk1"/>
          </a:effectRef>
          <a:fontRef idx="minor">
            <a:schemeClr val="tx1"/>
          </a:fontRef>
        </p:style>
      </p:cxnSp>
      <p:cxnSp>
        <p:nvCxnSpPr>
          <p:cNvPr id="169" name="直線コネクタ 168"/>
          <p:cNvCxnSpPr/>
          <p:nvPr/>
        </p:nvCxnSpPr>
        <p:spPr bwMode="auto">
          <a:xfrm>
            <a:off x="1939538" y="6061803"/>
            <a:ext cx="208969" cy="0"/>
          </a:xfrm>
          <a:prstGeom prst="line">
            <a:avLst/>
          </a:prstGeom>
          <a:noFill/>
          <a:ln w="19050" algn="ctr">
            <a:solidFill>
              <a:schemeClr val="tx1"/>
            </a:solidFill>
            <a:prstDash val="solid"/>
            <a:round/>
            <a:headEnd type="arrow" w="sm" len="me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70" name="正方形/長方形 169"/>
          <p:cNvSpPr/>
          <p:nvPr/>
        </p:nvSpPr>
        <p:spPr bwMode="auto">
          <a:xfrm>
            <a:off x="1612373" y="6190398"/>
            <a:ext cx="788034" cy="470134"/>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none" lIns="36000" tIns="36000" rIns="36000" bIns="36000" numCol="1" rtlCol="0" anchor="t" anchorCtr="0" compatLnSpc="1">
            <a:prstTxWarp prst="textNoShape">
              <a:avLst/>
            </a:prstTxWarp>
          </a:bodyPr>
          <a:lstStyle/>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事業中区間</a:t>
            </a:r>
            <a:endParaRPr kumimoji="1" lang="en-US" altLang="ja-JP" sz="9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名越工区</a:t>
            </a:r>
            <a:endParaRPr kumimoji="1" lang="en-US" altLang="ja-JP" sz="9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en-US" altLang="ja-JP" sz="900" dirty="0">
                <a:solidFill>
                  <a:schemeClr val="tx1"/>
                </a:solidFill>
                <a:latin typeface="ＭＳ Ｐゴシック" panose="020B0600070205080204" pitchFamily="50" charset="-128"/>
                <a:ea typeface="ＭＳ Ｐゴシック" panose="020B0600070205080204" pitchFamily="50" charset="-128"/>
              </a:rPr>
              <a:t>L=1.44km</a:t>
            </a:r>
            <a:endParaRPr kumimoji="1" lang="ja-JP" altLang="en-US" sz="900" dirty="0">
              <a:solidFill>
                <a:schemeClr val="tx1"/>
              </a:solidFill>
              <a:latin typeface="ＭＳ Ｐゴシック" panose="020B0600070205080204" pitchFamily="50" charset="-128"/>
              <a:ea typeface="ＭＳ Ｐゴシック" panose="020B0600070205080204" pitchFamily="50" charset="-128"/>
            </a:endParaRPr>
          </a:p>
        </p:txBody>
      </p:sp>
      <p:sp>
        <p:nvSpPr>
          <p:cNvPr id="29" name="フリーフォーム 28"/>
          <p:cNvSpPr/>
          <p:nvPr/>
        </p:nvSpPr>
        <p:spPr bwMode="auto">
          <a:xfrm>
            <a:off x="3044444" y="4711494"/>
            <a:ext cx="110532" cy="90435"/>
          </a:xfrm>
          <a:custGeom>
            <a:avLst/>
            <a:gdLst>
              <a:gd name="connsiteX0" fmla="*/ 0 w 110532"/>
              <a:gd name="connsiteY0" fmla="*/ 90435 h 90435"/>
              <a:gd name="connsiteX1" fmla="*/ 110532 w 110532"/>
              <a:gd name="connsiteY1" fmla="*/ 0 h 90435"/>
            </a:gdLst>
            <a:ahLst/>
            <a:cxnLst>
              <a:cxn ang="0">
                <a:pos x="connsiteX0" y="connsiteY0"/>
              </a:cxn>
              <a:cxn ang="0">
                <a:pos x="connsiteX1" y="connsiteY1"/>
              </a:cxn>
            </a:cxnLst>
            <a:rect l="l" t="t" r="r" b="b"/>
            <a:pathLst>
              <a:path w="110532" h="90435">
                <a:moveTo>
                  <a:pt x="0" y="90435"/>
                </a:moveTo>
                <a:lnTo>
                  <a:pt x="110532" y="0"/>
                </a:lnTo>
              </a:path>
            </a:pathLst>
          </a:custGeom>
          <a:noFill/>
          <a:ln w="73025" cap="sq" cmpd="tri">
            <a:solidFill>
              <a:srgbClr val="0000FF"/>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1" name="フリーフォーム 30"/>
          <p:cNvSpPr/>
          <p:nvPr/>
        </p:nvSpPr>
        <p:spPr bwMode="auto">
          <a:xfrm>
            <a:off x="2863574" y="4842122"/>
            <a:ext cx="135653" cy="85411"/>
          </a:xfrm>
          <a:custGeom>
            <a:avLst/>
            <a:gdLst>
              <a:gd name="connsiteX0" fmla="*/ 135653 w 135653"/>
              <a:gd name="connsiteY0" fmla="*/ 0 h 85411"/>
              <a:gd name="connsiteX1" fmla="*/ 85411 w 135653"/>
              <a:gd name="connsiteY1" fmla="*/ 30145 h 85411"/>
              <a:gd name="connsiteX2" fmla="*/ 0 w 135653"/>
              <a:gd name="connsiteY2" fmla="*/ 85411 h 85411"/>
            </a:gdLst>
            <a:ahLst/>
            <a:cxnLst>
              <a:cxn ang="0">
                <a:pos x="connsiteX0" y="connsiteY0"/>
              </a:cxn>
              <a:cxn ang="0">
                <a:pos x="connsiteX1" y="connsiteY1"/>
              </a:cxn>
              <a:cxn ang="0">
                <a:pos x="connsiteX2" y="connsiteY2"/>
              </a:cxn>
            </a:cxnLst>
            <a:rect l="l" t="t" r="r" b="b"/>
            <a:pathLst>
              <a:path w="135653" h="85411">
                <a:moveTo>
                  <a:pt x="135653" y="0"/>
                </a:moveTo>
                <a:lnTo>
                  <a:pt x="85411" y="30145"/>
                </a:lnTo>
                <a:lnTo>
                  <a:pt x="0" y="85411"/>
                </a:lnTo>
              </a:path>
            </a:pathLst>
          </a:custGeom>
          <a:noFill/>
          <a:ln w="3175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cxnSp>
        <p:nvCxnSpPr>
          <p:cNvPr id="122" name="直線コネクタ 121">
            <a:extLst>
              <a:ext uri="{FF2B5EF4-FFF2-40B4-BE49-F238E27FC236}">
                <a16:creationId xmlns:a16="http://schemas.microsoft.com/office/drawing/2014/main" id="{6699C715-A5EA-30F6-1D21-0EECD59E8527}"/>
              </a:ext>
            </a:extLst>
          </p:cNvPr>
          <p:cNvCxnSpPr>
            <a:cxnSpLocks noChangeShapeType="1"/>
          </p:cNvCxnSpPr>
          <p:nvPr/>
        </p:nvCxnSpPr>
        <p:spPr bwMode="auto">
          <a:xfrm flipH="1" flipV="1">
            <a:off x="3044444" y="4884827"/>
            <a:ext cx="403292" cy="329905"/>
          </a:xfrm>
          <a:prstGeom prst="line">
            <a:avLst/>
          </a:prstGeom>
          <a:ln w="19050">
            <a:solidFill>
              <a:schemeClr val="tx1"/>
            </a:solidFill>
            <a:prstDash val="solid"/>
            <a:headEnd/>
            <a:tailEnd/>
          </a:ln>
        </p:spPr>
        <p:style>
          <a:lnRef idx="1">
            <a:schemeClr val="dk1"/>
          </a:lnRef>
          <a:fillRef idx="0">
            <a:schemeClr val="dk1"/>
          </a:fillRef>
          <a:effectRef idx="0">
            <a:schemeClr val="dk1"/>
          </a:effectRef>
          <a:fontRef idx="minor">
            <a:schemeClr val="tx1"/>
          </a:fontRef>
        </p:style>
      </p:cxnSp>
      <p:cxnSp>
        <p:nvCxnSpPr>
          <p:cNvPr id="126" name="直線コネクタ 125">
            <a:extLst>
              <a:ext uri="{FF2B5EF4-FFF2-40B4-BE49-F238E27FC236}">
                <a16:creationId xmlns:a16="http://schemas.microsoft.com/office/drawing/2014/main" id="{6699C715-A5EA-30F6-1D21-0EECD59E8527}"/>
              </a:ext>
            </a:extLst>
          </p:cNvPr>
          <p:cNvCxnSpPr>
            <a:cxnSpLocks noChangeShapeType="1"/>
          </p:cNvCxnSpPr>
          <p:nvPr/>
        </p:nvCxnSpPr>
        <p:spPr bwMode="auto">
          <a:xfrm flipH="1" flipV="1">
            <a:off x="3234536" y="4689417"/>
            <a:ext cx="434693" cy="167772"/>
          </a:xfrm>
          <a:prstGeom prst="line">
            <a:avLst/>
          </a:prstGeom>
          <a:ln w="19050">
            <a:solidFill>
              <a:schemeClr val="tx1"/>
            </a:solidFill>
            <a:prstDash val="solid"/>
            <a:headEnd/>
            <a:tailEnd/>
          </a:ln>
        </p:spPr>
        <p:style>
          <a:lnRef idx="1">
            <a:schemeClr val="dk1"/>
          </a:lnRef>
          <a:fillRef idx="0">
            <a:schemeClr val="dk1"/>
          </a:fillRef>
          <a:effectRef idx="0">
            <a:schemeClr val="dk1"/>
          </a:effectRef>
          <a:fontRef idx="minor">
            <a:schemeClr val="tx1"/>
          </a:fontRef>
        </p:style>
      </p:cxnSp>
      <p:sp>
        <p:nvSpPr>
          <p:cNvPr id="127" name="正方形/長方形 126"/>
          <p:cNvSpPr/>
          <p:nvPr/>
        </p:nvSpPr>
        <p:spPr bwMode="auto">
          <a:xfrm>
            <a:off x="3661063" y="4984395"/>
            <a:ext cx="716341" cy="546464"/>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none" lIns="36000" tIns="36000" rIns="36000" bIns="36000" numCol="1" rtlCol="0" anchor="t" anchorCtr="0" compatLnSpc="1">
            <a:prstTxWarp prst="textNoShape">
              <a:avLst/>
            </a:prstTxWarp>
          </a:bodyPr>
          <a:lstStyle/>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事業中区間</a:t>
            </a:r>
            <a:endParaRPr kumimoji="1" lang="en-US" altLang="ja-JP" sz="9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三林岡山線</a:t>
            </a:r>
            <a:endParaRPr kumimoji="1" lang="en-US" altLang="ja-JP" sz="9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en-US" altLang="ja-JP" sz="900" dirty="0">
                <a:solidFill>
                  <a:schemeClr val="tx1"/>
                </a:solidFill>
                <a:latin typeface="ＭＳ Ｐゴシック" panose="020B0600070205080204" pitchFamily="50" charset="-128"/>
                <a:ea typeface="ＭＳ Ｐゴシック" panose="020B0600070205080204" pitchFamily="50" charset="-128"/>
              </a:rPr>
              <a:t>L=1.2km</a:t>
            </a:r>
            <a:endParaRPr kumimoji="1" lang="ja-JP" altLang="en-US" sz="900" dirty="0">
              <a:solidFill>
                <a:schemeClr val="tx1"/>
              </a:solidFill>
              <a:latin typeface="ＭＳ Ｐゴシック" panose="020B0600070205080204" pitchFamily="50" charset="-128"/>
              <a:ea typeface="ＭＳ Ｐゴシック" panose="020B0600070205080204" pitchFamily="50" charset="-128"/>
            </a:endParaRPr>
          </a:p>
        </p:txBody>
      </p:sp>
      <p:cxnSp>
        <p:nvCxnSpPr>
          <p:cNvPr id="128" name="直線コネクタ 127"/>
          <p:cNvCxnSpPr/>
          <p:nvPr/>
        </p:nvCxnSpPr>
        <p:spPr bwMode="auto">
          <a:xfrm flipV="1">
            <a:off x="3415057" y="4874411"/>
            <a:ext cx="201491" cy="294191"/>
          </a:xfrm>
          <a:prstGeom prst="line">
            <a:avLst/>
          </a:prstGeom>
          <a:noFill/>
          <a:ln w="19050" algn="ctr">
            <a:solidFill>
              <a:schemeClr val="tx1"/>
            </a:solidFill>
            <a:prstDash val="solid"/>
            <a:round/>
            <a:headEnd type="arrow" w="sm" len="med"/>
            <a:tailEnd type="arrow"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2" name="図 1"/>
          <p:cNvPicPr>
            <a:picLocks noChangeAspect="1"/>
          </p:cNvPicPr>
          <p:nvPr/>
        </p:nvPicPr>
        <p:blipFill>
          <a:blip r:embed="rId12"/>
          <a:stretch>
            <a:fillRect/>
          </a:stretch>
        </p:blipFill>
        <p:spPr>
          <a:xfrm>
            <a:off x="60509" y="2847952"/>
            <a:ext cx="1387566" cy="1920779"/>
          </a:xfrm>
          <a:prstGeom prst="rect">
            <a:avLst/>
          </a:prstGeom>
        </p:spPr>
      </p:pic>
      <p:sp>
        <p:nvSpPr>
          <p:cNvPr id="108" name="テキスト ボックス 107"/>
          <p:cNvSpPr txBox="1"/>
          <p:nvPr/>
        </p:nvSpPr>
        <p:spPr>
          <a:xfrm rot="19906136">
            <a:off x="1544795" y="10433725"/>
            <a:ext cx="954107" cy="246221"/>
          </a:xfrm>
          <a:prstGeom prst="rect">
            <a:avLst/>
          </a:prstGeom>
          <a:noFill/>
        </p:spPr>
        <p:txBody>
          <a:bodyPr wrap="none" rtlCol="0">
            <a:spAutoFit/>
          </a:bodyPr>
          <a:lstStyle/>
          <a:p>
            <a:r>
              <a:rPr kumimoji="1" lang="ja-JP" altLang="en-US" sz="1000" dirty="0"/>
              <a:t>阪和自動車道</a:t>
            </a:r>
          </a:p>
        </p:txBody>
      </p:sp>
      <p:pic>
        <p:nvPicPr>
          <p:cNvPr id="91" name="図 90"/>
          <p:cNvPicPr>
            <a:picLocks noChangeAspect="1"/>
          </p:cNvPicPr>
          <p:nvPr/>
        </p:nvPicPr>
        <p:blipFill rotWithShape="1">
          <a:blip r:embed="rId13"/>
          <a:srcRect r="19559"/>
          <a:stretch/>
        </p:blipFill>
        <p:spPr>
          <a:xfrm>
            <a:off x="5398676" y="3001697"/>
            <a:ext cx="3690849" cy="3746649"/>
          </a:xfrm>
          <a:prstGeom prst="rect">
            <a:avLst/>
          </a:prstGeom>
          <a:ln w="12700">
            <a:solidFill>
              <a:srgbClr val="040000"/>
            </a:solidFill>
          </a:ln>
        </p:spPr>
      </p:pic>
      <p:sp>
        <p:nvSpPr>
          <p:cNvPr id="92" name="フリーフォーム 91"/>
          <p:cNvSpPr/>
          <p:nvPr/>
        </p:nvSpPr>
        <p:spPr bwMode="auto">
          <a:xfrm>
            <a:off x="7594238" y="4544725"/>
            <a:ext cx="715617" cy="310101"/>
          </a:xfrm>
          <a:custGeom>
            <a:avLst/>
            <a:gdLst>
              <a:gd name="connsiteX0" fmla="*/ 715617 w 715617"/>
              <a:gd name="connsiteY0" fmla="*/ 0 h 310101"/>
              <a:gd name="connsiteX1" fmla="*/ 524786 w 715617"/>
              <a:gd name="connsiteY1" fmla="*/ 79513 h 310101"/>
              <a:gd name="connsiteX2" fmla="*/ 477078 w 715617"/>
              <a:gd name="connsiteY2" fmla="*/ 79513 h 310101"/>
              <a:gd name="connsiteX3" fmla="*/ 365760 w 715617"/>
              <a:gd name="connsiteY3" fmla="*/ 103367 h 310101"/>
              <a:gd name="connsiteX4" fmla="*/ 310101 w 715617"/>
              <a:gd name="connsiteY4" fmla="*/ 135172 h 310101"/>
              <a:gd name="connsiteX5" fmla="*/ 278296 w 715617"/>
              <a:gd name="connsiteY5" fmla="*/ 198783 h 310101"/>
              <a:gd name="connsiteX6" fmla="*/ 246490 w 715617"/>
              <a:gd name="connsiteY6" fmla="*/ 238539 h 310101"/>
              <a:gd name="connsiteX7" fmla="*/ 159026 w 715617"/>
              <a:gd name="connsiteY7" fmla="*/ 286247 h 310101"/>
              <a:gd name="connsiteX8" fmla="*/ 79513 w 715617"/>
              <a:gd name="connsiteY8" fmla="*/ 294199 h 310101"/>
              <a:gd name="connsiteX9" fmla="*/ 0 w 715617"/>
              <a:gd name="connsiteY9" fmla="*/ 310101 h 3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5617" h="310101">
                <a:moveTo>
                  <a:pt x="715617" y="0"/>
                </a:moveTo>
                <a:lnTo>
                  <a:pt x="524786" y="79513"/>
                </a:lnTo>
                <a:lnTo>
                  <a:pt x="477078" y="79513"/>
                </a:lnTo>
                <a:lnTo>
                  <a:pt x="365760" y="103367"/>
                </a:lnTo>
                <a:lnTo>
                  <a:pt x="310101" y="135172"/>
                </a:lnTo>
                <a:lnTo>
                  <a:pt x="278296" y="198783"/>
                </a:lnTo>
                <a:lnTo>
                  <a:pt x="246490" y="238539"/>
                </a:lnTo>
                <a:lnTo>
                  <a:pt x="159026" y="286247"/>
                </a:lnTo>
                <a:lnTo>
                  <a:pt x="79513" y="294199"/>
                </a:lnTo>
                <a:lnTo>
                  <a:pt x="0" y="310101"/>
                </a:lnTo>
              </a:path>
            </a:pathLst>
          </a:custGeom>
          <a:noFill/>
          <a:ln w="57150" cap="sq">
            <a:solidFill>
              <a:srgbClr val="FF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93" name="フリーフォーム 92"/>
          <p:cNvSpPr/>
          <p:nvPr/>
        </p:nvSpPr>
        <p:spPr bwMode="auto">
          <a:xfrm>
            <a:off x="5916513" y="4862777"/>
            <a:ext cx="1653871" cy="1828800"/>
          </a:xfrm>
          <a:custGeom>
            <a:avLst/>
            <a:gdLst>
              <a:gd name="connsiteX0" fmla="*/ 1653871 w 1653871"/>
              <a:gd name="connsiteY0" fmla="*/ 0 h 1828800"/>
              <a:gd name="connsiteX1" fmla="*/ 1590261 w 1653871"/>
              <a:gd name="connsiteY1" fmla="*/ 23854 h 1828800"/>
              <a:gd name="connsiteX2" fmla="*/ 1558455 w 1653871"/>
              <a:gd name="connsiteY2" fmla="*/ 55660 h 1828800"/>
              <a:gd name="connsiteX3" fmla="*/ 1550504 w 1653871"/>
              <a:gd name="connsiteY3" fmla="*/ 119270 h 1828800"/>
              <a:gd name="connsiteX4" fmla="*/ 1470991 w 1653871"/>
              <a:gd name="connsiteY4" fmla="*/ 246491 h 1828800"/>
              <a:gd name="connsiteX5" fmla="*/ 1415332 w 1653871"/>
              <a:gd name="connsiteY5" fmla="*/ 341907 h 1828800"/>
              <a:gd name="connsiteX6" fmla="*/ 1359673 w 1653871"/>
              <a:gd name="connsiteY6" fmla="*/ 397566 h 1828800"/>
              <a:gd name="connsiteX7" fmla="*/ 1248355 w 1653871"/>
              <a:gd name="connsiteY7" fmla="*/ 453225 h 1828800"/>
              <a:gd name="connsiteX8" fmla="*/ 1184744 w 1653871"/>
              <a:gd name="connsiteY8" fmla="*/ 485030 h 1828800"/>
              <a:gd name="connsiteX9" fmla="*/ 1081377 w 1653871"/>
              <a:gd name="connsiteY9" fmla="*/ 548640 h 1828800"/>
              <a:gd name="connsiteX10" fmla="*/ 946205 w 1653871"/>
              <a:gd name="connsiteY10" fmla="*/ 604300 h 1828800"/>
              <a:gd name="connsiteX11" fmla="*/ 858741 w 1653871"/>
              <a:gd name="connsiteY11" fmla="*/ 612251 h 1828800"/>
              <a:gd name="connsiteX12" fmla="*/ 691763 w 1653871"/>
              <a:gd name="connsiteY12" fmla="*/ 659959 h 1828800"/>
              <a:gd name="connsiteX13" fmla="*/ 556591 w 1653871"/>
              <a:gd name="connsiteY13" fmla="*/ 699715 h 1828800"/>
              <a:gd name="connsiteX14" fmla="*/ 500932 w 1653871"/>
              <a:gd name="connsiteY14" fmla="*/ 723569 h 1828800"/>
              <a:gd name="connsiteX15" fmla="*/ 437322 w 1653871"/>
              <a:gd name="connsiteY15" fmla="*/ 795131 h 1828800"/>
              <a:gd name="connsiteX16" fmla="*/ 341906 w 1653871"/>
              <a:gd name="connsiteY16" fmla="*/ 898498 h 1828800"/>
              <a:gd name="connsiteX17" fmla="*/ 326003 w 1653871"/>
              <a:gd name="connsiteY17" fmla="*/ 962108 h 1828800"/>
              <a:gd name="connsiteX18" fmla="*/ 206734 w 1653871"/>
              <a:gd name="connsiteY18" fmla="*/ 1208599 h 1828800"/>
              <a:gd name="connsiteX19" fmla="*/ 135172 w 1653871"/>
              <a:gd name="connsiteY19" fmla="*/ 1375576 h 1828800"/>
              <a:gd name="connsiteX20" fmla="*/ 79513 w 1653871"/>
              <a:gd name="connsiteY20" fmla="*/ 1566407 h 1828800"/>
              <a:gd name="connsiteX21" fmla="*/ 39756 w 1653871"/>
              <a:gd name="connsiteY21" fmla="*/ 1701580 h 1828800"/>
              <a:gd name="connsiteX22" fmla="*/ 0 w 1653871"/>
              <a:gd name="connsiteY22"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3871" h="1828800">
                <a:moveTo>
                  <a:pt x="1653871" y="0"/>
                </a:moveTo>
                <a:lnTo>
                  <a:pt x="1590261" y="23854"/>
                </a:lnTo>
                <a:lnTo>
                  <a:pt x="1558455" y="55660"/>
                </a:lnTo>
                <a:lnTo>
                  <a:pt x="1550504" y="119270"/>
                </a:lnTo>
                <a:lnTo>
                  <a:pt x="1470991" y="246491"/>
                </a:lnTo>
                <a:lnTo>
                  <a:pt x="1415332" y="341907"/>
                </a:lnTo>
                <a:lnTo>
                  <a:pt x="1359673" y="397566"/>
                </a:lnTo>
                <a:lnTo>
                  <a:pt x="1248355" y="453225"/>
                </a:lnTo>
                <a:lnTo>
                  <a:pt x="1184744" y="485030"/>
                </a:lnTo>
                <a:lnTo>
                  <a:pt x="1081377" y="548640"/>
                </a:lnTo>
                <a:lnTo>
                  <a:pt x="946205" y="604300"/>
                </a:lnTo>
                <a:lnTo>
                  <a:pt x="858741" y="612251"/>
                </a:lnTo>
                <a:lnTo>
                  <a:pt x="691763" y="659959"/>
                </a:lnTo>
                <a:lnTo>
                  <a:pt x="556591" y="699715"/>
                </a:lnTo>
                <a:lnTo>
                  <a:pt x="500932" y="723569"/>
                </a:lnTo>
                <a:lnTo>
                  <a:pt x="437322" y="795131"/>
                </a:lnTo>
                <a:lnTo>
                  <a:pt x="341906" y="898498"/>
                </a:lnTo>
                <a:lnTo>
                  <a:pt x="326003" y="962108"/>
                </a:lnTo>
                <a:lnTo>
                  <a:pt x="206734" y="1208599"/>
                </a:lnTo>
                <a:lnTo>
                  <a:pt x="135172" y="1375576"/>
                </a:lnTo>
                <a:lnTo>
                  <a:pt x="79513" y="1566407"/>
                </a:lnTo>
                <a:lnTo>
                  <a:pt x="39756" y="1701580"/>
                </a:lnTo>
                <a:lnTo>
                  <a:pt x="0" y="1828800"/>
                </a:lnTo>
              </a:path>
            </a:pathLst>
          </a:custGeom>
          <a:noFill/>
          <a:ln w="34925" cap="sq">
            <a:solidFill>
              <a:srgbClr val="040000"/>
            </a:solidFill>
            <a:prstDash val="dash"/>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94" name="フリーフォーム 93"/>
          <p:cNvSpPr/>
          <p:nvPr/>
        </p:nvSpPr>
        <p:spPr bwMode="auto">
          <a:xfrm>
            <a:off x="5415581" y="3002172"/>
            <a:ext cx="2480807" cy="2520564"/>
          </a:xfrm>
          <a:custGeom>
            <a:avLst/>
            <a:gdLst>
              <a:gd name="connsiteX0" fmla="*/ 2480807 w 2480807"/>
              <a:gd name="connsiteY0" fmla="*/ 0 h 2520564"/>
              <a:gd name="connsiteX1" fmla="*/ 1948069 w 2480807"/>
              <a:gd name="connsiteY1" fmla="*/ 652007 h 2520564"/>
              <a:gd name="connsiteX2" fmla="*/ 1765189 w 2480807"/>
              <a:gd name="connsiteY2" fmla="*/ 779228 h 2520564"/>
              <a:gd name="connsiteX3" fmla="*/ 1717481 w 2480807"/>
              <a:gd name="connsiteY3" fmla="*/ 874644 h 2520564"/>
              <a:gd name="connsiteX4" fmla="*/ 1661822 w 2480807"/>
              <a:gd name="connsiteY4" fmla="*/ 962108 h 2520564"/>
              <a:gd name="connsiteX5" fmla="*/ 1526650 w 2480807"/>
              <a:gd name="connsiteY5" fmla="*/ 1168842 h 2520564"/>
              <a:gd name="connsiteX6" fmla="*/ 1208598 w 2480807"/>
              <a:gd name="connsiteY6" fmla="*/ 1574359 h 2520564"/>
              <a:gd name="connsiteX7" fmla="*/ 1144987 w 2480807"/>
              <a:gd name="connsiteY7" fmla="*/ 1614115 h 2520564"/>
              <a:gd name="connsiteX8" fmla="*/ 1073426 w 2480807"/>
              <a:gd name="connsiteY8" fmla="*/ 1645920 h 2520564"/>
              <a:gd name="connsiteX9" fmla="*/ 890546 w 2480807"/>
              <a:gd name="connsiteY9" fmla="*/ 1701579 h 2520564"/>
              <a:gd name="connsiteX10" fmla="*/ 818984 w 2480807"/>
              <a:gd name="connsiteY10" fmla="*/ 1733385 h 2520564"/>
              <a:gd name="connsiteX11" fmla="*/ 620201 w 2480807"/>
              <a:gd name="connsiteY11" fmla="*/ 1900362 h 2520564"/>
              <a:gd name="connsiteX12" fmla="*/ 564542 w 2480807"/>
              <a:gd name="connsiteY12" fmla="*/ 2067339 h 2520564"/>
              <a:gd name="connsiteX13" fmla="*/ 461175 w 2480807"/>
              <a:gd name="connsiteY13" fmla="*/ 2282025 h 2520564"/>
              <a:gd name="connsiteX14" fmla="*/ 0 w 2480807"/>
              <a:gd name="connsiteY14" fmla="*/ 2520564 h 252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0807" h="2520564">
                <a:moveTo>
                  <a:pt x="2480807" y="0"/>
                </a:moveTo>
                <a:lnTo>
                  <a:pt x="1948069" y="652007"/>
                </a:lnTo>
                <a:lnTo>
                  <a:pt x="1765189" y="779228"/>
                </a:lnTo>
                <a:lnTo>
                  <a:pt x="1717481" y="874644"/>
                </a:lnTo>
                <a:lnTo>
                  <a:pt x="1661822" y="962108"/>
                </a:lnTo>
                <a:lnTo>
                  <a:pt x="1526650" y="1168842"/>
                </a:lnTo>
                <a:lnTo>
                  <a:pt x="1208598" y="1574359"/>
                </a:lnTo>
                <a:lnTo>
                  <a:pt x="1144987" y="1614115"/>
                </a:lnTo>
                <a:lnTo>
                  <a:pt x="1073426" y="1645920"/>
                </a:lnTo>
                <a:lnTo>
                  <a:pt x="890546" y="1701579"/>
                </a:lnTo>
                <a:lnTo>
                  <a:pt x="818984" y="1733385"/>
                </a:lnTo>
                <a:lnTo>
                  <a:pt x="620201" y="1900362"/>
                </a:lnTo>
                <a:lnTo>
                  <a:pt x="564542" y="2067339"/>
                </a:lnTo>
                <a:lnTo>
                  <a:pt x="461175" y="2282025"/>
                </a:lnTo>
                <a:lnTo>
                  <a:pt x="0" y="2520564"/>
                </a:lnTo>
              </a:path>
            </a:pathLst>
          </a:custGeom>
          <a:noFill/>
          <a:ln w="25400"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95" name="テキスト ボックス 94"/>
          <p:cNvSpPr txBox="1"/>
          <p:nvPr/>
        </p:nvSpPr>
        <p:spPr>
          <a:xfrm rot="20653163">
            <a:off x="6255985" y="5301849"/>
            <a:ext cx="902811" cy="200055"/>
          </a:xfrm>
          <a:prstGeom prst="rect">
            <a:avLst/>
          </a:prstGeom>
          <a:noFill/>
        </p:spPr>
        <p:txBody>
          <a:bodyPr wrap="none" rtlCol="0">
            <a:spAutoFit/>
          </a:bodyPr>
          <a:lstStyle/>
          <a:p>
            <a:r>
              <a:rPr kumimoji="1" lang="ja-JP" altLang="en-US" sz="700" dirty="0"/>
              <a:t>（都）泉州山手線</a:t>
            </a:r>
          </a:p>
        </p:txBody>
      </p:sp>
      <p:sp>
        <p:nvSpPr>
          <p:cNvPr id="96" name="テキスト ボックス 95"/>
          <p:cNvSpPr txBox="1"/>
          <p:nvPr/>
        </p:nvSpPr>
        <p:spPr>
          <a:xfrm rot="18453474">
            <a:off x="6583178" y="3899036"/>
            <a:ext cx="700833" cy="246221"/>
          </a:xfrm>
          <a:prstGeom prst="rect">
            <a:avLst/>
          </a:prstGeom>
          <a:noFill/>
        </p:spPr>
        <p:txBody>
          <a:bodyPr wrap="none" rtlCol="0">
            <a:spAutoFit/>
          </a:bodyPr>
          <a:lstStyle/>
          <a:p>
            <a:r>
              <a:rPr kumimoji="1" lang="ja-JP" altLang="en-US" sz="1000" dirty="0"/>
              <a:t>国道</a:t>
            </a:r>
            <a:r>
              <a:rPr kumimoji="1" lang="en-US" altLang="ja-JP" sz="1000" dirty="0"/>
              <a:t>26</a:t>
            </a:r>
            <a:r>
              <a:rPr kumimoji="1" lang="ja-JP" altLang="en-US" sz="1000" dirty="0"/>
              <a:t>号</a:t>
            </a:r>
          </a:p>
        </p:txBody>
      </p:sp>
      <p:sp>
        <p:nvSpPr>
          <p:cNvPr id="97" name="フリーフォーム 96"/>
          <p:cNvSpPr/>
          <p:nvPr/>
        </p:nvSpPr>
        <p:spPr bwMode="auto">
          <a:xfrm>
            <a:off x="5399678" y="3010124"/>
            <a:ext cx="2655736" cy="2655735"/>
          </a:xfrm>
          <a:custGeom>
            <a:avLst/>
            <a:gdLst>
              <a:gd name="connsiteX0" fmla="*/ 0 w 2655736"/>
              <a:gd name="connsiteY0" fmla="*/ 2655735 h 2655735"/>
              <a:gd name="connsiteX1" fmla="*/ 445273 w 2655736"/>
              <a:gd name="connsiteY1" fmla="*/ 2456953 h 2655735"/>
              <a:gd name="connsiteX2" fmla="*/ 556591 w 2655736"/>
              <a:gd name="connsiteY2" fmla="*/ 2385391 h 2655735"/>
              <a:gd name="connsiteX3" fmla="*/ 818984 w 2655736"/>
              <a:gd name="connsiteY3" fmla="*/ 2305878 h 2655735"/>
              <a:gd name="connsiteX4" fmla="*/ 1256306 w 2655736"/>
              <a:gd name="connsiteY4" fmla="*/ 1749287 h 2655735"/>
              <a:gd name="connsiteX5" fmla="*/ 1399430 w 2655736"/>
              <a:gd name="connsiteY5" fmla="*/ 1637968 h 2655735"/>
              <a:gd name="connsiteX6" fmla="*/ 1725433 w 2655736"/>
              <a:gd name="connsiteY6" fmla="*/ 1296062 h 2655735"/>
              <a:gd name="connsiteX7" fmla="*/ 2059388 w 2655736"/>
              <a:gd name="connsiteY7" fmla="*/ 882594 h 2655735"/>
              <a:gd name="connsiteX8" fmla="*/ 2186609 w 2655736"/>
              <a:gd name="connsiteY8" fmla="*/ 811033 h 2655735"/>
              <a:gd name="connsiteX9" fmla="*/ 2274073 w 2655736"/>
              <a:gd name="connsiteY9" fmla="*/ 707666 h 2655735"/>
              <a:gd name="connsiteX10" fmla="*/ 2321781 w 2655736"/>
              <a:gd name="connsiteY10" fmla="*/ 652007 h 2655735"/>
              <a:gd name="connsiteX11" fmla="*/ 2361537 w 2655736"/>
              <a:gd name="connsiteY11" fmla="*/ 580445 h 2655735"/>
              <a:gd name="connsiteX12" fmla="*/ 2369489 w 2655736"/>
              <a:gd name="connsiteY12" fmla="*/ 508883 h 2655735"/>
              <a:gd name="connsiteX13" fmla="*/ 2425148 w 2655736"/>
              <a:gd name="connsiteY13" fmla="*/ 389613 h 2655735"/>
              <a:gd name="connsiteX14" fmla="*/ 2576223 w 2655736"/>
              <a:gd name="connsiteY14" fmla="*/ 119269 h 2655735"/>
              <a:gd name="connsiteX15" fmla="*/ 2655736 w 2655736"/>
              <a:gd name="connsiteY15" fmla="*/ 0 h 265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55736" h="2655735">
                <a:moveTo>
                  <a:pt x="0" y="2655735"/>
                </a:moveTo>
                <a:lnTo>
                  <a:pt x="445273" y="2456953"/>
                </a:lnTo>
                <a:lnTo>
                  <a:pt x="556591" y="2385391"/>
                </a:lnTo>
                <a:lnTo>
                  <a:pt x="818984" y="2305878"/>
                </a:lnTo>
                <a:lnTo>
                  <a:pt x="1256306" y="1749287"/>
                </a:lnTo>
                <a:lnTo>
                  <a:pt x="1399430" y="1637968"/>
                </a:lnTo>
                <a:lnTo>
                  <a:pt x="1725433" y="1296062"/>
                </a:lnTo>
                <a:lnTo>
                  <a:pt x="2059388" y="882594"/>
                </a:lnTo>
                <a:lnTo>
                  <a:pt x="2186609" y="811033"/>
                </a:lnTo>
                <a:lnTo>
                  <a:pt x="2274073" y="707666"/>
                </a:lnTo>
                <a:lnTo>
                  <a:pt x="2321781" y="652007"/>
                </a:lnTo>
                <a:lnTo>
                  <a:pt x="2361537" y="580445"/>
                </a:lnTo>
                <a:lnTo>
                  <a:pt x="2369489" y="508883"/>
                </a:lnTo>
                <a:lnTo>
                  <a:pt x="2425148" y="389613"/>
                </a:lnTo>
                <a:lnTo>
                  <a:pt x="2576223" y="119269"/>
                </a:lnTo>
                <a:lnTo>
                  <a:pt x="2655736" y="0"/>
                </a:lnTo>
              </a:path>
            </a:pathLst>
          </a:custGeom>
          <a:noFill/>
          <a:ln w="254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98" name="テキスト ボックス 97"/>
          <p:cNvSpPr txBox="1"/>
          <p:nvPr/>
        </p:nvSpPr>
        <p:spPr>
          <a:xfrm rot="18453474">
            <a:off x="6687374" y="4271488"/>
            <a:ext cx="1082348" cy="246221"/>
          </a:xfrm>
          <a:prstGeom prst="rect">
            <a:avLst/>
          </a:prstGeom>
          <a:noFill/>
        </p:spPr>
        <p:txBody>
          <a:bodyPr wrap="none" rtlCol="0">
            <a:spAutoFit/>
          </a:bodyPr>
          <a:lstStyle/>
          <a:p>
            <a:r>
              <a:rPr kumimoji="1" lang="ja-JP" altLang="en-US" sz="1000" b="1" dirty="0"/>
              <a:t>大阪和泉泉南線</a:t>
            </a:r>
          </a:p>
        </p:txBody>
      </p:sp>
      <p:sp>
        <p:nvSpPr>
          <p:cNvPr id="99" name="テキスト ボックス 98"/>
          <p:cNvSpPr txBox="1"/>
          <p:nvPr/>
        </p:nvSpPr>
        <p:spPr>
          <a:xfrm rot="19906136">
            <a:off x="7058511" y="5858745"/>
            <a:ext cx="766557" cy="246221"/>
          </a:xfrm>
          <a:prstGeom prst="rect">
            <a:avLst/>
          </a:prstGeom>
          <a:noFill/>
        </p:spPr>
        <p:txBody>
          <a:bodyPr wrap="none" rtlCol="0">
            <a:spAutoFit/>
          </a:bodyPr>
          <a:lstStyle/>
          <a:p>
            <a:r>
              <a:rPr kumimoji="1" lang="ja-JP" altLang="en-US" sz="1000" dirty="0"/>
              <a:t>国道</a:t>
            </a:r>
            <a:r>
              <a:rPr kumimoji="1" lang="en-US" altLang="ja-JP" sz="1000" dirty="0"/>
              <a:t>170</a:t>
            </a:r>
            <a:r>
              <a:rPr kumimoji="1" lang="ja-JP" altLang="en-US" sz="1000" dirty="0"/>
              <a:t>号</a:t>
            </a:r>
          </a:p>
        </p:txBody>
      </p:sp>
      <p:sp>
        <p:nvSpPr>
          <p:cNvPr id="100" name="フリーフォーム 99"/>
          <p:cNvSpPr/>
          <p:nvPr/>
        </p:nvSpPr>
        <p:spPr bwMode="auto">
          <a:xfrm>
            <a:off x="5708048" y="5989490"/>
            <a:ext cx="2721077" cy="634181"/>
          </a:xfrm>
          <a:custGeom>
            <a:avLst/>
            <a:gdLst>
              <a:gd name="connsiteX0" fmla="*/ 2721077 w 2721077"/>
              <a:gd name="connsiteY0" fmla="*/ 0 h 634181"/>
              <a:gd name="connsiteX1" fmla="*/ 2684206 w 2721077"/>
              <a:gd name="connsiteY1" fmla="*/ 58994 h 634181"/>
              <a:gd name="connsiteX2" fmla="*/ 2573593 w 2721077"/>
              <a:gd name="connsiteY2" fmla="*/ 66368 h 634181"/>
              <a:gd name="connsiteX3" fmla="*/ 2433483 w 2721077"/>
              <a:gd name="connsiteY3" fmla="*/ 36871 h 634181"/>
              <a:gd name="connsiteX4" fmla="*/ 2389238 w 2721077"/>
              <a:gd name="connsiteY4" fmla="*/ 36871 h 634181"/>
              <a:gd name="connsiteX5" fmla="*/ 2344993 w 2721077"/>
              <a:gd name="connsiteY5" fmla="*/ 81116 h 634181"/>
              <a:gd name="connsiteX6" fmla="*/ 2300748 w 2721077"/>
              <a:gd name="connsiteY6" fmla="*/ 132736 h 634181"/>
              <a:gd name="connsiteX7" fmla="*/ 2249129 w 2721077"/>
              <a:gd name="connsiteY7" fmla="*/ 184355 h 634181"/>
              <a:gd name="connsiteX8" fmla="*/ 2197509 w 2721077"/>
              <a:gd name="connsiteY8" fmla="*/ 199103 h 634181"/>
              <a:gd name="connsiteX9" fmla="*/ 2101645 w 2721077"/>
              <a:gd name="connsiteY9" fmla="*/ 199103 h 634181"/>
              <a:gd name="connsiteX10" fmla="*/ 2035277 w 2721077"/>
              <a:gd name="connsiteY10" fmla="*/ 191729 h 634181"/>
              <a:gd name="connsiteX11" fmla="*/ 1983658 w 2721077"/>
              <a:gd name="connsiteY11" fmla="*/ 213852 h 634181"/>
              <a:gd name="connsiteX12" fmla="*/ 1703438 w 2721077"/>
              <a:gd name="connsiteY12" fmla="*/ 317090 h 634181"/>
              <a:gd name="connsiteX13" fmla="*/ 1651819 w 2721077"/>
              <a:gd name="connsiteY13" fmla="*/ 361336 h 634181"/>
              <a:gd name="connsiteX14" fmla="*/ 1651819 w 2721077"/>
              <a:gd name="connsiteY14" fmla="*/ 361336 h 634181"/>
              <a:gd name="connsiteX15" fmla="*/ 1334729 w 2721077"/>
              <a:gd name="connsiteY15" fmla="*/ 501445 h 634181"/>
              <a:gd name="connsiteX16" fmla="*/ 1260987 w 2721077"/>
              <a:gd name="connsiteY16" fmla="*/ 516194 h 634181"/>
              <a:gd name="connsiteX17" fmla="*/ 1172496 w 2721077"/>
              <a:gd name="connsiteY17" fmla="*/ 530942 h 634181"/>
              <a:gd name="connsiteX18" fmla="*/ 1106129 w 2721077"/>
              <a:gd name="connsiteY18" fmla="*/ 516194 h 634181"/>
              <a:gd name="connsiteX19" fmla="*/ 1032387 w 2721077"/>
              <a:gd name="connsiteY19" fmla="*/ 538316 h 634181"/>
              <a:gd name="connsiteX20" fmla="*/ 1002890 w 2721077"/>
              <a:gd name="connsiteY20" fmla="*/ 523568 h 634181"/>
              <a:gd name="connsiteX21" fmla="*/ 966019 w 2721077"/>
              <a:gd name="connsiteY21" fmla="*/ 545690 h 634181"/>
              <a:gd name="connsiteX22" fmla="*/ 929148 w 2721077"/>
              <a:gd name="connsiteY22" fmla="*/ 464574 h 634181"/>
              <a:gd name="connsiteX23" fmla="*/ 752167 w 2721077"/>
              <a:gd name="connsiteY23" fmla="*/ 626807 h 634181"/>
              <a:gd name="connsiteX24" fmla="*/ 707922 w 2721077"/>
              <a:gd name="connsiteY24" fmla="*/ 634181 h 634181"/>
              <a:gd name="connsiteX25" fmla="*/ 648929 w 2721077"/>
              <a:gd name="connsiteY25" fmla="*/ 634181 h 634181"/>
              <a:gd name="connsiteX26" fmla="*/ 589935 w 2721077"/>
              <a:gd name="connsiteY26" fmla="*/ 619432 h 634181"/>
              <a:gd name="connsiteX27" fmla="*/ 523567 w 2721077"/>
              <a:gd name="connsiteY27" fmla="*/ 575187 h 634181"/>
              <a:gd name="connsiteX28" fmla="*/ 486696 w 2721077"/>
              <a:gd name="connsiteY28" fmla="*/ 553065 h 634181"/>
              <a:gd name="connsiteX29" fmla="*/ 449825 w 2721077"/>
              <a:gd name="connsiteY29" fmla="*/ 545690 h 634181"/>
              <a:gd name="connsiteX30" fmla="*/ 331838 w 2721077"/>
              <a:gd name="connsiteY30" fmla="*/ 538316 h 634181"/>
              <a:gd name="connsiteX31" fmla="*/ 287593 w 2721077"/>
              <a:gd name="connsiteY31" fmla="*/ 538316 h 634181"/>
              <a:gd name="connsiteX32" fmla="*/ 206477 w 2721077"/>
              <a:gd name="connsiteY32" fmla="*/ 523568 h 634181"/>
              <a:gd name="connsiteX33" fmla="*/ 88490 w 2721077"/>
              <a:gd name="connsiteY33" fmla="*/ 494071 h 634181"/>
              <a:gd name="connsiteX34" fmla="*/ 58993 w 2721077"/>
              <a:gd name="connsiteY34" fmla="*/ 494071 h 634181"/>
              <a:gd name="connsiteX35" fmla="*/ 0 w 2721077"/>
              <a:gd name="connsiteY35" fmla="*/ 516194 h 63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21077" h="634181">
                <a:moveTo>
                  <a:pt x="2721077" y="0"/>
                </a:moveTo>
                <a:lnTo>
                  <a:pt x="2684206" y="58994"/>
                </a:lnTo>
                <a:lnTo>
                  <a:pt x="2573593" y="66368"/>
                </a:lnTo>
                <a:lnTo>
                  <a:pt x="2433483" y="36871"/>
                </a:lnTo>
                <a:lnTo>
                  <a:pt x="2389238" y="36871"/>
                </a:lnTo>
                <a:lnTo>
                  <a:pt x="2344993" y="81116"/>
                </a:lnTo>
                <a:lnTo>
                  <a:pt x="2300748" y="132736"/>
                </a:lnTo>
                <a:lnTo>
                  <a:pt x="2249129" y="184355"/>
                </a:lnTo>
                <a:lnTo>
                  <a:pt x="2197509" y="199103"/>
                </a:lnTo>
                <a:lnTo>
                  <a:pt x="2101645" y="199103"/>
                </a:lnTo>
                <a:lnTo>
                  <a:pt x="2035277" y="191729"/>
                </a:lnTo>
                <a:lnTo>
                  <a:pt x="1983658" y="213852"/>
                </a:lnTo>
                <a:lnTo>
                  <a:pt x="1703438" y="317090"/>
                </a:lnTo>
                <a:lnTo>
                  <a:pt x="1651819" y="361336"/>
                </a:lnTo>
                <a:lnTo>
                  <a:pt x="1651819" y="361336"/>
                </a:lnTo>
                <a:lnTo>
                  <a:pt x="1334729" y="501445"/>
                </a:lnTo>
                <a:lnTo>
                  <a:pt x="1260987" y="516194"/>
                </a:lnTo>
                <a:lnTo>
                  <a:pt x="1172496" y="530942"/>
                </a:lnTo>
                <a:lnTo>
                  <a:pt x="1106129" y="516194"/>
                </a:lnTo>
                <a:lnTo>
                  <a:pt x="1032387" y="538316"/>
                </a:lnTo>
                <a:lnTo>
                  <a:pt x="1002890" y="523568"/>
                </a:lnTo>
                <a:lnTo>
                  <a:pt x="966019" y="545690"/>
                </a:lnTo>
                <a:lnTo>
                  <a:pt x="929148" y="464574"/>
                </a:lnTo>
                <a:lnTo>
                  <a:pt x="752167" y="626807"/>
                </a:lnTo>
                <a:lnTo>
                  <a:pt x="707922" y="634181"/>
                </a:lnTo>
                <a:lnTo>
                  <a:pt x="648929" y="634181"/>
                </a:lnTo>
                <a:lnTo>
                  <a:pt x="589935" y="619432"/>
                </a:lnTo>
                <a:lnTo>
                  <a:pt x="523567" y="575187"/>
                </a:lnTo>
                <a:lnTo>
                  <a:pt x="486696" y="553065"/>
                </a:lnTo>
                <a:lnTo>
                  <a:pt x="449825" y="545690"/>
                </a:lnTo>
                <a:lnTo>
                  <a:pt x="331838" y="538316"/>
                </a:lnTo>
                <a:lnTo>
                  <a:pt x="287593" y="538316"/>
                </a:lnTo>
                <a:lnTo>
                  <a:pt x="206477" y="523568"/>
                </a:lnTo>
                <a:lnTo>
                  <a:pt x="88490" y="494071"/>
                </a:lnTo>
                <a:lnTo>
                  <a:pt x="58993" y="494071"/>
                </a:lnTo>
                <a:lnTo>
                  <a:pt x="0" y="516194"/>
                </a:lnTo>
              </a:path>
            </a:pathLst>
          </a:custGeom>
          <a:noFill/>
          <a:ln w="25400"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03" name="フリーフォーム 102"/>
          <p:cNvSpPr/>
          <p:nvPr/>
        </p:nvSpPr>
        <p:spPr bwMode="auto">
          <a:xfrm>
            <a:off x="5449951" y="6409819"/>
            <a:ext cx="265471" cy="88490"/>
          </a:xfrm>
          <a:custGeom>
            <a:avLst/>
            <a:gdLst>
              <a:gd name="connsiteX0" fmla="*/ 265471 w 265471"/>
              <a:gd name="connsiteY0" fmla="*/ 88490 h 88490"/>
              <a:gd name="connsiteX1" fmla="*/ 0 w 265471"/>
              <a:gd name="connsiteY1" fmla="*/ 0 h 88490"/>
              <a:gd name="connsiteX2" fmla="*/ 0 w 265471"/>
              <a:gd name="connsiteY2" fmla="*/ 0 h 88490"/>
            </a:gdLst>
            <a:ahLst/>
            <a:cxnLst>
              <a:cxn ang="0">
                <a:pos x="connsiteX0" y="connsiteY0"/>
              </a:cxn>
              <a:cxn ang="0">
                <a:pos x="connsiteX1" y="connsiteY1"/>
              </a:cxn>
              <a:cxn ang="0">
                <a:pos x="connsiteX2" y="connsiteY2"/>
              </a:cxn>
            </a:cxnLst>
            <a:rect l="l" t="t" r="r" b="b"/>
            <a:pathLst>
              <a:path w="265471" h="88490">
                <a:moveTo>
                  <a:pt x="265471" y="88490"/>
                </a:moveTo>
                <a:lnTo>
                  <a:pt x="0" y="0"/>
                </a:lnTo>
                <a:lnTo>
                  <a:pt x="0" y="0"/>
                </a:lnTo>
              </a:path>
            </a:pathLst>
          </a:custGeom>
          <a:noFill/>
          <a:ln w="25400"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29" name="フリーフォーム 128"/>
          <p:cNvSpPr/>
          <p:nvPr/>
        </p:nvSpPr>
        <p:spPr bwMode="auto">
          <a:xfrm>
            <a:off x="6433348" y="4171014"/>
            <a:ext cx="1550504" cy="1486894"/>
          </a:xfrm>
          <a:custGeom>
            <a:avLst/>
            <a:gdLst>
              <a:gd name="connsiteX0" fmla="*/ 0 w 1550504"/>
              <a:gd name="connsiteY0" fmla="*/ 0 h 1486894"/>
              <a:gd name="connsiteX1" fmla="*/ 190831 w 1550504"/>
              <a:gd name="connsiteY1" fmla="*/ 159026 h 1486894"/>
              <a:gd name="connsiteX2" fmla="*/ 326003 w 1550504"/>
              <a:gd name="connsiteY2" fmla="*/ 174929 h 1486894"/>
              <a:gd name="connsiteX3" fmla="*/ 453224 w 1550504"/>
              <a:gd name="connsiteY3" fmla="*/ 198783 h 1486894"/>
              <a:gd name="connsiteX4" fmla="*/ 492980 w 1550504"/>
              <a:gd name="connsiteY4" fmla="*/ 174929 h 1486894"/>
              <a:gd name="connsiteX5" fmla="*/ 556591 w 1550504"/>
              <a:gd name="connsiteY5" fmla="*/ 262393 h 1486894"/>
              <a:gd name="connsiteX6" fmla="*/ 612250 w 1550504"/>
              <a:gd name="connsiteY6" fmla="*/ 318052 h 1486894"/>
              <a:gd name="connsiteX7" fmla="*/ 826935 w 1550504"/>
              <a:gd name="connsiteY7" fmla="*/ 365760 h 1486894"/>
              <a:gd name="connsiteX8" fmla="*/ 930302 w 1550504"/>
              <a:gd name="connsiteY8" fmla="*/ 437322 h 1486894"/>
              <a:gd name="connsiteX9" fmla="*/ 930302 w 1550504"/>
              <a:gd name="connsiteY9" fmla="*/ 580445 h 1486894"/>
              <a:gd name="connsiteX10" fmla="*/ 985961 w 1550504"/>
              <a:gd name="connsiteY10" fmla="*/ 636104 h 1486894"/>
              <a:gd name="connsiteX11" fmla="*/ 1017767 w 1550504"/>
              <a:gd name="connsiteY11" fmla="*/ 667910 h 1486894"/>
              <a:gd name="connsiteX12" fmla="*/ 1105231 w 1550504"/>
              <a:gd name="connsiteY12" fmla="*/ 636104 h 1486894"/>
              <a:gd name="connsiteX13" fmla="*/ 1224500 w 1550504"/>
              <a:gd name="connsiteY13" fmla="*/ 771277 h 1486894"/>
              <a:gd name="connsiteX14" fmla="*/ 1280160 w 1550504"/>
              <a:gd name="connsiteY14" fmla="*/ 882595 h 1486894"/>
              <a:gd name="connsiteX15" fmla="*/ 1407380 w 1550504"/>
              <a:gd name="connsiteY15" fmla="*/ 930303 h 1486894"/>
              <a:gd name="connsiteX16" fmla="*/ 1550504 w 1550504"/>
              <a:gd name="connsiteY16" fmla="*/ 1208598 h 1486894"/>
              <a:gd name="connsiteX17" fmla="*/ 1534601 w 1550504"/>
              <a:gd name="connsiteY17" fmla="*/ 1311965 h 1486894"/>
              <a:gd name="connsiteX18" fmla="*/ 1534601 w 1550504"/>
              <a:gd name="connsiteY18" fmla="*/ 1383527 h 1486894"/>
              <a:gd name="connsiteX19" fmla="*/ 1542553 w 1550504"/>
              <a:gd name="connsiteY19" fmla="*/ 1486894 h 148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0504" h="1486894">
                <a:moveTo>
                  <a:pt x="0" y="0"/>
                </a:moveTo>
                <a:lnTo>
                  <a:pt x="190831" y="159026"/>
                </a:lnTo>
                <a:lnTo>
                  <a:pt x="326003" y="174929"/>
                </a:lnTo>
                <a:lnTo>
                  <a:pt x="453224" y="198783"/>
                </a:lnTo>
                <a:lnTo>
                  <a:pt x="492980" y="174929"/>
                </a:lnTo>
                <a:lnTo>
                  <a:pt x="556591" y="262393"/>
                </a:lnTo>
                <a:lnTo>
                  <a:pt x="612250" y="318052"/>
                </a:lnTo>
                <a:lnTo>
                  <a:pt x="826935" y="365760"/>
                </a:lnTo>
                <a:lnTo>
                  <a:pt x="930302" y="437322"/>
                </a:lnTo>
                <a:lnTo>
                  <a:pt x="930302" y="580445"/>
                </a:lnTo>
                <a:lnTo>
                  <a:pt x="985961" y="636104"/>
                </a:lnTo>
                <a:lnTo>
                  <a:pt x="1017767" y="667910"/>
                </a:lnTo>
                <a:lnTo>
                  <a:pt x="1105231" y="636104"/>
                </a:lnTo>
                <a:lnTo>
                  <a:pt x="1224500" y="771277"/>
                </a:lnTo>
                <a:lnTo>
                  <a:pt x="1280160" y="882595"/>
                </a:lnTo>
                <a:lnTo>
                  <a:pt x="1407380" y="930303"/>
                </a:lnTo>
                <a:lnTo>
                  <a:pt x="1550504" y="1208598"/>
                </a:lnTo>
                <a:lnTo>
                  <a:pt x="1534601" y="1311965"/>
                </a:lnTo>
                <a:lnTo>
                  <a:pt x="1534601" y="1383527"/>
                </a:lnTo>
                <a:lnTo>
                  <a:pt x="1542553" y="1486894"/>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30" name="フリーフォーム 129"/>
          <p:cNvSpPr/>
          <p:nvPr/>
        </p:nvSpPr>
        <p:spPr bwMode="auto">
          <a:xfrm>
            <a:off x="6232367" y="4152587"/>
            <a:ext cx="1210796" cy="1640493"/>
          </a:xfrm>
          <a:custGeom>
            <a:avLst/>
            <a:gdLst>
              <a:gd name="connsiteX0" fmla="*/ 1144988 w 1144988"/>
              <a:gd name="connsiteY0" fmla="*/ 1542553 h 1542553"/>
              <a:gd name="connsiteX1" fmla="*/ 1065475 w 1144988"/>
              <a:gd name="connsiteY1" fmla="*/ 1319917 h 1542553"/>
              <a:gd name="connsiteX2" fmla="*/ 787180 w 1144988"/>
              <a:gd name="connsiteY2" fmla="*/ 850790 h 1542553"/>
              <a:gd name="connsiteX3" fmla="*/ 747423 w 1144988"/>
              <a:gd name="connsiteY3" fmla="*/ 803082 h 1542553"/>
              <a:gd name="connsiteX4" fmla="*/ 659959 w 1144988"/>
              <a:gd name="connsiteY4" fmla="*/ 739471 h 1542553"/>
              <a:gd name="connsiteX5" fmla="*/ 508884 w 1144988"/>
              <a:gd name="connsiteY5" fmla="*/ 636104 h 1542553"/>
              <a:gd name="connsiteX6" fmla="*/ 397566 w 1144988"/>
              <a:gd name="connsiteY6" fmla="*/ 604299 h 1542553"/>
              <a:gd name="connsiteX7" fmla="*/ 135173 w 1144988"/>
              <a:gd name="connsiteY7" fmla="*/ 190831 h 1542553"/>
              <a:gd name="connsiteX8" fmla="*/ 0 w 1144988"/>
              <a:gd name="connsiteY8" fmla="*/ 0 h 154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988" h="1542553">
                <a:moveTo>
                  <a:pt x="1144988" y="1542553"/>
                </a:moveTo>
                <a:lnTo>
                  <a:pt x="1065475" y="1319917"/>
                </a:lnTo>
                <a:lnTo>
                  <a:pt x="787180" y="850790"/>
                </a:lnTo>
                <a:lnTo>
                  <a:pt x="747423" y="803082"/>
                </a:lnTo>
                <a:lnTo>
                  <a:pt x="659959" y="739471"/>
                </a:lnTo>
                <a:lnTo>
                  <a:pt x="508884" y="636104"/>
                </a:lnTo>
                <a:lnTo>
                  <a:pt x="397566" y="604299"/>
                </a:lnTo>
                <a:lnTo>
                  <a:pt x="135173" y="190831"/>
                </a:lnTo>
                <a:lnTo>
                  <a:pt x="0" y="0"/>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31" name="テキスト ボックス 130"/>
          <p:cNvSpPr txBox="1"/>
          <p:nvPr/>
        </p:nvSpPr>
        <p:spPr>
          <a:xfrm rot="19729672">
            <a:off x="7827373" y="4868810"/>
            <a:ext cx="292388" cy="630942"/>
          </a:xfrm>
          <a:prstGeom prst="rect">
            <a:avLst/>
          </a:prstGeom>
          <a:noFill/>
        </p:spPr>
        <p:txBody>
          <a:bodyPr vert="eaVert" wrap="none" rtlCol="0">
            <a:spAutoFit/>
          </a:bodyPr>
          <a:lstStyle/>
          <a:p>
            <a:r>
              <a:rPr kumimoji="1" lang="ja-JP" altLang="en-US" sz="700" dirty="0"/>
              <a:t>春木岸和田線</a:t>
            </a:r>
          </a:p>
        </p:txBody>
      </p:sp>
      <p:sp>
        <p:nvSpPr>
          <p:cNvPr id="132" name="テキスト ボックス 131"/>
          <p:cNvSpPr txBox="1"/>
          <p:nvPr/>
        </p:nvSpPr>
        <p:spPr>
          <a:xfrm rot="19768610">
            <a:off x="7191963" y="5030308"/>
            <a:ext cx="292388" cy="720710"/>
          </a:xfrm>
          <a:prstGeom prst="rect">
            <a:avLst/>
          </a:prstGeom>
          <a:noFill/>
        </p:spPr>
        <p:txBody>
          <a:bodyPr vert="eaVert" wrap="none" rtlCol="0">
            <a:spAutoFit/>
          </a:bodyPr>
          <a:lstStyle/>
          <a:p>
            <a:r>
              <a:rPr kumimoji="1" lang="ja-JP" altLang="en-US" sz="700" dirty="0"/>
              <a:t>岸和田港塔原線</a:t>
            </a:r>
          </a:p>
        </p:txBody>
      </p:sp>
      <p:sp>
        <p:nvSpPr>
          <p:cNvPr id="133" name="フリーフォーム 132"/>
          <p:cNvSpPr/>
          <p:nvPr/>
        </p:nvSpPr>
        <p:spPr bwMode="auto">
          <a:xfrm>
            <a:off x="5614363" y="4989998"/>
            <a:ext cx="1200647" cy="1478943"/>
          </a:xfrm>
          <a:custGeom>
            <a:avLst/>
            <a:gdLst>
              <a:gd name="connsiteX0" fmla="*/ 0 w 1200647"/>
              <a:gd name="connsiteY0" fmla="*/ 0 h 1478943"/>
              <a:gd name="connsiteX1" fmla="*/ 413468 w 1200647"/>
              <a:gd name="connsiteY1" fmla="*/ 405517 h 1478943"/>
              <a:gd name="connsiteX2" fmla="*/ 540689 w 1200647"/>
              <a:gd name="connsiteY2" fmla="*/ 437322 h 1478943"/>
              <a:gd name="connsiteX3" fmla="*/ 675861 w 1200647"/>
              <a:gd name="connsiteY3" fmla="*/ 508884 h 1478943"/>
              <a:gd name="connsiteX4" fmla="*/ 811033 w 1200647"/>
              <a:gd name="connsiteY4" fmla="*/ 588397 h 1478943"/>
              <a:gd name="connsiteX5" fmla="*/ 898498 w 1200647"/>
              <a:gd name="connsiteY5" fmla="*/ 659959 h 1478943"/>
              <a:gd name="connsiteX6" fmla="*/ 970059 w 1200647"/>
              <a:gd name="connsiteY6" fmla="*/ 731520 h 1478943"/>
              <a:gd name="connsiteX7" fmla="*/ 1017767 w 1200647"/>
              <a:gd name="connsiteY7" fmla="*/ 842839 h 1478943"/>
              <a:gd name="connsiteX8" fmla="*/ 1057524 w 1200647"/>
              <a:gd name="connsiteY8" fmla="*/ 938254 h 1478943"/>
              <a:gd name="connsiteX9" fmla="*/ 1081378 w 1200647"/>
              <a:gd name="connsiteY9" fmla="*/ 1081378 h 1478943"/>
              <a:gd name="connsiteX10" fmla="*/ 1113183 w 1200647"/>
              <a:gd name="connsiteY10" fmla="*/ 1375576 h 1478943"/>
              <a:gd name="connsiteX11" fmla="*/ 1200647 w 1200647"/>
              <a:gd name="connsiteY11" fmla="*/ 1478943 h 147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0647" h="1478943">
                <a:moveTo>
                  <a:pt x="0" y="0"/>
                </a:moveTo>
                <a:lnTo>
                  <a:pt x="413468" y="405517"/>
                </a:lnTo>
                <a:lnTo>
                  <a:pt x="540689" y="437322"/>
                </a:lnTo>
                <a:lnTo>
                  <a:pt x="675861" y="508884"/>
                </a:lnTo>
                <a:lnTo>
                  <a:pt x="811033" y="588397"/>
                </a:lnTo>
                <a:lnTo>
                  <a:pt x="898498" y="659959"/>
                </a:lnTo>
                <a:lnTo>
                  <a:pt x="970059" y="731520"/>
                </a:lnTo>
                <a:lnTo>
                  <a:pt x="1017767" y="842839"/>
                </a:lnTo>
                <a:lnTo>
                  <a:pt x="1057524" y="938254"/>
                </a:lnTo>
                <a:lnTo>
                  <a:pt x="1081378" y="1081378"/>
                </a:lnTo>
                <a:lnTo>
                  <a:pt x="1113183" y="1375576"/>
                </a:lnTo>
                <a:lnTo>
                  <a:pt x="1200647" y="1478943"/>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34" name="テキスト ボックス 133"/>
          <p:cNvSpPr txBox="1"/>
          <p:nvPr/>
        </p:nvSpPr>
        <p:spPr>
          <a:xfrm rot="20186516">
            <a:off x="6683345" y="5550826"/>
            <a:ext cx="292388" cy="900246"/>
          </a:xfrm>
          <a:prstGeom prst="rect">
            <a:avLst/>
          </a:prstGeom>
          <a:noFill/>
        </p:spPr>
        <p:txBody>
          <a:bodyPr vert="eaVert" wrap="none" rtlCol="0">
            <a:spAutoFit/>
          </a:bodyPr>
          <a:lstStyle/>
          <a:p>
            <a:r>
              <a:rPr kumimoji="1" lang="ja-JP" altLang="en-US" sz="700" dirty="0"/>
              <a:t>岸和田牛滝山貝塚線</a:t>
            </a:r>
          </a:p>
        </p:txBody>
      </p:sp>
      <p:sp>
        <p:nvSpPr>
          <p:cNvPr id="135" name="フリーフォーム 134"/>
          <p:cNvSpPr/>
          <p:nvPr/>
        </p:nvSpPr>
        <p:spPr bwMode="auto">
          <a:xfrm>
            <a:off x="5399678" y="3018075"/>
            <a:ext cx="1637969" cy="2242268"/>
          </a:xfrm>
          <a:custGeom>
            <a:avLst/>
            <a:gdLst>
              <a:gd name="connsiteX0" fmla="*/ 0 w 1637969"/>
              <a:gd name="connsiteY0" fmla="*/ 2242268 h 2242268"/>
              <a:gd name="connsiteX1" fmla="*/ 135172 w 1637969"/>
              <a:gd name="connsiteY1" fmla="*/ 2043485 h 2242268"/>
              <a:gd name="connsiteX2" fmla="*/ 302150 w 1637969"/>
              <a:gd name="connsiteY2" fmla="*/ 1860605 h 2242268"/>
              <a:gd name="connsiteX3" fmla="*/ 365760 w 1637969"/>
              <a:gd name="connsiteY3" fmla="*/ 1709530 h 2242268"/>
              <a:gd name="connsiteX4" fmla="*/ 620202 w 1637969"/>
              <a:gd name="connsiteY4" fmla="*/ 1415332 h 2242268"/>
              <a:gd name="connsiteX5" fmla="*/ 826936 w 1637969"/>
              <a:gd name="connsiteY5" fmla="*/ 1240403 h 2242268"/>
              <a:gd name="connsiteX6" fmla="*/ 914400 w 1637969"/>
              <a:gd name="connsiteY6" fmla="*/ 1224501 h 2242268"/>
              <a:gd name="connsiteX7" fmla="*/ 1097280 w 1637969"/>
              <a:gd name="connsiteY7" fmla="*/ 1081377 h 2242268"/>
              <a:gd name="connsiteX8" fmla="*/ 1383527 w 1637969"/>
              <a:gd name="connsiteY8" fmla="*/ 588396 h 2242268"/>
              <a:gd name="connsiteX9" fmla="*/ 1510748 w 1637969"/>
              <a:gd name="connsiteY9" fmla="*/ 413468 h 2242268"/>
              <a:gd name="connsiteX10" fmla="*/ 1574358 w 1637969"/>
              <a:gd name="connsiteY10" fmla="*/ 278296 h 2242268"/>
              <a:gd name="connsiteX11" fmla="*/ 1637969 w 1637969"/>
              <a:gd name="connsiteY11" fmla="*/ 0 h 224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969" h="2242268">
                <a:moveTo>
                  <a:pt x="0" y="2242268"/>
                </a:moveTo>
                <a:lnTo>
                  <a:pt x="135172" y="2043485"/>
                </a:lnTo>
                <a:lnTo>
                  <a:pt x="302150" y="1860605"/>
                </a:lnTo>
                <a:lnTo>
                  <a:pt x="365760" y="1709530"/>
                </a:lnTo>
                <a:lnTo>
                  <a:pt x="620202" y="1415332"/>
                </a:lnTo>
                <a:lnTo>
                  <a:pt x="826936" y="1240403"/>
                </a:lnTo>
                <a:lnTo>
                  <a:pt x="914400" y="1224501"/>
                </a:lnTo>
                <a:lnTo>
                  <a:pt x="1097280" y="1081377"/>
                </a:lnTo>
                <a:lnTo>
                  <a:pt x="1383527" y="588396"/>
                </a:lnTo>
                <a:lnTo>
                  <a:pt x="1510748" y="413468"/>
                </a:lnTo>
                <a:lnTo>
                  <a:pt x="1574358" y="278296"/>
                </a:lnTo>
                <a:lnTo>
                  <a:pt x="1637969" y="0"/>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36" name="テキスト ボックス 135"/>
          <p:cNvSpPr txBox="1"/>
          <p:nvPr/>
        </p:nvSpPr>
        <p:spPr>
          <a:xfrm rot="17947726">
            <a:off x="6322099" y="3675292"/>
            <a:ext cx="595035" cy="215444"/>
          </a:xfrm>
          <a:prstGeom prst="rect">
            <a:avLst/>
          </a:prstGeom>
          <a:noFill/>
        </p:spPr>
        <p:txBody>
          <a:bodyPr wrap="none" rtlCol="0">
            <a:spAutoFit/>
          </a:bodyPr>
          <a:lstStyle/>
          <a:p>
            <a:r>
              <a:rPr kumimoji="1" lang="ja-JP" altLang="en-US" sz="800" dirty="0"/>
              <a:t>堺阪南線</a:t>
            </a:r>
          </a:p>
        </p:txBody>
      </p:sp>
      <p:sp>
        <p:nvSpPr>
          <p:cNvPr id="137" name="フリーフォーム 136"/>
          <p:cNvSpPr/>
          <p:nvPr/>
        </p:nvSpPr>
        <p:spPr bwMode="auto">
          <a:xfrm>
            <a:off x="6576471" y="3224809"/>
            <a:ext cx="1693628" cy="2409245"/>
          </a:xfrm>
          <a:custGeom>
            <a:avLst/>
            <a:gdLst>
              <a:gd name="connsiteX0" fmla="*/ 0 w 1693628"/>
              <a:gd name="connsiteY0" fmla="*/ 0 h 2409245"/>
              <a:gd name="connsiteX1" fmla="*/ 731520 w 1693628"/>
              <a:gd name="connsiteY1" fmla="*/ 548640 h 2409245"/>
              <a:gd name="connsiteX2" fmla="*/ 906449 w 1693628"/>
              <a:gd name="connsiteY2" fmla="*/ 723568 h 2409245"/>
              <a:gd name="connsiteX3" fmla="*/ 1033670 w 1693628"/>
              <a:gd name="connsiteY3" fmla="*/ 739471 h 2409245"/>
              <a:gd name="connsiteX4" fmla="*/ 1089329 w 1693628"/>
              <a:gd name="connsiteY4" fmla="*/ 739471 h 2409245"/>
              <a:gd name="connsiteX5" fmla="*/ 1423284 w 1693628"/>
              <a:gd name="connsiteY5" fmla="*/ 1097280 h 2409245"/>
              <a:gd name="connsiteX6" fmla="*/ 1470991 w 1693628"/>
              <a:gd name="connsiteY6" fmla="*/ 1216549 h 2409245"/>
              <a:gd name="connsiteX7" fmla="*/ 1614115 w 1693628"/>
              <a:gd name="connsiteY7" fmla="*/ 1598212 h 2409245"/>
              <a:gd name="connsiteX8" fmla="*/ 1661823 w 1693628"/>
              <a:gd name="connsiteY8" fmla="*/ 1733384 h 2409245"/>
              <a:gd name="connsiteX9" fmla="*/ 1685677 w 1693628"/>
              <a:gd name="connsiteY9" fmla="*/ 1948069 h 2409245"/>
              <a:gd name="connsiteX10" fmla="*/ 1693628 w 1693628"/>
              <a:gd name="connsiteY10" fmla="*/ 2218414 h 2409245"/>
              <a:gd name="connsiteX11" fmla="*/ 1669774 w 1693628"/>
              <a:gd name="connsiteY11" fmla="*/ 2409245 h 240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628" h="2409245">
                <a:moveTo>
                  <a:pt x="0" y="0"/>
                </a:moveTo>
                <a:lnTo>
                  <a:pt x="731520" y="548640"/>
                </a:lnTo>
                <a:lnTo>
                  <a:pt x="906449" y="723568"/>
                </a:lnTo>
                <a:lnTo>
                  <a:pt x="1033670" y="739471"/>
                </a:lnTo>
                <a:lnTo>
                  <a:pt x="1089329" y="739471"/>
                </a:lnTo>
                <a:lnTo>
                  <a:pt x="1423284" y="1097280"/>
                </a:lnTo>
                <a:lnTo>
                  <a:pt x="1470991" y="1216549"/>
                </a:lnTo>
                <a:lnTo>
                  <a:pt x="1614115" y="1598212"/>
                </a:lnTo>
                <a:lnTo>
                  <a:pt x="1661823" y="1733384"/>
                </a:lnTo>
                <a:lnTo>
                  <a:pt x="1685677" y="1948069"/>
                </a:lnTo>
                <a:lnTo>
                  <a:pt x="1693628" y="2218414"/>
                </a:lnTo>
                <a:lnTo>
                  <a:pt x="1669774" y="2409245"/>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38" name="テキスト ボックス 137"/>
          <p:cNvSpPr txBox="1"/>
          <p:nvPr/>
        </p:nvSpPr>
        <p:spPr>
          <a:xfrm rot="21096410">
            <a:off x="8184752" y="4691886"/>
            <a:ext cx="292388" cy="900246"/>
          </a:xfrm>
          <a:prstGeom prst="rect">
            <a:avLst/>
          </a:prstGeom>
          <a:noFill/>
        </p:spPr>
        <p:txBody>
          <a:bodyPr vert="eaVert" wrap="none" rtlCol="0">
            <a:spAutoFit/>
          </a:bodyPr>
          <a:lstStyle/>
          <a:p>
            <a:r>
              <a:rPr kumimoji="1" lang="ja-JP" altLang="en-US" sz="700" dirty="0"/>
              <a:t>岸和田牛滝山貝塚線</a:t>
            </a:r>
          </a:p>
        </p:txBody>
      </p:sp>
      <p:sp>
        <p:nvSpPr>
          <p:cNvPr id="139" name="フリーフォーム 138"/>
          <p:cNvSpPr/>
          <p:nvPr/>
        </p:nvSpPr>
        <p:spPr bwMode="auto">
          <a:xfrm>
            <a:off x="6115295" y="3018075"/>
            <a:ext cx="508884" cy="1105231"/>
          </a:xfrm>
          <a:custGeom>
            <a:avLst/>
            <a:gdLst>
              <a:gd name="connsiteX0" fmla="*/ 0 w 508884"/>
              <a:gd name="connsiteY0" fmla="*/ 1049572 h 1105231"/>
              <a:gd name="connsiteX1" fmla="*/ 135173 w 508884"/>
              <a:gd name="connsiteY1" fmla="*/ 1105231 h 1105231"/>
              <a:gd name="connsiteX2" fmla="*/ 357809 w 508884"/>
              <a:gd name="connsiteY2" fmla="*/ 707666 h 1105231"/>
              <a:gd name="connsiteX3" fmla="*/ 405517 w 508884"/>
              <a:gd name="connsiteY3" fmla="*/ 469127 h 1105231"/>
              <a:gd name="connsiteX4" fmla="*/ 508884 w 508884"/>
              <a:gd name="connsiteY4" fmla="*/ 0 h 110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884" h="1105231">
                <a:moveTo>
                  <a:pt x="0" y="1049572"/>
                </a:moveTo>
                <a:lnTo>
                  <a:pt x="135173" y="1105231"/>
                </a:lnTo>
                <a:lnTo>
                  <a:pt x="357809" y="707666"/>
                </a:lnTo>
                <a:lnTo>
                  <a:pt x="405517" y="469127"/>
                </a:lnTo>
                <a:lnTo>
                  <a:pt x="508884" y="0"/>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grpSp>
        <p:nvGrpSpPr>
          <p:cNvPr id="154" name="グループ化 153">
            <a:extLst>
              <a:ext uri="{FF2B5EF4-FFF2-40B4-BE49-F238E27FC236}">
                <a16:creationId xmlns:a16="http://schemas.microsoft.com/office/drawing/2014/main" id="{AA25E08B-7982-F593-07D5-2A8EE6F1D1E9}"/>
              </a:ext>
            </a:extLst>
          </p:cNvPr>
          <p:cNvGrpSpPr/>
          <p:nvPr/>
        </p:nvGrpSpPr>
        <p:grpSpPr bwMode="auto">
          <a:xfrm>
            <a:off x="5485868" y="2916232"/>
            <a:ext cx="215959" cy="351219"/>
            <a:chOff x="-510858" y="1785598"/>
            <a:chExt cx="216000" cy="351202"/>
          </a:xfrm>
          <a:effectLst>
            <a:glow rad="38100">
              <a:schemeClr val="bg1">
                <a:alpha val="80000"/>
              </a:schemeClr>
            </a:glow>
          </a:effectLst>
        </p:grpSpPr>
        <p:sp>
          <p:nvSpPr>
            <p:cNvPr id="155" name="テキスト ボックス 154">
              <a:extLst>
                <a:ext uri="{FF2B5EF4-FFF2-40B4-BE49-F238E27FC236}">
                  <a16:creationId xmlns:a16="http://schemas.microsoft.com/office/drawing/2014/main" id="{82B2AC5F-00DC-C644-DC5C-08E896FA637C}"/>
                </a:ext>
              </a:extLst>
            </p:cNvPr>
            <p:cNvSpPr txBox="1"/>
            <p:nvPr/>
          </p:nvSpPr>
          <p:spPr>
            <a:xfrm>
              <a:off x="-510061" y="1785598"/>
              <a:ext cx="210049" cy="184666"/>
            </a:xfrm>
            <a:prstGeom prst="rect">
              <a:avLst/>
            </a:prstGeom>
            <a:noFill/>
          </p:spPr>
          <p:txBody>
            <a:bodyPr>
              <a:spAutoFit/>
            </a:bodyPr>
            <a:lstStyle/>
            <a:p>
              <a:pPr algn="ctr">
                <a:defRPr/>
              </a:pPr>
              <a:r>
                <a:rPr lang="en-US" altLang="ja-JP" sz="600">
                  <a:latin typeface="ＭＳ Ｐゴシック" panose="020B0600070205080204" pitchFamily="50" charset="-128"/>
                  <a:ea typeface="ＭＳ Ｐゴシック" panose="020B0600070205080204" pitchFamily="50" charset="-128"/>
                </a:rPr>
                <a:t>N</a:t>
              </a:r>
              <a:endParaRPr lang="ja-JP" altLang="en-US" sz="600" dirty="0">
                <a:latin typeface="ＭＳ Ｐゴシック" panose="020B0600070205080204" pitchFamily="50" charset="-128"/>
                <a:ea typeface="ＭＳ Ｐゴシック" panose="020B0600070205080204" pitchFamily="50" charset="-128"/>
              </a:endParaRPr>
            </a:p>
          </p:txBody>
        </p:sp>
        <p:sp>
          <p:nvSpPr>
            <p:cNvPr id="171" name="二等辺三角形 170">
              <a:extLst>
                <a:ext uri="{FF2B5EF4-FFF2-40B4-BE49-F238E27FC236}">
                  <a16:creationId xmlns:a16="http://schemas.microsoft.com/office/drawing/2014/main" id="{605DB6FC-0304-3275-037E-C35C9F6BF6D1}"/>
                </a:ext>
              </a:extLst>
            </p:cNvPr>
            <p:cNvSpPr/>
            <p:nvPr/>
          </p:nvSpPr>
          <p:spPr bwMode="auto">
            <a:xfrm>
              <a:off x="-427590" y="1916264"/>
              <a:ext cx="45719" cy="108000"/>
            </a:xfrm>
            <a:prstGeom prst="triangle">
              <a:avLst/>
            </a:prstGeom>
            <a:solidFill>
              <a:schemeClr val="tx1"/>
            </a:solidFill>
            <a:ln w="635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172" name="二等辺三角形 171">
              <a:extLst>
                <a:ext uri="{FF2B5EF4-FFF2-40B4-BE49-F238E27FC236}">
                  <a16:creationId xmlns:a16="http://schemas.microsoft.com/office/drawing/2014/main" id="{840D753C-8403-1155-0520-A24A65855D1E}"/>
                </a:ext>
              </a:extLst>
            </p:cNvPr>
            <p:cNvSpPr/>
            <p:nvPr/>
          </p:nvSpPr>
          <p:spPr bwMode="auto">
            <a:xfrm rot="10800000">
              <a:off x="-428201" y="2028800"/>
              <a:ext cx="46330" cy="108000"/>
            </a:xfrm>
            <a:prstGeom prst="triangle">
              <a:avLst/>
            </a:prstGeom>
            <a:noFill/>
            <a:ln w="635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173" name="楕円 172">
              <a:extLst>
                <a:ext uri="{FF2B5EF4-FFF2-40B4-BE49-F238E27FC236}">
                  <a16:creationId xmlns:a16="http://schemas.microsoft.com/office/drawing/2014/main" id="{84D291FB-B0C4-EFF3-2283-C2CE55518C4F}"/>
                </a:ext>
              </a:extLst>
            </p:cNvPr>
            <p:cNvSpPr/>
            <p:nvPr/>
          </p:nvSpPr>
          <p:spPr bwMode="auto">
            <a:xfrm>
              <a:off x="-510858" y="1918532"/>
              <a:ext cx="216000" cy="216000"/>
            </a:xfrm>
            <a:prstGeom prst="ellipse">
              <a:avLst/>
            </a:prstGeom>
            <a:noFill/>
            <a:ln w="1270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grpSp>
      <p:sp>
        <p:nvSpPr>
          <p:cNvPr id="174" name="フリーフォーム 173"/>
          <p:cNvSpPr/>
          <p:nvPr/>
        </p:nvSpPr>
        <p:spPr bwMode="auto">
          <a:xfrm>
            <a:off x="6245484" y="5564385"/>
            <a:ext cx="232921" cy="202327"/>
          </a:xfrm>
          <a:custGeom>
            <a:avLst/>
            <a:gdLst>
              <a:gd name="connsiteX0" fmla="*/ 261257 w 261257"/>
              <a:gd name="connsiteY0" fmla="*/ 0 h 278675"/>
              <a:gd name="connsiteX1" fmla="*/ 191588 w 261257"/>
              <a:gd name="connsiteY1" fmla="*/ 8709 h 278675"/>
              <a:gd name="connsiteX2" fmla="*/ 130628 w 261257"/>
              <a:gd name="connsiteY2" fmla="*/ 78378 h 278675"/>
              <a:gd name="connsiteX3" fmla="*/ 87086 w 261257"/>
              <a:gd name="connsiteY3" fmla="*/ 139338 h 278675"/>
              <a:gd name="connsiteX4" fmla="*/ 26126 w 261257"/>
              <a:gd name="connsiteY4" fmla="*/ 217715 h 278675"/>
              <a:gd name="connsiteX5" fmla="*/ 0 w 261257"/>
              <a:gd name="connsiteY5" fmla="*/ 278675 h 2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257" h="278675">
                <a:moveTo>
                  <a:pt x="261257" y="0"/>
                </a:moveTo>
                <a:lnTo>
                  <a:pt x="191588" y="8709"/>
                </a:lnTo>
                <a:lnTo>
                  <a:pt x="130628" y="78378"/>
                </a:lnTo>
                <a:lnTo>
                  <a:pt x="87086" y="139338"/>
                </a:lnTo>
                <a:lnTo>
                  <a:pt x="26126" y="217715"/>
                </a:lnTo>
                <a:lnTo>
                  <a:pt x="0" y="278675"/>
                </a:lnTo>
              </a:path>
            </a:pathLst>
          </a:custGeom>
          <a:noFill/>
          <a:ln w="79375" cap="sq" cmpd="tri">
            <a:solidFill>
              <a:srgbClr val="0000FF"/>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22" name="フリーフォーム 21"/>
          <p:cNvSpPr/>
          <p:nvPr/>
        </p:nvSpPr>
        <p:spPr bwMode="auto">
          <a:xfrm>
            <a:off x="7668623" y="3292147"/>
            <a:ext cx="1398895" cy="832514"/>
          </a:xfrm>
          <a:custGeom>
            <a:avLst/>
            <a:gdLst>
              <a:gd name="connsiteX0" fmla="*/ 0 w 1398895"/>
              <a:gd name="connsiteY0" fmla="*/ 0 h 832514"/>
              <a:gd name="connsiteX1" fmla="*/ 191068 w 1398895"/>
              <a:gd name="connsiteY1" fmla="*/ 177421 h 832514"/>
              <a:gd name="connsiteX2" fmla="*/ 491319 w 1398895"/>
              <a:gd name="connsiteY2" fmla="*/ 232012 h 832514"/>
              <a:gd name="connsiteX3" fmla="*/ 702859 w 1398895"/>
              <a:gd name="connsiteY3" fmla="*/ 354842 h 832514"/>
              <a:gd name="connsiteX4" fmla="*/ 818865 w 1398895"/>
              <a:gd name="connsiteY4" fmla="*/ 477672 h 832514"/>
              <a:gd name="connsiteX5" fmla="*/ 1398895 w 1398895"/>
              <a:gd name="connsiteY5" fmla="*/ 832514 h 8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895" h="832514">
                <a:moveTo>
                  <a:pt x="0" y="0"/>
                </a:moveTo>
                <a:lnTo>
                  <a:pt x="191068" y="177421"/>
                </a:lnTo>
                <a:lnTo>
                  <a:pt x="491319" y="232012"/>
                </a:lnTo>
                <a:lnTo>
                  <a:pt x="702859" y="354842"/>
                </a:lnTo>
                <a:lnTo>
                  <a:pt x="818865" y="477672"/>
                </a:lnTo>
                <a:lnTo>
                  <a:pt x="1398895" y="832514"/>
                </a:lnTo>
              </a:path>
            </a:pathLst>
          </a:custGeom>
          <a:noFill/>
          <a:ln w="25400"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79" name="テキスト ボックス 178"/>
          <p:cNvSpPr txBox="1"/>
          <p:nvPr/>
        </p:nvSpPr>
        <p:spPr>
          <a:xfrm rot="1981481">
            <a:off x="8269386" y="3608345"/>
            <a:ext cx="766557" cy="246221"/>
          </a:xfrm>
          <a:prstGeom prst="rect">
            <a:avLst/>
          </a:prstGeom>
          <a:noFill/>
        </p:spPr>
        <p:txBody>
          <a:bodyPr wrap="none" rtlCol="0">
            <a:spAutoFit/>
          </a:bodyPr>
          <a:lstStyle/>
          <a:p>
            <a:r>
              <a:rPr kumimoji="1" lang="ja-JP" altLang="en-US" sz="1000" dirty="0"/>
              <a:t>国道</a:t>
            </a:r>
            <a:r>
              <a:rPr kumimoji="1" lang="en-US" altLang="ja-JP" sz="1000" dirty="0"/>
              <a:t>480</a:t>
            </a:r>
            <a:r>
              <a:rPr kumimoji="1" lang="ja-JP" altLang="en-US" sz="1000" dirty="0"/>
              <a:t>号</a:t>
            </a:r>
          </a:p>
        </p:txBody>
      </p:sp>
      <p:sp>
        <p:nvSpPr>
          <p:cNvPr id="24" name="フリーフォーム 23"/>
          <p:cNvSpPr/>
          <p:nvPr/>
        </p:nvSpPr>
        <p:spPr bwMode="auto">
          <a:xfrm>
            <a:off x="5409776" y="5617669"/>
            <a:ext cx="3686175" cy="823913"/>
          </a:xfrm>
          <a:custGeom>
            <a:avLst/>
            <a:gdLst>
              <a:gd name="connsiteX0" fmla="*/ 0 w 3686175"/>
              <a:gd name="connsiteY0" fmla="*/ 581025 h 823913"/>
              <a:gd name="connsiteX1" fmla="*/ 214313 w 3686175"/>
              <a:gd name="connsiteY1" fmla="*/ 738188 h 823913"/>
              <a:gd name="connsiteX2" fmla="*/ 414338 w 3686175"/>
              <a:gd name="connsiteY2" fmla="*/ 781050 h 823913"/>
              <a:gd name="connsiteX3" fmla="*/ 642938 w 3686175"/>
              <a:gd name="connsiteY3" fmla="*/ 823913 h 823913"/>
              <a:gd name="connsiteX4" fmla="*/ 800100 w 3686175"/>
              <a:gd name="connsiteY4" fmla="*/ 785813 h 823913"/>
              <a:gd name="connsiteX5" fmla="*/ 1000125 w 3686175"/>
              <a:gd name="connsiteY5" fmla="*/ 723900 h 823913"/>
              <a:gd name="connsiteX6" fmla="*/ 1100138 w 3686175"/>
              <a:gd name="connsiteY6" fmla="*/ 700088 h 823913"/>
              <a:gd name="connsiteX7" fmla="*/ 1266825 w 3686175"/>
              <a:gd name="connsiteY7" fmla="*/ 628650 h 823913"/>
              <a:gd name="connsiteX8" fmla="*/ 1419225 w 3686175"/>
              <a:gd name="connsiteY8" fmla="*/ 523875 h 823913"/>
              <a:gd name="connsiteX9" fmla="*/ 1562100 w 3686175"/>
              <a:gd name="connsiteY9" fmla="*/ 409575 h 823913"/>
              <a:gd name="connsiteX10" fmla="*/ 1676400 w 3686175"/>
              <a:gd name="connsiteY10" fmla="*/ 404813 h 823913"/>
              <a:gd name="connsiteX11" fmla="*/ 1819275 w 3686175"/>
              <a:gd name="connsiteY11" fmla="*/ 357188 h 823913"/>
              <a:gd name="connsiteX12" fmla="*/ 1919288 w 3686175"/>
              <a:gd name="connsiteY12" fmla="*/ 323850 h 823913"/>
              <a:gd name="connsiteX13" fmla="*/ 1995488 w 3686175"/>
              <a:gd name="connsiteY13" fmla="*/ 223838 h 823913"/>
              <a:gd name="connsiteX14" fmla="*/ 2076450 w 3686175"/>
              <a:gd name="connsiteY14" fmla="*/ 166688 h 823913"/>
              <a:gd name="connsiteX15" fmla="*/ 2219325 w 3686175"/>
              <a:gd name="connsiteY15" fmla="*/ 85725 h 823913"/>
              <a:gd name="connsiteX16" fmla="*/ 2328863 w 3686175"/>
              <a:gd name="connsiteY16" fmla="*/ 71438 h 823913"/>
              <a:gd name="connsiteX17" fmla="*/ 2481263 w 3686175"/>
              <a:gd name="connsiteY17" fmla="*/ 57150 h 823913"/>
              <a:gd name="connsiteX18" fmla="*/ 2595563 w 3686175"/>
              <a:gd name="connsiteY18" fmla="*/ 42863 h 823913"/>
              <a:gd name="connsiteX19" fmla="*/ 2719388 w 3686175"/>
              <a:gd name="connsiteY19" fmla="*/ 9525 h 823913"/>
              <a:gd name="connsiteX20" fmla="*/ 2800350 w 3686175"/>
              <a:gd name="connsiteY20" fmla="*/ 0 h 823913"/>
              <a:gd name="connsiteX21" fmla="*/ 2895600 w 3686175"/>
              <a:gd name="connsiteY21" fmla="*/ 14288 h 823913"/>
              <a:gd name="connsiteX22" fmla="*/ 2909888 w 3686175"/>
              <a:gd name="connsiteY22" fmla="*/ 38100 h 823913"/>
              <a:gd name="connsiteX23" fmla="*/ 2909888 w 3686175"/>
              <a:gd name="connsiteY23" fmla="*/ 80963 h 823913"/>
              <a:gd name="connsiteX24" fmla="*/ 2933700 w 3686175"/>
              <a:gd name="connsiteY24" fmla="*/ 309563 h 823913"/>
              <a:gd name="connsiteX25" fmla="*/ 3038475 w 3686175"/>
              <a:gd name="connsiteY25" fmla="*/ 376238 h 823913"/>
              <a:gd name="connsiteX26" fmla="*/ 3109913 w 3686175"/>
              <a:gd name="connsiteY26" fmla="*/ 419100 h 823913"/>
              <a:gd name="connsiteX27" fmla="*/ 3209925 w 3686175"/>
              <a:gd name="connsiteY27" fmla="*/ 423863 h 823913"/>
              <a:gd name="connsiteX28" fmla="*/ 3509963 w 3686175"/>
              <a:gd name="connsiteY28" fmla="*/ 328613 h 823913"/>
              <a:gd name="connsiteX29" fmla="*/ 3581400 w 3686175"/>
              <a:gd name="connsiteY29" fmla="*/ 323850 h 823913"/>
              <a:gd name="connsiteX30" fmla="*/ 3686175 w 3686175"/>
              <a:gd name="connsiteY30" fmla="*/ 371475 h 82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86175" h="823913">
                <a:moveTo>
                  <a:pt x="0" y="581025"/>
                </a:moveTo>
                <a:lnTo>
                  <a:pt x="214313" y="738188"/>
                </a:lnTo>
                <a:lnTo>
                  <a:pt x="414338" y="781050"/>
                </a:lnTo>
                <a:lnTo>
                  <a:pt x="642938" y="823913"/>
                </a:lnTo>
                <a:lnTo>
                  <a:pt x="800100" y="785813"/>
                </a:lnTo>
                <a:lnTo>
                  <a:pt x="1000125" y="723900"/>
                </a:lnTo>
                <a:lnTo>
                  <a:pt x="1100138" y="700088"/>
                </a:lnTo>
                <a:lnTo>
                  <a:pt x="1266825" y="628650"/>
                </a:lnTo>
                <a:lnTo>
                  <a:pt x="1419225" y="523875"/>
                </a:lnTo>
                <a:lnTo>
                  <a:pt x="1562100" y="409575"/>
                </a:lnTo>
                <a:lnTo>
                  <a:pt x="1676400" y="404813"/>
                </a:lnTo>
                <a:lnTo>
                  <a:pt x="1819275" y="357188"/>
                </a:lnTo>
                <a:lnTo>
                  <a:pt x="1919288" y="323850"/>
                </a:lnTo>
                <a:lnTo>
                  <a:pt x="1995488" y="223838"/>
                </a:lnTo>
                <a:lnTo>
                  <a:pt x="2076450" y="166688"/>
                </a:lnTo>
                <a:lnTo>
                  <a:pt x="2219325" y="85725"/>
                </a:lnTo>
                <a:lnTo>
                  <a:pt x="2328863" y="71438"/>
                </a:lnTo>
                <a:lnTo>
                  <a:pt x="2481263" y="57150"/>
                </a:lnTo>
                <a:lnTo>
                  <a:pt x="2595563" y="42863"/>
                </a:lnTo>
                <a:lnTo>
                  <a:pt x="2719388" y="9525"/>
                </a:lnTo>
                <a:lnTo>
                  <a:pt x="2800350" y="0"/>
                </a:lnTo>
                <a:lnTo>
                  <a:pt x="2895600" y="14288"/>
                </a:lnTo>
                <a:lnTo>
                  <a:pt x="2909888" y="38100"/>
                </a:lnTo>
                <a:lnTo>
                  <a:pt x="2909888" y="80963"/>
                </a:lnTo>
                <a:lnTo>
                  <a:pt x="2933700" y="309563"/>
                </a:lnTo>
                <a:lnTo>
                  <a:pt x="3038475" y="376238"/>
                </a:lnTo>
                <a:lnTo>
                  <a:pt x="3109913" y="419100"/>
                </a:lnTo>
                <a:lnTo>
                  <a:pt x="3209925" y="423863"/>
                </a:lnTo>
                <a:lnTo>
                  <a:pt x="3509963" y="328613"/>
                </a:lnTo>
                <a:lnTo>
                  <a:pt x="3581400" y="323850"/>
                </a:lnTo>
                <a:lnTo>
                  <a:pt x="3686175" y="371475"/>
                </a:lnTo>
              </a:path>
            </a:pathLst>
          </a:custGeom>
          <a:noFill/>
          <a:ln w="22225"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80" name="テキスト ボックス 179"/>
          <p:cNvSpPr txBox="1"/>
          <p:nvPr/>
        </p:nvSpPr>
        <p:spPr>
          <a:xfrm rot="19906136">
            <a:off x="7174285" y="6046164"/>
            <a:ext cx="766557" cy="246221"/>
          </a:xfrm>
          <a:prstGeom prst="rect">
            <a:avLst/>
          </a:prstGeom>
          <a:noFill/>
        </p:spPr>
        <p:txBody>
          <a:bodyPr wrap="none" rtlCol="0">
            <a:spAutoFit/>
          </a:bodyPr>
          <a:lstStyle/>
          <a:p>
            <a:r>
              <a:rPr kumimoji="1" lang="ja-JP" altLang="en-US" sz="1000" dirty="0"/>
              <a:t>国道</a:t>
            </a:r>
            <a:r>
              <a:rPr kumimoji="1" lang="en-US" altLang="ja-JP" sz="1000" dirty="0"/>
              <a:t>170</a:t>
            </a:r>
            <a:r>
              <a:rPr kumimoji="1" lang="ja-JP" altLang="en-US" sz="1000" dirty="0"/>
              <a:t>号</a:t>
            </a:r>
          </a:p>
        </p:txBody>
      </p:sp>
      <p:sp>
        <p:nvSpPr>
          <p:cNvPr id="26" name="フリーフォーム 25"/>
          <p:cNvSpPr/>
          <p:nvPr/>
        </p:nvSpPr>
        <p:spPr bwMode="auto">
          <a:xfrm>
            <a:off x="5405014" y="3017344"/>
            <a:ext cx="1128712" cy="1866900"/>
          </a:xfrm>
          <a:custGeom>
            <a:avLst/>
            <a:gdLst>
              <a:gd name="connsiteX0" fmla="*/ 0 w 1128712"/>
              <a:gd name="connsiteY0" fmla="*/ 1866900 h 1866900"/>
              <a:gd name="connsiteX1" fmla="*/ 85725 w 1128712"/>
              <a:gd name="connsiteY1" fmla="*/ 1843088 h 1866900"/>
              <a:gd name="connsiteX2" fmla="*/ 147637 w 1128712"/>
              <a:gd name="connsiteY2" fmla="*/ 1814513 h 1866900"/>
              <a:gd name="connsiteX3" fmla="*/ 200025 w 1128712"/>
              <a:gd name="connsiteY3" fmla="*/ 1776413 h 1866900"/>
              <a:gd name="connsiteX4" fmla="*/ 257175 w 1128712"/>
              <a:gd name="connsiteY4" fmla="*/ 1724025 h 1866900"/>
              <a:gd name="connsiteX5" fmla="*/ 304800 w 1128712"/>
              <a:gd name="connsiteY5" fmla="*/ 1647825 h 1866900"/>
              <a:gd name="connsiteX6" fmla="*/ 528637 w 1128712"/>
              <a:gd name="connsiteY6" fmla="*/ 1300163 h 1866900"/>
              <a:gd name="connsiteX7" fmla="*/ 609600 w 1128712"/>
              <a:gd name="connsiteY7" fmla="*/ 1157288 h 1866900"/>
              <a:gd name="connsiteX8" fmla="*/ 661987 w 1128712"/>
              <a:gd name="connsiteY8" fmla="*/ 1081088 h 1866900"/>
              <a:gd name="connsiteX9" fmla="*/ 695325 w 1128712"/>
              <a:gd name="connsiteY9" fmla="*/ 1038225 h 1866900"/>
              <a:gd name="connsiteX10" fmla="*/ 738187 w 1128712"/>
              <a:gd name="connsiteY10" fmla="*/ 995363 h 1866900"/>
              <a:gd name="connsiteX11" fmla="*/ 876300 w 1128712"/>
              <a:gd name="connsiteY11" fmla="*/ 923925 h 1866900"/>
              <a:gd name="connsiteX12" fmla="*/ 919162 w 1128712"/>
              <a:gd name="connsiteY12" fmla="*/ 885825 h 1866900"/>
              <a:gd name="connsiteX13" fmla="*/ 1019175 w 1128712"/>
              <a:gd name="connsiteY13" fmla="*/ 676275 h 1866900"/>
              <a:gd name="connsiteX14" fmla="*/ 1023937 w 1128712"/>
              <a:gd name="connsiteY14" fmla="*/ 633413 h 1866900"/>
              <a:gd name="connsiteX15" fmla="*/ 1019175 w 1128712"/>
              <a:gd name="connsiteY15" fmla="*/ 523875 h 1866900"/>
              <a:gd name="connsiteX16" fmla="*/ 1014412 w 1128712"/>
              <a:gd name="connsiteY16" fmla="*/ 481013 h 1866900"/>
              <a:gd name="connsiteX17" fmla="*/ 1076325 w 1128712"/>
              <a:gd name="connsiteY17" fmla="*/ 238125 h 1866900"/>
              <a:gd name="connsiteX18" fmla="*/ 1128712 w 1128712"/>
              <a:gd name="connsiteY18" fmla="*/ 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8712" h="1866900">
                <a:moveTo>
                  <a:pt x="0" y="1866900"/>
                </a:moveTo>
                <a:lnTo>
                  <a:pt x="85725" y="1843088"/>
                </a:lnTo>
                <a:lnTo>
                  <a:pt x="147637" y="1814513"/>
                </a:lnTo>
                <a:lnTo>
                  <a:pt x="200025" y="1776413"/>
                </a:lnTo>
                <a:lnTo>
                  <a:pt x="257175" y="1724025"/>
                </a:lnTo>
                <a:lnTo>
                  <a:pt x="304800" y="1647825"/>
                </a:lnTo>
                <a:lnTo>
                  <a:pt x="528637" y="1300163"/>
                </a:lnTo>
                <a:lnTo>
                  <a:pt x="609600" y="1157288"/>
                </a:lnTo>
                <a:lnTo>
                  <a:pt x="661987" y="1081088"/>
                </a:lnTo>
                <a:lnTo>
                  <a:pt x="695325" y="1038225"/>
                </a:lnTo>
                <a:lnTo>
                  <a:pt x="738187" y="995363"/>
                </a:lnTo>
                <a:lnTo>
                  <a:pt x="876300" y="923925"/>
                </a:lnTo>
                <a:lnTo>
                  <a:pt x="919162" y="885825"/>
                </a:lnTo>
                <a:lnTo>
                  <a:pt x="1019175" y="676275"/>
                </a:lnTo>
                <a:lnTo>
                  <a:pt x="1023937" y="633413"/>
                </a:lnTo>
                <a:lnTo>
                  <a:pt x="1019175" y="523875"/>
                </a:lnTo>
                <a:lnTo>
                  <a:pt x="1014412" y="481013"/>
                </a:lnTo>
                <a:lnTo>
                  <a:pt x="1076325" y="238125"/>
                </a:lnTo>
                <a:lnTo>
                  <a:pt x="1128712" y="0"/>
                </a:lnTo>
              </a:path>
            </a:pathLst>
          </a:custGeom>
          <a:noFill/>
          <a:ln w="28575" cap="sq">
            <a:solidFill>
              <a:srgbClr val="75DF9F"/>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81" name="テキスト ボックス 180"/>
          <p:cNvSpPr txBox="1"/>
          <p:nvPr/>
        </p:nvSpPr>
        <p:spPr>
          <a:xfrm rot="18122099">
            <a:off x="5368883" y="4305952"/>
            <a:ext cx="825867" cy="246221"/>
          </a:xfrm>
          <a:prstGeom prst="rect">
            <a:avLst/>
          </a:prstGeom>
          <a:noFill/>
        </p:spPr>
        <p:txBody>
          <a:bodyPr wrap="none" rtlCol="0">
            <a:spAutoFit/>
          </a:bodyPr>
          <a:lstStyle/>
          <a:p>
            <a:r>
              <a:rPr kumimoji="1" lang="ja-JP" altLang="en-US" sz="1000" dirty="0"/>
              <a:t>高速湾岸線</a:t>
            </a:r>
          </a:p>
        </p:txBody>
      </p:sp>
      <p:sp>
        <p:nvSpPr>
          <p:cNvPr id="104" name="テキスト ボックス 103"/>
          <p:cNvSpPr txBox="1"/>
          <p:nvPr/>
        </p:nvSpPr>
        <p:spPr>
          <a:xfrm>
            <a:off x="7459162" y="2387302"/>
            <a:ext cx="1620957" cy="1169551"/>
          </a:xfrm>
          <a:prstGeom prst="rect">
            <a:avLst/>
          </a:prstGeom>
          <a:solidFill>
            <a:schemeClr val="bg1"/>
          </a:solidFill>
          <a:ln>
            <a:solidFill>
              <a:schemeClr val="tx1"/>
            </a:solidFill>
          </a:ln>
        </p:spPr>
        <p:txBody>
          <a:bodyPr wrap="none" rtlCol="0">
            <a:spAutoFit/>
          </a:bodyPr>
          <a:lstStyle/>
          <a:p>
            <a:r>
              <a:rPr kumimoji="1" lang="ja-JP" altLang="en-US" sz="1400" dirty="0"/>
              <a:t>凡例</a:t>
            </a:r>
            <a:endParaRPr kumimoji="1" lang="en-US" altLang="ja-JP" sz="1400" dirty="0"/>
          </a:p>
          <a:p>
            <a:r>
              <a:rPr kumimoji="1" lang="ja-JP" altLang="en-US" sz="1400" dirty="0"/>
              <a:t>　　　本事業区間</a:t>
            </a:r>
            <a:endParaRPr kumimoji="1" lang="en-US" altLang="ja-JP" sz="1400" dirty="0"/>
          </a:p>
          <a:p>
            <a:r>
              <a:rPr kumimoji="1" lang="ja-JP" altLang="en-US" sz="1400" dirty="0"/>
              <a:t>　　　事業中区間</a:t>
            </a:r>
            <a:endParaRPr kumimoji="1" lang="en-US" altLang="ja-JP" sz="1400" dirty="0"/>
          </a:p>
          <a:p>
            <a:r>
              <a:rPr kumimoji="1" lang="ja-JP" altLang="en-US" sz="1400" dirty="0"/>
              <a:t>　　　整備済区間</a:t>
            </a:r>
            <a:endParaRPr kumimoji="1" lang="en-US" altLang="ja-JP" sz="1400" dirty="0"/>
          </a:p>
          <a:p>
            <a:r>
              <a:rPr kumimoji="1" lang="ja-JP" altLang="en-US" sz="1400" dirty="0"/>
              <a:t>　　　未整備区間</a:t>
            </a:r>
            <a:endParaRPr kumimoji="1" lang="en-US" altLang="ja-JP" sz="1400" dirty="0"/>
          </a:p>
        </p:txBody>
      </p:sp>
      <p:cxnSp>
        <p:nvCxnSpPr>
          <p:cNvPr id="110" name="直線コネクタ 122"/>
          <p:cNvCxnSpPr>
            <a:cxnSpLocks noChangeShapeType="1"/>
          </p:cNvCxnSpPr>
          <p:nvPr/>
        </p:nvCxnSpPr>
        <p:spPr bwMode="auto">
          <a:xfrm>
            <a:off x="7514929" y="2741711"/>
            <a:ext cx="473075" cy="0"/>
          </a:xfrm>
          <a:prstGeom prst="line">
            <a:avLst/>
          </a:prstGeom>
          <a:noFill/>
          <a:ln w="889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1" name="直線コネクタ 122"/>
          <p:cNvCxnSpPr>
            <a:cxnSpLocks noChangeShapeType="1"/>
          </p:cNvCxnSpPr>
          <p:nvPr/>
        </p:nvCxnSpPr>
        <p:spPr bwMode="auto">
          <a:xfrm>
            <a:off x="7514929" y="2980170"/>
            <a:ext cx="473075" cy="0"/>
          </a:xfrm>
          <a:prstGeom prst="line">
            <a:avLst/>
          </a:prstGeom>
          <a:noFill/>
          <a:ln w="69850" cmpd="tri"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0" name="直線コネクタ 122"/>
          <p:cNvCxnSpPr>
            <a:cxnSpLocks noChangeShapeType="1"/>
          </p:cNvCxnSpPr>
          <p:nvPr/>
        </p:nvCxnSpPr>
        <p:spPr bwMode="auto">
          <a:xfrm>
            <a:off x="7531164" y="3418430"/>
            <a:ext cx="473075" cy="0"/>
          </a:xfrm>
          <a:prstGeom prst="line">
            <a:avLst/>
          </a:prstGeom>
          <a:noFill/>
          <a:ln w="3175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1" name="直線コネクタ 122"/>
          <p:cNvCxnSpPr>
            <a:cxnSpLocks noChangeShapeType="1"/>
          </p:cNvCxnSpPr>
          <p:nvPr/>
        </p:nvCxnSpPr>
        <p:spPr bwMode="auto">
          <a:xfrm>
            <a:off x="7514929" y="3204081"/>
            <a:ext cx="473075" cy="0"/>
          </a:xfrm>
          <a:prstGeom prst="line">
            <a:avLst/>
          </a:prstGeom>
          <a:noFill/>
          <a:ln w="31750" algn="ctr">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 name="スライド番号プレースホルダー 3">
            <a:extLst>
              <a:ext uri="{FF2B5EF4-FFF2-40B4-BE49-F238E27FC236}">
                <a16:creationId xmlns:a16="http://schemas.microsoft.com/office/drawing/2014/main" id="{8D038BF2-B0BC-50FB-B070-B60295266DB7}"/>
              </a:ext>
            </a:extLst>
          </p:cNvPr>
          <p:cNvSpPr>
            <a:spLocks noGrp="1"/>
          </p:cNvSpPr>
          <p:nvPr>
            <p:ph type="sldNum" sz="quarter" idx="12"/>
          </p:nvPr>
        </p:nvSpPr>
        <p:spPr bwMode="auto">
          <a:xfrm>
            <a:off x="8447314" y="639224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ECB8C92-EDF5-4660-B237-9EA652CA305B}" type="slidenum">
              <a:rPr lang="ja-JP" altLang="en-US" sz="2000" smtClean="0">
                <a:effectLst>
                  <a:glow rad="63500">
                    <a:schemeClr val="bg1"/>
                  </a:glow>
                </a:effectLst>
                <a:latin typeface="Arial" panose="020B0604020202020204" pitchFamily="34" charset="0"/>
              </a:rPr>
              <a:pPr>
                <a:spcBef>
                  <a:spcPct val="0"/>
                </a:spcBef>
                <a:buFontTx/>
                <a:buNone/>
              </a:pPr>
              <a:t>2</a:t>
            </a:fld>
            <a:endParaRPr lang="ja-JP" altLang="en-US" sz="2000" dirty="0">
              <a:effectLst>
                <a:glow rad="63500">
                  <a:schemeClr val="bg1"/>
                </a:glow>
              </a:effectLst>
              <a:latin typeface="Arial" panose="020B0604020202020204" pitchFamily="34" charset="0"/>
            </a:endParaRPr>
          </a:p>
        </p:txBody>
      </p:sp>
      <p:sp>
        <p:nvSpPr>
          <p:cNvPr id="140" name="テキスト ボックス 139"/>
          <p:cNvSpPr txBox="1"/>
          <p:nvPr/>
        </p:nvSpPr>
        <p:spPr>
          <a:xfrm rot="19928849">
            <a:off x="7162761" y="6433402"/>
            <a:ext cx="954107" cy="246221"/>
          </a:xfrm>
          <a:prstGeom prst="rect">
            <a:avLst/>
          </a:prstGeom>
          <a:noFill/>
        </p:spPr>
        <p:txBody>
          <a:bodyPr wrap="none" rtlCol="0">
            <a:spAutoFit/>
          </a:bodyPr>
          <a:lstStyle/>
          <a:p>
            <a:r>
              <a:rPr kumimoji="1" lang="ja-JP" altLang="en-US" sz="1000" dirty="0"/>
              <a:t>阪和自動車道</a:t>
            </a:r>
          </a:p>
        </p:txBody>
      </p:sp>
      <p:sp>
        <p:nvSpPr>
          <p:cNvPr id="141" name="正方形/長方形 2">
            <a:extLst>
              <a:ext uri="{FF2B5EF4-FFF2-40B4-BE49-F238E27FC236}">
                <a16:creationId xmlns:a16="http://schemas.microsoft.com/office/drawing/2014/main" id="{06812A3B-B2A3-1C83-D2F9-87B127055112}"/>
              </a:ext>
            </a:extLst>
          </p:cNvPr>
          <p:cNvSpPr>
            <a:spLocks noChangeArrowheads="1"/>
          </p:cNvSpPr>
          <p:nvPr/>
        </p:nvSpPr>
        <p:spPr bwMode="auto">
          <a:xfrm>
            <a:off x="5340510" y="2618773"/>
            <a:ext cx="1011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ＭＳ ゴシック" panose="020B0609070205080204" pitchFamily="49" charset="-128"/>
                <a:ea typeface="ＭＳ ゴシック" panose="020B0609070205080204" pitchFamily="49" charset="-128"/>
              </a:rPr>
              <a:t>■拡大図</a:t>
            </a:r>
          </a:p>
        </p:txBody>
      </p:sp>
      <p:sp>
        <p:nvSpPr>
          <p:cNvPr id="27" name="フリーフォーム 26"/>
          <p:cNvSpPr/>
          <p:nvPr/>
        </p:nvSpPr>
        <p:spPr bwMode="auto">
          <a:xfrm>
            <a:off x="7967663" y="4520871"/>
            <a:ext cx="238826" cy="216191"/>
          </a:xfrm>
          <a:custGeom>
            <a:avLst/>
            <a:gdLst>
              <a:gd name="connsiteX0" fmla="*/ 0 w 271462"/>
              <a:gd name="connsiteY0" fmla="*/ 64294 h 273844"/>
              <a:gd name="connsiteX1" fmla="*/ 211931 w 271462"/>
              <a:gd name="connsiteY1" fmla="*/ 0 h 273844"/>
              <a:gd name="connsiteX2" fmla="*/ 271462 w 271462"/>
              <a:gd name="connsiteY2" fmla="*/ 214313 h 273844"/>
              <a:gd name="connsiteX3" fmla="*/ 76200 w 271462"/>
              <a:gd name="connsiteY3" fmla="*/ 273844 h 273844"/>
              <a:gd name="connsiteX4" fmla="*/ 0 w 271462"/>
              <a:gd name="connsiteY4" fmla="*/ 64294 h 27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2" h="273844">
                <a:moveTo>
                  <a:pt x="0" y="64294"/>
                </a:moveTo>
                <a:lnTo>
                  <a:pt x="211931" y="0"/>
                </a:lnTo>
                <a:lnTo>
                  <a:pt x="271462" y="214313"/>
                </a:lnTo>
                <a:lnTo>
                  <a:pt x="76200" y="273844"/>
                </a:lnTo>
                <a:lnTo>
                  <a:pt x="0" y="64294"/>
                </a:lnTo>
                <a:close/>
              </a:path>
            </a:pathLst>
          </a:custGeom>
          <a:solidFill>
            <a:srgbClr val="FFC000">
              <a:alpha val="47000"/>
            </a:srgbClr>
          </a:solidFill>
          <a:ln w="11113" cap="sq">
            <a:solidFill>
              <a:srgbClr val="FFC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l"/>
            <a:endParaRPr kumimoji="1" lang="ja-JP" altLang="en-US"/>
          </a:p>
        </p:txBody>
      </p:sp>
      <p:sp>
        <p:nvSpPr>
          <p:cNvPr id="142" name="吹き出し: 角を丸めた四角形 68">
            <a:extLst>
              <a:ext uri="{FF2B5EF4-FFF2-40B4-BE49-F238E27FC236}">
                <a16:creationId xmlns:a16="http://schemas.microsoft.com/office/drawing/2014/main" id="{C55CC8F4-BEC9-FE5E-A091-64EC9DBBE271}"/>
              </a:ext>
            </a:extLst>
          </p:cNvPr>
          <p:cNvSpPr/>
          <p:nvPr/>
        </p:nvSpPr>
        <p:spPr bwMode="auto">
          <a:xfrm>
            <a:off x="8159232" y="4230147"/>
            <a:ext cx="531551" cy="223781"/>
          </a:xfrm>
          <a:prstGeom prst="wedgeRoundRectCallout">
            <a:avLst>
              <a:gd name="adj1" fmla="val -26728"/>
              <a:gd name="adj2" fmla="val -30649"/>
              <a:gd name="adj3" fmla="val 16667"/>
            </a:avLst>
          </a:prstGeom>
          <a:solidFill>
            <a:srgbClr val="FFFFB7"/>
          </a:solidFill>
          <a:ln w="6350">
            <a:solidFill>
              <a:schemeClr val="tx1"/>
            </a:solidFill>
            <a:prstDash val="sysDash"/>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600" dirty="0">
                <a:solidFill>
                  <a:schemeClr val="tx1"/>
                </a:solidFill>
                <a:latin typeface="ＭＳ Ｐゴシック" panose="020B0600070205080204" pitchFamily="50" charset="-128"/>
                <a:ea typeface="ＭＳ Ｐゴシック" panose="020B0600070205080204" pitchFamily="50" charset="-128"/>
              </a:rPr>
              <a:t>山直北地区</a:t>
            </a:r>
            <a:endParaRPr lang="en-US" altLang="ja-JP" sz="600" dirty="0">
              <a:solidFill>
                <a:schemeClr val="tx1"/>
              </a:solidFill>
              <a:latin typeface="ＭＳ Ｐゴシック" panose="020B0600070205080204" pitchFamily="50" charset="-128"/>
              <a:ea typeface="ＭＳ Ｐゴシック" panose="020B0600070205080204" pitchFamily="50" charset="-128"/>
            </a:endParaRPr>
          </a:p>
          <a:p>
            <a:pPr algn="ctr">
              <a:defRPr/>
            </a:pPr>
            <a:r>
              <a:rPr lang="ja-JP" altLang="en-US" sz="600" dirty="0">
                <a:solidFill>
                  <a:schemeClr val="tx1"/>
                </a:solidFill>
                <a:latin typeface="ＭＳ Ｐゴシック" panose="020B0600070205080204" pitchFamily="50" charset="-128"/>
                <a:ea typeface="ＭＳ Ｐゴシック" panose="020B0600070205080204" pitchFamily="50" charset="-128"/>
              </a:rPr>
              <a:t>まちづくり</a:t>
            </a:r>
          </a:p>
        </p:txBody>
      </p:sp>
      <p:sp>
        <p:nvSpPr>
          <p:cNvPr id="143" name="円/楕円 197">
            <a:extLst>
              <a:ext uri="{FF2B5EF4-FFF2-40B4-BE49-F238E27FC236}">
                <a16:creationId xmlns:a16="http://schemas.microsoft.com/office/drawing/2014/main" id="{F9F2D1DA-774C-8C20-F109-1E65B0400B28}"/>
              </a:ext>
            </a:extLst>
          </p:cNvPr>
          <p:cNvSpPr/>
          <p:nvPr/>
        </p:nvSpPr>
        <p:spPr bwMode="auto">
          <a:xfrm>
            <a:off x="7571203" y="5269174"/>
            <a:ext cx="429316" cy="435087"/>
          </a:xfrm>
          <a:prstGeom prst="ellipse">
            <a:avLst/>
          </a:prstGeom>
          <a:gradFill flip="none" rotWithShape="1">
            <a:gsLst>
              <a:gs pos="0">
                <a:srgbClr val="00B050"/>
              </a:gs>
              <a:gs pos="36000">
                <a:srgbClr val="00DE64">
                  <a:alpha val="80000"/>
                </a:srgbClr>
              </a:gs>
              <a:gs pos="68000">
                <a:schemeClr val="accent6">
                  <a:lumMod val="60000"/>
                  <a:lumOff val="40000"/>
                  <a:alpha val="0"/>
                </a:schemeClr>
              </a:gs>
              <a:gs pos="100000">
                <a:srgbClr val="00B050">
                  <a:alpha val="0"/>
                  <a:lumMod val="0"/>
                  <a:lumOff val="100000"/>
                </a:srgbClr>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endParaRPr lang="ja-JP" altLang="en-US" sz="1000">
              <a:solidFill>
                <a:srgbClr val="FFFFFF"/>
              </a:solidFill>
              <a:latin typeface="ＭＳ Ｐゴシック" panose="020B0600070205080204" pitchFamily="50" charset="-128"/>
            </a:endParaRPr>
          </a:p>
        </p:txBody>
      </p:sp>
      <p:sp>
        <p:nvSpPr>
          <p:cNvPr id="144" name="テキスト ボックス 143">
            <a:extLst>
              <a:ext uri="{FF2B5EF4-FFF2-40B4-BE49-F238E27FC236}">
                <a16:creationId xmlns:a16="http://schemas.microsoft.com/office/drawing/2014/main" id="{92A8C30D-441C-2593-D04E-6AC69D6967C0}"/>
              </a:ext>
            </a:extLst>
          </p:cNvPr>
          <p:cNvSpPr txBox="1"/>
          <p:nvPr/>
        </p:nvSpPr>
        <p:spPr bwMode="auto">
          <a:xfrm>
            <a:off x="7539136" y="5679475"/>
            <a:ext cx="745964" cy="197934"/>
          </a:xfrm>
          <a:prstGeom prst="rect">
            <a:avLst/>
          </a:prstGeom>
          <a:noFill/>
          <a:effectLst>
            <a:glow rad="152400">
              <a:schemeClr val="bg1">
                <a:alpha val="98000"/>
              </a:schemeClr>
            </a:glow>
          </a:effectLst>
        </p:spPr>
        <p:txBody>
          <a:bodyPr wrap="none" lIns="36000" tIns="18000" rIns="36000" bIns="18000" anchor="ctr">
            <a:spAutoFit/>
          </a:bodyP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r>
              <a:rPr lang="ja-JP" altLang="en-US" sz="1050" b="1" dirty="0">
                <a:solidFill>
                  <a:srgbClr val="00B050"/>
                </a:solidFill>
                <a:effectLst>
                  <a:glow rad="63500">
                    <a:schemeClr val="bg1"/>
                  </a:glow>
                  <a:outerShdw blurRad="38100" dist="38100" dir="2700000" algn="tl">
                    <a:srgbClr val="C0C0C0"/>
                  </a:outerShdw>
                </a:effectLst>
                <a:latin typeface="ＭＳ Ｐゴシック" panose="020B0600070205080204" pitchFamily="50" charset="-128"/>
              </a:rPr>
              <a:t>蜻蛉池公園</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2">
            <a:extLst>
              <a:ext uri="{FF2B5EF4-FFF2-40B4-BE49-F238E27FC236}">
                <a16:creationId xmlns:a16="http://schemas.microsoft.com/office/drawing/2014/main" id="{11F964C4-92D4-09DB-C631-713D3CE7E45A}"/>
              </a:ext>
            </a:extLst>
          </p:cNvPr>
          <p:cNvSpPr txBox="1">
            <a:spLocks/>
          </p:cNvSpPr>
          <p:nvPr/>
        </p:nvSpPr>
        <p:spPr bwMode="auto">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dirty="0"/>
              <a:t>１．事業概要</a:t>
            </a:r>
          </a:p>
        </p:txBody>
      </p:sp>
      <p:sp>
        <p:nvSpPr>
          <p:cNvPr id="19460" name="正方形/長方形 4">
            <a:extLst>
              <a:ext uri="{FF2B5EF4-FFF2-40B4-BE49-F238E27FC236}">
                <a16:creationId xmlns:a16="http://schemas.microsoft.com/office/drawing/2014/main" id="{005AFB3E-7E67-C12A-AF3C-60BDCDA67F61}"/>
              </a:ext>
            </a:extLst>
          </p:cNvPr>
          <p:cNvSpPr>
            <a:spLocks noChangeArrowheads="1"/>
          </p:cNvSpPr>
          <p:nvPr/>
        </p:nvSpPr>
        <p:spPr bwMode="auto">
          <a:xfrm>
            <a:off x="15875" y="549275"/>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■事業箇所図</a:t>
            </a:r>
            <a:endParaRPr lang="ja-JP" altLang="en-US" sz="1200" dirty="0">
              <a:latin typeface="ＭＳ ゴシック" panose="020B0609070205080204" pitchFamily="49" charset="-128"/>
              <a:ea typeface="ＭＳ ゴシック" panose="020B0609070205080204" pitchFamily="49" charset="-128"/>
            </a:endParaRPr>
          </a:p>
        </p:txBody>
      </p:sp>
      <p:sp>
        <p:nvSpPr>
          <p:cNvPr id="19461" name="スライド番号プレースホルダー 3">
            <a:extLst>
              <a:ext uri="{FF2B5EF4-FFF2-40B4-BE49-F238E27FC236}">
                <a16:creationId xmlns:a16="http://schemas.microsoft.com/office/drawing/2014/main" id="{E019B6BC-058D-DAB4-2271-DA8528D97440}"/>
              </a:ext>
            </a:extLst>
          </p:cNvPr>
          <p:cNvSpPr txBox="1">
            <a:spLocks/>
          </p:cNvSpPr>
          <p:nvPr/>
        </p:nvSpPr>
        <p:spPr bwMode="auto">
          <a:xfrm>
            <a:off x="8537575" y="6477000"/>
            <a:ext cx="606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fld id="{D9CB7C7A-0900-49AA-926E-0E0C3C91E425}" type="slidenum">
              <a:rPr lang="ja-JP" altLang="en-US" sz="2000">
                <a:latin typeface="Arial" panose="020B0604020202020204" pitchFamily="34" charset="0"/>
              </a:rPr>
              <a:pPr algn="r" eaLnBrk="1" hangingPunct="1">
                <a:spcBef>
                  <a:spcPct val="0"/>
                </a:spcBef>
                <a:buFontTx/>
                <a:buNone/>
              </a:pPr>
              <a:t>3</a:t>
            </a:fld>
            <a:endParaRPr lang="ja-JP" altLang="en-US" sz="2000" dirty="0">
              <a:latin typeface="Arial" panose="020B0604020202020204" pitchFamily="34" charset="0"/>
            </a:endParaRPr>
          </a:p>
        </p:txBody>
      </p:sp>
      <p:pic>
        <p:nvPicPr>
          <p:cNvPr id="13" name="図 91">
            <a:extLst>
              <a:ext uri="{FF2B5EF4-FFF2-40B4-BE49-F238E27FC236}">
                <a16:creationId xmlns:a16="http://schemas.microsoft.com/office/drawing/2014/main" id="{38BFBFC9-AABD-F9D5-DD34-438135B6453A}"/>
              </a:ext>
            </a:extLst>
          </p:cNvPr>
          <p:cNvPicPr>
            <a:picLocks noChangeAspect="1"/>
          </p:cNvPicPr>
          <p:nvPr/>
        </p:nvPicPr>
        <p:blipFill>
          <a:blip r:embed="rId3">
            <a:extLst>
              <a:ext uri="{28A0092B-C50C-407E-A947-70E740481C1C}">
                <a14:useLocalDpi xmlns:a14="http://schemas.microsoft.com/office/drawing/2010/main" val="0"/>
              </a:ext>
            </a:extLst>
          </a:blip>
          <a:srcRect l="19859" r="11156"/>
          <a:stretch>
            <a:fillRect/>
          </a:stretch>
        </p:blipFill>
        <p:spPr bwMode="auto">
          <a:xfrm>
            <a:off x="2347143" y="604754"/>
            <a:ext cx="6458657" cy="6237371"/>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B778251E-B5B4-3690-4321-86C985B1C4ED}"/>
              </a:ext>
            </a:extLst>
          </p:cNvPr>
          <p:cNvSpPr txBox="1"/>
          <p:nvPr/>
        </p:nvSpPr>
        <p:spPr bwMode="auto">
          <a:xfrm rot="19712202">
            <a:off x="8022332" y="2246519"/>
            <a:ext cx="938655" cy="226591"/>
          </a:xfrm>
          <a:prstGeom prst="rect">
            <a:avLst/>
          </a:prstGeom>
          <a:noFill/>
          <a:ln w="3175">
            <a:noFill/>
            <a:prstDash val="dash"/>
          </a:ln>
          <a:effectLst>
            <a:glow rad="25400">
              <a:schemeClr val="accent1"/>
            </a:glow>
          </a:effectLst>
        </p:spPr>
        <p:txBody>
          <a:bodyPr lIns="36000" tIns="36000" rIns="36000" bIns="36000">
            <a:spAutoFit/>
          </a:bodyPr>
          <a:lstStyle/>
          <a:p>
            <a:pPr algn="ctr">
              <a:defRPr/>
            </a:pPr>
            <a:r>
              <a:rPr lang="en-US" altLang="ja-JP" sz="1000" dirty="0">
                <a:effectLst>
                  <a:glow rad="63500">
                    <a:schemeClr val="bg1"/>
                  </a:glow>
                </a:effectLst>
                <a:latin typeface="ＭＳ Ｐゴシック" panose="020B0600070205080204" pitchFamily="50" charset="-128"/>
                <a:ea typeface="ＭＳ Ｐゴシック" panose="020B0600070205080204" pitchFamily="50" charset="-128"/>
              </a:rPr>
              <a:t>(</a:t>
            </a:r>
            <a:r>
              <a:rPr lang="ja-JP" altLang="en-US" sz="1000" dirty="0">
                <a:effectLst>
                  <a:glow rad="63500">
                    <a:schemeClr val="bg1"/>
                  </a:glow>
                </a:effectLst>
                <a:latin typeface="ＭＳ Ｐゴシック" panose="020B0600070205080204" pitchFamily="50" charset="-128"/>
                <a:ea typeface="ＭＳ Ｐゴシック" panose="020B0600070205080204" pitchFamily="50" charset="-128"/>
              </a:rPr>
              <a:t>一</a:t>
            </a:r>
            <a:r>
              <a:rPr lang="en-US" altLang="ja-JP" sz="1000" dirty="0">
                <a:effectLst>
                  <a:glow rad="63500">
                    <a:schemeClr val="bg1"/>
                  </a:glow>
                </a:effectLst>
                <a:latin typeface="ＭＳ Ｐゴシック" panose="020B0600070205080204" pitchFamily="50" charset="-128"/>
                <a:ea typeface="ＭＳ Ｐゴシック" panose="020B0600070205080204" pitchFamily="50" charset="-128"/>
              </a:rPr>
              <a:t>)</a:t>
            </a:r>
            <a:r>
              <a:rPr lang="ja-JP" altLang="en-US" sz="1000" dirty="0">
                <a:effectLst>
                  <a:glow rad="63500">
                    <a:schemeClr val="bg1"/>
                  </a:glow>
                </a:effectLst>
                <a:latin typeface="ＭＳ Ｐゴシック" panose="020B0600070205080204" pitchFamily="50" charset="-128"/>
                <a:ea typeface="ＭＳ Ｐゴシック" panose="020B0600070205080204" pitchFamily="50" charset="-128"/>
              </a:rPr>
              <a:t>三林岡山線</a:t>
            </a:r>
            <a:endParaRPr lang="zh-CN" altLang="en-US" sz="1000" dirty="0">
              <a:effectLst>
                <a:glow rad="63500">
                  <a:schemeClr val="bg1"/>
                </a:glow>
              </a:effectLst>
              <a:latin typeface="ＭＳ Ｐゴシック" panose="020B0600070205080204" pitchFamily="50" charset="-128"/>
              <a:ea typeface="ＭＳ Ｐゴシック" panose="020B0600070205080204" pitchFamily="50" charset="-128"/>
            </a:endParaRPr>
          </a:p>
        </p:txBody>
      </p:sp>
      <p:sp>
        <p:nvSpPr>
          <p:cNvPr id="17" name="正方形/長方形 16">
            <a:extLst>
              <a:ext uri="{FF2B5EF4-FFF2-40B4-BE49-F238E27FC236}">
                <a16:creationId xmlns:a16="http://schemas.microsoft.com/office/drawing/2014/main" id="{82F8D9C2-D346-B539-85DA-EC6C2BD32095}"/>
              </a:ext>
            </a:extLst>
          </p:cNvPr>
          <p:cNvSpPr/>
          <p:nvPr/>
        </p:nvSpPr>
        <p:spPr bwMode="auto">
          <a:xfrm rot="18036751">
            <a:off x="3603984" y="4738909"/>
            <a:ext cx="1019806" cy="167287"/>
          </a:xfrm>
          <a:prstGeom prst="rect">
            <a:avLst/>
          </a:prstGeom>
          <a:noFill/>
          <a:ln w="12700" cap="flat" cmpd="sng">
            <a:noFill/>
            <a:prstDash val="solid"/>
            <a:round/>
            <a:headEnd/>
            <a:tailEnd/>
          </a:ln>
        </p:spPr>
        <p:txBody>
          <a:bodyPr lIns="0" tIns="0" rIns="0" bIns="0" anchor="ctr"/>
          <a:lstStyle/>
          <a:p>
            <a:pPr algn="ctr">
              <a:defRPr/>
            </a:pPr>
            <a:r>
              <a:rPr lang="en-US" altLang="ja-JP" sz="12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a:t>
            </a:r>
            <a:r>
              <a:rPr lang="ja-JP" altLang="en-US" sz="12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都</a:t>
            </a:r>
            <a:r>
              <a:rPr lang="en-US" altLang="ja-JP" sz="12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a:t>
            </a:r>
            <a:r>
              <a:rPr lang="ja-JP" altLang="en-US" sz="1200" dirty="0">
                <a:effectLst>
                  <a:glow rad="127000">
                    <a:schemeClr val="bg1">
                      <a:alpha val="90000"/>
                    </a:schemeClr>
                  </a:glow>
                </a:effectLst>
                <a:latin typeface="ＭＳ Ｐゴシック" panose="020B0600070205080204" pitchFamily="50" charset="-128"/>
                <a:ea typeface="ＭＳ Ｐゴシック" panose="020B0600070205080204" pitchFamily="50" charset="-128"/>
              </a:rPr>
              <a:t>泉州山手線</a:t>
            </a:r>
          </a:p>
        </p:txBody>
      </p:sp>
      <p:cxnSp>
        <p:nvCxnSpPr>
          <p:cNvPr id="18" name="直線コネクタ 138">
            <a:extLst>
              <a:ext uri="{FF2B5EF4-FFF2-40B4-BE49-F238E27FC236}">
                <a16:creationId xmlns:a16="http://schemas.microsoft.com/office/drawing/2014/main" id="{A9CD86CD-5D40-D175-5F38-985AF725C910}"/>
              </a:ext>
            </a:extLst>
          </p:cNvPr>
          <p:cNvCxnSpPr>
            <a:cxnSpLocks noChangeShapeType="1"/>
          </p:cNvCxnSpPr>
          <p:nvPr/>
        </p:nvCxnSpPr>
        <p:spPr bwMode="auto">
          <a:xfrm flipH="1">
            <a:off x="4703481" y="1421090"/>
            <a:ext cx="3239352" cy="0"/>
          </a:xfrm>
          <a:prstGeom prst="line">
            <a:avLst/>
          </a:prstGeom>
          <a:noFill/>
          <a:ln w="12700" algn="ctr">
            <a:solidFill>
              <a:schemeClr val="tx1"/>
            </a:solidFill>
            <a:prstDash val="solid"/>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直線コネクタ 139">
            <a:extLst>
              <a:ext uri="{FF2B5EF4-FFF2-40B4-BE49-F238E27FC236}">
                <a16:creationId xmlns:a16="http://schemas.microsoft.com/office/drawing/2014/main" id="{4DB6B219-0124-730A-BCEF-2821792CA2ED}"/>
              </a:ext>
            </a:extLst>
          </p:cNvPr>
          <p:cNvCxnSpPr>
            <a:cxnSpLocks noChangeShapeType="1"/>
          </p:cNvCxnSpPr>
          <p:nvPr/>
        </p:nvCxnSpPr>
        <p:spPr bwMode="auto">
          <a:xfrm>
            <a:off x="4703481" y="1377235"/>
            <a:ext cx="0" cy="2084909"/>
          </a:xfrm>
          <a:prstGeom prst="line">
            <a:avLst/>
          </a:prstGeom>
          <a:noFill/>
          <a:ln w="12700" algn="ctr">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22" name="グループ化 144">
            <a:extLst>
              <a:ext uri="{FF2B5EF4-FFF2-40B4-BE49-F238E27FC236}">
                <a16:creationId xmlns:a16="http://schemas.microsoft.com/office/drawing/2014/main" id="{84D1DADD-8FE8-AEA5-0F3A-FBE1524644D2}"/>
              </a:ext>
            </a:extLst>
          </p:cNvPr>
          <p:cNvGrpSpPr>
            <a:grpSpLocks/>
          </p:cNvGrpSpPr>
          <p:nvPr/>
        </p:nvGrpSpPr>
        <p:grpSpPr bwMode="auto">
          <a:xfrm>
            <a:off x="7642182" y="3416716"/>
            <a:ext cx="384499" cy="1579841"/>
            <a:chOff x="4176538" y="4528620"/>
            <a:chExt cx="439820" cy="1807415"/>
          </a:xfrm>
        </p:grpSpPr>
        <p:sp>
          <p:nvSpPr>
            <p:cNvPr id="55" name="テキスト ボックス 54">
              <a:extLst>
                <a:ext uri="{FF2B5EF4-FFF2-40B4-BE49-F238E27FC236}">
                  <a16:creationId xmlns:a16="http://schemas.microsoft.com/office/drawing/2014/main" id="{2FFF16C1-FFC4-9B1A-4336-0D69BEF354AA}"/>
                </a:ext>
              </a:extLst>
            </p:cNvPr>
            <p:cNvSpPr txBox="1"/>
            <p:nvPr/>
          </p:nvSpPr>
          <p:spPr>
            <a:xfrm rot="21368663">
              <a:off x="4357165" y="5241228"/>
              <a:ext cx="259193" cy="1094807"/>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ja-JP"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牛滝山貝塚線</a:t>
              </a:r>
              <a:endParaRPr lang="zh-CN"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sp>
          <p:nvSpPr>
            <p:cNvPr id="56" name="テキスト ボックス 55">
              <a:extLst>
                <a:ext uri="{FF2B5EF4-FFF2-40B4-BE49-F238E27FC236}">
                  <a16:creationId xmlns:a16="http://schemas.microsoft.com/office/drawing/2014/main" id="{781A0BF8-004D-16D8-2043-54D4887A318D}"/>
                </a:ext>
              </a:extLst>
            </p:cNvPr>
            <p:cNvSpPr txBox="1"/>
            <p:nvPr/>
          </p:nvSpPr>
          <p:spPr>
            <a:xfrm rot="20414426">
              <a:off x="4176538" y="4528620"/>
              <a:ext cx="259194" cy="736007"/>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ja-JP"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（主）岸和</a:t>
              </a:r>
              <a:endParaRPr lang="zh-CN"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sp>
          <p:nvSpPr>
            <p:cNvPr id="58" name="テキスト ボックス 57">
              <a:extLst>
                <a:ext uri="{FF2B5EF4-FFF2-40B4-BE49-F238E27FC236}">
                  <a16:creationId xmlns:a16="http://schemas.microsoft.com/office/drawing/2014/main" id="{30C1106C-2C52-DF67-D0F7-7C8D155E0DCD}"/>
                </a:ext>
              </a:extLst>
            </p:cNvPr>
            <p:cNvSpPr txBox="1"/>
            <p:nvPr/>
          </p:nvSpPr>
          <p:spPr>
            <a:xfrm rot="20759997">
              <a:off x="4307175" y="5162224"/>
              <a:ext cx="259194" cy="176642"/>
            </a:xfrm>
            <a:prstGeom prst="rect">
              <a:avLst/>
            </a:prstGeom>
            <a:noFill/>
            <a:ln w="3175">
              <a:noFill/>
              <a:prstDash val="dash"/>
            </a:ln>
            <a:effectLst>
              <a:glow rad="12700">
                <a:schemeClr val="accent1">
                  <a:alpha val="70000"/>
                </a:schemeClr>
              </a:glow>
            </a:effectLst>
          </p:spPr>
          <p:txBody>
            <a:bodyPr vert="eaVert" lIns="36000" tIns="36000" rIns="36000" bIns="36000">
              <a:spAutoFit/>
            </a:bodyPr>
            <a:lstStyle/>
            <a:p>
              <a:pPr algn="ctr">
                <a:defRPr/>
              </a:pPr>
              <a:r>
                <a:rPr lang="ja-JP"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rPr>
                <a:t>田</a:t>
              </a:r>
              <a:endParaRPr lang="zh-CN" altLang="en-US" sz="1000" dirty="0">
                <a:effectLst>
                  <a:glow rad="50800">
                    <a:schemeClr val="bg1">
                      <a:alpha val="70000"/>
                    </a:schemeClr>
                  </a:glow>
                </a:effectLst>
                <a:latin typeface="ＭＳ Ｐゴシック" panose="020B0600070205080204" pitchFamily="50" charset="-128"/>
                <a:ea typeface="ＭＳ Ｐゴシック" panose="020B0600070205080204" pitchFamily="50" charset="-128"/>
              </a:endParaRPr>
            </a:p>
          </p:txBody>
        </p:sp>
      </p:grpSp>
      <p:sp>
        <p:nvSpPr>
          <p:cNvPr id="23" name="テキスト ボックス 22">
            <a:extLst>
              <a:ext uri="{FF2B5EF4-FFF2-40B4-BE49-F238E27FC236}">
                <a16:creationId xmlns:a16="http://schemas.microsoft.com/office/drawing/2014/main" id="{936567F1-3F65-3E3D-350D-0673D91583BD}"/>
              </a:ext>
            </a:extLst>
          </p:cNvPr>
          <p:cNvSpPr txBox="1"/>
          <p:nvPr/>
        </p:nvSpPr>
        <p:spPr bwMode="auto">
          <a:xfrm rot="20212529">
            <a:off x="4013596" y="2430956"/>
            <a:ext cx="226591" cy="1122563"/>
          </a:xfrm>
          <a:prstGeom prst="rect">
            <a:avLst/>
          </a:prstGeom>
          <a:noFill/>
          <a:ln w="3175">
            <a:noFill/>
            <a:prstDash val="dash"/>
          </a:ln>
          <a:effectLst>
            <a:glow rad="25400">
              <a:schemeClr val="accent1"/>
            </a:glow>
          </a:effectLst>
        </p:spPr>
        <p:txBody>
          <a:bodyPr vert="eaVert" lIns="36000" tIns="36000" rIns="36000" bIns="36000">
            <a:spAutoFit/>
          </a:bodyPr>
          <a:lstStyle/>
          <a:p>
            <a:pPr algn="ctr">
              <a:defRPr/>
            </a:pPr>
            <a:r>
              <a:rPr lang="en-US" altLang="ja-JP" sz="1000" dirty="0">
                <a:effectLst>
                  <a:glow rad="63500">
                    <a:schemeClr val="bg1"/>
                  </a:glow>
                </a:effectLst>
                <a:latin typeface="ＭＳ Ｐゴシック" panose="020B0600070205080204" pitchFamily="50" charset="-128"/>
                <a:ea typeface="ＭＳ Ｐゴシック" panose="020B0600070205080204" pitchFamily="50" charset="-128"/>
              </a:rPr>
              <a:t>(</a:t>
            </a:r>
            <a:r>
              <a:rPr lang="ja-JP" altLang="en-US" sz="1000" dirty="0">
                <a:effectLst>
                  <a:glow rad="63500">
                    <a:schemeClr val="bg1"/>
                  </a:glow>
                </a:effectLst>
                <a:latin typeface="ＭＳ Ｐゴシック" panose="020B0600070205080204" pitchFamily="50" charset="-128"/>
                <a:ea typeface="ＭＳ Ｐゴシック" panose="020B0600070205080204" pitchFamily="50" charset="-128"/>
              </a:rPr>
              <a:t>一</a:t>
            </a:r>
            <a:r>
              <a:rPr lang="en-US" altLang="ja-JP" sz="1000" dirty="0">
                <a:effectLst>
                  <a:glow rad="63500">
                    <a:schemeClr val="bg1"/>
                  </a:glow>
                </a:effectLst>
                <a:latin typeface="ＭＳ Ｐゴシック" panose="020B0600070205080204" pitchFamily="50" charset="-128"/>
                <a:ea typeface="ＭＳ Ｐゴシック" panose="020B0600070205080204" pitchFamily="50" charset="-128"/>
              </a:rPr>
              <a:t>)</a:t>
            </a:r>
            <a:r>
              <a:rPr lang="ja-JP" altLang="en-US" sz="1000" dirty="0">
                <a:effectLst>
                  <a:glow rad="63500">
                    <a:schemeClr val="bg1"/>
                  </a:glow>
                </a:effectLst>
                <a:latin typeface="ＭＳ Ｐゴシック" panose="020B0600070205080204" pitchFamily="50" charset="-128"/>
                <a:ea typeface="ＭＳ Ｐゴシック" panose="020B0600070205080204" pitchFamily="50" charset="-128"/>
              </a:rPr>
              <a:t>春木岸和田線</a:t>
            </a:r>
            <a:endParaRPr lang="zh-CN" altLang="en-US" sz="1000" dirty="0">
              <a:effectLst>
                <a:glow rad="63500">
                  <a:schemeClr val="bg1"/>
                </a:glow>
              </a:effectLst>
              <a:latin typeface="ＭＳ Ｐゴシック" panose="020B0600070205080204" pitchFamily="50" charset="-128"/>
              <a:ea typeface="ＭＳ Ｐゴシック" panose="020B0600070205080204" pitchFamily="50" charset="-128"/>
            </a:endParaRPr>
          </a:p>
        </p:txBody>
      </p:sp>
      <p:sp>
        <p:nvSpPr>
          <p:cNvPr id="24" name="フローチャート: 代替処理 23">
            <a:extLst>
              <a:ext uri="{FF2B5EF4-FFF2-40B4-BE49-F238E27FC236}">
                <a16:creationId xmlns:a16="http://schemas.microsoft.com/office/drawing/2014/main" id="{BD516C7A-A00A-E178-5DA5-23FE996C4CAA}"/>
              </a:ext>
            </a:extLst>
          </p:cNvPr>
          <p:cNvSpPr/>
          <p:nvPr/>
        </p:nvSpPr>
        <p:spPr bwMode="auto">
          <a:xfrm>
            <a:off x="2795292" y="5938016"/>
            <a:ext cx="555625" cy="265112"/>
          </a:xfrm>
          <a:prstGeom prst="flowChartAlternateProcess">
            <a:avLst/>
          </a:prstGeom>
          <a:solidFill>
            <a:srgbClr val="E2FBD5"/>
          </a:solidFill>
          <a:ln w="12700">
            <a:solidFill>
              <a:schemeClr val="tx1"/>
            </a:solidFill>
            <a:prstDash val="sysDash"/>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ja-JP" altLang="en-US" sz="800" dirty="0">
                <a:solidFill>
                  <a:schemeClr val="tx1"/>
                </a:solidFill>
                <a:latin typeface="ＭＳ Ｐゴシック" panose="020B0600070205080204" pitchFamily="50" charset="-128"/>
                <a:ea typeface="ＭＳ Ｐゴシック" panose="020B0600070205080204" pitchFamily="50" charset="-128"/>
              </a:rPr>
              <a:t>修斉地区</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pPr algn="ctr">
              <a:defRPr/>
            </a:pPr>
            <a:r>
              <a:rPr lang="ja-JP" altLang="en-US" sz="800" dirty="0">
                <a:solidFill>
                  <a:schemeClr val="tx1"/>
                </a:solidFill>
                <a:latin typeface="ＭＳ Ｐゴシック" panose="020B0600070205080204" pitchFamily="50" charset="-128"/>
                <a:ea typeface="ＭＳ Ｐゴシック" panose="020B0600070205080204" pitchFamily="50" charset="-128"/>
              </a:rPr>
              <a:t>まちづくり</a:t>
            </a:r>
          </a:p>
        </p:txBody>
      </p:sp>
      <p:sp>
        <p:nvSpPr>
          <p:cNvPr id="25" name="吹き出し: 角を丸めた四角形 67">
            <a:extLst>
              <a:ext uri="{FF2B5EF4-FFF2-40B4-BE49-F238E27FC236}">
                <a16:creationId xmlns:a16="http://schemas.microsoft.com/office/drawing/2014/main" id="{AABB1066-0FDA-6D32-0AAC-7C875AC35551}"/>
              </a:ext>
            </a:extLst>
          </p:cNvPr>
          <p:cNvSpPr/>
          <p:nvPr/>
        </p:nvSpPr>
        <p:spPr bwMode="auto">
          <a:xfrm>
            <a:off x="4546482" y="3991115"/>
            <a:ext cx="511175" cy="261937"/>
          </a:xfrm>
          <a:prstGeom prst="wedgeRoundRectCallout">
            <a:avLst>
              <a:gd name="adj1" fmla="val 28636"/>
              <a:gd name="adj2" fmla="val 20500"/>
              <a:gd name="adj3" fmla="val 16667"/>
            </a:avLst>
          </a:prstGeom>
          <a:solidFill>
            <a:srgbClr val="DAF1FE"/>
          </a:solidFill>
          <a:ln w="12700">
            <a:solidFill>
              <a:schemeClr val="tx1"/>
            </a:solidFill>
            <a:prstDash val="sysDash"/>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800" dirty="0">
                <a:solidFill>
                  <a:schemeClr val="tx1"/>
                </a:solidFill>
                <a:latin typeface="ＭＳ Ｐゴシック" panose="020B0600070205080204" pitchFamily="50" charset="-128"/>
                <a:ea typeface="ＭＳ Ｐゴシック" panose="020B0600070205080204" pitchFamily="50" charset="-128"/>
              </a:rPr>
              <a:t>光明地区</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pPr algn="ctr">
              <a:defRPr/>
            </a:pPr>
            <a:r>
              <a:rPr lang="ja-JP" altLang="en-US" sz="800" dirty="0">
                <a:solidFill>
                  <a:schemeClr val="tx1"/>
                </a:solidFill>
                <a:latin typeface="ＭＳ Ｐゴシック" panose="020B0600070205080204" pitchFamily="50" charset="-128"/>
                <a:ea typeface="ＭＳ Ｐゴシック" panose="020B0600070205080204" pitchFamily="50" charset="-128"/>
              </a:rPr>
              <a:t>まちづくり</a:t>
            </a:r>
          </a:p>
        </p:txBody>
      </p:sp>
      <p:sp>
        <p:nvSpPr>
          <p:cNvPr id="26" name="吹き出し: 角を丸めた四角形 68">
            <a:extLst>
              <a:ext uri="{FF2B5EF4-FFF2-40B4-BE49-F238E27FC236}">
                <a16:creationId xmlns:a16="http://schemas.microsoft.com/office/drawing/2014/main" id="{C55CC8F4-BEC9-FE5E-A091-64EC9DBBE271}"/>
              </a:ext>
            </a:extLst>
          </p:cNvPr>
          <p:cNvSpPr/>
          <p:nvPr/>
        </p:nvSpPr>
        <p:spPr bwMode="auto">
          <a:xfrm>
            <a:off x="6936798" y="2792148"/>
            <a:ext cx="684212" cy="261937"/>
          </a:xfrm>
          <a:prstGeom prst="wedgeRoundRectCallout">
            <a:avLst>
              <a:gd name="adj1" fmla="val -26728"/>
              <a:gd name="adj2" fmla="val -30649"/>
              <a:gd name="adj3" fmla="val 16667"/>
            </a:avLst>
          </a:prstGeom>
          <a:solidFill>
            <a:srgbClr val="FFFFB7"/>
          </a:solidFill>
          <a:ln w="12700">
            <a:solidFill>
              <a:schemeClr val="tx1"/>
            </a:solidFill>
            <a:prstDash val="sysDash"/>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800" dirty="0">
                <a:solidFill>
                  <a:schemeClr val="tx1"/>
                </a:solidFill>
                <a:latin typeface="ＭＳ Ｐゴシック" panose="020B0600070205080204" pitchFamily="50" charset="-128"/>
                <a:ea typeface="ＭＳ Ｐゴシック" panose="020B0600070205080204" pitchFamily="50" charset="-128"/>
              </a:rPr>
              <a:t>山直北地区</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pPr algn="ctr">
              <a:defRPr/>
            </a:pPr>
            <a:r>
              <a:rPr lang="ja-JP" altLang="en-US" sz="800" dirty="0">
                <a:solidFill>
                  <a:schemeClr val="tx1"/>
                </a:solidFill>
                <a:latin typeface="ＭＳ Ｐゴシック" panose="020B0600070205080204" pitchFamily="50" charset="-128"/>
                <a:ea typeface="ＭＳ Ｐゴシック" panose="020B0600070205080204" pitchFamily="50" charset="-128"/>
              </a:rPr>
              <a:t>まちづくり</a:t>
            </a:r>
          </a:p>
        </p:txBody>
      </p:sp>
      <p:grpSp>
        <p:nvGrpSpPr>
          <p:cNvPr id="34" name="グループ化 9">
            <a:extLst>
              <a:ext uri="{FF2B5EF4-FFF2-40B4-BE49-F238E27FC236}">
                <a16:creationId xmlns:a16="http://schemas.microsoft.com/office/drawing/2014/main" id="{7489C83E-4600-D0C7-CD6A-2FF5265C3F3C}"/>
              </a:ext>
            </a:extLst>
          </p:cNvPr>
          <p:cNvGrpSpPr>
            <a:grpSpLocks/>
          </p:cNvGrpSpPr>
          <p:nvPr/>
        </p:nvGrpSpPr>
        <p:grpSpPr bwMode="auto">
          <a:xfrm>
            <a:off x="2406930" y="2049027"/>
            <a:ext cx="1069975" cy="288925"/>
            <a:chOff x="1900279" y="2661426"/>
            <a:chExt cx="1223170" cy="329491"/>
          </a:xfrm>
        </p:grpSpPr>
        <p:sp>
          <p:nvSpPr>
            <p:cNvPr id="47" name="正方形/長方形 46">
              <a:extLst>
                <a:ext uri="{FF2B5EF4-FFF2-40B4-BE49-F238E27FC236}">
                  <a16:creationId xmlns:a16="http://schemas.microsoft.com/office/drawing/2014/main" id="{09E717D0-D02F-EC3D-0D8B-9AFB08D581D8}"/>
                </a:ext>
              </a:extLst>
            </p:cNvPr>
            <p:cNvSpPr/>
            <p:nvPr/>
          </p:nvSpPr>
          <p:spPr>
            <a:xfrm>
              <a:off x="1900279" y="2661426"/>
              <a:ext cx="1223170" cy="329491"/>
            </a:xfrm>
            <a:prstGeom prst="rect">
              <a:avLst/>
            </a:prstGeom>
            <a:solidFill>
              <a:srgbClr val="FFFFFF"/>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dirty="0">
                  <a:solidFill>
                    <a:srgbClr val="000000"/>
                  </a:solidFill>
                  <a:latin typeface="ＭＳ Ｐゴシック" panose="020B0600070205080204" pitchFamily="50" charset="-128"/>
                  <a:ea typeface="ＭＳ Ｐゴシック" panose="020B0600070205080204" pitchFamily="50" charset="-128"/>
                </a:rPr>
                <a:t>←撮影　　　　　写真</a:t>
              </a:r>
              <a:endParaRPr lang="en-US" altLang="ja-JP" sz="800" dirty="0">
                <a:solidFill>
                  <a:srgbClr val="000000"/>
                </a:solidFill>
                <a:latin typeface="ＭＳ Ｐゴシック" panose="020B0600070205080204" pitchFamily="50" charset="-128"/>
                <a:ea typeface="ＭＳ Ｐゴシック" panose="020B0600070205080204" pitchFamily="50" charset="-128"/>
              </a:endParaRPr>
            </a:p>
            <a:p>
              <a:pPr algn="ctr">
                <a:defRPr/>
              </a:pPr>
              <a:r>
                <a:rPr lang="ja-JP" altLang="en-US" sz="800" dirty="0">
                  <a:solidFill>
                    <a:srgbClr val="000000"/>
                  </a:solidFill>
                  <a:latin typeface="ＭＳ Ｐゴシック" panose="020B0600070205080204" pitchFamily="50" charset="-128"/>
                  <a:ea typeface="ＭＳ Ｐゴシック" panose="020B0600070205080204" pitchFamily="50" charset="-128"/>
                </a:rPr>
                <a:t>←方向　　　　　番号</a:t>
              </a:r>
            </a:p>
          </p:txBody>
        </p:sp>
        <p:grpSp>
          <p:nvGrpSpPr>
            <p:cNvPr id="48" name="グループ化 75">
              <a:extLst>
                <a:ext uri="{FF2B5EF4-FFF2-40B4-BE49-F238E27FC236}">
                  <a16:creationId xmlns:a16="http://schemas.microsoft.com/office/drawing/2014/main" id="{120E56F8-C4DA-4D3D-FD46-780CB10DF7A4}"/>
                </a:ext>
              </a:extLst>
            </p:cNvPr>
            <p:cNvGrpSpPr>
              <a:grpSpLocks/>
            </p:cNvGrpSpPr>
            <p:nvPr/>
          </p:nvGrpSpPr>
          <p:grpSpPr bwMode="auto">
            <a:xfrm>
              <a:off x="2424752" y="2717547"/>
              <a:ext cx="254073" cy="246212"/>
              <a:chOff x="2887046" y="3894707"/>
              <a:chExt cx="254073" cy="246212"/>
            </a:xfrm>
          </p:grpSpPr>
          <p:sp>
            <p:nvSpPr>
              <p:cNvPr id="49" name="二等辺三角形 48">
                <a:extLst>
                  <a:ext uri="{FF2B5EF4-FFF2-40B4-BE49-F238E27FC236}">
                    <a16:creationId xmlns:a16="http://schemas.microsoft.com/office/drawing/2014/main" id="{3615ADC1-7909-F746-314B-4E07839A65AB}"/>
                  </a:ext>
                </a:extLst>
              </p:cNvPr>
              <p:cNvSpPr/>
              <p:nvPr/>
            </p:nvSpPr>
            <p:spPr>
              <a:xfrm rot="5400000">
                <a:off x="2846514" y="3935239"/>
                <a:ext cx="246212" cy="165147"/>
              </a:xfrm>
              <a:prstGeom prst="triangle">
                <a:avLst/>
              </a:prstGeom>
              <a:gradFill flip="none" rotWithShape="1">
                <a:gsLst>
                  <a:gs pos="48000">
                    <a:srgbClr val="0000FF">
                      <a:tint val="66000"/>
                      <a:satMod val="160000"/>
                    </a:srgbClr>
                  </a:gs>
                  <a:gs pos="100000">
                    <a:srgbClr val="0000FF">
                      <a:tint val="23500"/>
                      <a:satMod val="160000"/>
                    </a:srgbClr>
                  </a:gs>
                </a:gsLst>
                <a:lin ang="5400000" scaled="1"/>
                <a:tileRect/>
              </a:gra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50" name="楕円 49">
                <a:extLst>
                  <a:ext uri="{FF2B5EF4-FFF2-40B4-BE49-F238E27FC236}">
                    <a16:creationId xmlns:a16="http://schemas.microsoft.com/office/drawing/2014/main" id="{E083AE98-68CF-2A01-5619-43E610DE4826}"/>
                  </a:ext>
                </a:extLst>
              </p:cNvPr>
              <p:cNvSpPr/>
              <p:nvPr/>
            </p:nvSpPr>
            <p:spPr>
              <a:xfrm>
                <a:off x="2997751" y="3943588"/>
                <a:ext cx="143368" cy="144831"/>
              </a:xfrm>
              <a:prstGeom prst="ellipse">
                <a:avLst/>
              </a:prstGeom>
              <a:solidFill>
                <a:srgbClr val="0000FF"/>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1"/>
              <a:lstStyle/>
              <a:p>
                <a:pPr algn="ctr">
                  <a:defRPr/>
                </a:pPr>
                <a:r>
                  <a:rPr lang="en-US" altLang="ja-JP" sz="800" dirty="0">
                    <a:latin typeface="ＭＳ Ｐゴシック" panose="020B0600070205080204" pitchFamily="50" charset="-128"/>
                    <a:ea typeface="ＭＳ Ｐゴシック" panose="020B0600070205080204" pitchFamily="50" charset="-128"/>
                  </a:rPr>
                  <a:t>1</a:t>
                </a:r>
                <a:endParaRPr lang="ja-JP" altLang="en-US" sz="800" dirty="0">
                  <a:latin typeface="ＭＳ Ｐゴシック" panose="020B0600070205080204" pitchFamily="50" charset="-128"/>
                  <a:ea typeface="ＭＳ Ｐゴシック" panose="020B0600070205080204" pitchFamily="50" charset="-128"/>
                </a:endParaRPr>
              </a:p>
            </p:txBody>
          </p:sp>
        </p:grpSp>
      </p:grpSp>
      <p:grpSp>
        <p:nvGrpSpPr>
          <p:cNvPr id="35" name="グループ化 79">
            <a:extLst>
              <a:ext uri="{FF2B5EF4-FFF2-40B4-BE49-F238E27FC236}">
                <a16:creationId xmlns:a16="http://schemas.microsoft.com/office/drawing/2014/main" id="{4C50177D-0B68-F0A0-4AC0-E76CD90AA958}"/>
              </a:ext>
            </a:extLst>
          </p:cNvPr>
          <p:cNvGrpSpPr>
            <a:grpSpLocks/>
          </p:cNvGrpSpPr>
          <p:nvPr/>
        </p:nvGrpSpPr>
        <p:grpSpPr bwMode="auto">
          <a:xfrm rot="20759042" flipH="1">
            <a:off x="7175610" y="2383705"/>
            <a:ext cx="223576" cy="213840"/>
            <a:chOff x="2809681" y="3631777"/>
            <a:chExt cx="255318" cy="245565"/>
          </a:xfrm>
        </p:grpSpPr>
        <p:sp>
          <p:nvSpPr>
            <p:cNvPr id="45" name="二等辺三角形 44">
              <a:extLst>
                <a:ext uri="{FF2B5EF4-FFF2-40B4-BE49-F238E27FC236}">
                  <a16:creationId xmlns:a16="http://schemas.microsoft.com/office/drawing/2014/main" id="{19FA8B6A-0199-F17A-9A22-DF61B5CE689A}"/>
                </a:ext>
              </a:extLst>
            </p:cNvPr>
            <p:cNvSpPr/>
            <p:nvPr/>
          </p:nvSpPr>
          <p:spPr>
            <a:xfrm rot="5400000">
              <a:off x="2770002" y="3670452"/>
              <a:ext cx="244285" cy="164972"/>
            </a:xfrm>
            <a:prstGeom prst="triangle">
              <a:avLst/>
            </a:prstGeom>
            <a:gradFill flip="none" rotWithShape="1">
              <a:gsLst>
                <a:gs pos="48000">
                  <a:srgbClr val="0000FF">
                    <a:tint val="66000"/>
                    <a:satMod val="160000"/>
                  </a:srgbClr>
                </a:gs>
                <a:gs pos="100000">
                  <a:srgbClr val="0000FF">
                    <a:tint val="23500"/>
                    <a:satMod val="160000"/>
                  </a:srgbClr>
                </a:gs>
              </a:gsLst>
              <a:lin ang="5400000" scaled="1"/>
              <a:tileRect/>
            </a:gra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ＭＳ Ｐゴシック" panose="020B0600070205080204" pitchFamily="50" charset="-128"/>
                <a:ea typeface="ＭＳ Ｐゴシック" panose="020B0600070205080204" pitchFamily="50" charset="-128"/>
              </a:endParaRPr>
            </a:p>
          </p:txBody>
        </p:sp>
        <p:sp>
          <p:nvSpPr>
            <p:cNvPr id="46" name="楕円 45">
              <a:extLst>
                <a:ext uri="{FF2B5EF4-FFF2-40B4-BE49-F238E27FC236}">
                  <a16:creationId xmlns:a16="http://schemas.microsoft.com/office/drawing/2014/main" id="{3588C2F9-6E4B-0334-7DA8-8FA9D327A353}"/>
                </a:ext>
              </a:extLst>
            </p:cNvPr>
            <p:cNvSpPr/>
            <p:nvPr/>
          </p:nvSpPr>
          <p:spPr>
            <a:xfrm>
              <a:off x="2926477" y="3671930"/>
              <a:ext cx="145031" cy="142196"/>
            </a:xfrm>
            <a:prstGeom prst="ellipse">
              <a:avLst/>
            </a:prstGeom>
            <a:solidFill>
              <a:srgbClr val="0000FF"/>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1"/>
            <a:lstStyle/>
            <a:p>
              <a:pPr algn="ctr">
                <a:defRPr/>
              </a:pPr>
              <a:r>
                <a:rPr lang="en-US" altLang="ja-JP" sz="1000" dirty="0">
                  <a:latin typeface="ＭＳ Ｐゴシック" panose="020B0600070205080204" pitchFamily="50" charset="-128"/>
                  <a:ea typeface="ＭＳ Ｐゴシック" panose="020B0600070205080204" pitchFamily="50" charset="-128"/>
                </a:rPr>
                <a:t>1</a:t>
              </a:r>
              <a:endParaRPr lang="ja-JP" altLang="en-US" sz="1000" dirty="0">
                <a:latin typeface="ＭＳ Ｐゴシック" panose="020B0600070205080204" pitchFamily="50" charset="-128"/>
                <a:ea typeface="ＭＳ Ｐゴシック" panose="020B0600070205080204" pitchFamily="50" charset="-128"/>
              </a:endParaRPr>
            </a:p>
          </p:txBody>
        </p:sp>
      </p:grpSp>
      <p:grpSp>
        <p:nvGrpSpPr>
          <p:cNvPr id="36" name="グループ化 85">
            <a:extLst>
              <a:ext uri="{FF2B5EF4-FFF2-40B4-BE49-F238E27FC236}">
                <a16:creationId xmlns:a16="http://schemas.microsoft.com/office/drawing/2014/main" id="{E7E921A8-24FC-7404-33A9-DA0A5006898A}"/>
              </a:ext>
            </a:extLst>
          </p:cNvPr>
          <p:cNvGrpSpPr>
            <a:grpSpLocks/>
          </p:cNvGrpSpPr>
          <p:nvPr/>
        </p:nvGrpSpPr>
        <p:grpSpPr bwMode="auto">
          <a:xfrm rot="20556814">
            <a:off x="6905562" y="2486047"/>
            <a:ext cx="223577" cy="213840"/>
            <a:chOff x="2809681" y="3631777"/>
            <a:chExt cx="255318" cy="245565"/>
          </a:xfrm>
        </p:grpSpPr>
        <p:sp>
          <p:nvSpPr>
            <p:cNvPr id="43" name="二等辺三角形 42">
              <a:extLst>
                <a:ext uri="{FF2B5EF4-FFF2-40B4-BE49-F238E27FC236}">
                  <a16:creationId xmlns:a16="http://schemas.microsoft.com/office/drawing/2014/main" id="{EF015E2C-F305-97E2-B81F-8B1E12FA17A1}"/>
                </a:ext>
              </a:extLst>
            </p:cNvPr>
            <p:cNvSpPr/>
            <p:nvPr/>
          </p:nvSpPr>
          <p:spPr>
            <a:xfrm rot="5400000">
              <a:off x="2766027" y="3661148"/>
              <a:ext cx="246107" cy="164971"/>
            </a:xfrm>
            <a:prstGeom prst="triangle">
              <a:avLst/>
            </a:prstGeom>
            <a:gradFill flip="none" rotWithShape="1">
              <a:gsLst>
                <a:gs pos="48000">
                  <a:srgbClr val="0000FF">
                    <a:tint val="66000"/>
                    <a:satMod val="160000"/>
                  </a:srgbClr>
                </a:gs>
                <a:gs pos="100000">
                  <a:srgbClr val="0000FF">
                    <a:tint val="23500"/>
                    <a:satMod val="160000"/>
                  </a:srgbClr>
                </a:gs>
              </a:gsLst>
              <a:lin ang="5400000" scaled="1"/>
              <a:tileRect/>
            </a:gra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ＭＳ Ｐゴシック" panose="020B0600070205080204" pitchFamily="50" charset="-128"/>
                <a:ea typeface="ＭＳ Ｐゴシック" panose="020B0600070205080204" pitchFamily="50" charset="-128"/>
              </a:endParaRPr>
            </a:p>
          </p:txBody>
        </p:sp>
        <p:sp>
          <p:nvSpPr>
            <p:cNvPr id="44" name="楕円 43">
              <a:extLst>
                <a:ext uri="{FF2B5EF4-FFF2-40B4-BE49-F238E27FC236}">
                  <a16:creationId xmlns:a16="http://schemas.microsoft.com/office/drawing/2014/main" id="{17121708-0E5B-C636-642D-E3B08D635F68}"/>
                </a:ext>
              </a:extLst>
            </p:cNvPr>
            <p:cNvSpPr/>
            <p:nvPr/>
          </p:nvSpPr>
          <p:spPr>
            <a:xfrm>
              <a:off x="2917248" y="3674672"/>
              <a:ext cx="145030" cy="144019"/>
            </a:xfrm>
            <a:prstGeom prst="ellipse">
              <a:avLst/>
            </a:prstGeom>
            <a:solidFill>
              <a:srgbClr val="0000FF"/>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1"/>
            <a:lstStyle/>
            <a:p>
              <a:pPr algn="ctr">
                <a:defRPr/>
              </a:pPr>
              <a:r>
                <a:rPr lang="en-US" altLang="ja-JP" sz="1000" dirty="0">
                  <a:latin typeface="ＭＳ Ｐゴシック" panose="020B0600070205080204" pitchFamily="50" charset="-128"/>
                  <a:ea typeface="ＭＳ Ｐゴシック" panose="020B0600070205080204" pitchFamily="50" charset="-128"/>
                </a:rPr>
                <a:t>2</a:t>
              </a:r>
              <a:endParaRPr lang="ja-JP" altLang="en-US" sz="1000" dirty="0">
                <a:latin typeface="ＭＳ Ｐゴシック" panose="020B0600070205080204" pitchFamily="50" charset="-128"/>
                <a:ea typeface="ＭＳ Ｐゴシック" panose="020B0600070205080204" pitchFamily="50" charset="-128"/>
              </a:endParaRPr>
            </a:p>
          </p:txBody>
        </p:sp>
      </p:grpSp>
      <p:grpSp>
        <p:nvGrpSpPr>
          <p:cNvPr id="38" name="グループ化 94">
            <a:extLst>
              <a:ext uri="{FF2B5EF4-FFF2-40B4-BE49-F238E27FC236}">
                <a16:creationId xmlns:a16="http://schemas.microsoft.com/office/drawing/2014/main" id="{9BB537FA-7923-2CED-E333-0701060D04FA}"/>
              </a:ext>
            </a:extLst>
          </p:cNvPr>
          <p:cNvGrpSpPr>
            <a:grpSpLocks/>
          </p:cNvGrpSpPr>
          <p:nvPr/>
        </p:nvGrpSpPr>
        <p:grpSpPr bwMode="auto">
          <a:xfrm rot="3039910">
            <a:off x="4550582" y="3425781"/>
            <a:ext cx="223559" cy="215245"/>
            <a:chOff x="2809681" y="3631777"/>
            <a:chExt cx="255318" cy="245565"/>
          </a:xfrm>
        </p:grpSpPr>
        <p:sp>
          <p:nvSpPr>
            <p:cNvPr id="39" name="二等辺三角形 38">
              <a:extLst>
                <a:ext uri="{FF2B5EF4-FFF2-40B4-BE49-F238E27FC236}">
                  <a16:creationId xmlns:a16="http://schemas.microsoft.com/office/drawing/2014/main" id="{3989A7BC-EC8C-5170-5F58-A5224745C797}"/>
                </a:ext>
              </a:extLst>
            </p:cNvPr>
            <p:cNvSpPr/>
            <p:nvPr/>
          </p:nvSpPr>
          <p:spPr>
            <a:xfrm rot="5400000">
              <a:off x="2760539" y="3674545"/>
              <a:ext cx="244502" cy="164986"/>
            </a:xfrm>
            <a:prstGeom prst="triangle">
              <a:avLst/>
            </a:prstGeom>
            <a:gradFill flip="none" rotWithShape="1">
              <a:gsLst>
                <a:gs pos="48000">
                  <a:srgbClr val="0000FF">
                    <a:tint val="66000"/>
                    <a:satMod val="160000"/>
                  </a:srgbClr>
                </a:gs>
                <a:gs pos="100000">
                  <a:srgbClr val="0000FF">
                    <a:tint val="23500"/>
                    <a:satMod val="160000"/>
                  </a:srgbClr>
                </a:gs>
              </a:gsLst>
              <a:lin ang="5400000" scaled="1"/>
              <a:tileRect/>
            </a:gra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ＭＳ Ｐゴシック" panose="020B0600070205080204" pitchFamily="50" charset="-128"/>
                <a:ea typeface="ＭＳ Ｐゴシック" panose="020B0600070205080204" pitchFamily="50" charset="-128"/>
              </a:endParaRPr>
            </a:p>
          </p:txBody>
        </p:sp>
        <p:sp>
          <p:nvSpPr>
            <p:cNvPr id="40" name="楕円 39">
              <a:extLst>
                <a:ext uri="{FF2B5EF4-FFF2-40B4-BE49-F238E27FC236}">
                  <a16:creationId xmlns:a16="http://schemas.microsoft.com/office/drawing/2014/main" id="{E2F4A5B4-79C4-426A-DC5C-00E1268106F2}"/>
                </a:ext>
              </a:extLst>
            </p:cNvPr>
            <p:cNvSpPr/>
            <p:nvPr/>
          </p:nvSpPr>
          <p:spPr>
            <a:xfrm>
              <a:off x="2915143" y="3681630"/>
              <a:ext cx="143228" cy="143079"/>
            </a:xfrm>
            <a:prstGeom prst="ellipse">
              <a:avLst/>
            </a:prstGeom>
            <a:solidFill>
              <a:srgbClr val="0000FF"/>
            </a:solidFill>
            <a:ln w="3175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1"/>
            <a:lstStyle/>
            <a:p>
              <a:pPr algn="ctr">
                <a:defRPr/>
              </a:pPr>
              <a:r>
                <a:rPr lang="en-US" altLang="ja-JP" sz="1000" dirty="0">
                  <a:latin typeface="ＭＳ Ｐゴシック" panose="020B0600070205080204" pitchFamily="50" charset="-128"/>
                  <a:ea typeface="ＭＳ Ｐゴシック" panose="020B0600070205080204" pitchFamily="50" charset="-128"/>
                </a:rPr>
                <a:t>3</a:t>
              </a:r>
              <a:endParaRPr lang="ja-JP" altLang="en-US" sz="1000" dirty="0">
                <a:latin typeface="ＭＳ Ｐゴシック" panose="020B0600070205080204" pitchFamily="50" charset="-128"/>
                <a:ea typeface="ＭＳ Ｐゴシック" panose="020B0600070205080204" pitchFamily="50" charset="-128"/>
              </a:endParaRPr>
            </a:p>
          </p:txBody>
        </p:sp>
      </p:grpSp>
      <p:grpSp>
        <p:nvGrpSpPr>
          <p:cNvPr id="135" name="グループ化 134"/>
          <p:cNvGrpSpPr/>
          <p:nvPr/>
        </p:nvGrpSpPr>
        <p:grpSpPr>
          <a:xfrm>
            <a:off x="61913" y="1407290"/>
            <a:ext cx="1966913" cy="5110550"/>
            <a:chOff x="61913" y="1100950"/>
            <a:chExt cx="1966913" cy="5110550"/>
          </a:xfrm>
        </p:grpSpPr>
        <p:pic>
          <p:nvPicPr>
            <p:cNvPr id="68" name="図 2">
              <a:extLst>
                <a:ext uri="{FF2B5EF4-FFF2-40B4-BE49-F238E27FC236}">
                  <a16:creationId xmlns:a16="http://schemas.microsoft.com/office/drawing/2014/main" id="{11A63043-B541-C8B7-1851-97A59E713F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13" y="1100950"/>
              <a:ext cx="1966913"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図 3">
              <a:extLst>
                <a:ext uri="{FF2B5EF4-FFF2-40B4-BE49-F238E27FC236}">
                  <a16:creationId xmlns:a16="http://schemas.microsoft.com/office/drawing/2014/main" id="{B40FF7D3-6813-3830-3364-2B262BE60A4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252" y="2898964"/>
              <a:ext cx="194945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図 8">
              <a:extLst>
                <a:ext uri="{FF2B5EF4-FFF2-40B4-BE49-F238E27FC236}">
                  <a16:creationId xmlns:a16="http://schemas.microsoft.com/office/drawing/2014/main" id="{75454B66-CB76-3AAF-08F7-421AC97939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500" y="4677975"/>
              <a:ext cx="1954213"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73252" y="1100950"/>
              <a:ext cx="503011" cy="227788"/>
            </a:xfrm>
            <a:prstGeom prst="rect">
              <a:avLst/>
            </a:prstGeom>
            <a:solidFill>
              <a:schemeClr val="bg1"/>
            </a:solidFill>
            <a:ln>
              <a:solidFill>
                <a:schemeClr val="tx1"/>
              </a:solidFill>
            </a:ln>
          </p:spPr>
          <p:txBody>
            <a:bodyPr wrap="none" lIns="0" tIns="0" rIns="0" bIns="0" rtlCol="0" anchor="ctr" anchorCtr="1">
              <a:noAutofit/>
            </a:bodyPr>
            <a:lstStyle/>
            <a:p>
              <a:r>
                <a:rPr kumimoji="1" lang="ja-JP" altLang="en-US" sz="900" dirty="0"/>
                <a:t>①</a:t>
              </a:r>
            </a:p>
          </p:txBody>
        </p:sp>
        <p:sp>
          <p:nvSpPr>
            <p:cNvPr id="93" name="テキスト ボックス 92"/>
            <p:cNvSpPr txBox="1"/>
            <p:nvPr/>
          </p:nvSpPr>
          <p:spPr>
            <a:xfrm>
              <a:off x="61913" y="2903726"/>
              <a:ext cx="520700" cy="226824"/>
            </a:xfrm>
            <a:prstGeom prst="rect">
              <a:avLst/>
            </a:prstGeom>
            <a:solidFill>
              <a:schemeClr val="bg1"/>
            </a:solidFill>
            <a:ln>
              <a:solidFill>
                <a:schemeClr val="tx1"/>
              </a:solidFill>
            </a:ln>
          </p:spPr>
          <p:txBody>
            <a:bodyPr wrap="none" lIns="0" tIns="0" rIns="0" bIns="0" rtlCol="0" anchor="ctr" anchorCtr="1">
              <a:noAutofit/>
            </a:bodyPr>
            <a:lstStyle/>
            <a:p>
              <a:r>
                <a:rPr kumimoji="1" lang="ja-JP" altLang="en-US" sz="900" dirty="0"/>
                <a:t>②</a:t>
              </a:r>
            </a:p>
          </p:txBody>
        </p:sp>
        <p:sp>
          <p:nvSpPr>
            <p:cNvPr id="94" name="テキスト ボックス 93"/>
            <p:cNvSpPr txBox="1"/>
            <p:nvPr/>
          </p:nvSpPr>
          <p:spPr>
            <a:xfrm>
              <a:off x="61913" y="4677975"/>
              <a:ext cx="520700" cy="226824"/>
            </a:xfrm>
            <a:prstGeom prst="rect">
              <a:avLst/>
            </a:prstGeom>
            <a:solidFill>
              <a:schemeClr val="bg1"/>
            </a:solidFill>
            <a:ln>
              <a:solidFill>
                <a:schemeClr val="tx1"/>
              </a:solidFill>
            </a:ln>
          </p:spPr>
          <p:txBody>
            <a:bodyPr wrap="none" lIns="0" tIns="0" rIns="0" bIns="0" rtlCol="0" anchor="ctr" anchorCtr="1">
              <a:noAutofit/>
            </a:bodyPr>
            <a:lstStyle/>
            <a:p>
              <a:r>
                <a:rPr kumimoji="1" lang="ja-JP" altLang="en-US" sz="900" dirty="0"/>
                <a:t>③</a:t>
              </a:r>
              <a:endParaRPr kumimoji="1" lang="en-US" altLang="ja-JP" sz="900" dirty="0"/>
            </a:p>
          </p:txBody>
        </p:sp>
      </p:grpSp>
      <p:sp>
        <p:nvSpPr>
          <p:cNvPr id="20" name="テキスト ボックス 57">
            <a:extLst>
              <a:ext uri="{FF2B5EF4-FFF2-40B4-BE49-F238E27FC236}">
                <a16:creationId xmlns:a16="http://schemas.microsoft.com/office/drawing/2014/main" id="{A6949FFA-A092-F405-BBA2-FD07C26BDE4D}"/>
              </a:ext>
            </a:extLst>
          </p:cNvPr>
          <p:cNvSpPr txBox="1"/>
          <p:nvPr/>
        </p:nvSpPr>
        <p:spPr bwMode="auto">
          <a:xfrm>
            <a:off x="5875460" y="954981"/>
            <a:ext cx="1001688" cy="417512"/>
          </a:xfrm>
          <a:prstGeom prst="rect">
            <a:avLst/>
          </a:prstGeom>
          <a:ln/>
        </p:spPr>
        <p:style>
          <a:lnRef idx="2">
            <a:schemeClr val="dk1"/>
          </a:lnRef>
          <a:fillRef idx="1">
            <a:schemeClr val="lt1"/>
          </a:fillRef>
          <a:effectRef idx="0">
            <a:schemeClr val="dk1"/>
          </a:effectRef>
          <a:fontRef idx="minor">
            <a:schemeClr val="dk1"/>
          </a:fontRef>
        </p:style>
        <p:txBody>
          <a:bodyPr wrap="none" lIns="72000" tIns="36000" rIns="7200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lnSpc>
                <a:spcPts val="1500"/>
              </a:lnSpc>
              <a:defRPr/>
            </a:pPr>
            <a:r>
              <a:rPr lang="ja-JP" altLang="en-US" sz="1200" b="1" dirty="0">
                <a:solidFill>
                  <a:srgbClr val="FF0000"/>
                </a:solidFill>
                <a:latin typeface="ＭＳ Ｐゴシック" panose="020B0600070205080204" pitchFamily="50" charset="-128"/>
                <a:ea typeface="ＭＳ Ｐゴシック" panose="020B0600070205080204" pitchFamily="50" charset="-128"/>
              </a:rPr>
              <a:t>山直工区</a:t>
            </a:r>
            <a:endParaRPr lang="en-US" altLang="ja-JP" sz="1200" b="1" dirty="0">
              <a:solidFill>
                <a:srgbClr val="FF0000"/>
              </a:solidFill>
              <a:latin typeface="ＭＳ Ｐゴシック" panose="020B0600070205080204" pitchFamily="50" charset="-128"/>
              <a:ea typeface="ＭＳ Ｐゴシック" panose="020B0600070205080204" pitchFamily="50" charset="-128"/>
            </a:endParaRPr>
          </a:p>
          <a:p>
            <a:pPr algn="ctr">
              <a:lnSpc>
                <a:spcPts val="1500"/>
              </a:lnSpc>
              <a:defRPr/>
            </a:pPr>
            <a:r>
              <a:rPr lang="ja-JP" altLang="en-US" sz="1200" b="1" dirty="0">
                <a:solidFill>
                  <a:srgbClr val="FF0000"/>
                </a:solidFill>
                <a:latin typeface="ＭＳ Ｐゴシック" panose="020B0600070205080204" pitchFamily="50" charset="-128"/>
                <a:ea typeface="ＭＳ Ｐゴシック" panose="020B0600070205080204" pitchFamily="50" charset="-128"/>
              </a:rPr>
              <a:t>Ｌ＝</a:t>
            </a:r>
            <a:r>
              <a:rPr lang="en-US" altLang="ja-JP" sz="1200" b="1" dirty="0">
                <a:solidFill>
                  <a:srgbClr val="FF0000"/>
                </a:solidFill>
                <a:latin typeface="ＭＳ Ｐゴシック" panose="020B0600070205080204" pitchFamily="50" charset="-128"/>
                <a:ea typeface="ＭＳ Ｐゴシック" panose="020B0600070205080204" pitchFamily="50" charset="-128"/>
              </a:rPr>
              <a:t>2.35km</a:t>
            </a:r>
          </a:p>
        </p:txBody>
      </p:sp>
      <p:pic>
        <p:nvPicPr>
          <p:cNvPr id="4" name="図 75">
            <a:extLst>
              <a:ext uri="{FF2B5EF4-FFF2-40B4-BE49-F238E27FC236}">
                <a16:creationId xmlns:a16="http://schemas.microsoft.com/office/drawing/2014/main" id="{7B153BFB-7198-CD2A-EFBC-CC67B94EA88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57615" y="718344"/>
            <a:ext cx="512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コネクタ 139">
            <a:extLst>
              <a:ext uri="{FF2B5EF4-FFF2-40B4-BE49-F238E27FC236}">
                <a16:creationId xmlns:a16="http://schemas.microsoft.com/office/drawing/2014/main" id="{950069AF-C6AA-E48E-116E-42CF9D89E9B4}"/>
              </a:ext>
            </a:extLst>
          </p:cNvPr>
          <p:cNvCxnSpPr>
            <a:cxnSpLocks noChangeShapeType="1"/>
          </p:cNvCxnSpPr>
          <p:nvPr/>
        </p:nvCxnSpPr>
        <p:spPr bwMode="auto">
          <a:xfrm>
            <a:off x="7952290" y="1407290"/>
            <a:ext cx="0" cy="817879"/>
          </a:xfrm>
          <a:prstGeom prst="line">
            <a:avLst/>
          </a:prstGeom>
          <a:noFill/>
          <a:ln w="12700" algn="ctr">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テキスト ボックス 2"/>
          <p:cNvSpPr txBox="1"/>
          <p:nvPr/>
        </p:nvSpPr>
        <p:spPr>
          <a:xfrm>
            <a:off x="2490344" y="680971"/>
            <a:ext cx="1620957" cy="954107"/>
          </a:xfrm>
          <a:prstGeom prst="rect">
            <a:avLst/>
          </a:prstGeom>
          <a:solidFill>
            <a:schemeClr val="bg1"/>
          </a:solidFill>
          <a:ln>
            <a:solidFill>
              <a:schemeClr val="tx1"/>
            </a:solidFill>
          </a:ln>
        </p:spPr>
        <p:txBody>
          <a:bodyPr wrap="none" rtlCol="0">
            <a:spAutoFit/>
          </a:bodyPr>
          <a:lstStyle/>
          <a:p>
            <a:r>
              <a:rPr kumimoji="1" lang="ja-JP" altLang="en-US" sz="1400" dirty="0"/>
              <a:t>凡例</a:t>
            </a:r>
            <a:endParaRPr kumimoji="1" lang="en-US" altLang="ja-JP" sz="1400" dirty="0"/>
          </a:p>
          <a:p>
            <a:r>
              <a:rPr kumimoji="1" lang="ja-JP" altLang="en-US" sz="1400" dirty="0"/>
              <a:t>　　　事業区間</a:t>
            </a:r>
            <a:endParaRPr kumimoji="1" lang="en-US" altLang="ja-JP" sz="1400" dirty="0"/>
          </a:p>
          <a:p>
            <a:r>
              <a:rPr kumimoji="1" lang="ja-JP" altLang="en-US" sz="1400" dirty="0"/>
              <a:t>　　　整備済区間</a:t>
            </a:r>
            <a:endParaRPr kumimoji="1" lang="en-US" altLang="ja-JP" sz="1400" dirty="0"/>
          </a:p>
          <a:p>
            <a:r>
              <a:rPr kumimoji="1" lang="ja-JP" altLang="en-US" sz="1400" dirty="0"/>
              <a:t>　　　未整備区間</a:t>
            </a:r>
          </a:p>
        </p:txBody>
      </p:sp>
      <p:cxnSp>
        <p:nvCxnSpPr>
          <p:cNvPr id="98" name="直線コネクタ 122"/>
          <p:cNvCxnSpPr>
            <a:cxnSpLocks noChangeShapeType="1"/>
          </p:cNvCxnSpPr>
          <p:nvPr/>
        </p:nvCxnSpPr>
        <p:spPr bwMode="auto">
          <a:xfrm>
            <a:off x="2546111" y="1035380"/>
            <a:ext cx="473075" cy="0"/>
          </a:xfrm>
          <a:prstGeom prst="line">
            <a:avLst/>
          </a:prstGeom>
          <a:noFill/>
          <a:ln w="889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9" name="直線コネクタ 122"/>
          <p:cNvCxnSpPr>
            <a:cxnSpLocks noChangeShapeType="1"/>
          </p:cNvCxnSpPr>
          <p:nvPr/>
        </p:nvCxnSpPr>
        <p:spPr bwMode="auto">
          <a:xfrm>
            <a:off x="2546111" y="1273839"/>
            <a:ext cx="473075" cy="0"/>
          </a:xfrm>
          <a:prstGeom prst="line">
            <a:avLst/>
          </a:prstGeom>
          <a:noFill/>
          <a:ln w="82550" cmpd="sng"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0" name="直線コネクタ 122"/>
          <p:cNvCxnSpPr>
            <a:cxnSpLocks noChangeShapeType="1"/>
          </p:cNvCxnSpPr>
          <p:nvPr/>
        </p:nvCxnSpPr>
        <p:spPr bwMode="auto">
          <a:xfrm>
            <a:off x="2546111" y="1500159"/>
            <a:ext cx="473075" cy="0"/>
          </a:xfrm>
          <a:prstGeom prst="line">
            <a:avLst/>
          </a:prstGeom>
          <a:noFill/>
          <a:ln w="3175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 name="フリーフォーム 7"/>
          <p:cNvSpPr/>
          <p:nvPr/>
        </p:nvSpPr>
        <p:spPr bwMode="auto">
          <a:xfrm>
            <a:off x="7937500" y="1879600"/>
            <a:ext cx="812800" cy="431800"/>
          </a:xfrm>
          <a:custGeom>
            <a:avLst/>
            <a:gdLst>
              <a:gd name="connsiteX0" fmla="*/ 0 w 812800"/>
              <a:gd name="connsiteY0" fmla="*/ 431800 h 431800"/>
              <a:gd name="connsiteX1" fmla="*/ 342900 w 812800"/>
              <a:gd name="connsiteY1" fmla="*/ 317500 h 431800"/>
              <a:gd name="connsiteX2" fmla="*/ 812800 w 812800"/>
              <a:gd name="connsiteY2" fmla="*/ 0 h 431800"/>
            </a:gdLst>
            <a:ahLst/>
            <a:cxnLst>
              <a:cxn ang="0">
                <a:pos x="connsiteX0" y="connsiteY0"/>
              </a:cxn>
              <a:cxn ang="0">
                <a:pos x="connsiteX1" y="connsiteY1"/>
              </a:cxn>
              <a:cxn ang="0">
                <a:pos x="connsiteX2" y="connsiteY2"/>
              </a:cxn>
            </a:cxnLst>
            <a:rect l="l" t="t" r="r" b="b"/>
            <a:pathLst>
              <a:path w="812800" h="431800">
                <a:moveTo>
                  <a:pt x="0" y="431800"/>
                </a:moveTo>
                <a:lnTo>
                  <a:pt x="342900" y="317500"/>
                </a:lnTo>
                <a:lnTo>
                  <a:pt x="812800" y="0"/>
                </a:lnTo>
              </a:path>
            </a:pathLst>
          </a:custGeom>
          <a:noFill/>
          <a:ln w="82550" cap="sq" cmpd="sng">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51" name="円/楕円 197">
            <a:extLst>
              <a:ext uri="{FF2B5EF4-FFF2-40B4-BE49-F238E27FC236}">
                <a16:creationId xmlns:a16="http://schemas.microsoft.com/office/drawing/2014/main" id="{F9F2D1DA-774C-8C20-F109-1E65B0400B28}"/>
              </a:ext>
            </a:extLst>
          </p:cNvPr>
          <p:cNvSpPr/>
          <p:nvPr/>
        </p:nvSpPr>
        <p:spPr bwMode="auto">
          <a:xfrm>
            <a:off x="4989517" y="5124312"/>
            <a:ext cx="1607458" cy="1352688"/>
          </a:xfrm>
          <a:prstGeom prst="ellipse">
            <a:avLst/>
          </a:prstGeom>
          <a:gradFill flip="none" rotWithShape="1">
            <a:gsLst>
              <a:gs pos="0">
                <a:srgbClr val="00B050">
                  <a:alpha val="0"/>
                </a:srgbClr>
              </a:gs>
              <a:gs pos="36000">
                <a:srgbClr val="00DE64">
                  <a:alpha val="80000"/>
                </a:srgbClr>
              </a:gs>
              <a:gs pos="68000">
                <a:schemeClr val="accent6">
                  <a:lumMod val="60000"/>
                  <a:lumOff val="40000"/>
                  <a:alpha val="0"/>
                </a:schemeClr>
              </a:gs>
              <a:gs pos="100000">
                <a:srgbClr val="00B050">
                  <a:alpha val="0"/>
                  <a:lumMod val="0"/>
                  <a:lumOff val="100000"/>
                </a:srgbClr>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endParaRPr lang="ja-JP" altLang="en-US" sz="1000">
              <a:solidFill>
                <a:srgbClr val="FFFFFF"/>
              </a:solidFill>
              <a:latin typeface="ＭＳ Ｐゴシック" panose="020B0600070205080204" pitchFamily="50" charset="-128"/>
            </a:endParaRPr>
          </a:p>
        </p:txBody>
      </p:sp>
      <p:sp>
        <p:nvSpPr>
          <p:cNvPr id="52" name="テキスト ボックス 51">
            <a:extLst>
              <a:ext uri="{FF2B5EF4-FFF2-40B4-BE49-F238E27FC236}">
                <a16:creationId xmlns:a16="http://schemas.microsoft.com/office/drawing/2014/main" id="{92A8C30D-441C-2593-D04E-6AC69D6967C0}"/>
              </a:ext>
            </a:extLst>
          </p:cNvPr>
          <p:cNvSpPr txBox="1"/>
          <p:nvPr/>
        </p:nvSpPr>
        <p:spPr bwMode="auto">
          <a:xfrm>
            <a:off x="5141423" y="5630144"/>
            <a:ext cx="1234881" cy="313350"/>
          </a:xfrm>
          <a:prstGeom prst="rect">
            <a:avLst/>
          </a:prstGeom>
          <a:noFill/>
          <a:effectLst>
            <a:glow rad="152400">
              <a:schemeClr val="bg1">
                <a:alpha val="98000"/>
              </a:schemeClr>
            </a:glow>
          </a:effectLst>
        </p:spPr>
        <p:txBody>
          <a:bodyPr wrap="none" lIns="36000" tIns="18000" rIns="36000" bIns="18000" anchor="ctr">
            <a:spAutoFit/>
          </a:bodyPr>
          <a:lstStyle>
            <a:lvl1pPr>
              <a:defRPr kumimoji="1">
                <a:solidFill>
                  <a:schemeClr val="tx2"/>
                </a:solidFill>
                <a:latin typeface="Arial" panose="020B0604020202020204" pitchFamily="34" charset="0"/>
                <a:ea typeface="ＭＳ Ｐゴシック" panose="020B0600070205080204" pitchFamily="50" charset="-128"/>
              </a:defRPr>
            </a:lvl1pPr>
            <a:lvl2pPr marL="742950" indent="-285750">
              <a:defRPr kumimoji="1">
                <a:solidFill>
                  <a:schemeClr val="tx2"/>
                </a:solidFill>
                <a:latin typeface="Arial" panose="020B0604020202020204" pitchFamily="34" charset="0"/>
                <a:ea typeface="ＭＳ Ｐゴシック" panose="020B0600070205080204" pitchFamily="50" charset="-128"/>
              </a:defRPr>
            </a:lvl2pPr>
            <a:lvl3pPr marL="1143000" indent="-228600">
              <a:defRPr kumimoji="1">
                <a:solidFill>
                  <a:schemeClr val="tx2"/>
                </a:solidFill>
                <a:latin typeface="Arial" panose="020B0604020202020204" pitchFamily="34" charset="0"/>
                <a:ea typeface="ＭＳ Ｐゴシック" panose="020B0600070205080204" pitchFamily="50" charset="-128"/>
              </a:defRPr>
            </a:lvl3pPr>
            <a:lvl4pPr marL="1600200" indent="-228600">
              <a:defRPr kumimoji="1">
                <a:solidFill>
                  <a:schemeClr val="tx2"/>
                </a:solidFill>
                <a:latin typeface="Arial" panose="020B0604020202020204" pitchFamily="34" charset="0"/>
                <a:ea typeface="ＭＳ Ｐゴシック" panose="020B0600070205080204" pitchFamily="50" charset="-128"/>
              </a:defRPr>
            </a:lvl4pPr>
            <a:lvl5pPr marL="2057400" indent="-228600">
              <a:defRPr kumimoji="1">
                <a:solidFill>
                  <a:schemeClr val="tx2"/>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2"/>
                </a:solidFill>
                <a:latin typeface="Arial" panose="020B0604020202020204" pitchFamily="34" charset="0"/>
                <a:ea typeface="ＭＳ Ｐゴシック" panose="020B0600070205080204" pitchFamily="50" charset="-128"/>
              </a:defRPr>
            </a:lvl9pPr>
          </a:lstStyle>
          <a:p>
            <a:pPr algn="ctr">
              <a:defRPr/>
            </a:pPr>
            <a:r>
              <a:rPr lang="ja-JP" altLang="en-US" b="1" dirty="0">
                <a:solidFill>
                  <a:srgbClr val="00B050"/>
                </a:solidFill>
                <a:effectLst>
                  <a:glow rad="63500">
                    <a:schemeClr val="bg1"/>
                  </a:glow>
                  <a:outerShdw blurRad="38100" dist="38100" dir="2700000" algn="tl">
                    <a:srgbClr val="C0C0C0"/>
                  </a:outerShdw>
                </a:effectLst>
                <a:latin typeface="ＭＳ Ｐゴシック" panose="020B0600070205080204" pitchFamily="50" charset="-128"/>
              </a:rPr>
              <a:t>蜻蛉池公園</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3"/>
          <a:stretch>
            <a:fillRect/>
          </a:stretch>
        </p:blipFill>
        <p:spPr>
          <a:xfrm>
            <a:off x="238836" y="4832945"/>
            <a:ext cx="8666328" cy="2120305"/>
          </a:xfrm>
          <a:prstGeom prst="rect">
            <a:avLst/>
          </a:prstGeom>
        </p:spPr>
      </p:pic>
      <p:sp>
        <p:nvSpPr>
          <p:cNvPr id="21506" name="スライド番号プレースホルダー 3">
            <a:extLst>
              <a:ext uri="{FF2B5EF4-FFF2-40B4-BE49-F238E27FC236}">
                <a16:creationId xmlns:a16="http://schemas.microsoft.com/office/drawing/2014/main" id="{A4252D60-E1CC-5EC2-9EC7-C243BA7E6DF4}"/>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43638F2F-DD4C-48B7-9015-E51E47F7FF4A}" type="slidenum">
              <a:rPr lang="ja-JP" altLang="en-US" sz="2000" smtClean="0">
                <a:latin typeface="Arial" panose="020B0604020202020204" pitchFamily="34" charset="0"/>
              </a:rPr>
              <a:pPr>
                <a:spcBef>
                  <a:spcPct val="0"/>
                </a:spcBef>
                <a:buFontTx/>
                <a:buNone/>
              </a:pPr>
              <a:t>4</a:t>
            </a:fld>
            <a:endParaRPr lang="ja-JP" altLang="en-US" sz="2000">
              <a:latin typeface="Arial" panose="020B0604020202020204" pitchFamily="34" charset="0"/>
            </a:endParaRPr>
          </a:p>
        </p:txBody>
      </p:sp>
      <p:sp>
        <p:nvSpPr>
          <p:cNvPr id="6" name="タイトル 2">
            <a:extLst>
              <a:ext uri="{FF2B5EF4-FFF2-40B4-BE49-F238E27FC236}">
                <a16:creationId xmlns:a16="http://schemas.microsoft.com/office/drawing/2014/main" id="{779B763F-5124-98E6-48B1-32916AF67FD9}"/>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１．事業概要</a:t>
            </a:r>
          </a:p>
        </p:txBody>
      </p:sp>
      <p:sp>
        <p:nvSpPr>
          <p:cNvPr id="9" name="正方形/長方形 3">
            <a:extLst>
              <a:ext uri="{FF2B5EF4-FFF2-40B4-BE49-F238E27FC236}">
                <a16:creationId xmlns:a16="http://schemas.microsoft.com/office/drawing/2014/main" id="{6ECBD4A9-8B1A-B740-CFAA-7698067D5787}"/>
              </a:ext>
            </a:extLst>
          </p:cNvPr>
          <p:cNvSpPr>
            <a:spLocks noChangeArrowheads="1"/>
          </p:cNvSpPr>
          <p:nvPr/>
        </p:nvSpPr>
        <p:spPr bwMode="auto">
          <a:xfrm>
            <a:off x="198438" y="831433"/>
            <a:ext cx="3881207" cy="2193925"/>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tabLst>
                <a:tab pos="1612900" algn="l"/>
              </a:tabLst>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tabLst>
                <a:tab pos="1612900" algn="l"/>
              </a:tabLst>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tabLst>
                <a:tab pos="1612900" algn="l"/>
              </a:tabLst>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3000"/>
              </a:lnSpc>
              <a:spcBef>
                <a:spcPct val="0"/>
              </a:spcBef>
              <a:buFontTx/>
              <a:buNone/>
              <a:defRPr/>
            </a:pPr>
            <a:r>
              <a:rPr lang="ja-JP" altLang="en-US" sz="2000" dirty="0">
                <a:latin typeface="ＭＳ Ｐゴシック" panose="020B0600070205080204" pitchFamily="50" charset="-128"/>
              </a:rPr>
              <a:t>■道路築造</a:t>
            </a:r>
            <a:endParaRPr lang="en-US" altLang="ja-JP" sz="2000" dirty="0">
              <a:latin typeface="ＭＳ Ｐゴシック" panose="020B0600070205080204" pitchFamily="50" charset="-128"/>
            </a:endParaRPr>
          </a:p>
          <a:p>
            <a:pPr eaLnBrk="1" hangingPunct="1">
              <a:spcBef>
                <a:spcPct val="0"/>
              </a:spcBef>
              <a:buFontTx/>
              <a:buNone/>
              <a:defRPr/>
            </a:pPr>
            <a:r>
              <a:rPr lang="ja-JP" altLang="en-US" sz="1800" dirty="0">
                <a:latin typeface="ＭＳ Ｐゴシック" panose="020B0600070205080204" pitchFamily="50" charset="-128"/>
              </a:rPr>
              <a:t>　　〇事業延長　：　約</a:t>
            </a:r>
            <a:r>
              <a:rPr lang="en-US" altLang="ja-JP" sz="1800" dirty="0">
                <a:latin typeface="ＭＳ Ｐゴシック" panose="020B0600070205080204" pitchFamily="50" charset="-128"/>
              </a:rPr>
              <a:t>2.35km</a:t>
            </a:r>
            <a:r>
              <a:rPr lang="ja-JP" altLang="en-US" sz="1800" dirty="0">
                <a:latin typeface="ＭＳ Ｐゴシック" panose="020B0600070205080204" pitchFamily="50" charset="-128"/>
              </a:rPr>
              <a:t>　</a:t>
            </a:r>
            <a:endParaRPr lang="en-US" altLang="ja-JP" sz="1800" dirty="0">
              <a:latin typeface="ＭＳ Ｐゴシック" panose="020B0600070205080204" pitchFamily="50" charset="-128"/>
            </a:endParaRPr>
          </a:p>
          <a:p>
            <a:pPr eaLnBrk="1" hangingPunct="1">
              <a:spcBef>
                <a:spcPct val="0"/>
              </a:spcBef>
              <a:buFontTx/>
              <a:buNone/>
              <a:defRPr/>
            </a:pPr>
            <a:r>
              <a:rPr lang="ja-JP" altLang="en-US" sz="1800" dirty="0">
                <a:latin typeface="ＭＳ Ｐゴシック" panose="020B0600070205080204" pitchFamily="50" charset="-128"/>
              </a:rPr>
              <a:t>　　〇道路</a:t>
            </a:r>
            <a:r>
              <a:rPr lang="zh-TW" altLang="en-US" sz="1800" dirty="0">
                <a:latin typeface="ＭＳ Ｐゴシック" panose="020B0600070205080204" pitchFamily="50" charset="-128"/>
              </a:rPr>
              <a:t>幅員</a:t>
            </a:r>
            <a:r>
              <a:rPr lang="ja-JP" altLang="en-US" sz="1800" dirty="0">
                <a:latin typeface="ＭＳ Ｐゴシック" panose="020B0600070205080204" pitchFamily="50" charset="-128"/>
              </a:rPr>
              <a:t>　</a:t>
            </a:r>
            <a:r>
              <a:rPr lang="zh-TW" altLang="en-US" sz="1800" dirty="0">
                <a:latin typeface="ＭＳ Ｐゴシック" panose="020B0600070205080204" pitchFamily="50" charset="-128"/>
              </a:rPr>
              <a:t>：</a:t>
            </a:r>
            <a:r>
              <a:rPr lang="ja-JP" altLang="en-US" sz="1800" dirty="0">
                <a:latin typeface="ＭＳ Ｐゴシック" panose="020B0600070205080204" pitchFamily="50" charset="-128"/>
              </a:rPr>
              <a:t>　</a:t>
            </a:r>
            <a:r>
              <a:rPr lang="en-US" altLang="ja-JP" sz="1800" dirty="0">
                <a:latin typeface="ＭＳ Ｐゴシック" panose="020B0600070205080204" pitchFamily="50" charset="-128"/>
              </a:rPr>
              <a:t>31.0</a:t>
            </a:r>
            <a:r>
              <a:rPr lang="ja-JP" altLang="en-US" sz="1800" dirty="0">
                <a:latin typeface="ＭＳ Ｐゴシック" panose="020B0600070205080204" pitchFamily="50" charset="-128"/>
              </a:rPr>
              <a:t>～</a:t>
            </a:r>
            <a:r>
              <a:rPr lang="en-US" altLang="ja-JP" sz="1800" dirty="0">
                <a:latin typeface="ＭＳ Ｐゴシック" panose="020B0600070205080204" pitchFamily="50" charset="-128"/>
              </a:rPr>
              <a:t>46.0</a:t>
            </a:r>
            <a:r>
              <a:rPr lang="ja-JP" altLang="en-US" sz="1800" dirty="0">
                <a:latin typeface="ＭＳ Ｐゴシック" panose="020B0600070205080204" pitchFamily="50" charset="-128"/>
              </a:rPr>
              <a:t>ｍ</a:t>
            </a:r>
            <a:endParaRPr lang="en-US" altLang="zh-TW" sz="1800" dirty="0">
              <a:latin typeface="ＭＳ Ｐゴシック" panose="020B0600070205080204" pitchFamily="50" charset="-128"/>
            </a:endParaRPr>
          </a:p>
          <a:p>
            <a:pPr eaLnBrk="1" hangingPunct="1">
              <a:spcBef>
                <a:spcPct val="0"/>
              </a:spcBef>
              <a:buFontTx/>
              <a:buNone/>
              <a:defRPr/>
            </a:pPr>
            <a:r>
              <a:rPr lang="ja-JP" altLang="en-US" sz="1800" dirty="0">
                <a:latin typeface="ＭＳ Ｐゴシック" panose="020B0600070205080204" pitchFamily="50" charset="-128"/>
              </a:rPr>
              <a:t>　　　　　　　車道　</a:t>
            </a:r>
            <a:r>
              <a:rPr lang="en-US" altLang="ja-JP" sz="1800" dirty="0">
                <a:latin typeface="ＭＳ Ｐゴシック" panose="020B0600070205080204" pitchFamily="50" charset="-128"/>
              </a:rPr>
              <a:t>4</a:t>
            </a:r>
            <a:r>
              <a:rPr lang="ja-JP" altLang="en-US" sz="1800" dirty="0">
                <a:latin typeface="ＭＳ Ｐゴシック" panose="020B0600070205080204" pitchFamily="50" charset="-128"/>
              </a:rPr>
              <a:t>車線（</a:t>
            </a:r>
            <a:r>
              <a:rPr lang="en-US" altLang="ja-JP" sz="1800" dirty="0">
                <a:latin typeface="ＭＳ Ｐゴシック" panose="020B0600070205080204" pitchFamily="50" charset="-128"/>
              </a:rPr>
              <a:t>3.25</a:t>
            </a:r>
            <a:r>
              <a:rPr lang="ja-JP" altLang="en-US" sz="1800" dirty="0" err="1">
                <a:latin typeface="ＭＳ Ｐゴシック" panose="020B0600070205080204" pitchFamily="50" charset="-128"/>
              </a:rPr>
              <a:t>ｍ</a:t>
            </a:r>
            <a:r>
              <a:rPr lang="en-US" altLang="ja-JP" sz="1800" dirty="0">
                <a:latin typeface="ＭＳ Ｐゴシック" panose="020B0600070205080204" pitchFamily="50" charset="-128"/>
              </a:rPr>
              <a:t>×4</a:t>
            </a:r>
            <a:r>
              <a:rPr lang="ja-JP" altLang="en-US" sz="1800" dirty="0">
                <a:latin typeface="ＭＳ Ｐゴシック" panose="020B0600070205080204" pitchFamily="50" charset="-128"/>
              </a:rPr>
              <a:t>）</a:t>
            </a:r>
            <a:endParaRPr lang="en-US" altLang="ja-JP" sz="1800" dirty="0">
              <a:latin typeface="ＭＳ Ｐゴシック" panose="020B0600070205080204" pitchFamily="50" charset="-128"/>
            </a:endParaRPr>
          </a:p>
          <a:p>
            <a:pPr eaLnBrk="1" hangingPunct="1">
              <a:spcBef>
                <a:spcPct val="0"/>
              </a:spcBef>
              <a:buFontTx/>
              <a:buNone/>
              <a:defRPr/>
            </a:pPr>
            <a:r>
              <a:rPr lang="ja-JP" altLang="en-US" sz="1800" dirty="0">
                <a:solidFill>
                  <a:srgbClr val="FF0000"/>
                </a:solidFill>
                <a:latin typeface="ＭＳ Ｐゴシック" panose="020B0600070205080204" pitchFamily="50" charset="-128"/>
              </a:rPr>
              <a:t>　　　　</a:t>
            </a:r>
            <a:r>
              <a:rPr lang="ja-JP" altLang="en-US" sz="1800" dirty="0">
                <a:latin typeface="ＭＳ Ｐゴシック" panose="020B0600070205080204" pitchFamily="50" charset="-128"/>
              </a:rPr>
              <a:t>　　　自転車道（</a:t>
            </a:r>
            <a:r>
              <a:rPr lang="en-US" altLang="ja-JP" sz="1800" dirty="0">
                <a:latin typeface="ＭＳ Ｐゴシック" panose="020B0600070205080204" pitchFamily="50" charset="-128"/>
              </a:rPr>
              <a:t>2.0</a:t>
            </a:r>
            <a:r>
              <a:rPr lang="ja-JP" altLang="en-US" sz="1800" dirty="0">
                <a:latin typeface="ＭＳ Ｐゴシック" panose="020B0600070205080204" pitchFamily="50" charset="-128"/>
              </a:rPr>
              <a:t>ｍ</a:t>
            </a:r>
            <a:r>
              <a:rPr lang="en-US" altLang="ja-JP" sz="1800" dirty="0">
                <a:latin typeface="ＭＳ Ｐゴシック" panose="020B0600070205080204" pitchFamily="50" charset="-128"/>
              </a:rPr>
              <a:t>×2</a:t>
            </a:r>
            <a:r>
              <a:rPr lang="ja-JP" altLang="en-US" sz="1800" dirty="0">
                <a:latin typeface="ＭＳ Ｐゴシック" panose="020B0600070205080204" pitchFamily="50" charset="-128"/>
              </a:rPr>
              <a:t>）</a:t>
            </a:r>
            <a:endParaRPr lang="en-US" altLang="ja-JP" sz="1800" dirty="0">
              <a:latin typeface="ＭＳ Ｐゴシック" panose="020B0600070205080204" pitchFamily="50" charset="-128"/>
            </a:endParaRPr>
          </a:p>
          <a:p>
            <a:pPr eaLnBrk="1" hangingPunct="1">
              <a:spcBef>
                <a:spcPct val="0"/>
              </a:spcBef>
              <a:buFontTx/>
              <a:buNone/>
              <a:defRPr/>
            </a:pPr>
            <a:r>
              <a:rPr lang="ja-JP" altLang="en-US" sz="1800" dirty="0">
                <a:latin typeface="ＭＳ Ｐゴシック" panose="020B0600070205080204" pitchFamily="50" charset="-128"/>
              </a:rPr>
              <a:t>　　　　　　　歩道　両側（</a:t>
            </a:r>
            <a:r>
              <a:rPr lang="en-US" altLang="ja-JP" sz="1800" dirty="0">
                <a:latin typeface="ＭＳ Ｐゴシック" panose="020B0600070205080204" pitchFamily="50" charset="-128"/>
              </a:rPr>
              <a:t>3.5</a:t>
            </a:r>
            <a:r>
              <a:rPr lang="ja-JP" altLang="en-US" sz="1800" dirty="0">
                <a:latin typeface="ＭＳ Ｐゴシック" panose="020B0600070205080204" pitchFamily="50" charset="-128"/>
              </a:rPr>
              <a:t>ｍ</a:t>
            </a:r>
            <a:r>
              <a:rPr lang="en-US" altLang="ja-JP" sz="1800" dirty="0">
                <a:latin typeface="ＭＳ Ｐゴシック" panose="020B0600070205080204" pitchFamily="50" charset="-128"/>
              </a:rPr>
              <a:t>×2</a:t>
            </a:r>
            <a:r>
              <a:rPr lang="ja-JP" altLang="en-US" sz="1800" dirty="0">
                <a:latin typeface="ＭＳ Ｐゴシック" panose="020B0600070205080204" pitchFamily="50" charset="-128"/>
              </a:rPr>
              <a:t>）</a:t>
            </a:r>
          </a:p>
          <a:p>
            <a:pPr>
              <a:buFont typeface="Arial" panose="020B0604020202020204" pitchFamily="34" charset="0"/>
              <a:buNone/>
              <a:defRPr/>
            </a:pPr>
            <a:r>
              <a:rPr lang="ja-JP" altLang="en-US" sz="1800" dirty="0">
                <a:latin typeface="ＭＳ Ｐゴシック" panose="020B0600070205080204" pitchFamily="50" charset="-128"/>
              </a:rPr>
              <a:t>　　</a:t>
            </a:r>
            <a:endParaRPr lang="ja-JP" altLang="ja-JP" sz="1800" dirty="0">
              <a:latin typeface="ＭＳ Ｐゴシック" panose="020B0600070205080204" pitchFamily="50" charset="-128"/>
            </a:endParaRPr>
          </a:p>
        </p:txBody>
      </p:sp>
      <p:sp>
        <p:nvSpPr>
          <p:cNvPr id="20" name="テキスト ボックス 2"/>
          <p:cNvSpPr txBox="1">
            <a:spLocks noChangeArrowheads="1"/>
          </p:cNvSpPr>
          <p:nvPr/>
        </p:nvSpPr>
        <p:spPr bwMode="auto">
          <a:xfrm>
            <a:off x="7266221" y="2291077"/>
            <a:ext cx="1569804" cy="241779"/>
          </a:xfrm>
          <a:prstGeom prst="rect">
            <a:avLst/>
          </a:prstGeom>
          <a:noFill/>
          <a:ln w="9525">
            <a:noFill/>
            <a:miter lim="800000"/>
            <a:headEnd/>
            <a:tailEnd/>
          </a:ln>
        </p:spPr>
        <p:txBody>
          <a:bodyPr lIns="0" tIns="0" rIns="0" bIns="0" anchor="ctr" anchorCtr="1">
            <a:spAutoFit/>
          </a:bodyPr>
          <a:lstStyle/>
          <a:p>
            <a:pPr algn="ctr">
              <a:spcAft>
                <a:spcPts val="0"/>
              </a:spcAft>
              <a:defRPr/>
            </a:pPr>
            <a:r>
              <a:rPr lang="ja-JP" altLang="en-US" sz="700" b="1" kern="0" spc="345" dirty="0">
                <a:latin typeface="ＭＳ Ｐゴシック" panose="020B0600070205080204" pitchFamily="50" charset="-128"/>
                <a:cs typeface="Times New Roman"/>
              </a:rPr>
              <a:t>（単位：ｍ）</a:t>
            </a:r>
            <a:r>
              <a:rPr lang="ja-JP" sz="700" b="1" kern="100" dirty="0">
                <a:latin typeface="ＭＳ Ｐゴシック" panose="020B0600070205080204" pitchFamily="50" charset="-128"/>
                <a:cs typeface="Times New Roman"/>
              </a:rPr>
              <a:t>　</a:t>
            </a:r>
            <a:endParaRPr lang="ja-JP" sz="200" b="1" kern="100" dirty="0">
              <a:latin typeface="ＭＳ Ｐゴシック" panose="020B0600070205080204" pitchFamily="50" charset="-128"/>
              <a:cs typeface="Times New Roman"/>
            </a:endParaRPr>
          </a:p>
        </p:txBody>
      </p:sp>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l="4272" t="10664" r="4315" b="20065"/>
          <a:stretch>
            <a:fillRect/>
          </a:stretch>
        </p:blipFill>
        <p:spPr bwMode="auto">
          <a:xfrm>
            <a:off x="3193852" y="2596378"/>
            <a:ext cx="5278370" cy="165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a:extLst>
              <a:ext uri="{28A0092B-C50C-407E-A947-70E740481C1C}">
                <a14:useLocalDpi xmlns:a14="http://schemas.microsoft.com/office/drawing/2010/main" val="0"/>
              </a:ext>
            </a:extLst>
          </a:blip>
          <a:srcRect l="4272" t="80029" r="4315" b="10619"/>
          <a:stretch>
            <a:fillRect/>
          </a:stretch>
        </p:blipFill>
        <p:spPr bwMode="auto">
          <a:xfrm>
            <a:off x="3172611" y="4511675"/>
            <a:ext cx="5320853" cy="25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p:cNvSpPr txBox="1"/>
          <p:nvPr/>
        </p:nvSpPr>
        <p:spPr>
          <a:xfrm>
            <a:off x="4435849" y="4811788"/>
            <a:ext cx="652743" cy="338554"/>
          </a:xfrm>
          <a:prstGeom prst="rect">
            <a:avLst/>
          </a:prstGeom>
          <a:noFill/>
        </p:spPr>
        <p:txBody>
          <a:bodyPr wrap="none" rtlCol="0">
            <a:spAutoFit/>
          </a:bodyPr>
          <a:lstStyle/>
          <a:p>
            <a:r>
              <a:rPr kumimoji="1" lang="en-US" altLang="ja-JP" sz="1600" dirty="0"/>
              <a:t>46.00</a:t>
            </a:r>
            <a:endParaRPr kumimoji="1" lang="ja-JP" altLang="en-US" sz="1600" dirty="0"/>
          </a:p>
        </p:txBody>
      </p:sp>
      <p:sp>
        <p:nvSpPr>
          <p:cNvPr id="16" name="テキスト ボックス 15"/>
          <p:cNvSpPr txBox="1"/>
          <p:nvPr/>
        </p:nvSpPr>
        <p:spPr>
          <a:xfrm>
            <a:off x="722518" y="5790186"/>
            <a:ext cx="400110" cy="451406"/>
          </a:xfrm>
          <a:prstGeom prst="rect">
            <a:avLst/>
          </a:prstGeom>
          <a:noFill/>
        </p:spPr>
        <p:txBody>
          <a:bodyPr vert="eaVert" wrap="none" rtlCol="0">
            <a:spAutoFit/>
          </a:bodyPr>
          <a:lstStyle/>
          <a:p>
            <a:r>
              <a:rPr kumimoji="1" lang="ja-JP" altLang="en-US" sz="1400" dirty="0"/>
              <a:t>歩道</a:t>
            </a:r>
          </a:p>
        </p:txBody>
      </p:sp>
      <p:sp>
        <p:nvSpPr>
          <p:cNvPr id="29" name="テキスト ボックス 28"/>
          <p:cNvSpPr txBox="1"/>
          <p:nvPr/>
        </p:nvSpPr>
        <p:spPr>
          <a:xfrm>
            <a:off x="1123831" y="5790186"/>
            <a:ext cx="400110" cy="630942"/>
          </a:xfrm>
          <a:prstGeom prst="rect">
            <a:avLst/>
          </a:prstGeom>
          <a:noFill/>
        </p:spPr>
        <p:txBody>
          <a:bodyPr vert="eaVert" wrap="none" rtlCol="0">
            <a:spAutoFit/>
          </a:bodyPr>
          <a:lstStyle/>
          <a:p>
            <a:r>
              <a:rPr kumimoji="1" lang="ja-JP" altLang="en-US" sz="1400" dirty="0"/>
              <a:t>植樹帯</a:t>
            </a:r>
          </a:p>
        </p:txBody>
      </p:sp>
      <p:sp>
        <p:nvSpPr>
          <p:cNvPr id="30" name="テキスト ボックス 29"/>
          <p:cNvSpPr txBox="1"/>
          <p:nvPr/>
        </p:nvSpPr>
        <p:spPr>
          <a:xfrm>
            <a:off x="1469938" y="5790186"/>
            <a:ext cx="400110" cy="810478"/>
          </a:xfrm>
          <a:prstGeom prst="rect">
            <a:avLst/>
          </a:prstGeom>
          <a:noFill/>
        </p:spPr>
        <p:txBody>
          <a:bodyPr vert="eaVert" wrap="none" rtlCol="0">
            <a:spAutoFit/>
          </a:bodyPr>
          <a:lstStyle/>
          <a:p>
            <a:r>
              <a:rPr kumimoji="1" lang="ja-JP" altLang="en-US" sz="1400" dirty="0"/>
              <a:t>自転車道</a:t>
            </a:r>
          </a:p>
        </p:txBody>
      </p:sp>
      <p:sp>
        <p:nvSpPr>
          <p:cNvPr id="31" name="テキスト ボックス 30"/>
          <p:cNvSpPr txBox="1"/>
          <p:nvPr/>
        </p:nvSpPr>
        <p:spPr>
          <a:xfrm>
            <a:off x="2128209" y="5790186"/>
            <a:ext cx="400110" cy="451406"/>
          </a:xfrm>
          <a:prstGeom prst="rect">
            <a:avLst/>
          </a:prstGeom>
          <a:noFill/>
        </p:spPr>
        <p:txBody>
          <a:bodyPr vert="eaVert" wrap="none" rtlCol="0">
            <a:spAutoFit/>
          </a:bodyPr>
          <a:lstStyle/>
          <a:p>
            <a:r>
              <a:rPr kumimoji="1" lang="ja-JP" altLang="en-US" sz="1400" dirty="0"/>
              <a:t>車道</a:t>
            </a:r>
          </a:p>
        </p:txBody>
      </p:sp>
      <p:sp>
        <p:nvSpPr>
          <p:cNvPr id="32" name="テキスト ボックス 31"/>
          <p:cNvSpPr txBox="1"/>
          <p:nvPr/>
        </p:nvSpPr>
        <p:spPr>
          <a:xfrm>
            <a:off x="2728711" y="5790186"/>
            <a:ext cx="400110" cy="451406"/>
          </a:xfrm>
          <a:prstGeom prst="rect">
            <a:avLst/>
          </a:prstGeom>
          <a:noFill/>
        </p:spPr>
        <p:txBody>
          <a:bodyPr vert="eaVert" wrap="none" rtlCol="0">
            <a:spAutoFit/>
          </a:bodyPr>
          <a:lstStyle/>
          <a:p>
            <a:r>
              <a:rPr kumimoji="1" lang="ja-JP" altLang="en-US" sz="1400" dirty="0"/>
              <a:t>車道</a:t>
            </a:r>
          </a:p>
        </p:txBody>
      </p:sp>
      <p:sp>
        <p:nvSpPr>
          <p:cNvPr id="17" name="テキスト ボックス 16"/>
          <p:cNvSpPr txBox="1"/>
          <p:nvPr/>
        </p:nvSpPr>
        <p:spPr>
          <a:xfrm>
            <a:off x="3819466" y="5790186"/>
            <a:ext cx="1620957" cy="523220"/>
          </a:xfrm>
          <a:prstGeom prst="rect">
            <a:avLst/>
          </a:prstGeom>
          <a:noFill/>
        </p:spPr>
        <p:txBody>
          <a:bodyPr wrap="none" rtlCol="0">
            <a:spAutoFit/>
          </a:bodyPr>
          <a:lstStyle/>
          <a:p>
            <a:pPr algn="ctr"/>
            <a:r>
              <a:rPr kumimoji="1" lang="ja-JP" altLang="en-US" sz="1400" dirty="0"/>
              <a:t>高架部</a:t>
            </a:r>
            <a:endParaRPr kumimoji="1" lang="en-US" altLang="ja-JP" sz="1400" dirty="0"/>
          </a:p>
          <a:p>
            <a:pPr algn="ctr"/>
            <a:r>
              <a:rPr kumimoji="1" lang="ja-JP" altLang="en-US" sz="1400" dirty="0"/>
              <a:t>（完成形で整備）</a:t>
            </a:r>
          </a:p>
        </p:txBody>
      </p:sp>
      <p:sp>
        <p:nvSpPr>
          <p:cNvPr id="35" name="テキスト ボックス 34"/>
          <p:cNvSpPr txBox="1"/>
          <p:nvPr/>
        </p:nvSpPr>
        <p:spPr>
          <a:xfrm>
            <a:off x="6182448" y="5790186"/>
            <a:ext cx="400110" cy="451406"/>
          </a:xfrm>
          <a:prstGeom prst="rect">
            <a:avLst/>
          </a:prstGeom>
          <a:noFill/>
        </p:spPr>
        <p:txBody>
          <a:bodyPr vert="eaVert" wrap="none" rtlCol="0">
            <a:spAutoFit/>
          </a:bodyPr>
          <a:lstStyle/>
          <a:p>
            <a:r>
              <a:rPr kumimoji="1" lang="ja-JP" altLang="en-US" sz="1400" dirty="0"/>
              <a:t>車道</a:t>
            </a:r>
          </a:p>
        </p:txBody>
      </p:sp>
      <p:sp>
        <p:nvSpPr>
          <p:cNvPr id="36" name="テキスト ボックス 35"/>
          <p:cNvSpPr txBox="1"/>
          <p:nvPr/>
        </p:nvSpPr>
        <p:spPr>
          <a:xfrm>
            <a:off x="6782950" y="5790186"/>
            <a:ext cx="400110" cy="451406"/>
          </a:xfrm>
          <a:prstGeom prst="rect">
            <a:avLst/>
          </a:prstGeom>
          <a:noFill/>
        </p:spPr>
        <p:txBody>
          <a:bodyPr vert="eaVert" wrap="none" rtlCol="0">
            <a:spAutoFit/>
          </a:bodyPr>
          <a:lstStyle/>
          <a:p>
            <a:r>
              <a:rPr kumimoji="1" lang="ja-JP" altLang="en-US" sz="1400" dirty="0"/>
              <a:t>車道</a:t>
            </a:r>
          </a:p>
        </p:txBody>
      </p:sp>
      <p:sp>
        <p:nvSpPr>
          <p:cNvPr id="37" name="テキスト ボックス 36"/>
          <p:cNvSpPr txBox="1"/>
          <p:nvPr/>
        </p:nvSpPr>
        <p:spPr>
          <a:xfrm>
            <a:off x="7456721" y="5790186"/>
            <a:ext cx="400110" cy="810478"/>
          </a:xfrm>
          <a:prstGeom prst="rect">
            <a:avLst/>
          </a:prstGeom>
          <a:noFill/>
        </p:spPr>
        <p:txBody>
          <a:bodyPr vert="eaVert" wrap="none" rtlCol="0">
            <a:spAutoFit/>
          </a:bodyPr>
          <a:lstStyle/>
          <a:p>
            <a:r>
              <a:rPr kumimoji="1" lang="ja-JP" altLang="en-US" sz="1400" dirty="0"/>
              <a:t>自転車道</a:t>
            </a:r>
          </a:p>
        </p:txBody>
      </p:sp>
      <p:sp>
        <p:nvSpPr>
          <p:cNvPr id="38" name="テキスト ボックス 37"/>
          <p:cNvSpPr txBox="1"/>
          <p:nvPr/>
        </p:nvSpPr>
        <p:spPr>
          <a:xfrm>
            <a:off x="7776382" y="5790186"/>
            <a:ext cx="400110" cy="630942"/>
          </a:xfrm>
          <a:prstGeom prst="rect">
            <a:avLst/>
          </a:prstGeom>
          <a:noFill/>
        </p:spPr>
        <p:txBody>
          <a:bodyPr vert="eaVert" wrap="none" rtlCol="0">
            <a:spAutoFit/>
          </a:bodyPr>
          <a:lstStyle/>
          <a:p>
            <a:r>
              <a:rPr kumimoji="1" lang="ja-JP" altLang="en-US" sz="1400" dirty="0"/>
              <a:t>植樹帯</a:t>
            </a:r>
          </a:p>
        </p:txBody>
      </p:sp>
      <p:sp>
        <p:nvSpPr>
          <p:cNvPr id="39" name="テキスト ボックス 38"/>
          <p:cNvSpPr txBox="1"/>
          <p:nvPr/>
        </p:nvSpPr>
        <p:spPr>
          <a:xfrm>
            <a:off x="8166967" y="5790186"/>
            <a:ext cx="400110" cy="451406"/>
          </a:xfrm>
          <a:prstGeom prst="rect">
            <a:avLst/>
          </a:prstGeom>
          <a:noFill/>
        </p:spPr>
        <p:txBody>
          <a:bodyPr vert="eaVert" wrap="none" rtlCol="0">
            <a:spAutoFit/>
          </a:bodyPr>
          <a:lstStyle/>
          <a:p>
            <a:r>
              <a:rPr kumimoji="1" lang="ja-JP" altLang="en-US" sz="1400" dirty="0"/>
              <a:t>歩道</a:t>
            </a:r>
          </a:p>
        </p:txBody>
      </p:sp>
      <p:sp>
        <p:nvSpPr>
          <p:cNvPr id="23" name="テキスト ボックス 22"/>
          <p:cNvSpPr txBox="1"/>
          <p:nvPr/>
        </p:nvSpPr>
        <p:spPr>
          <a:xfrm>
            <a:off x="1688665" y="6181864"/>
            <a:ext cx="346249" cy="496290"/>
          </a:xfrm>
          <a:prstGeom prst="rect">
            <a:avLst/>
          </a:prstGeom>
          <a:noFill/>
        </p:spPr>
        <p:txBody>
          <a:bodyPr vert="eaVert" wrap="none" rtlCol="0">
            <a:spAutoFit/>
          </a:bodyPr>
          <a:lstStyle/>
          <a:p>
            <a:r>
              <a:rPr kumimoji="1" lang="ja-JP" altLang="en-US" sz="1050" dirty="0"/>
              <a:t>施設帯</a:t>
            </a:r>
          </a:p>
        </p:txBody>
      </p:sp>
      <p:sp>
        <p:nvSpPr>
          <p:cNvPr id="24" name="テキスト ボックス 23"/>
          <p:cNvSpPr txBox="1"/>
          <p:nvPr/>
        </p:nvSpPr>
        <p:spPr>
          <a:xfrm>
            <a:off x="1853482" y="6181864"/>
            <a:ext cx="346249" cy="361637"/>
          </a:xfrm>
          <a:prstGeom prst="rect">
            <a:avLst/>
          </a:prstGeom>
          <a:noFill/>
        </p:spPr>
        <p:txBody>
          <a:bodyPr vert="eaVert" wrap="none" rtlCol="0">
            <a:spAutoFit/>
          </a:bodyPr>
          <a:lstStyle/>
          <a:p>
            <a:r>
              <a:rPr kumimoji="1" lang="ja-JP" altLang="en-US" sz="1050" dirty="0"/>
              <a:t>路肩</a:t>
            </a:r>
          </a:p>
        </p:txBody>
      </p:sp>
      <p:sp>
        <p:nvSpPr>
          <p:cNvPr id="25" name="テキスト ボックス 24"/>
          <p:cNvSpPr txBox="1"/>
          <p:nvPr/>
        </p:nvSpPr>
        <p:spPr>
          <a:xfrm>
            <a:off x="7115404" y="6195793"/>
            <a:ext cx="346249" cy="361637"/>
          </a:xfrm>
          <a:prstGeom prst="rect">
            <a:avLst/>
          </a:prstGeom>
          <a:noFill/>
        </p:spPr>
        <p:txBody>
          <a:bodyPr vert="eaVert" wrap="none" rtlCol="0">
            <a:spAutoFit/>
          </a:bodyPr>
          <a:lstStyle/>
          <a:p>
            <a:r>
              <a:rPr kumimoji="1" lang="ja-JP" altLang="en-US" sz="1050" dirty="0"/>
              <a:t>路肩</a:t>
            </a:r>
          </a:p>
        </p:txBody>
      </p:sp>
      <p:sp>
        <p:nvSpPr>
          <p:cNvPr id="26" name="テキスト ボックス 25"/>
          <p:cNvSpPr txBox="1"/>
          <p:nvPr/>
        </p:nvSpPr>
        <p:spPr>
          <a:xfrm>
            <a:off x="7274278" y="6189426"/>
            <a:ext cx="346249" cy="496290"/>
          </a:xfrm>
          <a:prstGeom prst="rect">
            <a:avLst/>
          </a:prstGeom>
          <a:noFill/>
        </p:spPr>
        <p:txBody>
          <a:bodyPr vert="eaVert" wrap="none" rtlCol="0">
            <a:spAutoFit/>
          </a:bodyPr>
          <a:lstStyle/>
          <a:p>
            <a:r>
              <a:rPr kumimoji="1" lang="ja-JP" altLang="en-US" sz="1050" dirty="0"/>
              <a:t>施設帯</a:t>
            </a:r>
          </a:p>
        </p:txBody>
      </p:sp>
      <p:sp>
        <p:nvSpPr>
          <p:cNvPr id="27" name="テキスト ボックス 26"/>
          <p:cNvSpPr txBox="1"/>
          <p:nvPr/>
        </p:nvSpPr>
        <p:spPr>
          <a:xfrm>
            <a:off x="4262724" y="4092152"/>
            <a:ext cx="346249" cy="496290"/>
          </a:xfrm>
          <a:prstGeom prst="rect">
            <a:avLst/>
          </a:prstGeom>
          <a:noFill/>
        </p:spPr>
        <p:txBody>
          <a:bodyPr vert="eaVert" wrap="none" rtlCol="0">
            <a:spAutoFit/>
          </a:bodyPr>
          <a:lstStyle/>
          <a:p>
            <a:r>
              <a:rPr kumimoji="1" lang="ja-JP" altLang="en-US" sz="1050" dirty="0"/>
              <a:t>施設帯</a:t>
            </a:r>
          </a:p>
        </p:txBody>
      </p:sp>
      <p:sp>
        <p:nvSpPr>
          <p:cNvPr id="28" name="テキスト ボックス 27"/>
          <p:cNvSpPr txBox="1"/>
          <p:nvPr/>
        </p:nvSpPr>
        <p:spPr>
          <a:xfrm>
            <a:off x="4415971" y="4220099"/>
            <a:ext cx="346249" cy="361637"/>
          </a:xfrm>
          <a:prstGeom prst="rect">
            <a:avLst/>
          </a:prstGeom>
          <a:noFill/>
        </p:spPr>
        <p:txBody>
          <a:bodyPr vert="eaVert" wrap="none" rtlCol="0">
            <a:spAutoFit/>
          </a:bodyPr>
          <a:lstStyle/>
          <a:p>
            <a:r>
              <a:rPr kumimoji="1" lang="ja-JP" altLang="en-US" sz="1050" dirty="0"/>
              <a:t>路肩</a:t>
            </a:r>
          </a:p>
        </p:txBody>
      </p:sp>
      <p:sp>
        <p:nvSpPr>
          <p:cNvPr id="33" name="テキスト ボックス 32"/>
          <p:cNvSpPr txBox="1"/>
          <p:nvPr/>
        </p:nvSpPr>
        <p:spPr>
          <a:xfrm>
            <a:off x="6856688" y="4244597"/>
            <a:ext cx="346249" cy="361637"/>
          </a:xfrm>
          <a:prstGeom prst="rect">
            <a:avLst/>
          </a:prstGeom>
          <a:noFill/>
        </p:spPr>
        <p:txBody>
          <a:bodyPr vert="eaVert" wrap="none" rtlCol="0">
            <a:spAutoFit/>
          </a:bodyPr>
          <a:lstStyle/>
          <a:p>
            <a:r>
              <a:rPr kumimoji="1" lang="ja-JP" altLang="en-US" sz="1050" dirty="0"/>
              <a:t>路肩</a:t>
            </a:r>
          </a:p>
        </p:txBody>
      </p:sp>
      <p:sp>
        <p:nvSpPr>
          <p:cNvPr id="34" name="テキスト ボックス 33"/>
          <p:cNvSpPr txBox="1"/>
          <p:nvPr/>
        </p:nvSpPr>
        <p:spPr>
          <a:xfrm>
            <a:off x="7009935" y="4104200"/>
            <a:ext cx="346249" cy="496290"/>
          </a:xfrm>
          <a:prstGeom prst="rect">
            <a:avLst/>
          </a:prstGeom>
          <a:noFill/>
        </p:spPr>
        <p:txBody>
          <a:bodyPr vert="eaVert" wrap="none" rtlCol="0">
            <a:spAutoFit/>
          </a:bodyPr>
          <a:lstStyle/>
          <a:p>
            <a:r>
              <a:rPr kumimoji="1" lang="ja-JP" altLang="en-US" sz="1050" dirty="0"/>
              <a:t>施設帯</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番号プレースホルダー 3">
            <a:extLst>
              <a:ext uri="{FF2B5EF4-FFF2-40B4-BE49-F238E27FC236}">
                <a16:creationId xmlns:a16="http://schemas.microsoft.com/office/drawing/2014/main" id="{8D482724-2BEE-583E-23C0-B123DD8403F4}"/>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EEAEBE36-CBC1-4B54-ACD5-6F743ED1EDF0}" type="slidenum">
              <a:rPr lang="ja-JP" altLang="en-US" sz="2000" smtClean="0">
                <a:latin typeface="Arial" panose="020B0604020202020204" pitchFamily="34" charset="0"/>
              </a:rPr>
              <a:pPr>
                <a:spcBef>
                  <a:spcPct val="0"/>
                </a:spcBef>
                <a:buFontTx/>
                <a:buNone/>
              </a:pPr>
              <a:t>5</a:t>
            </a:fld>
            <a:endParaRPr lang="ja-JP" altLang="en-US" sz="2000">
              <a:latin typeface="Arial" panose="020B0604020202020204" pitchFamily="34" charset="0"/>
            </a:endParaRPr>
          </a:p>
        </p:txBody>
      </p:sp>
      <p:sp>
        <p:nvSpPr>
          <p:cNvPr id="6" name="タイトル 2">
            <a:extLst>
              <a:ext uri="{FF2B5EF4-FFF2-40B4-BE49-F238E27FC236}">
                <a16:creationId xmlns:a16="http://schemas.microsoft.com/office/drawing/2014/main" id="{CD88B721-20F5-19FF-2834-BEC0D4820FE0}"/>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１．事業概要</a:t>
            </a:r>
          </a:p>
        </p:txBody>
      </p:sp>
      <p:sp>
        <p:nvSpPr>
          <p:cNvPr id="2" name="正方形/長方形 3">
            <a:extLst>
              <a:ext uri="{FF2B5EF4-FFF2-40B4-BE49-F238E27FC236}">
                <a16:creationId xmlns:a16="http://schemas.microsoft.com/office/drawing/2014/main" id="{AC961783-0E4F-A19B-B540-74CE83C8078F}"/>
              </a:ext>
            </a:extLst>
          </p:cNvPr>
          <p:cNvSpPr>
            <a:spLocks noChangeArrowheads="1"/>
          </p:cNvSpPr>
          <p:nvPr/>
        </p:nvSpPr>
        <p:spPr bwMode="auto">
          <a:xfrm>
            <a:off x="197644" y="1073150"/>
            <a:ext cx="8748712"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612900" algn="l"/>
              </a:tabLst>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tabLst>
                <a:tab pos="1612900" algn="l"/>
              </a:tabLst>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tabLst>
                <a:tab pos="1612900" algn="l"/>
              </a:tabLst>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tabLst>
                <a:tab pos="1612900" algn="l"/>
              </a:tabLst>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50000"/>
              </a:lnSpc>
              <a:spcBef>
                <a:spcPct val="0"/>
              </a:spcBef>
              <a:buFontTx/>
              <a:buNone/>
            </a:pPr>
            <a:r>
              <a:rPr lang="ja-JP" altLang="en-US" sz="2800" dirty="0">
                <a:latin typeface="ＭＳ Ｐゴシック" panose="020B0600070205080204" pitchFamily="50" charset="-128"/>
              </a:rPr>
              <a:t>○</a:t>
            </a:r>
            <a:r>
              <a:rPr lang="ja-JP" altLang="en-US" sz="2800" b="1" dirty="0">
                <a:latin typeface="ＭＳ Ｐゴシック" panose="020B0600070205080204" pitchFamily="50" charset="-128"/>
              </a:rPr>
              <a:t>全体事業費</a:t>
            </a:r>
            <a:r>
              <a:rPr lang="ja-JP" altLang="en-US" sz="2800" dirty="0">
                <a:latin typeface="ＭＳ Ｐゴシック" panose="020B0600070205080204" pitchFamily="50" charset="-128"/>
              </a:rPr>
              <a:t>：</a:t>
            </a:r>
            <a:r>
              <a:rPr lang="zh-TW" altLang="en-US" sz="2800" dirty="0">
                <a:latin typeface="ＭＳ Ｐゴシック" panose="020B0600070205080204" pitchFamily="50" charset="-128"/>
              </a:rPr>
              <a:t>約</a:t>
            </a:r>
            <a:r>
              <a:rPr lang="en-US" altLang="ja-JP" sz="2800" dirty="0">
                <a:latin typeface="ＭＳ Ｐゴシック" panose="020B0600070205080204" pitchFamily="50" charset="-128"/>
              </a:rPr>
              <a:t>87.6</a:t>
            </a:r>
            <a:r>
              <a:rPr lang="ja-JP" altLang="en-US" sz="2800" dirty="0">
                <a:latin typeface="ＭＳ Ｐゴシック" panose="020B0600070205080204" pitchFamily="50" charset="-128"/>
              </a:rPr>
              <a:t>億円</a:t>
            </a:r>
            <a:r>
              <a:rPr lang="en-US" altLang="ja-JP" sz="2800" dirty="0">
                <a:latin typeface="ＭＳ Ｐゴシック" panose="020B0600070205080204" pitchFamily="50" charset="-128"/>
              </a:rPr>
              <a:t>〔</a:t>
            </a:r>
            <a:r>
              <a:rPr lang="ja-JP" altLang="en-US" sz="2400" dirty="0">
                <a:latin typeface="ＭＳ Ｐゴシック" panose="020B0600070205080204" pitchFamily="50" charset="-128"/>
              </a:rPr>
              <a:t>国：</a:t>
            </a:r>
            <a:r>
              <a:rPr lang="en-US" altLang="ja-JP" sz="2400" dirty="0">
                <a:latin typeface="ＭＳ Ｐゴシック" panose="020B0600070205080204" pitchFamily="50" charset="-128"/>
              </a:rPr>
              <a:t>48.2</a:t>
            </a:r>
            <a:r>
              <a:rPr lang="ja-JP" altLang="en-US" sz="2400" dirty="0">
                <a:latin typeface="ＭＳ Ｐゴシック" panose="020B0600070205080204" pitchFamily="50" charset="-128"/>
              </a:rPr>
              <a:t>億円、府：</a:t>
            </a:r>
            <a:r>
              <a:rPr lang="en-US" altLang="ja-JP" sz="2400" dirty="0">
                <a:latin typeface="ＭＳ Ｐゴシック" panose="020B0600070205080204" pitchFamily="50" charset="-128"/>
              </a:rPr>
              <a:t>39.4</a:t>
            </a:r>
            <a:r>
              <a:rPr lang="ja-JP" altLang="en-US" sz="2400" dirty="0">
                <a:latin typeface="ＭＳ Ｐゴシック" panose="020B0600070205080204" pitchFamily="50" charset="-128"/>
              </a:rPr>
              <a:t>億円</a:t>
            </a:r>
            <a:r>
              <a:rPr lang="en-US" altLang="ja-JP" sz="2400" dirty="0">
                <a:latin typeface="ＭＳ Ｐゴシック" panose="020B0600070205080204" pitchFamily="50" charset="-128"/>
              </a:rPr>
              <a:t>〕</a:t>
            </a:r>
            <a:endParaRPr lang="en-US" altLang="ja-JP" sz="2800" dirty="0">
              <a:latin typeface="ＭＳ Ｐゴシック" panose="020B0600070205080204" pitchFamily="50" charset="-128"/>
            </a:endParaRPr>
          </a:p>
          <a:p>
            <a:pPr eaLnBrk="1" hangingPunct="1">
              <a:lnSpc>
                <a:spcPct val="150000"/>
              </a:lnSpc>
              <a:spcBef>
                <a:spcPct val="0"/>
              </a:spcBef>
              <a:buFontTx/>
              <a:buNone/>
            </a:pPr>
            <a:r>
              <a:rPr lang="en-US" altLang="ja-JP" sz="2800" dirty="0">
                <a:latin typeface="ＭＳ Ｐゴシック" panose="020B0600070205080204" pitchFamily="50" charset="-128"/>
              </a:rPr>
              <a:t>【</a:t>
            </a:r>
            <a:r>
              <a:rPr lang="ja-JP" altLang="en-US" sz="2800" dirty="0">
                <a:latin typeface="ＭＳ Ｐゴシック" panose="020B0600070205080204" pitchFamily="50" charset="-128"/>
              </a:rPr>
              <a:t>内訳</a:t>
            </a:r>
            <a:r>
              <a:rPr lang="en-US" altLang="ja-JP" sz="2800" dirty="0">
                <a:latin typeface="ＭＳ Ｐゴシック" panose="020B0600070205080204" pitchFamily="50" charset="-128"/>
              </a:rPr>
              <a:t>】</a:t>
            </a:r>
            <a:r>
              <a:rPr lang="ja-JP" altLang="en-US" sz="2400" dirty="0">
                <a:latin typeface="ＭＳ Ｐゴシック" panose="020B0600070205080204" pitchFamily="50" charset="-128"/>
              </a:rPr>
              <a:t> 調査費等　約 </a:t>
            </a:r>
            <a:r>
              <a:rPr lang="en-US" altLang="ja-JP" sz="2400" dirty="0">
                <a:latin typeface="ＭＳ Ｐゴシック" panose="020B0600070205080204" pitchFamily="50" charset="-128"/>
              </a:rPr>
              <a:t>3.3</a:t>
            </a:r>
            <a:r>
              <a:rPr lang="ja-JP" altLang="en-US" sz="2400" dirty="0">
                <a:latin typeface="ＭＳ Ｐゴシック" panose="020B0600070205080204" pitchFamily="50" charset="-128"/>
              </a:rPr>
              <a:t>億円</a:t>
            </a:r>
            <a:endParaRPr lang="en-US" altLang="ja-JP" sz="2400" dirty="0">
              <a:latin typeface="ＭＳ Ｐゴシック" panose="020B0600070205080204" pitchFamily="50" charset="-128"/>
            </a:endParaRPr>
          </a:p>
          <a:p>
            <a:pPr eaLnBrk="1" hangingPunct="1">
              <a:lnSpc>
                <a:spcPct val="150000"/>
              </a:lnSpc>
              <a:spcBef>
                <a:spcPct val="0"/>
              </a:spcBef>
              <a:buFontTx/>
              <a:buNone/>
            </a:pPr>
            <a:r>
              <a:rPr lang="ja-JP" altLang="en-US" sz="2400" dirty="0">
                <a:latin typeface="ＭＳ Ｐゴシック" panose="020B0600070205080204" pitchFamily="50" charset="-128"/>
              </a:rPr>
              <a:t>　　　　　 用地費　　 約</a:t>
            </a:r>
            <a:r>
              <a:rPr lang="en-US" altLang="ja-JP" sz="2400" dirty="0">
                <a:latin typeface="ＭＳ Ｐゴシック" panose="020B0600070205080204" pitchFamily="50" charset="-128"/>
              </a:rPr>
              <a:t>39.2</a:t>
            </a:r>
            <a:r>
              <a:rPr lang="ja-JP" altLang="en-US" sz="2400" dirty="0">
                <a:latin typeface="ＭＳ Ｐゴシック" panose="020B0600070205080204" pitchFamily="50" charset="-128"/>
              </a:rPr>
              <a:t>億円（うち　補償費約</a:t>
            </a:r>
            <a:r>
              <a:rPr lang="en-US" altLang="ja-JP" sz="2400" dirty="0">
                <a:latin typeface="ＭＳ Ｐゴシック" panose="020B0600070205080204" pitchFamily="50" charset="-128"/>
              </a:rPr>
              <a:t>21.0</a:t>
            </a:r>
            <a:r>
              <a:rPr lang="ja-JP" altLang="en-US" sz="2400" dirty="0">
                <a:latin typeface="ＭＳ Ｐゴシック" panose="020B0600070205080204" pitchFamily="50" charset="-128"/>
              </a:rPr>
              <a:t>億円）</a:t>
            </a:r>
            <a:endParaRPr lang="en-US" altLang="ja-JP" sz="2400" dirty="0">
              <a:latin typeface="ＭＳ Ｐゴシック" panose="020B0600070205080204" pitchFamily="50" charset="-128"/>
            </a:endParaRPr>
          </a:p>
          <a:p>
            <a:pPr>
              <a:lnSpc>
                <a:spcPct val="150000"/>
              </a:lnSpc>
              <a:spcBef>
                <a:spcPct val="0"/>
              </a:spcBef>
              <a:buNone/>
            </a:pPr>
            <a:r>
              <a:rPr lang="ja-JP" altLang="en-US" sz="2400" dirty="0">
                <a:latin typeface="ＭＳ Ｐゴシック" panose="020B0600070205080204" pitchFamily="50" charset="-128"/>
              </a:rPr>
              <a:t>　　　　　 工事費　　 約</a:t>
            </a:r>
            <a:r>
              <a:rPr lang="en-US" altLang="ja-JP" sz="2400" dirty="0">
                <a:latin typeface="ＭＳ Ｐゴシック" panose="020B0600070205080204" pitchFamily="50" charset="-128"/>
              </a:rPr>
              <a:t>45.1</a:t>
            </a:r>
            <a:r>
              <a:rPr lang="ja-JP" altLang="en-US" sz="2400" dirty="0">
                <a:latin typeface="ＭＳ Ｐゴシック" panose="020B0600070205080204" pitchFamily="50" charset="-128"/>
              </a:rPr>
              <a:t>億円（うち　電線共同溝 約</a:t>
            </a:r>
            <a:r>
              <a:rPr lang="en-US" altLang="ja-JP" sz="2400" dirty="0">
                <a:latin typeface="ＭＳ Ｐゴシック" panose="020B0600070205080204" pitchFamily="50" charset="-128"/>
              </a:rPr>
              <a:t>16.1</a:t>
            </a:r>
            <a:r>
              <a:rPr lang="ja-JP" altLang="en-US" sz="2400" dirty="0">
                <a:latin typeface="ＭＳ Ｐゴシック" panose="020B0600070205080204" pitchFamily="50" charset="-128"/>
              </a:rPr>
              <a:t>億円）</a:t>
            </a:r>
            <a:endParaRPr lang="en-US" altLang="ja-JP" sz="2400" dirty="0">
              <a:latin typeface="ＭＳ Ｐゴシック" panose="020B0600070205080204" pitchFamily="50" charset="-128"/>
            </a:endParaRPr>
          </a:p>
          <a:p>
            <a:pPr eaLnBrk="1" hangingPunct="1">
              <a:lnSpc>
                <a:spcPct val="150000"/>
              </a:lnSpc>
              <a:spcBef>
                <a:spcPct val="0"/>
              </a:spcBef>
              <a:buFontTx/>
              <a:buNone/>
            </a:pPr>
            <a:r>
              <a:rPr lang="ja-JP" altLang="en-US" sz="2000" dirty="0">
                <a:latin typeface="ＭＳ Ｐゴシック" panose="020B0600070205080204" pitchFamily="50" charset="-128"/>
              </a:rPr>
              <a:t>　　　　　　　　　　　　　　　　　　　</a:t>
            </a:r>
            <a:endParaRPr lang="en-US" altLang="ja-JP" sz="2000" dirty="0">
              <a:latin typeface="ＭＳ Ｐゴシック" panose="020B0600070205080204" pitchFamily="50" charset="-128"/>
            </a:endParaRPr>
          </a:p>
          <a:p>
            <a:pPr eaLnBrk="1" hangingPunct="1">
              <a:spcBef>
                <a:spcPct val="0"/>
              </a:spcBef>
              <a:buFontTx/>
              <a:buNone/>
            </a:pPr>
            <a:r>
              <a:rPr lang="ja-JP" altLang="en-US" sz="2800" dirty="0">
                <a:latin typeface="ＭＳ Ｐゴシック" panose="020B0600070205080204" pitchFamily="50" charset="-128"/>
              </a:rPr>
              <a:t>　</a:t>
            </a:r>
            <a:r>
              <a:rPr lang="en-US" altLang="ja-JP" sz="2800" dirty="0">
                <a:latin typeface="ＭＳ Ｐゴシック" panose="020B0600070205080204" pitchFamily="50" charset="-128"/>
              </a:rPr>
              <a:t>【</a:t>
            </a:r>
            <a:r>
              <a:rPr lang="ja-JP" altLang="en-US" sz="2800" dirty="0">
                <a:latin typeface="ＭＳ Ｐゴシック" panose="020B0600070205080204" pitchFamily="50" charset="-128"/>
              </a:rPr>
              <a:t>事業費の積算根拠</a:t>
            </a:r>
            <a:r>
              <a:rPr lang="en-US" altLang="ja-JP" sz="2800" dirty="0">
                <a:latin typeface="ＭＳ Ｐゴシック" panose="020B0600070205080204" pitchFamily="50" charset="-128"/>
              </a:rPr>
              <a:t>】</a:t>
            </a:r>
          </a:p>
          <a:p>
            <a:pPr eaLnBrk="1" hangingPunct="1">
              <a:spcBef>
                <a:spcPct val="0"/>
              </a:spcBef>
              <a:buFontTx/>
              <a:buNone/>
            </a:pPr>
            <a:r>
              <a:rPr lang="ja-JP" altLang="en-US" sz="2800" dirty="0">
                <a:latin typeface="ＭＳ Ｐゴシック" panose="020B0600070205080204" pitchFamily="50" charset="-128"/>
              </a:rPr>
              <a:t>　予備設計成果を基に概算事業費を算出</a:t>
            </a:r>
            <a:endParaRPr lang="en-US" altLang="ja-JP" sz="2800" dirty="0">
              <a:latin typeface="ＭＳ Ｐゴシック" panose="020B0600070205080204" pitchFamily="50" charset="-128"/>
            </a:endParaRPr>
          </a:p>
          <a:p>
            <a:pPr eaLnBrk="1" hangingPunct="1">
              <a:spcBef>
                <a:spcPct val="0"/>
              </a:spcBef>
              <a:buFontTx/>
              <a:buNone/>
            </a:pPr>
            <a:r>
              <a:rPr lang="ja-JP" altLang="en-US" sz="2800" dirty="0">
                <a:latin typeface="ＭＳ Ｐゴシック" panose="020B0600070205080204" pitchFamily="50" charset="-128"/>
              </a:rPr>
              <a:t>　用地費単価　：　</a:t>
            </a:r>
            <a:r>
              <a:rPr lang="en-US" altLang="ja-JP" sz="2800" dirty="0">
                <a:latin typeface="ＭＳ Ｐゴシック" panose="020B0600070205080204" pitchFamily="50" charset="-128"/>
              </a:rPr>
              <a:t>58</a:t>
            </a:r>
            <a:r>
              <a:rPr lang="ja-JP" altLang="en-US" sz="2800" dirty="0">
                <a:latin typeface="ＭＳ Ｐゴシック" panose="020B0600070205080204" pitchFamily="50" charset="-128"/>
              </a:rPr>
              <a:t>千円</a:t>
            </a:r>
            <a:r>
              <a:rPr lang="en-US" altLang="ja-JP" sz="2800" dirty="0">
                <a:latin typeface="ＭＳ Ｐゴシック" panose="020B0600070205080204" pitchFamily="50" charset="-128"/>
              </a:rPr>
              <a:t>/</a:t>
            </a:r>
            <a:r>
              <a:rPr lang="ja-JP" altLang="en-US" sz="2800" dirty="0">
                <a:latin typeface="ＭＳ Ｐゴシック" panose="020B0600070205080204" pitchFamily="50" charset="-128"/>
              </a:rPr>
              <a:t>㎡</a:t>
            </a:r>
            <a:r>
              <a:rPr lang="ja-JP" altLang="en-US" sz="1600" dirty="0">
                <a:latin typeface="ＭＳ Ｐゴシック" panose="020B0600070205080204" pitchFamily="50" charset="-128"/>
              </a:rPr>
              <a:t>（国土交通省　地価公示）</a:t>
            </a:r>
            <a:endParaRPr lang="en-US" altLang="ja-JP" sz="1600" dirty="0">
              <a:latin typeface="ＭＳ Ｐゴシック" panose="020B0600070205080204" pitchFamily="50" charset="-128"/>
            </a:endParaRPr>
          </a:p>
          <a:p>
            <a:pPr eaLnBrk="1" hangingPunct="1">
              <a:spcBef>
                <a:spcPct val="0"/>
              </a:spcBef>
              <a:buFontTx/>
              <a:buNone/>
            </a:pPr>
            <a:r>
              <a:rPr lang="ja-JP" altLang="en-US" sz="2800" dirty="0">
                <a:latin typeface="ＭＳ Ｐゴシック" panose="020B0600070205080204" pitchFamily="50" charset="-128"/>
              </a:rPr>
              <a:t>　補償費単価　：　戸建住宅</a:t>
            </a:r>
            <a:r>
              <a:rPr lang="en-US" altLang="ja-JP" sz="2800" dirty="0">
                <a:latin typeface="ＭＳ Ｐゴシック" panose="020B0600070205080204" pitchFamily="50" charset="-128"/>
              </a:rPr>
              <a:t>31,000</a:t>
            </a:r>
            <a:r>
              <a:rPr lang="ja-JP" altLang="en-US" sz="2800" dirty="0">
                <a:latin typeface="ＭＳ Ｐゴシック" panose="020B0600070205080204" pitchFamily="50" charset="-128"/>
              </a:rPr>
              <a:t>千円</a:t>
            </a:r>
            <a:r>
              <a:rPr lang="en-US" altLang="ja-JP" sz="2800" dirty="0">
                <a:latin typeface="ＭＳ Ｐゴシック" panose="020B0600070205080204" pitchFamily="50" charset="-128"/>
              </a:rPr>
              <a:t>/</a:t>
            </a:r>
            <a:r>
              <a:rPr lang="ja-JP" altLang="en-US" sz="2800" dirty="0">
                <a:latin typeface="ＭＳ Ｐゴシック" panose="020B0600070205080204" pitchFamily="50" charset="-128"/>
              </a:rPr>
              <a:t>戸</a:t>
            </a:r>
            <a:endParaRPr lang="en-US" altLang="ja-JP" sz="2800" dirty="0">
              <a:latin typeface="ＭＳ Ｐゴシック" panose="020B0600070205080204" pitchFamily="50" charset="-128"/>
            </a:endParaRPr>
          </a:p>
          <a:p>
            <a:pPr eaLnBrk="1" hangingPunct="1">
              <a:spcBef>
                <a:spcPct val="0"/>
              </a:spcBef>
              <a:buFontTx/>
              <a:buNone/>
            </a:pPr>
            <a:r>
              <a:rPr lang="ja-JP" altLang="en-US" sz="2800" dirty="0">
                <a:latin typeface="ＭＳ Ｐゴシック" panose="020B0600070205080204" pitchFamily="50" charset="-128"/>
              </a:rPr>
              <a:t>　　　　　　　　　　　大型物件</a:t>
            </a:r>
            <a:r>
              <a:rPr lang="en-US" altLang="ja-JP" sz="2800" dirty="0">
                <a:latin typeface="ＭＳ Ｐゴシック" panose="020B0600070205080204" pitchFamily="50" charset="-128"/>
              </a:rPr>
              <a:t>120,000</a:t>
            </a:r>
            <a:r>
              <a:rPr lang="ja-JP" altLang="en-US" sz="2800" dirty="0">
                <a:latin typeface="ＭＳ Ｐゴシック" panose="020B0600070205080204" pitchFamily="50" charset="-128"/>
              </a:rPr>
              <a:t>千円</a:t>
            </a:r>
            <a:r>
              <a:rPr lang="en-US" altLang="ja-JP" sz="2800" dirty="0">
                <a:latin typeface="ＭＳ Ｐゴシック" panose="020B0600070205080204" pitchFamily="50" charset="-128"/>
              </a:rPr>
              <a:t>/</a:t>
            </a:r>
            <a:r>
              <a:rPr lang="ja-JP" altLang="en-US" sz="2800" dirty="0">
                <a:latin typeface="ＭＳ Ｐゴシック" panose="020B0600070205080204" pitchFamily="50" charset="-128"/>
              </a:rPr>
              <a:t>戸</a:t>
            </a:r>
            <a:r>
              <a:rPr lang="ja-JP" altLang="en-US" sz="1600" dirty="0">
                <a:latin typeface="ＭＳ Ｐゴシック" panose="020B0600070205080204" pitchFamily="50" charset="-128"/>
              </a:rPr>
              <a:t>（他事業の実績）</a:t>
            </a:r>
            <a:endParaRPr lang="ja-JP" altLang="en-US" sz="2800" dirty="0">
              <a:latin typeface="ＭＳ Ｐゴシック" panose="020B0600070205080204" pitchFamily="50"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descr="しおからとんぼ空港（すべり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36" y="5149132"/>
            <a:ext cx="2457307" cy="1638204"/>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2">
            <a:extLst>
              <a:ext uri="{FF2B5EF4-FFF2-40B4-BE49-F238E27FC236}">
                <a16:creationId xmlns:a16="http://schemas.microsoft.com/office/drawing/2014/main" id="{B1942B39-E857-8B21-A16E-296A48531019}"/>
              </a:ext>
            </a:extLst>
          </p:cNvPr>
          <p:cNvSpPr>
            <a:spLocks noGrp="1"/>
          </p:cNvSpPr>
          <p:nvPr>
            <p:ph type="ctrTitle"/>
          </p:nvPr>
        </p:nvSpPr>
        <p:spPr>
          <a:xfrm>
            <a:off x="0" y="0"/>
            <a:ext cx="9144000" cy="554038"/>
          </a:xfr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p>
            <a:pPr algn="l" defTabSz="457200" eaLnBrk="0" fontAlgn="base" hangingPunct="0">
              <a:spcAft>
                <a:spcPct val="0"/>
              </a:spcAft>
            </a:pPr>
            <a:r>
              <a:rPr lang="ja-JP" altLang="en-US" sz="2800" dirty="0">
                <a:latin typeface="Meiryo UI" panose="020B0604030504040204" pitchFamily="50" charset="-128"/>
                <a:ea typeface="Meiryo UI" panose="020B0604030504040204" pitchFamily="50" charset="-128"/>
              </a:rPr>
              <a:t>２．事業の必要性等に関する視点</a:t>
            </a:r>
          </a:p>
        </p:txBody>
      </p:sp>
      <p:sp>
        <p:nvSpPr>
          <p:cNvPr id="25605" name="正方形/長方形 4">
            <a:extLst>
              <a:ext uri="{FF2B5EF4-FFF2-40B4-BE49-F238E27FC236}">
                <a16:creationId xmlns:a16="http://schemas.microsoft.com/office/drawing/2014/main" id="{47B0B30C-BEC5-7CB7-C980-0BF0ACD59C29}"/>
              </a:ext>
            </a:extLst>
          </p:cNvPr>
          <p:cNvSpPr>
            <a:spLocks noChangeArrowheads="1"/>
          </p:cNvSpPr>
          <p:nvPr/>
        </p:nvSpPr>
        <p:spPr bwMode="auto">
          <a:xfrm>
            <a:off x="115887" y="857251"/>
            <a:ext cx="8905875" cy="750975"/>
          </a:xfrm>
          <a:prstGeom prst="rect">
            <a:avLst/>
          </a:prstGeom>
          <a:noFill/>
          <a:ln w="9525">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None/>
            </a:pPr>
            <a:r>
              <a:rPr lang="ja-JP" altLang="en-US" sz="1400" dirty="0">
                <a:latin typeface="ＭＳ ゴシック" panose="020B0609070205080204" pitchFamily="49" charset="-128"/>
                <a:ea typeface="ＭＳ ゴシック" panose="020B0609070205080204" pitchFamily="49" charset="-128"/>
              </a:rPr>
              <a:t>＜大阪府都市整備中期（</a:t>
            </a:r>
            <a:r>
              <a:rPr lang="en-US" altLang="ja-JP" sz="1400" dirty="0">
                <a:latin typeface="ＭＳ ゴシック" panose="020B0609070205080204" pitchFamily="49" charset="-128"/>
                <a:ea typeface="ＭＳ ゴシック" panose="020B0609070205080204" pitchFamily="49" charset="-128"/>
              </a:rPr>
              <a:t>R3.3</a:t>
            </a:r>
            <a:r>
              <a:rPr lang="ja-JP" altLang="en-US" sz="1400" dirty="0">
                <a:latin typeface="ＭＳ ゴシック" panose="020B0609070205080204" pitchFamily="49" charset="-128"/>
                <a:ea typeface="ＭＳ ゴシック" panose="020B0609070205080204" pitchFamily="49" charset="-128"/>
              </a:rPr>
              <a:t>改訂）＞</a:t>
            </a:r>
            <a:r>
              <a:rPr lang="ja-JP" altLang="en-US" sz="1200" dirty="0">
                <a:latin typeface="ＭＳ ゴシック" panose="020B0609070205080204" pitchFamily="49" charset="-128"/>
                <a:ea typeface="ＭＳ ゴシック" panose="020B0609070205080204" pitchFamily="49" charset="-128"/>
              </a:rPr>
              <a:t>：着手（条件付き）として位置づけ</a:t>
            </a:r>
            <a:endParaRPr lang="en-US" altLang="ja-JP" sz="1200" dirty="0">
              <a:latin typeface="ＭＳ ゴシック" panose="020B0609070205080204" pitchFamily="49" charset="-128"/>
              <a:ea typeface="ＭＳ ゴシック" panose="020B0609070205080204" pitchFamily="49" charset="-128"/>
            </a:endParaRPr>
          </a:p>
          <a:p>
            <a:pPr>
              <a:buNone/>
            </a:pPr>
            <a:r>
              <a:rPr lang="ja-JP" altLang="en-US" sz="1400" dirty="0">
                <a:latin typeface="ＭＳ ゴシック" panose="020B0609070205080204" pitchFamily="49" charset="-128"/>
                <a:ea typeface="ＭＳ ゴシック" panose="020B0609070205080204" pitchFamily="49" charset="-128"/>
              </a:rPr>
              <a:t>＜岸和田市都市計画マスタープラン（</a:t>
            </a:r>
            <a:r>
              <a:rPr lang="en-US" altLang="ja-JP" sz="1400" dirty="0">
                <a:latin typeface="ＭＳ ゴシック" panose="020B0609070205080204" pitchFamily="49" charset="-128"/>
                <a:ea typeface="ＭＳ ゴシック" panose="020B0609070205080204" pitchFamily="49" charset="-128"/>
              </a:rPr>
              <a:t>R5.1</a:t>
            </a:r>
            <a:r>
              <a:rPr lang="ja-JP" altLang="en-US" sz="1400" dirty="0">
                <a:latin typeface="ＭＳ ゴシック" panose="020B0609070205080204" pitchFamily="49" charset="-128"/>
                <a:ea typeface="ＭＳ ゴシック" panose="020B0609070205080204" pitchFamily="49" charset="-128"/>
              </a:rPr>
              <a:t>改訂</a:t>
            </a:r>
            <a:r>
              <a:rPr lang="ja-JP" altLang="en-US" sz="1400" dirty="0"/>
              <a:t>）</a:t>
            </a:r>
            <a:r>
              <a:rPr lang="ja-JP" altLang="en-US" sz="14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：広域連携の強化に関する方策の主な取組として「泉州山手線整備の推進」を位置づけ</a:t>
            </a:r>
            <a:endParaRPr lang="en-US" altLang="ja-JP" sz="1200" dirty="0">
              <a:latin typeface="ＭＳ ゴシック" panose="020B0609070205080204" pitchFamily="49" charset="-128"/>
              <a:ea typeface="ＭＳ ゴシック" panose="020B0609070205080204" pitchFamily="49" charset="-128"/>
            </a:endParaRPr>
          </a:p>
        </p:txBody>
      </p:sp>
      <p:sp>
        <p:nvSpPr>
          <p:cNvPr id="25606" name="正方形/長方形 4">
            <a:extLst>
              <a:ext uri="{FF2B5EF4-FFF2-40B4-BE49-F238E27FC236}">
                <a16:creationId xmlns:a16="http://schemas.microsoft.com/office/drawing/2014/main" id="{CE7903EB-D11E-03CD-E8FF-B813FC6A5E18}"/>
              </a:ext>
            </a:extLst>
          </p:cNvPr>
          <p:cNvSpPr>
            <a:spLocks noChangeArrowheads="1"/>
          </p:cNvSpPr>
          <p:nvPr/>
        </p:nvSpPr>
        <p:spPr bwMode="auto">
          <a:xfrm>
            <a:off x="15875" y="554038"/>
            <a:ext cx="8683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■上位計画における位置付け</a:t>
            </a:r>
            <a:endParaRPr lang="en-US" altLang="ja-JP" sz="1600" b="1" dirty="0">
              <a:latin typeface="Arial" panose="020B0604020202020204" pitchFamily="34" charset="0"/>
            </a:endParaRPr>
          </a:p>
        </p:txBody>
      </p:sp>
      <p:sp>
        <p:nvSpPr>
          <p:cNvPr id="2" name="スライド番号プレースホルダー 3">
            <a:extLst>
              <a:ext uri="{FF2B5EF4-FFF2-40B4-BE49-F238E27FC236}">
                <a16:creationId xmlns:a16="http://schemas.microsoft.com/office/drawing/2014/main" id="{F37EA08F-CE41-FF18-5A70-1C0C90FB09E8}"/>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ECB8C92-EDF5-4660-B237-9EA652CA305B}" type="slidenum">
              <a:rPr lang="ja-JP" altLang="en-US" sz="2000" smtClean="0">
                <a:effectLst>
                  <a:glow rad="63500">
                    <a:schemeClr val="bg1"/>
                  </a:glow>
                </a:effectLst>
                <a:latin typeface="Arial" panose="020B0604020202020204" pitchFamily="34" charset="0"/>
              </a:rPr>
              <a:pPr>
                <a:spcBef>
                  <a:spcPct val="0"/>
                </a:spcBef>
                <a:buFontTx/>
                <a:buNone/>
              </a:pPr>
              <a:t>6</a:t>
            </a:fld>
            <a:endParaRPr lang="ja-JP" altLang="en-US" sz="2000" dirty="0">
              <a:effectLst>
                <a:glow rad="63500">
                  <a:schemeClr val="bg1"/>
                </a:glow>
              </a:effectLst>
              <a:latin typeface="Arial" panose="020B0604020202020204" pitchFamily="34" charset="0"/>
            </a:endParaRPr>
          </a:p>
        </p:txBody>
      </p:sp>
      <p:sp>
        <p:nvSpPr>
          <p:cNvPr id="11" name="正方形/長方形 4">
            <a:extLst>
              <a:ext uri="{FF2B5EF4-FFF2-40B4-BE49-F238E27FC236}">
                <a16:creationId xmlns:a16="http://schemas.microsoft.com/office/drawing/2014/main" id="{47B0B30C-BEC5-7CB7-C980-0BF0ACD59C29}"/>
              </a:ext>
            </a:extLst>
          </p:cNvPr>
          <p:cNvSpPr>
            <a:spLocks noChangeArrowheads="1"/>
          </p:cNvSpPr>
          <p:nvPr/>
        </p:nvSpPr>
        <p:spPr bwMode="auto">
          <a:xfrm>
            <a:off x="110388" y="1925710"/>
            <a:ext cx="8905875" cy="1625060"/>
          </a:xfrm>
          <a:prstGeom prst="rect">
            <a:avLst/>
          </a:prstGeom>
          <a:noFill/>
          <a:ln w="9525">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200"/>
              </a:lnSpc>
              <a:buNone/>
            </a:pPr>
            <a:r>
              <a:rPr lang="ja-JP" altLang="en-US" sz="1400" dirty="0">
                <a:latin typeface="ＭＳ ゴシック" panose="020B0609070205080204" pitchFamily="49" charset="-128"/>
                <a:ea typeface="ＭＳ ゴシック" panose="020B0609070205080204" pitchFamily="49" charset="-128"/>
              </a:rPr>
              <a:t>・本路線は広域緊急交通路（重点）の指定に向け調整中であり、無電柱化された４車線の本路線を整備するこ</a:t>
            </a:r>
          </a:p>
          <a:p>
            <a:pPr>
              <a:lnSpc>
                <a:spcPts val="1200"/>
              </a:lnSpc>
              <a:buNone/>
            </a:pPr>
            <a:r>
              <a:rPr lang="ja-JP" altLang="en-US" sz="1400" dirty="0">
                <a:latin typeface="ＭＳ ゴシック" panose="020B0609070205080204" pitchFamily="49" charset="-128"/>
                <a:ea typeface="ＭＳ ゴシック" panose="020B0609070205080204" pitchFamily="49" charset="-128"/>
              </a:rPr>
              <a:t>　とで、防災機能が強化されること、また防災拠点である蜻蛉池公園や、岸和田牛滝山貝塚線、三林岡山線と</a:t>
            </a:r>
            <a:endParaRPr lang="en-US" altLang="ja-JP" sz="1400" dirty="0">
              <a:latin typeface="ＭＳ ゴシック" panose="020B0609070205080204" pitchFamily="49" charset="-128"/>
              <a:ea typeface="ＭＳ ゴシック" panose="020B0609070205080204" pitchFamily="49" charset="-128"/>
            </a:endParaRPr>
          </a:p>
          <a:p>
            <a:pPr>
              <a:lnSpc>
                <a:spcPts val="1200"/>
              </a:lnSpc>
              <a:buNone/>
            </a:pPr>
            <a:r>
              <a:rPr lang="ja-JP" altLang="en-US" sz="1400" dirty="0">
                <a:latin typeface="ＭＳ ゴシック" panose="020B0609070205080204" pitchFamily="49" charset="-128"/>
                <a:ea typeface="ＭＳ ゴシック" panose="020B0609070205080204" pitchFamily="49" charset="-128"/>
              </a:rPr>
              <a:t>　いった広域緊急交通路へのアクセスが向上すること。</a:t>
            </a:r>
            <a:endParaRPr lang="en-US" altLang="ja-JP" sz="1400" dirty="0">
              <a:latin typeface="ＭＳ ゴシック" panose="020B0609070205080204" pitchFamily="49" charset="-128"/>
              <a:ea typeface="ＭＳ ゴシック" panose="020B0609070205080204" pitchFamily="49" charset="-128"/>
            </a:endParaRPr>
          </a:p>
          <a:p>
            <a:pPr>
              <a:lnSpc>
                <a:spcPts val="1200"/>
              </a:lnSpc>
              <a:buNone/>
            </a:pPr>
            <a:r>
              <a:rPr lang="ja-JP" altLang="en-US" sz="1400" dirty="0">
                <a:latin typeface="ＭＳ ゴシック" panose="020B0609070205080204" pitchFamily="49" charset="-128"/>
                <a:ea typeface="ＭＳ ゴシック" panose="020B0609070205080204" pitchFamily="49" charset="-128"/>
              </a:rPr>
              <a:t>・これまで沿道まちづくりの進捗状況や早期整備効果発現の観点から、着手区間を選定し、現在貝塚市域の名</a:t>
            </a:r>
            <a:endParaRPr lang="en-US" altLang="ja-JP" sz="1400" dirty="0">
              <a:latin typeface="ＭＳ ゴシック" panose="020B0609070205080204" pitchFamily="49" charset="-128"/>
              <a:ea typeface="ＭＳ ゴシック" panose="020B0609070205080204" pitchFamily="49" charset="-128"/>
            </a:endParaRPr>
          </a:p>
          <a:p>
            <a:pPr>
              <a:lnSpc>
                <a:spcPts val="1200"/>
              </a:lnSpc>
              <a:buNone/>
            </a:pPr>
            <a:r>
              <a:rPr lang="ja-JP" altLang="en-US" sz="1400" dirty="0">
                <a:latin typeface="ＭＳ ゴシック" panose="020B0609070205080204" pitchFamily="49" charset="-128"/>
                <a:ea typeface="ＭＳ ゴシック" panose="020B0609070205080204" pitchFamily="49" charset="-128"/>
              </a:rPr>
              <a:t>　越工区が事業中であり、続けて本事業区間（山直工区）のまちづくりについても、土地区画整理準備組合</a:t>
            </a:r>
          </a:p>
          <a:p>
            <a:pPr>
              <a:lnSpc>
                <a:spcPts val="1200"/>
              </a:lnSpc>
              <a:buNone/>
            </a:pPr>
            <a:r>
              <a:rPr lang="ja-JP" altLang="en-US" sz="1400" dirty="0">
                <a:latin typeface="ＭＳ ゴシック" panose="020B0609070205080204" pitchFamily="49" charset="-128"/>
                <a:ea typeface="ＭＳ ゴシック" panose="020B0609070205080204" pitchFamily="49" charset="-128"/>
              </a:rPr>
              <a:t>　が設立されるなど進捗が図られていること。</a:t>
            </a:r>
            <a:endParaRPr lang="en-US" altLang="ja-JP" sz="1400" dirty="0">
              <a:latin typeface="ＭＳ ゴシック" panose="020B0609070205080204" pitchFamily="49" charset="-128"/>
              <a:ea typeface="ＭＳ ゴシック" panose="020B0609070205080204" pitchFamily="49" charset="-128"/>
            </a:endParaRPr>
          </a:p>
          <a:p>
            <a:pPr>
              <a:lnSpc>
                <a:spcPts val="1200"/>
              </a:lnSpc>
              <a:buNone/>
            </a:pPr>
            <a:r>
              <a:rPr lang="ja-JP" altLang="en-US" sz="1400" dirty="0">
                <a:latin typeface="ＭＳ ゴシック" panose="020B0609070205080204" pitchFamily="49" charset="-128"/>
                <a:ea typeface="ＭＳ ゴシック" panose="020B0609070205080204" pitchFamily="49" charset="-128"/>
              </a:rPr>
              <a:t>・地元市より早期整備要望があること。</a:t>
            </a:r>
            <a:endParaRPr lang="en-US" altLang="ja-JP" sz="1400" dirty="0">
              <a:latin typeface="ＭＳ ゴシック" panose="020B0609070205080204" pitchFamily="49" charset="-128"/>
              <a:ea typeface="ＭＳ ゴシック" panose="020B0609070205080204" pitchFamily="49" charset="-128"/>
            </a:endParaRPr>
          </a:p>
          <a:p>
            <a:pPr>
              <a:lnSpc>
                <a:spcPts val="1200"/>
              </a:lnSpc>
              <a:buNone/>
            </a:pPr>
            <a:r>
              <a:rPr lang="ja-JP" altLang="en-US" sz="1400" dirty="0">
                <a:latin typeface="ＭＳ ゴシック" panose="020B0609070205080204" pitchFamily="49" charset="-128"/>
                <a:ea typeface="ＭＳ ゴシック" panose="020B0609070205080204" pitchFamily="49" charset="-128"/>
              </a:rPr>
              <a:t>以上より、本事業の優先度は高い。</a:t>
            </a:r>
          </a:p>
        </p:txBody>
      </p:sp>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t="12500" r="5119" b="12500"/>
          <a:stretch/>
        </p:blipFill>
        <p:spPr>
          <a:xfrm>
            <a:off x="603036" y="3602547"/>
            <a:ext cx="2457307" cy="1456812"/>
          </a:xfrm>
          <a:prstGeom prst="rect">
            <a:avLst/>
          </a:prstGeom>
        </p:spPr>
      </p:pic>
      <p:sp>
        <p:nvSpPr>
          <p:cNvPr id="12" name="正方形/長方形 4">
            <a:extLst>
              <a:ext uri="{FF2B5EF4-FFF2-40B4-BE49-F238E27FC236}">
                <a16:creationId xmlns:a16="http://schemas.microsoft.com/office/drawing/2014/main" id="{CE7903EB-D11E-03CD-E8FF-B813FC6A5E18}"/>
              </a:ext>
            </a:extLst>
          </p:cNvPr>
          <p:cNvSpPr>
            <a:spLocks noChangeArrowheads="1"/>
          </p:cNvSpPr>
          <p:nvPr/>
        </p:nvSpPr>
        <p:spPr bwMode="auto">
          <a:xfrm>
            <a:off x="15875" y="1625631"/>
            <a:ext cx="8683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■事業の優先度</a:t>
            </a:r>
            <a:endParaRPr lang="en-US" altLang="ja-JP" sz="1600" b="1" dirty="0">
              <a:latin typeface="Arial" panose="020B0604020202020204" pitchFamily="34" charset="0"/>
            </a:endParaRPr>
          </a:p>
        </p:txBody>
      </p:sp>
      <p:sp>
        <p:nvSpPr>
          <p:cNvPr id="23" name="テキスト ボックス 86"/>
          <p:cNvSpPr txBox="1"/>
          <p:nvPr/>
        </p:nvSpPr>
        <p:spPr>
          <a:xfrm>
            <a:off x="603036" y="5152235"/>
            <a:ext cx="2457307" cy="3556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1200" b="1" dirty="0">
                <a:solidFill>
                  <a:sysClr val="windowText" lastClr="000000"/>
                </a:solidFill>
              </a:rPr>
              <a:t>　蜻蛉池公園</a:t>
            </a:r>
            <a:endParaRPr lang="en-US" altLang="ja-JP" sz="1200" b="1" dirty="0">
              <a:solidFill>
                <a:sysClr val="windowText" lastClr="000000"/>
              </a:solidFill>
            </a:endParaRPr>
          </a:p>
        </p:txBody>
      </p:sp>
      <p:sp>
        <p:nvSpPr>
          <p:cNvPr id="24" name="テキスト ボックス 86"/>
          <p:cNvSpPr txBox="1"/>
          <p:nvPr/>
        </p:nvSpPr>
        <p:spPr>
          <a:xfrm>
            <a:off x="603036" y="3602547"/>
            <a:ext cx="2457307" cy="34050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1200" b="1" dirty="0">
                <a:solidFill>
                  <a:sysClr val="windowText" lastClr="000000"/>
                </a:solidFill>
              </a:rPr>
              <a:t>　岸和田牛滝山貝塚線</a:t>
            </a:r>
            <a:endParaRPr lang="en-US" altLang="ja-JP" sz="1200" b="1" dirty="0">
              <a:solidFill>
                <a:sysClr val="windowText" lastClr="000000"/>
              </a:solidFill>
            </a:endParaRPr>
          </a:p>
        </p:txBody>
      </p:sp>
      <p:pic>
        <p:nvPicPr>
          <p:cNvPr id="28" name="図 27">
            <a:extLst>
              <a:ext uri="{FF2B5EF4-FFF2-40B4-BE49-F238E27FC236}">
                <a16:creationId xmlns:a16="http://schemas.microsoft.com/office/drawing/2014/main" id="{2924D7DE-5A2D-1442-1AD3-A911F6AEFEB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350" t="7755" r="5068" b="14816"/>
          <a:stretch/>
        </p:blipFill>
        <p:spPr>
          <a:xfrm>
            <a:off x="3713633" y="3551747"/>
            <a:ext cx="4745796" cy="3184789"/>
          </a:xfrm>
          <a:prstGeom prst="rect">
            <a:avLst/>
          </a:prstGeom>
          <a:ln w="6350">
            <a:solidFill>
              <a:schemeClr val="tx1"/>
            </a:solidFill>
          </a:ln>
        </p:spPr>
      </p:pic>
      <p:grpSp>
        <p:nvGrpSpPr>
          <p:cNvPr id="29" name="グループ化 39">
            <a:extLst>
              <a:ext uri="{FF2B5EF4-FFF2-40B4-BE49-F238E27FC236}">
                <a16:creationId xmlns:a16="http://schemas.microsoft.com/office/drawing/2014/main" id="{EFE3272A-E1EB-B23C-77E4-50A7137F587B}"/>
              </a:ext>
            </a:extLst>
          </p:cNvPr>
          <p:cNvGrpSpPr>
            <a:grpSpLocks/>
          </p:cNvGrpSpPr>
          <p:nvPr/>
        </p:nvGrpSpPr>
        <p:grpSpPr bwMode="auto">
          <a:xfrm rot="1383079">
            <a:off x="6610307" y="5025384"/>
            <a:ext cx="652560" cy="564826"/>
            <a:chOff x="4348358" y="5261443"/>
            <a:chExt cx="652685" cy="564799"/>
          </a:xfrm>
        </p:grpSpPr>
        <p:sp>
          <p:nvSpPr>
            <p:cNvPr id="78" name="正方形/長方形 77">
              <a:extLst>
                <a:ext uri="{FF2B5EF4-FFF2-40B4-BE49-F238E27FC236}">
                  <a16:creationId xmlns:a16="http://schemas.microsoft.com/office/drawing/2014/main" id="{56CA6262-996D-9FEA-4E3E-1B31F77A9B3F}"/>
                </a:ext>
              </a:extLst>
            </p:cNvPr>
            <p:cNvSpPr/>
            <p:nvPr/>
          </p:nvSpPr>
          <p:spPr bwMode="auto">
            <a:xfrm rot="18060166">
              <a:off x="4728619" y="5342538"/>
              <a:ext cx="353519" cy="191329"/>
            </a:xfrm>
            <a:prstGeom prst="rect">
              <a:avLst/>
            </a:prstGeom>
            <a:noFill/>
            <a:ln w="12700" cap="flat" cmpd="sng">
              <a:noFill/>
              <a:prstDash val="solid"/>
              <a:round/>
              <a:headEnd/>
              <a:tailEnd/>
            </a:ln>
          </p:spPr>
          <p:txBody>
            <a:bodyPr lIns="0" tIns="0" rIns="0" bIns="0" anchor="ctr"/>
            <a:lstStyle/>
            <a:p>
              <a:pPr algn="ctr">
                <a:defRPr/>
              </a:pPr>
              <a:r>
                <a:rPr lang="ja-JP" altLang="en-US" sz="800" dirty="0">
                  <a:effectLst>
                    <a:glow rad="38100">
                      <a:schemeClr val="bg1"/>
                    </a:glow>
                  </a:effectLst>
                  <a:latin typeface="ＭＳ Ｐゴシック" panose="020B0600070205080204" pitchFamily="50" charset="-128"/>
                  <a:ea typeface="ＭＳ Ｐゴシック" panose="020B0600070205080204" pitchFamily="50" charset="-128"/>
                </a:rPr>
                <a:t>手線</a:t>
              </a:r>
            </a:p>
          </p:txBody>
        </p:sp>
        <p:sp>
          <p:nvSpPr>
            <p:cNvPr id="79" name="正方形/長方形 78">
              <a:extLst>
                <a:ext uri="{FF2B5EF4-FFF2-40B4-BE49-F238E27FC236}">
                  <a16:creationId xmlns:a16="http://schemas.microsoft.com/office/drawing/2014/main" id="{A125B07E-0A02-395D-69C7-8E75DF2211B8}"/>
                </a:ext>
              </a:extLst>
            </p:cNvPr>
            <p:cNvSpPr/>
            <p:nvPr/>
          </p:nvSpPr>
          <p:spPr bwMode="auto">
            <a:xfrm rot="19411079">
              <a:off x="4348358" y="5634913"/>
              <a:ext cx="551647" cy="191329"/>
            </a:xfrm>
            <a:prstGeom prst="rect">
              <a:avLst/>
            </a:prstGeom>
            <a:noFill/>
            <a:ln w="12700" cap="flat" cmpd="sng">
              <a:noFill/>
              <a:prstDash val="solid"/>
              <a:round/>
              <a:headEnd/>
              <a:tailEnd/>
            </a:ln>
          </p:spPr>
          <p:txBody>
            <a:bodyPr lIns="0" tIns="0" rIns="0" bIns="0" anchor="ctr"/>
            <a:lstStyle/>
            <a:p>
              <a:pPr algn="ctr">
                <a:defRPr/>
              </a:pPr>
              <a:r>
                <a:rPr lang="en-US" altLang="ja-JP" sz="800" dirty="0">
                  <a:effectLst>
                    <a:glow rad="38100">
                      <a:schemeClr val="bg1"/>
                    </a:glow>
                  </a:effectLst>
                  <a:latin typeface="ＭＳ Ｐゴシック" panose="020B0600070205080204" pitchFamily="50" charset="-128"/>
                  <a:ea typeface="ＭＳ Ｐゴシック" panose="020B0600070205080204" pitchFamily="50" charset="-128"/>
                </a:rPr>
                <a:t>(</a:t>
              </a:r>
              <a:r>
                <a:rPr lang="ja-JP" altLang="en-US" sz="800" dirty="0">
                  <a:effectLst>
                    <a:glow rad="38100">
                      <a:schemeClr val="bg1"/>
                    </a:glow>
                  </a:effectLst>
                  <a:latin typeface="ＭＳ Ｐゴシック" panose="020B0600070205080204" pitchFamily="50" charset="-128"/>
                  <a:ea typeface="ＭＳ Ｐゴシック" panose="020B0600070205080204" pitchFamily="50" charset="-128"/>
                </a:rPr>
                <a:t>都</a:t>
              </a:r>
              <a:r>
                <a:rPr lang="en-US" altLang="ja-JP" sz="800" dirty="0">
                  <a:effectLst>
                    <a:glow rad="38100">
                      <a:schemeClr val="bg1"/>
                    </a:glow>
                  </a:effectLst>
                  <a:latin typeface="ＭＳ Ｐゴシック" panose="020B0600070205080204" pitchFamily="50" charset="-128"/>
                  <a:ea typeface="ＭＳ Ｐゴシック" panose="020B0600070205080204" pitchFamily="50" charset="-128"/>
                </a:rPr>
                <a:t>)</a:t>
              </a:r>
              <a:r>
                <a:rPr lang="ja-JP" altLang="en-US" sz="800" dirty="0">
                  <a:effectLst>
                    <a:glow rad="38100">
                      <a:schemeClr val="bg1"/>
                    </a:glow>
                  </a:effectLst>
                  <a:latin typeface="ＭＳ Ｐゴシック" panose="020B0600070205080204" pitchFamily="50" charset="-128"/>
                  <a:ea typeface="ＭＳ Ｐゴシック" panose="020B0600070205080204" pitchFamily="50" charset="-128"/>
                </a:rPr>
                <a:t>泉州</a:t>
              </a:r>
            </a:p>
          </p:txBody>
        </p:sp>
        <p:sp>
          <p:nvSpPr>
            <p:cNvPr id="80" name="正方形/長方形 79">
              <a:extLst>
                <a:ext uri="{FF2B5EF4-FFF2-40B4-BE49-F238E27FC236}">
                  <a16:creationId xmlns:a16="http://schemas.microsoft.com/office/drawing/2014/main" id="{12DC66B7-6219-9F8D-7816-FFAADDE8A3D6}"/>
                </a:ext>
              </a:extLst>
            </p:cNvPr>
            <p:cNvSpPr/>
            <p:nvPr/>
          </p:nvSpPr>
          <p:spPr bwMode="auto">
            <a:xfrm rot="18502909">
              <a:off x="4695479" y="5469560"/>
              <a:ext cx="250321" cy="191329"/>
            </a:xfrm>
            <a:prstGeom prst="rect">
              <a:avLst/>
            </a:prstGeom>
            <a:noFill/>
            <a:ln w="12700" cap="flat" cmpd="sng">
              <a:noFill/>
              <a:prstDash val="solid"/>
              <a:round/>
              <a:headEnd/>
              <a:tailEnd/>
            </a:ln>
          </p:spPr>
          <p:txBody>
            <a:bodyPr lIns="0" tIns="0" rIns="0" bIns="0" anchor="ctr"/>
            <a:lstStyle/>
            <a:p>
              <a:pPr algn="ctr">
                <a:defRPr/>
              </a:pPr>
              <a:r>
                <a:rPr lang="ja-JP" altLang="en-US" sz="800" dirty="0">
                  <a:effectLst>
                    <a:glow rad="38100">
                      <a:schemeClr val="bg1"/>
                    </a:glow>
                  </a:effectLst>
                  <a:latin typeface="ＭＳ Ｐゴシック" panose="020B0600070205080204" pitchFamily="50" charset="-128"/>
                  <a:ea typeface="ＭＳ Ｐゴシック" panose="020B0600070205080204" pitchFamily="50" charset="-128"/>
                </a:rPr>
                <a:t>山</a:t>
              </a:r>
            </a:p>
          </p:txBody>
        </p:sp>
      </p:grpSp>
      <p:grpSp>
        <p:nvGrpSpPr>
          <p:cNvPr id="30" name="グループ化 29">
            <a:extLst>
              <a:ext uri="{FF2B5EF4-FFF2-40B4-BE49-F238E27FC236}">
                <a16:creationId xmlns:a16="http://schemas.microsoft.com/office/drawing/2014/main" id="{A618BAB3-5135-6DF2-B30E-25F5265E5523}"/>
              </a:ext>
            </a:extLst>
          </p:cNvPr>
          <p:cNvGrpSpPr/>
          <p:nvPr/>
        </p:nvGrpSpPr>
        <p:grpSpPr bwMode="auto">
          <a:xfrm>
            <a:off x="8174250" y="3543300"/>
            <a:ext cx="215959" cy="351219"/>
            <a:chOff x="-510858" y="1785598"/>
            <a:chExt cx="216000" cy="351202"/>
          </a:xfrm>
          <a:effectLst>
            <a:glow rad="38100">
              <a:schemeClr val="bg1">
                <a:alpha val="80000"/>
              </a:schemeClr>
            </a:glow>
          </a:effectLst>
        </p:grpSpPr>
        <p:sp>
          <p:nvSpPr>
            <p:cNvPr id="74" name="テキスト ボックス 73">
              <a:extLst>
                <a:ext uri="{FF2B5EF4-FFF2-40B4-BE49-F238E27FC236}">
                  <a16:creationId xmlns:a16="http://schemas.microsoft.com/office/drawing/2014/main" id="{E5E0B050-4DDA-8748-F569-8725CC5AFE15}"/>
                </a:ext>
              </a:extLst>
            </p:cNvPr>
            <p:cNvSpPr txBox="1"/>
            <p:nvPr/>
          </p:nvSpPr>
          <p:spPr>
            <a:xfrm>
              <a:off x="-510061" y="1785598"/>
              <a:ext cx="210049" cy="184666"/>
            </a:xfrm>
            <a:prstGeom prst="rect">
              <a:avLst/>
            </a:prstGeom>
            <a:noFill/>
          </p:spPr>
          <p:txBody>
            <a:bodyPr>
              <a:spAutoFit/>
            </a:bodyPr>
            <a:lstStyle/>
            <a:p>
              <a:pPr algn="ctr">
                <a:defRPr/>
              </a:pPr>
              <a:r>
                <a:rPr lang="en-US" altLang="ja-JP" sz="600">
                  <a:latin typeface="ＭＳ Ｐゴシック" panose="020B0600070205080204" pitchFamily="50" charset="-128"/>
                  <a:ea typeface="ＭＳ Ｐゴシック" panose="020B0600070205080204" pitchFamily="50" charset="-128"/>
                </a:rPr>
                <a:t>N</a:t>
              </a:r>
              <a:endParaRPr lang="ja-JP" altLang="en-US" sz="600" dirty="0">
                <a:latin typeface="ＭＳ Ｐゴシック" panose="020B0600070205080204" pitchFamily="50" charset="-128"/>
                <a:ea typeface="ＭＳ Ｐゴシック" panose="020B0600070205080204" pitchFamily="50" charset="-128"/>
              </a:endParaRPr>
            </a:p>
          </p:txBody>
        </p:sp>
        <p:sp>
          <p:nvSpPr>
            <p:cNvPr id="75" name="二等辺三角形 74">
              <a:extLst>
                <a:ext uri="{FF2B5EF4-FFF2-40B4-BE49-F238E27FC236}">
                  <a16:creationId xmlns:a16="http://schemas.microsoft.com/office/drawing/2014/main" id="{CE3921F4-1B86-65E9-98E7-75FB3BA88ACB}"/>
                </a:ext>
              </a:extLst>
            </p:cNvPr>
            <p:cNvSpPr/>
            <p:nvPr/>
          </p:nvSpPr>
          <p:spPr bwMode="auto">
            <a:xfrm>
              <a:off x="-427590" y="1916264"/>
              <a:ext cx="45719" cy="108000"/>
            </a:xfrm>
            <a:prstGeom prst="triangle">
              <a:avLst/>
            </a:prstGeom>
            <a:solidFill>
              <a:schemeClr val="tx1"/>
            </a:solidFill>
            <a:ln w="635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76" name="二等辺三角形 75">
              <a:extLst>
                <a:ext uri="{FF2B5EF4-FFF2-40B4-BE49-F238E27FC236}">
                  <a16:creationId xmlns:a16="http://schemas.microsoft.com/office/drawing/2014/main" id="{4B4AB576-2F7D-7707-10E9-894569DB86D7}"/>
                </a:ext>
              </a:extLst>
            </p:cNvPr>
            <p:cNvSpPr/>
            <p:nvPr/>
          </p:nvSpPr>
          <p:spPr bwMode="auto">
            <a:xfrm rot="10800000">
              <a:off x="-428201" y="2028800"/>
              <a:ext cx="46330" cy="108000"/>
            </a:xfrm>
            <a:prstGeom prst="triangle">
              <a:avLst/>
            </a:prstGeom>
            <a:noFill/>
            <a:ln w="635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77" name="楕円 76">
              <a:extLst>
                <a:ext uri="{FF2B5EF4-FFF2-40B4-BE49-F238E27FC236}">
                  <a16:creationId xmlns:a16="http://schemas.microsoft.com/office/drawing/2014/main" id="{B27764F4-6E17-1562-C860-AFE1C57C5589}"/>
                </a:ext>
              </a:extLst>
            </p:cNvPr>
            <p:cNvSpPr/>
            <p:nvPr/>
          </p:nvSpPr>
          <p:spPr bwMode="auto">
            <a:xfrm>
              <a:off x="-510858" y="1918532"/>
              <a:ext cx="216000" cy="216000"/>
            </a:xfrm>
            <a:prstGeom prst="ellipse">
              <a:avLst/>
            </a:prstGeom>
            <a:noFill/>
            <a:ln w="1270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grpSp>
      <p:sp>
        <p:nvSpPr>
          <p:cNvPr id="31" name="テキスト ボックス 30">
            <a:extLst>
              <a:ext uri="{FF2B5EF4-FFF2-40B4-BE49-F238E27FC236}">
                <a16:creationId xmlns:a16="http://schemas.microsoft.com/office/drawing/2014/main" id="{0F5AC9DF-7EA3-E170-1F1A-9AD054C5E577}"/>
              </a:ext>
            </a:extLst>
          </p:cNvPr>
          <p:cNvSpPr txBox="1"/>
          <p:nvPr/>
        </p:nvSpPr>
        <p:spPr bwMode="auto">
          <a:xfrm rot="20162755">
            <a:off x="7112203" y="5924215"/>
            <a:ext cx="673978" cy="166412"/>
          </a:xfrm>
          <a:prstGeom prst="rect">
            <a:avLst/>
          </a:prstGeom>
          <a:noFill/>
          <a:ln w="12700" cap="flat" cmpd="sng">
            <a:noFill/>
            <a:prstDash val="solid"/>
            <a:round/>
            <a:headEnd/>
            <a:tailEnd/>
          </a:ln>
          <a:effectLst>
            <a:glow rad="12700">
              <a:schemeClr val="accent1">
                <a:alpha val="70000"/>
              </a:schemeClr>
            </a:glow>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b="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阪和自動車道</a:t>
            </a:r>
          </a:p>
        </p:txBody>
      </p:sp>
      <p:sp>
        <p:nvSpPr>
          <p:cNvPr id="32" name="テキスト ボックス 31">
            <a:extLst>
              <a:ext uri="{FF2B5EF4-FFF2-40B4-BE49-F238E27FC236}">
                <a16:creationId xmlns:a16="http://schemas.microsoft.com/office/drawing/2014/main" id="{C0CE09D5-FFF2-D1C9-F8AD-7C2684C34FF7}"/>
              </a:ext>
            </a:extLst>
          </p:cNvPr>
          <p:cNvSpPr txBox="1"/>
          <p:nvPr/>
        </p:nvSpPr>
        <p:spPr bwMode="auto">
          <a:xfrm rot="18590013">
            <a:off x="5847054" y="4310773"/>
            <a:ext cx="899140" cy="166372"/>
          </a:xfrm>
          <a:prstGeom prst="rect">
            <a:avLst/>
          </a:prstGeom>
          <a:noFill/>
          <a:ln w="12700" cap="flat" cmpd="sng">
            <a:noFill/>
            <a:prstDash val="solid"/>
            <a:round/>
            <a:headEnd/>
            <a:tailEnd/>
          </a:ln>
          <a:effectLst>
            <a:glow rad="12700">
              <a:schemeClr val="accent1">
                <a:alpha val="70000"/>
              </a:schemeClr>
            </a:glow>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b="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阪神高速</a:t>
            </a:r>
            <a:r>
              <a:rPr lang="en-US" altLang="ja-JP" b="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4</a:t>
            </a:r>
            <a:r>
              <a:rPr lang="ja-JP" altLang="en-US" b="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号湾岸線</a:t>
            </a:r>
          </a:p>
        </p:txBody>
      </p:sp>
      <p:sp>
        <p:nvSpPr>
          <p:cNvPr id="34" name="楕円 60">
            <a:extLst>
              <a:ext uri="{FF2B5EF4-FFF2-40B4-BE49-F238E27FC236}">
                <a16:creationId xmlns:a16="http://schemas.microsoft.com/office/drawing/2014/main" id="{37C63AFA-2006-9D4A-4A8A-06416E39F8EF}"/>
              </a:ext>
            </a:extLst>
          </p:cNvPr>
          <p:cNvSpPr>
            <a:spLocks noChangeArrowheads="1"/>
          </p:cNvSpPr>
          <p:nvPr/>
        </p:nvSpPr>
        <p:spPr bwMode="auto">
          <a:xfrm>
            <a:off x="6918781" y="6112527"/>
            <a:ext cx="107979" cy="108005"/>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latin typeface="ＭＳ Ｐゴシック" panose="020B0600070205080204" pitchFamily="50" charset="-128"/>
            </a:endParaRPr>
          </a:p>
        </p:txBody>
      </p:sp>
      <p:sp>
        <p:nvSpPr>
          <p:cNvPr id="35" name="テキスト ボックス 34">
            <a:extLst>
              <a:ext uri="{FF2B5EF4-FFF2-40B4-BE49-F238E27FC236}">
                <a16:creationId xmlns:a16="http://schemas.microsoft.com/office/drawing/2014/main" id="{CECC4037-0EBA-33BC-CAF5-8B4DE3B6F8E3}"/>
              </a:ext>
            </a:extLst>
          </p:cNvPr>
          <p:cNvSpPr txBox="1"/>
          <p:nvPr/>
        </p:nvSpPr>
        <p:spPr bwMode="auto">
          <a:xfrm>
            <a:off x="6795382" y="6233110"/>
            <a:ext cx="354777" cy="144007"/>
          </a:xfrm>
          <a:prstGeom prst="rect">
            <a:avLst/>
          </a:prstGeom>
          <a:solidFill>
            <a:srgbClr val="0000FF"/>
          </a:solidFill>
          <a:ln w="6350" cap="flat" cmpd="sng">
            <a:solidFill>
              <a:schemeClr val="bg1"/>
            </a:solidFill>
            <a:prstDash val="solid"/>
            <a:round/>
            <a:headEnd/>
            <a:tailEnd/>
          </a:ln>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貝塚</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IC</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36" name="テキスト ボックス 35">
            <a:extLst>
              <a:ext uri="{FF2B5EF4-FFF2-40B4-BE49-F238E27FC236}">
                <a16:creationId xmlns:a16="http://schemas.microsoft.com/office/drawing/2014/main" id="{482CF9D1-104F-1EAA-B3BF-A95BDA72659A}"/>
              </a:ext>
            </a:extLst>
          </p:cNvPr>
          <p:cNvSpPr txBox="1"/>
          <p:nvPr/>
        </p:nvSpPr>
        <p:spPr bwMode="auto">
          <a:xfrm>
            <a:off x="4526266" y="5564156"/>
            <a:ext cx="486476" cy="144007"/>
          </a:xfrm>
          <a:prstGeom prst="rect">
            <a:avLst/>
          </a:prstGeom>
          <a:solidFill>
            <a:srgbClr val="0000FF"/>
          </a:solidFill>
          <a:ln w="6350" cap="flat" cmpd="sng">
            <a:solidFill>
              <a:schemeClr val="bg1"/>
            </a:solidFill>
            <a:prstDash val="solid"/>
            <a:round/>
            <a:headEnd/>
            <a:tailEnd/>
          </a:ln>
          <a:effectLst/>
        </p:spPr>
        <p:txBody>
          <a:bodyPr lIns="0" tIns="0" rIns="0" bIns="1800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りんくう</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JCT</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38" name="楕円 64">
            <a:extLst>
              <a:ext uri="{FF2B5EF4-FFF2-40B4-BE49-F238E27FC236}">
                <a16:creationId xmlns:a16="http://schemas.microsoft.com/office/drawing/2014/main" id="{7DDC563C-725F-8E03-699F-CBEDA74886DA}"/>
              </a:ext>
            </a:extLst>
          </p:cNvPr>
          <p:cNvSpPr>
            <a:spLocks noChangeArrowheads="1"/>
          </p:cNvSpPr>
          <p:nvPr/>
        </p:nvSpPr>
        <p:spPr bwMode="auto">
          <a:xfrm>
            <a:off x="5033723" y="5570006"/>
            <a:ext cx="107979" cy="108005"/>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solidFill>
                <a:schemeClr val="tx2"/>
              </a:solidFill>
              <a:latin typeface="ＭＳ Ｐゴシック" panose="020B0600070205080204" pitchFamily="50" charset="-128"/>
            </a:endParaRPr>
          </a:p>
        </p:txBody>
      </p:sp>
      <p:sp>
        <p:nvSpPr>
          <p:cNvPr id="48" name="楕円 47">
            <a:extLst>
              <a:ext uri="{FF2B5EF4-FFF2-40B4-BE49-F238E27FC236}">
                <a16:creationId xmlns:a16="http://schemas.microsoft.com/office/drawing/2014/main" id="{C4E132A2-0525-2965-A737-CD21F4642858}"/>
              </a:ext>
            </a:extLst>
          </p:cNvPr>
          <p:cNvSpPr/>
          <p:nvPr/>
        </p:nvSpPr>
        <p:spPr bwMode="auto">
          <a:xfrm>
            <a:off x="7587134" y="5214479"/>
            <a:ext cx="125413" cy="127000"/>
          </a:xfrm>
          <a:prstGeom prst="ellipse">
            <a:avLst/>
          </a:prstGeom>
          <a:solidFill>
            <a:srgbClr val="FF6DD9">
              <a:alpha val="80000"/>
            </a:srgbClr>
          </a:solidFill>
          <a:ln w="1270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ＭＳ Ｐゴシック" panose="020B0600070205080204" pitchFamily="50" charset="-128"/>
              <a:ea typeface="ＭＳ Ｐゴシック" panose="020B0600070205080204" pitchFamily="50" charset="-128"/>
            </a:endParaRPr>
          </a:p>
        </p:txBody>
      </p:sp>
      <p:sp>
        <p:nvSpPr>
          <p:cNvPr id="49" name="楕円 84">
            <a:extLst>
              <a:ext uri="{FF2B5EF4-FFF2-40B4-BE49-F238E27FC236}">
                <a16:creationId xmlns:a16="http://schemas.microsoft.com/office/drawing/2014/main" id="{6B27C0AE-99FD-899C-5087-FD9FC8469467}"/>
              </a:ext>
            </a:extLst>
          </p:cNvPr>
          <p:cNvSpPr>
            <a:spLocks noChangeArrowheads="1"/>
          </p:cNvSpPr>
          <p:nvPr/>
        </p:nvSpPr>
        <p:spPr bwMode="auto">
          <a:xfrm>
            <a:off x="7925538" y="4995004"/>
            <a:ext cx="89983" cy="90004"/>
          </a:xfrm>
          <a:prstGeom prst="ellipse">
            <a:avLst/>
          </a:prstGeom>
          <a:solidFill>
            <a:srgbClr val="0000FF"/>
          </a:solidFill>
          <a:ln w="6350">
            <a:solidFill>
              <a:schemeClr val="bg1"/>
            </a:solidFill>
            <a:round/>
            <a:headEnd/>
            <a:tailEnd/>
          </a:ln>
        </p:spPr>
        <p:txBody>
          <a:bodyPr lIns="74295" tIns="8890" rIns="74295" bIns="889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1800">
              <a:latin typeface="ＭＳ Ｐゴシック" panose="020B0600070205080204" pitchFamily="50" charset="-128"/>
            </a:endParaRPr>
          </a:p>
        </p:txBody>
      </p:sp>
      <p:sp>
        <p:nvSpPr>
          <p:cNvPr id="50" name="テキスト ボックス 49">
            <a:extLst>
              <a:ext uri="{FF2B5EF4-FFF2-40B4-BE49-F238E27FC236}">
                <a16:creationId xmlns:a16="http://schemas.microsoft.com/office/drawing/2014/main" id="{C93F5D27-89B6-EB41-662B-3F111A43E783}"/>
              </a:ext>
            </a:extLst>
          </p:cNvPr>
          <p:cNvSpPr txBox="1"/>
          <p:nvPr/>
        </p:nvSpPr>
        <p:spPr bwMode="auto">
          <a:xfrm>
            <a:off x="8026782" y="4916387"/>
            <a:ext cx="392845" cy="218659"/>
          </a:xfrm>
          <a:prstGeom prst="rect">
            <a:avLst/>
          </a:prstGeom>
          <a:solidFill>
            <a:srgbClr val="0000FF"/>
          </a:solidFill>
          <a:ln w="6350" cap="flat" cmpd="sng">
            <a:solidFill>
              <a:schemeClr val="bg1"/>
            </a:solidFill>
            <a:prstDash val="solid"/>
            <a:round/>
            <a:headEnd/>
            <a:tailEnd/>
          </a:ln>
          <a:effectLst/>
        </p:spPr>
        <p:txBody>
          <a:bodyPr lIns="0" tIns="0" rIns="0" bIns="0" anchor="ctr"/>
          <a:lstStyle>
            <a:defPPr>
              <a:defRPr lang="ja-JP"/>
            </a:defPPr>
            <a:lvl1pPr algn="ctr">
              <a:defRPr sz="800" b="1">
                <a:solidFill>
                  <a:srgbClr val="FF0000"/>
                </a:solidFill>
                <a:effectLst>
                  <a:glow rad="127000">
                    <a:schemeClr val="bg1">
                      <a:alpha val="90000"/>
                    </a:schemeClr>
                  </a:glow>
                </a:effectLst>
              </a:defRPr>
            </a:lvl1pPr>
          </a:lstStyle>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岸和田</a:t>
            </a:r>
            <a:endPar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a:p>
            <a:pPr>
              <a:defRPr/>
            </a:pPr>
            <a:r>
              <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和泉</a:t>
            </a:r>
            <a:r>
              <a:rPr lang="en-US" altLang="ja-JP"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rPr>
              <a:t>IC</a:t>
            </a:r>
            <a:endParaRPr lang="ja-JP" altLang="en-US" sz="700" b="0" dirty="0">
              <a:solidFill>
                <a:schemeClr val="bg1"/>
              </a:solidFill>
              <a:effectLst>
                <a:glow>
                  <a:schemeClr val="bg1"/>
                </a:glow>
              </a:effectLst>
              <a:latin typeface="ＭＳ Ｐゴシック" panose="020B0600070205080204" pitchFamily="50" charset="-128"/>
              <a:ea typeface="ＭＳ Ｐゴシック" panose="020B0600070205080204" pitchFamily="50" charset="-128"/>
            </a:endParaRPr>
          </a:p>
        </p:txBody>
      </p:sp>
      <p:sp>
        <p:nvSpPr>
          <p:cNvPr id="57" name="正方形/長方形 56">
            <a:extLst>
              <a:ext uri="{FF2B5EF4-FFF2-40B4-BE49-F238E27FC236}">
                <a16:creationId xmlns:a16="http://schemas.microsoft.com/office/drawing/2014/main" id="{540BC4FF-B9C6-6AF7-EAF7-DD98FE9DA6AE}"/>
              </a:ext>
            </a:extLst>
          </p:cNvPr>
          <p:cNvSpPr/>
          <p:nvPr/>
        </p:nvSpPr>
        <p:spPr bwMode="auto">
          <a:xfrm>
            <a:off x="3774039" y="4744128"/>
            <a:ext cx="650875" cy="150813"/>
          </a:xfrm>
          <a:prstGeom prst="rect">
            <a:avLst/>
          </a:prstGeom>
          <a:solidFill>
            <a:srgbClr val="FFE5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spAutoFit/>
          </a:bodyPr>
          <a:lstStyle/>
          <a:p>
            <a:pPr algn="ctr">
              <a:lnSpc>
                <a:spcPts val="900"/>
              </a:lnSpc>
              <a:defRPr/>
            </a:pPr>
            <a:r>
              <a:rPr lang="zh-TW" altLang="en-US" sz="800" dirty="0">
                <a:solidFill>
                  <a:schemeClr val="tx1"/>
                </a:solidFill>
                <a:latin typeface="ＭＳ Ｐゴシック" panose="020B0600070205080204" pitchFamily="50" charset="-128"/>
                <a:ea typeface="ＭＳ Ｐゴシック" panose="020B0600070205080204" pitchFamily="50" charset="-128"/>
              </a:rPr>
              <a:t>関西国際空港</a:t>
            </a:r>
          </a:p>
        </p:txBody>
      </p:sp>
      <p:sp>
        <p:nvSpPr>
          <p:cNvPr id="60" name="吹き出し: 四角形 176">
            <a:extLst>
              <a:ext uri="{FF2B5EF4-FFF2-40B4-BE49-F238E27FC236}">
                <a16:creationId xmlns:a16="http://schemas.microsoft.com/office/drawing/2014/main" id="{26B48779-624A-2547-0976-7C5FB05AA06E}"/>
              </a:ext>
            </a:extLst>
          </p:cNvPr>
          <p:cNvSpPr/>
          <p:nvPr/>
        </p:nvSpPr>
        <p:spPr bwMode="auto">
          <a:xfrm>
            <a:off x="6376998" y="4844178"/>
            <a:ext cx="483806" cy="239286"/>
          </a:xfrm>
          <a:prstGeom prst="wedgeRectCallout">
            <a:avLst>
              <a:gd name="adj1" fmla="val 20860"/>
              <a:gd name="adj2" fmla="val 16283"/>
            </a:avLst>
          </a:prstGeom>
          <a:solidFill>
            <a:schemeClr val="bg1"/>
          </a:solidFill>
          <a:ln w="9525" cap="flat" cmpd="sng">
            <a:solidFill>
              <a:schemeClr val="tx1"/>
            </a:solidFill>
            <a:prstDash val="solid"/>
            <a:round/>
            <a:headEnd/>
            <a:tailEnd/>
          </a:ln>
          <a:effectLst>
            <a:glow>
              <a:schemeClr val="accent1">
                <a:alpha val="70000"/>
              </a:schemeClr>
            </a:glow>
          </a:effectLst>
        </p:spPr>
        <p:txBody>
          <a:bodyPr lIns="0" tIns="0" rIns="0" bIns="0" anchor="ctr"/>
          <a:lstStyle/>
          <a:p>
            <a:pPr algn="ctr"/>
            <a:r>
              <a:rPr lang="ja-JP" altLang="en-US" sz="70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名越工区</a:t>
            </a:r>
            <a:endParaRPr lang="en-US" altLang="ja-JP" sz="70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endParaRPr>
          </a:p>
          <a:p>
            <a:pPr algn="ctr"/>
            <a:r>
              <a:rPr lang="en-US" altLang="ja-JP" sz="700" dirty="0">
                <a:solidFill>
                  <a:schemeClr val="tx1"/>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L=1.44km</a:t>
            </a:r>
          </a:p>
        </p:txBody>
      </p:sp>
      <p:cxnSp>
        <p:nvCxnSpPr>
          <p:cNvPr id="61" name="直線コネクタ 60">
            <a:extLst>
              <a:ext uri="{FF2B5EF4-FFF2-40B4-BE49-F238E27FC236}">
                <a16:creationId xmlns:a16="http://schemas.microsoft.com/office/drawing/2014/main" id="{5CDF3BB2-2337-403E-3067-469F7506D59E}"/>
              </a:ext>
            </a:extLst>
          </p:cNvPr>
          <p:cNvCxnSpPr>
            <a:cxnSpLocks/>
          </p:cNvCxnSpPr>
          <p:nvPr/>
        </p:nvCxnSpPr>
        <p:spPr bwMode="auto">
          <a:xfrm>
            <a:off x="7708032" y="5313265"/>
            <a:ext cx="129927" cy="162180"/>
          </a:xfrm>
          <a:prstGeom prst="line">
            <a:avLst/>
          </a:prstGeom>
          <a:ln>
            <a:headEnd/>
            <a:tailEnd/>
          </a:ln>
        </p:spPr>
        <p:style>
          <a:lnRef idx="1">
            <a:schemeClr val="dk1"/>
          </a:lnRef>
          <a:fillRef idx="0">
            <a:schemeClr val="dk1"/>
          </a:fillRef>
          <a:effectRef idx="0">
            <a:schemeClr val="dk1"/>
          </a:effectRef>
          <a:fontRef idx="minor">
            <a:schemeClr val="tx1"/>
          </a:fontRef>
        </p:style>
      </p:cxnSp>
      <p:sp>
        <p:nvSpPr>
          <p:cNvPr id="62" name="正方形/長方形 61">
            <a:extLst>
              <a:ext uri="{FF2B5EF4-FFF2-40B4-BE49-F238E27FC236}">
                <a16:creationId xmlns:a16="http://schemas.microsoft.com/office/drawing/2014/main" id="{DFEE03EC-00D5-A73C-990E-02D2FC4E4E57}"/>
              </a:ext>
            </a:extLst>
          </p:cNvPr>
          <p:cNvSpPr/>
          <p:nvPr/>
        </p:nvSpPr>
        <p:spPr bwMode="auto">
          <a:xfrm>
            <a:off x="7818139" y="5394639"/>
            <a:ext cx="549275" cy="150813"/>
          </a:xfrm>
          <a:prstGeom prst="rect">
            <a:avLst/>
          </a:prstGeom>
          <a:solidFill>
            <a:srgbClr val="FFE5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spAutoFit/>
          </a:bodyPr>
          <a:lstStyle/>
          <a:p>
            <a:pPr algn="ctr">
              <a:lnSpc>
                <a:spcPts val="900"/>
              </a:lnSpc>
              <a:defRPr/>
            </a:pPr>
            <a:r>
              <a:rPr lang="zh-TW" altLang="en-US" sz="800" dirty="0">
                <a:solidFill>
                  <a:schemeClr val="tx1"/>
                </a:solidFill>
                <a:latin typeface="ＭＳ Ｐゴシック" panose="020B0600070205080204" pitchFamily="50" charset="-128"/>
                <a:ea typeface="ＭＳ Ｐゴシック" panose="020B0600070205080204" pitchFamily="50" charset="-128"/>
              </a:rPr>
              <a:t>蜻蛉池公園</a:t>
            </a:r>
            <a:endParaRPr lang="ja-JP" altLang="en-US" sz="800" dirty="0">
              <a:solidFill>
                <a:schemeClr val="tx1"/>
              </a:solidFill>
              <a:latin typeface="ＭＳ Ｐゴシック" panose="020B0600070205080204" pitchFamily="50" charset="-128"/>
              <a:ea typeface="ＭＳ Ｐゴシック" panose="020B0600070205080204" pitchFamily="50" charset="-128"/>
            </a:endParaRPr>
          </a:p>
        </p:txBody>
      </p:sp>
      <p:grpSp>
        <p:nvGrpSpPr>
          <p:cNvPr id="63" name="グループ化 6">
            <a:extLst>
              <a:ext uri="{FF2B5EF4-FFF2-40B4-BE49-F238E27FC236}">
                <a16:creationId xmlns:a16="http://schemas.microsoft.com/office/drawing/2014/main" id="{8519EFC7-5DCD-7674-6FE3-77C10D49A08E}"/>
              </a:ext>
            </a:extLst>
          </p:cNvPr>
          <p:cNvGrpSpPr>
            <a:grpSpLocks/>
          </p:cNvGrpSpPr>
          <p:nvPr/>
        </p:nvGrpSpPr>
        <p:grpSpPr bwMode="auto">
          <a:xfrm>
            <a:off x="6481434" y="4570117"/>
            <a:ext cx="1419232" cy="889098"/>
            <a:chOff x="6719807" y="-640932"/>
            <a:chExt cx="3326960" cy="2083716"/>
          </a:xfrm>
        </p:grpSpPr>
        <p:cxnSp>
          <p:nvCxnSpPr>
            <p:cNvPr id="71" name="直線コネクタ 70">
              <a:extLst>
                <a:ext uri="{FF2B5EF4-FFF2-40B4-BE49-F238E27FC236}">
                  <a16:creationId xmlns:a16="http://schemas.microsoft.com/office/drawing/2014/main" id="{2C9D6645-C3CB-7367-DF69-4E1658555EC1}"/>
                </a:ext>
              </a:extLst>
            </p:cNvPr>
            <p:cNvCxnSpPr/>
            <p:nvPr/>
          </p:nvCxnSpPr>
          <p:spPr bwMode="auto">
            <a:xfrm flipH="1">
              <a:off x="7265904" y="664924"/>
              <a:ext cx="7443" cy="539473"/>
            </a:xfrm>
            <a:prstGeom prst="line">
              <a:avLst/>
            </a:prstGeom>
            <a:noFill/>
            <a:ln w="12700" algn="ctr">
              <a:solidFill>
                <a:schemeClr val="tx1"/>
              </a:solidFill>
              <a:prstDash val="solid"/>
              <a:round/>
              <a:headEnd/>
              <a:tailEnd/>
            </a:ln>
            <a:effectLst>
              <a:glow rad="12700">
                <a:schemeClr val="bg1"/>
              </a:glow>
            </a:effectLst>
          </p:spPr>
        </p:cxnSp>
        <p:cxnSp>
          <p:nvCxnSpPr>
            <p:cNvPr id="72" name="直線矢印コネクタ 71">
              <a:extLst>
                <a:ext uri="{FF2B5EF4-FFF2-40B4-BE49-F238E27FC236}">
                  <a16:creationId xmlns:a16="http://schemas.microsoft.com/office/drawing/2014/main" id="{2430D798-3EEF-0C3E-78AC-E37B41E76F17}"/>
                </a:ext>
              </a:extLst>
            </p:cNvPr>
            <p:cNvCxnSpPr>
              <a:cxnSpLocks/>
            </p:cNvCxnSpPr>
            <p:nvPr/>
          </p:nvCxnSpPr>
          <p:spPr bwMode="auto">
            <a:xfrm>
              <a:off x="6752977" y="740462"/>
              <a:ext cx="501764" cy="0"/>
            </a:xfrm>
            <a:prstGeom prst="straightConnector1">
              <a:avLst/>
            </a:prstGeom>
            <a:noFill/>
            <a:ln w="12700" algn="ctr">
              <a:solidFill>
                <a:schemeClr val="tx1"/>
              </a:solidFill>
              <a:prstDash val="solid"/>
              <a:round/>
              <a:headEnd type="triangle"/>
              <a:tailEnd type="triangle"/>
            </a:ln>
            <a:effectLst>
              <a:glow rad="12700">
                <a:schemeClr val="bg1"/>
              </a:glow>
            </a:effectLst>
          </p:spPr>
        </p:cxnSp>
        <p:cxnSp>
          <p:nvCxnSpPr>
            <p:cNvPr id="73" name="直線コネクタ 72">
              <a:extLst>
                <a:ext uri="{FF2B5EF4-FFF2-40B4-BE49-F238E27FC236}">
                  <a16:creationId xmlns:a16="http://schemas.microsoft.com/office/drawing/2014/main" id="{CB9EB39C-EBF9-1336-3AB5-CB3BF33E448D}"/>
                </a:ext>
              </a:extLst>
            </p:cNvPr>
            <p:cNvCxnSpPr>
              <a:cxnSpLocks/>
            </p:cNvCxnSpPr>
            <p:nvPr/>
          </p:nvCxnSpPr>
          <p:spPr bwMode="auto">
            <a:xfrm>
              <a:off x="6719807" y="655280"/>
              <a:ext cx="0" cy="787504"/>
            </a:xfrm>
            <a:prstGeom prst="line">
              <a:avLst/>
            </a:prstGeom>
            <a:noFill/>
            <a:ln w="12700" algn="ctr">
              <a:solidFill>
                <a:schemeClr val="tx1"/>
              </a:solidFill>
              <a:prstDash val="solid"/>
              <a:round/>
              <a:headEnd/>
              <a:tailEnd/>
            </a:ln>
            <a:effectLst>
              <a:glow rad="12700">
                <a:schemeClr val="bg1"/>
              </a:glow>
            </a:effectLst>
          </p:spPr>
        </p:cxnSp>
        <p:cxnSp>
          <p:nvCxnSpPr>
            <p:cNvPr id="172" name="直線コネクタ 171">
              <a:extLst>
                <a:ext uri="{FF2B5EF4-FFF2-40B4-BE49-F238E27FC236}">
                  <a16:creationId xmlns:a16="http://schemas.microsoft.com/office/drawing/2014/main" id="{2C9D6645-C3CB-7367-DF69-4E1658555EC1}"/>
                </a:ext>
              </a:extLst>
            </p:cNvPr>
            <p:cNvCxnSpPr/>
            <p:nvPr/>
          </p:nvCxnSpPr>
          <p:spPr bwMode="auto">
            <a:xfrm>
              <a:off x="10046765" y="-640932"/>
              <a:ext cx="2" cy="231344"/>
            </a:xfrm>
            <a:prstGeom prst="line">
              <a:avLst/>
            </a:prstGeom>
            <a:noFill/>
            <a:ln w="12700" algn="ctr">
              <a:solidFill>
                <a:schemeClr val="tx1"/>
              </a:solidFill>
              <a:prstDash val="solid"/>
              <a:round/>
              <a:headEnd/>
              <a:tailEnd/>
            </a:ln>
            <a:effectLst>
              <a:glow rad="12700">
                <a:schemeClr val="bg1"/>
              </a:glow>
            </a:effectLst>
          </p:spPr>
        </p:cxnSp>
        <p:cxnSp>
          <p:nvCxnSpPr>
            <p:cNvPr id="173" name="直線矢印コネクタ 172">
              <a:extLst>
                <a:ext uri="{FF2B5EF4-FFF2-40B4-BE49-F238E27FC236}">
                  <a16:creationId xmlns:a16="http://schemas.microsoft.com/office/drawing/2014/main" id="{2430D798-3EEF-0C3E-78AC-E37B41E76F17}"/>
                </a:ext>
              </a:extLst>
            </p:cNvPr>
            <p:cNvCxnSpPr>
              <a:cxnSpLocks/>
            </p:cNvCxnSpPr>
            <p:nvPr/>
          </p:nvCxnSpPr>
          <p:spPr bwMode="auto">
            <a:xfrm>
              <a:off x="8975987" y="-547545"/>
              <a:ext cx="1070778" cy="0"/>
            </a:xfrm>
            <a:prstGeom prst="straightConnector1">
              <a:avLst/>
            </a:prstGeom>
            <a:noFill/>
            <a:ln w="12700" algn="ctr">
              <a:solidFill>
                <a:schemeClr val="tx1"/>
              </a:solidFill>
              <a:prstDash val="solid"/>
              <a:round/>
              <a:headEnd type="triangle"/>
              <a:tailEnd type="triangle"/>
            </a:ln>
            <a:effectLst>
              <a:glow rad="12700">
                <a:schemeClr val="bg1"/>
              </a:glow>
            </a:effectLst>
          </p:spPr>
        </p:cxnSp>
        <p:cxnSp>
          <p:nvCxnSpPr>
            <p:cNvPr id="174" name="直線コネクタ 173">
              <a:extLst>
                <a:ext uri="{FF2B5EF4-FFF2-40B4-BE49-F238E27FC236}">
                  <a16:creationId xmlns:a16="http://schemas.microsoft.com/office/drawing/2014/main" id="{CB9EB39C-EBF9-1336-3AB5-CB3BF33E448D}"/>
                </a:ext>
              </a:extLst>
            </p:cNvPr>
            <p:cNvCxnSpPr>
              <a:cxnSpLocks/>
            </p:cNvCxnSpPr>
            <p:nvPr/>
          </p:nvCxnSpPr>
          <p:spPr bwMode="auto">
            <a:xfrm>
              <a:off x="8942817" y="-632130"/>
              <a:ext cx="0" cy="619485"/>
            </a:xfrm>
            <a:prstGeom prst="line">
              <a:avLst/>
            </a:prstGeom>
            <a:noFill/>
            <a:ln w="12700" algn="ctr">
              <a:solidFill>
                <a:schemeClr val="tx1"/>
              </a:solidFill>
              <a:prstDash val="solid"/>
              <a:round/>
              <a:headEnd/>
              <a:tailEnd/>
            </a:ln>
            <a:effectLst>
              <a:glow rad="12700">
                <a:schemeClr val="bg1"/>
              </a:glow>
            </a:effectLst>
          </p:spPr>
        </p:cxnSp>
      </p:grpSp>
      <p:sp>
        <p:nvSpPr>
          <p:cNvPr id="64" name="テキスト ボックス 114">
            <a:extLst>
              <a:ext uri="{FF2B5EF4-FFF2-40B4-BE49-F238E27FC236}">
                <a16:creationId xmlns:a16="http://schemas.microsoft.com/office/drawing/2014/main" id="{DE764864-BE85-CC98-2BF8-56CFA080C13C}"/>
              </a:ext>
            </a:extLst>
          </p:cNvPr>
          <p:cNvSpPr txBox="1"/>
          <p:nvPr/>
        </p:nvSpPr>
        <p:spPr bwMode="auto">
          <a:xfrm>
            <a:off x="7332090" y="6560353"/>
            <a:ext cx="1011737" cy="113010"/>
          </a:xfrm>
          <a:prstGeom prst="rect">
            <a:avLst/>
          </a:prstGeom>
          <a:solidFill>
            <a:srgbClr val="FFFFFF">
              <a:alpha val="50196"/>
            </a:srgbClr>
          </a:solidFill>
          <a:ln w="9525" cmpd="sng">
            <a:noFill/>
          </a:ln>
        </p:spPr>
        <p:style>
          <a:lnRef idx="0">
            <a:scrgbClr r="0" g="0" b="0"/>
          </a:lnRef>
          <a:fillRef idx="0">
            <a:scrgbClr r="0" g="0" b="0"/>
          </a:fillRef>
          <a:effectRef idx="0">
            <a:scrgbClr r="0" g="0" b="0"/>
          </a:effectRef>
          <a:fontRef idx="minor">
            <a:schemeClr val="dk1"/>
          </a:fontRef>
        </p:style>
        <p:txBody>
          <a:bodyPr vert="horz" wrap="none" lIns="0" tIns="0" rIns="0" bIns="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700" dirty="0">
                <a:latin typeface="ＭＳ Ｐゴシック" panose="020B0600070205080204" pitchFamily="50" charset="-128"/>
                <a:ea typeface="ＭＳ Ｐゴシック" panose="020B0600070205080204" pitchFamily="50" charset="-128"/>
              </a:rPr>
              <a:t>下図：地理院地図を使用</a:t>
            </a:r>
          </a:p>
        </p:txBody>
      </p:sp>
      <p:pic>
        <p:nvPicPr>
          <p:cNvPr id="65" name="図 64">
            <a:extLst>
              <a:ext uri="{FF2B5EF4-FFF2-40B4-BE49-F238E27FC236}">
                <a16:creationId xmlns:a16="http://schemas.microsoft.com/office/drawing/2014/main" id="{ED12CF95-0E21-C497-7BA2-DD55A4607C10}"/>
              </a:ext>
            </a:extLst>
          </p:cNvPr>
          <p:cNvPicPr>
            <a:picLocks noChangeAspect="1"/>
          </p:cNvPicPr>
          <p:nvPr/>
        </p:nvPicPr>
        <p:blipFill>
          <a:blip r:embed="rId6"/>
          <a:stretch>
            <a:fillRect/>
          </a:stretch>
        </p:blipFill>
        <p:spPr>
          <a:xfrm>
            <a:off x="7181249" y="5063817"/>
            <a:ext cx="199644" cy="167640"/>
          </a:xfrm>
          <a:prstGeom prst="rect">
            <a:avLst/>
          </a:prstGeom>
        </p:spPr>
      </p:pic>
      <p:pic>
        <p:nvPicPr>
          <p:cNvPr id="66" name="図 65">
            <a:extLst>
              <a:ext uri="{FF2B5EF4-FFF2-40B4-BE49-F238E27FC236}">
                <a16:creationId xmlns:a16="http://schemas.microsoft.com/office/drawing/2014/main" id="{1D955A39-23B0-6296-F0A9-D1C403CD0FEA}"/>
              </a:ext>
            </a:extLst>
          </p:cNvPr>
          <p:cNvPicPr>
            <a:picLocks noChangeAspect="1"/>
          </p:cNvPicPr>
          <p:nvPr/>
        </p:nvPicPr>
        <p:blipFill>
          <a:blip r:embed="rId7"/>
          <a:stretch>
            <a:fillRect/>
          </a:stretch>
        </p:blipFill>
        <p:spPr>
          <a:xfrm>
            <a:off x="6730265" y="4573873"/>
            <a:ext cx="182880" cy="167640"/>
          </a:xfrm>
          <a:prstGeom prst="rect">
            <a:avLst/>
          </a:prstGeom>
        </p:spPr>
      </p:pic>
      <p:pic>
        <p:nvPicPr>
          <p:cNvPr id="67" name="図 66">
            <a:extLst>
              <a:ext uri="{FF2B5EF4-FFF2-40B4-BE49-F238E27FC236}">
                <a16:creationId xmlns:a16="http://schemas.microsoft.com/office/drawing/2014/main" id="{990AC626-3176-8A9B-E315-A74FBF277DB8}"/>
              </a:ext>
            </a:extLst>
          </p:cNvPr>
          <p:cNvPicPr>
            <a:picLocks noChangeAspect="1"/>
          </p:cNvPicPr>
          <p:nvPr/>
        </p:nvPicPr>
        <p:blipFill>
          <a:blip r:embed="rId8"/>
          <a:stretch>
            <a:fillRect/>
          </a:stretch>
        </p:blipFill>
        <p:spPr>
          <a:xfrm>
            <a:off x="4620478" y="5260060"/>
            <a:ext cx="199644" cy="169164"/>
          </a:xfrm>
          <a:prstGeom prst="rect">
            <a:avLst/>
          </a:prstGeom>
        </p:spPr>
      </p:pic>
      <p:pic>
        <p:nvPicPr>
          <p:cNvPr id="68" name="図 67">
            <a:extLst>
              <a:ext uri="{FF2B5EF4-FFF2-40B4-BE49-F238E27FC236}">
                <a16:creationId xmlns:a16="http://schemas.microsoft.com/office/drawing/2014/main" id="{EB5C299B-F03C-1597-C3BD-E50B24062610}"/>
              </a:ext>
            </a:extLst>
          </p:cNvPr>
          <p:cNvPicPr>
            <a:picLocks noChangeAspect="1"/>
          </p:cNvPicPr>
          <p:nvPr/>
        </p:nvPicPr>
        <p:blipFill>
          <a:blip r:embed="rId9"/>
          <a:stretch>
            <a:fillRect/>
          </a:stretch>
        </p:blipFill>
        <p:spPr>
          <a:xfrm>
            <a:off x="6860803" y="5608521"/>
            <a:ext cx="199644" cy="167640"/>
          </a:xfrm>
          <a:prstGeom prst="rect">
            <a:avLst/>
          </a:prstGeom>
        </p:spPr>
      </p:pic>
      <p:pic>
        <p:nvPicPr>
          <p:cNvPr id="69" name="図 68">
            <a:extLst>
              <a:ext uri="{FF2B5EF4-FFF2-40B4-BE49-F238E27FC236}">
                <a16:creationId xmlns:a16="http://schemas.microsoft.com/office/drawing/2014/main" id="{75E709B9-50B9-AB2E-4B96-C7A4606B74C9}"/>
              </a:ext>
            </a:extLst>
          </p:cNvPr>
          <p:cNvPicPr>
            <a:picLocks noChangeAspect="1"/>
          </p:cNvPicPr>
          <p:nvPr/>
        </p:nvPicPr>
        <p:blipFill>
          <a:blip r:embed="rId7"/>
          <a:stretch>
            <a:fillRect/>
          </a:stretch>
        </p:blipFill>
        <p:spPr>
          <a:xfrm>
            <a:off x="4816828" y="6330492"/>
            <a:ext cx="182880" cy="167640"/>
          </a:xfrm>
          <a:prstGeom prst="rect">
            <a:avLst/>
          </a:prstGeom>
        </p:spPr>
      </p:pic>
      <p:pic>
        <p:nvPicPr>
          <p:cNvPr id="70" name="図 69">
            <a:extLst>
              <a:ext uri="{FF2B5EF4-FFF2-40B4-BE49-F238E27FC236}">
                <a16:creationId xmlns:a16="http://schemas.microsoft.com/office/drawing/2014/main" id="{1D84C715-8F03-6F6E-DC54-C6E382C6348F}"/>
              </a:ext>
            </a:extLst>
          </p:cNvPr>
          <p:cNvPicPr>
            <a:picLocks noChangeAspect="1"/>
          </p:cNvPicPr>
          <p:nvPr/>
        </p:nvPicPr>
        <p:blipFill>
          <a:blip r:embed="rId9"/>
          <a:stretch>
            <a:fillRect/>
          </a:stretch>
        </p:blipFill>
        <p:spPr>
          <a:xfrm>
            <a:off x="6612487" y="5902331"/>
            <a:ext cx="199644" cy="167640"/>
          </a:xfrm>
          <a:prstGeom prst="rect">
            <a:avLst/>
          </a:prstGeom>
        </p:spPr>
      </p:pic>
      <p:sp>
        <p:nvSpPr>
          <p:cNvPr id="171" name="吹き出し: 四角形 176">
            <a:extLst>
              <a:ext uri="{FF2B5EF4-FFF2-40B4-BE49-F238E27FC236}">
                <a16:creationId xmlns:a16="http://schemas.microsoft.com/office/drawing/2014/main" id="{26B48779-624A-2547-0976-7C5FB05AA06E}"/>
              </a:ext>
            </a:extLst>
          </p:cNvPr>
          <p:cNvSpPr/>
          <p:nvPr/>
        </p:nvSpPr>
        <p:spPr bwMode="auto">
          <a:xfrm>
            <a:off x="7349960" y="4158383"/>
            <a:ext cx="599760" cy="380144"/>
          </a:xfrm>
          <a:prstGeom prst="wedgeRectCallout">
            <a:avLst>
              <a:gd name="adj1" fmla="val 20860"/>
              <a:gd name="adj2" fmla="val 16283"/>
            </a:avLst>
          </a:prstGeom>
          <a:solidFill>
            <a:schemeClr val="bg1"/>
          </a:solidFill>
          <a:ln w="9525" cap="flat" cmpd="sng">
            <a:solidFill>
              <a:schemeClr val="tx1"/>
            </a:solidFill>
            <a:prstDash val="solid"/>
            <a:round/>
            <a:headEnd/>
            <a:tailEnd/>
          </a:ln>
          <a:effectLst>
            <a:glow>
              <a:schemeClr val="accent1">
                <a:alpha val="70000"/>
              </a:schemeClr>
            </a:glow>
          </a:effectLst>
        </p:spPr>
        <p:txBody>
          <a:bodyPr lIns="0" tIns="0" rIns="0" bIns="0" anchor="ctr"/>
          <a:lstStyle/>
          <a:p>
            <a:pPr algn="ctr"/>
            <a:r>
              <a:rPr lang="ja-JP" altLang="en-US" sz="900" dirty="0">
                <a:solidFill>
                  <a:srgbClr val="FF0000"/>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山直工区</a:t>
            </a:r>
            <a:endParaRPr lang="en-US" altLang="ja-JP" sz="900" dirty="0">
              <a:solidFill>
                <a:srgbClr val="FF0000"/>
              </a:solidFill>
              <a:effectLst>
                <a:glow rad="63500">
                  <a:schemeClr val="bg1">
                    <a:alpha val="90000"/>
                  </a:schemeClr>
                </a:glow>
              </a:effectLst>
              <a:latin typeface="ＭＳ Ｐゴシック" panose="020B0600070205080204" pitchFamily="50" charset="-128"/>
              <a:ea typeface="ＭＳ Ｐゴシック" panose="020B0600070205080204" pitchFamily="50" charset="-128"/>
            </a:endParaRPr>
          </a:p>
          <a:p>
            <a:pPr algn="ctr"/>
            <a:r>
              <a:rPr lang="en-US" altLang="ja-JP" sz="900" dirty="0">
                <a:solidFill>
                  <a:srgbClr val="FF0000"/>
                </a:solidFill>
                <a:effectLst>
                  <a:glow rad="63500">
                    <a:schemeClr val="bg1">
                      <a:alpha val="90000"/>
                    </a:schemeClr>
                  </a:glow>
                </a:effectLst>
                <a:latin typeface="ＭＳ Ｐゴシック" panose="020B0600070205080204" pitchFamily="50" charset="-128"/>
                <a:ea typeface="ＭＳ Ｐゴシック" panose="020B0600070205080204" pitchFamily="50" charset="-128"/>
              </a:rPr>
              <a:t>L=2.35km</a:t>
            </a:r>
          </a:p>
        </p:txBody>
      </p:sp>
      <p:sp>
        <p:nvSpPr>
          <p:cNvPr id="3" name="テキスト ボックス 2">
            <a:extLst>
              <a:ext uri="{FF2B5EF4-FFF2-40B4-BE49-F238E27FC236}">
                <a16:creationId xmlns:a16="http://schemas.microsoft.com/office/drawing/2014/main" id="{509557E3-A79D-A9A2-ECE4-F03711DA438E}"/>
              </a:ext>
            </a:extLst>
          </p:cNvPr>
          <p:cNvSpPr txBox="1"/>
          <p:nvPr/>
        </p:nvSpPr>
        <p:spPr>
          <a:xfrm rot="18499635">
            <a:off x="6871454" y="4551628"/>
            <a:ext cx="568098" cy="87845"/>
          </a:xfrm>
          <a:prstGeom prst="rect">
            <a:avLst/>
          </a:prstGeom>
          <a:solidFill>
            <a:srgbClr val="FFFFFF">
              <a:alpha val="50000"/>
            </a:srgbClr>
          </a:solidFill>
          <a:ln>
            <a:noFill/>
          </a:ln>
        </p:spPr>
        <p:txBody>
          <a:bodyPr wrap="none" lIns="25714" tIns="0" rIns="25714" bIns="0" rtlCol="0" anchor="ctr" anchorCtr="0">
            <a:spAutoFit/>
          </a:bodyPr>
          <a:lstStyle/>
          <a:p>
            <a:pPr algn="ctr" defTabSz="653156" eaLnBrk="1" fontAlgn="auto" hangingPunct="1">
              <a:spcBef>
                <a:spcPts val="0"/>
              </a:spcBef>
              <a:spcAft>
                <a:spcPts val="0"/>
              </a:spcAft>
              <a:defRPr/>
            </a:pPr>
            <a:r>
              <a:rPr kumimoji="0" lang="ja-JP" altLang="en-US" sz="571" b="1" kern="0" dirty="0">
                <a:latin typeface="Meiryo UI" panose="020B0604030504040204" pitchFamily="50" charset="-128"/>
                <a:ea typeface="Meiryo UI" panose="020B0604030504040204" pitchFamily="50" charset="-128"/>
                <a:cs typeface="Meiryo UI" panose="020B0604030504040204" pitchFamily="50" charset="-128"/>
              </a:rPr>
              <a:t>大阪和泉泉南線</a:t>
            </a:r>
          </a:p>
        </p:txBody>
      </p:sp>
      <p:sp>
        <p:nvSpPr>
          <p:cNvPr id="5" name="テキスト ボックス 4">
            <a:extLst>
              <a:ext uri="{FF2B5EF4-FFF2-40B4-BE49-F238E27FC236}">
                <a16:creationId xmlns:a16="http://schemas.microsoft.com/office/drawing/2014/main" id="{E4125FE7-6264-54CC-797D-F325B26662EE}"/>
              </a:ext>
            </a:extLst>
          </p:cNvPr>
          <p:cNvSpPr txBox="1"/>
          <p:nvPr/>
        </p:nvSpPr>
        <p:spPr>
          <a:xfrm rot="2520000">
            <a:off x="5588981" y="5049640"/>
            <a:ext cx="874271" cy="219804"/>
          </a:xfrm>
          <a:prstGeom prst="rect">
            <a:avLst/>
          </a:prstGeom>
          <a:solidFill>
            <a:srgbClr val="FFFFFF">
              <a:alpha val="50000"/>
            </a:srgbClr>
          </a:solidFill>
          <a:ln>
            <a:noFill/>
          </a:ln>
        </p:spPr>
        <p:txBody>
          <a:bodyPr wrap="none" lIns="25714" tIns="0" rIns="25714" bIns="0" rtlCol="0" anchor="ctr" anchorCtr="0">
            <a:spAutoFit/>
          </a:bodyPr>
          <a:lstStyle>
            <a:defPPr>
              <a:defRPr lang="ja-JP"/>
            </a:defPPr>
            <a:lvl1pPr marR="0" lvl="0" indent="0" algn="ctr" defTabSz="914400" fontAlgn="auto">
              <a:lnSpc>
                <a:spcPct val="100000"/>
              </a:lnSpc>
              <a:spcBef>
                <a:spcPts val="0"/>
              </a:spcBef>
              <a:spcAft>
                <a:spcPts val="0"/>
              </a:spcAft>
              <a:buClrTx/>
              <a:buSzTx/>
              <a:buFontTx/>
              <a:buNone/>
              <a:tabLst/>
              <a:defRPr kumimoji="0" sz="1000" b="1" kern="0">
                <a:solidFill>
                  <a:prstClr val="black"/>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714" dirty="0">
                <a:solidFill>
                  <a:schemeClr val="tx1"/>
                </a:solidFill>
              </a:rPr>
              <a:t>岸和田牛滝山貝塚線</a:t>
            </a:r>
            <a:endParaRPr lang="en-US" altLang="ja-JP" sz="714" dirty="0">
              <a:solidFill>
                <a:schemeClr val="tx1"/>
              </a:solidFill>
            </a:endParaRPr>
          </a:p>
          <a:p>
            <a:r>
              <a:rPr lang="ja-JP" altLang="en-US" sz="714" dirty="0">
                <a:solidFill>
                  <a:schemeClr val="tx1"/>
                </a:solidFill>
              </a:rPr>
              <a:t>（貝塚中央線）</a:t>
            </a:r>
          </a:p>
        </p:txBody>
      </p:sp>
      <p:sp>
        <p:nvSpPr>
          <p:cNvPr id="6" name="テキスト ボックス 5">
            <a:extLst>
              <a:ext uri="{FF2B5EF4-FFF2-40B4-BE49-F238E27FC236}">
                <a16:creationId xmlns:a16="http://schemas.microsoft.com/office/drawing/2014/main" id="{595BD28A-7F9D-8D7D-AA35-774FEE3E2FE2}"/>
              </a:ext>
            </a:extLst>
          </p:cNvPr>
          <p:cNvSpPr txBox="1"/>
          <p:nvPr/>
        </p:nvSpPr>
        <p:spPr>
          <a:xfrm rot="19652539">
            <a:off x="8023877" y="4574138"/>
            <a:ext cx="420621" cy="87845"/>
          </a:xfrm>
          <a:prstGeom prst="rect">
            <a:avLst/>
          </a:prstGeom>
          <a:solidFill>
            <a:srgbClr val="FFFFFF">
              <a:alpha val="50000"/>
            </a:srgbClr>
          </a:solidFill>
          <a:ln>
            <a:noFill/>
          </a:ln>
        </p:spPr>
        <p:txBody>
          <a:bodyPr wrap="none" lIns="25714" tIns="0" rIns="25714" bIns="0" rtlCol="0" anchor="ctr" anchorCtr="0">
            <a:spAutoFit/>
          </a:bodyPr>
          <a:lstStyle/>
          <a:p>
            <a:pPr algn="ctr" defTabSz="653156" eaLnBrk="1" fontAlgn="auto" hangingPunct="1">
              <a:spcBef>
                <a:spcPts val="0"/>
              </a:spcBef>
              <a:spcAft>
                <a:spcPts val="0"/>
              </a:spcAft>
              <a:defRPr/>
            </a:pPr>
            <a:r>
              <a:rPr kumimoji="0" lang="ja-JP" altLang="en-US" sz="571" b="1" kern="0" dirty="0">
                <a:latin typeface="Meiryo UI" panose="020B0604030504040204" pitchFamily="50" charset="-128"/>
                <a:ea typeface="Meiryo UI" panose="020B0604030504040204" pitchFamily="50" charset="-128"/>
                <a:cs typeface="Meiryo UI" panose="020B0604030504040204" pitchFamily="50" charset="-128"/>
              </a:rPr>
              <a:t>三林岡山線</a:t>
            </a:r>
          </a:p>
        </p:txBody>
      </p:sp>
      <p:sp>
        <p:nvSpPr>
          <p:cNvPr id="7" name="フリーフォーム 6"/>
          <p:cNvSpPr/>
          <p:nvPr/>
        </p:nvSpPr>
        <p:spPr bwMode="auto">
          <a:xfrm>
            <a:off x="6488264" y="5390984"/>
            <a:ext cx="222637" cy="119270"/>
          </a:xfrm>
          <a:custGeom>
            <a:avLst/>
            <a:gdLst>
              <a:gd name="connsiteX0" fmla="*/ 0 w 222637"/>
              <a:gd name="connsiteY0" fmla="*/ 119270 h 119270"/>
              <a:gd name="connsiteX1" fmla="*/ 71562 w 222637"/>
              <a:gd name="connsiteY1" fmla="*/ 39757 h 119270"/>
              <a:gd name="connsiteX2" fmla="*/ 135173 w 222637"/>
              <a:gd name="connsiteY2" fmla="*/ 23854 h 119270"/>
              <a:gd name="connsiteX3" fmla="*/ 222637 w 222637"/>
              <a:gd name="connsiteY3" fmla="*/ 0 h 119270"/>
            </a:gdLst>
            <a:ahLst/>
            <a:cxnLst>
              <a:cxn ang="0">
                <a:pos x="connsiteX0" y="connsiteY0"/>
              </a:cxn>
              <a:cxn ang="0">
                <a:pos x="connsiteX1" y="connsiteY1"/>
              </a:cxn>
              <a:cxn ang="0">
                <a:pos x="connsiteX2" y="connsiteY2"/>
              </a:cxn>
              <a:cxn ang="0">
                <a:pos x="connsiteX3" y="connsiteY3"/>
              </a:cxn>
            </a:cxnLst>
            <a:rect l="l" t="t" r="r" b="b"/>
            <a:pathLst>
              <a:path w="222637" h="119270">
                <a:moveTo>
                  <a:pt x="0" y="119270"/>
                </a:moveTo>
                <a:lnTo>
                  <a:pt x="71562" y="39757"/>
                </a:lnTo>
                <a:lnTo>
                  <a:pt x="135173" y="23854"/>
                </a:lnTo>
                <a:lnTo>
                  <a:pt x="222637" y="0"/>
                </a:lnTo>
              </a:path>
            </a:pathLst>
          </a:custGeom>
          <a:noFill/>
          <a:ln w="88900" cap="sq" cmpd="tri">
            <a:solidFill>
              <a:srgbClr val="0000FF"/>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8" name="フリーフォーム 7"/>
          <p:cNvSpPr/>
          <p:nvPr/>
        </p:nvSpPr>
        <p:spPr bwMode="auto">
          <a:xfrm>
            <a:off x="8269357" y="4325510"/>
            <a:ext cx="127220" cy="143123"/>
          </a:xfrm>
          <a:custGeom>
            <a:avLst/>
            <a:gdLst>
              <a:gd name="connsiteX0" fmla="*/ 0 w 127220"/>
              <a:gd name="connsiteY0" fmla="*/ 143123 h 143123"/>
              <a:gd name="connsiteX1" fmla="*/ 127220 w 127220"/>
              <a:gd name="connsiteY1" fmla="*/ 0 h 143123"/>
            </a:gdLst>
            <a:ahLst/>
            <a:cxnLst>
              <a:cxn ang="0">
                <a:pos x="connsiteX0" y="connsiteY0"/>
              </a:cxn>
              <a:cxn ang="0">
                <a:pos x="connsiteX1" y="connsiteY1"/>
              </a:cxn>
            </a:cxnLst>
            <a:rect l="l" t="t" r="r" b="b"/>
            <a:pathLst>
              <a:path w="127220" h="143123">
                <a:moveTo>
                  <a:pt x="0" y="143123"/>
                </a:moveTo>
                <a:lnTo>
                  <a:pt x="127220" y="0"/>
                </a:lnTo>
              </a:path>
            </a:pathLst>
          </a:custGeom>
          <a:noFill/>
          <a:ln w="73025" cap="sq" cmpd="tri">
            <a:solidFill>
              <a:srgbClr val="0000FF"/>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9" name="フリーフォーム 8"/>
          <p:cNvSpPr/>
          <p:nvPr/>
        </p:nvSpPr>
        <p:spPr bwMode="auto">
          <a:xfrm>
            <a:off x="7895645" y="4508390"/>
            <a:ext cx="326004" cy="174928"/>
          </a:xfrm>
          <a:custGeom>
            <a:avLst/>
            <a:gdLst>
              <a:gd name="connsiteX0" fmla="*/ 326004 w 326004"/>
              <a:gd name="connsiteY0" fmla="*/ 0 h 174928"/>
              <a:gd name="connsiteX1" fmla="*/ 0 w 326004"/>
              <a:gd name="connsiteY1" fmla="*/ 174928 h 174928"/>
            </a:gdLst>
            <a:ahLst/>
            <a:cxnLst>
              <a:cxn ang="0">
                <a:pos x="connsiteX0" y="connsiteY0"/>
              </a:cxn>
              <a:cxn ang="0">
                <a:pos x="connsiteX1" y="connsiteY1"/>
              </a:cxn>
            </a:cxnLst>
            <a:rect l="l" t="t" r="r" b="b"/>
            <a:pathLst>
              <a:path w="326004" h="174928">
                <a:moveTo>
                  <a:pt x="326004" y="0"/>
                </a:moveTo>
                <a:lnTo>
                  <a:pt x="0" y="174928"/>
                </a:lnTo>
              </a:path>
            </a:pathLst>
          </a:custGeom>
          <a:noFill/>
          <a:ln w="34925"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87" name="テキスト ボックス 86"/>
          <p:cNvSpPr txBox="1"/>
          <p:nvPr/>
        </p:nvSpPr>
        <p:spPr>
          <a:xfrm>
            <a:off x="3702690" y="3563301"/>
            <a:ext cx="1620957" cy="1169551"/>
          </a:xfrm>
          <a:prstGeom prst="rect">
            <a:avLst/>
          </a:prstGeom>
          <a:solidFill>
            <a:schemeClr val="bg1"/>
          </a:solidFill>
          <a:ln>
            <a:solidFill>
              <a:schemeClr val="tx1"/>
            </a:solidFill>
          </a:ln>
        </p:spPr>
        <p:txBody>
          <a:bodyPr wrap="none" rtlCol="0">
            <a:spAutoFit/>
          </a:bodyPr>
          <a:lstStyle/>
          <a:p>
            <a:r>
              <a:rPr kumimoji="1" lang="ja-JP" altLang="en-US" sz="1400" dirty="0"/>
              <a:t>凡例</a:t>
            </a:r>
            <a:endParaRPr kumimoji="1" lang="en-US" altLang="ja-JP" sz="1400" dirty="0"/>
          </a:p>
          <a:p>
            <a:r>
              <a:rPr kumimoji="1" lang="ja-JP" altLang="en-US" sz="1400" dirty="0"/>
              <a:t>　　　本事業区間</a:t>
            </a:r>
            <a:endParaRPr kumimoji="1" lang="en-US" altLang="ja-JP" sz="1400" dirty="0"/>
          </a:p>
          <a:p>
            <a:r>
              <a:rPr kumimoji="1" lang="ja-JP" altLang="en-US" sz="1400" dirty="0"/>
              <a:t>　　　事業中区間</a:t>
            </a:r>
            <a:endParaRPr kumimoji="1" lang="en-US" altLang="ja-JP" sz="1400" dirty="0"/>
          </a:p>
          <a:p>
            <a:r>
              <a:rPr kumimoji="1" lang="ja-JP" altLang="en-US" sz="1400" dirty="0"/>
              <a:t>　　　整備済区間</a:t>
            </a:r>
            <a:endParaRPr kumimoji="1" lang="en-US" altLang="ja-JP" sz="1400" dirty="0"/>
          </a:p>
          <a:p>
            <a:r>
              <a:rPr kumimoji="1" lang="ja-JP" altLang="en-US" sz="1400" dirty="0"/>
              <a:t>　　　未整備区間</a:t>
            </a:r>
            <a:endParaRPr kumimoji="1" lang="en-US" altLang="ja-JP" sz="1400" dirty="0"/>
          </a:p>
        </p:txBody>
      </p:sp>
      <p:cxnSp>
        <p:nvCxnSpPr>
          <p:cNvPr id="88" name="直線コネクタ 122"/>
          <p:cNvCxnSpPr>
            <a:cxnSpLocks noChangeShapeType="1"/>
          </p:cNvCxnSpPr>
          <p:nvPr/>
        </p:nvCxnSpPr>
        <p:spPr bwMode="auto">
          <a:xfrm>
            <a:off x="3780603" y="3910080"/>
            <a:ext cx="473075" cy="0"/>
          </a:xfrm>
          <a:prstGeom prst="line">
            <a:avLst/>
          </a:prstGeom>
          <a:noFill/>
          <a:ln w="889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9" name="直線コネクタ 122"/>
          <p:cNvCxnSpPr>
            <a:cxnSpLocks noChangeShapeType="1"/>
          </p:cNvCxnSpPr>
          <p:nvPr/>
        </p:nvCxnSpPr>
        <p:spPr bwMode="auto">
          <a:xfrm>
            <a:off x="3780603" y="4148539"/>
            <a:ext cx="473075" cy="0"/>
          </a:xfrm>
          <a:prstGeom prst="line">
            <a:avLst/>
          </a:prstGeom>
          <a:noFill/>
          <a:ln w="73025" cmpd="tri"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0" name="直線コネクタ 122"/>
          <p:cNvCxnSpPr>
            <a:cxnSpLocks noChangeShapeType="1"/>
          </p:cNvCxnSpPr>
          <p:nvPr/>
        </p:nvCxnSpPr>
        <p:spPr bwMode="auto">
          <a:xfrm>
            <a:off x="3796838" y="4586799"/>
            <a:ext cx="473075" cy="0"/>
          </a:xfrm>
          <a:prstGeom prst="line">
            <a:avLst/>
          </a:prstGeom>
          <a:noFill/>
          <a:ln w="3175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1" name="直線コネクタ 122"/>
          <p:cNvCxnSpPr>
            <a:cxnSpLocks noChangeShapeType="1"/>
          </p:cNvCxnSpPr>
          <p:nvPr/>
        </p:nvCxnSpPr>
        <p:spPr bwMode="auto">
          <a:xfrm>
            <a:off x="3780603" y="4372450"/>
            <a:ext cx="473075" cy="0"/>
          </a:xfrm>
          <a:prstGeom prst="line">
            <a:avLst/>
          </a:prstGeom>
          <a:noFill/>
          <a:ln w="31750" algn="ctr">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6234" t="11387" r="1280" b="1881"/>
          <a:stretch/>
        </p:blipFill>
        <p:spPr>
          <a:xfrm>
            <a:off x="3980365" y="3126375"/>
            <a:ext cx="5082075" cy="3362915"/>
          </a:xfrm>
          <a:prstGeom prst="rect">
            <a:avLst/>
          </a:prstGeom>
          <a:ln w="12700">
            <a:solidFill>
              <a:schemeClr val="tx1"/>
            </a:solidFill>
          </a:ln>
        </p:spPr>
      </p:pic>
      <p:sp>
        <p:nvSpPr>
          <p:cNvPr id="20" name="タイトル 2">
            <a:extLst>
              <a:ext uri="{FF2B5EF4-FFF2-40B4-BE49-F238E27FC236}">
                <a16:creationId xmlns:a16="http://schemas.microsoft.com/office/drawing/2014/main" id="{D73E9D65-E2C1-5C12-DD3C-ABD3BBE15B4C}"/>
              </a:ext>
            </a:extLst>
          </p:cNvPr>
          <p:cNvSpPr>
            <a:spLocks noGrp="1"/>
          </p:cNvSpPr>
          <p:nvPr>
            <p:ph type="ctrTitle"/>
          </p:nvPr>
        </p:nvSpPr>
        <p:spPr>
          <a:xfrm>
            <a:off x="0" y="0"/>
            <a:ext cx="9144000" cy="554038"/>
          </a:xfr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p>
            <a:pPr algn="l" defTabSz="457200" eaLnBrk="0" fontAlgn="base" hangingPunct="0">
              <a:spcAft>
                <a:spcPct val="0"/>
              </a:spcAft>
            </a:pPr>
            <a:r>
              <a:rPr lang="ja-JP" altLang="en-US" sz="2800" dirty="0">
                <a:latin typeface="Meiryo UI" panose="020B0604030504040204" pitchFamily="50" charset="-128"/>
                <a:ea typeface="Meiryo UI" panose="020B0604030504040204" pitchFamily="50" charset="-128"/>
              </a:rPr>
              <a:t>２．事業の必要性等に関する視点</a:t>
            </a:r>
          </a:p>
        </p:txBody>
      </p:sp>
      <p:sp>
        <p:nvSpPr>
          <p:cNvPr id="27657" name="正方形/長方形 27656">
            <a:extLst>
              <a:ext uri="{FF2B5EF4-FFF2-40B4-BE49-F238E27FC236}">
                <a16:creationId xmlns:a16="http://schemas.microsoft.com/office/drawing/2014/main" id="{1C0289C8-E856-78F7-0624-1A5437D1BBDE}"/>
              </a:ext>
            </a:extLst>
          </p:cNvPr>
          <p:cNvSpPr>
            <a:spLocks noChangeArrowheads="1"/>
          </p:cNvSpPr>
          <p:nvPr/>
        </p:nvSpPr>
        <p:spPr bwMode="auto">
          <a:xfrm>
            <a:off x="4167287" y="7004444"/>
            <a:ext cx="21467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dirty="0">
                <a:latin typeface="ＭＳ ゴシック" panose="020B0609070205080204" pitchFamily="49" charset="-128"/>
                <a:ea typeface="ＭＳ ゴシック" panose="020B0609070205080204" pitchFamily="49" charset="-128"/>
              </a:rPr>
              <a:t>1:65,000</a:t>
            </a:r>
            <a:r>
              <a:rPr lang="ja-JP" altLang="en-US" sz="1800" dirty="0">
                <a:latin typeface="ＭＳ ゴシック" panose="020B0609070205080204" pitchFamily="49" charset="-128"/>
                <a:ea typeface="ＭＳ ゴシック" panose="020B0609070205080204" pitchFamily="49" charset="-128"/>
              </a:rPr>
              <a:t>地図 </a:t>
            </a:r>
            <a:r>
              <a:rPr lang="en-US" altLang="ja-JP" sz="1800" dirty="0">
                <a:latin typeface="ＭＳ ゴシック" panose="020B0609070205080204" pitchFamily="49" charset="-128"/>
                <a:ea typeface="ＭＳ ゴシック" panose="020B0609070205080204" pitchFamily="49" charset="-128"/>
              </a:rPr>
              <a:t>60</a:t>
            </a:r>
            <a:r>
              <a:rPr lang="ja-JP" altLang="en-US" sz="1800" dirty="0">
                <a:latin typeface="ＭＳ ゴシック" panose="020B0609070205080204" pitchFamily="49" charset="-128"/>
                <a:ea typeface="ＭＳ ゴシック" panose="020B0609070205080204" pitchFamily="49" charset="-128"/>
              </a:rPr>
              <a:t>％</a:t>
            </a:r>
          </a:p>
        </p:txBody>
      </p:sp>
      <p:sp>
        <p:nvSpPr>
          <p:cNvPr id="7" name="正方形/長方形 4">
            <a:extLst>
              <a:ext uri="{FF2B5EF4-FFF2-40B4-BE49-F238E27FC236}">
                <a16:creationId xmlns:a16="http://schemas.microsoft.com/office/drawing/2014/main" id="{B787C822-7E54-780A-798E-A2EFE00038A2}"/>
              </a:ext>
            </a:extLst>
          </p:cNvPr>
          <p:cNvSpPr>
            <a:spLocks noChangeArrowheads="1"/>
          </p:cNvSpPr>
          <p:nvPr/>
        </p:nvSpPr>
        <p:spPr bwMode="auto">
          <a:xfrm>
            <a:off x="15875" y="615167"/>
            <a:ext cx="8683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■事業を巡る社会経済情勢等</a:t>
            </a:r>
          </a:p>
        </p:txBody>
      </p:sp>
      <p:sp>
        <p:nvSpPr>
          <p:cNvPr id="4" name="テキスト ボックス 3"/>
          <p:cNvSpPr txBox="1"/>
          <p:nvPr/>
        </p:nvSpPr>
        <p:spPr>
          <a:xfrm>
            <a:off x="100775" y="971454"/>
            <a:ext cx="8938450" cy="1754326"/>
          </a:xfrm>
          <a:prstGeom prst="rect">
            <a:avLst/>
          </a:prstGeom>
          <a:noFill/>
          <a:ln>
            <a:solidFill>
              <a:schemeClr val="tx1"/>
            </a:solidFill>
          </a:ln>
        </p:spPr>
        <p:txBody>
          <a:bodyPr wrap="square" rtlCol="0">
            <a:spAutoFit/>
          </a:bodyPr>
          <a:lstStyle/>
          <a:p>
            <a:pPr>
              <a:buFont typeface="Arial" panose="020B0604020202020204" pitchFamily="34" charset="0"/>
              <a:buNone/>
            </a:pPr>
            <a:r>
              <a:rPr lang="ja-JP" altLang="en-US" sz="1200" dirty="0">
                <a:latin typeface="ＭＳ ゴシック" panose="020B0609070205080204" pitchFamily="49" charset="-128"/>
                <a:ea typeface="ＭＳ ゴシック" panose="020B0609070205080204" pitchFamily="49" charset="-128"/>
              </a:rPr>
              <a:t>・岸和田市域の山直北地区は、「広域交流拠点」として岸和田市都市計画マスタープランに位置付けられ、幹線道路の整備に併　</a:t>
            </a:r>
          </a:p>
          <a:p>
            <a:pPr>
              <a:buFont typeface="Arial" panose="020B0604020202020204" pitchFamily="34" charset="0"/>
              <a:buNone/>
            </a:pPr>
            <a:r>
              <a:rPr lang="ja-JP" altLang="en-US" sz="1200" dirty="0">
                <a:latin typeface="ＭＳ ゴシック" panose="020B0609070205080204" pitchFamily="49" charset="-128"/>
                <a:ea typeface="ＭＳ ゴシック" panose="020B0609070205080204" pitchFamily="49" charset="-128"/>
              </a:rPr>
              <a:t>　せた新たな地域の日常生活の拠点を創出することとされている。これまで、当該地区の東側において、土地区画整理準備組合</a:t>
            </a:r>
          </a:p>
          <a:p>
            <a:pPr>
              <a:buFont typeface="Arial" panose="020B0604020202020204" pitchFamily="34" charset="0"/>
              <a:buNone/>
            </a:pPr>
            <a:r>
              <a:rPr lang="ja-JP" altLang="en-US" sz="1200" dirty="0">
                <a:latin typeface="ＭＳ ゴシック" panose="020B0609070205080204" pitchFamily="49" charset="-128"/>
                <a:ea typeface="ＭＳ ゴシック" panose="020B0609070205080204" pitchFamily="49" charset="-128"/>
              </a:rPr>
              <a:t>　が設立されるなど、まちづくりが進められており、当該箇所付近の交通需要の増大が見込まれる。</a:t>
            </a:r>
            <a:endParaRPr lang="en-US" altLang="ja-JP" sz="1200" dirty="0">
              <a:latin typeface="ＭＳ ゴシック" panose="020B0609070205080204" pitchFamily="49" charset="-128"/>
              <a:ea typeface="ＭＳ ゴシック" panose="020B0609070205080204" pitchFamily="49" charset="-128"/>
            </a:endParaRPr>
          </a:p>
          <a:p>
            <a:pPr>
              <a:buFont typeface="Arial" panose="020B0604020202020204" pitchFamily="34" charset="0"/>
              <a:buNone/>
            </a:pPr>
            <a:r>
              <a:rPr lang="ja-JP" altLang="en-US" sz="1200" dirty="0">
                <a:latin typeface="ＭＳ ゴシック" panose="020B0609070205080204" pitchFamily="49" charset="-128"/>
                <a:ea typeface="ＭＳ ゴシック" panose="020B0609070205080204" pitchFamily="49" charset="-128"/>
              </a:rPr>
              <a:t>・都市計画道路　泉州山手線（名越工区）が事業中。</a:t>
            </a:r>
          </a:p>
          <a:p>
            <a:pPr>
              <a:buFont typeface="Arial" panose="020B0604020202020204" pitchFamily="34" charset="0"/>
              <a:buNone/>
            </a:pPr>
            <a:r>
              <a:rPr lang="ja-JP" altLang="en-US" sz="1200" dirty="0">
                <a:latin typeface="ＭＳ ゴシック" panose="020B0609070205080204" pitchFamily="49" charset="-128"/>
                <a:ea typeface="ＭＳ ゴシック" panose="020B0609070205080204" pitchFamily="49" charset="-128"/>
              </a:rPr>
              <a:t>・府道三林岡山線が事業中。</a:t>
            </a:r>
            <a:endParaRPr lang="en-US" altLang="ja-JP" sz="1200" dirty="0">
              <a:latin typeface="ＭＳ ゴシック" panose="020B0609070205080204" pitchFamily="49" charset="-128"/>
              <a:ea typeface="ＭＳ ゴシック" panose="020B0609070205080204" pitchFamily="49" charset="-128"/>
            </a:endParaRPr>
          </a:p>
          <a:p>
            <a:pPr>
              <a:buFont typeface="Arial" panose="020B0604020202020204" pitchFamily="34" charset="0"/>
              <a:buNone/>
            </a:pP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周辺道路の交通量と混雑度</a:t>
            </a:r>
            <a:r>
              <a:rPr lang="en-US" altLang="ja-JP" sz="1200" dirty="0">
                <a:latin typeface="ＭＳ ゴシック" panose="020B0609070205080204" pitchFamily="49" charset="-128"/>
                <a:ea typeface="ＭＳ ゴシック" panose="020B0609070205080204" pitchFamily="49" charset="-128"/>
              </a:rPr>
              <a:t>/R3</a:t>
            </a:r>
            <a:r>
              <a:rPr lang="ja-JP" altLang="en-US" sz="1200" dirty="0">
                <a:latin typeface="ＭＳ ゴシック" panose="020B0609070205080204" pitchFamily="49" charset="-128"/>
                <a:ea typeface="ＭＳ ゴシック" panose="020B0609070205080204" pitchFamily="49" charset="-128"/>
              </a:rPr>
              <a:t>全国道路・街路交通情勢調査</a:t>
            </a:r>
            <a:r>
              <a:rPr lang="en-US" altLang="ja-JP" sz="1200" dirty="0">
                <a:latin typeface="ＭＳ ゴシック" panose="020B0609070205080204" pitchFamily="49" charset="-128"/>
                <a:ea typeface="ＭＳ ゴシック" panose="020B0609070205080204" pitchFamily="49" charset="-128"/>
              </a:rPr>
              <a:t>】</a:t>
            </a:r>
          </a:p>
          <a:p>
            <a:pPr>
              <a:buFont typeface="Arial" panose="020B0604020202020204" pitchFamily="34" charset="0"/>
              <a:buNone/>
            </a:pPr>
            <a:r>
              <a:rPr lang="ja-JP" altLang="en-US" sz="1200" dirty="0">
                <a:latin typeface="ＭＳ ゴシック" panose="020B0609070205080204" pitchFamily="49" charset="-128"/>
                <a:ea typeface="ＭＳ ゴシック" panose="020B0609070205080204" pitchFamily="49" charset="-128"/>
              </a:rPr>
              <a:t>　岸和田牛滝山貝塚線：</a:t>
            </a:r>
            <a:r>
              <a:rPr lang="en-US" altLang="ja-JP" sz="1200" dirty="0">
                <a:latin typeface="ＭＳ ゴシック" panose="020B0609070205080204" pitchFamily="49" charset="-128"/>
                <a:ea typeface="ＭＳ ゴシック" panose="020B0609070205080204" pitchFamily="49" charset="-128"/>
              </a:rPr>
              <a:t>35,497</a:t>
            </a:r>
            <a:r>
              <a:rPr lang="ja-JP" altLang="en-US" sz="1200" dirty="0">
                <a:latin typeface="ＭＳ ゴシック" panose="020B0609070205080204" pitchFamily="49" charset="-128"/>
                <a:ea typeface="ＭＳ ゴシック" panose="020B0609070205080204" pitchFamily="49" charset="-128"/>
              </a:rPr>
              <a:t>台</a:t>
            </a:r>
            <a:r>
              <a:rPr lang="en-US" altLang="ja-JP" sz="12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1.21</a:t>
            </a:r>
            <a:r>
              <a:rPr lang="ja-JP" altLang="en-US" sz="1200" dirty="0">
                <a:latin typeface="ＭＳ ゴシック" panose="020B0609070205080204" pitchFamily="49" charset="-128"/>
                <a:ea typeface="ＭＳ ゴシック" panose="020B0609070205080204" pitchFamily="49" charset="-128"/>
              </a:rPr>
              <a:t>）  岸和田港塔原線：</a:t>
            </a:r>
            <a:r>
              <a:rPr lang="en-US" altLang="ja-JP" sz="1200" dirty="0">
                <a:latin typeface="ＭＳ ゴシック" panose="020B0609070205080204" pitchFamily="49" charset="-128"/>
                <a:ea typeface="ＭＳ ゴシック" panose="020B0609070205080204" pitchFamily="49" charset="-128"/>
              </a:rPr>
              <a:t>8,815</a:t>
            </a:r>
            <a:r>
              <a:rPr lang="ja-JP" altLang="en-US" sz="1200" dirty="0">
                <a:latin typeface="ＭＳ ゴシック" panose="020B0609070205080204" pitchFamily="49" charset="-128"/>
                <a:ea typeface="ＭＳ ゴシック" panose="020B0609070205080204" pitchFamily="49" charset="-128"/>
              </a:rPr>
              <a:t>台</a:t>
            </a:r>
            <a:r>
              <a:rPr lang="en-US" altLang="ja-JP" sz="12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0.49</a:t>
            </a:r>
            <a:r>
              <a:rPr lang="ja-JP" altLang="en-US" sz="1200" dirty="0">
                <a:latin typeface="ＭＳ ゴシック" panose="020B0609070205080204" pitchFamily="49" charset="-128"/>
                <a:ea typeface="ＭＳ ゴシック" panose="020B0609070205080204" pitchFamily="49" charset="-128"/>
              </a:rPr>
              <a:t>）</a:t>
            </a:r>
          </a:p>
          <a:p>
            <a:pPr>
              <a:buFont typeface="Arial" panose="020B0604020202020204" pitchFamily="34" charset="0"/>
              <a:buNone/>
            </a:pPr>
            <a:r>
              <a:rPr lang="ja-JP" altLang="en-US" sz="1200" dirty="0">
                <a:latin typeface="ＭＳ ゴシック" panose="020B0609070205080204" pitchFamily="49" charset="-128"/>
                <a:ea typeface="ＭＳ ゴシック" panose="020B0609070205080204" pitchFamily="49" charset="-128"/>
              </a:rPr>
              <a:t>　大阪和泉泉南線：</a:t>
            </a:r>
            <a:r>
              <a:rPr lang="en-US" altLang="ja-JP" sz="1200" dirty="0">
                <a:latin typeface="ＭＳ ゴシック" panose="020B0609070205080204" pitchFamily="49" charset="-128"/>
                <a:ea typeface="ＭＳ ゴシック" panose="020B0609070205080204" pitchFamily="49" charset="-128"/>
              </a:rPr>
              <a:t>7,748</a:t>
            </a:r>
            <a:r>
              <a:rPr lang="ja-JP" altLang="en-US" sz="1200" dirty="0">
                <a:latin typeface="ＭＳ ゴシック" panose="020B0609070205080204" pitchFamily="49" charset="-128"/>
                <a:ea typeface="ＭＳ ゴシック" panose="020B0609070205080204" pitchFamily="49" charset="-128"/>
              </a:rPr>
              <a:t>台</a:t>
            </a:r>
            <a:r>
              <a:rPr lang="en-US" altLang="ja-JP" sz="12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0.52</a:t>
            </a:r>
            <a:r>
              <a:rPr lang="ja-JP" altLang="en-US" sz="1200" dirty="0">
                <a:latin typeface="ＭＳ ゴシック" panose="020B0609070205080204" pitchFamily="49" charset="-128"/>
                <a:ea typeface="ＭＳ ゴシック" panose="020B0609070205080204" pitchFamily="49" charset="-128"/>
              </a:rPr>
              <a:t>）　一般国道</a:t>
            </a:r>
            <a:r>
              <a:rPr lang="en-US" altLang="ja-JP" sz="1200" dirty="0">
                <a:latin typeface="ＭＳ ゴシック" panose="020B0609070205080204" pitchFamily="49" charset="-128"/>
                <a:ea typeface="ＭＳ ゴシック" panose="020B0609070205080204" pitchFamily="49" charset="-128"/>
              </a:rPr>
              <a:t>26</a:t>
            </a:r>
            <a:r>
              <a:rPr lang="ja-JP" altLang="en-US" sz="1200" dirty="0">
                <a:latin typeface="ＭＳ ゴシック" panose="020B0609070205080204" pitchFamily="49" charset="-128"/>
                <a:ea typeface="ＭＳ ゴシック" panose="020B0609070205080204" pitchFamily="49" charset="-128"/>
              </a:rPr>
              <a:t>号　：</a:t>
            </a:r>
            <a:r>
              <a:rPr lang="en-US" altLang="ja-JP" sz="1200" dirty="0">
                <a:latin typeface="ＭＳ ゴシック" panose="020B0609070205080204" pitchFamily="49" charset="-128"/>
                <a:ea typeface="ＭＳ ゴシック" panose="020B0609070205080204" pitchFamily="49" charset="-128"/>
              </a:rPr>
              <a:t>61,803</a:t>
            </a:r>
            <a:r>
              <a:rPr lang="ja-JP" altLang="en-US" sz="1200" dirty="0">
                <a:latin typeface="ＭＳ ゴシック" panose="020B0609070205080204" pitchFamily="49" charset="-128"/>
                <a:ea typeface="ＭＳ ゴシック" panose="020B0609070205080204" pitchFamily="49" charset="-128"/>
              </a:rPr>
              <a:t>台</a:t>
            </a:r>
            <a:r>
              <a:rPr lang="en-US" altLang="ja-JP" sz="12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1.31</a:t>
            </a:r>
            <a:r>
              <a:rPr lang="ja-JP" altLang="en-US" sz="1200" dirty="0">
                <a:latin typeface="ＭＳ ゴシック" panose="020B0609070205080204" pitchFamily="49" charset="-128"/>
                <a:ea typeface="ＭＳ ゴシック" panose="020B0609070205080204" pitchFamily="49" charset="-128"/>
              </a:rPr>
              <a:t>）</a:t>
            </a:r>
          </a:p>
          <a:p>
            <a:r>
              <a:rPr lang="ja-JP" altLang="en-US" sz="1200" dirty="0">
                <a:latin typeface="ＭＳ ゴシック" panose="020B0609070205080204" pitchFamily="49" charset="-128"/>
                <a:ea typeface="ＭＳ ゴシック" panose="020B0609070205080204" pitchFamily="49" charset="-128"/>
              </a:rPr>
              <a:t>　一般国道</a:t>
            </a:r>
            <a:r>
              <a:rPr lang="en-US" altLang="ja-JP" sz="1200" dirty="0">
                <a:latin typeface="ＭＳ ゴシック" panose="020B0609070205080204" pitchFamily="49" charset="-128"/>
                <a:ea typeface="ＭＳ ゴシック" panose="020B0609070205080204" pitchFamily="49" charset="-128"/>
              </a:rPr>
              <a:t>170</a:t>
            </a:r>
            <a:r>
              <a:rPr lang="ja-JP" altLang="en-US" sz="1200" dirty="0">
                <a:latin typeface="ＭＳ ゴシック" panose="020B0609070205080204" pitchFamily="49" charset="-128"/>
                <a:ea typeface="ＭＳ ゴシック" panose="020B0609070205080204" pitchFamily="49" charset="-128"/>
              </a:rPr>
              <a:t>号 ：</a:t>
            </a:r>
            <a:r>
              <a:rPr lang="en-US" altLang="ja-JP" sz="1200" dirty="0">
                <a:latin typeface="ＭＳ ゴシック" panose="020B0609070205080204" pitchFamily="49" charset="-128"/>
                <a:ea typeface="ＭＳ ゴシック" panose="020B0609070205080204" pitchFamily="49" charset="-128"/>
              </a:rPr>
              <a:t>24,715</a:t>
            </a:r>
            <a:r>
              <a:rPr lang="ja-JP" altLang="en-US" sz="1200" dirty="0">
                <a:latin typeface="ＭＳ ゴシック" panose="020B0609070205080204" pitchFamily="49" charset="-128"/>
                <a:ea typeface="ＭＳ ゴシック" panose="020B0609070205080204" pitchFamily="49" charset="-128"/>
              </a:rPr>
              <a:t>台</a:t>
            </a:r>
            <a:r>
              <a:rPr lang="en-US" altLang="ja-JP" sz="12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0.72</a:t>
            </a:r>
            <a:r>
              <a:rPr lang="ja-JP" altLang="en-US" sz="1200" dirty="0">
                <a:latin typeface="ＭＳ ゴシック" panose="020B0609070205080204" pitchFamily="49" charset="-128"/>
                <a:ea typeface="ＭＳ ゴシック" panose="020B0609070205080204" pitchFamily="49" charset="-128"/>
              </a:rPr>
              <a:t>）　春木岸和田線　</a:t>
            </a:r>
            <a:r>
              <a:rPr lang="en-US" altLang="ja-JP" sz="1200" dirty="0">
                <a:latin typeface="ＭＳ ゴシック" panose="020B0609070205080204" pitchFamily="49" charset="-128"/>
                <a:ea typeface="ＭＳ ゴシック" panose="020B0609070205080204" pitchFamily="49" charset="-128"/>
              </a:rPr>
              <a:t>7,215</a:t>
            </a:r>
            <a:r>
              <a:rPr lang="ja-JP" altLang="en-US" sz="1200" dirty="0">
                <a:latin typeface="ＭＳ ゴシック" panose="020B0609070205080204" pitchFamily="49" charset="-128"/>
                <a:ea typeface="ＭＳ ゴシック" panose="020B0609070205080204" pitchFamily="49" charset="-128"/>
              </a:rPr>
              <a:t>台</a:t>
            </a:r>
            <a:r>
              <a:rPr lang="en-US" altLang="ja-JP" sz="12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0.78</a:t>
            </a:r>
            <a:r>
              <a:rPr lang="ja-JP" altLang="en-US" sz="1200" dirty="0">
                <a:latin typeface="ＭＳ ゴシック" panose="020B0609070205080204" pitchFamily="49" charset="-128"/>
                <a:ea typeface="ＭＳ ゴシック" panose="020B0609070205080204" pitchFamily="49" charset="-128"/>
              </a:rPr>
              <a:t>）</a:t>
            </a:r>
          </a:p>
        </p:txBody>
      </p:sp>
      <p:pic>
        <p:nvPicPr>
          <p:cNvPr id="34" name="図 33"/>
          <p:cNvPicPr>
            <a:picLocks noChangeAspect="1"/>
          </p:cNvPicPr>
          <p:nvPr/>
        </p:nvPicPr>
        <p:blipFill rotWithShape="1">
          <a:blip r:embed="rId4"/>
          <a:srcRect r="19559"/>
          <a:stretch/>
        </p:blipFill>
        <p:spPr>
          <a:xfrm>
            <a:off x="81051" y="3036923"/>
            <a:ext cx="3690849" cy="3746649"/>
          </a:xfrm>
          <a:prstGeom prst="rect">
            <a:avLst/>
          </a:prstGeom>
          <a:ln w="12700">
            <a:solidFill>
              <a:srgbClr val="040000"/>
            </a:solidFill>
          </a:ln>
        </p:spPr>
      </p:pic>
      <p:sp>
        <p:nvSpPr>
          <p:cNvPr id="35" name="フリーフォーム 34"/>
          <p:cNvSpPr/>
          <p:nvPr/>
        </p:nvSpPr>
        <p:spPr bwMode="auto">
          <a:xfrm>
            <a:off x="2276613" y="4579951"/>
            <a:ext cx="715617" cy="310101"/>
          </a:xfrm>
          <a:custGeom>
            <a:avLst/>
            <a:gdLst>
              <a:gd name="connsiteX0" fmla="*/ 715617 w 715617"/>
              <a:gd name="connsiteY0" fmla="*/ 0 h 310101"/>
              <a:gd name="connsiteX1" fmla="*/ 524786 w 715617"/>
              <a:gd name="connsiteY1" fmla="*/ 79513 h 310101"/>
              <a:gd name="connsiteX2" fmla="*/ 477078 w 715617"/>
              <a:gd name="connsiteY2" fmla="*/ 79513 h 310101"/>
              <a:gd name="connsiteX3" fmla="*/ 365760 w 715617"/>
              <a:gd name="connsiteY3" fmla="*/ 103367 h 310101"/>
              <a:gd name="connsiteX4" fmla="*/ 310101 w 715617"/>
              <a:gd name="connsiteY4" fmla="*/ 135172 h 310101"/>
              <a:gd name="connsiteX5" fmla="*/ 278296 w 715617"/>
              <a:gd name="connsiteY5" fmla="*/ 198783 h 310101"/>
              <a:gd name="connsiteX6" fmla="*/ 246490 w 715617"/>
              <a:gd name="connsiteY6" fmla="*/ 238539 h 310101"/>
              <a:gd name="connsiteX7" fmla="*/ 159026 w 715617"/>
              <a:gd name="connsiteY7" fmla="*/ 286247 h 310101"/>
              <a:gd name="connsiteX8" fmla="*/ 79513 w 715617"/>
              <a:gd name="connsiteY8" fmla="*/ 294199 h 310101"/>
              <a:gd name="connsiteX9" fmla="*/ 0 w 715617"/>
              <a:gd name="connsiteY9" fmla="*/ 310101 h 31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5617" h="310101">
                <a:moveTo>
                  <a:pt x="715617" y="0"/>
                </a:moveTo>
                <a:lnTo>
                  <a:pt x="524786" y="79513"/>
                </a:lnTo>
                <a:lnTo>
                  <a:pt x="477078" y="79513"/>
                </a:lnTo>
                <a:lnTo>
                  <a:pt x="365760" y="103367"/>
                </a:lnTo>
                <a:lnTo>
                  <a:pt x="310101" y="135172"/>
                </a:lnTo>
                <a:lnTo>
                  <a:pt x="278296" y="198783"/>
                </a:lnTo>
                <a:lnTo>
                  <a:pt x="246490" y="238539"/>
                </a:lnTo>
                <a:lnTo>
                  <a:pt x="159026" y="286247"/>
                </a:lnTo>
                <a:lnTo>
                  <a:pt x="79513" y="294199"/>
                </a:lnTo>
                <a:lnTo>
                  <a:pt x="0" y="310101"/>
                </a:lnTo>
              </a:path>
            </a:pathLst>
          </a:custGeom>
          <a:noFill/>
          <a:ln w="57150" cap="sq">
            <a:solidFill>
              <a:srgbClr val="FF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36" name="フリーフォーム 35"/>
          <p:cNvSpPr/>
          <p:nvPr/>
        </p:nvSpPr>
        <p:spPr bwMode="auto">
          <a:xfrm>
            <a:off x="598888" y="4898003"/>
            <a:ext cx="1653871" cy="1828800"/>
          </a:xfrm>
          <a:custGeom>
            <a:avLst/>
            <a:gdLst>
              <a:gd name="connsiteX0" fmla="*/ 1653871 w 1653871"/>
              <a:gd name="connsiteY0" fmla="*/ 0 h 1828800"/>
              <a:gd name="connsiteX1" fmla="*/ 1590261 w 1653871"/>
              <a:gd name="connsiteY1" fmla="*/ 23854 h 1828800"/>
              <a:gd name="connsiteX2" fmla="*/ 1558455 w 1653871"/>
              <a:gd name="connsiteY2" fmla="*/ 55660 h 1828800"/>
              <a:gd name="connsiteX3" fmla="*/ 1550504 w 1653871"/>
              <a:gd name="connsiteY3" fmla="*/ 119270 h 1828800"/>
              <a:gd name="connsiteX4" fmla="*/ 1470991 w 1653871"/>
              <a:gd name="connsiteY4" fmla="*/ 246491 h 1828800"/>
              <a:gd name="connsiteX5" fmla="*/ 1415332 w 1653871"/>
              <a:gd name="connsiteY5" fmla="*/ 341907 h 1828800"/>
              <a:gd name="connsiteX6" fmla="*/ 1359673 w 1653871"/>
              <a:gd name="connsiteY6" fmla="*/ 397566 h 1828800"/>
              <a:gd name="connsiteX7" fmla="*/ 1248355 w 1653871"/>
              <a:gd name="connsiteY7" fmla="*/ 453225 h 1828800"/>
              <a:gd name="connsiteX8" fmla="*/ 1184744 w 1653871"/>
              <a:gd name="connsiteY8" fmla="*/ 485030 h 1828800"/>
              <a:gd name="connsiteX9" fmla="*/ 1081377 w 1653871"/>
              <a:gd name="connsiteY9" fmla="*/ 548640 h 1828800"/>
              <a:gd name="connsiteX10" fmla="*/ 946205 w 1653871"/>
              <a:gd name="connsiteY10" fmla="*/ 604300 h 1828800"/>
              <a:gd name="connsiteX11" fmla="*/ 858741 w 1653871"/>
              <a:gd name="connsiteY11" fmla="*/ 612251 h 1828800"/>
              <a:gd name="connsiteX12" fmla="*/ 691763 w 1653871"/>
              <a:gd name="connsiteY12" fmla="*/ 659959 h 1828800"/>
              <a:gd name="connsiteX13" fmla="*/ 556591 w 1653871"/>
              <a:gd name="connsiteY13" fmla="*/ 699715 h 1828800"/>
              <a:gd name="connsiteX14" fmla="*/ 500932 w 1653871"/>
              <a:gd name="connsiteY14" fmla="*/ 723569 h 1828800"/>
              <a:gd name="connsiteX15" fmla="*/ 437322 w 1653871"/>
              <a:gd name="connsiteY15" fmla="*/ 795131 h 1828800"/>
              <a:gd name="connsiteX16" fmla="*/ 341906 w 1653871"/>
              <a:gd name="connsiteY16" fmla="*/ 898498 h 1828800"/>
              <a:gd name="connsiteX17" fmla="*/ 326003 w 1653871"/>
              <a:gd name="connsiteY17" fmla="*/ 962108 h 1828800"/>
              <a:gd name="connsiteX18" fmla="*/ 206734 w 1653871"/>
              <a:gd name="connsiteY18" fmla="*/ 1208599 h 1828800"/>
              <a:gd name="connsiteX19" fmla="*/ 135172 w 1653871"/>
              <a:gd name="connsiteY19" fmla="*/ 1375576 h 1828800"/>
              <a:gd name="connsiteX20" fmla="*/ 79513 w 1653871"/>
              <a:gd name="connsiteY20" fmla="*/ 1566407 h 1828800"/>
              <a:gd name="connsiteX21" fmla="*/ 39756 w 1653871"/>
              <a:gd name="connsiteY21" fmla="*/ 1701580 h 1828800"/>
              <a:gd name="connsiteX22" fmla="*/ 0 w 1653871"/>
              <a:gd name="connsiteY22"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3871" h="1828800">
                <a:moveTo>
                  <a:pt x="1653871" y="0"/>
                </a:moveTo>
                <a:lnTo>
                  <a:pt x="1590261" y="23854"/>
                </a:lnTo>
                <a:lnTo>
                  <a:pt x="1558455" y="55660"/>
                </a:lnTo>
                <a:lnTo>
                  <a:pt x="1550504" y="119270"/>
                </a:lnTo>
                <a:lnTo>
                  <a:pt x="1470991" y="246491"/>
                </a:lnTo>
                <a:lnTo>
                  <a:pt x="1415332" y="341907"/>
                </a:lnTo>
                <a:lnTo>
                  <a:pt x="1359673" y="397566"/>
                </a:lnTo>
                <a:lnTo>
                  <a:pt x="1248355" y="453225"/>
                </a:lnTo>
                <a:lnTo>
                  <a:pt x="1184744" y="485030"/>
                </a:lnTo>
                <a:lnTo>
                  <a:pt x="1081377" y="548640"/>
                </a:lnTo>
                <a:lnTo>
                  <a:pt x="946205" y="604300"/>
                </a:lnTo>
                <a:lnTo>
                  <a:pt x="858741" y="612251"/>
                </a:lnTo>
                <a:lnTo>
                  <a:pt x="691763" y="659959"/>
                </a:lnTo>
                <a:lnTo>
                  <a:pt x="556591" y="699715"/>
                </a:lnTo>
                <a:lnTo>
                  <a:pt x="500932" y="723569"/>
                </a:lnTo>
                <a:lnTo>
                  <a:pt x="437322" y="795131"/>
                </a:lnTo>
                <a:lnTo>
                  <a:pt x="341906" y="898498"/>
                </a:lnTo>
                <a:lnTo>
                  <a:pt x="326003" y="962108"/>
                </a:lnTo>
                <a:lnTo>
                  <a:pt x="206734" y="1208599"/>
                </a:lnTo>
                <a:lnTo>
                  <a:pt x="135172" y="1375576"/>
                </a:lnTo>
                <a:lnTo>
                  <a:pt x="79513" y="1566407"/>
                </a:lnTo>
                <a:lnTo>
                  <a:pt x="39756" y="1701580"/>
                </a:lnTo>
                <a:lnTo>
                  <a:pt x="0" y="1828800"/>
                </a:lnTo>
              </a:path>
            </a:pathLst>
          </a:custGeom>
          <a:noFill/>
          <a:ln w="34925" cap="sq">
            <a:solidFill>
              <a:srgbClr val="040000"/>
            </a:solidFill>
            <a:prstDash val="dash"/>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63" name="フリーフォーム 62"/>
          <p:cNvSpPr/>
          <p:nvPr/>
        </p:nvSpPr>
        <p:spPr bwMode="auto">
          <a:xfrm>
            <a:off x="97956" y="3037398"/>
            <a:ext cx="2480807" cy="2520564"/>
          </a:xfrm>
          <a:custGeom>
            <a:avLst/>
            <a:gdLst>
              <a:gd name="connsiteX0" fmla="*/ 2480807 w 2480807"/>
              <a:gd name="connsiteY0" fmla="*/ 0 h 2520564"/>
              <a:gd name="connsiteX1" fmla="*/ 1948069 w 2480807"/>
              <a:gd name="connsiteY1" fmla="*/ 652007 h 2520564"/>
              <a:gd name="connsiteX2" fmla="*/ 1765189 w 2480807"/>
              <a:gd name="connsiteY2" fmla="*/ 779228 h 2520564"/>
              <a:gd name="connsiteX3" fmla="*/ 1717481 w 2480807"/>
              <a:gd name="connsiteY3" fmla="*/ 874644 h 2520564"/>
              <a:gd name="connsiteX4" fmla="*/ 1661822 w 2480807"/>
              <a:gd name="connsiteY4" fmla="*/ 962108 h 2520564"/>
              <a:gd name="connsiteX5" fmla="*/ 1526650 w 2480807"/>
              <a:gd name="connsiteY5" fmla="*/ 1168842 h 2520564"/>
              <a:gd name="connsiteX6" fmla="*/ 1208598 w 2480807"/>
              <a:gd name="connsiteY6" fmla="*/ 1574359 h 2520564"/>
              <a:gd name="connsiteX7" fmla="*/ 1144987 w 2480807"/>
              <a:gd name="connsiteY7" fmla="*/ 1614115 h 2520564"/>
              <a:gd name="connsiteX8" fmla="*/ 1073426 w 2480807"/>
              <a:gd name="connsiteY8" fmla="*/ 1645920 h 2520564"/>
              <a:gd name="connsiteX9" fmla="*/ 890546 w 2480807"/>
              <a:gd name="connsiteY9" fmla="*/ 1701579 h 2520564"/>
              <a:gd name="connsiteX10" fmla="*/ 818984 w 2480807"/>
              <a:gd name="connsiteY10" fmla="*/ 1733385 h 2520564"/>
              <a:gd name="connsiteX11" fmla="*/ 620201 w 2480807"/>
              <a:gd name="connsiteY11" fmla="*/ 1900362 h 2520564"/>
              <a:gd name="connsiteX12" fmla="*/ 564542 w 2480807"/>
              <a:gd name="connsiteY12" fmla="*/ 2067339 h 2520564"/>
              <a:gd name="connsiteX13" fmla="*/ 461175 w 2480807"/>
              <a:gd name="connsiteY13" fmla="*/ 2282025 h 2520564"/>
              <a:gd name="connsiteX14" fmla="*/ 0 w 2480807"/>
              <a:gd name="connsiteY14" fmla="*/ 2520564 h 252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0807" h="2520564">
                <a:moveTo>
                  <a:pt x="2480807" y="0"/>
                </a:moveTo>
                <a:lnTo>
                  <a:pt x="1948069" y="652007"/>
                </a:lnTo>
                <a:lnTo>
                  <a:pt x="1765189" y="779228"/>
                </a:lnTo>
                <a:lnTo>
                  <a:pt x="1717481" y="874644"/>
                </a:lnTo>
                <a:lnTo>
                  <a:pt x="1661822" y="962108"/>
                </a:lnTo>
                <a:lnTo>
                  <a:pt x="1526650" y="1168842"/>
                </a:lnTo>
                <a:lnTo>
                  <a:pt x="1208598" y="1574359"/>
                </a:lnTo>
                <a:lnTo>
                  <a:pt x="1144987" y="1614115"/>
                </a:lnTo>
                <a:lnTo>
                  <a:pt x="1073426" y="1645920"/>
                </a:lnTo>
                <a:lnTo>
                  <a:pt x="890546" y="1701579"/>
                </a:lnTo>
                <a:lnTo>
                  <a:pt x="818984" y="1733385"/>
                </a:lnTo>
                <a:lnTo>
                  <a:pt x="620201" y="1900362"/>
                </a:lnTo>
                <a:lnTo>
                  <a:pt x="564542" y="2067339"/>
                </a:lnTo>
                <a:lnTo>
                  <a:pt x="461175" y="2282025"/>
                </a:lnTo>
                <a:lnTo>
                  <a:pt x="0" y="2520564"/>
                </a:lnTo>
              </a:path>
            </a:pathLst>
          </a:custGeom>
          <a:noFill/>
          <a:ln w="25400"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64" name="テキスト ボックス 63"/>
          <p:cNvSpPr txBox="1"/>
          <p:nvPr/>
        </p:nvSpPr>
        <p:spPr>
          <a:xfrm rot="20653163">
            <a:off x="938360" y="5337075"/>
            <a:ext cx="902811" cy="200055"/>
          </a:xfrm>
          <a:prstGeom prst="rect">
            <a:avLst/>
          </a:prstGeom>
          <a:noFill/>
        </p:spPr>
        <p:txBody>
          <a:bodyPr wrap="none" rtlCol="0">
            <a:spAutoFit/>
          </a:bodyPr>
          <a:lstStyle/>
          <a:p>
            <a:r>
              <a:rPr kumimoji="1" lang="ja-JP" altLang="en-US" sz="700" dirty="0"/>
              <a:t>（都）泉州山手線</a:t>
            </a:r>
          </a:p>
        </p:txBody>
      </p:sp>
      <p:sp>
        <p:nvSpPr>
          <p:cNvPr id="74" name="テキスト ボックス 73"/>
          <p:cNvSpPr txBox="1"/>
          <p:nvPr/>
        </p:nvSpPr>
        <p:spPr>
          <a:xfrm rot="18453474">
            <a:off x="1265553" y="3934262"/>
            <a:ext cx="700833" cy="246221"/>
          </a:xfrm>
          <a:prstGeom prst="rect">
            <a:avLst/>
          </a:prstGeom>
          <a:noFill/>
        </p:spPr>
        <p:txBody>
          <a:bodyPr wrap="none" rtlCol="0">
            <a:spAutoFit/>
          </a:bodyPr>
          <a:lstStyle/>
          <a:p>
            <a:r>
              <a:rPr kumimoji="1" lang="ja-JP" altLang="en-US" sz="1000" dirty="0"/>
              <a:t>国道</a:t>
            </a:r>
            <a:r>
              <a:rPr kumimoji="1" lang="en-US" altLang="ja-JP" sz="1000" dirty="0"/>
              <a:t>26</a:t>
            </a:r>
            <a:r>
              <a:rPr kumimoji="1" lang="ja-JP" altLang="en-US" sz="1000" dirty="0"/>
              <a:t>号</a:t>
            </a:r>
          </a:p>
        </p:txBody>
      </p:sp>
      <p:sp>
        <p:nvSpPr>
          <p:cNvPr id="68" name="フリーフォーム 67"/>
          <p:cNvSpPr/>
          <p:nvPr/>
        </p:nvSpPr>
        <p:spPr bwMode="auto">
          <a:xfrm>
            <a:off x="82053" y="3045350"/>
            <a:ext cx="2655736" cy="2655735"/>
          </a:xfrm>
          <a:custGeom>
            <a:avLst/>
            <a:gdLst>
              <a:gd name="connsiteX0" fmla="*/ 0 w 2655736"/>
              <a:gd name="connsiteY0" fmla="*/ 2655735 h 2655735"/>
              <a:gd name="connsiteX1" fmla="*/ 445273 w 2655736"/>
              <a:gd name="connsiteY1" fmla="*/ 2456953 h 2655735"/>
              <a:gd name="connsiteX2" fmla="*/ 556591 w 2655736"/>
              <a:gd name="connsiteY2" fmla="*/ 2385391 h 2655735"/>
              <a:gd name="connsiteX3" fmla="*/ 818984 w 2655736"/>
              <a:gd name="connsiteY3" fmla="*/ 2305878 h 2655735"/>
              <a:gd name="connsiteX4" fmla="*/ 1256306 w 2655736"/>
              <a:gd name="connsiteY4" fmla="*/ 1749287 h 2655735"/>
              <a:gd name="connsiteX5" fmla="*/ 1399430 w 2655736"/>
              <a:gd name="connsiteY5" fmla="*/ 1637968 h 2655735"/>
              <a:gd name="connsiteX6" fmla="*/ 1725433 w 2655736"/>
              <a:gd name="connsiteY6" fmla="*/ 1296062 h 2655735"/>
              <a:gd name="connsiteX7" fmla="*/ 2059388 w 2655736"/>
              <a:gd name="connsiteY7" fmla="*/ 882594 h 2655735"/>
              <a:gd name="connsiteX8" fmla="*/ 2186609 w 2655736"/>
              <a:gd name="connsiteY8" fmla="*/ 811033 h 2655735"/>
              <a:gd name="connsiteX9" fmla="*/ 2274073 w 2655736"/>
              <a:gd name="connsiteY9" fmla="*/ 707666 h 2655735"/>
              <a:gd name="connsiteX10" fmla="*/ 2321781 w 2655736"/>
              <a:gd name="connsiteY10" fmla="*/ 652007 h 2655735"/>
              <a:gd name="connsiteX11" fmla="*/ 2361537 w 2655736"/>
              <a:gd name="connsiteY11" fmla="*/ 580445 h 2655735"/>
              <a:gd name="connsiteX12" fmla="*/ 2369489 w 2655736"/>
              <a:gd name="connsiteY12" fmla="*/ 508883 h 2655735"/>
              <a:gd name="connsiteX13" fmla="*/ 2425148 w 2655736"/>
              <a:gd name="connsiteY13" fmla="*/ 389613 h 2655735"/>
              <a:gd name="connsiteX14" fmla="*/ 2576223 w 2655736"/>
              <a:gd name="connsiteY14" fmla="*/ 119269 h 2655735"/>
              <a:gd name="connsiteX15" fmla="*/ 2655736 w 2655736"/>
              <a:gd name="connsiteY15" fmla="*/ 0 h 265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55736" h="2655735">
                <a:moveTo>
                  <a:pt x="0" y="2655735"/>
                </a:moveTo>
                <a:lnTo>
                  <a:pt x="445273" y="2456953"/>
                </a:lnTo>
                <a:lnTo>
                  <a:pt x="556591" y="2385391"/>
                </a:lnTo>
                <a:lnTo>
                  <a:pt x="818984" y="2305878"/>
                </a:lnTo>
                <a:lnTo>
                  <a:pt x="1256306" y="1749287"/>
                </a:lnTo>
                <a:lnTo>
                  <a:pt x="1399430" y="1637968"/>
                </a:lnTo>
                <a:lnTo>
                  <a:pt x="1725433" y="1296062"/>
                </a:lnTo>
                <a:lnTo>
                  <a:pt x="2059388" y="882594"/>
                </a:lnTo>
                <a:lnTo>
                  <a:pt x="2186609" y="811033"/>
                </a:lnTo>
                <a:lnTo>
                  <a:pt x="2274073" y="707666"/>
                </a:lnTo>
                <a:lnTo>
                  <a:pt x="2321781" y="652007"/>
                </a:lnTo>
                <a:lnTo>
                  <a:pt x="2361537" y="580445"/>
                </a:lnTo>
                <a:lnTo>
                  <a:pt x="2369489" y="508883"/>
                </a:lnTo>
                <a:lnTo>
                  <a:pt x="2425148" y="389613"/>
                </a:lnTo>
                <a:lnTo>
                  <a:pt x="2576223" y="119269"/>
                </a:lnTo>
                <a:lnTo>
                  <a:pt x="2655736" y="0"/>
                </a:lnTo>
              </a:path>
            </a:pathLst>
          </a:cu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76" name="テキスト ボックス 75"/>
          <p:cNvSpPr txBox="1"/>
          <p:nvPr/>
        </p:nvSpPr>
        <p:spPr>
          <a:xfrm rot="18453474">
            <a:off x="1526817" y="4158758"/>
            <a:ext cx="902811" cy="215444"/>
          </a:xfrm>
          <a:prstGeom prst="rect">
            <a:avLst/>
          </a:prstGeom>
          <a:noFill/>
        </p:spPr>
        <p:txBody>
          <a:bodyPr wrap="none" rtlCol="0">
            <a:spAutoFit/>
          </a:bodyPr>
          <a:lstStyle/>
          <a:p>
            <a:r>
              <a:rPr kumimoji="1" lang="ja-JP" altLang="en-US" sz="800" dirty="0"/>
              <a:t>大阪和泉泉南線</a:t>
            </a:r>
          </a:p>
        </p:txBody>
      </p:sp>
      <p:sp>
        <p:nvSpPr>
          <p:cNvPr id="69" name="フリーフォーム 68"/>
          <p:cNvSpPr/>
          <p:nvPr/>
        </p:nvSpPr>
        <p:spPr bwMode="auto">
          <a:xfrm>
            <a:off x="88081" y="5471652"/>
            <a:ext cx="4557251" cy="1017638"/>
          </a:xfrm>
          <a:custGeom>
            <a:avLst/>
            <a:gdLst>
              <a:gd name="connsiteX0" fmla="*/ 0 w 4557251"/>
              <a:gd name="connsiteY0" fmla="*/ 781664 h 1017638"/>
              <a:gd name="connsiteX1" fmla="*/ 324464 w 4557251"/>
              <a:gd name="connsiteY1" fmla="*/ 958645 h 1017638"/>
              <a:gd name="connsiteX2" fmla="*/ 656303 w 4557251"/>
              <a:gd name="connsiteY2" fmla="*/ 1017638 h 1017638"/>
              <a:gd name="connsiteX3" fmla="*/ 825909 w 4557251"/>
              <a:gd name="connsiteY3" fmla="*/ 951271 h 1017638"/>
              <a:gd name="connsiteX4" fmla="*/ 943896 w 4557251"/>
              <a:gd name="connsiteY4" fmla="*/ 929148 h 1017638"/>
              <a:gd name="connsiteX5" fmla="*/ 1120877 w 4557251"/>
              <a:gd name="connsiteY5" fmla="*/ 877529 h 1017638"/>
              <a:gd name="connsiteX6" fmla="*/ 1349477 w 4557251"/>
              <a:gd name="connsiteY6" fmla="*/ 766916 h 1017638"/>
              <a:gd name="connsiteX7" fmla="*/ 1437967 w 4557251"/>
              <a:gd name="connsiteY7" fmla="*/ 685800 h 1017638"/>
              <a:gd name="connsiteX8" fmla="*/ 1555954 w 4557251"/>
              <a:gd name="connsiteY8" fmla="*/ 597309 h 1017638"/>
              <a:gd name="connsiteX9" fmla="*/ 1622322 w 4557251"/>
              <a:gd name="connsiteY9" fmla="*/ 589935 h 1017638"/>
              <a:gd name="connsiteX10" fmla="*/ 1909916 w 4557251"/>
              <a:gd name="connsiteY10" fmla="*/ 501445 h 1017638"/>
              <a:gd name="connsiteX11" fmla="*/ 1939413 w 4557251"/>
              <a:gd name="connsiteY11" fmla="*/ 479322 h 1017638"/>
              <a:gd name="connsiteX12" fmla="*/ 2020529 w 4557251"/>
              <a:gd name="connsiteY12" fmla="*/ 405580 h 1017638"/>
              <a:gd name="connsiteX13" fmla="*/ 2182761 w 4557251"/>
              <a:gd name="connsiteY13" fmla="*/ 287593 h 1017638"/>
              <a:gd name="connsiteX14" fmla="*/ 2300748 w 4557251"/>
              <a:gd name="connsiteY14" fmla="*/ 250722 h 1017638"/>
              <a:gd name="connsiteX15" fmla="*/ 2514600 w 4557251"/>
              <a:gd name="connsiteY15" fmla="*/ 250722 h 1017638"/>
              <a:gd name="connsiteX16" fmla="*/ 2632587 w 4557251"/>
              <a:gd name="connsiteY16" fmla="*/ 213851 h 1017638"/>
              <a:gd name="connsiteX17" fmla="*/ 2780071 w 4557251"/>
              <a:gd name="connsiteY17" fmla="*/ 191729 h 1017638"/>
              <a:gd name="connsiteX18" fmla="*/ 2898058 w 4557251"/>
              <a:gd name="connsiteY18" fmla="*/ 191729 h 1017638"/>
              <a:gd name="connsiteX19" fmla="*/ 2920180 w 4557251"/>
              <a:gd name="connsiteY19" fmla="*/ 243348 h 1017638"/>
              <a:gd name="connsiteX20" fmla="*/ 2927554 w 4557251"/>
              <a:gd name="connsiteY20" fmla="*/ 471948 h 1017638"/>
              <a:gd name="connsiteX21" fmla="*/ 3001296 w 4557251"/>
              <a:gd name="connsiteY21" fmla="*/ 538316 h 1017638"/>
              <a:gd name="connsiteX22" fmla="*/ 3141406 w 4557251"/>
              <a:gd name="connsiteY22" fmla="*/ 589935 h 1017638"/>
              <a:gd name="connsiteX23" fmla="*/ 3207774 w 4557251"/>
              <a:gd name="connsiteY23" fmla="*/ 597309 h 1017638"/>
              <a:gd name="connsiteX24" fmla="*/ 3561735 w 4557251"/>
              <a:gd name="connsiteY24" fmla="*/ 508819 h 1017638"/>
              <a:gd name="connsiteX25" fmla="*/ 3628103 w 4557251"/>
              <a:gd name="connsiteY25" fmla="*/ 523567 h 1017638"/>
              <a:gd name="connsiteX26" fmla="*/ 3687096 w 4557251"/>
              <a:gd name="connsiteY26" fmla="*/ 567813 h 1017638"/>
              <a:gd name="connsiteX27" fmla="*/ 3731342 w 4557251"/>
              <a:gd name="connsiteY27" fmla="*/ 567813 h 1017638"/>
              <a:gd name="connsiteX28" fmla="*/ 3812458 w 4557251"/>
              <a:gd name="connsiteY28" fmla="*/ 560438 h 1017638"/>
              <a:gd name="connsiteX29" fmla="*/ 3893574 w 4557251"/>
              <a:gd name="connsiteY29" fmla="*/ 530942 h 1017638"/>
              <a:gd name="connsiteX30" fmla="*/ 3945193 w 4557251"/>
              <a:gd name="connsiteY30" fmla="*/ 501445 h 1017638"/>
              <a:gd name="connsiteX31" fmla="*/ 4048432 w 4557251"/>
              <a:gd name="connsiteY31" fmla="*/ 324464 h 1017638"/>
              <a:gd name="connsiteX32" fmla="*/ 4063180 w 4557251"/>
              <a:gd name="connsiteY32" fmla="*/ 265471 h 1017638"/>
              <a:gd name="connsiteX33" fmla="*/ 4092677 w 4557251"/>
              <a:gd name="connsiteY33" fmla="*/ 191729 h 1017638"/>
              <a:gd name="connsiteX34" fmla="*/ 4114800 w 4557251"/>
              <a:gd name="connsiteY34" fmla="*/ 162232 h 1017638"/>
              <a:gd name="connsiteX35" fmla="*/ 4122174 w 4557251"/>
              <a:gd name="connsiteY35" fmla="*/ 147483 h 1017638"/>
              <a:gd name="connsiteX36" fmla="*/ 4240161 w 4557251"/>
              <a:gd name="connsiteY36" fmla="*/ 125361 h 1017638"/>
              <a:gd name="connsiteX37" fmla="*/ 4372896 w 4557251"/>
              <a:gd name="connsiteY37" fmla="*/ 117987 h 1017638"/>
              <a:gd name="connsiteX38" fmla="*/ 4483509 w 4557251"/>
              <a:gd name="connsiteY38" fmla="*/ 44245 h 1017638"/>
              <a:gd name="connsiteX39" fmla="*/ 4557251 w 4557251"/>
              <a:gd name="connsiteY39" fmla="*/ 0 h 10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57251" h="1017638">
                <a:moveTo>
                  <a:pt x="0" y="781664"/>
                </a:moveTo>
                <a:lnTo>
                  <a:pt x="324464" y="958645"/>
                </a:lnTo>
                <a:lnTo>
                  <a:pt x="656303" y="1017638"/>
                </a:lnTo>
                <a:lnTo>
                  <a:pt x="825909" y="951271"/>
                </a:lnTo>
                <a:lnTo>
                  <a:pt x="943896" y="929148"/>
                </a:lnTo>
                <a:lnTo>
                  <a:pt x="1120877" y="877529"/>
                </a:lnTo>
                <a:lnTo>
                  <a:pt x="1349477" y="766916"/>
                </a:lnTo>
                <a:lnTo>
                  <a:pt x="1437967" y="685800"/>
                </a:lnTo>
                <a:lnTo>
                  <a:pt x="1555954" y="597309"/>
                </a:lnTo>
                <a:lnTo>
                  <a:pt x="1622322" y="589935"/>
                </a:lnTo>
                <a:lnTo>
                  <a:pt x="1909916" y="501445"/>
                </a:lnTo>
                <a:lnTo>
                  <a:pt x="1939413" y="479322"/>
                </a:lnTo>
                <a:lnTo>
                  <a:pt x="2020529" y="405580"/>
                </a:lnTo>
                <a:lnTo>
                  <a:pt x="2182761" y="287593"/>
                </a:lnTo>
                <a:lnTo>
                  <a:pt x="2300748" y="250722"/>
                </a:lnTo>
                <a:lnTo>
                  <a:pt x="2514600" y="250722"/>
                </a:lnTo>
                <a:lnTo>
                  <a:pt x="2632587" y="213851"/>
                </a:lnTo>
                <a:lnTo>
                  <a:pt x="2780071" y="191729"/>
                </a:lnTo>
                <a:lnTo>
                  <a:pt x="2898058" y="191729"/>
                </a:lnTo>
                <a:lnTo>
                  <a:pt x="2920180" y="243348"/>
                </a:lnTo>
                <a:lnTo>
                  <a:pt x="2927554" y="471948"/>
                </a:lnTo>
                <a:lnTo>
                  <a:pt x="3001296" y="538316"/>
                </a:lnTo>
                <a:lnTo>
                  <a:pt x="3141406" y="589935"/>
                </a:lnTo>
                <a:lnTo>
                  <a:pt x="3207774" y="597309"/>
                </a:lnTo>
                <a:lnTo>
                  <a:pt x="3561735" y="508819"/>
                </a:lnTo>
                <a:lnTo>
                  <a:pt x="3628103" y="523567"/>
                </a:lnTo>
                <a:lnTo>
                  <a:pt x="3687096" y="567813"/>
                </a:lnTo>
                <a:lnTo>
                  <a:pt x="3731342" y="567813"/>
                </a:lnTo>
                <a:lnTo>
                  <a:pt x="3812458" y="560438"/>
                </a:lnTo>
                <a:lnTo>
                  <a:pt x="3893574" y="530942"/>
                </a:lnTo>
                <a:lnTo>
                  <a:pt x="3945193" y="501445"/>
                </a:lnTo>
                <a:lnTo>
                  <a:pt x="4048432" y="324464"/>
                </a:lnTo>
                <a:lnTo>
                  <a:pt x="4063180" y="265471"/>
                </a:lnTo>
                <a:lnTo>
                  <a:pt x="4092677" y="191729"/>
                </a:lnTo>
                <a:lnTo>
                  <a:pt x="4114800" y="162232"/>
                </a:lnTo>
                <a:lnTo>
                  <a:pt x="4122174" y="147483"/>
                </a:lnTo>
                <a:lnTo>
                  <a:pt x="4240161" y="125361"/>
                </a:lnTo>
                <a:lnTo>
                  <a:pt x="4372896" y="117987"/>
                </a:lnTo>
                <a:lnTo>
                  <a:pt x="4483509" y="44245"/>
                </a:lnTo>
                <a:lnTo>
                  <a:pt x="4557251" y="0"/>
                </a:lnTo>
              </a:path>
            </a:pathLst>
          </a:custGeom>
          <a:noFill/>
          <a:ln w="25400"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79" name="テキスト ボックス 78"/>
          <p:cNvSpPr txBox="1"/>
          <p:nvPr/>
        </p:nvSpPr>
        <p:spPr>
          <a:xfrm rot="19906136">
            <a:off x="1722014" y="5926950"/>
            <a:ext cx="766557" cy="246221"/>
          </a:xfrm>
          <a:prstGeom prst="rect">
            <a:avLst/>
          </a:prstGeom>
          <a:noFill/>
        </p:spPr>
        <p:txBody>
          <a:bodyPr wrap="none" rtlCol="0">
            <a:spAutoFit/>
          </a:bodyPr>
          <a:lstStyle/>
          <a:p>
            <a:r>
              <a:rPr kumimoji="1" lang="ja-JP" altLang="en-US" sz="1000" dirty="0"/>
              <a:t>国道</a:t>
            </a:r>
            <a:r>
              <a:rPr kumimoji="1" lang="en-US" altLang="ja-JP" sz="1000" dirty="0"/>
              <a:t>170</a:t>
            </a:r>
            <a:r>
              <a:rPr kumimoji="1" lang="ja-JP" altLang="en-US" sz="1000" dirty="0"/>
              <a:t>号</a:t>
            </a:r>
          </a:p>
        </p:txBody>
      </p:sp>
      <p:sp>
        <p:nvSpPr>
          <p:cNvPr id="73" name="フリーフォーム 72"/>
          <p:cNvSpPr/>
          <p:nvPr/>
        </p:nvSpPr>
        <p:spPr bwMode="auto">
          <a:xfrm>
            <a:off x="390423" y="6024716"/>
            <a:ext cx="2721077" cy="634181"/>
          </a:xfrm>
          <a:custGeom>
            <a:avLst/>
            <a:gdLst>
              <a:gd name="connsiteX0" fmla="*/ 2721077 w 2721077"/>
              <a:gd name="connsiteY0" fmla="*/ 0 h 634181"/>
              <a:gd name="connsiteX1" fmla="*/ 2684206 w 2721077"/>
              <a:gd name="connsiteY1" fmla="*/ 58994 h 634181"/>
              <a:gd name="connsiteX2" fmla="*/ 2573593 w 2721077"/>
              <a:gd name="connsiteY2" fmla="*/ 66368 h 634181"/>
              <a:gd name="connsiteX3" fmla="*/ 2433483 w 2721077"/>
              <a:gd name="connsiteY3" fmla="*/ 36871 h 634181"/>
              <a:gd name="connsiteX4" fmla="*/ 2389238 w 2721077"/>
              <a:gd name="connsiteY4" fmla="*/ 36871 h 634181"/>
              <a:gd name="connsiteX5" fmla="*/ 2344993 w 2721077"/>
              <a:gd name="connsiteY5" fmla="*/ 81116 h 634181"/>
              <a:gd name="connsiteX6" fmla="*/ 2300748 w 2721077"/>
              <a:gd name="connsiteY6" fmla="*/ 132736 h 634181"/>
              <a:gd name="connsiteX7" fmla="*/ 2249129 w 2721077"/>
              <a:gd name="connsiteY7" fmla="*/ 184355 h 634181"/>
              <a:gd name="connsiteX8" fmla="*/ 2197509 w 2721077"/>
              <a:gd name="connsiteY8" fmla="*/ 199103 h 634181"/>
              <a:gd name="connsiteX9" fmla="*/ 2101645 w 2721077"/>
              <a:gd name="connsiteY9" fmla="*/ 199103 h 634181"/>
              <a:gd name="connsiteX10" fmla="*/ 2035277 w 2721077"/>
              <a:gd name="connsiteY10" fmla="*/ 191729 h 634181"/>
              <a:gd name="connsiteX11" fmla="*/ 1983658 w 2721077"/>
              <a:gd name="connsiteY11" fmla="*/ 213852 h 634181"/>
              <a:gd name="connsiteX12" fmla="*/ 1703438 w 2721077"/>
              <a:gd name="connsiteY12" fmla="*/ 317090 h 634181"/>
              <a:gd name="connsiteX13" fmla="*/ 1651819 w 2721077"/>
              <a:gd name="connsiteY13" fmla="*/ 361336 h 634181"/>
              <a:gd name="connsiteX14" fmla="*/ 1651819 w 2721077"/>
              <a:gd name="connsiteY14" fmla="*/ 361336 h 634181"/>
              <a:gd name="connsiteX15" fmla="*/ 1334729 w 2721077"/>
              <a:gd name="connsiteY15" fmla="*/ 501445 h 634181"/>
              <a:gd name="connsiteX16" fmla="*/ 1260987 w 2721077"/>
              <a:gd name="connsiteY16" fmla="*/ 516194 h 634181"/>
              <a:gd name="connsiteX17" fmla="*/ 1172496 w 2721077"/>
              <a:gd name="connsiteY17" fmla="*/ 530942 h 634181"/>
              <a:gd name="connsiteX18" fmla="*/ 1106129 w 2721077"/>
              <a:gd name="connsiteY18" fmla="*/ 516194 h 634181"/>
              <a:gd name="connsiteX19" fmla="*/ 1032387 w 2721077"/>
              <a:gd name="connsiteY19" fmla="*/ 538316 h 634181"/>
              <a:gd name="connsiteX20" fmla="*/ 1002890 w 2721077"/>
              <a:gd name="connsiteY20" fmla="*/ 523568 h 634181"/>
              <a:gd name="connsiteX21" fmla="*/ 966019 w 2721077"/>
              <a:gd name="connsiteY21" fmla="*/ 545690 h 634181"/>
              <a:gd name="connsiteX22" fmla="*/ 929148 w 2721077"/>
              <a:gd name="connsiteY22" fmla="*/ 464574 h 634181"/>
              <a:gd name="connsiteX23" fmla="*/ 752167 w 2721077"/>
              <a:gd name="connsiteY23" fmla="*/ 626807 h 634181"/>
              <a:gd name="connsiteX24" fmla="*/ 707922 w 2721077"/>
              <a:gd name="connsiteY24" fmla="*/ 634181 h 634181"/>
              <a:gd name="connsiteX25" fmla="*/ 648929 w 2721077"/>
              <a:gd name="connsiteY25" fmla="*/ 634181 h 634181"/>
              <a:gd name="connsiteX26" fmla="*/ 589935 w 2721077"/>
              <a:gd name="connsiteY26" fmla="*/ 619432 h 634181"/>
              <a:gd name="connsiteX27" fmla="*/ 523567 w 2721077"/>
              <a:gd name="connsiteY27" fmla="*/ 575187 h 634181"/>
              <a:gd name="connsiteX28" fmla="*/ 486696 w 2721077"/>
              <a:gd name="connsiteY28" fmla="*/ 553065 h 634181"/>
              <a:gd name="connsiteX29" fmla="*/ 449825 w 2721077"/>
              <a:gd name="connsiteY29" fmla="*/ 545690 h 634181"/>
              <a:gd name="connsiteX30" fmla="*/ 331838 w 2721077"/>
              <a:gd name="connsiteY30" fmla="*/ 538316 h 634181"/>
              <a:gd name="connsiteX31" fmla="*/ 287593 w 2721077"/>
              <a:gd name="connsiteY31" fmla="*/ 538316 h 634181"/>
              <a:gd name="connsiteX32" fmla="*/ 206477 w 2721077"/>
              <a:gd name="connsiteY32" fmla="*/ 523568 h 634181"/>
              <a:gd name="connsiteX33" fmla="*/ 88490 w 2721077"/>
              <a:gd name="connsiteY33" fmla="*/ 494071 h 634181"/>
              <a:gd name="connsiteX34" fmla="*/ 58993 w 2721077"/>
              <a:gd name="connsiteY34" fmla="*/ 494071 h 634181"/>
              <a:gd name="connsiteX35" fmla="*/ 0 w 2721077"/>
              <a:gd name="connsiteY35" fmla="*/ 516194 h 63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21077" h="634181">
                <a:moveTo>
                  <a:pt x="2721077" y="0"/>
                </a:moveTo>
                <a:lnTo>
                  <a:pt x="2684206" y="58994"/>
                </a:lnTo>
                <a:lnTo>
                  <a:pt x="2573593" y="66368"/>
                </a:lnTo>
                <a:lnTo>
                  <a:pt x="2433483" y="36871"/>
                </a:lnTo>
                <a:lnTo>
                  <a:pt x="2389238" y="36871"/>
                </a:lnTo>
                <a:lnTo>
                  <a:pt x="2344993" y="81116"/>
                </a:lnTo>
                <a:lnTo>
                  <a:pt x="2300748" y="132736"/>
                </a:lnTo>
                <a:lnTo>
                  <a:pt x="2249129" y="184355"/>
                </a:lnTo>
                <a:lnTo>
                  <a:pt x="2197509" y="199103"/>
                </a:lnTo>
                <a:lnTo>
                  <a:pt x="2101645" y="199103"/>
                </a:lnTo>
                <a:lnTo>
                  <a:pt x="2035277" y="191729"/>
                </a:lnTo>
                <a:lnTo>
                  <a:pt x="1983658" y="213852"/>
                </a:lnTo>
                <a:lnTo>
                  <a:pt x="1703438" y="317090"/>
                </a:lnTo>
                <a:lnTo>
                  <a:pt x="1651819" y="361336"/>
                </a:lnTo>
                <a:lnTo>
                  <a:pt x="1651819" y="361336"/>
                </a:lnTo>
                <a:lnTo>
                  <a:pt x="1334729" y="501445"/>
                </a:lnTo>
                <a:lnTo>
                  <a:pt x="1260987" y="516194"/>
                </a:lnTo>
                <a:lnTo>
                  <a:pt x="1172496" y="530942"/>
                </a:lnTo>
                <a:lnTo>
                  <a:pt x="1106129" y="516194"/>
                </a:lnTo>
                <a:lnTo>
                  <a:pt x="1032387" y="538316"/>
                </a:lnTo>
                <a:lnTo>
                  <a:pt x="1002890" y="523568"/>
                </a:lnTo>
                <a:lnTo>
                  <a:pt x="966019" y="545690"/>
                </a:lnTo>
                <a:lnTo>
                  <a:pt x="929148" y="464574"/>
                </a:lnTo>
                <a:lnTo>
                  <a:pt x="752167" y="626807"/>
                </a:lnTo>
                <a:lnTo>
                  <a:pt x="707922" y="634181"/>
                </a:lnTo>
                <a:lnTo>
                  <a:pt x="648929" y="634181"/>
                </a:lnTo>
                <a:lnTo>
                  <a:pt x="589935" y="619432"/>
                </a:lnTo>
                <a:lnTo>
                  <a:pt x="523567" y="575187"/>
                </a:lnTo>
                <a:lnTo>
                  <a:pt x="486696" y="553065"/>
                </a:lnTo>
                <a:lnTo>
                  <a:pt x="449825" y="545690"/>
                </a:lnTo>
                <a:lnTo>
                  <a:pt x="331838" y="538316"/>
                </a:lnTo>
                <a:lnTo>
                  <a:pt x="287593" y="538316"/>
                </a:lnTo>
                <a:lnTo>
                  <a:pt x="206477" y="523568"/>
                </a:lnTo>
                <a:lnTo>
                  <a:pt x="88490" y="494071"/>
                </a:lnTo>
                <a:lnTo>
                  <a:pt x="58993" y="494071"/>
                </a:lnTo>
                <a:lnTo>
                  <a:pt x="0" y="516194"/>
                </a:lnTo>
              </a:path>
            </a:pathLst>
          </a:custGeom>
          <a:noFill/>
          <a:ln w="25400"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75" name="フリーフォーム 74"/>
          <p:cNvSpPr/>
          <p:nvPr/>
        </p:nvSpPr>
        <p:spPr bwMode="auto">
          <a:xfrm>
            <a:off x="132326" y="6445045"/>
            <a:ext cx="265471" cy="88490"/>
          </a:xfrm>
          <a:custGeom>
            <a:avLst/>
            <a:gdLst>
              <a:gd name="connsiteX0" fmla="*/ 265471 w 265471"/>
              <a:gd name="connsiteY0" fmla="*/ 88490 h 88490"/>
              <a:gd name="connsiteX1" fmla="*/ 0 w 265471"/>
              <a:gd name="connsiteY1" fmla="*/ 0 h 88490"/>
              <a:gd name="connsiteX2" fmla="*/ 0 w 265471"/>
              <a:gd name="connsiteY2" fmla="*/ 0 h 88490"/>
            </a:gdLst>
            <a:ahLst/>
            <a:cxnLst>
              <a:cxn ang="0">
                <a:pos x="connsiteX0" y="connsiteY0"/>
              </a:cxn>
              <a:cxn ang="0">
                <a:pos x="connsiteX1" y="connsiteY1"/>
              </a:cxn>
              <a:cxn ang="0">
                <a:pos x="connsiteX2" y="connsiteY2"/>
              </a:cxn>
            </a:cxnLst>
            <a:rect l="l" t="t" r="r" b="b"/>
            <a:pathLst>
              <a:path w="265471" h="88490">
                <a:moveTo>
                  <a:pt x="265471" y="88490"/>
                </a:moveTo>
                <a:lnTo>
                  <a:pt x="0" y="0"/>
                </a:lnTo>
                <a:lnTo>
                  <a:pt x="0" y="0"/>
                </a:lnTo>
              </a:path>
            </a:pathLst>
          </a:custGeom>
          <a:noFill/>
          <a:ln w="25400" cap="sq">
            <a:solidFill>
              <a:srgbClr val="FFC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83" name="テキスト ボックス 82"/>
          <p:cNvSpPr txBox="1"/>
          <p:nvPr/>
        </p:nvSpPr>
        <p:spPr>
          <a:xfrm rot="19906136">
            <a:off x="1846500" y="6420227"/>
            <a:ext cx="954107" cy="246221"/>
          </a:xfrm>
          <a:prstGeom prst="rect">
            <a:avLst/>
          </a:prstGeom>
          <a:noFill/>
        </p:spPr>
        <p:txBody>
          <a:bodyPr wrap="none" rtlCol="0">
            <a:spAutoFit/>
          </a:bodyPr>
          <a:lstStyle/>
          <a:p>
            <a:r>
              <a:rPr kumimoji="1" lang="ja-JP" altLang="en-US" sz="1000" dirty="0"/>
              <a:t>阪和自動車道</a:t>
            </a:r>
          </a:p>
        </p:txBody>
      </p:sp>
      <p:sp>
        <p:nvSpPr>
          <p:cNvPr id="82" name="フリーフォーム 81"/>
          <p:cNvSpPr/>
          <p:nvPr/>
        </p:nvSpPr>
        <p:spPr bwMode="auto">
          <a:xfrm>
            <a:off x="1115723" y="4206240"/>
            <a:ext cx="1550504" cy="1486894"/>
          </a:xfrm>
          <a:custGeom>
            <a:avLst/>
            <a:gdLst>
              <a:gd name="connsiteX0" fmla="*/ 0 w 1550504"/>
              <a:gd name="connsiteY0" fmla="*/ 0 h 1486894"/>
              <a:gd name="connsiteX1" fmla="*/ 190831 w 1550504"/>
              <a:gd name="connsiteY1" fmla="*/ 159026 h 1486894"/>
              <a:gd name="connsiteX2" fmla="*/ 326003 w 1550504"/>
              <a:gd name="connsiteY2" fmla="*/ 174929 h 1486894"/>
              <a:gd name="connsiteX3" fmla="*/ 453224 w 1550504"/>
              <a:gd name="connsiteY3" fmla="*/ 198783 h 1486894"/>
              <a:gd name="connsiteX4" fmla="*/ 492980 w 1550504"/>
              <a:gd name="connsiteY4" fmla="*/ 174929 h 1486894"/>
              <a:gd name="connsiteX5" fmla="*/ 556591 w 1550504"/>
              <a:gd name="connsiteY5" fmla="*/ 262393 h 1486894"/>
              <a:gd name="connsiteX6" fmla="*/ 612250 w 1550504"/>
              <a:gd name="connsiteY6" fmla="*/ 318052 h 1486894"/>
              <a:gd name="connsiteX7" fmla="*/ 826935 w 1550504"/>
              <a:gd name="connsiteY7" fmla="*/ 365760 h 1486894"/>
              <a:gd name="connsiteX8" fmla="*/ 930302 w 1550504"/>
              <a:gd name="connsiteY8" fmla="*/ 437322 h 1486894"/>
              <a:gd name="connsiteX9" fmla="*/ 930302 w 1550504"/>
              <a:gd name="connsiteY9" fmla="*/ 580445 h 1486894"/>
              <a:gd name="connsiteX10" fmla="*/ 985961 w 1550504"/>
              <a:gd name="connsiteY10" fmla="*/ 636104 h 1486894"/>
              <a:gd name="connsiteX11" fmla="*/ 1017767 w 1550504"/>
              <a:gd name="connsiteY11" fmla="*/ 667910 h 1486894"/>
              <a:gd name="connsiteX12" fmla="*/ 1105231 w 1550504"/>
              <a:gd name="connsiteY12" fmla="*/ 636104 h 1486894"/>
              <a:gd name="connsiteX13" fmla="*/ 1224500 w 1550504"/>
              <a:gd name="connsiteY13" fmla="*/ 771277 h 1486894"/>
              <a:gd name="connsiteX14" fmla="*/ 1280160 w 1550504"/>
              <a:gd name="connsiteY14" fmla="*/ 882595 h 1486894"/>
              <a:gd name="connsiteX15" fmla="*/ 1407380 w 1550504"/>
              <a:gd name="connsiteY15" fmla="*/ 930303 h 1486894"/>
              <a:gd name="connsiteX16" fmla="*/ 1550504 w 1550504"/>
              <a:gd name="connsiteY16" fmla="*/ 1208598 h 1486894"/>
              <a:gd name="connsiteX17" fmla="*/ 1534601 w 1550504"/>
              <a:gd name="connsiteY17" fmla="*/ 1311965 h 1486894"/>
              <a:gd name="connsiteX18" fmla="*/ 1534601 w 1550504"/>
              <a:gd name="connsiteY18" fmla="*/ 1383527 h 1486894"/>
              <a:gd name="connsiteX19" fmla="*/ 1542553 w 1550504"/>
              <a:gd name="connsiteY19" fmla="*/ 1486894 h 148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0504" h="1486894">
                <a:moveTo>
                  <a:pt x="0" y="0"/>
                </a:moveTo>
                <a:lnTo>
                  <a:pt x="190831" y="159026"/>
                </a:lnTo>
                <a:lnTo>
                  <a:pt x="326003" y="174929"/>
                </a:lnTo>
                <a:lnTo>
                  <a:pt x="453224" y="198783"/>
                </a:lnTo>
                <a:lnTo>
                  <a:pt x="492980" y="174929"/>
                </a:lnTo>
                <a:lnTo>
                  <a:pt x="556591" y="262393"/>
                </a:lnTo>
                <a:lnTo>
                  <a:pt x="612250" y="318052"/>
                </a:lnTo>
                <a:lnTo>
                  <a:pt x="826935" y="365760"/>
                </a:lnTo>
                <a:lnTo>
                  <a:pt x="930302" y="437322"/>
                </a:lnTo>
                <a:lnTo>
                  <a:pt x="930302" y="580445"/>
                </a:lnTo>
                <a:lnTo>
                  <a:pt x="985961" y="636104"/>
                </a:lnTo>
                <a:lnTo>
                  <a:pt x="1017767" y="667910"/>
                </a:lnTo>
                <a:lnTo>
                  <a:pt x="1105231" y="636104"/>
                </a:lnTo>
                <a:lnTo>
                  <a:pt x="1224500" y="771277"/>
                </a:lnTo>
                <a:lnTo>
                  <a:pt x="1280160" y="882595"/>
                </a:lnTo>
                <a:lnTo>
                  <a:pt x="1407380" y="930303"/>
                </a:lnTo>
                <a:lnTo>
                  <a:pt x="1550504" y="1208598"/>
                </a:lnTo>
                <a:lnTo>
                  <a:pt x="1534601" y="1311965"/>
                </a:lnTo>
                <a:lnTo>
                  <a:pt x="1534601" y="1383527"/>
                </a:lnTo>
                <a:lnTo>
                  <a:pt x="1542553" y="1486894"/>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85" name="フリーフォーム 84"/>
          <p:cNvSpPr/>
          <p:nvPr/>
        </p:nvSpPr>
        <p:spPr bwMode="auto">
          <a:xfrm>
            <a:off x="914742" y="4187813"/>
            <a:ext cx="1210796" cy="1640493"/>
          </a:xfrm>
          <a:custGeom>
            <a:avLst/>
            <a:gdLst>
              <a:gd name="connsiteX0" fmla="*/ 1144988 w 1144988"/>
              <a:gd name="connsiteY0" fmla="*/ 1542553 h 1542553"/>
              <a:gd name="connsiteX1" fmla="*/ 1065475 w 1144988"/>
              <a:gd name="connsiteY1" fmla="*/ 1319917 h 1542553"/>
              <a:gd name="connsiteX2" fmla="*/ 787180 w 1144988"/>
              <a:gd name="connsiteY2" fmla="*/ 850790 h 1542553"/>
              <a:gd name="connsiteX3" fmla="*/ 747423 w 1144988"/>
              <a:gd name="connsiteY3" fmla="*/ 803082 h 1542553"/>
              <a:gd name="connsiteX4" fmla="*/ 659959 w 1144988"/>
              <a:gd name="connsiteY4" fmla="*/ 739471 h 1542553"/>
              <a:gd name="connsiteX5" fmla="*/ 508884 w 1144988"/>
              <a:gd name="connsiteY5" fmla="*/ 636104 h 1542553"/>
              <a:gd name="connsiteX6" fmla="*/ 397566 w 1144988"/>
              <a:gd name="connsiteY6" fmla="*/ 604299 h 1542553"/>
              <a:gd name="connsiteX7" fmla="*/ 135173 w 1144988"/>
              <a:gd name="connsiteY7" fmla="*/ 190831 h 1542553"/>
              <a:gd name="connsiteX8" fmla="*/ 0 w 1144988"/>
              <a:gd name="connsiteY8" fmla="*/ 0 h 154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988" h="1542553">
                <a:moveTo>
                  <a:pt x="1144988" y="1542553"/>
                </a:moveTo>
                <a:lnTo>
                  <a:pt x="1065475" y="1319917"/>
                </a:lnTo>
                <a:lnTo>
                  <a:pt x="787180" y="850790"/>
                </a:lnTo>
                <a:lnTo>
                  <a:pt x="747423" y="803082"/>
                </a:lnTo>
                <a:lnTo>
                  <a:pt x="659959" y="739471"/>
                </a:lnTo>
                <a:lnTo>
                  <a:pt x="508884" y="636104"/>
                </a:lnTo>
                <a:lnTo>
                  <a:pt x="397566" y="604299"/>
                </a:lnTo>
                <a:lnTo>
                  <a:pt x="135173" y="190831"/>
                </a:lnTo>
                <a:lnTo>
                  <a:pt x="0" y="0"/>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84" name="テキスト ボックス 83"/>
          <p:cNvSpPr txBox="1"/>
          <p:nvPr/>
        </p:nvSpPr>
        <p:spPr>
          <a:xfrm rot="19729672">
            <a:off x="2509748" y="4904036"/>
            <a:ext cx="292388" cy="630942"/>
          </a:xfrm>
          <a:prstGeom prst="rect">
            <a:avLst/>
          </a:prstGeom>
          <a:noFill/>
        </p:spPr>
        <p:txBody>
          <a:bodyPr vert="eaVert" wrap="none" rtlCol="0">
            <a:spAutoFit/>
          </a:bodyPr>
          <a:lstStyle/>
          <a:p>
            <a:r>
              <a:rPr kumimoji="1" lang="ja-JP" altLang="en-US" sz="700" dirty="0"/>
              <a:t>春木岸和田線</a:t>
            </a:r>
          </a:p>
        </p:txBody>
      </p:sp>
      <p:sp>
        <p:nvSpPr>
          <p:cNvPr id="87" name="テキスト ボックス 86"/>
          <p:cNvSpPr txBox="1"/>
          <p:nvPr/>
        </p:nvSpPr>
        <p:spPr>
          <a:xfrm rot="19768610">
            <a:off x="1874338" y="5065534"/>
            <a:ext cx="292388" cy="720710"/>
          </a:xfrm>
          <a:prstGeom prst="rect">
            <a:avLst/>
          </a:prstGeom>
          <a:noFill/>
        </p:spPr>
        <p:txBody>
          <a:bodyPr vert="eaVert" wrap="none" rtlCol="0">
            <a:spAutoFit/>
          </a:bodyPr>
          <a:lstStyle/>
          <a:p>
            <a:r>
              <a:rPr kumimoji="1" lang="ja-JP" altLang="en-US" sz="700" dirty="0"/>
              <a:t>岸和田港塔原線</a:t>
            </a:r>
          </a:p>
        </p:txBody>
      </p:sp>
      <p:sp>
        <p:nvSpPr>
          <p:cNvPr id="86" name="フリーフォーム 85"/>
          <p:cNvSpPr/>
          <p:nvPr/>
        </p:nvSpPr>
        <p:spPr bwMode="auto">
          <a:xfrm>
            <a:off x="296738" y="5025224"/>
            <a:ext cx="1200647" cy="1478943"/>
          </a:xfrm>
          <a:custGeom>
            <a:avLst/>
            <a:gdLst>
              <a:gd name="connsiteX0" fmla="*/ 0 w 1200647"/>
              <a:gd name="connsiteY0" fmla="*/ 0 h 1478943"/>
              <a:gd name="connsiteX1" fmla="*/ 413468 w 1200647"/>
              <a:gd name="connsiteY1" fmla="*/ 405517 h 1478943"/>
              <a:gd name="connsiteX2" fmla="*/ 540689 w 1200647"/>
              <a:gd name="connsiteY2" fmla="*/ 437322 h 1478943"/>
              <a:gd name="connsiteX3" fmla="*/ 675861 w 1200647"/>
              <a:gd name="connsiteY3" fmla="*/ 508884 h 1478943"/>
              <a:gd name="connsiteX4" fmla="*/ 811033 w 1200647"/>
              <a:gd name="connsiteY4" fmla="*/ 588397 h 1478943"/>
              <a:gd name="connsiteX5" fmla="*/ 898498 w 1200647"/>
              <a:gd name="connsiteY5" fmla="*/ 659959 h 1478943"/>
              <a:gd name="connsiteX6" fmla="*/ 970059 w 1200647"/>
              <a:gd name="connsiteY6" fmla="*/ 731520 h 1478943"/>
              <a:gd name="connsiteX7" fmla="*/ 1017767 w 1200647"/>
              <a:gd name="connsiteY7" fmla="*/ 842839 h 1478943"/>
              <a:gd name="connsiteX8" fmla="*/ 1057524 w 1200647"/>
              <a:gd name="connsiteY8" fmla="*/ 938254 h 1478943"/>
              <a:gd name="connsiteX9" fmla="*/ 1081378 w 1200647"/>
              <a:gd name="connsiteY9" fmla="*/ 1081378 h 1478943"/>
              <a:gd name="connsiteX10" fmla="*/ 1113183 w 1200647"/>
              <a:gd name="connsiteY10" fmla="*/ 1375576 h 1478943"/>
              <a:gd name="connsiteX11" fmla="*/ 1200647 w 1200647"/>
              <a:gd name="connsiteY11" fmla="*/ 1478943 h 147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0647" h="1478943">
                <a:moveTo>
                  <a:pt x="0" y="0"/>
                </a:moveTo>
                <a:lnTo>
                  <a:pt x="413468" y="405517"/>
                </a:lnTo>
                <a:lnTo>
                  <a:pt x="540689" y="437322"/>
                </a:lnTo>
                <a:lnTo>
                  <a:pt x="675861" y="508884"/>
                </a:lnTo>
                <a:lnTo>
                  <a:pt x="811033" y="588397"/>
                </a:lnTo>
                <a:lnTo>
                  <a:pt x="898498" y="659959"/>
                </a:lnTo>
                <a:lnTo>
                  <a:pt x="970059" y="731520"/>
                </a:lnTo>
                <a:lnTo>
                  <a:pt x="1017767" y="842839"/>
                </a:lnTo>
                <a:lnTo>
                  <a:pt x="1057524" y="938254"/>
                </a:lnTo>
                <a:lnTo>
                  <a:pt x="1081378" y="1081378"/>
                </a:lnTo>
                <a:lnTo>
                  <a:pt x="1113183" y="1375576"/>
                </a:lnTo>
                <a:lnTo>
                  <a:pt x="1200647" y="1478943"/>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89" name="テキスト ボックス 88"/>
          <p:cNvSpPr txBox="1"/>
          <p:nvPr/>
        </p:nvSpPr>
        <p:spPr>
          <a:xfrm rot="20186516">
            <a:off x="1365720" y="5586052"/>
            <a:ext cx="292388" cy="900246"/>
          </a:xfrm>
          <a:prstGeom prst="rect">
            <a:avLst/>
          </a:prstGeom>
          <a:noFill/>
        </p:spPr>
        <p:txBody>
          <a:bodyPr vert="eaVert" wrap="none" rtlCol="0">
            <a:spAutoFit/>
          </a:bodyPr>
          <a:lstStyle/>
          <a:p>
            <a:r>
              <a:rPr kumimoji="1" lang="ja-JP" altLang="en-US" sz="700" dirty="0"/>
              <a:t>岸和田牛滝山貝塚線</a:t>
            </a:r>
          </a:p>
        </p:txBody>
      </p:sp>
      <p:sp>
        <p:nvSpPr>
          <p:cNvPr id="88" name="フリーフォーム 87"/>
          <p:cNvSpPr/>
          <p:nvPr/>
        </p:nvSpPr>
        <p:spPr bwMode="auto">
          <a:xfrm>
            <a:off x="82053" y="3053301"/>
            <a:ext cx="1637969" cy="2242268"/>
          </a:xfrm>
          <a:custGeom>
            <a:avLst/>
            <a:gdLst>
              <a:gd name="connsiteX0" fmla="*/ 0 w 1637969"/>
              <a:gd name="connsiteY0" fmla="*/ 2242268 h 2242268"/>
              <a:gd name="connsiteX1" fmla="*/ 135172 w 1637969"/>
              <a:gd name="connsiteY1" fmla="*/ 2043485 h 2242268"/>
              <a:gd name="connsiteX2" fmla="*/ 302150 w 1637969"/>
              <a:gd name="connsiteY2" fmla="*/ 1860605 h 2242268"/>
              <a:gd name="connsiteX3" fmla="*/ 365760 w 1637969"/>
              <a:gd name="connsiteY3" fmla="*/ 1709530 h 2242268"/>
              <a:gd name="connsiteX4" fmla="*/ 620202 w 1637969"/>
              <a:gd name="connsiteY4" fmla="*/ 1415332 h 2242268"/>
              <a:gd name="connsiteX5" fmla="*/ 826936 w 1637969"/>
              <a:gd name="connsiteY5" fmla="*/ 1240403 h 2242268"/>
              <a:gd name="connsiteX6" fmla="*/ 914400 w 1637969"/>
              <a:gd name="connsiteY6" fmla="*/ 1224501 h 2242268"/>
              <a:gd name="connsiteX7" fmla="*/ 1097280 w 1637969"/>
              <a:gd name="connsiteY7" fmla="*/ 1081377 h 2242268"/>
              <a:gd name="connsiteX8" fmla="*/ 1383527 w 1637969"/>
              <a:gd name="connsiteY8" fmla="*/ 588396 h 2242268"/>
              <a:gd name="connsiteX9" fmla="*/ 1510748 w 1637969"/>
              <a:gd name="connsiteY9" fmla="*/ 413468 h 2242268"/>
              <a:gd name="connsiteX10" fmla="*/ 1574358 w 1637969"/>
              <a:gd name="connsiteY10" fmla="*/ 278296 h 2242268"/>
              <a:gd name="connsiteX11" fmla="*/ 1637969 w 1637969"/>
              <a:gd name="connsiteY11" fmla="*/ 0 h 224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969" h="2242268">
                <a:moveTo>
                  <a:pt x="0" y="2242268"/>
                </a:moveTo>
                <a:lnTo>
                  <a:pt x="135172" y="2043485"/>
                </a:lnTo>
                <a:lnTo>
                  <a:pt x="302150" y="1860605"/>
                </a:lnTo>
                <a:lnTo>
                  <a:pt x="365760" y="1709530"/>
                </a:lnTo>
                <a:lnTo>
                  <a:pt x="620202" y="1415332"/>
                </a:lnTo>
                <a:lnTo>
                  <a:pt x="826936" y="1240403"/>
                </a:lnTo>
                <a:lnTo>
                  <a:pt x="914400" y="1224501"/>
                </a:lnTo>
                <a:lnTo>
                  <a:pt x="1097280" y="1081377"/>
                </a:lnTo>
                <a:lnTo>
                  <a:pt x="1383527" y="588396"/>
                </a:lnTo>
                <a:lnTo>
                  <a:pt x="1510748" y="413468"/>
                </a:lnTo>
                <a:lnTo>
                  <a:pt x="1574358" y="278296"/>
                </a:lnTo>
                <a:lnTo>
                  <a:pt x="1637969" y="0"/>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91" name="テキスト ボックス 90"/>
          <p:cNvSpPr txBox="1"/>
          <p:nvPr/>
        </p:nvSpPr>
        <p:spPr>
          <a:xfrm rot="17947726">
            <a:off x="975474" y="3658960"/>
            <a:ext cx="595035" cy="215444"/>
          </a:xfrm>
          <a:prstGeom prst="rect">
            <a:avLst/>
          </a:prstGeom>
          <a:noFill/>
        </p:spPr>
        <p:txBody>
          <a:bodyPr wrap="none" rtlCol="0">
            <a:spAutoFit/>
          </a:bodyPr>
          <a:lstStyle/>
          <a:p>
            <a:r>
              <a:rPr kumimoji="1" lang="ja-JP" altLang="en-US" sz="800" dirty="0"/>
              <a:t>堺阪南線</a:t>
            </a:r>
          </a:p>
        </p:txBody>
      </p:sp>
      <p:sp>
        <p:nvSpPr>
          <p:cNvPr id="90" name="フリーフォーム 89"/>
          <p:cNvSpPr/>
          <p:nvPr/>
        </p:nvSpPr>
        <p:spPr bwMode="auto">
          <a:xfrm>
            <a:off x="1258846" y="3260035"/>
            <a:ext cx="1693628" cy="2409245"/>
          </a:xfrm>
          <a:custGeom>
            <a:avLst/>
            <a:gdLst>
              <a:gd name="connsiteX0" fmla="*/ 0 w 1693628"/>
              <a:gd name="connsiteY0" fmla="*/ 0 h 2409245"/>
              <a:gd name="connsiteX1" fmla="*/ 731520 w 1693628"/>
              <a:gd name="connsiteY1" fmla="*/ 548640 h 2409245"/>
              <a:gd name="connsiteX2" fmla="*/ 906449 w 1693628"/>
              <a:gd name="connsiteY2" fmla="*/ 723568 h 2409245"/>
              <a:gd name="connsiteX3" fmla="*/ 1033670 w 1693628"/>
              <a:gd name="connsiteY3" fmla="*/ 739471 h 2409245"/>
              <a:gd name="connsiteX4" fmla="*/ 1089329 w 1693628"/>
              <a:gd name="connsiteY4" fmla="*/ 739471 h 2409245"/>
              <a:gd name="connsiteX5" fmla="*/ 1423284 w 1693628"/>
              <a:gd name="connsiteY5" fmla="*/ 1097280 h 2409245"/>
              <a:gd name="connsiteX6" fmla="*/ 1470991 w 1693628"/>
              <a:gd name="connsiteY6" fmla="*/ 1216549 h 2409245"/>
              <a:gd name="connsiteX7" fmla="*/ 1614115 w 1693628"/>
              <a:gd name="connsiteY7" fmla="*/ 1598212 h 2409245"/>
              <a:gd name="connsiteX8" fmla="*/ 1661823 w 1693628"/>
              <a:gd name="connsiteY8" fmla="*/ 1733384 h 2409245"/>
              <a:gd name="connsiteX9" fmla="*/ 1685677 w 1693628"/>
              <a:gd name="connsiteY9" fmla="*/ 1948069 h 2409245"/>
              <a:gd name="connsiteX10" fmla="*/ 1693628 w 1693628"/>
              <a:gd name="connsiteY10" fmla="*/ 2218414 h 2409245"/>
              <a:gd name="connsiteX11" fmla="*/ 1669774 w 1693628"/>
              <a:gd name="connsiteY11" fmla="*/ 2409245 h 240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628" h="2409245">
                <a:moveTo>
                  <a:pt x="0" y="0"/>
                </a:moveTo>
                <a:lnTo>
                  <a:pt x="731520" y="548640"/>
                </a:lnTo>
                <a:lnTo>
                  <a:pt x="906449" y="723568"/>
                </a:lnTo>
                <a:lnTo>
                  <a:pt x="1033670" y="739471"/>
                </a:lnTo>
                <a:lnTo>
                  <a:pt x="1089329" y="739471"/>
                </a:lnTo>
                <a:lnTo>
                  <a:pt x="1423284" y="1097280"/>
                </a:lnTo>
                <a:lnTo>
                  <a:pt x="1470991" y="1216549"/>
                </a:lnTo>
                <a:lnTo>
                  <a:pt x="1614115" y="1598212"/>
                </a:lnTo>
                <a:lnTo>
                  <a:pt x="1661823" y="1733384"/>
                </a:lnTo>
                <a:lnTo>
                  <a:pt x="1685677" y="1948069"/>
                </a:lnTo>
                <a:lnTo>
                  <a:pt x="1693628" y="2218414"/>
                </a:lnTo>
                <a:lnTo>
                  <a:pt x="1669774" y="2409245"/>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93" name="テキスト ボックス 92"/>
          <p:cNvSpPr txBox="1"/>
          <p:nvPr/>
        </p:nvSpPr>
        <p:spPr>
          <a:xfrm rot="20609255">
            <a:off x="2869166" y="4630951"/>
            <a:ext cx="292388" cy="900246"/>
          </a:xfrm>
          <a:prstGeom prst="rect">
            <a:avLst/>
          </a:prstGeom>
          <a:noFill/>
        </p:spPr>
        <p:txBody>
          <a:bodyPr vert="eaVert" wrap="none" rtlCol="0">
            <a:spAutoFit/>
          </a:bodyPr>
          <a:lstStyle/>
          <a:p>
            <a:r>
              <a:rPr kumimoji="1" lang="ja-JP" altLang="en-US" sz="700" dirty="0"/>
              <a:t>岸和田牛滝山貝塚線</a:t>
            </a:r>
          </a:p>
        </p:txBody>
      </p:sp>
      <p:sp>
        <p:nvSpPr>
          <p:cNvPr id="92" name="フリーフォーム 91"/>
          <p:cNvSpPr/>
          <p:nvPr/>
        </p:nvSpPr>
        <p:spPr bwMode="auto">
          <a:xfrm>
            <a:off x="797670" y="3053301"/>
            <a:ext cx="508884" cy="1105231"/>
          </a:xfrm>
          <a:custGeom>
            <a:avLst/>
            <a:gdLst>
              <a:gd name="connsiteX0" fmla="*/ 0 w 508884"/>
              <a:gd name="connsiteY0" fmla="*/ 1049572 h 1105231"/>
              <a:gd name="connsiteX1" fmla="*/ 135173 w 508884"/>
              <a:gd name="connsiteY1" fmla="*/ 1105231 h 1105231"/>
              <a:gd name="connsiteX2" fmla="*/ 357809 w 508884"/>
              <a:gd name="connsiteY2" fmla="*/ 707666 h 1105231"/>
              <a:gd name="connsiteX3" fmla="*/ 405517 w 508884"/>
              <a:gd name="connsiteY3" fmla="*/ 469127 h 1105231"/>
              <a:gd name="connsiteX4" fmla="*/ 508884 w 508884"/>
              <a:gd name="connsiteY4" fmla="*/ 0 h 110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884" h="1105231">
                <a:moveTo>
                  <a:pt x="0" y="1049572"/>
                </a:moveTo>
                <a:lnTo>
                  <a:pt x="135173" y="1105231"/>
                </a:lnTo>
                <a:lnTo>
                  <a:pt x="357809" y="707666"/>
                </a:lnTo>
                <a:lnTo>
                  <a:pt x="405517" y="469127"/>
                </a:lnTo>
                <a:lnTo>
                  <a:pt x="508884" y="0"/>
                </a:lnTo>
              </a:path>
            </a:pathLst>
          </a:custGeom>
          <a:noFill/>
          <a:ln w="12700" cap="sq">
            <a:solidFill>
              <a:srgbClr val="040000"/>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12" name="楕円 11"/>
          <p:cNvSpPr/>
          <p:nvPr/>
        </p:nvSpPr>
        <p:spPr bwMode="auto">
          <a:xfrm>
            <a:off x="1745240" y="3915094"/>
            <a:ext cx="115469" cy="103694"/>
          </a:xfrm>
          <a:prstGeom prst="ellipse">
            <a:avLst/>
          </a:prstGeom>
          <a:solidFill>
            <a:srgbClr val="06AA1A"/>
          </a:solidFill>
          <a:ln w="0" cap="sq">
            <a:solidFill>
              <a:srgbClr val="04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l"/>
            <a:endParaRPr kumimoji="1" lang="ja-JP" altLang="en-US"/>
          </a:p>
        </p:txBody>
      </p:sp>
      <p:sp>
        <p:nvSpPr>
          <p:cNvPr id="95" name="楕円 94"/>
          <p:cNvSpPr/>
          <p:nvPr/>
        </p:nvSpPr>
        <p:spPr bwMode="auto">
          <a:xfrm>
            <a:off x="1609864" y="4448863"/>
            <a:ext cx="115469" cy="103694"/>
          </a:xfrm>
          <a:prstGeom prst="ellipse">
            <a:avLst/>
          </a:prstGeom>
          <a:solidFill>
            <a:srgbClr val="06AA1A"/>
          </a:solidFill>
          <a:ln w="0" cap="sq">
            <a:solidFill>
              <a:srgbClr val="04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l"/>
            <a:endParaRPr kumimoji="1" lang="ja-JP" altLang="en-US"/>
          </a:p>
        </p:txBody>
      </p:sp>
      <p:sp>
        <p:nvSpPr>
          <p:cNvPr id="96" name="楕円 95"/>
          <p:cNvSpPr/>
          <p:nvPr/>
        </p:nvSpPr>
        <p:spPr bwMode="auto">
          <a:xfrm>
            <a:off x="1403711" y="4345169"/>
            <a:ext cx="115469" cy="103694"/>
          </a:xfrm>
          <a:prstGeom prst="ellipse">
            <a:avLst/>
          </a:prstGeom>
          <a:solidFill>
            <a:srgbClr val="06AA1A"/>
          </a:solidFill>
          <a:ln w="0" cap="sq">
            <a:solidFill>
              <a:srgbClr val="04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l"/>
            <a:endParaRPr kumimoji="1" lang="ja-JP" altLang="en-US"/>
          </a:p>
        </p:txBody>
      </p:sp>
      <p:sp>
        <p:nvSpPr>
          <p:cNvPr id="97" name="楕円 96"/>
          <p:cNvSpPr/>
          <p:nvPr/>
        </p:nvSpPr>
        <p:spPr bwMode="auto">
          <a:xfrm>
            <a:off x="1257071" y="4775965"/>
            <a:ext cx="115469" cy="103694"/>
          </a:xfrm>
          <a:prstGeom prst="ellipse">
            <a:avLst/>
          </a:prstGeom>
          <a:solidFill>
            <a:srgbClr val="06AA1A"/>
          </a:solidFill>
          <a:ln w="0" cap="sq">
            <a:solidFill>
              <a:srgbClr val="04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l"/>
            <a:endParaRPr kumimoji="1" lang="ja-JP" altLang="en-US"/>
          </a:p>
        </p:txBody>
      </p:sp>
      <p:sp>
        <p:nvSpPr>
          <p:cNvPr id="98" name="楕円 97"/>
          <p:cNvSpPr/>
          <p:nvPr/>
        </p:nvSpPr>
        <p:spPr bwMode="auto">
          <a:xfrm>
            <a:off x="1032766" y="4632494"/>
            <a:ext cx="115469" cy="103694"/>
          </a:xfrm>
          <a:prstGeom prst="ellipse">
            <a:avLst/>
          </a:prstGeom>
          <a:solidFill>
            <a:srgbClr val="06AA1A"/>
          </a:solidFill>
          <a:ln w="0" cap="sq">
            <a:solidFill>
              <a:srgbClr val="04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l"/>
            <a:endParaRPr kumimoji="1" lang="ja-JP" altLang="en-US"/>
          </a:p>
        </p:txBody>
      </p:sp>
      <p:sp>
        <p:nvSpPr>
          <p:cNvPr id="99" name="楕円 98"/>
          <p:cNvSpPr/>
          <p:nvPr/>
        </p:nvSpPr>
        <p:spPr bwMode="auto">
          <a:xfrm>
            <a:off x="2556810" y="4233822"/>
            <a:ext cx="115469" cy="103694"/>
          </a:xfrm>
          <a:prstGeom prst="ellipse">
            <a:avLst/>
          </a:prstGeom>
          <a:solidFill>
            <a:srgbClr val="06AA1A"/>
          </a:solidFill>
          <a:ln w="0" cap="sq">
            <a:solidFill>
              <a:srgbClr val="04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l"/>
            <a:endParaRPr kumimoji="1" lang="ja-JP" altLang="en-US"/>
          </a:p>
        </p:txBody>
      </p:sp>
      <p:sp>
        <p:nvSpPr>
          <p:cNvPr id="100" name="楕円 99"/>
          <p:cNvSpPr/>
          <p:nvPr/>
        </p:nvSpPr>
        <p:spPr bwMode="auto">
          <a:xfrm>
            <a:off x="2443479" y="3393770"/>
            <a:ext cx="115469" cy="103694"/>
          </a:xfrm>
          <a:prstGeom prst="ellipse">
            <a:avLst/>
          </a:prstGeom>
          <a:solidFill>
            <a:srgbClr val="06AA1A"/>
          </a:solidFill>
          <a:ln w="0" cap="sq">
            <a:solidFill>
              <a:srgbClr val="040000"/>
            </a:solidFill>
            <a:prstDash val="solid"/>
            <a:miter lim="800000"/>
            <a:headEnd/>
            <a:tailEnd/>
          </a:ln>
        </p:spPr>
        <p:txBody>
          <a:bodyPr vert="horz" wrap="square" lIns="91440" tIns="45720" rIns="91440" bIns="45720" numCol="1" rtlCol="0" anchor="t" anchorCtr="0" compatLnSpc="1">
            <a:prstTxWarp prst="textNoShape">
              <a:avLst/>
            </a:prstTxWarp>
          </a:bodyPr>
          <a:lstStyle/>
          <a:p>
            <a:pPr algn="l"/>
            <a:endParaRPr kumimoji="1" lang="ja-JP" altLang="en-US"/>
          </a:p>
        </p:txBody>
      </p:sp>
      <p:grpSp>
        <p:nvGrpSpPr>
          <p:cNvPr id="101" name="グループ化 100">
            <a:extLst>
              <a:ext uri="{FF2B5EF4-FFF2-40B4-BE49-F238E27FC236}">
                <a16:creationId xmlns:a16="http://schemas.microsoft.com/office/drawing/2014/main" id="{AA25E08B-7982-F593-07D5-2A8EE6F1D1E9}"/>
              </a:ext>
            </a:extLst>
          </p:cNvPr>
          <p:cNvGrpSpPr/>
          <p:nvPr/>
        </p:nvGrpSpPr>
        <p:grpSpPr bwMode="auto">
          <a:xfrm>
            <a:off x="168243" y="2951458"/>
            <a:ext cx="215959" cy="351219"/>
            <a:chOff x="-510858" y="1785598"/>
            <a:chExt cx="216000" cy="351202"/>
          </a:xfrm>
          <a:effectLst>
            <a:glow rad="38100">
              <a:schemeClr val="bg1">
                <a:alpha val="80000"/>
              </a:schemeClr>
            </a:glow>
          </a:effectLst>
        </p:grpSpPr>
        <p:sp>
          <p:nvSpPr>
            <p:cNvPr id="102" name="テキスト ボックス 101">
              <a:extLst>
                <a:ext uri="{FF2B5EF4-FFF2-40B4-BE49-F238E27FC236}">
                  <a16:creationId xmlns:a16="http://schemas.microsoft.com/office/drawing/2014/main" id="{82B2AC5F-00DC-C644-DC5C-08E896FA637C}"/>
                </a:ext>
              </a:extLst>
            </p:cNvPr>
            <p:cNvSpPr txBox="1"/>
            <p:nvPr/>
          </p:nvSpPr>
          <p:spPr>
            <a:xfrm>
              <a:off x="-510061" y="1785598"/>
              <a:ext cx="210049" cy="184666"/>
            </a:xfrm>
            <a:prstGeom prst="rect">
              <a:avLst/>
            </a:prstGeom>
            <a:noFill/>
          </p:spPr>
          <p:txBody>
            <a:bodyPr>
              <a:spAutoFit/>
            </a:bodyPr>
            <a:lstStyle/>
            <a:p>
              <a:pPr algn="ctr">
                <a:defRPr/>
              </a:pPr>
              <a:r>
                <a:rPr lang="en-US" altLang="ja-JP" sz="600">
                  <a:latin typeface="ＭＳ Ｐゴシック" panose="020B0600070205080204" pitchFamily="50" charset="-128"/>
                  <a:ea typeface="ＭＳ Ｐゴシック" panose="020B0600070205080204" pitchFamily="50" charset="-128"/>
                </a:rPr>
                <a:t>N</a:t>
              </a:r>
              <a:endParaRPr lang="ja-JP" altLang="en-US" sz="600" dirty="0">
                <a:latin typeface="ＭＳ Ｐゴシック" panose="020B0600070205080204" pitchFamily="50" charset="-128"/>
                <a:ea typeface="ＭＳ Ｐゴシック" panose="020B0600070205080204" pitchFamily="50" charset="-128"/>
              </a:endParaRPr>
            </a:p>
          </p:txBody>
        </p:sp>
        <p:sp>
          <p:nvSpPr>
            <p:cNvPr id="103" name="二等辺三角形 102">
              <a:extLst>
                <a:ext uri="{FF2B5EF4-FFF2-40B4-BE49-F238E27FC236}">
                  <a16:creationId xmlns:a16="http://schemas.microsoft.com/office/drawing/2014/main" id="{605DB6FC-0304-3275-037E-C35C9F6BF6D1}"/>
                </a:ext>
              </a:extLst>
            </p:cNvPr>
            <p:cNvSpPr/>
            <p:nvPr/>
          </p:nvSpPr>
          <p:spPr bwMode="auto">
            <a:xfrm>
              <a:off x="-427590" y="1916264"/>
              <a:ext cx="45719" cy="108000"/>
            </a:xfrm>
            <a:prstGeom prst="triangle">
              <a:avLst/>
            </a:prstGeom>
            <a:solidFill>
              <a:schemeClr val="tx1"/>
            </a:solidFill>
            <a:ln w="635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104" name="二等辺三角形 103">
              <a:extLst>
                <a:ext uri="{FF2B5EF4-FFF2-40B4-BE49-F238E27FC236}">
                  <a16:creationId xmlns:a16="http://schemas.microsoft.com/office/drawing/2014/main" id="{840D753C-8403-1155-0520-A24A65855D1E}"/>
                </a:ext>
              </a:extLst>
            </p:cNvPr>
            <p:cNvSpPr/>
            <p:nvPr/>
          </p:nvSpPr>
          <p:spPr bwMode="auto">
            <a:xfrm rot="10800000">
              <a:off x="-428201" y="2028800"/>
              <a:ext cx="46330" cy="108000"/>
            </a:xfrm>
            <a:prstGeom prst="triangle">
              <a:avLst/>
            </a:prstGeom>
            <a:noFill/>
            <a:ln w="635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sp>
          <p:nvSpPr>
            <p:cNvPr id="105" name="楕円 104">
              <a:extLst>
                <a:ext uri="{FF2B5EF4-FFF2-40B4-BE49-F238E27FC236}">
                  <a16:creationId xmlns:a16="http://schemas.microsoft.com/office/drawing/2014/main" id="{84D291FB-B0C4-EFF3-2283-C2CE55518C4F}"/>
                </a:ext>
              </a:extLst>
            </p:cNvPr>
            <p:cNvSpPr/>
            <p:nvPr/>
          </p:nvSpPr>
          <p:spPr bwMode="auto">
            <a:xfrm>
              <a:off x="-510858" y="1918532"/>
              <a:ext cx="216000" cy="216000"/>
            </a:xfrm>
            <a:prstGeom prst="ellipse">
              <a:avLst/>
            </a:prstGeom>
            <a:noFill/>
            <a:ln w="12700" cap="flat" cmpd="sng">
              <a:solidFill>
                <a:schemeClr val="tx1"/>
              </a:solidFill>
              <a:prstDash val="solid"/>
              <a:round/>
              <a:headEnd/>
              <a:tailEnd/>
            </a:ln>
          </p:spPr>
          <p:txBody>
            <a:bodyPr lIns="74295" tIns="8890" rIns="74295" bIns="8890" anchor="ctr"/>
            <a:lstStyle/>
            <a:p>
              <a:pPr algn="ctr">
                <a:defRPr/>
              </a:pPr>
              <a:endParaRPr lang="ja-JP" altLang="en-US">
                <a:latin typeface="ＭＳ Ｐゴシック" panose="020B0600070205080204" pitchFamily="50" charset="-128"/>
                <a:ea typeface="ＭＳ Ｐゴシック" panose="020B0600070205080204" pitchFamily="50" charset="-128"/>
              </a:endParaRPr>
            </a:p>
          </p:txBody>
        </p:sp>
      </p:grpSp>
      <p:sp>
        <p:nvSpPr>
          <p:cNvPr id="94" name="フリーフォーム 93"/>
          <p:cNvSpPr/>
          <p:nvPr/>
        </p:nvSpPr>
        <p:spPr bwMode="auto">
          <a:xfrm>
            <a:off x="927859" y="5599611"/>
            <a:ext cx="232921" cy="202327"/>
          </a:xfrm>
          <a:custGeom>
            <a:avLst/>
            <a:gdLst>
              <a:gd name="connsiteX0" fmla="*/ 261257 w 261257"/>
              <a:gd name="connsiteY0" fmla="*/ 0 h 278675"/>
              <a:gd name="connsiteX1" fmla="*/ 191588 w 261257"/>
              <a:gd name="connsiteY1" fmla="*/ 8709 h 278675"/>
              <a:gd name="connsiteX2" fmla="*/ 130628 w 261257"/>
              <a:gd name="connsiteY2" fmla="*/ 78378 h 278675"/>
              <a:gd name="connsiteX3" fmla="*/ 87086 w 261257"/>
              <a:gd name="connsiteY3" fmla="*/ 139338 h 278675"/>
              <a:gd name="connsiteX4" fmla="*/ 26126 w 261257"/>
              <a:gd name="connsiteY4" fmla="*/ 217715 h 278675"/>
              <a:gd name="connsiteX5" fmla="*/ 0 w 261257"/>
              <a:gd name="connsiteY5" fmla="*/ 278675 h 2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257" h="278675">
                <a:moveTo>
                  <a:pt x="261257" y="0"/>
                </a:moveTo>
                <a:lnTo>
                  <a:pt x="191588" y="8709"/>
                </a:lnTo>
                <a:lnTo>
                  <a:pt x="130628" y="78378"/>
                </a:lnTo>
                <a:lnTo>
                  <a:pt x="87086" y="139338"/>
                </a:lnTo>
                <a:lnTo>
                  <a:pt x="26126" y="217715"/>
                </a:lnTo>
                <a:lnTo>
                  <a:pt x="0" y="278675"/>
                </a:lnTo>
              </a:path>
            </a:pathLst>
          </a:custGeom>
          <a:noFill/>
          <a:ln w="79375" cap="sq" cmpd="tri">
            <a:solidFill>
              <a:srgbClr val="0000FF"/>
            </a:solidFill>
            <a:prstDash val="solid"/>
            <a:miter lim="800000"/>
            <a:headEnd/>
            <a:tailEnd/>
          </a:ln>
          <a:extLst>
            <a:ext uri="{909E8E84-426E-40DD-AFC4-6F175D3DCCD1}">
              <a14:hiddenFill xmlns:a14="http://schemas.microsoft.com/office/drawing/2010/main">
                <a:noFill/>
              </a14:hiddenFill>
            </a:ext>
          </a:extLst>
        </p:spPr>
        <p:txBody>
          <a:bodyPr rtlCol="0" anchor="ctr"/>
          <a:lstStyle/>
          <a:p>
            <a:pPr algn="ctr"/>
            <a:endParaRPr kumimoji="1" lang="ja-JP" altLang="en-US"/>
          </a:p>
        </p:txBody>
      </p:sp>
      <p:sp>
        <p:nvSpPr>
          <p:cNvPr id="6" name="スライド番号プレースホルダー 3">
            <a:extLst>
              <a:ext uri="{FF2B5EF4-FFF2-40B4-BE49-F238E27FC236}">
                <a16:creationId xmlns:a16="http://schemas.microsoft.com/office/drawing/2014/main" id="{E11003C6-C66E-12F0-EBF1-8CD880E38E2D}"/>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ECB8C92-EDF5-4660-B237-9EA652CA305B}" type="slidenum">
              <a:rPr lang="ja-JP" altLang="en-US" sz="2000" smtClean="0">
                <a:effectLst>
                  <a:glow rad="63500">
                    <a:schemeClr val="bg1"/>
                  </a:glow>
                </a:effectLst>
                <a:latin typeface="Arial" panose="020B0604020202020204" pitchFamily="34" charset="0"/>
              </a:rPr>
              <a:pPr>
                <a:spcBef>
                  <a:spcPct val="0"/>
                </a:spcBef>
                <a:buFontTx/>
                <a:buNone/>
              </a:pPr>
              <a:t>7</a:t>
            </a:fld>
            <a:endParaRPr lang="ja-JP" altLang="en-US" sz="2000" dirty="0">
              <a:effectLst>
                <a:glow rad="63500">
                  <a:schemeClr val="bg1"/>
                </a:glow>
              </a:effectLst>
              <a:latin typeface="Arial" panose="020B0604020202020204" pitchFamily="34" charset="0"/>
            </a:endParaRPr>
          </a:p>
        </p:txBody>
      </p:sp>
      <p:sp>
        <p:nvSpPr>
          <p:cNvPr id="81" name="角丸四角形 80"/>
          <p:cNvSpPr/>
          <p:nvPr/>
        </p:nvSpPr>
        <p:spPr bwMode="auto">
          <a:xfrm rot="20359605">
            <a:off x="2680595" y="4552954"/>
            <a:ext cx="220451" cy="202996"/>
          </a:xfrm>
          <a:prstGeom prst="roundRect">
            <a:avLst/>
          </a:prstGeom>
          <a:noFill/>
          <a:ln w="31750" cap="sq">
            <a:solidFill>
              <a:srgbClr val="0000FF"/>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algn="l"/>
            <a:endParaRPr kumimoji="1" lang="ja-JP" altLang="en-US"/>
          </a:p>
        </p:txBody>
      </p:sp>
      <p:pic>
        <p:nvPicPr>
          <p:cNvPr id="113" name="図 112"/>
          <p:cNvPicPr>
            <a:picLocks noChangeAspect="1"/>
          </p:cNvPicPr>
          <p:nvPr/>
        </p:nvPicPr>
        <p:blipFill>
          <a:blip r:embed="rId5"/>
          <a:stretch>
            <a:fillRect/>
          </a:stretch>
        </p:blipFill>
        <p:spPr>
          <a:xfrm>
            <a:off x="94373" y="3395012"/>
            <a:ext cx="1256980" cy="615664"/>
          </a:xfrm>
          <a:prstGeom prst="rect">
            <a:avLst/>
          </a:prstGeom>
        </p:spPr>
      </p:pic>
      <p:cxnSp>
        <p:nvCxnSpPr>
          <p:cNvPr id="115" name="直線コネクタ 114"/>
          <p:cNvCxnSpPr>
            <a:stCxn id="81" idx="0"/>
          </p:cNvCxnSpPr>
          <p:nvPr/>
        </p:nvCxnSpPr>
        <p:spPr bwMode="auto">
          <a:xfrm flipV="1">
            <a:off x="2754988" y="3122714"/>
            <a:ext cx="1234944" cy="1436775"/>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7" name="直線コネクタ 116"/>
          <p:cNvCxnSpPr>
            <a:stCxn id="81" idx="2"/>
          </p:cNvCxnSpPr>
          <p:nvPr/>
        </p:nvCxnSpPr>
        <p:spPr bwMode="auto">
          <a:xfrm>
            <a:off x="2826654" y="4749414"/>
            <a:ext cx="1144028" cy="1754753"/>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 name="テキスト ボックス 8"/>
          <p:cNvSpPr txBox="1"/>
          <p:nvPr/>
        </p:nvSpPr>
        <p:spPr>
          <a:xfrm>
            <a:off x="6140240" y="6533197"/>
            <a:ext cx="2698175" cy="307777"/>
          </a:xfrm>
          <a:prstGeom prst="rect">
            <a:avLst/>
          </a:prstGeom>
          <a:noFill/>
        </p:spPr>
        <p:txBody>
          <a:bodyPr wrap="none" rtlCol="0">
            <a:spAutoFit/>
          </a:bodyPr>
          <a:lstStyle/>
          <a:p>
            <a:r>
              <a:rPr kumimoji="1" lang="en-US" altLang="ja-JP" sz="1400" dirty="0"/>
              <a:t>※</a:t>
            </a:r>
            <a:r>
              <a:rPr kumimoji="1" lang="ja-JP" altLang="en-US" sz="1400" dirty="0"/>
              <a:t>出典：岸和田市ホームページ</a:t>
            </a:r>
          </a:p>
        </p:txBody>
      </p:sp>
      <p:sp>
        <p:nvSpPr>
          <p:cNvPr id="50" name="正方形/長方形 49"/>
          <p:cNvSpPr/>
          <p:nvPr/>
        </p:nvSpPr>
        <p:spPr bwMode="auto">
          <a:xfrm>
            <a:off x="139825" y="5098140"/>
            <a:ext cx="788034" cy="470134"/>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none" lIns="36000" tIns="36000" rIns="36000" bIns="36000" numCol="1" rtlCol="0" anchor="t" anchorCtr="0" compatLnSpc="1">
            <a:prstTxWarp prst="textNoShape">
              <a:avLst/>
            </a:prstTxWarp>
          </a:bodyPr>
          <a:lstStyle/>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事業中区間</a:t>
            </a:r>
            <a:endParaRPr kumimoji="1" lang="en-US" altLang="ja-JP" sz="9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名越工区</a:t>
            </a:r>
            <a:endParaRPr kumimoji="1" lang="en-US" altLang="ja-JP" sz="9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en-US" altLang="ja-JP" sz="900" dirty="0">
                <a:solidFill>
                  <a:schemeClr val="tx1"/>
                </a:solidFill>
                <a:latin typeface="ＭＳ Ｐゴシック" panose="020B0600070205080204" pitchFamily="50" charset="-128"/>
                <a:ea typeface="ＭＳ Ｐゴシック" panose="020B0600070205080204" pitchFamily="50" charset="-128"/>
              </a:rPr>
              <a:t>L=1.44km</a:t>
            </a:r>
            <a:endParaRPr kumimoji="1" lang="ja-JP" altLang="en-US" sz="900" dirty="0">
              <a:solidFill>
                <a:schemeClr val="tx1"/>
              </a:solidFill>
              <a:latin typeface="ＭＳ Ｐゴシック" panose="020B0600070205080204" pitchFamily="50" charset="-128"/>
              <a:ea typeface="ＭＳ Ｐゴシック" panose="020B0600070205080204" pitchFamily="50" charset="-128"/>
            </a:endParaRPr>
          </a:p>
        </p:txBody>
      </p:sp>
      <p:cxnSp>
        <p:nvCxnSpPr>
          <p:cNvPr id="5" name="直線コネクタ 4"/>
          <p:cNvCxnSpPr/>
          <p:nvPr/>
        </p:nvCxnSpPr>
        <p:spPr bwMode="auto">
          <a:xfrm flipV="1">
            <a:off x="3111500" y="4410205"/>
            <a:ext cx="171961" cy="110370"/>
          </a:xfrm>
          <a:prstGeom prst="line">
            <a:avLst/>
          </a:prstGeom>
          <a:ln w="79375" cmpd="tri">
            <a:solidFill>
              <a:srgbClr val="0000FF"/>
            </a:solidFill>
            <a:headEnd/>
            <a:tailEnd/>
          </a:ln>
        </p:spPr>
        <p:style>
          <a:lnRef idx="1">
            <a:schemeClr val="dk1"/>
          </a:lnRef>
          <a:fillRef idx="0">
            <a:schemeClr val="dk1"/>
          </a:fillRef>
          <a:effectRef idx="0">
            <a:schemeClr val="dk1"/>
          </a:effectRef>
          <a:fontRef idx="minor">
            <a:schemeClr val="tx1"/>
          </a:fontRef>
        </p:style>
      </p:cxnSp>
      <p:sp>
        <p:nvSpPr>
          <p:cNvPr id="53" name="正方形/長方形 52"/>
          <p:cNvSpPr/>
          <p:nvPr/>
        </p:nvSpPr>
        <p:spPr bwMode="auto">
          <a:xfrm>
            <a:off x="2766922" y="3742538"/>
            <a:ext cx="788034" cy="470134"/>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none" lIns="36000" tIns="36000" rIns="36000" bIns="36000" numCol="1" rtlCol="0" anchor="t" anchorCtr="0" compatLnSpc="1">
            <a:prstTxWarp prst="textNoShape">
              <a:avLst/>
            </a:prstTxWarp>
          </a:bodyPr>
          <a:lstStyle/>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事業中区間</a:t>
            </a:r>
            <a:endParaRPr kumimoji="1" lang="en-US" altLang="ja-JP" sz="9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三林岡山線</a:t>
            </a:r>
            <a:endParaRPr kumimoji="1" lang="en-US" altLang="ja-JP" sz="9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en-US" altLang="ja-JP" sz="900" dirty="0">
                <a:solidFill>
                  <a:schemeClr val="tx1"/>
                </a:solidFill>
                <a:latin typeface="ＭＳ Ｐゴシック" panose="020B0600070205080204" pitchFamily="50" charset="-128"/>
                <a:ea typeface="ＭＳ Ｐゴシック" panose="020B0600070205080204" pitchFamily="50" charset="-128"/>
              </a:rPr>
              <a:t>L=1.2km</a:t>
            </a:r>
            <a:endParaRPr kumimoji="1" lang="ja-JP" altLang="en-US" sz="900" dirty="0">
              <a:solidFill>
                <a:schemeClr val="tx1"/>
              </a:solidFill>
              <a:latin typeface="ＭＳ Ｐゴシック" panose="020B0600070205080204" pitchFamily="50" charset="-128"/>
              <a:ea typeface="ＭＳ Ｐゴシック" panose="020B0600070205080204" pitchFamily="50"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B693DBA8-9E96-4218-8973-98CA00D881F1}"/>
              </a:ext>
            </a:extLst>
          </p:cNvPr>
          <p:cNvSpPr/>
          <p:nvPr/>
        </p:nvSpPr>
        <p:spPr>
          <a:xfrm>
            <a:off x="0" y="892175"/>
            <a:ext cx="9144000" cy="179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2400" dirty="0">
                <a:solidFill>
                  <a:schemeClr val="tx1"/>
                </a:solidFill>
                <a:latin typeface="ＭＳ Ｐゴシック" panose="020B0600070205080204" pitchFamily="50" charset="-128"/>
                <a:ea typeface="ＭＳ Ｐゴシック" panose="020B0600070205080204" pitchFamily="50" charset="-128"/>
              </a:rPr>
              <a:t>　</a:t>
            </a:r>
            <a:r>
              <a:rPr lang="ja-JP" altLang="en-US" b="1" dirty="0">
                <a:solidFill>
                  <a:schemeClr val="tx1"/>
                </a:solidFill>
                <a:latin typeface="ＭＳ Ｐゴシック" panose="020B0600070205080204" pitchFamily="50" charset="-128"/>
                <a:ea typeface="ＭＳ Ｐゴシック" panose="020B0600070205080204" pitchFamily="50" charset="-128"/>
              </a:rPr>
              <a:t> </a:t>
            </a:r>
            <a:r>
              <a:rPr lang="ja-JP" altLang="en-US" sz="1600" b="1" u="sng" dirty="0">
                <a:solidFill>
                  <a:schemeClr val="tx1"/>
                </a:solidFill>
                <a:latin typeface="ＭＳ Ｐゴシック" panose="020B0600070205080204" pitchFamily="50" charset="-128"/>
                <a:ea typeface="ＭＳ Ｐゴシック" panose="020B0600070205080204" pitchFamily="50" charset="-128"/>
              </a:rPr>
              <a:t>◆費用便益比とは</a:t>
            </a:r>
            <a:endParaRPr lang="en-US" altLang="ja-JP" sz="1600" b="1" u="sng" dirty="0">
              <a:solidFill>
                <a:schemeClr val="tx1"/>
              </a:solidFill>
              <a:latin typeface="ＭＳ Ｐゴシック" panose="020B0600070205080204" pitchFamily="50" charset="-128"/>
              <a:ea typeface="ＭＳ Ｐゴシック" panose="020B0600070205080204" pitchFamily="50" charset="-128"/>
            </a:endParaRPr>
          </a:p>
          <a:p>
            <a:pPr eaLnBrk="1" hangingPunct="1">
              <a:defRPr/>
            </a:pPr>
            <a:r>
              <a:rPr lang="ja-JP" altLang="en-US" sz="1600" dirty="0">
                <a:solidFill>
                  <a:schemeClr val="tx1"/>
                </a:solidFill>
                <a:latin typeface="ＭＳ Ｐゴシック" panose="020B0600070205080204" pitchFamily="50" charset="-128"/>
                <a:ea typeface="ＭＳ Ｐゴシック" panose="020B0600070205080204" pitchFamily="50" charset="-128"/>
              </a:rPr>
              <a:t>　　　　 ＜便益＞を＜費用＞ で割ったものであり、値が大きいほど投資効果が大きい。</a:t>
            </a:r>
          </a:p>
          <a:p>
            <a:pPr eaLnBrk="1" hangingPunct="1">
              <a:defRPr/>
            </a:pPr>
            <a:r>
              <a:rPr lang="ja-JP" altLang="en-US" sz="2000" b="1" dirty="0">
                <a:solidFill>
                  <a:schemeClr val="tx1"/>
                </a:solidFill>
                <a:latin typeface="ＭＳ Ｐゴシック" panose="020B0600070205080204" pitchFamily="50" charset="-128"/>
                <a:ea typeface="ＭＳ Ｐゴシック" panose="020B0600070205080204" pitchFamily="50" charset="-128"/>
              </a:rPr>
              <a:t>　 </a:t>
            </a:r>
            <a:r>
              <a:rPr lang="ja-JP" altLang="en-US" sz="1600" b="1" u="sng" dirty="0">
                <a:solidFill>
                  <a:schemeClr val="tx1"/>
                </a:solidFill>
                <a:latin typeface="ＭＳ Ｐゴシック" panose="020B0600070205080204" pitchFamily="50" charset="-128"/>
                <a:ea typeface="ＭＳ Ｐゴシック" panose="020B0600070205080204" pitchFamily="50" charset="-128"/>
              </a:rPr>
              <a:t>◆道路事業の費用便益比（</a:t>
            </a:r>
            <a:r>
              <a:rPr lang="en-US" altLang="ja-JP" sz="1600" b="1" u="sng" dirty="0">
                <a:solidFill>
                  <a:schemeClr val="tx1"/>
                </a:solidFill>
                <a:latin typeface="ＭＳ Ｐゴシック" panose="020B0600070205080204" pitchFamily="50" charset="-128"/>
                <a:ea typeface="ＭＳ Ｐゴシック" panose="020B0600070205080204" pitchFamily="50" charset="-128"/>
              </a:rPr>
              <a:t>B</a:t>
            </a:r>
            <a:r>
              <a:rPr lang="ja-JP" altLang="en-US" sz="1600" b="1" u="sng" dirty="0">
                <a:solidFill>
                  <a:schemeClr val="tx1"/>
                </a:solidFill>
                <a:latin typeface="ＭＳ Ｐゴシック" panose="020B0600070205080204" pitchFamily="50" charset="-128"/>
                <a:ea typeface="ＭＳ Ｐゴシック" panose="020B0600070205080204" pitchFamily="50" charset="-128"/>
              </a:rPr>
              <a:t>／</a:t>
            </a:r>
            <a:r>
              <a:rPr lang="en-US" altLang="ja-JP" sz="1600" b="1" u="sng" dirty="0">
                <a:solidFill>
                  <a:schemeClr val="tx1"/>
                </a:solidFill>
                <a:latin typeface="ＭＳ Ｐゴシック" panose="020B0600070205080204" pitchFamily="50" charset="-128"/>
                <a:ea typeface="ＭＳ Ｐゴシック" panose="020B0600070205080204" pitchFamily="50" charset="-128"/>
              </a:rPr>
              <a:t>C</a:t>
            </a:r>
            <a:r>
              <a:rPr lang="ja-JP" altLang="en-US" sz="1600" b="1" u="sng" dirty="0">
                <a:solidFill>
                  <a:schemeClr val="tx1"/>
                </a:solidFill>
                <a:latin typeface="ＭＳ Ｐゴシック" panose="020B0600070205080204" pitchFamily="50" charset="-128"/>
                <a:ea typeface="ＭＳ Ｐゴシック" panose="020B0600070205080204" pitchFamily="50" charset="-128"/>
              </a:rPr>
              <a:t>）</a:t>
            </a:r>
            <a:endParaRPr lang="en-US" altLang="ja-JP" sz="1600" b="1" u="sng" dirty="0">
              <a:solidFill>
                <a:schemeClr val="tx1"/>
              </a:solidFill>
              <a:latin typeface="ＭＳ Ｐゴシック" panose="020B0600070205080204" pitchFamily="50" charset="-128"/>
              <a:ea typeface="ＭＳ Ｐゴシック" panose="020B0600070205080204" pitchFamily="50" charset="-128"/>
            </a:endParaRPr>
          </a:p>
          <a:p>
            <a:pPr eaLnBrk="1" hangingPunct="1">
              <a:defRPr/>
            </a:pPr>
            <a:r>
              <a:rPr lang="ja-JP" altLang="en-US" sz="1600" dirty="0">
                <a:solidFill>
                  <a:schemeClr val="tx1"/>
                </a:solidFill>
              </a:rPr>
              <a:t>　　</a:t>
            </a:r>
            <a:r>
              <a:rPr lang="ja-JP" altLang="en-US" sz="1600" dirty="0">
                <a:solidFill>
                  <a:schemeClr val="tx1"/>
                </a:solidFill>
                <a:latin typeface="ＭＳ Ｐゴシック" panose="020B0600070205080204" pitchFamily="50" charset="-128"/>
                <a:ea typeface="ＭＳ Ｐゴシック" panose="020B0600070205080204" pitchFamily="50" charset="-128"/>
              </a:rPr>
              <a:t>　　　費用：道路整備に要する事業費＋維持管理に要する費用（</a:t>
            </a:r>
            <a:r>
              <a:rPr lang="en-US" altLang="ja-JP" sz="1600" dirty="0">
                <a:solidFill>
                  <a:schemeClr val="tx1"/>
                </a:solidFill>
                <a:latin typeface="ＭＳ Ｐゴシック" panose="020B0600070205080204" pitchFamily="50" charset="-128"/>
                <a:ea typeface="ＭＳ Ｐゴシック" panose="020B0600070205080204" pitchFamily="50" charset="-128"/>
              </a:rPr>
              <a:t>C</a:t>
            </a:r>
            <a:r>
              <a:rPr lang="ja-JP" altLang="en-US" sz="1600" dirty="0">
                <a:solidFill>
                  <a:schemeClr val="tx1"/>
                </a:solidFill>
                <a:latin typeface="ＭＳ Ｐゴシック" panose="020B0600070205080204" pitchFamily="50" charset="-128"/>
                <a:ea typeface="ＭＳ Ｐゴシック" panose="020B0600070205080204" pitchFamily="50" charset="-128"/>
              </a:rPr>
              <a:t>：コスト）</a:t>
            </a:r>
          </a:p>
          <a:p>
            <a:pPr eaLnBrk="1" hangingPunct="1">
              <a:defRPr/>
            </a:pPr>
            <a:r>
              <a:rPr lang="ja-JP" altLang="en-US" sz="1600" dirty="0">
                <a:solidFill>
                  <a:schemeClr val="tx1"/>
                </a:solidFill>
                <a:latin typeface="ＭＳ Ｐゴシック" panose="020B0600070205080204" pitchFamily="50" charset="-128"/>
                <a:ea typeface="ＭＳ Ｐゴシック" panose="020B0600070205080204" pitchFamily="50" charset="-128"/>
              </a:rPr>
              <a:t>　　　　　　便益：整備効果を貨幣価値に換算したもの（</a:t>
            </a:r>
            <a:r>
              <a:rPr lang="en-US" altLang="ja-JP" sz="1600" dirty="0">
                <a:solidFill>
                  <a:schemeClr val="tx1"/>
                </a:solidFill>
                <a:latin typeface="ＭＳ Ｐゴシック" panose="020B0600070205080204" pitchFamily="50" charset="-128"/>
                <a:ea typeface="ＭＳ Ｐゴシック" panose="020B0600070205080204" pitchFamily="50" charset="-128"/>
              </a:rPr>
              <a:t>B</a:t>
            </a:r>
            <a:r>
              <a:rPr lang="ja-JP" altLang="en-US" sz="1600" dirty="0">
                <a:solidFill>
                  <a:schemeClr val="tx1"/>
                </a:solidFill>
                <a:latin typeface="ＭＳ Ｐゴシック" panose="020B0600070205080204" pitchFamily="50" charset="-128"/>
                <a:ea typeface="ＭＳ Ｐゴシック" panose="020B0600070205080204" pitchFamily="50" charset="-128"/>
              </a:rPr>
              <a:t>：ベネフィット）</a:t>
            </a:r>
            <a:endParaRPr lang="en-US" altLang="ja-JP" sz="1600" dirty="0">
              <a:solidFill>
                <a:schemeClr val="tx1"/>
              </a:solidFill>
              <a:latin typeface="ＭＳ Ｐゴシック" panose="020B0600070205080204" pitchFamily="50" charset="-128"/>
              <a:ea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ea typeface="ＭＳ Ｐゴシック" panose="020B0600070205080204" pitchFamily="50" charset="-128"/>
              </a:rPr>
              <a:t>　　　　　　　　</a:t>
            </a:r>
            <a:r>
              <a:rPr lang="en-US" altLang="ja-JP" sz="1400" dirty="0">
                <a:solidFill>
                  <a:schemeClr val="tx1"/>
                </a:solidFill>
                <a:latin typeface="ＭＳ Ｐゴシック" panose="020B0600070205080204" pitchFamily="50" charset="-128"/>
                <a:ea typeface="ＭＳ Ｐゴシック" panose="020B0600070205080204" pitchFamily="50" charset="-128"/>
              </a:rPr>
              <a:t>※</a:t>
            </a:r>
            <a:r>
              <a:rPr lang="ja-JP" altLang="en-US" sz="1400" dirty="0">
                <a:solidFill>
                  <a:schemeClr val="tx1"/>
                </a:solidFill>
                <a:latin typeface="ＭＳ Ｐゴシック" panose="020B0600070205080204" pitchFamily="50" charset="-128"/>
                <a:ea typeface="ＭＳ Ｐゴシック" panose="020B0600070205080204" pitchFamily="50" charset="-128"/>
              </a:rPr>
              <a:t>道路整備・改良に伴う便益は</a:t>
            </a:r>
            <a:r>
              <a:rPr lang="ja-JP" altLang="en-US" sz="1400" u="sng" dirty="0">
                <a:solidFill>
                  <a:schemeClr val="tx1"/>
                </a:solidFill>
                <a:latin typeface="ＭＳ Ｐゴシック" panose="020B0600070205080204" pitchFamily="50" charset="-128"/>
                <a:ea typeface="ＭＳ Ｐゴシック" panose="020B0600070205080204" pitchFamily="50" charset="-128"/>
              </a:rPr>
              <a:t>走行時間短縮</a:t>
            </a:r>
            <a:r>
              <a:rPr lang="ja-JP" altLang="en-US" sz="1400" dirty="0">
                <a:solidFill>
                  <a:schemeClr val="tx1"/>
                </a:solidFill>
                <a:latin typeface="ＭＳ Ｐゴシック" panose="020B0600070205080204" pitchFamily="50" charset="-128"/>
                <a:ea typeface="ＭＳ Ｐゴシック" panose="020B0600070205080204" pitchFamily="50" charset="-128"/>
              </a:rPr>
              <a:t>便益＋</a:t>
            </a:r>
            <a:r>
              <a:rPr lang="ja-JP" altLang="en-US" sz="1400" u="sng" dirty="0">
                <a:solidFill>
                  <a:schemeClr val="tx1"/>
                </a:solidFill>
                <a:latin typeface="ＭＳ Ｐゴシック" panose="020B0600070205080204" pitchFamily="50" charset="-128"/>
                <a:ea typeface="ＭＳ Ｐゴシック" panose="020B0600070205080204" pitchFamily="50" charset="-128"/>
              </a:rPr>
              <a:t>走行経費減少</a:t>
            </a:r>
            <a:r>
              <a:rPr lang="ja-JP" altLang="en-US" sz="1400" dirty="0">
                <a:solidFill>
                  <a:schemeClr val="tx1"/>
                </a:solidFill>
                <a:latin typeface="ＭＳ Ｐゴシック" panose="020B0600070205080204" pitchFamily="50" charset="-128"/>
                <a:ea typeface="ＭＳ Ｐゴシック" panose="020B0600070205080204" pitchFamily="50" charset="-128"/>
              </a:rPr>
              <a:t>便益＋</a:t>
            </a:r>
            <a:r>
              <a:rPr lang="ja-JP" altLang="en-US" sz="1400" u="sng" dirty="0">
                <a:solidFill>
                  <a:schemeClr val="tx1"/>
                </a:solidFill>
                <a:latin typeface="ＭＳ Ｐゴシック" panose="020B0600070205080204" pitchFamily="50" charset="-128"/>
                <a:ea typeface="ＭＳ Ｐゴシック" panose="020B0600070205080204" pitchFamily="50" charset="-128"/>
              </a:rPr>
              <a:t>交通事故減少</a:t>
            </a:r>
            <a:r>
              <a:rPr lang="ja-JP" altLang="en-US" sz="1400" dirty="0">
                <a:solidFill>
                  <a:schemeClr val="tx1"/>
                </a:solidFill>
                <a:latin typeface="ＭＳ Ｐゴシック" panose="020B0600070205080204" pitchFamily="50" charset="-128"/>
                <a:ea typeface="ＭＳ Ｐゴシック" panose="020B0600070205080204" pitchFamily="50" charset="-128"/>
              </a:rPr>
              <a:t>便益　</a:t>
            </a:r>
            <a:endParaRPr lang="en-US" altLang="ja-JP"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11" name="タイトル 2">
            <a:extLst>
              <a:ext uri="{FF2B5EF4-FFF2-40B4-BE49-F238E27FC236}">
                <a16:creationId xmlns:a16="http://schemas.microsoft.com/office/drawing/2014/main" id="{1D515AD7-1538-47A1-ABD4-5F331FE064FB}"/>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２．事業の必要性等に関する視点</a:t>
            </a:r>
          </a:p>
        </p:txBody>
      </p:sp>
      <p:sp>
        <p:nvSpPr>
          <p:cNvPr id="29700" name="スライド番号プレースホルダー 3">
            <a:extLst>
              <a:ext uri="{FF2B5EF4-FFF2-40B4-BE49-F238E27FC236}">
                <a16:creationId xmlns:a16="http://schemas.microsoft.com/office/drawing/2014/main" id="{EC5B988A-5E43-4126-9279-8A697FCF645A}"/>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4F9B8DF5-B8CD-451A-A335-636BAF12D26A}" type="slidenum">
              <a:rPr lang="ja-JP" altLang="en-US" sz="2000">
                <a:latin typeface="Arial" panose="020B0604020202020204" pitchFamily="34" charset="0"/>
              </a:rPr>
              <a:pPr>
                <a:spcBef>
                  <a:spcPct val="0"/>
                </a:spcBef>
                <a:buFontTx/>
                <a:buNone/>
              </a:pPr>
              <a:t>8</a:t>
            </a:fld>
            <a:endParaRPr lang="ja-JP" altLang="en-US" sz="2000">
              <a:latin typeface="Arial" panose="020B0604020202020204" pitchFamily="34" charset="0"/>
            </a:endParaRPr>
          </a:p>
        </p:txBody>
      </p:sp>
      <p:grpSp>
        <p:nvGrpSpPr>
          <p:cNvPr id="29702" name="グループ化 16">
            <a:extLst>
              <a:ext uri="{FF2B5EF4-FFF2-40B4-BE49-F238E27FC236}">
                <a16:creationId xmlns:a16="http://schemas.microsoft.com/office/drawing/2014/main" id="{4E3A206A-1C16-4080-95FF-85F72B4C5FC6}"/>
              </a:ext>
            </a:extLst>
          </p:cNvPr>
          <p:cNvGrpSpPr>
            <a:grpSpLocks/>
          </p:cNvGrpSpPr>
          <p:nvPr/>
        </p:nvGrpSpPr>
        <p:grpSpPr bwMode="auto">
          <a:xfrm>
            <a:off x="703263" y="4681538"/>
            <a:ext cx="7685087" cy="2011362"/>
            <a:chOff x="703262" y="4812249"/>
            <a:chExt cx="7685161" cy="2011700"/>
          </a:xfrm>
        </p:grpSpPr>
        <p:grpSp>
          <p:nvGrpSpPr>
            <p:cNvPr id="29716" name="グループ化 12">
              <a:extLst>
                <a:ext uri="{FF2B5EF4-FFF2-40B4-BE49-F238E27FC236}">
                  <a16:creationId xmlns:a16="http://schemas.microsoft.com/office/drawing/2014/main" id="{DA49D876-7AEB-4AF7-B88B-4C1A049BED78}"/>
                </a:ext>
              </a:extLst>
            </p:cNvPr>
            <p:cNvGrpSpPr>
              <a:grpSpLocks/>
            </p:cNvGrpSpPr>
            <p:nvPr/>
          </p:nvGrpSpPr>
          <p:grpSpPr bwMode="auto">
            <a:xfrm>
              <a:off x="3039442" y="4849813"/>
              <a:ext cx="5051425" cy="1966912"/>
              <a:chOff x="2562225" y="4849813"/>
              <a:chExt cx="5051425" cy="1966912"/>
            </a:xfrm>
          </p:grpSpPr>
          <p:grpSp>
            <p:nvGrpSpPr>
              <p:cNvPr id="29719" name="グループ化 9">
                <a:extLst>
                  <a:ext uri="{FF2B5EF4-FFF2-40B4-BE49-F238E27FC236}">
                    <a16:creationId xmlns:a16="http://schemas.microsoft.com/office/drawing/2014/main" id="{E985EF71-440D-4205-911C-0919ABF0C9C3}"/>
                  </a:ext>
                </a:extLst>
              </p:cNvPr>
              <p:cNvGrpSpPr>
                <a:grpSpLocks/>
              </p:cNvGrpSpPr>
              <p:nvPr/>
            </p:nvGrpSpPr>
            <p:grpSpPr bwMode="auto">
              <a:xfrm>
                <a:off x="2644775" y="4849813"/>
                <a:ext cx="4968875" cy="1966912"/>
                <a:chOff x="2644775" y="4849813"/>
                <a:chExt cx="4968875" cy="1966912"/>
              </a:xfrm>
            </p:grpSpPr>
            <p:pic>
              <p:nvPicPr>
                <p:cNvPr id="29721" name="図 6">
                  <a:extLst>
                    <a:ext uri="{FF2B5EF4-FFF2-40B4-BE49-F238E27FC236}">
                      <a16:creationId xmlns:a16="http://schemas.microsoft.com/office/drawing/2014/main" id="{1084D484-A1C1-44A5-A7F4-E20218839622}"/>
                    </a:ext>
                  </a:extLst>
                </p:cNvPr>
                <p:cNvPicPr>
                  <a:picLocks noChangeAspect="1"/>
                </p:cNvPicPr>
                <p:nvPr/>
              </p:nvPicPr>
              <p:blipFill>
                <a:blip r:embed="rId3">
                  <a:extLst>
                    <a:ext uri="{28A0092B-C50C-407E-A947-70E740481C1C}">
                      <a14:useLocalDpi xmlns:a14="http://schemas.microsoft.com/office/drawing/2010/main" val="0"/>
                    </a:ext>
                  </a:extLst>
                </a:blip>
                <a:srcRect l="7687" t="32166" r="45528" b="23299"/>
                <a:stretch>
                  <a:fillRect/>
                </a:stretch>
              </p:blipFill>
              <p:spPr bwMode="auto">
                <a:xfrm>
                  <a:off x="2644775" y="4849813"/>
                  <a:ext cx="49688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2" name="テキスト ボックス 17">
                  <a:extLst>
                    <a:ext uri="{FF2B5EF4-FFF2-40B4-BE49-F238E27FC236}">
                      <a16:creationId xmlns:a16="http://schemas.microsoft.com/office/drawing/2014/main" id="{3642EA8B-2471-4E96-874C-EF5F388BC800}"/>
                    </a:ext>
                  </a:extLst>
                </p:cNvPr>
                <p:cNvSpPr txBox="1">
                  <a:spLocks noChangeArrowheads="1"/>
                </p:cNvSpPr>
                <p:nvPr/>
              </p:nvSpPr>
              <p:spPr bwMode="auto">
                <a:xfrm>
                  <a:off x="378389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整備なし</a:t>
                  </a:r>
                </a:p>
              </p:txBody>
            </p:sp>
            <p:sp>
              <p:nvSpPr>
                <p:cNvPr id="29723" name="テキスト ボックス 18">
                  <a:extLst>
                    <a:ext uri="{FF2B5EF4-FFF2-40B4-BE49-F238E27FC236}">
                      <a16:creationId xmlns:a16="http://schemas.microsoft.com/office/drawing/2014/main" id="{DC18F9BE-60FA-469D-8252-A9DA69EDD730}"/>
                    </a:ext>
                  </a:extLst>
                </p:cNvPr>
                <p:cNvSpPr txBox="1">
                  <a:spLocks noChangeArrowheads="1"/>
                </p:cNvSpPr>
                <p:nvPr/>
              </p:nvSpPr>
              <p:spPr bwMode="auto">
                <a:xfrm>
                  <a:off x="619605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整備あり</a:t>
                  </a:r>
                </a:p>
              </p:txBody>
            </p:sp>
          </p:grpSp>
          <p:sp>
            <p:nvSpPr>
              <p:cNvPr id="29720" name="テキスト ボックス 12">
                <a:extLst>
                  <a:ext uri="{FF2B5EF4-FFF2-40B4-BE49-F238E27FC236}">
                    <a16:creationId xmlns:a16="http://schemas.microsoft.com/office/drawing/2014/main" id="{0B662D29-0048-44ED-BFEF-1FF88268EEED}"/>
                  </a:ext>
                </a:extLst>
              </p:cNvPr>
              <p:cNvSpPr txBox="1">
                <a:spLocks noChangeArrowheads="1"/>
              </p:cNvSpPr>
              <p:nvPr/>
            </p:nvSpPr>
            <p:spPr bwMode="auto">
              <a:xfrm rot="5400000">
                <a:off x="1906587" y="5541963"/>
                <a:ext cx="1814513"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400">
                  <a:solidFill>
                    <a:schemeClr val="tx2"/>
                  </a:solidFill>
                  <a:latin typeface="Meiryo UI" panose="020B0604030504040204" pitchFamily="50" charset="-128"/>
                  <a:ea typeface="Meiryo UI" panose="020B0604030504040204" pitchFamily="50" charset="-128"/>
                </a:endParaRPr>
              </a:p>
            </p:txBody>
          </p:sp>
        </p:grpSp>
        <p:sp>
          <p:nvSpPr>
            <p:cNvPr id="26" name="正方形/長方形 25">
              <a:extLst>
                <a:ext uri="{FF2B5EF4-FFF2-40B4-BE49-F238E27FC236}">
                  <a16:creationId xmlns:a16="http://schemas.microsoft.com/office/drawing/2014/main" id="{30006838-C10B-4904-8CCA-7B7D69680FF6}"/>
                </a:ext>
              </a:extLst>
            </p:cNvPr>
            <p:cNvSpPr/>
            <p:nvPr/>
          </p:nvSpPr>
          <p:spPr>
            <a:xfrm>
              <a:off x="703262" y="4812249"/>
              <a:ext cx="7685161" cy="2011700"/>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正方形/長方形 5">
              <a:extLst>
                <a:ext uri="{FF2B5EF4-FFF2-40B4-BE49-F238E27FC236}">
                  <a16:creationId xmlns:a16="http://schemas.microsoft.com/office/drawing/2014/main" id="{F352168F-EBA5-40D3-A435-8B49D946B21C}"/>
                </a:ext>
              </a:extLst>
            </p:cNvPr>
            <p:cNvSpPr/>
            <p:nvPr/>
          </p:nvSpPr>
          <p:spPr>
            <a:xfrm>
              <a:off x="703262" y="4812249"/>
              <a:ext cx="1404951" cy="33819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便益の考え方</a:t>
              </a:r>
            </a:p>
          </p:txBody>
        </p:sp>
      </p:grpSp>
      <p:grpSp>
        <p:nvGrpSpPr>
          <p:cNvPr id="29703" name="グループ化 19">
            <a:extLst>
              <a:ext uri="{FF2B5EF4-FFF2-40B4-BE49-F238E27FC236}">
                <a16:creationId xmlns:a16="http://schemas.microsoft.com/office/drawing/2014/main" id="{A10940B9-9FAB-4944-BBA7-D416ED4BDEA9}"/>
              </a:ext>
            </a:extLst>
          </p:cNvPr>
          <p:cNvGrpSpPr>
            <a:grpSpLocks/>
          </p:cNvGrpSpPr>
          <p:nvPr/>
        </p:nvGrpSpPr>
        <p:grpSpPr bwMode="auto">
          <a:xfrm>
            <a:off x="705168" y="2847023"/>
            <a:ext cx="7675562" cy="1790700"/>
            <a:chOff x="712787" y="2921001"/>
            <a:chExt cx="7675635" cy="1791443"/>
          </a:xfrm>
        </p:grpSpPr>
        <p:sp>
          <p:nvSpPr>
            <p:cNvPr id="16" name="正方形/長方形 15">
              <a:extLst>
                <a:ext uri="{FF2B5EF4-FFF2-40B4-BE49-F238E27FC236}">
                  <a16:creationId xmlns:a16="http://schemas.microsoft.com/office/drawing/2014/main" id="{4B543A28-2BE4-4459-9F57-2E455EC4024E}"/>
                </a:ext>
              </a:extLst>
            </p:cNvPr>
            <p:cNvSpPr/>
            <p:nvPr/>
          </p:nvSpPr>
          <p:spPr>
            <a:xfrm>
              <a:off x="712787" y="2921001"/>
              <a:ext cx="7675635" cy="1791443"/>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29706" name="グループ化 6">
              <a:extLst>
                <a:ext uri="{FF2B5EF4-FFF2-40B4-BE49-F238E27FC236}">
                  <a16:creationId xmlns:a16="http://schemas.microsoft.com/office/drawing/2014/main" id="{D70F4CC7-FD8F-4B3F-9D71-593BD273B832}"/>
                </a:ext>
              </a:extLst>
            </p:cNvPr>
            <p:cNvGrpSpPr>
              <a:grpSpLocks/>
            </p:cNvGrpSpPr>
            <p:nvPr/>
          </p:nvGrpSpPr>
          <p:grpSpPr bwMode="auto">
            <a:xfrm>
              <a:off x="2124075" y="3016459"/>
              <a:ext cx="5600700" cy="1614487"/>
              <a:chOff x="2124075" y="2944813"/>
              <a:chExt cx="5600700" cy="1614487"/>
            </a:xfrm>
          </p:grpSpPr>
          <p:pic>
            <p:nvPicPr>
              <p:cNvPr id="29708" name="図 9">
                <a:extLst>
                  <a:ext uri="{FF2B5EF4-FFF2-40B4-BE49-F238E27FC236}">
                    <a16:creationId xmlns:a16="http://schemas.microsoft.com/office/drawing/2014/main" id="{9ED61E98-75AB-43AA-B309-63719D385CC5}"/>
                  </a:ext>
                </a:extLst>
              </p:cNvPr>
              <p:cNvPicPr>
                <a:picLocks noChangeAspect="1"/>
              </p:cNvPicPr>
              <p:nvPr/>
            </p:nvPicPr>
            <p:blipFill>
              <a:blip r:embed="rId4">
                <a:extLst>
                  <a:ext uri="{28A0092B-C50C-407E-A947-70E740481C1C}">
                    <a14:useLocalDpi xmlns:a14="http://schemas.microsoft.com/office/drawing/2010/main" val="0"/>
                  </a:ext>
                </a:extLst>
              </a:blip>
              <a:srcRect l="9006" t="46230" r="30006" b="27986"/>
              <a:stretch>
                <a:fillRect/>
              </a:stretch>
            </p:blipFill>
            <p:spPr bwMode="auto">
              <a:xfrm>
                <a:off x="2124075" y="3090863"/>
                <a:ext cx="56007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402954C3-373A-4BCC-927F-2AD911D27A5E}"/>
                  </a:ext>
                </a:extLst>
              </p:cNvPr>
              <p:cNvSpPr txBox="1"/>
              <p:nvPr/>
            </p:nvSpPr>
            <p:spPr bwMode="auto">
              <a:xfrm>
                <a:off x="3868767" y="2944645"/>
                <a:ext cx="3856073" cy="308103"/>
              </a:xfrm>
              <a:prstGeom prst="rect">
                <a:avLst/>
              </a:prstGeom>
              <a:solidFill>
                <a:schemeClr val="accent5">
                  <a:lumMod val="20000"/>
                  <a:lumOff val="80000"/>
                </a:schemeClr>
              </a:solidFill>
              <a:ln>
                <a:noFill/>
              </a:ln>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整備効果を貨幣価値に換算したもの（</a:t>
                </a:r>
                <a:r>
                  <a:rPr lang="en-US" altLang="ja-JP" sz="1400" dirty="0">
                    <a:latin typeface="Meiryo UI" pitchFamily="50" charset="-128"/>
                    <a:ea typeface="Meiryo UI" pitchFamily="50" charset="-128"/>
                    <a:cs typeface="Meiryo UI" pitchFamily="50" charset="-128"/>
                  </a:rPr>
                  <a:t>B</a:t>
                </a:r>
                <a:r>
                  <a:rPr lang="ja-JP" altLang="en-US" sz="1400" dirty="0">
                    <a:latin typeface="Meiryo UI" pitchFamily="50" charset="-128"/>
                    <a:ea typeface="Meiryo UI" pitchFamily="50" charset="-128"/>
                    <a:cs typeface="Meiryo UI" pitchFamily="50" charset="-128"/>
                  </a:rPr>
                  <a:t>）</a:t>
                </a:r>
              </a:p>
            </p:txBody>
          </p:sp>
          <p:sp>
            <p:nvSpPr>
              <p:cNvPr id="12" name="テキスト ボックス 11">
                <a:extLst>
                  <a:ext uri="{FF2B5EF4-FFF2-40B4-BE49-F238E27FC236}">
                    <a16:creationId xmlns:a16="http://schemas.microsoft.com/office/drawing/2014/main" id="{35F2F045-1019-46A2-A772-3C26B688D006}"/>
                  </a:ext>
                </a:extLst>
              </p:cNvPr>
              <p:cNvSpPr txBox="1"/>
              <p:nvPr/>
            </p:nvSpPr>
            <p:spPr bwMode="auto">
              <a:xfrm>
                <a:off x="3851303" y="4251699"/>
                <a:ext cx="3856074" cy="308103"/>
              </a:xfrm>
              <a:prstGeom prst="rect">
                <a:avLst/>
              </a:prstGeom>
              <a:solidFill>
                <a:schemeClr val="accent5">
                  <a:lumMod val="20000"/>
                  <a:lumOff val="80000"/>
                </a:schemeClr>
              </a:solidFill>
              <a:ln>
                <a:noFill/>
              </a:ln>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事業</a:t>
                </a:r>
                <a:r>
                  <a:rPr lang="zh-TW" altLang="en-US" sz="1400" dirty="0">
                    <a:latin typeface="Meiryo UI" pitchFamily="50" charset="-128"/>
                    <a:ea typeface="Meiryo UI" pitchFamily="50" charset="-128"/>
                    <a:cs typeface="Meiryo UI" pitchFamily="50" charset="-128"/>
                  </a:rPr>
                  <a:t>費、維持管理費</a:t>
                </a: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C</a:t>
                </a:r>
                <a:r>
                  <a:rPr lang="ja-JP" altLang="en-US" sz="1400" dirty="0">
                    <a:latin typeface="Meiryo UI" pitchFamily="50" charset="-128"/>
                    <a:ea typeface="Meiryo UI" pitchFamily="50" charset="-128"/>
                    <a:cs typeface="Meiryo UI" pitchFamily="50" charset="-128"/>
                  </a:rPr>
                  <a:t>）</a:t>
                </a:r>
              </a:p>
            </p:txBody>
          </p:sp>
          <p:grpSp>
            <p:nvGrpSpPr>
              <p:cNvPr id="29711" name="グループ化 4">
                <a:extLst>
                  <a:ext uri="{FF2B5EF4-FFF2-40B4-BE49-F238E27FC236}">
                    <a16:creationId xmlns:a16="http://schemas.microsoft.com/office/drawing/2014/main" id="{6491467B-8DD8-4156-8F49-F23A43E3E2CD}"/>
                  </a:ext>
                </a:extLst>
              </p:cNvPr>
              <p:cNvGrpSpPr>
                <a:grpSpLocks/>
              </p:cNvGrpSpPr>
              <p:nvPr/>
            </p:nvGrpSpPr>
            <p:grpSpPr bwMode="auto">
              <a:xfrm>
                <a:off x="4211960" y="3789040"/>
                <a:ext cx="3096344" cy="432048"/>
                <a:chOff x="4211960" y="3789040"/>
                <a:chExt cx="3096344" cy="432048"/>
              </a:xfrm>
            </p:grpSpPr>
            <p:sp>
              <p:nvSpPr>
                <p:cNvPr id="3" name="正方形/長方形 2">
                  <a:extLst>
                    <a:ext uri="{FF2B5EF4-FFF2-40B4-BE49-F238E27FC236}">
                      <a16:creationId xmlns:a16="http://schemas.microsoft.com/office/drawing/2014/main" id="{2E766717-FCF1-4063-A47A-CD0CFCD26BFE}"/>
                    </a:ext>
                  </a:extLst>
                </p:cNvPr>
                <p:cNvSpPr/>
                <p:nvPr/>
              </p:nvSpPr>
              <p:spPr>
                <a:xfrm>
                  <a:off x="4211670" y="3789545"/>
                  <a:ext cx="3097241" cy="43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9713" name="テキスト ボックス 3">
                  <a:extLst>
                    <a:ext uri="{FF2B5EF4-FFF2-40B4-BE49-F238E27FC236}">
                      <a16:creationId xmlns:a16="http://schemas.microsoft.com/office/drawing/2014/main" id="{D234A00B-8625-4B19-9DFC-68D4BEA14D51}"/>
                    </a:ext>
                  </a:extLst>
                </p:cNvPr>
                <p:cNvSpPr txBox="1">
                  <a:spLocks noChangeArrowheads="1"/>
                </p:cNvSpPr>
                <p:nvPr/>
              </p:nvSpPr>
              <p:spPr bwMode="auto">
                <a:xfrm>
                  <a:off x="4355976"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事業費</a:t>
                  </a:r>
                </a:p>
              </p:txBody>
            </p:sp>
            <p:sp>
              <p:nvSpPr>
                <p:cNvPr id="29714" name="テキスト ボックス 13">
                  <a:extLst>
                    <a:ext uri="{FF2B5EF4-FFF2-40B4-BE49-F238E27FC236}">
                      <a16:creationId xmlns:a16="http://schemas.microsoft.com/office/drawing/2014/main" id="{2A84B66C-876E-4A7B-90DE-F431B7FF6D8B}"/>
                    </a:ext>
                  </a:extLst>
                </p:cNvPr>
                <p:cNvSpPr txBox="1">
                  <a:spLocks noChangeArrowheads="1"/>
                </p:cNvSpPr>
                <p:nvPr/>
              </p:nvSpPr>
              <p:spPr bwMode="auto">
                <a:xfrm>
                  <a:off x="5940152"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維持管理費</a:t>
                  </a:r>
                </a:p>
              </p:txBody>
            </p:sp>
            <p:sp>
              <p:nvSpPr>
                <p:cNvPr id="29715" name="テキスト ボックス 14">
                  <a:extLst>
                    <a:ext uri="{FF2B5EF4-FFF2-40B4-BE49-F238E27FC236}">
                      <a16:creationId xmlns:a16="http://schemas.microsoft.com/office/drawing/2014/main" id="{28A5CB69-53BA-45F9-B4E4-64EE604DF253}"/>
                    </a:ext>
                  </a:extLst>
                </p:cNvPr>
                <p:cNvSpPr txBox="1">
                  <a:spLocks noChangeArrowheads="1"/>
                </p:cNvSpPr>
                <p:nvPr/>
              </p:nvSpPr>
              <p:spPr bwMode="auto">
                <a:xfrm>
                  <a:off x="5471025" y="3899516"/>
                  <a:ext cx="338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a:t>
                  </a:r>
                </a:p>
              </p:txBody>
            </p:sp>
          </p:grpSp>
        </p:grpSp>
        <p:sp>
          <p:nvSpPr>
            <p:cNvPr id="9" name="正方形/長方形 8">
              <a:extLst>
                <a:ext uri="{FF2B5EF4-FFF2-40B4-BE49-F238E27FC236}">
                  <a16:creationId xmlns:a16="http://schemas.microsoft.com/office/drawing/2014/main" id="{409B599F-4F6A-44D2-A83F-932D7AFF1DE6}"/>
                </a:ext>
              </a:extLst>
            </p:cNvPr>
            <p:cNvSpPr/>
            <p:nvPr/>
          </p:nvSpPr>
          <p:spPr>
            <a:xfrm>
              <a:off x="712787" y="2921001"/>
              <a:ext cx="1219212" cy="33827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費用便益比</a:t>
              </a:r>
            </a:p>
          </p:txBody>
        </p:sp>
      </p:grpSp>
      <p:sp>
        <p:nvSpPr>
          <p:cNvPr id="4" name="正方形/長方形 4">
            <a:extLst>
              <a:ext uri="{FF2B5EF4-FFF2-40B4-BE49-F238E27FC236}">
                <a16:creationId xmlns:a16="http://schemas.microsoft.com/office/drawing/2014/main" id="{11C83D15-B15D-AC45-E25C-B430D401E50E}"/>
              </a:ext>
            </a:extLst>
          </p:cNvPr>
          <p:cNvSpPr>
            <a:spLocks noChangeArrowheads="1"/>
          </p:cNvSpPr>
          <p:nvPr/>
        </p:nvSpPr>
        <p:spPr bwMode="auto">
          <a:xfrm>
            <a:off x="34537" y="613016"/>
            <a:ext cx="4315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anose="020B0604020202020204" pitchFamily="34" charset="0"/>
              </a:rPr>
              <a:t>事業の投資効果（費用便益分析）①</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7F02AFD-DF36-4E31-8126-9ABE573C2145}"/>
              </a:ext>
            </a:extLst>
          </p:cNvPr>
          <p:cNvSpPr/>
          <p:nvPr/>
        </p:nvSpPr>
        <p:spPr>
          <a:xfrm>
            <a:off x="0" y="697229"/>
            <a:ext cx="9144000" cy="1336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anose="020B0600070205080204" pitchFamily="50" charset="-128"/>
                <a:ea typeface="ＭＳ Ｐゴシック" panose="020B0600070205080204" pitchFamily="50" charset="-128"/>
              </a:rPr>
              <a:t>◆走行時間短縮便益とは</a:t>
            </a:r>
            <a:endParaRPr lang="en-US" altLang="ja-JP" sz="2000" b="1" u="sng" dirty="0">
              <a:solidFill>
                <a:schemeClr val="tx1"/>
              </a:solidFill>
              <a:latin typeface="ＭＳ Ｐゴシック" panose="020B0600070205080204" pitchFamily="50" charset="-128"/>
              <a:ea typeface="ＭＳ Ｐゴシック" panose="020B0600070205080204" pitchFamily="50" charset="-128"/>
            </a:endParaRPr>
          </a:p>
          <a:p>
            <a:pPr eaLnBrk="1" hangingPunct="1">
              <a:spcBef>
                <a:spcPts val="600"/>
              </a:spcBef>
              <a:defRPr/>
            </a:pPr>
            <a:r>
              <a:rPr lang="ja-JP" altLang="en-US" b="1" dirty="0">
                <a:solidFill>
                  <a:schemeClr val="tx1"/>
                </a:solidFill>
                <a:latin typeface="ＭＳ Ｐゴシック" panose="020B0600070205080204" pitchFamily="50" charset="-128"/>
                <a:ea typeface="ＭＳ Ｐゴシック" panose="020B0600070205080204" pitchFamily="50" charset="-128"/>
              </a:rPr>
              <a:t>　　</a:t>
            </a:r>
            <a:r>
              <a:rPr lang="ja-JP" altLang="en-US" dirty="0">
                <a:solidFill>
                  <a:schemeClr val="tx1"/>
                </a:solidFill>
                <a:latin typeface="ＭＳ Ｐゴシック" panose="020B0600070205080204" pitchFamily="50" charset="-128"/>
                <a:ea typeface="ＭＳ Ｐゴシック" panose="020B0600070205080204" pitchFamily="50" charset="-128"/>
              </a:rPr>
              <a:t>道路整備・改良に伴い自動車交通が円滑化し、走行時間が短縮されることにより</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pPr eaLnBrk="1" hangingPunct="1">
              <a:defRPr/>
            </a:pPr>
            <a:r>
              <a:rPr lang="ja-JP" altLang="en-US" dirty="0">
                <a:solidFill>
                  <a:schemeClr val="tx1"/>
                </a:solidFill>
                <a:latin typeface="ＭＳ Ｐゴシック" panose="020B0600070205080204" pitchFamily="50" charset="-128"/>
                <a:ea typeface="ＭＳ Ｐゴシック" panose="020B0600070205080204" pitchFamily="50" charset="-128"/>
              </a:rPr>
              <a:t>　　道路利用者の得られる利益を貨幣換算したもの。　</a:t>
            </a:r>
          </a:p>
        </p:txBody>
      </p:sp>
      <p:sp>
        <p:nvSpPr>
          <p:cNvPr id="11" name="タイトル 2">
            <a:extLst>
              <a:ext uri="{FF2B5EF4-FFF2-40B4-BE49-F238E27FC236}">
                <a16:creationId xmlns:a16="http://schemas.microsoft.com/office/drawing/2014/main" id="{7CF0D0D3-ED41-4537-A9EF-442AE51FC042}"/>
              </a:ext>
            </a:extLst>
          </p:cNvPr>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a:ln>
            <a:noFill/>
          </a:ln>
        </p:spPr>
        <p:txBody>
          <a:bodyPr vert="horz" lIns="91440" tIns="45720" rIns="91440" bIns="45720" rtlCol="0" anchor="ctr">
            <a:normAutofit/>
          </a:bodyPr>
          <a:lstStyle>
            <a:defPPr>
              <a:defRPr lang="en-US"/>
            </a:defPPr>
            <a:lvl1pPr eaLnBrk="0" fontAlgn="base" hangingPunct="0">
              <a:lnSpc>
                <a:spcPct val="90000"/>
              </a:lnSpc>
              <a:spcBef>
                <a:spcPct val="0"/>
              </a:spcBef>
              <a:spcAft>
                <a:spcPct val="0"/>
              </a:spcAft>
              <a:buNone/>
              <a:defRPr kumimoji="1" sz="2800">
                <a:latin typeface="Meiryo UI" panose="020B0604030504040204" pitchFamily="50" charset="-128"/>
                <a:ea typeface="Meiryo UI" panose="020B0604030504040204" pitchFamily="50" charset="-128"/>
                <a:cs typeface="+mj-cs"/>
              </a:defRPr>
            </a:lvl1pPr>
          </a:lstStyle>
          <a:p>
            <a:r>
              <a:rPr lang="ja-JP" altLang="en-US" dirty="0"/>
              <a:t>２．事業の必要性等に関する視点</a:t>
            </a:r>
          </a:p>
        </p:txBody>
      </p:sp>
      <p:sp>
        <p:nvSpPr>
          <p:cNvPr id="13" name="テキスト ボックス 12">
            <a:extLst>
              <a:ext uri="{FF2B5EF4-FFF2-40B4-BE49-F238E27FC236}">
                <a16:creationId xmlns:a16="http://schemas.microsoft.com/office/drawing/2014/main" id="{1501BC96-13E8-45AD-B8A8-09608A2113E5}"/>
              </a:ext>
            </a:extLst>
          </p:cNvPr>
          <p:cNvSpPr txBox="1"/>
          <p:nvPr/>
        </p:nvSpPr>
        <p:spPr bwMode="auto">
          <a:xfrm>
            <a:off x="60325" y="2119344"/>
            <a:ext cx="9023350" cy="831850"/>
          </a:xfrm>
          <a:prstGeom prst="rect">
            <a:avLst/>
          </a:prstGeom>
          <a:solidFill>
            <a:schemeClr val="accent5">
              <a:lumMod val="20000"/>
              <a:lumOff val="80000"/>
            </a:schemeClr>
          </a:solidFill>
          <a:ln>
            <a:noFill/>
          </a:ln>
        </p:spPr>
        <p:txBody>
          <a:bodyPr lIns="0" rIns="0">
            <a:spAutoFit/>
          </a:bodyPr>
          <a:lstStyle/>
          <a:p>
            <a:pPr eaLnBrk="1" hangingPunct="1">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○整備の有無による走行時間費用の年間の総和の差により算出</a:t>
            </a:r>
          </a:p>
          <a:p>
            <a:pPr eaLnBrk="1" hangingPunct="1">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走行時間費用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eaLnBrk="1" hangingPunct="1">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＝交通量（台</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走行時間（分）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時間価値原単位（円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台・分）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749" name="スライド番号プレースホルダー 3">
            <a:extLst>
              <a:ext uri="{FF2B5EF4-FFF2-40B4-BE49-F238E27FC236}">
                <a16:creationId xmlns:a16="http://schemas.microsoft.com/office/drawing/2014/main" id="{DEE3EC9D-F7B5-4D1A-B493-7CF1B393FC79}"/>
              </a:ext>
            </a:extLst>
          </p:cNvPr>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B0C0D3A8-937D-464B-A154-D46D710181FB}" type="slidenum">
              <a:rPr lang="ja-JP" altLang="en-US" sz="2000">
                <a:latin typeface="Arial" panose="020B0604020202020204" pitchFamily="34" charset="0"/>
              </a:rPr>
              <a:pPr>
                <a:spcBef>
                  <a:spcPct val="0"/>
                </a:spcBef>
                <a:buFontTx/>
                <a:buNone/>
              </a:pPr>
              <a:t>9</a:t>
            </a:fld>
            <a:endParaRPr lang="ja-JP" altLang="en-US" sz="2000">
              <a:latin typeface="Arial" panose="020B0604020202020204" pitchFamily="34" charset="0"/>
            </a:endParaRPr>
          </a:p>
        </p:txBody>
      </p:sp>
      <p:grpSp>
        <p:nvGrpSpPr>
          <p:cNvPr id="31750" name="グループ化 1">
            <a:extLst>
              <a:ext uri="{FF2B5EF4-FFF2-40B4-BE49-F238E27FC236}">
                <a16:creationId xmlns:a16="http://schemas.microsoft.com/office/drawing/2014/main" id="{95045FA3-199A-4C45-9C92-EDC03773DE48}"/>
              </a:ext>
            </a:extLst>
          </p:cNvPr>
          <p:cNvGrpSpPr>
            <a:grpSpLocks/>
          </p:cNvGrpSpPr>
          <p:nvPr/>
        </p:nvGrpSpPr>
        <p:grpSpPr bwMode="auto">
          <a:xfrm>
            <a:off x="4284663" y="3080226"/>
            <a:ext cx="4751387" cy="1609725"/>
            <a:chOff x="1190624" y="4381641"/>
            <a:chExt cx="6762750" cy="1885950"/>
          </a:xfrm>
        </p:grpSpPr>
        <p:grpSp>
          <p:nvGrpSpPr>
            <p:cNvPr id="31762" name="グループ化 3">
              <a:extLst>
                <a:ext uri="{FF2B5EF4-FFF2-40B4-BE49-F238E27FC236}">
                  <a16:creationId xmlns:a16="http://schemas.microsoft.com/office/drawing/2014/main" id="{D434AEFB-91B1-4CC9-9C09-1BFB3FC19F09}"/>
                </a:ext>
              </a:extLst>
            </p:cNvPr>
            <p:cNvGrpSpPr>
              <a:grpSpLocks/>
            </p:cNvGrpSpPr>
            <p:nvPr/>
          </p:nvGrpSpPr>
          <p:grpSpPr bwMode="auto">
            <a:xfrm>
              <a:off x="1190624" y="4381641"/>
              <a:ext cx="6762750" cy="1885950"/>
              <a:chOff x="1049338" y="1109663"/>
              <a:chExt cx="6762750" cy="1885950"/>
            </a:xfrm>
          </p:grpSpPr>
          <p:pic>
            <p:nvPicPr>
              <p:cNvPr id="31764" name="図 4">
                <a:extLst>
                  <a:ext uri="{FF2B5EF4-FFF2-40B4-BE49-F238E27FC236}">
                    <a16:creationId xmlns:a16="http://schemas.microsoft.com/office/drawing/2014/main" id="{669002F2-8AC5-4F5C-AF32-C69858C9D522}"/>
                  </a:ext>
                </a:extLst>
              </p:cNvPr>
              <p:cNvPicPr>
                <a:picLocks noChangeAspect="1"/>
              </p:cNvPicPr>
              <p:nvPr/>
            </p:nvPicPr>
            <p:blipFill>
              <a:blip r:embed="rId2">
                <a:extLst>
                  <a:ext uri="{28A0092B-C50C-407E-A947-70E740481C1C}">
                    <a14:useLocalDpi xmlns:a14="http://schemas.microsoft.com/office/drawing/2010/main" val="0"/>
                  </a:ext>
                </a:extLst>
              </a:blip>
              <a:srcRect l="13544" t="41541" r="34473" b="32674"/>
              <a:stretch>
                <a:fillRect/>
              </a:stretch>
            </p:blipFill>
            <p:spPr bwMode="auto">
              <a:xfrm>
                <a:off x="1049338" y="1109663"/>
                <a:ext cx="67627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右矢印 7">
                <a:extLst>
                  <a:ext uri="{FF2B5EF4-FFF2-40B4-BE49-F238E27FC236}">
                    <a16:creationId xmlns:a16="http://schemas.microsoft.com/office/drawing/2014/main" id="{00FC2F1A-7AE1-432D-8BC1-9B43447DDDB4}"/>
                  </a:ext>
                </a:extLst>
              </p:cNvPr>
              <p:cNvSpPr/>
              <p:nvPr/>
            </p:nvSpPr>
            <p:spPr>
              <a:xfrm>
                <a:off x="3758505" y="2657109"/>
                <a:ext cx="1254036" cy="23062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1766" name="テキスト ボックス 11">
                <a:extLst>
                  <a:ext uri="{FF2B5EF4-FFF2-40B4-BE49-F238E27FC236}">
                    <a16:creationId xmlns:a16="http://schemas.microsoft.com/office/drawing/2014/main" id="{266A841D-1F96-41B5-B08D-815600E4BA28}"/>
                  </a:ext>
                </a:extLst>
              </p:cNvPr>
              <p:cNvSpPr txBox="1">
                <a:spLocks noChangeArrowheads="1"/>
              </p:cNvSpPr>
              <p:nvPr/>
            </p:nvSpPr>
            <p:spPr bwMode="auto">
              <a:xfrm>
                <a:off x="197971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latin typeface="Arial" panose="020B0604020202020204" pitchFamily="34" charset="0"/>
                  </a:rPr>
                  <a:t>整備なし</a:t>
                </a:r>
              </a:p>
            </p:txBody>
          </p:sp>
          <p:sp>
            <p:nvSpPr>
              <p:cNvPr id="31767" name="テキスト ボックス 14">
                <a:extLst>
                  <a:ext uri="{FF2B5EF4-FFF2-40B4-BE49-F238E27FC236}">
                    <a16:creationId xmlns:a16="http://schemas.microsoft.com/office/drawing/2014/main" id="{2A5CEDA6-B5D2-400F-9C61-2FD7C33880CF}"/>
                  </a:ext>
                </a:extLst>
              </p:cNvPr>
              <p:cNvSpPr txBox="1">
                <a:spLocks noChangeArrowheads="1"/>
              </p:cNvSpPr>
              <p:nvPr/>
            </p:nvSpPr>
            <p:spPr bwMode="auto">
              <a:xfrm>
                <a:off x="585785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latin typeface="Arial" panose="020B0604020202020204" pitchFamily="34" charset="0"/>
                  </a:rPr>
                  <a:t>整備あり</a:t>
                </a:r>
              </a:p>
            </p:txBody>
          </p:sp>
        </p:grpSp>
        <p:sp>
          <p:nvSpPr>
            <p:cNvPr id="14" name="正方形/長方形 13">
              <a:extLst>
                <a:ext uri="{FF2B5EF4-FFF2-40B4-BE49-F238E27FC236}">
                  <a16:creationId xmlns:a16="http://schemas.microsoft.com/office/drawing/2014/main" id="{C9707383-9F17-4E4F-A83A-35BA03715FA7}"/>
                </a:ext>
              </a:extLst>
            </p:cNvPr>
            <p:cNvSpPr/>
            <p:nvPr/>
          </p:nvSpPr>
          <p:spPr bwMode="auto">
            <a:xfrm>
              <a:off x="3899791" y="5395292"/>
              <a:ext cx="1254036" cy="4314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900" b="1" dirty="0">
                  <a:solidFill>
                    <a:schemeClr val="tx1"/>
                  </a:solidFill>
                </a:rPr>
                <a:t>渋滞解消による</a:t>
              </a:r>
              <a:endParaRPr lang="en-US" altLang="ja-JP" sz="900" b="1" dirty="0">
                <a:solidFill>
                  <a:schemeClr val="tx1"/>
                </a:solidFill>
              </a:endParaRPr>
            </a:p>
            <a:p>
              <a:pPr algn="ctr" eaLnBrk="1" hangingPunct="1">
                <a:defRPr/>
              </a:pPr>
              <a:r>
                <a:rPr lang="ja-JP" altLang="en-US" sz="900" b="1" dirty="0">
                  <a:solidFill>
                    <a:schemeClr val="tx1"/>
                  </a:solidFill>
                </a:rPr>
                <a:t>走行時間短縮</a:t>
              </a:r>
            </a:p>
          </p:txBody>
        </p:sp>
      </p:grpSp>
      <p:grpSp>
        <p:nvGrpSpPr>
          <p:cNvPr id="31751" name="グループ化 9">
            <a:extLst>
              <a:ext uri="{FF2B5EF4-FFF2-40B4-BE49-F238E27FC236}">
                <a16:creationId xmlns:a16="http://schemas.microsoft.com/office/drawing/2014/main" id="{EC2D2B7B-8C98-43C8-B6AB-3471DE8F018B}"/>
              </a:ext>
            </a:extLst>
          </p:cNvPr>
          <p:cNvGrpSpPr>
            <a:grpSpLocks/>
          </p:cNvGrpSpPr>
          <p:nvPr/>
        </p:nvGrpSpPr>
        <p:grpSpPr bwMode="auto">
          <a:xfrm>
            <a:off x="136525" y="3248501"/>
            <a:ext cx="4489450" cy="1441450"/>
            <a:chOff x="1434599" y="3226719"/>
            <a:chExt cx="6264696" cy="2411405"/>
          </a:xfrm>
        </p:grpSpPr>
        <p:pic>
          <p:nvPicPr>
            <p:cNvPr id="31760" name="図 3">
              <a:extLst>
                <a:ext uri="{FF2B5EF4-FFF2-40B4-BE49-F238E27FC236}">
                  <a16:creationId xmlns:a16="http://schemas.microsoft.com/office/drawing/2014/main" id="{8754E77B-3038-4000-B84A-139329B5EE27}"/>
                </a:ext>
              </a:extLst>
            </p:cNvPr>
            <p:cNvPicPr>
              <a:picLocks noChangeAspect="1"/>
            </p:cNvPicPr>
            <p:nvPr/>
          </p:nvPicPr>
          <p:blipFill>
            <a:blip r:embed="rId3">
              <a:extLst>
                <a:ext uri="{28A0092B-C50C-407E-A947-70E740481C1C}">
                  <a14:useLocalDpi xmlns:a14="http://schemas.microsoft.com/office/drawing/2010/main" val="0"/>
                </a:ext>
              </a:extLst>
            </a:blip>
            <a:srcRect l="7834" t="32321" r="39011" b="24861"/>
            <a:stretch>
              <a:fillRect/>
            </a:stretch>
          </p:blipFill>
          <p:spPr bwMode="auto">
            <a:xfrm>
              <a:off x="1434599" y="3226719"/>
              <a:ext cx="6264696" cy="2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a:extLst>
                <a:ext uri="{FF2B5EF4-FFF2-40B4-BE49-F238E27FC236}">
                  <a16:creationId xmlns:a16="http://schemas.microsoft.com/office/drawing/2014/main" id="{F6B88940-47E7-4E45-95C3-1844B565A287}"/>
                </a:ext>
              </a:extLst>
            </p:cNvPr>
            <p:cNvSpPr/>
            <p:nvPr/>
          </p:nvSpPr>
          <p:spPr>
            <a:xfrm>
              <a:off x="3441606" y="4520060"/>
              <a:ext cx="1911752" cy="722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100" b="1" dirty="0">
                  <a:solidFill>
                    <a:schemeClr val="tx1"/>
                  </a:solidFill>
                </a:rPr>
                <a:t>バイパス整備による</a:t>
              </a:r>
            </a:p>
            <a:p>
              <a:pPr algn="ctr" eaLnBrk="1" hangingPunct="1">
                <a:defRPr/>
              </a:pPr>
              <a:r>
                <a:rPr lang="ja-JP" altLang="en-US" sz="1100" b="1" dirty="0">
                  <a:solidFill>
                    <a:schemeClr val="tx1"/>
                  </a:solidFill>
                </a:rPr>
                <a:t>走行時間短縮</a:t>
              </a:r>
            </a:p>
          </p:txBody>
        </p:sp>
      </p:grpSp>
      <p:sp>
        <p:nvSpPr>
          <p:cNvPr id="31752" name="テキスト ボックス 15">
            <a:extLst>
              <a:ext uri="{FF2B5EF4-FFF2-40B4-BE49-F238E27FC236}">
                <a16:creationId xmlns:a16="http://schemas.microsoft.com/office/drawing/2014/main" id="{C70FDF63-E874-4F5B-BA67-0C090EB1CB04}"/>
              </a:ext>
            </a:extLst>
          </p:cNvPr>
          <p:cNvSpPr txBox="1">
            <a:spLocks noChangeArrowheads="1"/>
          </p:cNvSpPr>
          <p:nvPr/>
        </p:nvSpPr>
        <p:spPr bwMode="auto">
          <a:xfrm>
            <a:off x="49213" y="3208813"/>
            <a:ext cx="70326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Arial" panose="020B0604020202020204" pitchFamily="34" charset="0"/>
              </a:rPr>
              <a:t>例①</a:t>
            </a:r>
          </a:p>
        </p:txBody>
      </p:sp>
      <p:sp>
        <p:nvSpPr>
          <p:cNvPr id="31753" name="テキスト ボックス 16">
            <a:extLst>
              <a:ext uri="{FF2B5EF4-FFF2-40B4-BE49-F238E27FC236}">
                <a16:creationId xmlns:a16="http://schemas.microsoft.com/office/drawing/2014/main" id="{5939BABB-FFF8-4285-A68F-80A8E64FEB71}"/>
              </a:ext>
            </a:extLst>
          </p:cNvPr>
          <p:cNvSpPr txBox="1">
            <a:spLocks noChangeArrowheads="1"/>
          </p:cNvSpPr>
          <p:nvPr/>
        </p:nvSpPr>
        <p:spPr bwMode="auto">
          <a:xfrm>
            <a:off x="4284663" y="3177063"/>
            <a:ext cx="8985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Arial" panose="020B0604020202020204" pitchFamily="34" charset="0"/>
              </a:rPr>
              <a:t>例②</a:t>
            </a:r>
          </a:p>
        </p:txBody>
      </p:sp>
      <p:sp>
        <p:nvSpPr>
          <p:cNvPr id="31755" name="テキスト ボックス 18">
            <a:extLst>
              <a:ext uri="{FF2B5EF4-FFF2-40B4-BE49-F238E27FC236}">
                <a16:creationId xmlns:a16="http://schemas.microsoft.com/office/drawing/2014/main" id="{FF270EBA-8D7C-4D68-8CB2-5CBCFE9DE57E}"/>
              </a:ext>
            </a:extLst>
          </p:cNvPr>
          <p:cNvSpPr txBox="1">
            <a:spLocks noChangeArrowheads="1"/>
          </p:cNvSpPr>
          <p:nvPr/>
        </p:nvSpPr>
        <p:spPr bwMode="auto">
          <a:xfrm>
            <a:off x="115888" y="5324475"/>
            <a:ext cx="8932862" cy="774700"/>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無し</a:t>
            </a:r>
            <a:r>
              <a:rPr lang="ja-JP" altLang="en-US" sz="1800" dirty="0">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tabLst>
                <a:tab pos="809625" algn="l"/>
              </a:tabLst>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走行時間短縮便益 ８６</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６７億円</a:t>
            </a:r>
            <a:r>
              <a:rPr lang="ja-JP" altLang="en-US" sz="1800" dirty="0">
                <a:latin typeface="Meiryo UI" panose="020B0604030504040204" pitchFamily="50" charset="-128"/>
                <a:ea typeface="Meiryo UI" panose="020B0604030504040204" pitchFamily="50" charset="-128"/>
              </a:rPr>
              <a:t>が算出される。</a:t>
            </a:r>
          </a:p>
        </p:txBody>
      </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w="11113" cap="sq">
          <a:solidFill>
            <a:srgbClr val="040000"/>
          </a:solidFill>
          <a:prstDash val="solid"/>
          <a:miter lim="800000"/>
          <a:headEnd/>
          <a:tailEnd/>
        </a:ln>
        <a:extLst>
          <a:ext uri="{909E8E84-426E-40DD-AFC4-6F175D3DCCD1}">
            <a14:hiddenFill xmlns:a14="http://schemas.microsoft.com/office/drawing/2010/main">
              <a:noFill/>
            </a14:hiddenFill>
          </a:ext>
        </a:extLst>
      </a:spPr>
      <a:bodyPr vert="horz" wrap="square" lIns="91440" tIns="45720" rIns="91440" bIns="45720" numCol="1" anchor="t" anchorCtr="0" compatLnSpc="1">
        <a:prstTxWarp prst="textNoShape">
          <a:avLst/>
        </a:prstTxWarp>
      </a:bodyPr>
      <a:lstStyle>
        <a:defPPr algn="l">
          <a:defRPr/>
        </a:defPPr>
      </a:lstStyle>
    </a:spDef>
    <a:lnDef>
      <a:spPr bwMode="auto">
        <a:noFill/>
        <a:ln w="15875"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B8AB85EE-7A7B-4158-A885-B80C7C728B50}"/>
</file>

<file path=customXml/itemProps2.xml><?xml version="1.0" encoding="utf-8"?>
<ds:datastoreItem xmlns:ds="http://schemas.openxmlformats.org/officeDocument/2006/customXml" ds:itemID="{FEB1A0E4-1769-4663-90C4-3100E17269C9}"/>
</file>

<file path=customXml/itemProps3.xml><?xml version="1.0" encoding="utf-8"?>
<ds:datastoreItem xmlns:ds="http://schemas.openxmlformats.org/officeDocument/2006/customXml" ds:itemID="{6DF6677F-73FD-4D15-89D9-2CED115EFBD0}"/>
</file>

<file path=docProps/app.xml><?xml version="1.0" encoding="utf-8"?>
<Properties xmlns="http://schemas.openxmlformats.org/officeDocument/2006/extended-properties" xmlns:vt="http://schemas.openxmlformats.org/officeDocument/2006/docPropsVTypes">
  <Template>Office Theme</Template>
  <TotalTime>3640</TotalTime>
  <Words>3694</Words>
  <Application>Microsoft Office PowerPoint</Application>
  <PresentationFormat>画面に合わせる (4:3)</PresentationFormat>
  <Paragraphs>587</Paragraphs>
  <Slides>17</Slides>
  <Notes>11</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17</vt:i4>
      </vt:variant>
    </vt:vector>
  </HeadingPairs>
  <TitlesOfParts>
    <vt:vector size="32" baseType="lpstr">
      <vt:lpstr>HGPｺﾞｼｯｸE</vt:lpstr>
      <vt:lpstr>HGPｺﾞｼｯｸM</vt:lpstr>
      <vt:lpstr>HGSｺﾞｼｯｸM</vt:lpstr>
      <vt:lpstr>HG丸ｺﾞｼｯｸM-PRO</vt:lpstr>
      <vt:lpstr>Meiryo UI</vt:lpstr>
      <vt:lpstr>ＭＳ Ｐゴシック</vt:lpstr>
      <vt:lpstr>ＭＳ ゴシック</vt:lpstr>
      <vt:lpstr>小塚ゴシック Pr6N R</vt:lpstr>
      <vt:lpstr>游ゴシック</vt:lpstr>
      <vt:lpstr>游ゴシック Light</vt:lpstr>
      <vt:lpstr>Arial</vt:lpstr>
      <vt:lpstr>Calibri</vt:lpstr>
      <vt:lpstr>Calibri Light</vt:lpstr>
      <vt:lpstr>Times New Roman</vt:lpstr>
      <vt:lpstr>Office テーマ</vt:lpstr>
      <vt:lpstr>PowerPoint プレゼンテーション</vt:lpstr>
      <vt:lpstr>１．事業概要</vt:lpstr>
      <vt:lpstr>PowerPoint プレゼンテーション</vt:lpstr>
      <vt:lpstr>PowerPoint プレゼンテーション</vt:lpstr>
      <vt:lpstr>PowerPoint プレゼンテーション</vt:lpstr>
      <vt:lpstr>２．事業の必要性等に関する視点</vt:lpstr>
      <vt:lpstr>２．事業の必要性等に関する視点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二宮 和真</dc:creator>
  <cp:lastModifiedBy>松本　公一</cp:lastModifiedBy>
  <cp:revision>818</cp:revision>
  <cp:lastPrinted>2023-09-21T03:22:01Z</cp:lastPrinted>
  <dcterms:created xsi:type="dcterms:W3CDTF">2022-01-12T06:20:22Z</dcterms:created>
  <dcterms:modified xsi:type="dcterms:W3CDTF">2023-10-03T06:54:11Z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