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232" r:id="rId4"/>
  </p:sldMasterIdLst>
  <p:notesMasterIdLst>
    <p:notesMasterId r:id="rId21"/>
  </p:notesMasterIdLst>
  <p:handoutMasterIdLst>
    <p:handoutMasterId r:id="rId22"/>
  </p:handoutMasterIdLst>
  <p:sldIdLst>
    <p:sldId id="538" r:id="rId5"/>
    <p:sldId id="539" r:id="rId6"/>
    <p:sldId id="628" r:id="rId7"/>
    <p:sldId id="541" r:id="rId8"/>
    <p:sldId id="567" r:id="rId9"/>
    <p:sldId id="602" r:id="rId10"/>
    <p:sldId id="603" r:id="rId11"/>
    <p:sldId id="554" r:id="rId12"/>
    <p:sldId id="564" r:id="rId13"/>
    <p:sldId id="565" r:id="rId14"/>
    <p:sldId id="566" r:id="rId15"/>
    <p:sldId id="543" r:id="rId16"/>
    <p:sldId id="605" r:id="rId17"/>
    <p:sldId id="604" r:id="rId18"/>
    <p:sldId id="553" r:id="rId19"/>
    <p:sldId id="546" r:id="rId20"/>
  </p:sldIdLst>
  <p:sldSz cx="9144000" cy="6858000" type="screen4x3"/>
  <p:notesSz cx="6807200" cy="9939338"/>
  <p:defaultTextStyle>
    <a:defPPr>
      <a:defRPr lang="ja-JP"/>
    </a:defPPr>
    <a:lvl1pPr algn="l" rtl="0" eaLnBrk="0" fontAlgn="base" hangingPunct="0">
      <a:spcBef>
        <a:spcPct val="0"/>
      </a:spcBef>
      <a:spcAft>
        <a:spcPct val="0"/>
      </a:spcAft>
      <a:defRPr kumimoji="1" kern="1200">
        <a:solidFill>
          <a:schemeClr val="tx2"/>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2"/>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2"/>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2"/>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2"/>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2"/>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2"/>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2"/>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2"/>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阪本　健太朗" initials="阪本　健太朗" lastIdx="2" clrIdx="0">
    <p:extLst>
      <p:ext uri="{19B8F6BF-5375-455C-9EA6-DF929625EA0E}">
        <p15:presenceInfo xmlns:p15="http://schemas.microsoft.com/office/powerpoint/2012/main" userId="S-1-5-21-161959346-1900351369-444732941-261497" providerId="AD"/>
      </p:ext>
    </p:extLst>
  </p:cmAuthor>
  <p:cmAuthor id="2" name="南　邦政" initials="南　邦政" lastIdx="1" clrIdx="1">
    <p:extLst>
      <p:ext uri="{19B8F6BF-5375-455C-9EA6-DF929625EA0E}">
        <p15:presenceInfo xmlns:p15="http://schemas.microsoft.com/office/powerpoint/2012/main" userId="S::MinamiKu@lan.pref.osaka.jp::e38c6363-c121-40c5-ace6-29ea277a4c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500"/>
    <a:srgbClr val="0100FA"/>
    <a:srgbClr val="00CC00"/>
    <a:srgbClr val="00FF00"/>
    <a:srgbClr val="820002"/>
    <a:srgbClr val="027F01"/>
    <a:srgbClr val="FF0000"/>
    <a:srgbClr val="FCFCFC"/>
    <a:srgbClr val="92D050"/>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9" autoAdjust="0"/>
    <p:restoredTop sz="96395" autoAdjust="0"/>
  </p:normalViewPr>
  <p:slideViewPr>
    <p:cSldViewPr>
      <p:cViewPr varScale="1">
        <p:scale>
          <a:sx n="83" d="100"/>
          <a:sy n="83" d="100"/>
        </p:scale>
        <p:origin x="11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3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53A2084-5BAD-6173-BCBB-64A4568CB0B4}"/>
              </a:ext>
            </a:extLst>
          </p:cNvPr>
          <p:cNvSpPr>
            <a:spLocks noGrp="1" noChangeArrowheads="1"/>
          </p:cNvSpPr>
          <p:nvPr>
            <p:ph type="hdr" sz="quarter"/>
          </p:nvPr>
        </p:nvSpPr>
        <p:spPr bwMode="auto">
          <a:xfrm>
            <a:off x="0" y="0"/>
            <a:ext cx="2951163" cy="496888"/>
          </a:xfrm>
          <a:prstGeom prst="rect">
            <a:avLst/>
          </a:prstGeom>
          <a:noFill/>
          <a:ln>
            <a:noFill/>
          </a:ln>
          <a:effectLst/>
        </p:spPr>
        <p:txBody>
          <a:bodyPr vert="horz" wrap="square" lIns="91341" tIns="45673" rIns="91341" bIns="45673" numCol="1" anchor="t" anchorCtr="0" compatLnSpc="1">
            <a:prstTxWarp prst="textNoShape">
              <a:avLst/>
            </a:prstTxWarp>
          </a:bodyPr>
          <a:lstStyle>
            <a:lvl1pPr algn="l" defTabSz="913064"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37891" name="Rectangle 3">
            <a:extLst>
              <a:ext uri="{FF2B5EF4-FFF2-40B4-BE49-F238E27FC236}">
                <a16:creationId xmlns:a16="http://schemas.microsoft.com/office/drawing/2014/main" id="{440BA381-9BFC-BF59-6DCB-58C633E8FC4E}"/>
              </a:ext>
            </a:extLst>
          </p:cNvPr>
          <p:cNvSpPr>
            <a:spLocks noGrp="1" noChangeArrowheads="1"/>
          </p:cNvSpPr>
          <p:nvPr>
            <p:ph type="dt" sz="quarter" idx="1"/>
          </p:nvPr>
        </p:nvSpPr>
        <p:spPr bwMode="auto">
          <a:xfrm>
            <a:off x="3856038" y="0"/>
            <a:ext cx="2949575" cy="496888"/>
          </a:xfrm>
          <a:prstGeom prst="rect">
            <a:avLst/>
          </a:prstGeom>
          <a:noFill/>
          <a:ln>
            <a:noFill/>
          </a:ln>
          <a:effectLst/>
        </p:spPr>
        <p:txBody>
          <a:bodyPr vert="horz" wrap="square" lIns="91341" tIns="45673" rIns="91341" bIns="45673" numCol="1" anchor="t" anchorCtr="0" compatLnSpc="1">
            <a:prstTxWarp prst="textNoShape">
              <a:avLst/>
            </a:prstTxWarp>
          </a:bodyPr>
          <a:lstStyle>
            <a:lvl1pPr algn="r" defTabSz="913064"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37892" name="Rectangle 4">
            <a:extLst>
              <a:ext uri="{FF2B5EF4-FFF2-40B4-BE49-F238E27FC236}">
                <a16:creationId xmlns:a16="http://schemas.microsoft.com/office/drawing/2014/main" id="{9429DE43-D7B7-88B8-8A64-7BCEAD8E8B8F}"/>
              </a:ext>
            </a:extLst>
          </p:cNvPr>
          <p:cNvSpPr>
            <a:spLocks noGrp="1" noChangeArrowheads="1"/>
          </p:cNvSpPr>
          <p:nvPr>
            <p:ph type="ftr" sz="quarter" idx="2"/>
          </p:nvPr>
        </p:nvSpPr>
        <p:spPr bwMode="auto">
          <a:xfrm>
            <a:off x="0" y="9440863"/>
            <a:ext cx="2951163" cy="496887"/>
          </a:xfrm>
          <a:prstGeom prst="rect">
            <a:avLst/>
          </a:prstGeom>
          <a:noFill/>
          <a:ln>
            <a:noFill/>
          </a:ln>
          <a:effectLst/>
        </p:spPr>
        <p:txBody>
          <a:bodyPr vert="horz" wrap="square" lIns="91341" tIns="45673" rIns="91341" bIns="45673" numCol="1" anchor="b" anchorCtr="0" compatLnSpc="1">
            <a:prstTxWarp prst="textNoShape">
              <a:avLst/>
            </a:prstTxWarp>
          </a:bodyPr>
          <a:lstStyle>
            <a:lvl1pPr algn="l" defTabSz="913064"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37893" name="Rectangle 5">
            <a:extLst>
              <a:ext uri="{FF2B5EF4-FFF2-40B4-BE49-F238E27FC236}">
                <a16:creationId xmlns:a16="http://schemas.microsoft.com/office/drawing/2014/main" id="{09B811F6-63A2-E246-B2FD-5E6A6FA2C7D7}"/>
              </a:ext>
            </a:extLst>
          </p:cNvPr>
          <p:cNvSpPr>
            <a:spLocks noGrp="1" noChangeArrowheads="1"/>
          </p:cNvSpPr>
          <p:nvPr>
            <p:ph type="sldNum" sz="quarter" idx="3"/>
          </p:nvPr>
        </p:nvSpPr>
        <p:spPr bwMode="auto">
          <a:xfrm>
            <a:off x="3856038" y="9440863"/>
            <a:ext cx="2949575" cy="496887"/>
          </a:xfrm>
          <a:prstGeom prst="rect">
            <a:avLst/>
          </a:prstGeom>
          <a:noFill/>
          <a:ln>
            <a:noFill/>
          </a:ln>
          <a:effectLst/>
        </p:spPr>
        <p:txBody>
          <a:bodyPr vert="horz" wrap="square" lIns="91341" tIns="45673" rIns="91341" bIns="45673" numCol="1" anchor="b" anchorCtr="0" compatLnSpc="1">
            <a:prstTxWarp prst="textNoShape">
              <a:avLst/>
            </a:prstTxWarp>
          </a:bodyPr>
          <a:lstStyle>
            <a:lvl1pPr algn="r" defTabSz="910931" eaLnBrk="1" hangingPunct="1">
              <a:defRPr sz="1200">
                <a:solidFill>
                  <a:schemeClr val="tx1"/>
                </a:solidFill>
              </a:defRPr>
            </a:lvl1pPr>
          </a:lstStyle>
          <a:p>
            <a:pPr>
              <a:defRPr/>
            </a:pPr>
            <a:fld id="{6D26AC22-85D0-477B-B266-B40367571495}"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B12F62F-D80B-4637-D749-2ABBB2FB90F7}"/>
              </a:ext>
            </a:extLst>
          </p:cNvPr>
          <p:cNvSpPr>
            <a:spLocks noGrp="1" noChangeArrowheads="1"/>
          </p:cNvSpPr>
          <p:nvPr>
            <p:ph type="hdr" sz="quarter"/>
          </p:nvPr>
        </p:nvSpPr>
        <p:spPr bwMode="auto">
          <a:xfrm>
            <a:off x="0" y="0"/>
            <a:ext cx="2951163" cy="496888"/>
          </a:xfrm>
          <a:prstGeom prst="rect">
            <a:avLst/>
          </a:prstGeom>
          <a:noFill/>
          <a:ln>
            <a:noFill/>
          </a:ln>
          <a:effectLst/>
        </p:spPr>
        <p:txBody>
          <a:bodyPr vert="horz" wrap="square" lIns="91341" tIns="45673" rIns="91341" bIns="45673" numCol="1" anchor="t" anchorCtr="0" compatLnSpc="1">
            <a:prstTxWarp prst="textNoShape">
              <a:avLst/>
            </a:prstTxWarp>
          </a:bodyPr>
          <a:lstStyle>
            <a:lvl1pPr algn="l" defTabSz="913064"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35843" name="Rectangle 3">
            <a:extLst>
              <a:ext uri="{FF2B5EF4-FFF2-40B4-BE49-F238E27FC236}">
                <a16:creationId xmlns:a16="http://schemas.microsoft.com/office/drawing/2014/main" id="{551FCAB7-3076-CA77-55C2-8A9AE6015D00}"/>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341" tIns="45673" rIns="91341" bIns="45673" numCol="1" anchor="t" anchorCtr="0" compatLnSpc="1">
            <a:prstTxWarp prst="textNoShape">
              <a:avLst/>
            </a:prstTxWarp>
          </a:bodyPr>
          <a:lstStyle>
            <a:lvl1pPr algn="r" defTabSz="913064"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13316" name="Rectangle 4">
            <a:extLst>
              <a:ext uri="{FF2B5EF4-FFF2-40B4-BE49-F238E27FC236}">
                <a16:creationId xmlns:a16="http://schemas.microsoft.com/office/drawing/2014/main" id="{1FC5563B-77F7-BF4C-B13A-A8DD0A266690}"/>
              </a:ext>
            </a:extLst>
          </p:cNvPr>
          <p:cNvSpPr>
            <a:spLocks noGrp="1" noRot="1" noChangeAspect="1" noChangeArrowheads="1" noTextEdit="1"/>
          </p:cNvSpPr>
          <p:nvPr>
            <p:ph type="sldImg" idx="2"/>
          </p:nvPr>
        </p:nvSpPr>
        <p:spPr bwMode="auto">
          <a:xfrm>
            <a:off x="920750" y="746125"/>
            <a:ext cx="4967288"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a:extLst>
              <a:ext uri="{FF2B5EF4-FFF2-40B4-BE49-F238E27FC236}">
                <a16:creationId xmlns:a16="http://schemas.microsoft.com/office/drawing/2014/main" id="{D7760748-3178-7CEF-9776-963F5D0209C8}"/>
              </a:ext>
            </a:extLst>
          </p:cNvPr>
          <p:cNvSpPr>
            <a:spLocks noGrp="1" noChangeArrowheads="1"/>
          </p:cNvSpPr>
          <p:nvPr>
            <p:ph type="body" sz="quarter" idx="3"/>
          </p:nvPr>
        </p:nvSpPr>
        <p:spPr bwMode="auto">
          <a:xfrm>
            <a:off x="679450" y="4721228"/>
            <a:ext cx="5448300" cy="4471988"/>
          </a:xfrm>
          <a:prstGeom prst="rect">
            <a:avLst/>
          </a:prstGeom>
          <a:noFill/>
          <a:ln>
            <a:noFill/>
          </a:ln>
          <a:effectLst/>
        </p:spPr>
        <p:txBody>
          <a:bodyPr vert="horz" wrap="square" lIns="91341" tIns="45673" rIns="91341" bIns="4567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5846" name="Rectangle 6">
            <a:extLst>
              <a:ext uri="{FF2B5EF4-FFF2-40B4-BE49-F238E27FC236}">
                <a16:creationId xmlns:a16="http://schemas.microsoft.com/office/drawing/2014/main" id="{2C64548F-905F-3186-9F5C-E744FD6C23FB}"/>
              </a:ext>
            </a:extLst>
          </p:cNvPr>
          <p:cNvSpPr>
            <a:spLocks noGrp="1" noChangeArrowheads="1"/>
          </p:cNvSpPr>
          <p:nvPr>
            <p:ph type="ftr" sz="quarter" idx="4"/>
          </p:nvPr>
        </p:nvSpPr>
        <p:spPr bwMode="auto">
          <a:xfrm>
            <a:off x="0" y="9440863"/>
            <a:ext cx="2951163" cy="496887"/>
          </a:xfrm>
          <a:prstGeom prst="rect">
            <a:avLst/>
          </a:prstGeom>
          <a:noFill/>
          <a:ln>
            <a:noFill/>
          </a:ln>
          <a:effectLst/>
        </p:spPr>
        <p:txBody>
          <a:bodyPr vert="horz" wrap="square" lIns="91341" tIns="45673" rIns="91341" bIns="45673" numCol="1" anchor="b" anchorCtr="0" compatLnSpc="1">
            <a:prstTxWarp prst="textNoShape">
              <a:avLst/>
            </a:prstTxWarp>
          </a:bodyPr>
          <a:lstStyle>
            <a:lvl1pPr algn="l" defTabSz="913064"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35847" name="Rectangle 7">
            <a:extLst>
              <a:ext uri="{FF2B5EF4-FFF2-40B4-BE49-F238E27FC236}">
                <a16:creationId xmlns:a16="http://schemas.microsoft.com/office/drawing/2014/main" id="{3FEF9E77-E56A-B401-91A0-0B7E2FA11CDA}"/>
              </a:ext>
            </a:extLst>
          </p:cNvPr>
          <p:cNvSpPr>
            <a:spLocks noGrp="1" noChangeArrowheads="1"/>
          </p:cNvSpPr>
          <p:nvPr>
            <p:ph type="sldNum" sz="quarter" idx="5"/>
          </p:nvPr>
        </p:nvSpPr>
        <p:spPr bwMode="auto">
          <a:xfrm>
            <a:off x="3856038" y="9440863"/>
            <a:ext cx="2949575" cy="496887"/>
          </a:xfrm>
          <a:prstGeom prst="rect">
            <a:avLst/>
          </a:prstGeom>
          <a:noFill/>
          <a:ln>
            <a:noFill/>
          </a:ln>
          <a:effectLst/>
        </p:spPr>
        <p:txBody>
          <a:bodyPr vert="horz" wrap="square" lIns="91341" tIns="45673" rIns="91341" bIns="45673" numCol="1" anchor="b" anchorCtr="0" compatLnSpc="1">
            <a:prstTxWarp prst="textNoShape">
              <a:avLst/>
            </a:prstTxWarp>
          </a:bodyPr>
          <a:lstStyle>
            <a:lvl1pPr algn="r" defTabSz="910931" eaLnBrk="1" hangingPunct="1">
              <a:defRPr sz="1200">
                <a:solidFill>
                  <a:schemeClr val="tx1"/>
                </a:solidFill>
              </a:defRPr>
            </a:lvl1pPr>
          </a:lstStyle>
          <a:p>
            <a:pPr>
              <a:defRPr/>
            </a:pPr>
            <a:fld id="{FD21486E-25AD-4786-A7EC-D08EFFCF7C5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2D0527FA-BF78-8021-20B7-62B0E547F618}"/>
              </a:ext>
            </a:extLst>
          </p:cNvPr>
          <p:cNvSpPr>
            <a:spLocks noGrp="1" noRot="1" noChangeAspect="1" noChangeArrowheads="1" noTextEdit="1"/>
          </p:cNvSpPr>
          <p:nvPr>
            <p:ph type="sldImg"/>
          </p:nvPr>
        </p:nvSpPr>
        <p:spPr>
          <a:ln/>
        </p:spPr>
      </p:sp>
      <p:sp>
        <p:nvSpPr>
          <p:cNvPr id="16387" name="ノート プレースホルダー 2">
            <a:extLst>
              <a:ext uri="{FF2B5EF4-FFF2-40B4-BE49-F238E27FC236}">
                <a16:creationId xmlns:a16="http://schemas.microsoft.com/office/drawing/2014/main" id="{D510AF5B-C6BF-7FE3-36CE-01BF775A80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16388" name="スライド番号プレースホルダー 3">
            <a:extLst>
              <a:ext uri="{FF2B5EF4-FFF2-40B4-BE49-F238E27FC236}">
                <a16:creationId xmlns:a16="http://schemas.microsoft.com/office/drawing/2014/main" id="{BCA4ECF7-D71F-945F-A1E1-89A25FC35C8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2997">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188" indent="-277724" defTabSz="902997">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4698" indent="-220593" defTabSz="90299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1750" indent="-220593" defTabSz="90299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7215" indent="-220593" defTabSz="90299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4269"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1321"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8376"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5428"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2B289BF-1A6E-44A3-A341-4618B737DFC7}" type="slidenum">
              <a:rPr lang="ja-JP" altLang="en-US" smtClean="0">
                <a:ea typeface="ＭＳ Ｐゴシック" panose="020B0600070205080204" pitchFamily="50" charset="-128"/>
              </a:rPr>
              <a:pPr>
                <a:spcBef>
                  <a:spcPct val="0"/>
                </a:spcBef>
              </a:pPr>
              <a:t>1</a:t>
            </a:fld>
            <a:endParaRPr lang="ja-JP" altLang="en-US">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97317">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6779" indent="-272543" defTabSz="897317">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8419"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5845"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1675"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0693"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9711"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8729"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7748"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D026338-A5A7-430A-AB7B-49A981DBE130}" type="slidenum">
              <a:rPr lang="ja-JP" altLang="en-US" smtClean="0">
                <a:ea typeface="ＭＳ Ｐゴシック" panose="020B0600070205080204" pitchFamily="50" charset="-128"/>
              </a:rPr>
              <a:pPr>
                <a:spcBef>
                  <a:spcPct val="0"/>
                </a:spcBef>
              </a:pPr>
              <a:t>14</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92303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D4890D16-1580-8633-6905-409012C1E59A}"/>
              </a:ext>
            </a:extLst>
          </p:cNvPr>
          <p:cNvSpPr>
            <a:spLocks noGrp="1" noRot="1" noChangeAspect="1" noChangeArrowheads="1" noTextEdit="1"/>
          </p:cNvSpPr>
          <p:nvPr>
            <p:ph type="sldImg"/>
          </p:nvPr>
        </p:nvSpPr>
        <p:spPr>
          <a:ln/>
        </p:spPr>
      </p:sp>
      <p:sp>
        <p:nvSpPr>
          <p:cNvPr id="18435" name="ノート プレースホルダー 2">
            <a:extLst>
              <a:ext uri="{FF2B5EF4-FFF2-40B4-BE49-F238E27FC236}">
                <a16:creationId xmlns:a16="http://schemas.microsoft.com/office/drawing/2014/main" id="{CE9AD181-C43E-46BF-D191-626A1A9597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18436" name="スライド番号プレースホルダー 3">
            <a:extLst>
              <a:ext uri="{FF2B5EF4-FFF2-40B4-BE49-F238E27FC236}">
                <a16:creationId xmlns:a16="http://schemas.microsoft.com/office/drawing/2014/main" id="{DA2564F1-16BE-109C-D200-D2E78482FA3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2997">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188" indent="-277724" defTabSz="902997">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4698" indent="-220593" defTabSz="90299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1750" indent="-220593" defTabSz="90299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7215" indent="-220593" defTabSz="90299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4269"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1321"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8376"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5428" indent="-220593" defTabSz="90299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5CB4FE7-5806-4EB3-B2EE-BB050C4A7825}" type="slidenum">
              <a:rPr lang="ja-JP" altLang="en-US" smtClean="0">
                <a:ea typeface="ＭＳ Ｐゴシック" panose="020B0600070205080204" pitchFamily="50" charset="-128"/>
              </a:rPr>
              <a:pPr>
                <a:spcBef>
                  <a:spcPct val="0"/>
                </a:spcBef>
              </a:pPr>
              <a:t>2</a:t>
            </a:fld>
            <a:endParaRPr lang="ja-JP" altLang="en-US">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DDEACB8F-B6C5-E0C7-001B-FF80E8C8442E}"/>
              </a:ext>
            </a:extLst>
          </p:cNvPr>
          <p:cNvSpPr>
            <a:spLocks noGrp="1" noRot="1" noChangeAspect="1" noChangeArrowheads="1" noTextEdit="1"/>
          </p:cNvSpPr>
          <p:nvPr>
            <p:ph type="sldImg"/>
          </p:nvPr>
        </p:nvSpPr>
        <p:spPr>
          <a:ln/>
        </p:spPr>
      </p:sp>
      <p:sp>
        <p:nvSpPr>
          <p:cNvPr id="22531" name="ノート プレースホルダー 2">
            <a:extLst>
              <a:ext uri="{FF2B5EF4-FFF2-40B4-BE49-F238E27FC236}">
                <a16:creationId xmlns:a16="http://schemas.microsoft.com/office/drawing/2014/main" id="{7675DA44-2E44-1354-C18B-220C6542B3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2532" name="スライド番号プレースホルダー 3">
            <a:extLst>
              <a:ext uri="{FF2B5EF4-FFF2-40B4-BE49-F238E27FC236}">
                <a16:creationId xmlns:a16="http://schemas.microsoft.com/office/drawing/2014/main" id="{4C4042E1-3E70-2F96-3502-6CF062945EA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141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1602" indent="-276138" defTabSz="90141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3110"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0165"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5629"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2682"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9735"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6788"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3841"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3DCC1636-0CEA-4374-8E7D-AD858D459BE3}" type="slidenum">
              <a:rPr lang="ja-JP" altLang="en-US" smtClean="0">
                <a:ea typeface="ＭＳ Ｐゴシック" panose="020B0600070205080204" pitchFamily="50" charset="-128"/>
              </a:rPr>
              <a:pPr>
                <a:spcBef>
                  <a:spcPct val="0"/>
                </a:spcBef>
              </a:pPr>
              <a:t>4</a:t>
            </a:fld>
            <a:endParaRPr lang="ja-JP" altLang="en-US">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6C49CE2B-1813-E84A-929C-4B64E960682F}"/>
              </a:ext>
            </a:extLst>
          </p:cNvPr>
          <p:cNvSpPr>
            <a:spLocks noGrp="1" noRot="1" noChangeAspect="1" noChangeArrowheads="1" noTextEdit="1"/>
          </p:cNvSpPr>
          <p:nvPr>
            <p:ph type="sldImg"/>
          </p:nvPr>
        </p:nvSpPr>
        <p:spPr>
          <a:ln/>
        </p:spPr>
      </p:sp>
      <p:sp>
        <p:nvSpPr>
          <p:cNvPr id="24579" name="ノート プレースホルダー 2">
            <a:extLst>
              <a:ext uri="{FF2B5EF4-FFF2-40B4-BE49-F238E27FC236}">
                <a16:creationId xmlns:a16="http://schemas.microsoft.com/office/drawing/2014/main" id="{09469B72-2D31-A8D5-5E32-CA49710758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4580" name="スライド番号プレースホルダー 3">
            <a:extLst>
              <a:ext uri="{FF2B5EF4-FFF2-40B4-BE49-F238E27FC236}">
                <a16:creationId xmlns:a16="http://schemas.microsoft.com/office/drawing/2014/main" id="{E91F5133-400E-F345-DFDC-9A2E0DD87ED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141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1602" indent="-276138" defTabSz="90141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3110"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0165"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5629"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2682"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9735"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6788"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3841"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B07D97E-D77D-4F05-ADD7-826103EAE51E}" type="slidenum">
              <a:rPr lang="ja-JP" altLang="en-US" smtClean="0">
                <a:ea typeface="ＭＳ Ｐゴシック" panose="020B0600070205080204" pitchFamily="50" charset="-128"/>
              </a:rPr>
              <a:pPr>
                <a:spcBef>
                  <a:spcPct val="0"/>
                </a:spcBef>
              </a:pPr>
              <a:t>5</a:t>
            </a:fld>
            <a:endParaRPr lang="ja-JP" altLang="en-US">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ln/>
        </p:spPr>
      </p:sp>
      <p:sp>
        <p:nvSpPr>
          <p:cNvPr id="26627"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6628"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97317">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6779" indent="-272543" defTabSz="897317">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8419"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5845"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1675"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0693"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9711"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8729"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7748"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E6FB3F3-A68F-4969-9F7D-E5EE994D6821}" type="slidenum">
              <a:rPr lang="ja-JP" altLang="en-US" smtClean="0">
                <a:ea typeface="ＭＳ Ｐゴシック" panose="020B0600070205080204" pitchFamily="50" charset="-128"/>
              </a:rPr>
              <a:pPr>
                <a:spcBef>
                  <a:spcPct val="0"/>
                </a:spcBef>
              </a:pPr>
              <a:t>6</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82521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p:spPr>
      </p:sp>
      <p:sp>
        <p:nvSpPr>
          <p:cNvPr id="28675"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8676"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97317">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6779" indent="-272543" defTabSz="897317">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8419"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5845"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1675" indent="-215166" defTabSz="89731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0693"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9711"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8729"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7748" indent="-215166" defTabSz="89731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B7811C5-A636-4889-9CFF-D044F8B0D0DF}" type="slidenum">
              <a:rPr lang="ja-JP" altLang="en-US" smtClean="0">
                <a:ea typeface="ＭＳ Ｐゴシック" panose="020B0600070205080204" pitchFamily="50" charset="-128"/>
              </a:rPr>
              <a:pPr>
                <a:spcBef>
                  <a:spcPct val="0"/>
                </a:spcBef>
              </a:pPr>
              <a:t>7</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61121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F8A01C84-DC23-AD08-C3B8-6CB729F09577}"/>
              </a:ext>
            </a:extLst>
          </p:cNvPr>
          <p:cNvSpPr>
            <a:spLocks noGrp="1" noRot="1" noChangeAspect="1" noChangeArrowheads="1" noTextEdit="1"/>
          </p:cNvSpPr>
          <p:nvPr>
            <p:ph type="sldImg"/>
          </p:nvPr>
        </p:nvSpPr>
        <p:spPr>
          <a:ln/>
        </p:spPr>
      </p:sp>
      <p:sp>
        <p:nvSpPr>
          <p:cNvPr id="27651" name="ノート プレースホルダー 2">
            <a:extLst>
              <a:ext uri="{FF2B5EF4-FFF2-40B4-BE49-F238E27FC236}">
                <a16:creationId xmlns:a16="http://schemas.microsoft.com/office/drawing/2014/main" id="{55200A7F-9C48-E7F4-8A40-D364BA84B9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7652" name="スライド番号プレースホルダー 3">
            <a:extLst>
              <a:ext uri="{FF2B5EF4-FFF2-40B4-BE49-F238E27FC236}">
                <a16:creationId xmlns:a16="http://schemas.microsoft.com/office/drawing/2014/main" id="{E29D2531-36AC-D146-1157-B294E1D2AC2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4584">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4776" indent="-279310" defTabSz="90458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6284" indent="-222179" defTabSz="90458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3337" indent="-222179" defTabSz="90458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8804" indent="-222179" defTabSz="90458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5856" indent="-222179" defTabSz="9045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2909" indent="-222179" defTabSz="9045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9963" indent="-222179" defTabSz="9045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7015" indent="-222179" defTabSz="9045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679014F-964F-4692-97F2-FD55EEF7DB4E}" type="slidenum">
              <a:rPr lang="ja-JP" altLang="en-US" smtClean="0">
                <a:ea typeface="ＭＳ Ｐゴシック" panose="020B0600070205080204" pitchFamily="50" charset="-128"/>
              </a:rPr>
              <a:pPr>
                <a:spcBef>
                  <a:spcPct val="0"/>
                </a:spcBef>
              </a:pPr>
              <a:t>8</a:t>
            </a:fld>
            <a:endParaRPr lang="ja-JP" altLang="en-US">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B7B4C292-9D80-2E80-57C0-C9ADE6314D9F}"/>
              </a:ext>
            </a:extLst>
          </p:cNvPr>
          <p:cNvSpPr>
            <a:spLocks noGrp="1" noRot="1" noChangeAspect="1" noChangeArrowheads="1" noTextEdit="1"/>
          </p:cNvSpPr>
          <p:nvPr>
            <p:ph type="sldImg"/>
          </p:nvPr>
        </p:nvSpPr>
        <p:spPr>
          <a:ln/>
        </p:spPr>
      </p:sp>
      <p:sp>
        <p:nvSpPr>
          <p:cNvPr id="33795" name="ノート プレースホルダー 2">
            <a:extLst>
              <a:ext uri="{FF2B5EF4-FFF2-40B4-BE49-F238E27FC236}">
                <a16:creationId xmlns:a16="http://schemas.microsoft.com/office/drawing/2014/main" id="{28C87369-FD95-1FFB-5DB7-C3AFFE8BC4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33796" name="スライド番号プレースホルダー 3">
            <a:extLst>
              <a:ext uri="{FF2B5EF4-FFF2-40B4-BE49-F238E27FC236}">
                <a16:creationId xmlns:a16="http://schemas.microsoft.com/office/drawing/2014/main" id="{C1ED205B-2E97-7AB7-42C8-0DC6198D55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141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1602" indent="-276138" defTabSz="90141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3110"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0165"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5629" indent="-219005" defTabSz="90141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2682"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59735"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6788"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3841" indent="-219005" defTabSz="90141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92640F9-3A46-447B-B2D8-CEC74EE02FEE}" type="slidenum">
              <a:rPr lang="ja-JP" altLang="en-US" smtClean="0">
                <a:ea typeface="ＭＳ Ｐゴシック" panose="020B0600070205080204" pitchFamily="50" charset="-128"/>
              </a:rPr>
              <a:pPr>
                <a:spcBef>
                  <a:spcPct val="0"/>
                </a:spcBef>
              </a:pPr>
              <a:t>12</a:t>
            </a:fld>
            <a:endParaRPr lang="ja-JP" altLang="en-US">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13</a:t>
            </a:fld>
            <a:endParaRPr kumimoji="1" lang="ja-JP" altLang="en-US"/>
          </a:p>
        </p:txBody>
      </p:sp>
    </p:spTree>
    <p:extLst>
      <p:ext uri="{BB962C8B-B14F-4D97-AF65-F5344CB8AC3E}">
        <p14:creationId xmlns:p14="http://schemas.microsoft.com/office/powerpoint/2010/main" val="1865535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chemeClr val="tx1"/>
                </a:solidFill>
              </a:defRPr>
            </a:lvl1p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95065457-1DEB-AF11-FB2E-CD6E60CD3E38}"/>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24BD1CAE-3F12-40BC-85CF-EB79D834FC64}" type="datetime1">
              <a:rPr lang="ja-JP" altLang="en-US"/>
              <a:pPr>
                <a:defRPr/>
              </a:pPr>
              <a:t>2023/10/25</a:t>
            </a:fld>
            <a:endParaRPr lang="ja-JP" altLang="en-US"/>
          </a:p>
        </p:txBody>
      </p:sp>
      <p:sp>
        <p:nvSpPr>
          <p:cNvPr id="5" name="フッター プレースホルダー 4">
            <a:extLst>
              <a:ext uri="{FF2B5EF4-FFF2-40B4-BE49-F238E27FC236}">
                <a16:creationId xmlns:a16="http://schemas.microsoft.com/office/drawing/2014/main" id="{10EFFC7D-E541-0E5D-9988-A3540430F333}"/>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1F200B2-7B0F-8287-FAE0-75F107CCB73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D3F6A6D-BF0B-4F13-8381-B6FEE09D497C}" type="slidenum">
              <a:rPr lang="ja-JP" altLang="en-US"/>
              <a:pPr>
                <a:defRPr/>
              </a:pPr>
              <a:t>‹#›</a:t>
            </a:fld>
            <a:endParaRPr lang="ja-JP" altLang="en-US"/>
          </a:p>
        </p:txBody>
      </p:sp>
    </p:spTree>
    <p:extLst>
      <p:ext uri="{BB962C8B-B14F-4D97-AF65-F5344CB8AC3E}">
        <p14:creationId xmlns:p14="http://schemas.microsoft.com/office/powerpoint/2010/main" val="209338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D207337-B020-90DC-8B42-37A1D629D247}"/>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3603FDD1-EC7F-4848-B083-10ECF01AC4BE}" type="datetime1">
              <a:rPr lang="ja-JP" altLang="en-US"/>
              <a:pPr>
                <a:defRPr/>
              </a:pPr>
              <a:t>2023/10/25</a:t>
            </a:fld>
            <a:endParaRPr lang="ja-JP" altLang="en-US"/>
          </a:p>
        </p:txBody>
      </p:sp>
      <p:sp>
        <p:nvSpPr>
          <p:cNvPr id="5" name="フッター プレースホルダー 4">
            <a:extLst>
              <a:ext uri="{FF2B5EF4-FFF2-40B4-BE49-F238E27FC236}">
                <a16:creationId xmlns:a16="http://schemas.microsoft.com/office/drawing/2014/main" id="{CF2B82AD-BB8B-6FFC-347C-5155ACBA128F}"/>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AA9DD66-92E8-D133-D931-C1ABF0E6F1F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C932FAF-13D4-40E6-8E97-944979A99759}" type="slidenum">
              <a:rPr lang="ja-JP" altLang="en-US"/>
              <a:pPr>
                <a:defRPr/>
              </a:pPr>
              <a:t>‹#›</a:t>
            </a:fld>
            <a:endParaRPr lang="ja-JP" altLang="en-US"/>
          </a:p>
        </p:txBody>
      </p:sp>
    </p:spTree>
    <p:extLst>
      <p:ext uri="{BB962C8B-B14F-4D97-AF65-F5344CB8AC3E}">
        <p14:creationId xmlns:p14="http://schemas.microsoft.com/office/powerpoint/2010/main" val="3741996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1FEC2641-2084-BF57-86E8-490EDEA93A6F}"/>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E29D42AB-81A4-4EF1-B9F0-98A8890781A1}" type="datetime1">
              <a:rPr lang="ja-JP" altLang="en-US"/>
              <a:pPr>
                <a:defRPr/>
              </a:pPr>
              <a:t>2023/10/25</a:t>
            </a:fld>
            <a:endParaRPr lang="ja-JP" altLang="en-US"/>
          </a:p>
        </p:txBody>
      </p:sp>
      <p:sp>
        <p:nvSpPr>
          <p:cNvPr id="5" name="フッター プレースホルダー 4">
            <a:extLst>
              <a:ext uri="{FF2B5EF4-FFF2-40B4-BE49-F238E27FC236}">
                <a16:creationId xmlns:a16="http://schemas.microsoft.com/office/drawing/2014/main" id="{E75AECD3-6D06-44D6-6AFC-013001D795A5}"/>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2CACC19-9EA2-A80D-C7B4-AE665796583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FD28402-366D-4393-B6FE-954C440D9035}" type="slidenum">
              <a:rPr lang="ja-JP" altLang="en-US"/>
              <a:pPr>
                <a:defRPr/>
              </a:pPr>
              <a:t>‹#›</a:t>
            </a:fld>
            <a:endParaRPr lang="ja-JP" altLang="en-US"/>
          </a:p>
        </p:txBody>
      </p:sp>
    </p:spTree>
    <p:extLst>
      <p:ext uri="{BB962C8B-B14F-4D97-AF65-F5344CB8AC3E}">
        <p14:creationId xmlns:p14="http://schemas.microsoft.com/office/powerpoint/2010/main" val="1734204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446E89E-1DF8-CC22-7315-3E76A7235734}"/>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C9A47F13-A32F-4330-9FD7-C45FC086ED2C}" type="datetime1">
              <a:rPr lang="ja-JP" altLang="en-US"/>
              <a:pPr>
                <a:defRPr/>
              </a:pPr>
              <a:t>2023/10/25</a:t>
            </a:fld>
            <a:endParaRPr lang="ja-JP" altLang="en-US"/>
          </a:p>
        </p:txBody>
      </p:sp>
      <p:sp>
        <p:nvSpPr>
          <p:cNvPr id="5" name="フッター プレースホルダー 4">
            <a:extLst>
              <a:ext uri="{FF2B5EF4-FFF2-40B4-BE49-F238E27FC236}">
                <a16:creationId xmlns:a16="http://schemas.microsoft.com/office/drawing/2014/main" id="{99511534-8217-DE22-DD5A-CDA220FFFA23}"/>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25B32D2-41AF-7AA1-27EC-D0F9B2AD0E9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D094899-72A9-4D45-A1E1-73AD5E6ADBA1}" type="slidenum">
              <a:rPr lang="ja-JP" altLang="en-US"/>
              <a:pPr>
                <a:defRPr/>
              </a:pPr>
              <a:t>‹#›</a:t>
            </a:fld>
            <a:endParaRPr lang="ja-JP" altLang="en-US"/>
          </a:p>
        </p:txBody>
      </p:sp>
    </p:spTree>
    <p:extLst>
      <p:ext uri="{BB962C8B-B14F-4D97-AF65-F5344CB8AC3E}">
        <p14:creationId xmlns:p14="http://schemas.microsoft.com/office/powerpoint/2010/main" val="90329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dirty="0"/>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dirty="0"/>
              <a:t>マスター テキストの書式設定</a:t>
            </a:r>
          </a:p>
        </p:txBody>
      </p:sp>
      <p:sp>
        <p:nvSpPr>
          <p:cNvPr id="4" name="日付プレースホルダー 3">
            <a:extLst>
              <a:ext uri="{FF2B5EF4-FFF2-40B4-BE49-F238E27FC236}">
                <a16:creationId xmlns:a16="http://schemas.microsoft.com/office/drawing/2014/main" id="{4B8E39AC-0CD8-05FE-F9BF-F9A6CF978225}"/>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176C05C2-7F9C-40DE-B3E7-F167C8D07125}" type="datetime1">
              <a:rPr lang="ja-JP" altLang="en-US"/>
              <a:pPr>
                <a:defRPr/>
              </a:pPr>
              <a:t>2023/10/25</a:t>
            </a:fld>
            <a:endParaRPr lang="ja-JP" altLang="en-US"/>
          </a:p>
        </p:txBody>
      </p:sp>
      <p:sp>
        <p:nvSpPr>
          <p:cNvPr id="5" name="フッター プレースホルダー 4">
            <a:extLst>
              <a:ext uri="{FF2B5EF4-FFF2-40B4-BE49-F238E27FC236}">
                <a16:creationId xmlns:a16="http://schemas.microsoft.com/office/drawing/2014/main" id="{D2D14875-5C33-334E-45FA-1B770E92771A}"/>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D8E9F96-2507-6BE5-D210-F18D2830927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81724EC-7A03-4BB1-B166-9EE406B074CE}" type="slidenum">
              <a:rPr lang="ja-JP" altLang="en-US"/>
              <a:pPr>
                <a:defRPr/>
              </a:pPr>
              <a:t>‹#›</a:t>
            </a:fld>
            <a:endParaRPr lang="ja-JP" altLang="en-US"/>
          </a:p>
        </p:txBody>
      </p:sp>
    </p:spTree>
    <p:extLst>
      <p:ext uri="{BB962C8B-B14F-4D97-AF65-F5344CB8AC3E}">
        <p14:creationId xmlns:p14="http://schemas.microsoft.com/office/powerpoint/2010/main" val="73526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日付プレースホルダー 4">
            <a:extLst>
              <a:ext uri="{FF2B5EF4-FFF2-40B4-BE49-F238E27FC236}">
                <a16:creationId xmlns:a16="http://schemas.microsoft.com/office/drawing/2014/main" id="{BF49B1A9-39DC-DFE0-64A9-D887A6FE25E5}"/>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6C770DED-5C8C-46CC-94B7-73D02AA8A83C}" type="datetime1">
              <a:rPr lang="ja-JP" altLang="en-US"/>
              <a:pPr>
                <a:defRPr/>
              </a:pPr>
              <a:t>2023/10/25</a:t>
            </a:fld>
            <a:endParaRPr lang="ja-JP" altLang="en-US"/>
          </a:p>
        </p:txBody>
      </p:sp>
      <p:sp>
        <p:nvSpPr>
          <p:cNvPr id="6" name="フッター プレースホルダー 5">
            <a:extLst>
              <a:ext uri="{FF2B5EF4-FFF2-40B4-BE49-F238E27FC236}">
                <a16:creationId xmlns:a16="http://schemas.microsoft.com/office/drawing/2014/main" id="{792B5006-B472-D29C-C8AB-98179898DDCA}"/>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EA1FEAA5-CE5D-190A-E84E-2565292EB2F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B4BA0FA-2925-4586-A75F-E79538391E9B}" type="slidenum">
              <a:rPr lang="ja-JP" altLang="en-US"/>
              <a:pPr>
                <a:defRPr/>
              </a:pPr>
              <a:t>‹#›</a:t>
            </a:fld>
            <a:endParaRPr lang="ja-JP" altLang="en-US"/>
          </a:p>
        </p:txBody>
      </p:sp>
    </p:spTree>
    <p:extLst>
      <p:ext uri="{BB962C8B-B14F-4D97-AF65-F5344CB8AC3E}">
        <p14:creationId xmlns:p14="http://schemas.microsoft.com/office/powerpoint/2010/main" val="60145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46D0EFE0-A1EE-C7E4-AA87-A5E27BBB198C}"/>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2E616815-A545-4E8F-A141-5C029C1B44A2}" type="datetime1">
              <a:rPr lang="ja-JP" altLang="en-US"/>
              <a:pPr>
                <a:defRPr/>
              </a:pPr>
              <a:t>2023/10/25</a:t>
            </a:fld>
            <a:endParaRPr lang="ja-JP" altLang="en-US"/>
          </a:p>
        </p:txBody>
      </p:sp>
      <p:sp>
        <p:nvSpPr>
          <p:cNvPr id="8" name="フッター プレースホルダー 7">
            <a:extLst>
              <a:ext uri="{FF2B5EF4-FFF2-40B4-BE49-F238E27FC236}">
                <a16:creationId xmlns:a16="http://schemas.microsoft.com/office/drawing/2014/main" id="{C761EF64-849F-5B30-F129-44B237CA4E90}"/>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9" name="スライド番号プレースホルダー 8">
            <a:extLst>
              <a:ext uri="{FF2B5EF4-FFF2-40B4-BE49-F238E27FC236}">
                <a16:creationId xmlns:a16="http://schemas.microsoft.com/office/drawing/2014/main" id="{88F95AD2-7343-ED38-5C7A-7228BEEA0D0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0E6F618-0C06-452C-830D-6CC93B53B3F2}" type="slidenum">
              <a:rPr lang="ja-JP" altLang="en-US"/>
              <a:pPr>
                <a:defRPr/>
              </a:pPr>
              <a:t>‹#›</a:t>
            </a:fld>
            <a:endParaRPr lang="ja-JP" altLang="en-US"/>
          </a:p>
        </p:txBody>
      </p:sp>
    </p:spTree>
    <p:extLst>
      <p:ext uri="{BB962C8B-B14F-4D97-AF65-F5344CB8AC3E}">
        <p14:creationId xmlns:p14="http://schemas.microsoft.com/office/powerpoint/2010/main" val="328055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0DCB7EAC-2E27-E141-13A4-7B2D1023F1AE}"/>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15709DB5-5220-45D5-A33B-5947684049F3}" type="datetime1">
              <a:rPr lang="ja-JP" altLang="en-US"/>
              <a:pPr>
                <a:defRPr/>
              </a:pPr>
              <a:t>2023/10/25</a:t>
            </a:fld>
            <a:endParaRPr lang="ja-JP" altLang="en-US"/>
          </a:p>
        </p:txBody>
      </p:sp>
      <p:sp>
        <p:nvSpPr>
          <p:cNvPr id="4" name="フッター プレースホルダー 3">
            <a:extLst>
              <a:ext uri="{FF2B5EF4-FFF2-40B4-BE49-F238E27FC236}">
                <a16:creationId xmlns:a16="http://schemas.microsoft.com/office/drawing/2014/main" id="{0FF7CF5F-1099-A0D8-6789-5EBC9317810E}"/>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379E11AD-DC34-045A-380E-9A5E8B16FA9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049AB7C-AC05-4F98-8F2A-9C5204B664E8}" type="slidenum">
              <a:rPr lang="ja-JP" altLang="en-US"/>
              <a:pPr>
                <a:defRPr/>
              </a:pPr>
              <a:t>‹#›</a:t>
            </a:fld>
            <a:endParaRPr lang="ja-JP" altLang="en-US"/>
          </a:p>
        </p:txBody>
      </p:sp>
    </p:spTree>
    <p:extLst>
      <p:ext uri="{BB962C8B-B14F-4D97-AF65-F5344CB8AC3E}">
        <p14:creationId xmlns:p14="http://schemas.microsoft.com/office/powerpoint/2010/main" val="3359385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D5193BB-686F-1177-6F68-3F9AC3E2BC25}"/>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B9820E3F-BF14-4D6F-A297-A9698786B63A}" type="datetime1">
              <a:rPr lang="ja-JP" altLang="en-US"/>
              <a:pPr>
                <a:defRPr/>
              </a:pPr>
              <a:t>2023/10/25</a:t>
            </a:fld>
            <a:endParaRPr lang="ja-JP" altLang="en-US"/>
          </a:p>
        </p:txBody>
      </p:sp>
      <p:sp>
        <p:nvSpPr>
          <p:cNvPr id="3" name="フッター プレースホルダー 2">
            <a:extLst>
              <a:ext uri="{FF2B5EF4-FFF2-40B4-BE49-F238E27FC236}">
                <a16:creationId xmlns:a16="http://schemas.microsoft.com/office/drawing/2014/main" id="{EE7B1552-A8D0-DFCA-D7FE-E93D50288F7C}"/>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4" name="スライド番号プレースホルダー 3">
            <a:extLst>
              <a:ext uri="{FF2B5EF4-FFF2-40B4-BE49-F238E27FC236}">
                <a16:creationId xmlns:a16="http://schemas.microsoft.com/office/drawing/2014/main" id="{28A7B5F1-90C1-778B-7CEC-4FA62B3CA0F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934C7A8-DE83-459A-9134-CBE0361BED41}" type="slidenum">
              <a:rPr lang="ja-JP" altLang="en-US"/>
              <a:pPr>
                <a:defRPr/>
              </a:pPr>
              <a:t>‹#›</a:t>
            </a:fld>
            <a:endParaRPr lang="ja-JP" altLang="en-US"/>
          </a:p>
        </p:txBody>
      </p:sp>
    </p:spTree>
    <p:extLst>
      <p:ext uri="{BB962C8B-B14F-4D97-AF65-F5344CB8AC3E}">
        <p14:creationId xmlns:p14="http://schemas.microsoft.com/office/powerpoint/2010/main" val="189381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21CA54A9-9267-4501-1212-243CA8898200}"/>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9A84EC05-07A5-4E09-ADA9-EE2EC6F6B554}" type="datetime1">
              <a:rPr lang="ja-JP" altLang="en-US"/>
              <a:pPr>
                <a:defRPr/>
              </a:pPr>
              <a:t>2023/10/25</a:t>
            </a:fld>
            <a:endParaRPr lang="ja-JP" altLang="en-US"/>
          </a:p>
        </p:txBody>
      </p:sp>
      <p:sp>
        <p:nvSpPr>
          <p:cNvPr id="6" name="フッター プレースホルダー 5">
            <a:extLst>
              <a:ext uri="{FF2B5EF4-FFF2-40B4-BE49-F238E27FC236}">
                <a16:creationId xmlns:a16="http://schemas.microsoft.com/office/drawing/2014/main" id="{131452B6-105C-3042-5C30-3F09003FE8F4}"/>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334CBE49-1208-34E8-0ACA-4B549A02D24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792B4C9-3AA4-4A39-BBEA-64A86FD40F5D}" type="slidenum">
              <a:rPr lang="ja-JP" altLang="en-US"/>
              <a:pPr>
                <a:defRPr/>
              </a:pPr>
              <a:t>‹#›</a:t>
            </a:fld>
            <a:endParaRPr lang="ja-JP" altLang="en-US"/>
          </a:p>
        </p:txBody>
      </p:sp>
    </p:spTree>
    <p:extLst>
      <p:ext uri="{BB962C8B-B14F-4D97-AF65-F5344CB8AC3E}">
        <p14:creationId xmlns:p14="http://schemas.microsoft.com/office/powerpoint/2010/main" val="921941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EB8A3497-E252-3D18-3CB7-1365548F3C7C}"/>
              </a:ext>
            </a:extLst>
          </p:cNvPr>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84F44E20-4368-4F82-A2F4-E7FFE41C3F9C}" type="datetime1">
              <a:rPr lang="ja-JP" altLang="en-US"/>
              <a:pPr>
                <a:defRPr/>
              </a:pPr>
              <a:t>2023/10/25</a:t>
            </a:fld>
            <a:endParaRPr lang="ja-JP" altLang="en-US"/>
          </a:p>
        </p:txBody>
      </p:sp>
      <p:sp>
        <p:nvSpPr>
          <p:cNvPr id="6" name="フッター プレースホルダー 5">
            <a:extLst>
              <a:ext uri="{FF2B5EF4-FFF2-40B4-BE49-F238E27FC236}">
                <a16:creationId xmlns:a16="http://schemas.microsoft.com/office/drawing/2014/main" id="{5E9C4A73-193D-4080-833E-C8BE245A1183}"/>
              </a:ext>
            </a:extLst>
          </p:cNvPr>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068667CA-AAD2-2E52-2DC7-ADDEF0CF024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E4ECAD4-A2B8-4C51-B4CB-0064DD3527A6}" type="slidenum">
              <a:rPr lang="ja-JP" altLang="en-US"/>
              <a:pPr>
                <a:defRPr/>
              </a:pPr>
              <a:t>‹#›</a:t>
            </a:fld>
            <a:endParaRPr lang="ja-JP" altLang="en-US"/>
          </a:p>
        </p:txBody>
      </p:sp>
    </p:spTree>
    <p:extLst>
      <p:ext uri="{BB962C8B-B14F-4D97-AF65-F5344CB8AC3E}">
        <p14:creationId xmlns:p14="http://schemas.microsoft.com/office/powerpoint/2010/main" val="4171664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CF233A06-1127-291B-E2AA-6D9C9E21F4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5DBA7030-7108-6D41-2569-1EFBB4277E5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A45D05E-111C-7D5F-0F51-2D74D99F0A4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F1FC164E-0317-467A-9252-F2A9E9E75A3D}" type="datetime1">
              <a:rPr lang="ja-JP" altLang="en-US"/>
              <a:pPr>
                <a:defRPr/>
              </a:pPr>
              <a:t>2023/10/25</a:t>
            </a:fld>
            <a:endParaRPr lang="ja-JP" altLang="en-US"/>
          </a:p>
        </p:txBody>
      </p:sp>
      <p:sp>
        <p:nvSpPr>
          <p:cNvPr id="5" name="フッター プレースホルダー 4">
            <a:extLst>
              <a:ext uri="{FF2B5EF4-FFF2-40B4-BE49-F238E27FC236}">
                <a16:creationId xmlns:a16="http://schemas.microsoft.com/office/drawing/2014/main" id="{AA1588EF-239D-B485-1B12-4A3BA5807E4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7935D373-6562-B81A-00D3-E6F628774D2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71E24C1-ABF4-4FDE-A70E-4E743A41578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94479" r:id="rId1"/>
    <p:sldLayoutId id="2147494480" r:id="rId2"/>
    <p:sldLayoutId id="2147494481" r:id="rId3"/>
    <p:sldLayoutId id="2147494482" r:id="rId4"/>
    <p:sldLayoutId id="2147494483" r:id="rId5"/>
    <p:sldLayoutId id="2147494484" r:id="rId6"/>
    <p:sldLayoutId id="2147494485" r:id="rId7"/>
    <p:sldLayoutId id="2147494486" r:id="rId8"/>
    <p:sldLayoutId id="2147494487" r:id="rId9"/>
    <p:sldLayoutId id="2147494488" r:id="rId10"/>
    <p:sldLayoutId id="214749448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ー 3">
            <a:extLst>
              <a:ext uri="{FF2B5EF4-FFF2-40B4-BE49-F238E27FC236}">
                <a16:creationId xmlns:a16="http://schemas.microsoft.com/office/drawing/2014/main" id="{7457DBB1-B736-2916-2CDA-A0A5DB880B5C}"/>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D19D7DCE-E222-4FBF-9FEF-846BE990AB1C}" type="slidenum">
              <a:rPr lang="ja-JP" altLang="en-US" sz="2000" smtClean="0">
                <a:latin typeface="Arial" panose="020B0604020202020204" pitchFamily="34" charset="0"/>
              </a:rPr>
              <a:pPr>
                <a:spcBef>
                  <a:spcPct val="0"/>
                </a:spcBef>
                <a:buFontTx/>
                <a:buNone/>
              </a:pPr>
              <a:t>1</a:t>
            </a:fld>
            <a:endParaRPr lang="ja-JP" altLang="en-US" sz="2000">
              <a:latin typeface="Arial" panose="020B0604020202020204" pitchFamily="34" charset="0"/>
            </a:endParaRPr>
          </a:p>
        </p:txBody>
      </p:sp>
      <p:sp>
        <p:nvSpPr>
          <p:cNvPr id="5" name="Rectangle 2">
            <a:extLst>
              <a:ext uri="{FF2B5EF4-FFF2-40B4-BE49-F238E27FC236}">
                <a16:creationId xmlns:a16="http://schemas.microsoft.com/office/drawing/2014/main" id="{F5728A30-00D8-6989-80E1-3100FFCC29DD}"/>
              </a:ext>
            </a:extLst>
          </p:cNvPr>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令和５年度建設事業評価（道路事業）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64" name="テキスト ボックス 4">
            <a:extLst>
              <a:ext uri="{FF2B5EF4-FFF2-40B4-BE49-F238E27FC236}">
                <a16:creationId xmlns:a16="http://schemas.microsoft.com/office/drawing/2014/main" id="{A2521043-657A-22A8-53DC-FE1F1A6E9B59}"/>
              </a:ext>
            </a:extLst>
          </p:cNvPr>
          <p:cNvSpPr txBox="1">
            <a:spLocks noChangeArrowheads="1"/>
          </p:cNvSpPr>
          <p:nvPr/>
        </p:nvSpPr>
        <p:spPr bwMode="auto">
          <a:xfrm>
            <a:off x="1094927" y="2022476"/>
            <a:ext cx="695414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zh-TW" altLang="en-US" sz="3600" dirty="0"/>
              <a:t>一般府道　大野天野線</a:t>
            </a:r>
            <a:endParaRPr lang="en-US" altLang="ja-JP" sz="3600" dirty="0"/>
          </a:p>
          <a:p>
            <a:pPr algn="ctr" eaLnBrk="1" hangingPunct="1">
              <a:spcBef>
                <a:spcPct val="0"/>
              </a:spcBef>
              <a:buFontTx/>
              <a:buNone/>
            </a:pPr>
            <a:r>
              <a:rPr lang="ja-JP" altLang="en-US" sz="3600" dirty="0"/>
              <a:t>（都市計画道路　大阪河内長野線）</a:t>
            </a:r>
            <a:endParaRPr lang="en-US" altLang="ja-JP" sz="3600" dirty="0"/>
          </a:p>
          <a:p>
            <a:pPr algn="ctr" eaLnBrk="1" hangingPunct="1">
              <a:spcBef>
                <a:spcPct val="0"/>
              </a:spcBef>
              <a:buFontTx/>
              <a:buNone/>
            </a:pPr>
            <a:r>
              <a:rPr lang="ja-JP" altLang="en-US" sz="3600" dirty="0"/>
              <a:t>（小山田工区）</a:t>
            </a:r>
            <a:endParaRPr lang="en-US" altLang="ja-JP" sz="3600" dirty="0"/>
          </a:p>
          <a:p>
            <a:pPr algn="ctr" eaLnBrk="1" hangingPunct="1">
              <a:spcBef>
                <a:spcPct val="0"/>
              </a:spcBef>
              <a:buFontTx/>
              <a:buNone/>
            </a:pPr>
            <a:r>
              <a:rPr lang="ja-JP" altLang="en-US" sz="3600" dirty="0"/>
              <a:t>道路事業</a:t>
            </a:r>
            <a:endParaRPr lang="en-US" altLang="ja-JP" sz="3600" dirty="0"/>
          </a:p>
          <a:p>
            <a:pPr algn="ctr" eaLnBrk="1" hangingPunct="1">
              <a:spcBef>
                <a:spcPct val="0"/>
              </a:spcBef>
              <a:buFontTx/>
              <a:buNone/>
            </a:pPr>
            <a:r>
              <a:rPr lang="ja-JP" altLang="en-US" sz="3600" dirty="0"/>
              <a:t>［河内長野市］</a:t>
            </a:r>
            <a:endParaRPr lang="en-US" altLang="ja-JP" sz="3600" dirty="0"/>
          </a:p>
          <a:p>
            <a:pPr algn="ctr" eaLnBrk="1" hangingPunct="1">
              <a:spcBef>
                <a:spcPct val="0"/>
              </a:spcBef>
              <a:buFontTx/>
              <a:buNone/>
            </a:pPr>
            <a:endParaRPr lang="en-US" altLang="ja-JP" sz="3600" dirty="0">
              <a:latin typeface="Arial" panose="020B0604020202020204" pitchFamily="34" charset="0"/>
            </a:endParaRPr>
          </a:p>
          <a:p>
            <a:pPr algn="ctr" eaLnBrk="1" hangingPunct="1">
              <a:spcBef>
                <a:spcPct val="0"/>
              </a:spcBef>
              <a:buFont typeface="Arial" panose="020B0604020202020204" pitchFamily="34" charset="0"/>
              <a:buNone/>
            </a:pPr>
            <a:r>
              <a:rPr lang="en-US" altLang="ja-JP" sz="3600" dirty="0">
                <a:latin typeface="Arial" panose="020B0604020202020204" pitchFamily="34" charset="0"/>
              </a:rPr>
              <a:t>【</a:t>
            </a:r>
            <a:r>
              <a:rPr lang="ja-JP" altLang="en-US" sz="3600" dirty="0">
                <a:latin typeface="Arial" panose="020B0604020202020204" pitchFamily="34" charset="0"/>
              </a:rPr>
              <a:t>事前評価</a:t>
            </a:r>
            <a:r>
              <a:rPr lang="en-US" altLang="ja-JP" sz="3600" dirty="0">
                <a:latin typeface="Arial" panose="020B0604020202020204" pitchFamily="34" charset="0"/>
              </a:rPr>
              <a:t>】</a:t>
            </a:r>
            <a:endParaRPr lang="ja-JP" altLang="en-US" sz="3600" dirty="0">
              <a:latin typeface="Arial" panose="020B0604020202020204" pitchFamily="34" charset="0"/>
            </a:endParaRPr>
          </a:p>
        </p:txBody>
      </p:sp>
      <p:sp>
        <p:nvSpPr>
          <p:cNvPr id="15366" name="テキスト ボックス 1">
            <a:extLst>
              <a:ext uri="{FF2B5EF4-FFF2-40B4-BE49-F238E27FC236}">
                <a16:creationId xmlns:a16="http://schemas.microsoft.com/office/drawing/2014/main" id="{996470CB-16E4-AD26-2D81-F1EDE11ED17F}"/>
              </a:ext>
            </a:extLst>
          </p:cNvPr>
          <p:cNvSpPr txBox="1">
            <a:spLocks noChangeArrowheads="1"/>
          </p:cNvSpPr>
          <p:nvPr/>
        </p:nvSpPr>
        <p:spPr bwMode="auto">
          <a:xfrm>
            <a:off x="7942263" y="111125"/>
            <a:ext cx="1152525" cy="400050"/>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dirty="0">
                <a:latin typeface="Arial" panose="020B0604020202020204" pitchFamily="34" charset="0"/>
              </a:rPr>
              <a:t>資料</a:t>
            </a:r>
            <a:r>
              <a:rPr lang="en-US" altLang="ja-JP" sz="2000" b="1" dirty="0">
                <a:latin typeface="Arial" panose="020B0604020202020204" pitchFamily="34" charset="0"/>
              </a:rPr>
              <a:t>2-3</a:t>
            </a:r>
            <a:endParaRPr lang="ja-JP" altLang="en-US" sz="2000" b="1" dirty="0">
              <a:latin typeface="Arial" panose="020B0604020202020204" pitchFamily="34" charset="0"/>
            </a:endParaRPr>
          </a:p>
        </p:txBody>
      </p:sp>
      <p:sp>
        <p:nvSpPr>
          <p:cNvPr id="7" name="Rectangle 2"/>
          <p:cNvSpPr>
            <a:spLocks noChangeArrowheads="1"/>
          </p:cNvSpPr>
          <p:nvPr/>
        </p:nvSpPr>
        <p:spPr bwMode="auto">
          <a:xfrm>
            <a:off x="6876257" y="554400"/>
            <a:ext cx="2262982"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200" dirty="0">
                <a:solidFill>
                  <a:srgbClr val="000000"/>
                </a:solidFill>
                <a:latin typeface="HGPｺﾞｼｯｸM" panose="020B0600000000000000" pitchFamily="50" charset="-128"/>
                <a:ea typeface="HGPｺﾞｼｯｸM" panose="020B0600000000000000" pitchFamily="50" charset="-128"/>
              </a:rPr>
              <a:t>令和</a:t>
            </a:r>
            <a:r>
              <a:rPr lang="en-US" altLang="ja-JP" sz="1200" dirty="0">
                <a:solidFill>
                  <a:srgbClr val="000000"/>
                </a:solidFill>
                <a:latin typeface="HGPｺﾞｼｯｸM" panose="020B0600000000000000" pitchFamily="50" charset="-128"/>
                <a:ea typeface="HGPｺﾞｼｯｸM" panose="020B0600000000000000" pitchFamily="50" charset="-128"/>
              </a:rPr>
              <a:t>5</a:t>
            </a:r>
            <a:r>
              <a:rPr lang="ja-JP" altLang="en-US" sz="1200" dirty="0">
                <a:solidFill>
                  <a:srgbClr val="000000"/>
                </a:solidFill>
                <a:latin typeface="HGPｺﾞｼｯｸM" panose="020B0600000000000000" pitchFamily="50" charset="-128"/>
                <a:ea typeface="HGPｺﾞｼｯｸM" panose="020B0600000000000000" pitchFamily="50" charset="-128"/>
              </a:rPr>
              <a:t>年度 第３回（</a:t>
            </a:r>
            <a:r>
              <a:rPr lang="en-US" altLang="ja-JP" sz="1200" dirty="0">
                <a:solidFill>
                  <a:srgbClr val="000000"/>
                </a:solidFill>
                <a:latin typeface="HGPｺﾞｼｯｸM" panose="020B0600000000000000" pitchFamily="50" charset="-128"/>
                <a:ea typeface="HGPｺﾞｼｯｸM" panose="020B0600000000000000" pitchFamily="50" charset="-128"/>
              </a:rPr>
              <a:t>R5.</a:t>
            </a: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10.</a:t>
            </a: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5</a:t>
            </a:r>
            <a:r>
              <a:rPr lang="ja-JP" altLang="en-US" sz="1200" dirty="0">
                <a:solidFill>
                  <a:srgbClr val="000000"/>
                </a:solidFill>
                <a:latin typeface="HGPｺﾞｼｯｸM" panose="020B0600000000000000" pitchFamily="50" charset="-128"/>
                <a:ea typeface="HGPｺﾞｼｯｸM" panose="020B0600000000000000" pitchFamily="50" charset="-128"/>
              </a:rPr>
              <a:t> ）</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大阪府建設事業評価審議会</a:t>
            </a:r>
            <a:endParaRPr lang="ja-JP" altLang="en-US" sz="1600" dirty="0">
              <a:solidFill>
                <a:srgbClr val="000000"/>
              </a:solidFill>
              <a:latin typeface="HGPｺﾞｼｯｸM" panose="020B0600000000000000" pitchFamily="50" charset="-128"/>
              <a:ea typeface="HGPｺﾞｼｯｸM" panose="020B0600000000000000"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A6C48EE-5797-B3BA-6411-683B24CF0E8E}"/>
              </a:ext>
            </a:extLst>
          </p:cNvPr>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a:extLst>
              <a:ext uri="{FF2B5EF4-FFF2-40B4-BE49-F238E27FC236}">
                <a16:creationId xmlns:a16="http://schemas.microsoft.com/office/drawing/2014/main" id="{F780EEB7-059C-FF7F-46AC-8F03F1491584}"/>
              </a:ext>
            </a:extLst>
          </p:cNvPr>
          <p:cNvSpPr/>
          <p:nvPr/>
        </p:nvSpPr>
        <p:spPr>
          <a:xfrm>
            <a:off x="373063" y="15541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1663" name="タイトル 2">
            <a:extLst>
              <a:ext uri="{FF2B5EF4-FFF2-40B4-BE49-F238E27FC236}">
                <a16:creationId xmlns:a16="http://schemas.microsoft.com/office/drawing/2014/main" id="{67BD3ADB-DEB9-9B0F-2F74-5308C22F2183}"/>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9701" name="スライド番号プレースホルダー 3">
            <a:extLst>
              <a:ext uri="{FF2B5EF4-FFF2-40B4-BE49-F238E27FC236}">
                <a16:creationId xmlns:a16="http://schemas.microsoft.com/office/drawing/2014/main" id="{F9859E9C-DDE3-B4BB-4D75-8C658CE910EE}"/>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89234F1-39A1-45D7-8A28-082872A4AC9D}" type="slidenum">
              <a:rPr lang="ja-JP" altLang="en-US" sz="2000" smtClean="0">
                <a:latin typeface="Arial" panose="020B0604020202020204" pitchFamily="34" charset="0"/>
              </a:rPr>
              <a:pPr>
                <a:spcBef>
                  <a:spcPct val="0"/>
                </a:spcBef>
                <a:buFontTx/>
                <a:buNone/>
              </a:pPr>
              <a:t>10</a:t>
            </a:fld>
            <a:endParaRPr lang="ja-JP" altLang="en-US" sz="2000">
              <a:latin typeface="Arial" panose="020B0604020202020204" pitchFamily="34" charset="0"/>
            </a:endParaRPr>
          </a:p>
        </p:txBody>
      </p:sp>
      <p:sp>
        <p:nvSpPr>
          <p:cNvPr id="1668" name="テキスト ボックス 1667">
            <a:extLst>
              <a:ext uri="{FF2B5EF4-FFF2-40B4-BE49-F238E27FC236}">
                <a16:creationId xmlns:a16="http://schemas.microsoft.com/office/drawing/2014/main" id="{41CAB86D-9D08-0409-4B22-583CC4F48375}"/>
              </a:ext>
            </a:extLst>
          </p:cNvPr>
          <p:cNvSpPr txBox="1"/>
          <p:nvPr/>
        </p:nvSpPr>
        <p:spPr bwMode="auto">
          <a:xfrm>
            <a:off x="373063" y="2597150"/>
            <a:ext cx="8397875" cy="831850"/>
          </a:xfrm>
          <a:prstGeom prst="rect">
            <a:avLst/>
          </a:prstGeom>
          <a:solidFill>
            <a:schemeClr val="accent5">
              <a:lumMod val="20000"/>
              <a:lumOff val="80000"/>
            </a:schemeClr>
          </a:solidFill>
          <a:ln>
            <a:noFill/>
          </a:ln>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9703" name="テキスト ボックス 7">
            <a:extLst>
              <a:ext uri="{FF2B5EF4-FFF2-40B4-BE49-F238E27FC236}">
                <a16:creationId xmlns:a16="http://schemas.microsoft.com/office/drawing/2014/main" id="{E3646A46-57E2-817A-4916-2C5EB99F812E}"/>
              </a:ext>
            </a:extLst>
          </p:cNvPr>
          <p:cNvSpPr txBox="1">
            <a:spLocks noChangeArrowheads="1"/>
          </p:cNvSpPr>
          <p:nvPr/>
        </p:nvSpPr>
        <p:spPr bwMode="auto">
          <a:xfrm>
            <a:off x="120650" y="4365104"/>
            <a:ext cx="8931275" cy="773113"/>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 </a:t>
            </a:r>
            <a:r>
              <a:rPr lang="en-US" altLang="ja-JP" sz="1800" b="1" dirty="0">
                <a:latin typeface="Meiryo UI" panose="020B0604030504040204" pitchFamily="50" charset="-128"/>
                <a:ea typeface="Meiryo UI" panose="020B0604030504040204" pitchFamily="50" charset="-128"/>
              </a:rPr>
              <a:t>10.6</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
        <p:nvSpPr>
          <p:cNvPr id="4" name="テキスト ボックス 33">
            <a:extLst>
              <a:ext uri="{FF2B5EF4-FFF2-40B4-BE49-F238E27FC236}">
                <a16:creationId xmlns:a16="http://schemas.microsoft.com/office/drawing/2014/main" id="{E94D5EDA-AB1A-E23C-5D97-90C5CC1FC9F2}"/>
              </a:ext>
            </a:extLst>
          </p:cNvPr>
          <p:cNvSpPr>
            <a:spLocks noChangeArrowheads="1"/>
          </p:cNvSpPr>
          <p:nvPr/>
        </p:nvSpPr>
        <p:spPr bwMode="auto">
          <a:xfrm>
            <a:off x="5937673" y="5138217"/>
            <a:ext cx="32063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便益は基準年の価値に換算した現在価値額</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グループ化 3">
            <a:extLst>
              <a:ext uri="{FF2B5EF4-FFF2-40B4-BE49-F238E27FC236}">
                <a16:creationId xmlns:a16="http://schemas.microsoft.com/office/drawing/2014/main" id="{E30E267C-678B-4E47-2141-F91D938A3436}"/>
              </a:ext>
            </a:extLst>
          </p:cNvPr>
          <p:cNvGrpSpPr>
            <a:grpSpLocks/>
          </p:cNvGrpSpPr>
          <p:nvPr/>
        </p:nvGrpSpPr>
        <p:grpSpPr bwMode="auto">
          <a:xfrm>
            <a:off x="203200" y="3082925"/>
            <a:ext cx="8258175" cy="1785938"/>
            <a:chOff x="346075" y="4842141"/>
            <a:chExt cx="8258175" cy="1786350"/>
          </a:xfrm>
        </p:grpSpPr>
        <p:grpSp>
          <p:nvGrpSpPr>
            <p:cNvPr id="32379" name="グループ化 1">
              <a:extLst>
                <a:ext uri="{FF2B5EF4-FFF2-40B4-BE49-F238E27FC236}">
                  <a16:creationId xmlns:a16="http://schemas.microsoft.com/office/drawing/2014/main" id="{5E3C0A39-E7FB-9047-EBE0-D9B40636B6FE}"/>
                </a:ext>
              </a:extLst>
            </p:cNvPr>
            <p:cNvGrpSpPr>
              <a:grpSpLocks/>
            </p:cNvGrpSpPr>
            <p:nvPr/>
          </p:nvGrpSpPr>
          <p:grpSpPr bwMode="auto">
            <a:xfrm>
              <a:off x="346075" y="4842141"/>
              <a:ext cx="8258175" cy="1786350"/>
              <a:chOff x="346075" y="3851121"/>
              <a:chExt cx="8258175" cy="1786350"/>
            </a:xfrm>
          </p:grpSpPr>
          <p:pic>
            <p:nvPicPr>
              <p:cNvPr id="32382" name="Picture 2">
                <a:extLst>
                  <a:ext uri="{FF2B5EF4-FFF2-40B4-BE49-F238E27FC236}">
                    <a16:creationId xmlns:a16="http://schemas.microsoft.com/office/drawing/2014/main" id="{C5AD9011-DB7D-16F4-9723-1BD5D2B12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383" name="テキスト ボックス 1665">
                <a:extLst>
                  <a:ext uri="{FF2B5EF4-FFF2-40B4-BE49-F238E27FC236}">
                    <a16:creationId xmlns:a16="http://schemas.microsoft.com/office/drawing/2014/main" id="{19D5CB55-65EE-F854-89EF-9C3E13328E0D}"/>
                  </a:ext>
                </a:extLst>
              </p:cNvPr>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2384" name="テキスト ボックス 1666">
                <a:extLst>
                  <a:ext uri="{FF2B5EF4-FFF2-40B4-BE49-F238E27FC236}">
                    <a16:creationId xmlns:a16="http://schemas.microsoft.com/office/drawing/2014/main" id="{7C14B6FA-81AD-3100-F156-69C241857009}"/>
                  </a:ext>
                </a:extLst>
              </p:cNvPr>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a:extLst>
                <a:ext uri="{FF2B5EF4-FFF2-40B4-BE49-F238E27FC236}">
                  <a16:creationId xmlns:a16="http://schemas.microsoft.com/office/drawing/2014/main" id="{C2AACC4F-E98D-425B-EEE5-2E8CC635D224}"/>
                </a:ext>
              </a:extLst>
            </p:cNvPr>
            <p:cNvSpPr/>
            <p:nvPr/>
          </p:nvSpPr>
          <p:spPr bwMode="auto">
            <a:xfrm>
              <a:off x="4633913" y="6018750"/>
              <a:ext cx="722312" cy="52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a:extLst>
                <a:ext uri="{FF2B5EF4-FFF2-40B4-BE49-F238E27FC236}">
                  <a16:creationId xmlns:a16="http://schemas.microsoft.com/office/drawing/2014/main" id="{D8D3FA74-C330-54EB-A711-F610C7897221}"/>
                </a:ext>
              </a:extLst>
            </p:cNvPr>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30723" name="グループ化 11">
            <a:extLst>
              <a:ext uri="{FF2B5EF4-FFF2-40B4-BE49-F238E27FC236}">
                <a16:creationId xmlns:a16="http://schemas.microsoft.com/office/drawing/2014/main" id="{64432A6F-C1C3-BFFC-252D-D7FD3BFB26A9}"/>
              </a:ext>
            </a:extLst>
          </p:cNvPr>
          <p:cNvGrpSpPr>
            <a:grpSpLocks/>
          </p:cNvGrpSpPr>
          <p:nvPr/>
        </p:nvGrpSpPr>
        <p:grpSpPr bwMode="auto">
          <a:xfrm>
            <a:off x="1000125" y="1057275"/>
            <a:ext cx="0" cy="0"/>
            <a:chOff x="0" y="0"/>
            <a:chExt cx="345" cy="104"/>
          </a:xfrm>
        </p:grpSpPr>
        <p:sp>
          <p:nvSpPr>
            <p:cNvPr id="32105" name="Freeform 1710">
              <a:extLst>
                <a:ext uri="{FF2B5EF4-FFF2-40B4-BE49-F238E27FC236}">
                  <a16:creationId xmlns:a16="http://schemas.microsoft.com/office/drawing/2014/main" id="{0EB49814-D7BE-584E-2FD8-212AD93E7D3C}"/>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2106" name="Freeform 1711">
              <a:extLst>
                <a:ext uri="{FF2B5EF4-FFF2-40B4-BE49-F238E27FC236}">
                  <a16:creationId xmlns:a16="http://schemas.microsoft.com/office/drawing/2014/main" id="{CD2787AE-849D-56B6-362A-45CE5C61B06A}"/>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2107" name="Line 1712">
              <a:extLst>
                <a:ext uri="{FF2B5EF4-FFF2-40B4-BE49-F238E27FC236}">
                  <a16:creationId xmlns:a16="http://schemas.microsoft.com/office/drawing/2014/main" id="{CA99F11B-F488-792F-25C7-954490CAB2F3}"/>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08" name="Line 1713">
              <a:extLst>
                <a:ext uri="{FF2B5EF4-FFF2-40B4-BE49-F238E27FC236}">
                  <a16:creationId xmlns:a16="http://schemas.microsoft.com/office/drawing/2014/main" id="{25E7DB19-0513-0D42-66A4-D1086FD5F2DD}"/>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09" name="Line 1714">
              <a:extLst>
                <a:ext uri="{FF2B5EF4-FFF2-40B4-BE49-F238E27FC236}">
                  <a16:creationId xmlns:a16="http://schemas.microsoft.com/office/drawing/2014/main" id="{B3DF5AAE-09B2-627A-9493-8565379E610C}"/>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10" name="Line 1715">
              <a:extLst>
                <a:ext uri="{FF2B5EF4-FFF2-40B4-BE49-F238E27FC236}">
                  <a16:creationId xmlns:a16="http://schemas.microsoft.com/office/drawing/2014/main" id="{2B5647A7-9D6D-B6DB-CF85-47C49533A33E}"/>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11" name="Line 1716">
              <a:extLst>
                <a:ext uri="{FF2B5EF4-FFF2-40B4-BE49-F238E27FC236}">
                  <a16:creationId xmlns:a16="http://schemas.microsoft.com/office/drawing/2014/main" id="{E2D2BE68-506B-F82A-9DA3-1C26BA23CB0B}"/>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12" name="Line 1717">
              <a:extLst>
                <a:ext uri="{FF2B5EF4-FFF2-40B4-BE49-F238E27FC236}">
                  <a16:creationId xmlns:a16="http://schemas.microsoft.com/office/drawing/2014/main" id="{9F598500-B356-8451-C3AF-8A604F1578D5}"/>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13" name="Line 1718">
              <a:extLst>
                <a:ext uri="{FF2B5EF4-FFF2-40B4-BE49-F238E27FC236}">
                  <a16:creationId xmlns:a16="http://schemas.microsoft.com/office/drawing/2014/main" id="{A4FE9D95-F091-CDF3-55F4-8027BFA3499F}"/>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14" name="Line 1719">
              <a:extLst>
                <a:ext uri="{FF2B5EF4-FFF2-40B4-BE49-F238E27FC236}">
                  <a16:creationId xmlns:a16="http://schemas.microsoft.com/office/drawing/2014/main" id="{4DD0D26A-5FC3-6C16-C912-B626841B9074}"/>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15" name="Line 1720">
              <a:extLst>
                <a:ext uri="{FF2B5EF4-FFF2-40B4-BE49-F238E27FC236}">
                  <a16:creationId xmlns:a16="http://schemas.microsoft.com/office/drawing/2014/main" id="{0B89911F-4621-3909-5FF3-013B85E694A7}"/>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16" name="Freeform 1721">
              <a:extLst>
                <a:ext uri="{FF2B5EF4-FFF2-40B4-BE49-F238E27FC236}">
                  <a16:creationId xmlns:a16="http://schemas.microsoft.com/office/drawing/2014/main" id="{DBF74B20-2ED5-F9C6-EA5E-CE74FCFAC1B5}"/>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17" name="Freeform 1722">
              <a:extLst>
                <a:ext uri="{FF2B5EF4-FFF2-40B4-BE49-F238E27FC236}">
                  <a16:creationId xmlns:a16="http://schemas.microsoft.com/office/drawing/2014/main" id="{CD7E8EC4-5BD3-9B28-D191-F91761B3AB20}"/>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18" name="Freeform 1723">
              <a:extLst>
                <a:ext uri="{FF2B5EF4-FFF2-40B4-BE49-F238E27FC236}">
                  <a16:creationId xmlns:a16="http://schemas.microsoft.com/office/drawing/2014/main" id="{31DE211C-3A4B-9B9B-6ADD-31BFE7AD30D4}"/>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19" name="Freeform 1724">
              <a:extLst>
                <a:ext uri="{FF2B5EF4-FFF2-40B4-BE49-F238E27FC236}">
                  <a16:creationId xmlns:a16="http://schemas.microsoft.com/office/drawing/2014/main" id="{154F1D11-D9D9-119C-A635-3A6BC1500188}"/>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20" name="Freeform 1725">
              <a:extLst>
                <a:ext uri="{FF2B5EF4-FFF2-40B4-BE49-F238E27FC236}">
                  <a16:creationId xmlns:a16="http://schemas.microsoft.com/office/drawing/2014/main" id="{0BE7733D-7DE8-DFD8-CC23-13D369E85717}"/>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21" name="Freeform 1726">
              <a:extLst>
                <a:ext uri="{FF2B5EF4-FFF2-40B4-BE49-F238E27FC236}">
                  <a16:creationId xmlns:a16="http://schemas.microsoft.com/office/drawing/2014/main" id="{B4C58776-B8B5-E918-CED3-4BA47FB28C60}"/>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22" name="Line 1727">
              <a:extLst>
                <a:ext uri="{FF2B5EF4-FFF2-40B4-BE49-F238E27FC236}">
                  <a16:creationId xmlns:a16="http://schemas.microsoft.com/office/drawing/2014/main" id="{CBC8CCC3-1371-15B8-A7EC-560929CF8749}"/>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23" name="Freeform 1728">
              <a:extLst>
                <a:ext uri="{FF2B5EF4-FFF2-40B4-BE49-F238E27FC236}">
                  <a16:creationId xmlns:a16="http://schemas.microsoft.com/office/drawing/2014/main" id="{F0E85BCF-1CEE-FCE8-60F4-FBC614A10DEE}"/>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24" name="Freeform 1729">
              <a:extLst>
                <a:ext uri="{FF2B5EF4-FFF2-40B4-BE49-F238E27FC236}">
                  <a16:creationId xmlns:a16="http://schemas.microsoft.com/office/drawing/2014/main" id="{105287C0-4681-4F9B-E3A8-B04452DC6815}"/>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25" name="Line 1730">
              <a:extLst>
                <a:ext uri="{FF2B5EF4-FFF2-40B4-BE49-F238E27FC236}">
                  <a16:creationId xmlns:a16="http://schemas.microsoft.com/office/drawing/2014/main" id="{2EB7A10A-7EB1-A830-1C7E-5ECE7B6C03BF}"/>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26" name="Line 1731">
              <a:extLst>
                <a:ext uri="{FF2B5EF4-FFF2-40B4-BE49-F238E27FC236}">
                  <a16:creationId xmlns:a16="http://schemas.microsoft.com/office/drawing/2014/main" id="{8DF45BB8-5A0F-7C29-9CE2-4A21D68477CF}"/>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27" name="Line 1732">
              <a:extLst>
                <a:ext uri="{FF2B5EF4-FFF2-40B4-BE49-F238E27FC236}">
                  <a16:creationId xmlns:a16="http://schemas.microsoft.com/office/drawing/2014/main" id="{A104E8BB-AD0A-DB90-B699-4CF19BBA36F7}"/>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28" name="Line 1733">
              <a:extLst>
                <a:ext uri="{FF2B5EF4-FFF2-40B4-BE49-F238E27FC236}">
                  <a16:creationId xmlns:a16="http://schemas.microsoft.com/office/drawing/2014/main" id="{1545160A-3071-CDB3-D7D3-5CB626F08117}"/>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29" name="Freeform 1734">
              <a:extLst>
                <a:ext uri="{FF2B5EF4-FFF2-40B4-BE49-F238E27FC236}">
                  <a16:creationId xmlns:a16="http://schemas.microsoft.com/office/drawing/2014/main" id="{080A50B1-9DF2-3AB6-05F7-9DC26A21C52F}"/>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30" name="Line 1735">
              <a:extLst>
                <a:ext uri="{FF2B5EF4-FFF2-40B4-BE49-F238E27FC236}">
                  <a16:creationId xmlns:a16="http://schemas.microsoft.com/office/drawing/2014/main" id="{DA1CC9DC-1D97-4D76-CCA1-3254A5AA8339}"/>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1" name="Line 1736">
              <a:extLst>
                <a:ext uri="{FF2B5EF4-FFF2-40B4-BE49-F238E27FC236}">
                  <a16:creationId xmlns:a16="http://schemas.microsoft.com/office/drawing/2014/main" id="{B1B5C38C-61E9-5AF5-852F-361DBC5F2219}"/>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2" name="Line 1737">
              <a:extLst>
                <a:ext uri="{FF2B5EF4-FFF2-40B4-BE49-F238E27FC236}">
                  <a16:creationId xmlns:a16="http://schemas.microsoft.com/office/drawing/2014/main" id="{B94E7D32-7285-C8D2-74CC-EC42D33B5A9E}"/>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3" name="Line 1738">
              <a:extLst>
                <a:ext uri="{FF2B5EF4-FFF2-40B4-BE49-F238E27FC236}">
                  <a16:creationId xmlns:a16="http://schemas.microsoft.com/office/drawing/2014/main" id="{E3BEBC98-0633-4420-30E7-2B6B71C9D2EE}"/>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4" name="Line 1739">
              <a:extLst>
                <a:ext uri="{FF2B5EF4-FFF2-40B4-BE49-F238E27FC236}">
                  <a16:creationId xmlns:a16="http://schemas.microsoft.com/office/drawing/2014/main" id="{709218E1-A8E6-40FD-9D00-9F6912FC322A}"/>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5" name="Line 1740">
              <a:extLst>
                <a:ext uri="{FF2B5EF4-FFF2-40B4-BE49-F238E27FC236}">
                  <a16:creationId xmlns:a16="http://schemas.microsoft.com/office/drawing/2014/main" id="{35B1C13D-A4AD-729B-F937-71B9BE2EEA1D}"/>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6" name="Line 1741">
              <a:extLst>
                <a:ext uri="{FF2B5EF4-FFF2-40B4-BE49-F238E27FC236}">
                  <a16:creationId xmlns:a16="http://schemas.microsoft.com/office/drawing/2014/main" id="{61736BD0-E962-E37B-1F06-529E810E48AD}"/>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7" name="Line 1742">
              <a:extLst>
                <a:ext uri="{FF2B5EF4-FFF2-40B4-BE49-F238E27FC236}">
                  <a16:creationId xmlns:a16="http://schemas.microsoft.com/office/drawing/2014/main" id="{A8E07B0F-6480-322F-E5EF-AC7469AC6D03}"/>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8" name="Line 1743">
              <a:extLst>
                <a:ext uri="{FF2B5EF4-FFF2-40B4-BE49-F238E27FC236}">
                  <a16:creationId xmlns:a16="http://schemas.microsoft.com/office/drawing/2014/main" id="{75E514DC-79B0-46AD-19D2-ECD2AA3DA437}"/>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39" name="Line 1744">
              <a:extLst>
                <a:ext uri="{FF2B5EF4-FFF2-40B4-BE49-F238E27FC236}">
                  <a16:creationId xmlns:a16="http://schemas.microsoft.com/office/drawing/2014/main" id="{EE7C24D1-B0E3-614A-8BED-FDD4348D021D}"/>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40" name="Freeform 1745">
              <a:extLst>
                <a:ext uri="{FF2B5EF4-FFF2-40B4-BE49-F238E27FC236}">
                  <a16:creationId xmlns:a16="http://schemas.microsoft.com/office/drawing/2014/main" id="{5E1B23AF-CBF3-D57A-4D4B-DA573463F701}"/>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41" name="Line 1746">
              <a:extLst>
                <a:ext uri="{FF2B5EF4-FFF2-40B4-BE49-F238E27FC236}">
                  <a16:creationId xmlns:a16="http://schemas.microsoft.com/office/drawing/2014/main" id="{E9CF2DAA-1543-56EE-4170-F5BE930F3241}"/>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42" name="Line 1747">
              <a:extLst>
                <a:ext uri="{FF2B5EF4-FFF2-40B4-BE49-F238E27FC236}">
                  <a16:creationId xmlns:a16="http://schemas.microsoft.com/office/drawing/2014/main" id="{4A55C6DA-A710-862A-8DE4-983C455096E4}"/>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43" name="Line 1748">
              <a:extLst>
                <a:ext uri="{FF2B5EF4-FFF2-40B4-BE49-F238E27FC236}">
                  <a16:creationId xmlns:a16="http://schemas.microsoft.com/office/drawing/2014/main" id="{5FDA5441-13FD-651F-42AF-4C4ADC079E6B}"/>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44" name="Line 1749">
              <a:extLst>
                <a:ext uri="{FF2B5EF4-FFF2-40B4-BE49-F238E27FC236}">
                  <a16:creationId xmlns:a16="http://schemas.microsoft.com/office/drawing/2014/main" id="{6E0ADB8A-0561-7268-2E51-A23A5B73BB15}"/>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45" name="Freeform 1750">
              <a:extLst>
                <a:ext uri="{FF2B5EF4-FFF2-40B4-BE49-F238E27FC236}">
                  <a16:creationId xmlns:a16="http://schemas.microsoft.com/office/drawing/2014/main" id="{59BD1D86-7EE5-A6A7-998A-CE1DB500CE31}"/>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46" name="Freeform 1751">
              <a:extLst>
                <a:ext uri="{FF2B5EF4-FFF2-40B4-BE49-F238E27FC236}">
                  <a16:creationId xmlns:a16="http://schemas.microsoft.com/office/drawing/2014/main" id="{8A0BDE3D-7652-8BCC-7C57-967414BE1BD6}"/>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47" name="Freeform 1752">
              <a:extLst>
                <a:ext uri="{FF2B5EF4-FFF2-40B4-BE49-F238E27FC236}">
                  <a16:creationId xmlns:a16="http://schemas.microsoft.com/office/drawing/2014/main" id="{CD4E4D1D-DD69-9F7C-51B5-3BD49B4E6776}"/>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48" name="Freeform 1753">
              <a:extLst>
                <a:ext uri="{FF2B5EF4-FFF2-40B4-BE49-F238E27FC236}">
                  <a16:creationId xmlns:a16="http://schemas.microsoft.com/office/drawing/2014/main" id="{714805DD-C25D-661F-9029-78E47B7EF60A}"/>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49" name="Line 1754">
              <a:extLst>
                <a:ext uri="{FF2B5EF4-FFF2-40B4-BE49-F238E27FC236}">
                  <a16:creationId xmlns:a16="http://schemas.microsoft.com/office/drawing/2014/main" id="{420AC24D-E58D-7642-4CAA-E4CC7449D182}"/>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0" name="Line 1755">
              <a:extLst>
                <a:ext uri="{FF2B5EF4-FFF2-40B4-BE49-F238E27FC236}">
                  <a16:creationId xmlns:a16="http://schemas.microsoft.com/office/drawing/2014/main" id="{D86F798D-7632-32E2-7804-63C610E884AB}"/>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1" name="Line 1756">
              <a:extLst>
                <a:ext uri="{FF2B5EF4-FFF2-40B4-BE49-F238E27FC236}">
                  <a16:creationId xmlns:a16="http://schemas.microsoft.com/office/drawing/2014/main" id="{00C294B4-CCBF-B118-5C69-0FC257C94952}"/>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2" name="Line 1757">
              <a:extLst>
                <a:ext uri="{FF2B5EF4-FFF2-40B4-BE49-F238E27FC236}">
                  <a16:creationId xmlns:a16="http://schemas.microsoft.com/office/drawing/2014/main" id="{18D5D5CF-D627-A7D3-173B-8370D0D1A86B}"/>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3" name="Line 1758">
              <a:extLst>
                <a:ext uri="{FF2B5EF4-FFF2-40B4-BE49-F238E27FC236}">
                  <a16:creationId xmlns:a16="http://schemas.microsoft.com/office/drawing/2014/main" id="{9BECE5F5-9B02-1D4B-AF8A-B822E5B60410}"/>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4" name="Line 1759">
              <a:extLst>
                <a:ext uri="{FF2B5EF4-FFF2-40B4-BE49-F238E27FC236}">
                  <a16:creationId xmlns:a16="http://schemas.microsoft.com/office/drawing/2014/main" id="{CF5BB74D-470C-13FB-9528-0B5D3E69864E}"/>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5" name="Freeform 1760">
              <a:extLst>
                <a:ext uri="{FF2B5EF4-FFF2-40B4-BE49-F238E27FC236}">
                  <a16:creationId xmlns:a16="http://schemas.microsoft.com/office/drawing/2014/main" id="{7F1B3B0C-B4BF-7401-4802-313CA8B3EA46}"/>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56" name="Freeform 1761">
              <a:extLst>
                <a:ext uri="{FF2B5EF4-FFF2-40B4-BE49-F238E27FC236}">
                  <a16:creationId xmlns:a16="http://schemas.microsoft.com/office/drawing/2014/main" id="{792AD330-97CA-4AC3-2BF6-6BD3066C722C}"/>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57" name="Line 1762">
              <a:extLst>
                <a:ext uri="{FF2B5EF4-FFF2-40B4-BE49-F238E27FC236}">
                  <a16:creationId xmlns:a16="http://schemas.microsoft.com/office/drawing/2014/main" id="{A1DEED3B-03CE-D5DE-0C58-021909FE41EC}"/>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8" name="Line 1763">
              <a:extLst>
                <a:ext uri="{FF2B5EF4-FFF2-40B4-BE49-F238E27FC236}">
                  <a16:creationId xmlns:a16="http://schemas.microsoft.com/office/drawing/2014/main" id="{A8403072-AF40-296F-212D-E7E8DC4AA2D7}"/>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59" name="Freeform 1764">
              <a:extLst>
                <a:ext uri="{FF2B5EF4-FFF2-40B4-BE49-F238E27FC236}">
                  <a16:creationId xmlns:a16="http://schemas.microsoft.com/office/drawing/2014/main" id="{1743683C-D08C-8F29-6A21-E2F801E1AB53}"/>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60" name="Line 1765">
              <a:extLst>
                <a:ext uri="{FF2B5EF4-FFF2-40B4-BE49-F238E27FC236}">
                  <a16:creationId xmlns:a16="http://schemas.microsoft.com/office/drawing/2014/main" id="{40BB592C-CB41-1D8A-5270-BEADCC4E7B60}"/>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61" name="Line 1766">
              <a:extLst>
                <a:ext uri="{FF2B5EF4-FFF2-40B4-BE49-F238E27FC236}">
                  <a16:creationId xmlns:a16="http://schemas.microsoft.com/office/drawing/2014/main" id="{3A1EEAC8-5A00-AF4C-C628-39A5148E3588}"/>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62" name="Line 1767">
              <a:extLst>
                <a:ext uri="{FF2B5EF4-FFF2-40B4-BE49-F238E27FC236}">
                  <a16:creationId xmlns:a16="http://schemas.microsoft.com/office/drawing/2014/main" id="{C651FC37-C5CA-CDF7-24E3-4948CDBEF55E}"/>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63" name="Line 1768">
              <a:extLst>
                <a:ext uri="{FF2B5EF4-FFF2-40B4-BE49-F238E27FC236}">
                  <a16:creationId xmlns:a16="http://schemas.microsoft.com/office/drawing/2014/main" id="{B7EE9404-AAF2-584D-1D83-04212408D9AF}"/>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64" name="Freeform 1769">
              <a:extLst>
                <a:ext uri="{FF2B5EF4-FFF2-40B4-BE49-F238E27FC236}">
                  <a16:creationId xmlns:a16="http://schemas.microsoft.com/office/drawing/2014/main" id="{E905C999-7598-88BC-EF2A-E1F693DFF6C7}"/>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65" name="Freeform 1770">
              <a:extLst>
                <a:ext uri="{FF2B5EF4-FFF2-40B4-BE49-F238E27FC236}">
                  <a16:creationId xmlns:a16="http://schemas.microsoft.com/office/drawing/2014/main" id="{AA702EF1-DF73-B5D8-DBAE-FA563727B122}"/>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66" name="Freeform 1771">
              <a:extLst>
                <a:ext uri="{FF2B5EF4-FFF2-40B4-BE49-F238E27FC236}">
                  <a16:creationId xmlns:a16="http://schemas.microsoft.com/office/drawing/2014/main" id="{EC97E9D8-78B1-2AF3-DE24-8E9031A9BDCF}"/>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67" name="Freeform 1772">
              <a:extLst>
                <a:ext uri="{FF2B5EF4-FFF2-40B4-BE49-F238E27FC236}">
                  <a16:creationId xmlns:a16="http://schemas.microsoft.com/office/drawing/2014/main" id="{CF3DF998-8DAE-FEE6-736F-C826640262A0}"/>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68" name="Freeform 1773">
              <a:extLst>
                <a:ext uri="{FF2B5EF4-FFF2-40B4-BE49-F238E27FC236}">
                  <a16:creationId xmlns:a16="http://schemas.microsoft.com/office/drawing/2014/main" id="{05B55FB8-090C-8E63-66E7-022D4845208B}"/>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69" name="Line 1774">
              <a:extLst>
                <a:ext uri="{FF2B5EF4-FFF2-40B4-BE49-F238E27FC236}">
                  <a16:creationId xmlns:a16="http://schemas.microsoft.com/office/drawing/2014/main" id="{F3E784DE-ED62-E83C-205C-3A872D407E91}"/>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70" name="Freeform 1775">
              <a:extLst>
                <a:ext uri="{FF2B5EF4-FFF2-40B4-BE49-F238E27FC236}">
                  <a16:creationId xmlns:a16="http://schemas.microsoft.com/office/drawing/2014/main" id="{DB2E7BD9-EA38-D833-ABD5-37613D421017}"/>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1" name="Freeform 1776">
              <a:extLst>
                <a:ext uri="{FF2B5EF4-FFF2-40B4-BE49-F238E27FC236}">
                  <a16:creationId xmlns:a16="http://schemas.microsoft.com/office/drawing/2014/main" id="{870336A4-7C56-9304-E257-ED0742BBBB14}"/>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2" name="Freeform 1777">
              <a:extLst>
                <a:ext uri="{FF2B5EF4-FFF2-40B4-BE49-F238E27FC236}">
                  <a16:creationId xmlns:a16="http://schemas.microsoft.com/office/drawing/2014/main" id="{F21BDF24-1B95-D73B-E2B4-8C16F2E0243D}"/>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3" name="Freeform 1778">
              <a:extLst>
                <a:ext uri="{FF2B5EF4-FFF2-40B4-BE49-F238E27FC236}">
                  <a16:creationId xmlns:a16="http://schemas.microsoft.com/office/drawing/2014/main" id="{6BEAB8F8-2848-CE9E-A440-68C4E8742918}"/>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4" name="Freeform 1779">
              <a:extLst>
                <a:ext uri="{FF2B5EF4-FFF2-40B4-BE49-F238E27FC236}">
                  <a16:creationId xmlns:a16="http://schemas.microsoft.com/office/drawing/2014/main" id="{59F50238-0F32-0520-EDD3-88F1DD6D567E}"/>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5" name="Freeform 1780">
              <a:extLst>
                <a:ext uri="{FF2B5EF4-FFF2-40B4-BE49-F238E27FC236}">
                  <a16:creationId xmlns:a16="http://schemas.microsoft.com/office/drawing/2014/main" id="{79590B6A-D568-E62C-F94F-BF8B35F7DF7F}"/>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6" name="Freeform 1781">
              <a:extLst>
                <a:ext uri="{FF2B5EF4-FFF2-40B4-BE49-F238E27FC236}">
                  <a16:creationId xmlns:a16="http://schemas.microsoft.com/office/drawing/2014/main" id="{7F26C6A0-C3AB-A631-F2A8-ED7C2B80B664}"/>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7" name="Freeform 1782">
              <a:extLst>
                <a:ext uri="{FF2B5EF4-FFF2-40B4-BE49-F238E27FC236}">
                  <a16:creationId xmlns:a16="http://schemas.microsoft.com/office/drawing/2014/main" id="{FB3B0FEF-DD6C-8986-CE07-D37ED00E0A2B}"/>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78" name="Line 1783">
              <a:extLst>
                <a:ext uri="{FF2B5EF4-FFF2-40B4-BE49-F238E27FC236}">
                  <a16:creationId xmlns:a16="http://schemas.microsoft.com/office/drawing/2014/main" id="{460FF3D3-B294-E994-91EA-2BBB736AB283}"/>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79" name="Line 1784">
              <a:extLst>
                <a:ext uri="{FF2B5EF4-FFF2-40B4-BE49-F238E27FC236}">
                  <a16:creationId xmlns:a16="http://schemas.microsoft.com/office/drawing/2014/main" id="{4713CFB5-5295-B857-95EE-BFB244A54E86}"/>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80" name="Freeform 1785">
              <a:extLst>
                <a:ext uri="{FF2B5EF4-FFF2-40B4-BE49-F238E27FC236}">
                  <a16:creationId xmlns:a16="http://schemas.microsoft.com/office/drawing/2014/main" id="{7CFB4449-C3A6-CDA4-E01B-B40C539FA1AE}"/>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81" name="Freeform 1786">
              <a:extLst>
                <a:ext uri="{FF2B5EF4-FFF2-40B4-BE49-F238E27FC236}">
                  <a16:creationId xmlns:a16="http://schemas.microsoft.com/office/drawing/2014/main" id="{47CD5DE6-C7F4-A7D2-89D7-DAD66EEC0EBE}"/>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82" name="Freeform 1787">
              <a:extLst>
                <a:ext uri="{FF2B5EF4-FFF2-40B4-BE49-F238E27FC236}">
                  <a16:creationId xmlns:a16="http://schemas.microsoft.com/office/drawing/2014/main" id="{51DB06EA-C8AD-9D91-139E-5165799D4E86}"/>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83" name="Freeform 1788">
              <a:extLst>
                <a:ext uri="{FF2B5EF4-FFF2-40B4-BE49-F238E27FC236}">
                  <a16:creationId xmlns:a16="http://schemas.microsoft.com/office/drawing/2014/main" id="{07D61E38-5502-D0A3-497B-4972A84F3643}"/>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84" name="Line 1789">
              <a:extLst>
                <a:ext uri="{FF2B5EF4-FFF2-40B4-BE49-F238E27FC236}">
                  <a16:creationId xmlns:a16="http://schemas.microsoft.com/office/drawing/2014/main" id="{B865CFD4-EBA3-DBCA-CF79-7EA8DCF6C350}"/>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85" name="Line 1790">
              <a:extLst>
                <a:ext uri="{FF2B5EF4-FFF2-40B4-BE49-F238E27FC236}">
                  <a16:creationId xmlns:a16="http://schemas.microsoft.com/office/drawing/2014/main" id="{CCC5ABDD-6C5D-EBC6-1E47-A31A8A2F0771}"/>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86" name="Line 1791">
              <a:extLst>
                <a:ext uri="{FF2B5EF4-FFF2-40B4-BE49-F238E27FC236}">
                  <a16:creationId xmlns:a16="http://schemas.microsoft.com/office/drawing/2014/main" id="{2BD41DA4-A6E2-2A22-EBCE-BF2F251C07AE}"/>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87" name="Freeform 1792">
              <a:extLst>
                <a:ext uri="{FF2B5EF4-FFF2-40B4-BE49-F238E27FC236}">
                  <a16:creationId xmlns:a16="http://schemas.microsoft.com/office/drawing/2014/main" id="{BC28C1F3-7820-C9A7-BCE4-54F62EE7C130}"/>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88" name="Line 1793">
              <a:extLst>
                <a:ext uri="{FF2B5EF4-FFF2-40B4-BE49-F238E27FC236}">
                  <a16:creationId xmlns:a16="http://schemas.microsoft.com/office/drawing/2014/main" id="{297B4AA6-AADD-37B7-9754-9801568AA6D9}"/>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89" name="Line 1794">
              <a:extLst>
                <a:ext uri="{FF2B5EF4-FFF2-40B4-BE49-F238E27FC236}">
                  <a16:creationId xmlns:a16="http://schemas.microsoft.com/office/drawing/2014/main" id="{24384BFB-4574-4457-CDA3-76D30BCEA4DA}"/>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0" name="Line 1795">
              <a:extLst>
                <a:ext uri="{FF2B5EF4-FFF2-40B4-BE49-F238E27FC236}">
                  <a16:creationId xmlns:a16="http://schemas.microsoft.com/office/drawing/2014/main" id="{7A09817B-2ABF-7C1E-AED5-3E91116D9FC9}"/>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1" name="Line 1796">
              <a:extLst>
                <a:ext uri="{FF2B5EF4-FFF2-40B4-BE49-F238E27FC236}">
                  <a16:creationId xmlns:a16="http://schemas.microsoft.com/office/drawing/2014/main" id="{44EFEBC9-A535-10CC-A028-260CAA345E30}"/>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2" name="Line 1797">
              <a:extLst>
                <a:ext uri="{FF2B5EF4-FFF2-40B4-BE49-F238E27FC236}">
                  <a16:creationId xmlns:a16="http://schemas.microsoft.com/office/drawing/2014/main" id="{0D55A898-F2CC-7E93-C06B-9DD2C5B226CE}"/>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3" name="Line 1798">
              <a:extLst>
                <a:ext uri="{FF2B5EF4-FFF2-40B4-BE49-F238E27FC236}">
                  <a16:creationId xmlns:a16="http://schemas.microsoft.com/office/drawing/2014/main" id="{D0FCB007-0F0E-8059-0488-CBD930724976}"/>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4" name="Line 1799">
              <a:extLst>
                <a:ext uri="{FF2B5EF4-FFF2-40B4-BE49-F238E27FC236}">
                  <a16:creationId xmlns:a16="http://schemas.microsoft.com/office/drawing/2014/main" id="{7D66559E-B5DB-4276-1DEE-F5F0B919D089}"/>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5" name="Line 1800">
              <a:extLst>
                <a:ext uri="{FF2B5EF4-FFF2-40B4-BE49-F238E27FC236}">
                  <a16:creationId xmlns:a16="http://schemas.microsoft.com/office/drawing/2014/main" id="{BB64844A-39F5-290F-3E1F-279DF03AE3D4}"/>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6" name="Line 1801">
              <a:extLst>
                <a:ext uri="{FF2B5EF4-FFF2-40B4-BE49-F238E27FC236}">
                  <a16:creationId xmlns:a16="http://schemas.microsoft.com/office/drawing/2014/main" id="{A421E6FC-014A-CA42-D0E5-EB14DE8764CF}"/>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7" name="Line 1802">
              <a:extLst>
                <a:ext uri="{FF2B5EF4-FFF2-40B4-BE49-F238E27FC236}">
                  <a16:creationId xmlns:a16="http://schemas.microsoft.com/office/drawing/2014/main" id="{A66D76C8-B145-30B3-94B1-80FD22E86238}"/>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8" name="Line 1803">
              <a:extLst>
                <a:ext uri="{FF2B5EF4-FFF2-40B4-BE49-F238E27FC236}">
                  <a16:creationId xmlns:a16="http://schemas.microsoft.com/office/drawing/2014/main" id="{0EDD4634-D2E4-08CA-0C54-3D2343163B47}"/>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199" name="Freeform 1804">
              <a:extLst>
                <a:ext uri="{FF2B5EF4-FFF2-40B4-BE49-F238E27FC236}">
                  <a16:creationId xmlns:a16="http://schemas.microsoft.com/office/drawing/2014/main" id="{1FC34305-85B2-7F17-6032-B5FA267DF067}"/>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00" name="Freeform 1805">
              <a:extLst>
                <a:ext uri="{FF2B5EF4-FFF2-40B4-BE49-F238E27FC236}">
                  <a16:creationId xmlns:a16="http://schemas.microsoft.com/office/drawing/2014/main" id="{28230C48-6836-E8C3-4A18-139F9707303B}"/>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01" name="Line 1806">
              <a:extLst>
                <a:ext uri="{FF2B5EF4-FFF2-40B4-BE49-F238E27FC236}">
                  <a16:creationId xmlns:a16="http://schemas.microsoft.com/office/drawing/2014/main" id="{0CD28BB4-9352-16E6-CF16-1BDD3C0A9BF3}"/>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02" name="Line 1807">
              <a:extLst>
                <a:ext uri="{FF2B5EF4-FFF2-40B4-BE49-F238E27FC236}">
                  <a16:creationId xmlns:a16="http://schemas.microsoft.com/office/drawing/2014/main" id="{81878EB6-29AF-ECB8-639E-051C663BB13F}"/>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03" name="Line 1808">
              <a:extLst>
                <a:ext uri="{FF2B5EF4-FFF2-40B4-BE49-F238E27FC236}">
                  <a16:creationId xmlns:a16="http://schemas.microsoft.com/office/drawing/2014/main" id="{B907B4DF-DACC-05DF-1138-8B71AC448575}"/>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04" name="Freeform 1809">
              <a:extLst>
                <a:ext uri="{FF2B5EF4-FFF2-40B4-BE49-F238E27FC236}">
                  <a16:creationId xmlns:a16="http://schemas.microsoft.com/office/drawing/2014/main" id="{F87486E9-DDEC-9415-78B8-F5CD65384C1B}"/>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05" name="Line 1810">
              <a:extLst>
                <a:ext uri="{FF2B5EF4-FFF2-40B4-BE49-F238E27FC236}">
                  <a16:creationId xmlns:a16="http://schemas.microsoft.com/office/drawing/2014/main" id="{01C18092-150C-2DAD-9093-530FE645B18E}"/>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06" name="Line 1811">
              <a:extLst>
                <a:ext uri="{FF2B5EF4-FFF2-40B4-BE49-F238E27FC236}">
                  <a16:creationId xmlns:a16="http://schemas.microsoft.com/office/drawing/2014/main" id="{ED0BB21D-B920-CB3C-294E-EA82448A719C}"/>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07" name="Line 1812">
              <a:extLst>
                <a:ext uri="{FF2B5EF4-FFF2-40B4-BE49-F238E27FC236}">
                  <a16:creationId xmlns:a16="http://schemas.microsoft.com/office/drawing/2014/main" id="{97E68B39-5191-5884-6A0D-691E27EFBCEB}"/>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08" name="Line 1813">
              <a:extLst>
                <a:ext uri="{FF2B5EF4-FFF2-40B4-BE49-F238E27FC236}">
                  <a16:creationId xmlns:a16="http://schemas.microsoft.com/office/drawing/2014/main" id="{B88F79C2-C08F-10EB-3596-EB03A5791D52}"/>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09" name="Line 1814">
              <a:extLst>
                <a:ext uri="{FF2B5EF4-FFF2-40B4-BE49-F238E27FC236}">
                  <a16:creationId xmlns:a16="http://schemas.microsoft.com/office/drawing/2014/main" id="{6AFF188B-6349-8450-5582-1D49FDFF39AC}"/>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10" name="Line 1815">
              <a:extLst>
                <a:ext uri="{FF2B5EF4-FFF2-40B4-BE49-F238E27FC236}">
                  <a16:creationId xmlns:a16="http://schemas.microsoft.com/office/drawing/2014/main" id="{991FA2C2-FA17-29F2-4835-3CEA2480B541}"/>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11" name="Line 1816">
              <a:extLst>
                <a:ext uri="{FF2B5EF4-FFF2-40B4-BE49-F238E27FC236}">
                  <a16:creationId xmlns:a16="http://schemas.microsoft.com/office/drawing/2014/main" id="{8E7AFF46-7E87-8E35-24BA-D93EB1EB8903}"/>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12" name="Freeform 1817">
              <a:extLst>
                <a:ext uri="{FF2B5EF4-FFF2-40B4-BE49-F238E27FC236}">
                  <a16:creationId xmlns:a16="http://schemas.microsoft.com/office/drawing/2014/main" id="{67B3BEE1-983C-44F6-7D92-4787A51F2CE0}"/>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13" name="Line 1818">
              <a:extLst>
                <a:ext uri="{FF2B5EF4-FFF2-40B4-BE49-F238E27FC236}">
                  <a16:creationId xmlns:a16="http://schemas.microsoft.com/office/drawing/2014/main" id="{2637B294-7124-778E-E0AA-05D10053FC6F}"/>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14" name="Freeform 1819">
              <a:extLst>
                <a:ext uri="{FF2B5EF4-FFF2-40B4-BE49-F238E27FC236}">
                  <a16:creationId xmlns:a16="http://schemas.microsoft.com/office/drawing/2014/main" id="{AD531BD1-AF79-7889-A86F-9A42D43F116E}"/>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15" name="Freeform 1820">
              <a:extLst>
                <a:ext uri="{FF2B5EF4-FFF2-40B4-BE49-F238E27FC236}">
                  <a16:creationId xmlns:a16="http://schemas.microsoft.com/office/drawing/2014/main" id="{B54B7674-43D0-4EA7-B5DC-8209C8D95B65}"/>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16" name="Line 1821">
              <a:extLst>
                <a:ext uri="{FF2B5EF4-FFF2-40B4-BE49-F238E27FC236}">
                  <a16:creationId xmlns:a16="http://schemas.microsoft.com/office/drawing/2014/main" id="{0DB3F90E-D35B-555E-C105-8A5D2FAD73D5}"/>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17" name="Line 1822">
              <a:extLst>
                <a:ext uri="{FF2B5EF4-FFF2-40B4-BE49-F238E27FC236}">
                  <a16:creationId xmlns:a16="http://schemas.microsoft.com/office/drawing/2014/main" id="{FE42DEDC-5459-273A-76ED-158B6659ACB2}"/>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18" name="Freeform 1823">
              <a:extLst>
                <a:ext uri="{FF2B5EF4-FFF2-40B4-BE49-F238E27FC236}">
                  <a16:creationId xmlns:a16="http://schemas.microsoft.com/office/drawing/2014/main" id="{3F0F15CE-5EC5-D01D-C608-1D9220F6BB02}"/>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19" name="Line 1824">
              <a:extLst>
                <a:ext uri="{FF2B5EF4-FFF2-40B4-BE49-F238E27FC236}">
                  <a16:creationId xmlns:a16="http://schemas.microsoft.com/office/drawing/2014/main" id="{411949EF-D9C3-28BD-C62B-B3A4EE07AD8A}"/>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20" name="Line 1825">
              <a:extLst>
                <a:ext uri="{FF2B5EF4-FFF2-40B4-BE49-F238E27FC236}">
                  <a16:creationId xmlns:a16="http://schemas.microsoft.com/office/drawing/2014/main" id="{F5935ADA-64F3-1631-5E24-2925602F8AE6}"/>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21" name="Line 1826">
              <a:extLst>
                <a:ext uri="{FF2B5EF4-FFF2-40B4-BE49-F238E27FC236}">
                  <a16:creationId xmlns:a16="http://schemas.microsoft.com/office/drawing/2014/main" id="{3CA24925-718C-CE03-5683-18B10B4F3CE0}"/>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22" name="Freeform 1827">
              <a:extLst>
                <a:ext uri="{FF2B5EF4-FFF2-40B4-BE49-F238E27FC236}">
                  <a16:creationId xmlns:a16="http://schemas.microsoft.com/office/drawing/2014/main" id="{2D14FB51-5210-8A0F-7B63-98C8A8EA46FA}"/>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23" name="Freeform 1828">
              <a:extLst>
                <a:ext uri="{FF2B5EF4-FFF2-40B4-BE49-F238E27FC236}">
                  <a16:creationId xmlns:a16="http://schemas.microsoft.com/office/drawing/2014/main" id="{5793482F-1C4E-009D-E459-D0438CA89CDA}"/>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24" name="Freeform 1829">
              <a:extLst>
                <a:ext uri="{FF2B5EF4-FFF2-40B4-BE49-F238E27FC236}">
                  <a16:creationId xmlns:a16="http://schemas.microsoft.com/office/drawing/2014/main" id="{13F40F1C-1D69-1358-6C75-CEDED4808006}"/>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25" name="Line 1830">
              <a:extLst>
                <a:ext uri="{FF2B5EF4-FFF2-40B4-BE49-F238E27FC236}">
                  <a16:creationId xmlns:a16="http://schemas.microsoft.com/office/drawing/2014/main" id="{8FD22C30-DA1C-CCB2-3577-C50334D0B084}"/>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26" name="Freeform 1831">
              <a:extLst>
                <a:ext uri="{FF2B5EF4-FFF2-40B4-BE49-F238E27FC236}">
                  <a16:creationId xmlns:a16="http://schemas.microsoft.com/office/drawing/2014/main" id="{AA042154-5052-16BF-43AB-0B8167C3CDAA}"/>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27" name="Line 1832">
              <a:extLst>
                <a:ext uri="{FF2B5EF4-FFF2-40B4-BE49-F238E27FC236}">
                  <a16:creationId xmlns:a16="http://schemas.microsoft.com/office/drawing/2014/main" id="{2638A7CC-747C-81ED-53CD-0C573A821C26}"/>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28" name="Freeform 1833">
              <a:extLst>
                <a:ext uri="{FF2B5EF4-FFF2-40B4-BE49-F238E27FC236}">
                  <a16:creationId xmlns:a16="http://schemas.microsoft.com/office/drawing/2014/main" id="{DF541342-9514-24A1-22F2-9FF7577C32B7}"/>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29" name="Freeform 1834">
              <a:extLst>
                <a:ext uri="{FF2B5EF4-FFF2-40B4-BE49-F238E27FC236}">
                  <a16:creationId xmlns:a16="http://schemas.microsoft.com/office/drawing/2014/main" id="{A8E3730F-A2E0-96D7-AA15-496522FB387C}"/>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30" name="Line 1835">
              <a:extLst>
                <a:ext uri="{FF2B5EF4-FFF2-40B4-BE49-F238E27FC236}">
                  <a16:creationId xmlns:a16="http://schemas.microsoft.com/office/drawing/2014/main" id="{95919693-A26F-2AC0-D711-10222AA5DEA7}"/>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31" name="Line 1836">
              <a:extLst>
                <a:ext uri="{FF2B5EF4-FFF2-40B4-BE49-F238E27FC236}">
                  <a16:creationId xmlns:a16="http://schemas.microsoft.com/office/drawing/2014/main" id="{F9D00C08-25B5-130F-568F-114E1D53918E}"/>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32" name="Freeform 1837">
              <a:extLst>
                <a:ext uri="{FF2B5EF4-FFF2-40B4-BE49-F238E27FC236}">
                  <a16:creationId xmlns:a16="http://schemas.microsoft.com/office/drawing/2014/main" id="{83CC1819-60EC-3078-8E9A-407385615B3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33" name="Line 1838">
              <a:extLst>
                <a:ext uri="{FF2B5EF4-FFF2-40B4-BE49-F238E27FC236}">
                  <a16:creationId xmlns:a16="http://schemas.microsoft.com/office/drawing/2014/main" id="{423B9E70-87B9-01F8-07C2-2109EBB7538A}"/>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34" name="Line 1839">
              <a:extLst>
                <a:ext uri="{FF2B5EF4-FFF2-40B4-BE49-F238E27FC236}">
                  <a16:creationId xmlns:a16="http://schemas.microsoft.com/office/drawing/2014/main" id="{54D33038-A5F2-6555-3CFF-D163A6F60E0B}"/>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35" name="Line 1840">
              <a:extLst>
                <a:ext uri="{FF2B5EF4-FFF2-40B4-BE49-F238E27FC236}">
                  <a16:creationId xmlns:a16="http://schemas.microsoft.com/office/drawing/2014/main" id="{BF8DDDE8-3376-5DE6-9E4B-46036D015BD7}"/>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36" name="Freeform 1841">
              <a:extLst>
                <a:ext uri="{FF2B5EF4-FFF2-40B4-BE49-F238E27FC236}">
                  <a16:creationId xmlns:a16="http://schemas.microsoft.com/office/drawing/2014/main" id="{AF095ABB-DCA8-A30F-8C39-59A02140A1C0}"/>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37" name="Freeform 1842">
              <a:extLst>
                <a:ext uri="{FF2B5EF4-FFF2-40B4-BE49-F238E27FC236}">
                  <a16:creationId xmlns:a16="http://schemas.microsoft.com/office/drawing/2014/main" id="{47FF318A-B644-8980-BD3D-B1386DA32392}"/>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38" name="Freeform 1843">
              <a:extLst>
                <a:ext uri="{FF2B5EF4-FFF2-40B4-BE49-F238E27FC236}">
                  <a16:creationId xmlns:a16="http://schemas.microsoft.com/office/drawing/2014/main" id="{7EF9DEAC-3A72-0295-182B-5AB42901CAE5}"/>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39" name="Freeform 1844">
              <a:extLst>
                <a:ext uri="{FF2B5EF4-FFF2-40B4-BE49-F238E27FC236}">
                  <a16:creationId xmlns:a16="http://schemas.microsoft.com/office/drawing/2014/main" id="{7254FEB0-7E70-C26C-F391-2C863A67E165}"/>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40" name="Line 1845">
              <a:extLst>
                <a:ext uri="{FF2B5EF4-FFF2-40B4-BE49-F238E27FC236}">
                  <a16:creationId xmlns:a16="http://schemas.microsoft.com/office/drawing/2014/main" id="{9607970F-A714-9D1F-395C-600E6F70419A}"/>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41" name="Line 1846">
              <a:extLst>
                <a:ext uri="{FF2B5EF4-FFF2-40B4-BE49-F238E27FC236}">
                  <a16:creationId xmlns:a16="http://schemas.microsoft.com/office/drawing/2014/main" id="{10B8C687-4C3D-49AF-C3FC-886AAD4EE0C5}"/>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42" name="Line 1847">
              <a:extLst>
                <a:ext uri="{FF2B5EF4-FFF2-40B4-BE49-F238E27FC236}">
                  <a16:creationId xmlns:a16="http://schemas.microsoft.com/office/drawing/2014/main" id="{A5E1C80E-0772-0BB6-1777-54932983B872}"/>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43" name="Line 1848">
              <a:extLst>
                <a:ext uri="{FF2B5EF4-FFF2-40B4-BE49-F238E27FC236}">
                  <a16:creationId xmlns:a16="http://schemas.microsoft.com/office/drawing/2014/main" id="{30BFA1D0-D850-B016-F166-19A8B41C54A5}"/>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44" name="Freeform 1849">
              <a:extLst>
                <a:ext uri="{FF2B5EF4-FFF2-40B4-BE49-F238E27FC236}">
                  <a16:creationId xmlns:a16="http://schemas.microsoft.com/office/drawing/2014/main" id="{CC66BB2C-BDDD-AEBA-5396-B3C718E5CEC7}"/>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45" name="Line 1850">
              <a:extLst>
                <a:ext uri="{FF2B5EF4-FFF2-40B4-BE49-F238E27FC236}">
                  <a16:creationId xmlns:a16="http://schemas.microsoft.com/office/drawing/2014/main" id="{725B8F6F-FA74-FE0F-CDC9-EC345E69A9D3}"/>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46" name="Line 1851">
              <a:extLst>
                <a:ext uri="{FF2B5EF4-FFF2-40B4-BE49-F238E27FC236}">
                  <a16:creationId xmlns:a16="http://schemas.microsoft.com/office/drawing/2014/main" id="{1A603202-DBC0-6BAD-74FD-0BEF63B9F635}"/>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47" name="Line 1852">
              <a:extLst>
                <a:ext uri="{FF2B5EF4-FFF2-40B4-BE49-F238E27FC236}">
                  <a16:creationId xmlns:a16="http://schemas.microsoft.com/office/drawing/2014/main" id="{7449B8C2-BEF3-700B-8F19-D9F228BC33CC}"/>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48" name="Freeform 1853">
              <a:extLst>
                <a:ext uri="{FF2B5EF4-FFF2-40B4-BE49-F238E27FC236}">
                  <a16:creationId xmlns:a16="http://schemas.microsoft.com/office/drawing/2014/main" id="{B5C3CEC1-09C4-730C-5683-F99CEB7568AC}"/>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49" name="Freeform 1854">
              <a:extLst>
                <a:ext uri="{FF2B5EF4-FFF2-40B4-BE49-F238E27FC236}">
                  <a16:creationId xmlns:a16="http://schemas.microsoft.com/office/drawing/2014/main" id="{CF948A23-BBE8-ADE4-79DD-96DFCACD8B40}"/>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50" name="Freeform 1855">
              <a:extLst>
                <a:ext uri="{FF2B5EF4-FFF2-40B4-BE49-F238E27FC236}">
                  <a16:creationId xmlns:a16="http://schemas.microsoft.com/office/drawing/2014/main" id="{32A101CB-D345-E8D0-A9C2-3E773268EF60}"/>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51" name="Line 1856">
              <a:extLst>
                <a:ext uri="{FF2B5EF4-FFF2-40B4-BE49-F238E27FC236}">
                  <a16:creationId xmlns:a16="http://schemas.microsoft.com/office/drawing/2014/main" id="{6F6569CF-39B5-BD1D-8B5A-DF5BB6E60805}"/>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52" name="Line 1857">
              <a:extLst>
                <a:ext uri="{FF2B5EF4-FFF2-40B4-BE49-F238E27FC236}">
                  <a16:creationId xmlns:a16="http://schemas.microsoft.com/office/drawing/2014/main" id="{ACF99BD7-0D6D-9466-811D-30D05A16BA4E}"/>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53" name="Freeform 1858">
              <a:extLst>
                <a:ext uri="{FF2B5EF4-FFF2-40B4-BE49-F238E27FC236}">
                  <a16:creationId xmlns:a16="http://schemas.microsoft.com/office/drawing/2014/main" id="{A2CAB2E5-0A34-864B-DDFF-A5C7635AA179}"/>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54" name="Freeform 1859">
              <a:extLst>
                <a:ext uri="{FF2B5EF4-FFF2-40B4-BE49-F238E27FC236}">
                  <a16:creationId xmlns:a16="http://schemas.microsoft.com/office/drawing/2014/main" id="{719FD760-4F30-C84A-0A78-DADF9F5A08DE}"/>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55" name="Freeform 1860">
              <a:extLst>
                <a:ext uri="{FF2B5EF4-FFF2-40B4-BE49-F238E27FC236}">
                  <a16:creationId xmlns:a16="http://schemas.microsoft.com/office/drawing/2014/main" id="{98B74D37-D9E7-02BB-3764-2F4232AB2F8D}"/>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56" name="Line 1861">
              <a:extLst>
                <a:ext uri="{FF2B5EF4-FFF2-40B4-BE49-F238E27FC236}">
                  <a16:creationId xmlns:a16="http://schemas.microsoft.com/office/drawing/2014/main" id="{BB1D36AD-AEFF-306A-333A-5F49905E8257}"/>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57" name="Line 1862">
              <a:extLst>
                <a:ext uri="{FF2B5EF4-FFF2-40B4-BE49-F238E27FC236}">
                  <a16:creationId xmlns:a16="http://schemas.microsoft.com/office/drawing/2014/main" id="{15E54C01-B3BC-F42C-089E-E083CA74B143}"/>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58" name="Line 1863">
              <a:extLst>
                <a:ext uri="{FF2B5EF4-FFF2-40B4-BE49-F238E27FC236}">
                  <a16:creationId xmlns:a16="http://schemas.microsoft.com/office/drawing/2014/main" id="{079F41D1-E216-C778-1220-1125A1FE6160}"/>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59" name="Freeform 1864">
              <a:extLst>
                <a:ext uri="{FF2B5EF4-FFF2-40B4-BE49-F238E27FC236}">
                  <a16:creationId xmlns:a16="http://schemas.microsoft.com/office/drawing/2014/main" id="{4A85BC85-2CC9-C192-31B5-47F7A51525C4}"/>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60" name="Freeform 1865">
              <a:extLst>
                <a:ext uri="{FF2B5EF4-FFF2-40B4-BE49-F238E27FC236}">
                  <a16:creationId xmlns:a16="http://schemas.microsoft.com/office/drawing/2014/main" id="{D9862B11-B21D-1AE5-CBCA-2DC40D8DF4B7}"/>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61" name="Line 1866">
              <a:extLst>
                <a:ext uri="{FF2B5EF4-FFF2-40B4-BE49-F238E27FC236}">
                  <a16:creationId xmlns:a16="http://schemas.microsoft.com/office/drawing/2014/main" id="{DA8D4C9B-58A1-83BC-9F48-835DF1C6EA46}"/>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62" name="Freeform 1867">
              <a:extLst>
                <a:ext uri="{FF2B5EF4-FFF2-40B4-BE49-F238E27FC236}">
                  <a16:creationId xmlns:a16="http://schemas.microsoft.com/office/drawing/2014/main" id="{7A394D56-80E2-5FB0-58A0-775FAC6D141D}"/>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63" name="Freeform 1868">
              <a:extLst>
                <a:ext uri="{FF2B5EF4-FFF2-40B4-BE49-F238E27FC236}">
                  <a16:creationId xmlns:a16="http://schemas.microsoft.com/office/drawing/2014/main" id="{781F809F-2AC3-25E4-A14C-42EA875F4134}"/>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64" name="Line 1869">
              <a:extLst>
                <a:ext uri="{FF2B5EF4-FFF2-40B4-BE49-F238E27FC236}">
                  <a16:creationId xmlns:a16="http://schemas.microsoft.com/office/drawing/2014/main" id="{D287C79D-A453-AF70-4786-AA82B329F046}"/>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65" name="Line 1870">
              <a:extLst>
                <a:ext uri="{FF2B5EF4-FFF2-40B4-BE49-F238E27FC236}">
                  <a16:creationId xmlns:a16="http://schemas.microsoft.com/office/drawing/2014/main" id="{B95C158B-7D21-5143-7C54-8A7E9B88A4B4}"/>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66" name="Freeform 1871">
              <a:extLst>
                <a:ext uri="{FF2B5EF4-FFF2-40B4-BE49-F238E27FC236}">
                  <a16:creationId xmlns:a16="http://schemas.microsoft.com/office/drawing/2014/main" id="{3D940CB9-9DFF-9370-F39C-4BA07057CABC}"/>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67" name="Line 1872">
              <a:extLst>
                <a:ext uri="{FF2B5EF4-FFF2-40B4-BE49-F238E27FC236}">
                  <a16:creationId xmlns:a16="http://schemas.microsoft.com/office/drawing/2014/main" id="{340D706C-D31E-C6FD-EDBA-2B08E09F100F}"/>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68" name="Line 1873">
              <a:extLst>
                <a:ext uri="{FF2B5EF4-FFF2-40B4-BE49-F238E27FC236}">
                  <a16:creationId xmlns:a16="http://schemas.microsoft.com/office/drawing/2014/main" id="{550889AD-6D71-7A63-28A6-8235B43920C4}"/>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69" name="Freeform 1874">
              <a:extLst>
                <a:ext uri="{FF2B5EF4-FFF2-40B4-BE49-F238E27FC236}">
                  <a16:creationId xmlns:a16="http://schemas.microsoft.com/office/drawing/2014/main" id="{2911E0F9-027A-68BC-4578-B0A6CFCB9388}"/>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70" name="Line 1875">
              <a:extLst>
                <a:ext uri="{FF2B5EF4-FFF2-40B4-BE49-F238E27FC236}">
                  <a16:creationId xmlns:a16="http://schemas.microsoft.com/office/drawing/2014/main" id="{1B1E99A8-BEAE-C9CF-A1CF-B63ADFC194A8}"/>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71" name="Freeform 1876">
              <a:extLst>
                <a:ext uri="{FF2B5EF4-FFF2-40B4-BE49-F238E27FC236}">
                  <a16:creationId xmlns:a16="http://schemas.microsoft.com/office/drawing/2014/main" id="{2D5013A2-D599-6B96-9466-C4E4D8EB3B9B}"/>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72" name="Line 1877">
              <a:extLst>
                <a:ext uri="{FF2B5EF4-FFF2-40B4-BE49-F238E27FC236}">
                  <a16:creationId xmlns:a16="http://schemas.microsoft.com/office/drawing/2014/main" id="{FFFF0130-7AAF-2769-437C-2227207F5E2E}"/>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73" name="Freeform 1878">
              <a:extLst>
                <a:ext uri="{FF2B5EF4-FFF2-40B4-BE49-F238E27FC236}">
                  <a16:creationId xmlns:a16="http://schemas.microsoft.com/office/drawing/2014/main" id="{DE9675A2-6A31-193F-20BD-4124A84BFFDE}"/>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74" name="Line 1879">
              <a:extLst>
                <a:ext uri="{FF2B5EF4-FFF2-40B4-BE49-F238E27FC236}">
                  <a16:creationId xmlns:a16="http://schemas.microsoft.com/office/drawing/2014/main" id="{6324AB1B-74C3-C789-4C36-2E9700CE5CC9}"/>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75" name="Freeform 1880">
              <a:extLst>
                <a:ext uri="{FF2B5EF4-FFF2-40B4-BE49-F238E27FC236}">
                  <a16:creationId xmlns:a16="http://schemas.microsoft.com/office/drawing/2014/main" id="{6D5AA681-053D-B918-4FEF-ADE7A184F373}"/>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76" name="Freeform 1881">
              <a:extLst>
                <a:ext uri="{FF2B5EF4-FFF2-40B4-BE49-F238E27FC236}">
                  <a16:creationId xmlns:a16="http://schemas.microsoft.com/office/drawing/2014/main" id="{A33BA14B-B631-AFBB-AB23-49EC93CF3AA8}"/>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77" name="Freeform 1882">
              <a:extLst>
                <a:ext uri="{FF2B5EF4-FFF2-40B4-BE49-F238E27FC236}">
                  <a16:creationId xmlns:a16="http://schemas.microsoft.com/office/drawing/2014/main" id="{55CB51DB-649E-048F-F1A2-74A4FCEF5CE5}"/>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78" name="Line 1883">
              <a:extLst>
                <a:ext uri="{FF2B5EF4-FFF2-40B4-BE49-F238E27FC236}">
                  <a16:creationId xmlns:a16="http://schemas.microsoft.com/office/drawing/2014/main" id="{A2307983-3FE3-E717-DD06-F141E2F160BF}"/>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79" name="Line 1884">
              <a:extLst>
                <a:ext uri="{FF2B5EF4-FFF2-40B4-BE49-F238E27FC236}">
                  <a16:creationId xmlns:a16="http://schemas.microsoft.com/office/drawing/2014/main" id="{D39E074B-0607-2631-FE82-8E008FBDADF5}"/>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80" name="Line 1885">
              <a:extLst>
                <a:ext uri="{FF2B5EF4-FFF2-40B4-BE49-F238E27FC236}">
                  <a16:creationId xmlns:a16="http://schemas.microsoft.com/office/drawing/2014/main" id="{3ECED5DF-4B44-FE6B-75E5-61F390B484F6}"/>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81" name="Freeform 1886">
              <a:extLst>
                <a:ext uri="{FF2B5EF4-FFF2-40B4-BE49-F238E27FC236}">
                  <a16:creationId xmlns:a16="http://schemas.microsoft.com/office/drawing/2014/main" id="{6C682052-F961-7EEB-AB06-4086E72886C3}"/>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82" name="Freeform 1887">
              <a:extLst>
                <a:ext uri="{FF2B5EF4-FFF2-40B4-BE49-F238E27FC236}">
                  <a16:creationId xmlns:a16="http://schemas.microsoft.com/office/drawing/2014/main" id="{C1201F15-3111-7BB6-EFD6-06142F2FBAF9}"/>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83" name="Line 1888">
              <a:extLst>
                <a:ext uri="{FF2B5EF4-FFF2-40B4-BE49-F238E27FC236}">
                  <a16:creationId xmlns:a16="http://schemas.microsoft.com/office/drawing/2014/main" id="{CC246B6E-9430-C926-3291-09DC161FCF88}"/>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84" name="Line 1889">
              <a:extLst>
                <a:ext uri="{FF2B5EF4-FFF2-40B4-BE49-F238E27FC236}">
                  <a16:creationId xmlns:a16="http://schemas.microsoft.com/office/drawing/2014/main" id="{46663319-2B1C-325D-C67A-EC48D2318357}"/>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85" name="Freeform 1890">
              <a:extLst>
                <a:ext uri="{FF2B5EF4-FFF2-40B4-BE49-F238E27FC236}">
                  <a16:creationId xmlns:a16="http://schemas.microsoft.com/office/drawing/2014/main" id="{4B3C5204-1652-DCDD-C168-CFB771A11447}"/>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86" name="Line 1891">
              <a:extLst>
                <a:ext uri="{FF2B5EF4-FFF2-40B4-BE49-F238E27FC236}">
                  <a16:creationId xmlns:a16="http://schemas.microsoft.com/office/drawing/2014/main" id="{43EB62A7-C6BC-1D65-0834-94A519427B2E}"/>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87" name="Line 1892">
              <a:extLst>
                <a:ext uri="{FF2B5EF4-FFF2-40B4-BE49-F238E27FC236}">
                  <a16:creationId xmlns:a16="http://schemas.microsoft.com/office/drawing/2014/main" id="{DAEE8D0B-81D6-169C-5F28-8D9299C39723}"/>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88" name="Freeform 1893">
              <a:extLst>
                <a:ext uri="{FF2B5EF4-FFF2-40B4-BE49-F238E27FC236}">
                  <a16:creationId xmlns:a16="http://schemas.microsoft.com/office/drawing/2014/main" id="{1A2980D1-67CC-C2AA-2573-06685EB97EB9}"/>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89" name="Freeform 1894">
              <a:extLst>
                <a:ext uri="{FF2B5EF4-FFF2-40B4-BE49-F238E27FC236}">
                  <a16:creationId xmlns:a16="http://schemas.microsoft.com/office/drawing/2014/main" id="{75401A8E-568D-F51E-5392-137AF495F7E1}"/>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90" name="Line 1895">
              <a:extLst>
                <a:ext uri="{FF2B5EF4-FFF2-40B4-BE49-F238E27FC236}">
                  <a16:creationId xmlns:a16="http://schemas.microsoft.com/office/drawing/2014/main" id="{18EB0A35-34F8-C49F-1FCF-79D83CB6870C}"/>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91" name="Line 1896">
              <a:extLst>
                <a:ext uri="{FF2B5EF4-FFF2-40B4-BE49-F238E27FC236}">
                  <a16:creationId xmlns:a16="http://schemas.microsoft.com/office/drawing/2014/main" id="{BF3BF75B-F281-4FF5-A8C4-D1742E10AAAC}"/>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92" name="Line 1897">
              <a:extLst>
                <a:ext uri="{FF2B5EF4-FFF2-40B4-BE49-F238E27FC236}">
                  <a16:creationId xmlns:a16="http://schemas.microsoft.com/office/drawing/2014/main" id="{DCD4C940-B2D7-5549-4412-912E943E965B}"/>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93" name="Freeform 1898">
              <a:extLst>
                <a:ext uri="{FF2B5EF4-FFF2-40B4-BE49-F238E27FC236}">
                  <a16:creationId xmlns:a16="http://schemas.microsoft.com/office/drawing/2014/main" id="{07856DFE-11F5-01CD-FBC2-EBB8BBD5343A}"/>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94" name="Freeform 1899">
              <a:extLst>
                <a:ext uri="{FF2B5EF4-FFF2-40B4-BE49-F238E27FC236}">
                  <a16:creationId xmlns:a16="http://schemas.microsoft.com/office/drawing/2014/main" id="{F0D76EC7-EAD0-4EBD-BFA7-7CCD6E291B99}"/>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95" name="Freeform 1900">
              <a:extLst>
                <a:ext uri="{FF2B5EF4-FFF2-40B4-BE49-F238E27FC236}">
                  <a16:creationId xmlns:a16="http://schemas.microsoft.com/office/drawing/2014/main" id="{975F2C8F-3962-85B0-F658-1FB30A7A8699}"/>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96" name="Line 1901">
              <a:extLst>
                <a:ext uri="{FF2B5EF4-FFF2-40B4-BE49-F238E27FC236}">
                  <a16:creationId xmlns:a16="http://schemas.microsoft.com/office/drawing/2014/main" id="{F1AEE300-ADBB-E7A3-FCB0-4EC97D63C7EB}"/>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97" name="Freeform 1902">
              <a:extLst>
                <a:ext uri="{FF2B5EF4-FFF2-40B4-BE49-F238E27FC236}">
                  <a16:creationId xmlns:a16="http://schemas.microsoft.com/office/drawing/2014/main" id="{2481A75E-1F0E-9561-9144-0BFBF0AA5A07}"/>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98" name="Line 1903">
              <a:extLst>
                <a:ext uri="{FF2B5EF4-FFF2-40B4-BE49-F238E27FC236}">
                  <a16:creationId xmlns:a16="http://schemas.microsoft.com/office/drawing/2014/main" id="{4A2F3326-DFFF-D5ED-9078-2630276311DC}"/>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299" name="Freeform 1904">
              <a:extLst>
                <a:ext uri="{FF2B5EF4-FFF2-40B4-BE49-F238E27FC236}">
                  <a16:creationId xmlns:a16="http://schemas.microsoft.com/office/drawing/2014/main" id="{D8011B4B-0AD9-898C-F7A1-90F79B1E4EE6}"/>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00" name="Line 1905">
              <a:extLst>
                <a:ext uri="{FF2B5EF4-FFF2-40B4-BE49-F238E27FC236}">
                  <a16:creationId xmlns:a16="http://schemas.microsoft.com/office/drawing/2014/main" id="{AE1D2027-680F-1F35-474A-92C4FB10E1EC}"/>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01" name="Line 1906">
              <a:extLst>
                <a:ext uri="{FF2B5EF4-FFF2-40B4-BE49-F238E27FC236}">
                  <a16:creationId xmlns:a16="http://schemas.microsoft.com/office/drawing/2014/main" id="{24966B01-66C6-8E46-1F69-64EE5110CF19}"/>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02" name="Line 1907">
              <a:extLst>
                <a:ext uri="{FF2B5EF4-FFF2-40B4-BE49-F238E27FC236}">
                  <a16:creationId xmlns:a16="http://schemas.microsoft.com/office/drawing/2014/main" id="{1FCC9F2A-BC09-6D61-91A3-C9A174B7AA1D}"/>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03" name="Freeform 1908">
              <a:extLst>
                <a:ext uri="{FF2B5EF4-FFF2-40B4-BE49-F238E27FC236}">
                  <a16:creationId xmlns:a16="http://schemas.microsoft.com/office/drawing/2014/main" id="{C74DEBD6-958B-AB8D-D97E-B45AC6FAD174}"/>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04" name="Freeform 1909">
              <a:extLst>
                <a:ext uri="{FF2B5EF4-FFF2-40B4-BE49-F238E27FC236}">
                  <a16:creationId xmlns:a16="http://schemas.microsoft.com/office/drawing/2014/main" id="{66029CAE-926F-D85D-EBE1-5CC064320B84}"/>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05" name="Freeform 1910">
              <a:extLst>
                <a:ext uri="{FF2B5EF4-FFF2-40B4-BE49-F238E27FC236}">
                  <a16:creationId xmlns:a16="http://schemas.microsoft.com/office/drawing/2014/main" id="{FD4E27CD-B477-7F58-7566-26088344B0E4}"/>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06" name="Line 1911">
              <a:extLst>
                <a:ext uri="{FF2B5EF4-FFF2-40B4-BE49-F238E27FC236}">
                  <a16:creationId xmlns:a16="http://schemas.microsoft.com/office/drawing/2014/main" id="{4DA11D88-56A1-73F4-2746-5094B7769128}"/>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07" name="Line 1912">
              <a:extLst>
                <a:ext uri="{FF2B5EF4-FFF2-40B4-BE49-F238E27FC236}">
                  <a16:creationId xmlns:a16="http://schemas.microsoft.com/office/drawing/2014/main" id="{097A0411-4F0E-550A-D7A3-C3DF036A4646}"/>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08" name="Line 1913">
              <a:extLst>
                <a:ext uri="{FF2B5EF4-FFF2-40B4-BE49-F238E27FC236}">
                  <a16:creationId xmlns:a16="http://schemas.microsoft.com/office/drawing/2014/main" id="{AA897626-57D6-950F-B20A-6AEEA80613E0}"/>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09" name="Freeform 1914">
              <a:extLst>
                <a:ext uri="{FF2B5EF4-FFF2-40B4-BE49-F238E27FC236}">
                  <a16:creationId xmlns:a16="http://schemas.microsoft.com/office/drawing/2014/main" id="{4FC134D0-CC56-8083-BF2A-8F4D5BBFD248}"/>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10" name="Freeform 1915">
              <a:extLst>
                <a:ext uri="{FF2B5EF4-FFF2-40B4-BE49-F238E27FC236}">
                  <a16:creationId xmlns:a16="http://schemas.microsoft.com/office/drawing/2014/main" id="{832CC9D8-1A8F-01A6-E589-1656E8BA1B79}"/>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11" name="Freeform 1916">
              <a:extLst>
                <a:ext uri="{FF2B5EF4-FFF2-40B4-BE49-F238E27FC236}">
                  <a16:creationId xmlns:a16="http://schemas.microsoft.com/office/drawing/2014/main" id="{594EC4AA-4E37-D380-BD44-92C05DA5D48D}"/>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12" name="Line 1917">
              <a:extLst>
                <a:ext uri="{FF2B5EF4-FFF2-40B4-BE49-F238E27FC236}">
                  <a16:creationId xmlns:a16="http://schemas.microsoft.com/office/drawing/2014/main" id="{EC825645-7530-CBB5-E2A7-1D3A98062CE2}"/>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13" name="Line 1918">
              <a:extLst>
                <a:ext uri="{FF2B5EF4-FFF2-40B4-BE49-F238E27FC236}">
                  <a16:creationId xmlns:a16="http://schemas.microsoft.com/office/drawing/2014/main" id="{BCA02C95-9739-453C-9F68-F4C99AB213DB}"/>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14" name="Line 1919">
              <a:extLst>
                <a:ext uri="{FF2B5EF4-FFF2-40B4-BE49-F238E27FC236}">
                  <a16:creationId xmlns:a16="http://schemas.microsoft.com/office/drawing/2014/main" id="{9EC6B859-E998-6E54-2E3C-B239C8268941}"/>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15" name="Line 1920">
              <a:extLst>
                <a:ext uri="{FF2B5EF4-FFF2-40B4-BE49-F238E27FC236}">
                  <a16:creationId xmlns:a16="http://schemas.microsoft.com/office/drawing/2014/main" id="{BAF00DB6-C90E-0748-BF6D-3F218D053DF2}"/>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16" name="Line 1921">
              <a:extLst>
                <a:ext uri="{FF2B5EF4-FFF2-40B4-BE49-F238E27FC236}">
                  <a16:creationId xmlns:a16="http://schemas.microsoft.com/office/drawing/2014/main" id="{30E85424-4A73-62A7-B107-F9EEC97A71E4}"/>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17" name="Freeform 1922">
              <a:extLst>
                <a:ext uri="{FF2B5EF4-FFF2-40B4-BE49-F238E27FC236}">
                  <a16:creationId xmlns:a16="http://schemas.microsoft.com/office/drawing/2014/main" id="{AA30E48D-FF66-DB73-C946-CC690B9015D0}"/>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18" name="Line 1923">
              <a:extLst>
                <a:ext uri="{FF2B5EF4-FFF2-40B4-BE49-F238E27FC236}">
                  <a16:creationId xmlns:a16="http://schemas.microsoft.com/office/drawing/2014/main" id="{B01398B2-6785-C7A3-2635-C849D00AF4ED}"/>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19" name="Line 1924">
              <a:extLst>
                <a:ext uri="{FF2B5EF4-FFF2-40B4-BE49-F238E27FC236}">
                  <a16:creationId xmlns:a16="http://schemas.microsoft.com/office/drawing/2014/main" id="{56D07B70-520E-9517-F1C9-B9173A504FDA}"/>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0" name="Line 1925">
              <a:extLst>
                <a:ext uri="{FF2B5EF4-FFF2-40B4-BE49-F238E27FC236}">
                  <a16:creationId xmlns:a16="http://schemas.microsoft.com/office/drawing/2014/main" id="{DEE29FB0-5B48-EFF7-B423-8A27D6CE74B5}"/>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1" name="Line 1926">
              <a:extLst>
                <a:ext uri="{FF2B5EF4-FFF2-40B4-BE49-F238E27FC236}">
                  <a16:creationId xmlns:a16="http://schemas.microsoft.com/office/drawing/2014/main" id="{A31018AD-7DB5-6080-7A8F-280F93B67B6B}"/>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2" name="Line 1927">
              <a:extLst>
                <a:ext uri="{FF2B5EF4-FFF2-40B4-BE49-F238E27FC236}">
                  <a16:creationId xmlns:a16="http://schemas.microsoft.com/office/drawing/2014/main" id="{74D12D5A-FB3F-748D-0589-8328EE0AC2E0}"/>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3" name="Line 1928">
              <a:extLst>
                <a:ext uri="{FF2B5EF4-FFF2-40B4-BE49-F238E27FC236}">
                  <a16:creationId xmlns:a16="http://schemas.microsoft.com/office/drawing/2014/main" id="{1BB9229E-2EB7-A30F-4A97-7A532D1BF40E}"/>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4" name="Line 1929">
              <a:extLst>
                <a:ext uri="{FF2B5EF4-FFF2-40B4-BE49-F238E27FC236}">
                  <a16:creationId xmlns:a16="http://schemas.microsoft.com/office/drawing/2014/main" id="{A66F38E9-6C3C-D56D-435B-CA566E40E60B}"/>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5" name="Freeform 1930">
              <a:extLst>
                <a:ext uri="{FF2B5EF4-FFF2-40B4-BE49-F238E27FC236}">
                  <a16:creationId xmlns:a16="http://schemas.microsoft.com/office/drawing/2014/main" id="{EC38609A-8DE5-61E8-4CEB-790E93B4987E}"/>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26" name="Freeform 1931">
              <a:extLst>
                <a:ext uri="{FF2B5EF4-FFF2-40B4-BE49-F238E27FC236}">
                  <a16:creationId xmlns:a16="http://schemas.microsoft.com/office/drawing/2014/main" id="{C8D726C7-7DD8-69FB-A716-513BF9F323DC}"/>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27" name="Line 1932">
              <a:extLst>
                <a:ext uri="{FF2B5EF4-FFF2-40B4-BE49-F238E27FC236}">
                  <a16:creationId xmlns:a16="http://schemas.microsoft.com/office/drawing/2014/main" id="{30DFB318-FF3A-27E7-1823-274F157097F3}"/>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8" name="Line 1933">
              <a:extLst>
                <a:ext uri="{FF2B5EF4-FFF2-40B4-BE49-F238E27FC236}">
                  <a16:creationId xmlns:a16="http://schemas.microsoft.com/office/drawing/2014/main" id="{207B03CF-3993-FACF-C9E6-665133F29638}"/>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29" name="Line 1934">
              <a:extLst>
                <a:ext uri="{FF2B5EF4-FFF2-40B4-BE49-F238E27FC236}">
                  <a16:creationId xmlns:a16="http://schemas.microsoft.com/office/drawing/2014/main" id="{745DA08B-6826-0EA7-AC77-0F152CA5EF6B}"/>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0" name="Line 1935">
              <a:extLst>
                <a:ext uri="{FF2B5EF4-FFF2-40B4-BE49-F238E27FC236}">
                  <a16:creationId xmlns:a16="http://schemas.microsoft.com/office/drawing/2014/main" id="{A11A65B3-9BF1-D834-8900-4F89BAE85D6E}"/>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1" name="Line 1936">
              <a:extLst>
                <a:ext uri="{FF2B5EF4-FFF2-40B4-BE49-F238E27FC236}">
                  <a16:creationId xmlns:a16="http://schemas.microsoft.com/office/drawing/2014/main" id="{EDC540F5-2347-6D62-A0F6-E75B601084F8}"/>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2" name="Line 1937">
              <a:extLst>
                <a:ext uri="{FF2B5EF4-FFF2-40B4-BE49-F238E27FC236}">
                  <a16:creationId xmlns:a16="http://schemas.microsoft.com/office/drawing/2014/main" id="{F23E2572-047F-4EC1-7199-83872F0FCC30}"/>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3" name="Line 1938">
              <a:extLst>
                <a:ext uri="{FF2B5EF4-FFF2-40B4-BE49-F238E27FC236}">
                  <a16:creationId xmlns:a16="http://schemas.microsoft.com/office/drawing/2014/main" id="{4922082E-4702-6440-87C7-284FEB2D1B54}"/>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4" name="Line 1939">
              <a:extLst>
                <a:ext uri="{FF2B5EF4-FFF2-40B4-BE49-F238E27FC236}">
                  <a16:creationId xmlns:a16="http://schemas.microsoft.com/office/drawing/2014/main" id="{75E8CCF0-E979-9606-8B81-7E2752613268}"/>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5" name="Line 1940">
              <a:extLst>
                <a:ext uri="{FF2B5EF4-FFF2-40B4-BE49-F238E27FC236}">
                  <a16:creationId xmlns:a16="http://schemas.microsoft.com/office/drawing/2014/main" id="{773CEEBA-2C6E-FF48-C52F-F0DFDF928584}"/>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6" name="Line 1941">
              <a:extLst>
                <a:ext uri="{FF2B5EF4-FFF2-40B4-BE49-F238E27FC236}">
                  <a16:creationId xmlns:a16="http://schemas.microsoft.com/office/drawing/2014/main" id="{1E91E293-9AC1-1DE3-5066-91D5F5F7A961}"/>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7" name="Line 1942">
              <a:extLst>
                <a:ext uri="{FF2B5EF4-FFF2-40B4-BE49-F238E27FC236}">
                  <a16:creationId xmlns:a16="http://schemas.microsoft.com/office/drawing/2014/main" id="{3519CF2A-6A3B-97CC-A893-B43F78FCA3F6}"/>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38" name="Freeform 1943">
              <a:extLst>
                <a:ext uri="{FF2B5EF4-FFF2-40B4-BE49-F238E27FC236}">
                  <a16:creationId xmlns:a16="http://schemas.microsoft.com/office/drawing/2014/main" id="{72432C9E-220D-2822-06EE-50DC377BF428}"/>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39" name="Freeform 1944">
              <a:extLst>
                <a:ext uri="{FF2B5EF4-FFF2-40B4-BE49-F238E27FC236}">
                  <a16:creationId xmlns:a16="http://schemas.microsoft.com/office/drawing/2014/main" id="{06902DCA-4B46-159B-CE0C-FEE39D20065C}"/>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0" name="Freeform 1945">
              <a:extLst>
                <a:ext uri="{FF2B5EF4-FFF2-40B4-BE49-F238E27FC236}">
                  <a16:creationId xmlns:a16="http://schemas.microsoft.com/office/drawing/2014/main" id="{C1385C20-7242-7DA4-A6CF-160D489CB39A}"/>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1" name="Line 1946">
              <a:extLst>
                <a:ext uri="{FF2B5EF4-FFF2-40B4-BE49-F238E27FC236}">
                  <a16:creationId xmlns:a16="http://schemas.microsoft.com/office/drawing/2014/main" id="{50214FD3-78F1-1072-6775-711D9CE0EE5C}"/>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42" name="Freeform 1947">
              <a:extLst>
                <a:ext uri="{FF2B5EF4-FFF2-40B4-BE49-F238E27FC236}">
                  <a16:creationId xmlns:a16="http://schemas.microsoft.com/office/drawing/2014/main" id="{6667E0F8-9172-4BA6-401E-8EED2D54660B}"/>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3" name="Freeform 1948">
              <a:extLst>
                <a:ext uri="{FF2B5EF4-FFF2-40B4-BE49-F238E27FC236}">
                  <a16:creationId xmlns:a16="http://schemas.microsoft.com/office/drawing/2014/main" id="{22C39B06-8D29-93B8-1B17-080D2EDEFB9D}"/>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4" name="Freeform 1949">
              <a:extLst>
                <a:ext uri="{FF2B5EF4-FFF2-40B4-BE49-F238E27FC236}">
                  <a16:creationId xmlns:a16="http://schemas.microsoft.com/office/drawing/2014/main" id="{5DF62FF1-C3FD-9B6E-0767-44744E65EC32}"/>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5" name="Freeform 1950">
              <a:extLst>
                <a:ext uri="{FF2B5EF4-FFF2-40B4-BE49-F238E27FC236}">
                  <a16:creationId xmlns:a16="http://schemas.microsoft.com/office/drawing/2014/main" id="{69987DCA-6DCF-5843-B6FC-6C610D3AD5EE}"/>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6" name="Line 1951">
              <a:extLst>
                <a:ext uri="{FF2B5EF4-FFF2-40B4-BE49-F238E27FC236}">
                  <a16:creationId xmlns:a16="http://schemas.microsoft.com/office/drawing/2014/main" id="{42C08FFD-C20C-0E90-8A8F-2D0289F5FBA6}"/>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47" name="Freeform 1952">
              <a:extLst>
                <a:ext uri="{FF2B5EF4-FFF2-40B4-BE49-F238E27FC236}">
                  <a16:creationId xmlns:a16="http://schemas.microsoft.com/office/drawing/2014/main" id="{037C1217-C88E-C2E5-D407-BED9C1358DD9}"/>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8" name="Freeform 1953">
              <a:extLst>
                <a:ext uri="{FF2B5EF4-FFF2-40B4-BE49-F238E27FC236}">
                  <a16:creationId xmlns:a16="http://schemas.microsoft.com/office/drawing/2014/main" id="{DF72DF22-0A27-A8DB-9E87-0AC40D6F079E}"/>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49" name="Freeform 1954">
              <a:extLst>
                <a:ext uri="{FF2B5EF4-FFF2-40B4-BE49-F238E27FC236}">
                  <a16:creationId xmlns:a16="http://schemas.microsoft.com/office/drawing/2014/main" id="{69988C94-EB7D-FF1B-A1E1-EB1E50F456DB}"/>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50" name="Line 1955">
              <a:extLst>
                <a:ext uri="{FF2B5EF4-FFF2-40B4-BE49-F238E27FC236}">
                  <a16:creationId xmlns:a16="http://schemas.microsoft.com/office/drawing/2014/main" id="{79905B51-5911-C201-AF73-72A9496C6ACF}"/>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51" name="Line 1956">
              <a:extLst>
                <a:ext uri="{FF2B5EF4-FFF2-40B4-BE49-F238E27FC236}">
                  <a16:creationId xmlns:a16="http://schemas.microsoft.com/office/drawing/2014/main" id="{5B80A9C0-17CB-0F5C-6468-C36A8BE42AF2}"/>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52" name="Line 1957">
              <a:extLst>
                <a:ext uri="{FF2B5EF4-FFF2-40B4-BE49-F238E27FC236}">
                  <a16:creationId xmlns:a16="http://schemas.microsoft.com/office/drawing/2014/main" id="{C7157BF0-BD7D-66D7-2C88-EEB4BAFF9194}"/>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53" name="Line 1958">
              <a:extLst>
                <a:ext uri="{FF2B5EF4-FFF2-40B4-BE49-F238E27FC236}">
                  <a16:creationId xmlns:a16="http://schemas.microsoft.com/office/drawing/2014/main" id="{C1BA37D1-C870-7412-F9DD-3E1BB4722383}"/>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54" name="Line 1959">
              <a:extLst>
                <a:ext uri="{FF2B5EF4-FFF2-40B4-BE49-F238E27FC236}">
                  <a16:creationId xmlns:a16="http://schemas.microsoft.com/office/drawing/2014/main" id="{82029BEF-3DE9-7A5D-C4DF-198C0F969CBD}"/>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55" name="Freeform 1960">
              <a:extLst>
                <a:ext uri="{FF2B5EF4-FFF2-40B4-BE49-F238E27FC236}">
                  <a16:creationId xmlns:a16="http://schemas.microsoft.com/office/drawing/2014/main" id="{913CC2BF-2807-8913-C249-CC65FA9909B5}"/>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56" name="Freeform 1961">
              <a:extLst>
                <a:ext uri="{FF2B5EF4-FFF2-40B4-BE49-F238E27FC236}">
                  <a16:creationId xmlns:a16="http://schemas.microsoft.com/office/drawing/2014/main" id="{7C3A591E-47EE-8562-5635-0D45ED4BA13F}"/>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57" name="Line 1962">
              <a:extLst>
                <a:ext uri="{FF2B5EF4-FFF2-40B4-BE49-F238E27FC236}">
                  <a16:creationId xmlns:a16="http://schemas.microsoft.com/office/drawing/2014/main" id="{FFF27525-FF30-AA3C-E943-4A01A8714D1B}"/>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58" name="Line 1963">
              <a:extLst>
                <a:ext uri="{FF2B5EF4-FFF2-40B4-BE49-F238E27FC236}">
                  <a16:creationId xmlns:a16="http://schemas.microsoft.com/office/drawing/2014/main" id="{74A2C2A5-5BE8-E01E-5386-5BF60CF58A11}"/>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59" name="Line 1964">
              <a:extLst>
                <a:ext uri="{FF2B5EF4-FFF2-40B4-BE49-F238E27FC236}">
                  <a16:creationId xmlns:a16="http://schemas.microsoft.com/office/drawing/2014/main" id="{925D1B5A-CF13-0D0B-544E-09D27C46A24D}"/>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60" name="Freeform 1965">
              <a:extLst>
                <a:ext uri="{FF2B5EF4-FFF2-40B4-BE49-F238E27FC236}">
                  <a16:creationId xmlns:a16="http://schemas.microsoft.com/office/drawing/2014/main" id="{73818087-C4FD-44D9-817D-04A014B5100A}"/>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61" name="Line 1966">
              <a:extLst>
                <a:ext uri="{FF2B5EF4-FFF2-40B4-BE49-F238E27FC236}">
                  <a16:creationId xmlns:a16="http://schemas.microsoft.com/office/drawing/2014/main" id="{806ED59D-80B1-74D2-A468-96CF07C3BD9C}"/>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62" name="Line 1967">
              <a:extLst>
                <a:ext uri="{FF2B5EF4-FFF2-40B4-BE49-F238E27FC236}">
                  <a16:creationId xmlns:a16="http://schemas.microsoft.com/office/drawing/2014/main" id="{4BB52A2F-9209-3203-86C0-1D6ABD0992F5}"/>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63" name="Line 1968">
              <a:extLst>
                <a:ext uri="{FF2B5EF4-FFF2-40B4-BE49-F238E27FC236}">
                  <a16:creationId xmlns:a16="http://schemas.microsoft.com/office/drawing/2014/main" id="{48F57028-E9BE-C5E5-94D3-66CDD93372C9}"/>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64" name="Line 1969">
              <a:extLst>
                <a:ext uri="{FF2B5EF4-FFF2-40B4-BE49-F238E27FC236}">
                  <a16:creationId xmlns:a16="http://schemas.microsoft.com/office/drawing/2014/main" id="{CDE6EA0B-CB1C-3B05-AF29-8EBCC0CAB619}"/>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65" name="Line 1970">
              <a:extLst>
                <a:ext uri="{FF2B5EF4-FFF2-40B4-BE49-F238E27FC236}">
                  <a16:creationId xmlns:a16="http://schemas.microsoft.com/office/drawing/2014/main" id="{14FEF364-B895-CED6-8D35-3B7C88BDE48F}"/>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66" name="Freeform 1971">
              <a:extLst>
                <a:ext uri="{FF2B5EF4-FFF2-40B4-BE49-F238E27FC236}">
                  <a16:creationId xmlns:a16="http://schemas.microsoft.com/office/drawing/2014/main" id="{6BA66650-482C-98DA-087B-6E905E2AF52B}"/>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67" name="Freeform 1972">
              <a:extLst>
                <a:ext uri="{FF2B5EF4-FFF2-40B4-BE49-F238E27FC236}">
                  <a16:creationId xmlns:a16="http://schemas.microsoft.com/office/drawing/2014/main" id="{06645A6E-2522-AABE-1424-9300AE253751}"/>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68" name="Freeform 1973">
              <a:extLst>
                <a:ext uri="{FF2B5EF4-FFF2-40B4-BE49-F238E27FC236}">
                  <a16:creationId xmlns:a16="http://schemas.microsoft.com/office/drawing/2014/main" id="{0EAD5FB1-00B5-55CD-D7D4-3D25107B05AC}"/>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69" name="Line 1974">
              <a:extLst>
                <a:ext uri="{FF2B5EF4-FFF2-40B4-BE49-F238E27FC236}">
                  <a16:creationId xmlns:a16="http://schemas.microsoft.com/office/drawing/2014/main" id="{D288A78E-777F-CCE2-8DC9-75C579D02571}"/>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70" name="Freeform 1975">
              <a:extLst>
                <a:ext uri="{FF2B5EF4-FFF2-40B4-BE49-F238E27FC236}">
                  <a16:creationId xmlns:a16="http://schemas.microsoft.com/office/drawing/2014/main" id="{E5E7DFAC-1290-310F-6112-D85D3D4C6967}"/>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71" name="Line 1976">
              <a:extLst>
                <a:ext uri="{FF2B5EF4-FFF2-40B4-BE49-F238E27FC236}">
                  <a16:creationId xmlns:a16="http://schemas.microsoft.com/office/drawing/2014/main" id="{F35E116D-31A4-9709-62A2-09E58CC666C6}"/>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72" name="Rectangle 1977">
              <a:extLst>
                <a:ext uri="{FF2B5EF4-FFF2-40B4-BE49-F238E27FC236}">
                  <a16:creationId xmlns:a16="http://schemas.microsoft.com/office/drawing/2014/main" id="{B0459442-B838-B2E7-A0AC-1C66214BF89B}"/>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2373" name="Freeform 1978">
              <a:extLst>
                <a:ext uri="{FF2B5EF4-FFF2-40B4-BE49-F238E27FC236}">
                  <a16:creationId xmlns:a16="http://schemas.microsoft.com/office/drawing/2014/main" id="{3AD74392-B6A4-0CEA-79CF-39B913CCD063}"/>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74" name="Freeform 1979">
              <a:extLst>
                <a:ext uri="{FF2B5EF4-FFF2-40B4-BE49-F238E27FC236}">
                  <a16:creationId xmlns:a16="http://schemas.microsoft.com/office/drawing/2014/main" id="{E37AD242-78A5-4DDB-32B3-A41B077684B1}"/>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75" name="Freeform 1980">
              <a:extLst>
                <a:ext uri="{FF2B5EF4-FFF2-40B4-BE49-F238E27FC236}">
                  <a16:creationId xmlns:a16="http://schemas.microsoft.com/office/drawing/2014/main" id="{9800B482-51B5-BC1D-5A72-82E34271DB40}"/>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76" name="Freeform 1981">
              <a:extLst>
                <a:ext uri="{FF2B5EF4-FFF2-40B4-BE49-F238E27FC236}">
                  <a16:creationId xmlns:a16="http://schemas.microsoft.com/office/drawing/2014/main" id="{2A980D02-5BF6-2FA3-7488-AD0CAF2C1F7B}"/>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77" name="Freeform 1982">
              <a:extLst>
                <a:ext uri="{FF2B5EF4-FFF2-40B4-BE49-F238E27FC236}">
                  <a16:creationId xmlns:a16="http://schemas.microsoft.com/office/drawing/2014/main" id="{CDC2B3B9-A397-DABF-55DB-7F54FBD856F9}"/>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78" name="Freeform 1983">
              <a:extLst>
                <a:ext uri="{FF2B5EF4-FFF2-40B4-BE49-F238E27FC236}">
                  <a16:creationId xmlns:a16="http://schemas.microsoft.com/office/drawing/2014/main" id="{B7894D10-3895-8F5B-EE85-64E78598F380}"/>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0724" name="グループ化 286">
            <a:extLst>
              <a:ext uri="{FF2B5EF4-FFF2-40B4-BE49-F238E27FC236}">
                <a16:creationId xmlns:a16="http://schemas.microsoft.com/office/drawing/2014/main" id="{5B707A58-9AF4-9CEC-04FF-2CC812580A3A}"/>
              </a:ext>
            </a:extLst>
          </p:cNvPr>
          <p:cNvGrpSpPr>
            <a:grpSpLocks/>
          </p:cNvGrpSpPr>
          <p:nvPr/>
        </p:nvGrpSpPr>
        <p:grpSpPr bwMode="auto">
          <a:xfrm>
            <a:off x="1000125" y="1057275"/>
            <a:ext cx="0" cy="0"/>
            <a:chOff x="0" y="0"/>
            <a:chExt cx="345" cy="104"/>
          </a:xfrm>
        </p:grpSpPr>
        <p:sp>
          <p:nvSpPr>
            <p:cNvPr id="31831" name="Freeform 1710">
              <a:extLst>
                <a:ext uri="{FF2B5EF4-FFF2-40B4-BE49-F238E27FC236}">
                  <a16:creationId xmlns:a16="http://schemas.microsoft.com/office/drawing/2014/main" id="{AEA9F63A-6ABA-0B30-3479-19F29101E7CC}"/>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832" name="Freeform 1711">
              <a:extLst>
                <a:ext uri="{FF2B5EF4-FFF2-40B4-BE49-F238E27FC236}">
                  <a16:creationId xmlns:a16="http://schemas.microsoft.com/office/drawing/2014/main" id="{4C32728C-7B70-5605-EB68-D5770BCFE3FB}"/>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833" name="Line 1712">
              <a:extLst>
                <a:ext uri="{FF2B5EF4-FFF2-40B4-BE49-F238E27FC236}">
                  <a16:creationId xmlns:a16="http://schemas.microsoft.com/office/drawing/2014/main" id="{60037CFC-C035-F11F-BD43-4839A44A300B}"/>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34" name="Line 1713">
              <a:extLst>
                <a:ext uri="{FF2B5EF4-FFF2-40B4-BE49-F238E27FC236}">
                  <a16:creationId xmlns:a16="http://schemas.microsoft.com/office/drawing/2014/main" id="{DBF445F7-5DEC-5363-A4F7-F48283F6B49A}"/>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35" name="Line 1714">
              <a:extLst>
                <a:ext uri="{FF2B5EF4-FFF2-40B4-BE49-F238E27FC236}">
                  <a16:creationId xmlns:a16="http://schemas.microsoft.com/office/drawing/2014/main" id="{3154E82F-04FB-3F51-0EA7-C2A640D0334A}"/>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36" name="Line 1715">
              <a:extLst>
                <a:ext uri="{FF2B5EF4-FFF2-40B4-BE49-F238E27FC236}">
                  <a16:creationId xmlns:a16="http://schemas.microsoft.com/office/drawing/2014/main" id="{CE94BE14-A952-69FB-0CE1-C28967ACE9B1}"/>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37" name="Line 1716">
              <a:extLst>
                <a:ext uri="{FF2B5EF4-FFF2-40B4-BE49-F238E27FC236}">
                  <a16:creationId xmlns:a16="http://schemas.microsoft.com/office/drawing/2014/main" id="{6C3E8A23-F665-1BCF-1E28-80C639C400ED}"/>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38" name="Line 1717">
              <a:extLst>
                <a:ext uri="{FF2B5EF4-FFF2-40B4-BE49-F238E27FC236}">
                  <a16:creationId xmlns:a16="http://schemas.microsoft.com/office/drawing/2014/main" id="{A41BDB17-7465-6826-EF88-17B071D3D1D4}"/>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39" name="Line 1718">
              <a:extLst>
                <a:ext uri="{FF2B5EF4-FFF2-40B4-BE49-F238E27FC236}">
                  <a16:creationId xmlns:a16="http://schemas.microsoft.com/office/drawing/2014/main" id="{FB643220-3CC2-7C69-95B4-0628BA031621}"/>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40" name="Line 1719">
              <a:extLst>
                <a:ext uri="{FF2B5EF4-FFF2-40B4-BE49-F238E27FC236}">
                  <a16:creationId xmlns:a16="http://schemas.microsoft.com/office/drawing/2014/main" id="{360B35C9-F8BD-E5A8-F105-C0FD61316779}"/>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41" name="Line 1720">
              <a:extLst>
                <a:ext uri="{FF2B5EF4-FFF2-40B4-BE49-F238E27FC236}">
                  <a16:creationId xmlns:a16="http://schemas.microsoft.com/office/drawing/2014/main" id="{7518D1C7-9A25-CAB6-4DF9-8584FBE6079F}"/>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42" name="Freeform 1721">
              <a:extLst>
                <a:ext uri="{FF2B5EF4-FFF2-40B4-BE49-F238E27FC236}">
                  <a16:creationId xmlns:a16="http://schemas.microsoft.com/office/drawing/2014/main" id="{6C96CFCB-5F3C-4A07-8D5C-7B23DC356589}"/>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43" name="Freeform 1722">
              <a:extLst>
                <a:ext uri="{FF2B5EF4-FFF2-40B4-BE49-F238E27FC236}">
                  <a16:creationId xmlns:a16="http://schemas.microsoft.com/office/drawing/2014/main" id="{0B0074E7-2EDC-4F91-3936-8F62ED433DA7}"/>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44" name="Freeform 1723">
              <a:extLst>
                <a:ext uri="{FF2B5EF4-FFF2-40B4-BE49-F238E27FC236}">
                  <a16:creationId xmlns:a16="http://schemas.microsoft.com/office/drawing/2014/main" id="{D4B1C296-1156-8D02-34E4-79E8573C32EA}"/>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45" name="Freeform 1724">
              <a:extLst>
                <a:ext uri="{FF2B5EF4-FFF2-40B4-BE49-F238E27FC236}">
                  <a16:creationId xmlns:a16="http://schemas.microsoft.com/office/drawing/2014/main" id="{9CB9E8B6-D4BD-DF5F-8034-B0520CB673AB}"/>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46" name="Freeform 1725">
              <a:extLst>
                <a:ext uri="{FF2B5EF4-FFF2-40B4-BE49-F238E27FC236}">
                  <a16:creationId xmlns:a16="http://schemas.microsoft.com/office/drawing/2014/main" id="{8F7EC86C-E0C3-6756-FEDF-8B9345ADDE1A}"/>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47" name="Freeform 1726">
              <a:extLst>
                <a:ext uri="{FF2B5EF4-FFF2-40B4-BE49-F238E27FC236}">
                  <a16:creationId xmlns:a16="http://schemas.microsoft.com/office/drawing/2014/main" id="{FAAE7915-026C-8C88-595E-323248234FB8}"/>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48" name="Line 1727">
              <a:extLst>
                <a:ext uri="{FF2B5EF4-FFF2-40B4-BE49-F238E27FC236}">
                  <a16:creationId xmlns:a16="http://schemas.microsoft.com/office/drawing/2014/main" id="{492C3F2A-DF5C-485C-C1D5-52D2C8654670}"/>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49" name="Freeform 1728">
              <a:extLst>
                <a:ext uri="{FF2B5EF4-FFF2-40B4-BE49-F238E27FC236}">
                  <a16:creationId xmlns:a16="http://schemas.microsoft.com/office/drawing/2014/main" id="{DAC40A5F-A28A-0AE5-4866-541C05FC15B6}"/>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50" name="Freeform 1729">
              <a:extLst>
                <a:ext uri="{FF2B5EF4-FFF2-40B4-BE49-F238E27FC236}">
                  <a16:creationId xmlns:a16="http://schemas.microsoft.com/office/drawing/2014/main" id="{7DB25BE7-BAC4-950D-710B-C43C86D52717}"/>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51" name="Line 1730">
              <a:extLst>
                <a:ext uri="{FF2B5EF4-FFF2-40B4-BE49-F238E27FC236}">
                  <a16:creationId xmlns:a16="http://schemas.microsoft.com/office/drawing/2014/main" id="{1DDF42F7-AA5E-73D5-9536-AF817CA26F11}"/>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52" name="Line 1731">
              <a:extLst>
                <a:ext uri="{FF2B5EF4-FFF2-40B4-BE49-F238E27FC236}">
                  <a16:creationId xmlns:a16="http://schemas.microsoft.com/office/drawing/2014/main" id="{198CD599-615A-E3D5-B910-B8079D5339AA}"/>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53" name="Line 1732">
              <a:extLst>
                <a:ext uri="{FF2B5EF4-FFF2-40B4-BE49-F238E27FC236}">
                  <a16:creationId xmlns:a16="http://schemas.microsoft.com/office/drawing/2014/main" id="{AEEF93E2-6ED2-A8D4-BDFA-72C898B478D9}"/>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54" name="Line 1733">
              <a:extLst>
                <a:ext uri="{FF2B5EF4-FFF2-40B4-BE49-F238E27FC236}">
                  <a16:creationId xmlns:a16="http://schemas.microsoft.com/office/drawing/2014/main" id="{C50015EA-EE58-DB01-BA05-7C4CC9F3B026}"/>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55" name="Freeform 1734">
              <a:extLst>
                <a:ext uri="{FF2B5EF4-FFF2-40B4-BE49-F238E27FC236}">
                  <a16:creationId xmlns:a16="http://schemas.microsoft.com/office/drawing/2014/main" id="{232367A3-4E71-C779-6F17-BFEDA7C5C1DE}"/>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56" name="Line 1735">
              <a:extLst>
                <a:ext uri="{FF2B5EF4-FFF2-40B4-BE49-F238E27FC236}">
                  <a16:creationId xmlns:a16="http://schemas.microsoft.com/office/drawing/2014/main" id="{63730947-4A5C-4FDE-D33F-B5C910EBE43A}"/>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57" name="Line 1736">
              <a:extLst>
                <a:ext uri="{FF2B5EF4-FFF2-40B4-BE49-F238E27FC236}">
                  <a16:creationId xmlns:a16="http://schemas.microsoft.com/office/drawing/2014/main" id="{BD5DB5C1-76D3-090A-7787-101EBB7B91F9}"/>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58" name="Line 1737">
              <a:extLst>
                <a:ext uri="{FF2B5EF4-FFF2-40B4-BE49-F238E27FC236}">
                  <a16:creationId xmlns:a16="http://schemas.microsoft.com/office/drawing/2014/main" id="{94E2E612-4A70-35E9-CA29-FA6033C45929}"/>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59" name="Line 1738">
              <a:extLst>
                <a:ext uri="{FF2B5EF4-FFF2-40B4-BE49-F238E27FC236}">
                  <a16:creationId xmlns:a16="http://schemas.microsoft.com/office/drawing/2014/main" id="{2E09F2A8-FC1E-076F-5849-5EBC7BE9C5A2}"/>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0" name="Line 1739">
              <a:extLst>
                <a:ext uri="{FF2B5EF4-FFF2-40B4-BE49-F238E27FC236}">
                  <a16:creationId xmlns:a16="http://schemas.microsoft.com/office/drawing/2014/main" id="{53C24FCC-7F98-9379-6CBA-A7D3A7834CE2}"/>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1" name="Line 1740">
              <a:extLst>
                <a:ext uri="{FF2B5EF4-FFF2-40B4-BE49-F238E27FC236}">
                  <a16:creationId xmlns:a16="http://schemas.microsoft.com/office/drawing/2014/main" id="{96483F90-B08E-CBD8-F28F-8498977F5443}"/>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2" name="Line 1741">
              <a:extLst>
                <a:ext uri="{FF2B5EF4-FFF2-40B4-BE49-F238E27FC236}">
                  <a16:creationId xmlns:a16="http://schemas.microsoft.com/office/drawing/2014/main" id="{5F583D9B-9F73-4E82-CC04-818A58016953}"/>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3" name="Line 1742">
              <a:extLst>
                <a:ext uri="{FF2B5EF4-FFF2-40B4-BE49-F238E27FC236}">
                  <a16:creationId xmlns:a16="http://schemas.microsoft.com/office/drawing/2014/main" id="{C5E251D4-5FA9-45CD-865B-A9EFFB7C4FCC}"/>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4" name="Line 1743">
              <a:extLst>
                <a:ext uri="{FF2B5EF4-FFF2-40B4-BE49-F238E27FC236}">
                  <a16:creationId xmlns:a16="http://schemas.microsoft.com/office/drawing/2014/main" id="{3BCCD857-BD85-D580-8CB4-06B9D3AE1BE9}"/>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5" name="Line 1744">
              <a:extLst>
                <a:ext uri="{FF2B5EF4-FFF2-40B4-BE49-F238E27FC236}">
                  <a16:creationId xmlns:a16="http://schemas.microsoft.com/office/drawing/2014/main" id="{B86909FE-0D3E-32DA-1E77-F493360B11AA}"/>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6" name="Freeform 1745">
              <a:extLst>
                <a:ext uri="{FF2B5EF4-FFF2-40B4-BE49-F238E27FC236}">
                  <a16:creationId xmlns:a16="http://schemas.microsoft.com/office/drawing/2014/main" id="{31D47B43-3876-211D-08A7-0B86EB49E3C1}"/>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67" name="Line 1746">
              <a:extLst>
                <a:ext uri="{FF2B5EF4-FFF2-40B4-BE49-F238E27FC236}">
                  <a16:creationId xmlns:a16="http://schemas.microsoft.com/office/drawing/2014/main" id="{02ED37E8-0D19-355B-B58A-FFCDE979C095}"/>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8" name="Line 1747">
              <a:extLst>
                <a:ext uri="{FF2B5EF4-FFF2-40B4-BE49-F238E27FC236}">
                  <a16:creationId xmlns:a16="http://schemas.microsoft.com/office/drawing/2014/main" id="{D508854C-65D3-1BAE-EFAE-8025F4126586}"/>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69" name="Line 1748">
              <a:extLst>
                <a:ext uri="{FF2B5EF4-FFF2-40B4-BE49-F238E27FC236}">
                  <a16:creationId xmlns:a16="http://schemas.microsoft.com/office/drawing/2014/main" id="{AC7C36DD-A99E-DA2D-4782-C2C53D942343}"/>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70" name="Line 1749">
              <a:extLst>
                <a:ext uri="{FF2B5EF4-FFF2-40B4-BE49-F238E27FC236}">
                  <a16:creationId xmlns:a16="http://schemas.microsoft.com/office/drawing/2014/main" id="{D273385F-0FA1-BA47-FC6D-98BACC054D7B}"/>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71" name="Freeform 1750">
              <a:extLst>
                <a:ext uri="{FF2B5EF4-FFF2-40B4-BE49-F238E27FC236}">
                  <a16:creationId xmlns:a16="http://schemas.microsoft.com/office/drawing/2014/main" id="{DA4CC20D-D4F6-CB9A-A7AA-D66290D7AFC5}"/>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72" name="Freeform 1751">
              <a:extLst>
                <a:ext uri="{FF2B5EF4-FFF2-40B4-BE49-F238E27FC236}">
                  <a16:creationId xmlns:a16="http://schemas.microsoft.com/office/drawing/2014/main" id="{882D4C33-CF9F-72CB-9E5A-19A33823CF80}"/>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73" name="Freeform 1752">
              <a:extLst>
                <a:ext uri="{FF2B5EF4-FFF2-40B4-BE49-F238E27FC236}">
                  <a16:creationId xmlns:a16="http://schemas.microsoft.com/office/drawing/2014/main" id="{7CEAFD3E-7C93-AF02-C00F-590C604882D0}"/>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74" name="Freeform 1753">
              <a:extLst>
                <a:ext uri="{FF2B5EF4-FFF2-40B4-BE49-F238E27FC236}">
                  <a16:creationId xmlns:a16="http://schemas.microsoft.com/office/drawing/2014/main" id="{3EC5E57C-857D-3DF8-7DF9-8508ACD597A9}"/>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75" name="Line 1754">
              <a:extLst>
                <a:ext uri="{FF2B5EF4-FFF2-40B4-BE49-F238E27FC236}">
                  <a16:creationId xmlns:a16="http://schemas.microsoft.com/office/drawing/2014/main" id="{DF723E2A-7C63-BDFD-9B64-1661537C4402}"/>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76" name="Line 1755">
              <a:extLst>
                <a:ext uri="{FF2B5EF4-FFF2-40B4-BE49-F238E27FC236}">
                  <a16:creationId xmlns:a16="http://schemas.microsoft.com/office/drawing/2014/main" id="{B560EFB7-FE40-7FF6-ED7E-366D2170927F}"/>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77" name="Line 1756">
              <a:extLst>
                <a:ext uri="{FF2B5EF4-FFF2-40B4-BE49-F238E27FC236}">
                  <a16:creationId xmlns:a16="http://schemas.microsoft.com/office/drawing/2014/main" id="{BD5C9A6E-AE72-8696-5346-61105E49166D}"/>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78" name="Line 1757">
              <a:extLst>
                <a:ext uri="{FF2B5EF4-FFF2-40B4-BE49-F238E27FC236}">
                  <a16:creationId xmlns:a16="http://schemas.microsoft.com/office/drawing/2014/main" id="{982A58A3-13F4-DDD1-DAF1-FABB2A37B615}"/>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79" name="Line 1758">
              <a:extLst>
                <a:ext uri="{FF2B5EF4-FFF2-40B4-BE49-F238E27FC236}">
                  <a16:creationId xmlns:a16="http://schemas.microsoft.com/office/drawing/2014/main" id="{9E0A2592-E6A0-2CCC-E8AD-2419F77B027E}"/>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80" name="Line 1759">
              <a:extLst>
                <a:ext uri="{FF2B5EF4-FFF2-40B4-BE49-F238E27FC236}">
                  <a16:creationId xmlns:a16="http://schemas.microsoft.com/office/drawing/2014/main" id="{960B2BA5-01D7-FCDF-9225-068025531C73}"/>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81" name="Freeform 1760">
              <a:extLst>
                <a:ext uri="{FF2B5EF4-FFF2-40B4-BE49-F238E27FC236}">
                  <a16:creationId xmlns:a16="http://schemas.microsoft.com/office/drawing/2014/main" id="{669A5CEC-C4DC-9BE5-35C7-49D3EA438E97}"/>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82" name="Freeform 1761">
              <a:extLst>
                <a:ext uri="{FF2B5EF4-FFF2-40B4-BE49-F238E27FC236}">
                  <a16:creationId xmlns:a16="http://schemas.microsoft.com/office/drawing/2014/main" id="{2293434F-2B4C-FF9B-B408-59481AFB5EF7}"/>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83" name="Line 1762">
              <a:extLst>
                <a:ext uri="{FF2B5EF4-FFF2-40B4-BE49-F238E27FC236}">
                  <a16:creationId xmlns:a16="http://schemas.microsoft.com/office/drawing/2014/main" id="{91023998-F51C-F4BC-CDD5-27DA6E39FDC4}"/>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84" name="Line 1763">
              <a:extLst>
                <a:ext uri="{FF2B5EF4-FFF2-40B4-BE49-F238E27FC236}">
                  <a16:creationId xmlns:a16="http://schemas.microsoft.com/office/drawing/2014/main" id="{B86B6CDF-E595-250A-7223-1BFD8299092D}"/>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85" name="Freeform 1764">
              <a:extLst>
                <a:ext uri="{FF2B5EF4-FFF2-40B4-BE49-F238E27FC236}">
                  <a16:creationId xmlns:a16="http://schemas.microsoft.com/office/drawing/2014/main" id="{9224451B-9B3E-6F5A-28D6-2D0018B7DC9E}"/>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86" name="Line 1765">
              <a:extLst>
                <a:ext uri="{FF2B5EF4-FFF2-40B4-BE49-F238E27FC236}">
                  <a16:creationId xmlns:a16="http://schemas.microsoft.com/office/drawing/2014/main" id="{ADAD7E53-7077-0CEE-B689-CEA799132711}"/>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87" name="Line 1766">
              <a:extLst>
                <a:ext uri="{FF2B5EF4-FFF2-40B4-BE49-F238E27FC236}">
                  <a16:creationId xmlns:a16="http://schemas.microsoft.com/office/drawing/2014/main" id="{782DAD4B-F788-614C-42F4-ED02B31A36E6}"/>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88" name="Line 1767">
              <a:extLst>
                <a:ext uri="{FF2B5EF4-FFF2-40B4-BE49-F238E27FC236}">
                  <a16:creationId xmlns:a16="http://schemas.microsoft.com/office/drawing/2014/main" id="{725BBC10-24F1-6845-7ADF-3F506A9C61C0}"/>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89" name="Line 1768">
              <a:extLst>
                <a:ext uri="{FF2B5EF4-FFF2-40B4-BE49-F238E27FC236}">
                  <a16:creationId xmlns:a16="http://schemas.microsoft.com/office/drawing/2014/main" id="{1DD3DBC7-67F4-BB67-0FD5-F4904A13882A}"/>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90" name="Freeform 1769">
              <a:extLst>
                <a:ext uri="{FF2B5EF4-FFF2-40B4-BE49-F238E27FC236}">
                  <a16:creationId xmlns:a16="http://schemas.microsoft.com/office/drawing/2014/main" id="{3410A121-42AA-F4F1-1C77-29BB54C0FCCC}"/>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1" name="Freeform 1770">
              <a:extLst>
                <a:ext uri="{FF2B5EF4-FFF2-40B4-BE49-F238E27FC236}">
                  <a16:creationId xmlns:a16="http://schemas.microsoft.com/office/drawing/2014/main" id="{A8DE98FC-BF45-02AD-09F9-86880581444D}"/>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2" name="Freeform 1771">
              <a:extLst>
                <a:ext uri="{FF2B5EF4-FFF2-40B4-BE49-F238E27FC236}">
                  <a16:creationId xmlns:a16="http://schemas.microsoft.com/office/drawing/2014/main" id="{0A3A6A40-BCBD-1983-12B1-45DF74C32E05}"/>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3" name="Freeform 1772">
              <a:extLst>
                <a:ext uri="{FF2B5EF4-FFF2-40B4-BE49-F238E27FC236}">
                  <a16:creationId xmlns:a16="http://schemas.microsoft.com/office/drawing/2014/main" id="{E1EF4276-1351-EEF5-18E9-0FBDFEA7C787}"/>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4" name="Freeform 1773">
              <a:extLst>
                <a:ext uri="{FF2B5EF4-FFF2-40B4-BE49-F238E27FC236}">
                  <a16:creationId xmlns:a16="http://schemas.microsoft.com/office/drawing/2014/main" id="{53901CA3-504E-916C-2EFF-ADA982F9C019}"/>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5" name="Line 1774">
              <a:extLst>
                <a:ext uri="{FF2B5EF4-FFF2-40B4-BE49-F238E27FC236}">
                  <a16:creationId xmlns:a16="http://schemas.microsoft.com/office/drawing/2014/main" id="{23CE3836-77F5-2F24-E35E-0D9549DF24B0}"/>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96" name="Freeform 1775">
              <a:extLst>
                <a:ext uri="{FF2B5EF4-FFF2-40B4-BE49-F238E27FC236}">
                  <a16:creationId xmlns:a16="http://schemas.microsoft.com/office/drawing/2014/main" id="{1D861AFB-8749-8C85-1CD9-ABB781BCAA52}"/>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7" name="Freeform 1776">
              <a:extLst>
                <a:ext uri="{FF2B5EF4-FFF2-40B4-BE49-F238E27FC236}">
                  <a16:creationId xmlns:a16="http://schemas.microsoft.com/office/drawing/2014/main" id="{A3118D92-79C3-71DE-3E81-2AF561D1C658}"/>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8" name="Freeform 1777">
              <a:extLst>
                <a:ext uri="{FF2B5EF4-FFF2-40B4-BE49-F238E27FC236}">
                  <a16:creationId xmlns:a16="http://schemas.microsoft.com/office/drawing/2014/main" id="{D0E05C30-AE2C-54AF-0001-8DED6B42992B}"/>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99" name="Freeform 1778">
              <a:extLst>
                <a:ext uri="{FF2B5EF4-FFF2-40B4-BE49-F238E27FC236}">
                  <a16:creationId xmlns:a16="http://schemas.microsoft.com/office/drawing/2014/main" id="{FF854C54-3765-4B54-3A15-8B07547AFEE9}"/>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0" name="Freeform 1779">
              <a:extLst>
                <a:ext uri="{FF2B5EF4-FFF2-40B4-BE49-F238E27FC236}">
                  <a16:creationId xmlns:a16="http://schemas.microsoft.com/office/drawing/2014/main" id="{0AE3B853-1AB1-6011-FE02-353AC801AE38}"/>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1" name="Freeform 1780">
              <a:extLst>
                <a:ext uri="{FF2B5EF4-FFF2-40B4-BE49-F238E27FC236}">
                  <a16:creationId xmlns:a16="http://schemas.microsoft.com/office/drawing/2014/main" id="{D790915A-472A-23EB-E783-C3EF4DF403CA}"/>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2" name="Freeform 1781">
              <a:extLst>
                <a:ext uri="{FF2B5EF4-FFF2-40B4-BE49-F238E27FC236}">
                  <a16:creationId xmlns:a16="http://schemas.microsoft.com/office/drawing/2014/main" id="{0857CA15-9079-900F-27B6-FFEA86869CBD}"/>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3" name="Freeform 1782">
              <a:extLst>
                <a:ext uri="{FF2B5EF4-FFF2-40B4-BE49-F238E27FC236}">
                  <a16:creationId xmlns:a16="http://schemas.microsoft.com/office/drawing/2014/main" id="{E352936F-64E1-5D86-B5FE-9466B8BEC1B5}"/>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4" name="Line 1783">
              <a:extLst>
                <a:ext uri="{FF2B5EF4-FFF2-40B4-BE49-F238E27FC236}">
                  <a16:creationId xmlns:a16="http://schemas.microsoft.com/office/drawing/2014/main" id="{39E0A90F-D401-023B-DEEE-536AF3A72F00}"/>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05" name="Line 1784">
              <a:extLst>
                <a:ext uri="{FF2B5EF4-FFF2-40B4-BE49-F238E27FC236}">
                  <a16:creationId xmlns:a16="http://schemas.microsoft.com/office/drawing/2014/main" id="{1CA2AF2F-BC8C-68B0-2A69-A9F5F9A19C4B}"/>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06" name="Freeform 1785">
              <a:extLst>
                <a:ext uri="{FF2B5EF4-FFF2-40B4-BE49-F238E27FC236}">
                  <a16:creationId xmlns:a16="http://schemas.microsoft.com/office/drawing/2014/main" id="{BEEC43F6-AF29-FF1B-C882-29E37AED6C43}"/>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7" name="Freeform 1786">
              <a:extLst>
                <a:ext uri="{FF2B5EF4-FFF2-40B4-BE49-F238E27FC236}">
                  <a16:creationId xmlns:a16="http://schemas.microsoft.com/office/drawing/2014/main" id="{35BAFF0B-A7DE-5029-8085-CA4D4261FC4C}"/>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8" name="Freeform 1787">
              <a:extLst>
                <a:ext uri="{FF2B5EF4-FFF2-40B4-BE49-F238E27FC236}">
                  <a16:creationId xmlns:a16="http://schemas.microsoft.com/office/drawing/2014/main" id="{45FDC0D4-73B4-C384-B6D1-A4834C626D2A}"/>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09" name="Freeform 1788">
              <a:extLst>
                <a:ext uri="{FF2B5EF4-FFF2-40B4-BE49-F238E27FC236}">
                  <a16:creationId xmlns:a16="http://schemas.microsoft.com/office/drawing/2014/main" id="{A4BB7A4F-1DBA-EE22-AF94-5EA5E723C13F}"/>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10" name="Line 1789">
              <a:extLst>
                <a:ext uri="{FF2B5EF4-FFF2-40B4-BE49-F238E27FC236}">
                  <a16:creationId xmlns:a16="http://schemas.microsoft.com/office/drawing/2014/main" id="{43E9A894-668D-2CA1-D2DB-9880C573CBBB}"/>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1" name="Line 1790">
              <a:extLst>
                <a:ext uri="{FF2B5EF4-FFF2-40B4-BE49-F238E27FC236}">
                  <a16:creationId xmlns:a16="http://schemas.microsoft.com/office/drawing/2014/main" id="{A63BA432-63B2-6705-1833-C17044472C84}"/>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2" name="Line 1791">
              <a:extLst>
                <a:ext uri="{FF2B5EF4-FFF2-40B4-BE49-F238E27FC236}">
                  <a16:creationId xmlns:a16="http://schemas.microsoft.com/office/drawing/2014/main" id="{C39AB264-096D-98CF-F1C1-D634FD5A1E48}"/>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3" name="Freeform 1792">
              <a:extLst>
                <a:ext uri="{FF2B5EF4-FFF2-40B4-BE49-F238E27FC236}">
                  <a16:creationId xmlns:a16="http://schemas.microsoft.com/office/drawing/2014/main" id="{4EDFF15F-0829-3C45-9898-73EB605FBDAA}"/>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14" name="Line 1793">
              <a:extLst>
                <a:ext uri="{FF2B5EF4-FFF2-40B4-BE49-F238E27FC236}">
                  <a16:creationId xmlns:a16="http://schemas.microsoft.com/office/drawing/2014/main" id="{39D0DCD9-E8A4-4D5C-52A1-E23FBB2FE282}"/>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5" name="Line 1794">
              <a:extLst>
                <a:ext uri="{FF2B5EF4-FFF2-40B4-BE49-F238E27FC236}">
                  <a16:creationId xmlns:a16="http://schemas.microsoft.com/office/drawing/2014/main" id="{039B9AB6-0994-9D31-0C6C-EE5AA376591E}"/>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6" name="Line 1795">
              <a:extLst>
                <a:ext uri="{FF2B5EF4-FFF2-40B4-BE49-F238E27FC236}">
                  <a16:creationId xmlns:a16="http://schemas.microsoft.com/office/drawing/2014/main" id="{F378E2FE-8765-4084-EFFE-CE6227950636}"/>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7" name="Line 1796">
              <a:extLst>
                <a:ext uri="{FF2B5EF4-FFF2-40B4-BE49-F238E27FC236}">
                  <a16:creationId xmlns:a16="http://schemas.microsoft.com/office/drawing/2014/main" id="{FA651FE5-19D5-4F28-39BB-4F50A69082D5}"/>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8" name="Line 1797">
              <a:extLst>
                <a:ext uri="{FF2B5EF4-FFF2-40B4-BE49-F238E27FC236}">
                  <a16:creationId xmlns:a16="http://schemas.microsoft.com/office/drawing/2014/main" id="{6FAC8831-50A2-BFC7-1FF6-00337CBD6A76}"/>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19" name="Line 1798">
              <a:extLst>
                <a:ext uri="{FF2B5EF4-FFF2-40B4-BE49-F238E27FC236}">
                  <a16:creationId xmlns:a16="http://schemas.microsoft.com/office/drawing/2014/main" id="{7EE7AB43-2385-7B49-712F-47EB9A4D1C55}"/>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0" name="Line 1799">
              <a:extLst>
                <a:ext uri="{FF2B5EF4-FFF2-40B4-BE49-F238E27FC236}">
                  <a16:creationId xmlns:a16="http://schemas.microsoft.com/office/drawing/2014/main" id="{7ED4521C-6282-D113-9AA8-F67C9844E138}"/>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1" name="Line 1800">
              <a:extLst>
                <a:ext uri="{FF2B5EF4-FFF2-40B4-BE49-F238E27FC236}">
                  <a16:creationId xmlns:a16="http://schemas.microsoft.com/office/drawing/2014/main" id="{28C50C12-7ACD-DA02-91CF-99CD51FFABF2}"/>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2" name="Line 1801">
              <a:extLst>
                <a:ext uri="{FF2B5EF4-FFF2-40B4-BE49-F238E27FC236}">
                  <a16:creationId xmlns:a16="http://schemas.microsoft.com/office/drawing/2014/main" id="{33FE7989-382A-72E9-E266-A71D0D8B7559}"/>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3" name="Line 1802">
              <a:extLst>
                <a:ext uri="{FF2B5EF4-FFF2-40B4-BE49-F238E27FC236}">
                  <a16:creationId xmlns:a16="http://schemas.microsoft.com/office/drawing/2014/main" id="{EAC582B2-EF65-2D52-89DA-8EA6188E2CD6}"/>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4" name="Line 1803">
              <a:extLst>
                <a:ext uri="{FF2B5EF4-FFF2-40B4-BE49-F238E27FC236}">
                  <a16:creationId xmlns:a16="http://schemas.microsoft.com/office/drawing/2014/main" id="{7AC30391-ADD6-C9AA-4294-5ACEF2DEB2BF}"/>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5" name="Freeform 1804">
              <a:extLst>
                <a:ext uri="{FF2B5EF4-FFF2-40B4-BE49-F238E27FC236}">
                  <a16:creationId xmlns:a16="http://schemas.microsoft.com/office/drawing/2014/main" id="{787E2BF7-F59A-2052-94D1-21D028227DE3}"/>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26" name="Freeform 1805">
              <a:extLst>
                <a:ext uri="{FF2B5EF4-FFF2-40B4-BE49-F238E27FC236}">
                  <a16:creationId xmlns:a16="http://schemas.microsoft.com/office/drawing/2014/main" id="{5AA052B0-F381-C51B-AE9B-7E092864C76F}"/>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27" name="Line 1806">
              <a:extLst>
                <a:ext uri="{FF2B5EF4-FFF2-40B4-BE49-F238E27FC236}">
                  <a16:creationId xmlns:a16="http://schemas.microsoft.com/office/drawing/2014/main" id="{C0A21B25-8413-E39D-F1A9-8D88DA35A841}"/>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8" name="Line 1807">
              <a:extLst>
                <a:ext uri="{FF2B5EF4-FFF2-40B4-BE49-F238E27FC236}">
                  <a16:creationId xmlns:a16="http://schemas.microsoft.com/office/drawing/2014/main" id="{DD84A77B-A16D-9A7A-B1AD-F80DD72834F1}"/>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29" name="Line 1808">
              <a:extLst>
                <a:ext uri="{FF2B5EF4-FFF2-40B4-BE49-F238E27FC236}">
                  <a16:creationId xmlns:a16="http://schemas.microsoft.com/office/drawing/2014/main" id="{9338C418-0083-D82A-4248-A47A896FE7BE}"/>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0" name="Freeform 1809">
              <a:extLst>
                <a:ext uri="{FF2B5EF4-FFF2-40B4-BE49-F238E27FC236}">
                  <a16:creationId xmlns:a16="http://schemas.microsoft.com/office/drawing/2014/main" id="{63C26B9C-41E5-F248-50BD-F2A0F8EE0BF3}"/>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31" name="Line 1810">
              <a:extLst>
                <a:ext uri="{FF2B5EF4-FFF2-40B4-BE49-F238E27FC236}">
                  <a16:creationId xmlns:a16="http://schemas.microsoft.com/office/drawing/2014/main" id="{5ABD5EB3-946B-1291-AADA-E8F5A19809ED}"/>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2" name="Line 1811">
              <a:extLst>
                <a:ext uri="{FF2B5EF4-FFF2-40B4-BE49-F238E27FC236}">
                  <a16:creationId xmlns:a16="http://schemas.microsoft.com/office/drawing/2014/main" id="{E6FF60DE-902D-F20D-63E0-026752D00BDF}"/>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3" name="Line 1812">
              <a:extLst>
                <a:ext uri="{FF2B5EF4-FFF2-40B4-BE49-F238E27FC236}">
                  <a16:creationId xmlns:a16="http://schemas.microsoft.com/office/drawing/2014/main" id="{D631F190-7CFC-E3D4-F627-DBBA3001650B}"/>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4" name="Line 1813">
              <a:extLst>
                <a:ext uri="{FF2B5EF4-FFF2-40B4-BE49-F238E27FC236}">
                  <a16:creationId xmlns:a16="http://schemas.microsoft.com/office/drawing/2014/main" id="{85F9D51B-C84A-8D84-E69B-CBE9038C545A}"/>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5" name="Line 1814">
              <a:extLst>
                <a:ext uri="{FF2B5EF4-FFF2-40B4-BE49-F238E27FC236}">
                  <a16:creationId xmlns:a16="http://schemas.microsoft.com/office/drawing/2014/main" id="{C060083D-E564-4DA5-C71F-DA00B61B3B90}"/>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6" name="Line 1815">
              <a:extLst>
                <a:ext uri="{FF2B5EF4-FFF2-40B4-BE49-F238E27FC236}">
                  <a16:creationId xmlns:a16="http://schemas.microsoft.com/office/drawing/2014/main" id="{9ACEAE72-D0F6-5110-FB2A-02143EA6DCB2}"/>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7" name="Line 1816">
              <a:extLst>
                <a:ext uri="{FF2B5EF4-FFF2-40B4-BE49-F238E27FC236}">
                  <a16:creationId xmlns:a16="http://schemas.microsoft.com/office/drawing/2014/main" id="{7C092DB8-1AFD-AAFC-0084-4D1FF246744B}"/>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38" name="Freeform 1817">
              <a:extLst>
                <a:ext uri="{FF2B5EF4-FFF2-40B4-BE49-F238E27FC236}">
                  <a16:creationId xmlns:a16="http://schemas.microsoft.com/office/drawing/2014/main" id="{2B62E6BD-3F4F-FCFC-C0F4-00A7DEC04656}"/>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39" name="Line 1818">
              <a:extLst>
                <a:ext uri="{FF2B5EF4-FFF2-40B4-BE49-F238E27FC236}">
                  <a16:creationId xmlns:a16="http://schemas.microsoft.com/office/drawing/2014/main" id="{CA1ABE8B-B923-863C-1022-ACFC100EFE74}"/>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40" name="Freeform 1819">
              <a:extLst>
                <a:ext uri="{FF2B5EF4-FFF2-40B4-BE49-F238E27FC236}">
                  <a16:creationId xmlns:a16="http://schemas.microsoft.com/office/drawing/2014/main" id="{3557ED24-A84D-C066-0901-D52F0C71DE81}"/>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41" name="Freeform 1820">
              <a:extLst>
                <a:ext uri="{FF2B5EF4-FFF2-40B4-BE49-F238E27FC236}">
                  <a16:creationId xmlns:a16="http://schemas.microsoft.com/office/drawing/2014/main" id="{D7F8FEF8-38A8-41E1-A851-C632BBF8022F}"/>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42" name="Line 1821">
              <a:extLst>
                <a:ext uri="{FF2B5EF4-FFF2-40B4-BE49-F238E27FC236}">
                  <a16:creationId xmlns:a16="http://schemas.microsoft.com/office/drawing/2014/main" id="{1BAFB051-7A28-C7FE-C9A6-71C664410BBE}"/>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43" name="Line 1822">
              <a:extLst>
                <a:ext uri="{FF2B5EF4-FFF2-40B4-BE49-F238E27FC236}">
                  <a16:creationId xmlns:a16="http://schemas.microsoft.com/office/drawing/2014/main" id="{01702851-9DD6-C2E0-204E-C57A4CFEDB68}"/>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44" name="Freeform 1823">
              <a:extLst>
                <a:ext uri="{FF2B5EF4-FFF2-40B4-BE49-F238E27FC236}">
                  <a16:creationId xmlns:a16="http://schemas.microsoft.com/office/drawing/2014/main" id="{FB41CED4-DDDF-2CAC-3150-D96A1BC38943}"/>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45" name="Line 1824">
              <a:extLst>
                <a:ext uri="{FF2B5EF4-FFF2-40B4-BE49-F238E27FC236}">
                  <a16:creationId xmlns:a16="http://schemas.microsoft.com/office/drawing/2014/main" id="{B8F45ED9-B5BB-4405-D917-93DD318F17C9}"/>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46" name="Line 1825">
              <a:extLst>
                <a:ext uri="{FF2B5EF4-FFF2-40B4-BE49-F238E27FC236}">
                  <a16:creationId xmlns:a16="http://schemas.microsoft.com/office/drawing/2014/main" id="{05C3E333-7B23-3710-944E-7A96271CBC73}"/>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47" name="Line 1826">
              <a:extLst>
                <a:ext uri="{FF2B5EF4-FFF2-40B4-BE49-F238E27FC236}">
                  <a16:creationId xmlns:a16="http://schemas.microsoft.com/office/drawing/2014/main" id="{F8220E8C-F40A-958B-AE36-D1C81CB40DEB}"/>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48" name="Freeform 1827">
              <a:extLst>
                <a:ext uri="{FF2B5EF4-FFF2-40B4-BE49-F238E27FC236}">
                  <a16:creationId xmlns:a16="http://schemas.microsoft.com/office/drawing/2014/main" id="{B8CF7876-5D55-69AC-DB3D-B0781C4FD2C2}"/>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49" name="Freeform 1828">
              <a:extLst>
                <a:ext uri="{FF2B5EF4-FFF2-40B4-BE49-F238E27FC236}">
                  <a16:creationId xmlns:a16="http://schemas.microsoft.com/office/drawing/2014/main" id="{EA3A85E2-25F8-A7F7-F459-3E469C301ECF}"/>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50" name="Freeform 1829">
              <a:extLst>
                <a:ext uri="{FF2B5EF4-FFF2-40B4-BE49-F238E27FC236}">
                  <a16:creationId xmlns:a16="http://schemas.microsoft.com/office/drawing/2014/main" id="{99E80DAD-CF7D-E2F5-83DE-4FAA6D0B0543}"/>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51" name="Line 1830">
              <a:extLst>
                <a:ext uri="{FF2B5EF4-FFF2-40B4-BE49-F238E27FC236}">
                  <a16:creationId xmlns:a16="http://schemas.microsoft.com/office/drawing/2014/main" id="{5A82A399-05D5-8F9E-51ED-E4ACBEC0B965}"/>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52" name="Freeform 1831">
              <a:extLst>
                <a:ext uri="{FF2B5EF4-FFF2-40B4-BE49-F238E27FC236}">
                  <a16:creationId xmlns:a16="http://schemas.microsoft.com/office/drawing/2014/main" id="{E4CB0029-A2B9-356D-5DD1-C8D93C426BA3}"/>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53" name="Line 1832">
              <a:extLst>
                <a:ext uri="{FF2B5EF4-FFF2-40B4-BE49-F238E27FC236}">
                  <a16:creationId xmlns:a16="http://schemas.microsoft.com/office/drawing/2014/main" id="{DE074A21-13EF-1FF9-4097-82C7E9DD6C89}"/>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54" name="Freeform 1833">
              <a:extLst>
                <a:ext uri="{FF2B5EF4-FFF2-40B4-BE49-F238E27FC236}">
                  <a16:creationId xmlns:a16="http://schemas.microsoft.com/office/drawing/2014/main" id="{8379DA72-EA74-1249-4DD5-4A878D742D4A}"/>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55" name="Freeform 1834">
              <a:extLst>
                <a:ext uri="{FF2B5EF4-FFF2-40B4-BE49-F238E27FC236}">
                  <a16:creationId xmlns:a16="http://schemas.microsoft.com/office/drawing/2014/main" id="{91F56FCE-5DA7-27BB-C0DC-86433270B15F}"/>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56" name="Line 1835">
              <a:extLst>
                <a:ext uri="{FF2B5EF4-FFF2-40B4-BE49-F238E27FC236}">
                  <a16:creationId xmlns:a16="http://schemas.microsoft.com/office/drawing/2014/main" id="{E8B7DEAA-549B-2D93-9AAD-8F8A2253E5C3}"/>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57" name="Line 1836">
              <a:extLst>
                <a:ext uri="{FF2B5EF4-FFF2-40B4-BE49-F238E27FC236}">
                  <a16:creationId xmlns:a16="http://schemas.microsoft.com/office/drawing/2014/main" id="{EE83B713-8852-1135-C698-F14FF9BB274A}"/>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58" name="Freeform 1837">
              <a:extLst>
                <a:ext uri="{FF2B5EF4-FFF2-40B4-BE49-F238E27FC236}">
                  <a16:creationId xmlns:a16="http://schemas.microsoft.com/office/drawing/2014/main" id="{F7983BE0-EA52-D560-A136-D30DD2C0AD7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59" name="Line 1838">
              <a:extLst>
                <a:ext uri="{FF2B5EF4-FFF2-40B4-BE49-F238E27FC236}">
                  <a16:creationId xmlns:a16="http://schemas.microsoft.com/office/drawing/2014/main" id="{4E953E2C-E529-15D4-A444-A57C6EC3131C}"/>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60" name="Line 1839">
              <a:extLst>
                <a:ext uri="{FF2B5EF4-FFF2-40B4-BE49-F238E27FC236}">
                  <a16:creationId xmlns:a16="http://schemas.microsoft.com/office/drawing/2014/main" id="{4D902D5C-8A8C-94E5-B0A5-98EF8E161B4A}"/>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61" name="Line 1840">
              <a:extLst>
                <a:ext uri="{FF2B5EF4-FFF2-40B4-BE49-F238E27FC236}">
                  <a16:creationId xmlns:a16="http://schemas.microsoft.com/office/drawing/2014/main" id="{A533F60C-53A0-B14E-C444-3F3C25B024AF}"/>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62" name="Freeform 1841">
              <a:extLst>
                <a:ext uri="{FF2B5EF4-FFF2-40B4-BE49-F238E27FC236}">
                  <a16:creationId xmlns:a16="http://schemas.microsoft.com/office/drawing/2014/main" id="{D3CEE1FD-F6F7-71AB-72D0-10CC4D09CD31}"/>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63" name="Freeform 1842">
              <a:extLst>
                <a:ext uri="{FF2B5EF4-FFF2-40B4-BE49-F238E27FC236}">
                  <a16:creationId xmlns:a16="http://schemas.microsoft.com/office/drawing/2014/main" id="{2FE600BB-CC73-DA35-82E8-6DC5AB5A18B0}"/>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64" name="Freeform 1843">
              <a:extLst>
                <a:ext uri="{FF2B5EF4-FFF2-40B4-BE49-F238E27FC236}">
                  <a16:creationId xmlns:a16="http://schemas.microsoft.com/office/drawing/2014/main" id="{BD40519C-A383-DC8A-C37A-2C423C803F6F}"/>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65" name="Freeform 1844">
              <a:extLst>
                <a:ext uri="{FF2B5EF4-FFF2-40B4-BE49-F238E27FC236}">
                  <a16:creationId xmlns:a16="http://schemas.microsoft.com/office/drawing/2014/main" id="{36F10EF9-3727-EAB9-5913-0D716AFBD446}"/>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66" name="Line 1845">
              <a:extLst>
                <a:ext uri="{FF2B5EF4-FFF2-40B4-BE49-F238E27FC236}">
                  <a16:creationId xmlns:a16="http://schemas.microsoft.com/office/drawing/2014/main" id="{45820B93-82D6-F9E6-DD12-130CA5482CB0}"/>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67" name="Line 1846">
              <a:extLst>
                <a:ext uri="{FF2B5EF4-FFF2-40B4-BE49-F238E27FC236}">
                  <a16:creationId xmlns:a16="http://schemas.microsoft.com/office/drawing/2014/main" id="{13CE2A83-EFFC-131D-4947-9C7A7C527FD0}"/>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68" name="Line 1847">
              <a:extLst>
                <a:ext uri="{FF2B5EF4-FFF2-40B4-BE49-F238E27FC236}">
                  <a16:creationId xmlns:a16="http://schemas.microsoft.com/office/drawing/2014/main" id="{B8875AD2-AC15-612C-8C11-AB91F131B8AE}"/>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69" name="Line 1848">
              <a:extLst>
                <a:ext uri="{FF2B5EF4-FFF2-40B4-BE49-F238E27FC236}">
                  <a16:creationId xmlns:a16="http://schemas.microsoft.com/office/drawing/2014/main" id="{39C51B26-67DD-93A2-1CEE-06BEB37FE625}"/>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70" name="Freeform 1849">
              <a:extLst>
                <a:ext uri="{FF2B5EF4-FFF2-40B4-BE49-F238E27FC236}">
                  <a16:creationId xmlns:a16="http://schemas.microsoft.com/office/drawing/2014/main" id="{EA7C0005-5608-EA96-4EFE-B14EBF3FADA8}"/>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71" name="Line 1850">
              <a:extLst>
                <a:ext uri="{FF2B5EF4-FFF2-40B4-BE49-F238E27FC236}">
                  <a16:creationId xmlns:a16="http://schemas.microsoft.com/office/drawing/2014/main" id="{7EF2AA83-A06D-D069-101C-1EEA14799FFE}"/>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72" name="Line 1851">
              <a:extLst>
                <a:ext uri="{FF2B5EF4-FFF2-40B4-BE49-F238E27FC236}">
                  <a16:creationId xmlns:a16="http://schemas.microsoft.com/office/drawing/2014/main" id="{7F52FF30-5CAC-5A3D-617D-A966AC36CC89}"/>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73" name="Line 1852">
              <a:extLst>
                <a:ext uri="{FF2B5EF4-FFF2-40B4-BE49-F238E27FC236}">
                  <a16:creationId xmlns:a16="http://schemas.microsoft.com/office/drawing/2014/main" id="{5032C674-7827-E580-C13B-EE88299B9EFC}"/>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74" name="Freeform 1853">
              <a:extLst>
                <a:ext uri="{FF2B5EF4-FFF2-40B4-BE49-F238E27FC236}">
                  <a16:creationId xmlns:a16="http://schemas.microsoft.com/office/drawing/2014/main" id="{6E335218-51B6-B93C-0CB1-CFC68E0A30F0}"/>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75" name="Freeform 1854">
              <a:extLst>
                <a:ext uri="{FF2B5EF4-FFF2-40B4-BE49-F238E27FC236}">
                  <a16:creationId xmlns:a16="http://schemas.microsoft.com/office/drawing/2014/main" id="{E3D0CFBB-CED2-CCDC-E16E-DDB71B46835A}"/>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76" name="Freeform 1855">
              <a:extLst>
                <a:ext uri="{FF2B5EF4-FFF2-40B4-BE49-F238E27FC236}">
                  <a16:creationId xmlns:a16="http://schemas.microsoft.com/office/drawing/2014/main" id="{2CF3BB7A-8663-893E-9099-88D0E00B1531}"/>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77" name="Line 1856">
              <a:extLst>
                <a:ext uri="{FF2B5EF4-FFF2-40B4-BE49-F238E27FC236}">
                  <a16:creationId xmlns:a16="http://schemas.microsoft.com/office/drawing/2014/main" id="{E18B50B5-8417-3FF8-24B4-6FA4B70F3C61}"/>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78" name="Line 1857">
              <a:extLst>
                <a:ext uri="{FF2B5EF4-FFF2-40B4-BE49-F238E27FC236}">
                  <a16:creationId xmlns:a16="http://schemas.microsoft.com/office/drawing/2014/main" id="{B617D798-8E68-91E2-8967-40A9FA6FB1FB}"/>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79" name="Freeform 1858">
              <a:extLst>
                <a:ext uri="{FF2B5EF4-FFF2-40B4-BE49-F238E27FC236}">
                  <a16:creationId xmlns:a16="http://schemas.microsoft.com/office/drawing/2014/main" id="{9B636564-B1F6-F769-7969-C4C2C29AB1FE}"/>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80" name="Freeform 1859">
              <a:extLst>
                <a:ext uri="{FF2B5EF4-FFF2-40B4-BE49-F238E27FC236}">
                  <a16:creationId xmlns:a16="http://schemas.microsoft.com/office/drawing/2014/main" id="{053790E8-A2E5-068C-50A1-CE4F263B2886}"/>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81" name="Freeform 1860">
              <a:extLst>
                <a:ext uri="{FF2B5EF4-FFF2-40B4-BE49-F238E27FC236}">
                  <a16:creationId xmlns:a16="http://schemas.microsoft.com/office/drawing/2014/main" id="{B170EB69-5006-7905-846F-756D9F405B0A}"/>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82" name="Line 1861">
              <a:extLst>
                <a:ext uri="{FF2B5EF4-FFF2-40B4-BE49-F238E27FC236}">
                  <a16:creationId xmlns:a16="http://schemas.microsoft.com/office/drawing/2014/main" id="{F2D55028-1F19-5E81-E682-DCFA488F7068}"/>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83" name="Line 1862">
              <a:extLst>
                <a:ext uri="{FF2B5EF4-FFF2-40B4-BE49-F238E27FC236}">
                  <a16:creationId xmlns:a16="http://schemas.microsoft.com/office/drawing/2014/main" id="{86E6CDA0-85A2-EA48-D58A-71A2AA6AECCE}"/>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84" name="Line 1863">
              <a:extLst>
                <a:ext uri="{FF2B5EF4-FFF2-40B4-BE49-F238E27FC236}">
                  <a16:creationId xmlns:a16="http://schemas.microsoft.com/office/drawing/2014/main" id="{51897AD4-7816-CEAE-1562-5ECDE6E13BA3}"/>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85" name="Freeform 1864">
              <a:extLst>
                <a:ext uri="{FF2B5EF4-FFF2-40B4-BE49-F238E27FC236}">
                  <a16:creationId xmlns:a16="http://schemas.microsoft.com/office/drawing/2014/main" id="{9FE81F5B-943E-72B7-2CEA-F5393E5802B1}"/>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86" name="Freeform 1865">
              <a:extLst>
                <a:ext uri="{FF2B5EF4-FFF2-40B4-BE49-F238E27FC236}">
                  <a16:creationId xmlns:a16="http://schemas.microsoft.com/office/drawing/2014/main" id="{F54850CF-F1DB-8BB0-A463-9F322B30150F}"/>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87" name="Line 1866">
              <a:extLst>
                <a:ext uri="{FF2B5EF4-FFF2-40B4-BE49-F238E27FC236}">
                  <a16:creationId xmlns:a16="http://schemas.microsoft.com/office/drawing/2014/main" id="{26333F02-076A-44AF-7C5B-137250A38A1A}"/>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88" name="Freeform 1867">
              <a:extLst>
                <a:ext uri="{FF2B5EF4-FFF2-40B4-BE49-F238E27FC236}">
                  <a16:creationId xmlns:a16="http://schemas.microsoft.com/office/drawing/2014/main" id="{914A27C7-3C5A-5C15-8FBF-7C4640A381B4}"/>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89" name="Freeform 1868">
              <a:extLst>
                <a:ext uri="{FF2B5EF4-FFF2-40B4-BE49-F238E27FC236}">
                  <a16:creationId xmlns:a16="http://schemas.microsoft.com/office/drawing/2014/main" id="{9B91B34D-885B-35C5-3843-14AF5E160DA2}"/>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90" name="Line 1869">
              <a:extLst>
                <a:ext uri="{FF2B5EF4-FFF2-40B4-BE49-F238E27FC236}">
                  <a16:creationId xmlns:a16="http://schemas.microsoft.com/office/drawing/2014/main" id="{F730F398-BECC-1E30-300D-841C7D94D14D}"/>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91" name="Line 1870">
              <a:extLst>
                <a:ext uri="{FF2B5EF4-FFF2-40B4-BE49-F238E27FC236}">
                  <a16:creationId xmlns:a16="http://schemas.microsoft.com/office/drawing/2014/main" id="{3DD8ADD4-5003-D841-891F-AEF4DF3E6D5E}"/>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92" name="Freeform 1871">
              <a:extLst>
                <a:ext uri="{FF2B5EF4-FFF2-40B4-BE49-F238E27FC236}">
                  <a16:creationId xmlns:a16="http://schemas.microsoft.com/office/drawing/2014/main" id="{B2856882-B23F-1690-F3D3-0D8024E03AFC}"/>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93" name="Line 1872">
              <a:extLst>
                <a:ext uri="{FF2B5EF4-FFF2-40B4-BE49-F238E27FC236}">
                  <a16:creationId xmlns:a16="http://schemas.microsoft.com/office/drawing/2014/main" id="{2F6A9E7F-F7D3-45AA-9C40-832A0FBEAAAD}"/>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94" name="Line 1873">
              <a:extLst>
                <a:ext uri="{FF2B5EF4-FFF2-40B4-BE49-F238E27FC236}">
                  <a16:creationId xmlns:a16="http://schemas.microsoft.com/office/drawing/2014/main" id="{F0C2DED6-085D-A747-9520-195C4F7D1B07}"/>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95" name="Freeform 1874">
              <a:extLst>
                <a:ext uri="{FF2B5EF4-FFF2-40B4-BE49-F238E27FC236}">
                  <a16:creationId xmlns:a16="http://schemas.microsoft.com/office/drawing/2014/main" id="{D3FFE29D-EEA0-31BF-47BC-5E2B6E78CF24}"/>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96" name="Line 1875">
              <a:extLst>
                <a:ext uri="{FF2B5EF4-FFF2-40B4-BE49-F238E27FC236}">
                  <a16:creationId xmlns:a16="http://schemas.microsoft.com/office/drawing/2014/main" id="{35959384-2DBE-8F0D-F18B-448762E45A6A}"/>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97" name="Freeform 1876">
              <a:extLst>
                <a:ext uri="{FF2B5EF4-FFF2-40B4-BE49-F238E27FC236}">
                  <a16:creationId xmlns:a16="http://schemas.microsoft.com/office/drawing/2014/main" id="{7953A63D-11A5-BC29-6057-201BE4ACF027}"/>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98" name="Line 1877">
              <a:extLst>
                <a:ext uri="{FF2B5EF4-FFF2-40B4-BE49-F238E27FC236}">
                  <a16:creationId xmlns:a16="http://schemas.microsoft.com/office/drawing/2014/main" id="{B8B34629-29E3-6E1E-9365-5D06848D0A1C}"/>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999" name="Freeform 1878">
              <a:extLst>
                <a:ext uri="{FF2B5EF4-FFF2-40B4-BE49-F238E27FC236}">
                  <a16:creationId xmlns:a16="http://schemas.microsoft.com/office/drawing/2014/main" id="{19B18F3F-CBD9-92D9-EAC7-04CBE4BE84B9}"/>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00" name="Line 1879">
              <a:extLst>
                <a:ext uri="{FF2B5EF4-FFF2-40B4-BE49-F238E27FC236}">
                  <a16:creationId xmlns:a16="http://schemas.microsoft.com/office/drawing/2014/main" id="{4A4BA706-CC11-5E82-431C-ADF878B4B4F0}"/>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01" name="Freeform 1880">
              <a:extLst>
                <a:ext uri="{FF2B5EF4-FFF2-40B4-BE49-F238E27FC236}">
                  <a16:creationId xmlns:a16="http://schemas.microsoft.com/office/drawing/2014/main" id="{5378816C-F3AE-D5EE-38D1-2B2FBBC73D07}"/>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02" name="Freeform 1881">
              <a:extLst>
                <a:ext uri="{FF2B5EF4-FFF2-40B4-BE49-F238E27FC236}">
                  <a16:creationId xmlns:a16="http://schemas.microsoft.com/office/drawing/2014/main" id="{152F073A-5BFE-BF2B-BCBC-03DD5D43556C}"/>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03" name="Freeform 1882">
              <a:extLst>
                <a:ext uri="{FF2B5EF4-FFF2-40B4-BE49-F238E27FC236}">
                  <a16:creationId xmlns:a16="http://schemas.microsoft.com/office/drawing/2014/main" id="{6C442962-1178-C267-FEDF-B5D0FC6C758F}"/>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04" name="Line 1883">
              <a:extLst>
                <a:ext uri="{FF2B5EF4-FFF2-40B4-BE49-F238E27FC236}">
                  <a16:creationId xmlns:a16="http://schemas.microsoft.com/office/drawing/2014/main" id="{09C679C8-848B-7BAF-A790-26823CE485B4}"/>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05" name="Line 1884">
              <a:extLst>
                <a:ext uri="{FF2B5EF4-FFF2-40B4-BE49-F238E27FC236}">
                  <a16:creationId xmlns:a16="http://schemas.microsoft.com/office/drawing/2014/main" id="{407AA660-3EAB-3C97-8451-40CC350F64E4}"/>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06" name="Line 1885">
              <a:extLst>
                <a:ext uri="{FF2B5EF4-FFF2-40B4-BE49-F238E27FC236}">
                  <a16:creationId xmlns:a16="http://schemas.microsoft.com/office/drawing/2014/main" id="{D31CAA6B-1532-18C8-ED81-1975255628BE}"/>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07" name="Freeform 1886">
              <a:extLst>
                <a:ext uri="{FF2B5EF4-FFF2-40B4-BE49-F238E27FC236}">
                  <a16:creationId xmlns:a16="http://schemas.microsoft.com/office/drawing/2014/main" id="{D10A1773-FD4B-F3DC-AB3D-549654F60F35}"/>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08" name="Freeform 1887">
              <a:extLst>
                <a:ext uri="{FF2B5EF4-FFF2-40B4-BE49-F238E27FC236}">
                  <a16:creationId xmlns:a16="http://schemas.microsoft.com/office/drawing/2014/main" id="{629D1D3C-E7E1-17EF-38E7-9946BB12594A}"/>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09" name="Line 1888">
              <a:extLst>
                <a:ext uri="{FF2B5EF4-FFF2-40B4-BE49-F238E27FC236}">
                  <a16:creationId xmlns:a16="http://schemas.microsoft.com/office/drawing/2014/main" id="{79C9BDE7-15BF-4D02-2CF0-851EF76B1A5A}"/>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10" name="Line 1889">
              <a:extLst>
                <a:ext uri="{FF2B5EF4-FFF2-40B4-BE49-F238E27FC236}">
                  <a16:creationId xmlns:a16="http://schemas.microsoft.com/office/drawing/2014/main" id="{581F407B-7D46-F800-66A9-98CEDEAD892A}"/>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11" name="Freeform 1890">
              <a:extLst>
                <a:ext uri="{FF2B5EF4-FFF2-40B4-BE49-F238E27FC236}">
                  <a16:creationId xmlns:a16="http://schemas.microsoft.com/office/drawing/2014/main" id="{4BCE7458-A7C4-5C31-9940-87077D1C957F}"/>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12" name="Line 1891">
              <a:extLst>
                <a:ext uri="{FF2B5EF4-FFF2-40B4-BE49-F238E27FC236}">
                  <a16:creationId xmlns:a16="http://schemas.microsoft.com/office/drawing/2014/main" id="{8E88D516-576D-0AD2-2978-DA0036ECD674}"/>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13" name="Line 1892">
              <a:extLst>
                <a:ext uri="{FF2B5EF4-FFF2-40B4-BE49-F238E27FC236}">
                  <a16:creationId xmlns:a16="http://schemas.microsoft.com/office/drawing/2014/main" id="{3D17EEBB-CD98-3268-7E6E-A05A11BFC1D7}"/>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14" name="Freeform 1893">
              <a:extLst>
                <a:ext uri="{FF2B5EF4-FFF2-40B4-BE49-F238E27FC236}">
                  <a16:creationId xmlns:a16="http://schemas.microsoft.com/office/drawing/2014/main" id="{C7ED2737-CB11-BF14-B958-178FB59C5A58}"/>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15" name="Freeform 1894">
              <a:extLst>
                <a:ext uri="{FF2B5EF4-FFF2-40B4-BE49-F238E27FC236}">
                  <a16:creationId xmlns:a16="http://schemas.microsoft.com/office/drawing/2014/main" id="{CAA631BE-C0CD-8C3D-4EA9-B2F5F5D1EFEE}"/>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16" name="Line 1895">
              <a:extLst>
                <a:ext uri="{FF2B5EF4-FFF2-40B4-BE49-F238E27FC236}">
                  <a16:creationId xmlns:a16="http://schemas.microsoft.com/office/drawing/2014/main" id="{9C3AEB4A-4133-3F72-C6E3-002948DF3B01}"/>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17" name="Line 1896">
              <a:extLst>
                <a:ext uri="{FF2B5EF4-FFF2-40B4-BE49-F238E27FC236}">
                  <a16:creationId xmlns:a16="http://schemas.microsoft.com/office/drawing/2014/main" id="{FFC95A75-13E5-6F51-6B2D-B38726672ED9}"/>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18" name="Line 1897">
              <a:extLst>
                <a:ext uri="{FF2B5EF4-FFF2-40B4-BE49-F238E27FC236}">
                  <a16:creationId xmlns:a16="http://schemas.microsoft.com/office/drawing/2014/main" id="{B3F0E049-07E4-8032-45B9-AE992204DD4B}"/>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19" name="Freeform 1898">
              <a:extLst>
                <a:ext uri="{FF2B5EF4-FFF2-40B4-BE49-F238E27FC236}">
                  <a16:creationId xmlns:a16="http://schemas.microsoft.com/office/drawing/2014/main" id="{9DDF0EE1-B177-8448-C6A7-A205AE87B118}"/>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20" name="Freeform 1899">
              <a:extLst>
                <a:ext uri="{FF2B5EF4-FFF2-40B4-BE49-F238E27FC236}">
                  <a16:creationId xmlns:a16="http://schemas.microsoft.com/office/drawing/2014/main" id="{B96BACAE-C530-8F2C-3838-43D32B5067A9}"/>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21" name="Freeform 1900">
              <a:extLst>
                <a:ext uri="{FF2B5EF4-FFF2-40B4-BE49-F238E27FC236}">
                  <a16:creationId xmlns:a16="http://schemas.microsoft.com/office/drawing/2014/main" id="{7BCDC94A-4E8E-FE0F-557B-76FF270E73AF}"/>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22" name="Line 1901">
              <a:extLst>
                <a:ext uri="{FF2B5EF4-FFF2-40B4-BE49-F238E27FC236}">
                  <a16:creationId xmlns:a16="http://schemas.microsoft.com/office/drawing/2014/main" id="{8D124007-8475-5540-40CC-7EEF299E3FCA}"/>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23" name="Freeform 1902">
              <a:extLst>
                <a:ext uri="{FF2B5EF4-FFF2-40B4-BE49-F238E27FC236}">
                  <a16:creationId xmlns:a16="http://schemas.microsoft.com/office/drawing/2014/main" id="{6D7912FC-7CBB-C799-5023-3851D194ED7A}"/>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24" name="Line 1903">
              <a:extLst>
                <a:ext uri="{FF2B5EF4-FFF2-40B4-BE49-F238E27FC236}">
                  <a16:creationId xmlns:a16="http://schemas.microsoft.com/office/drawing/2014/main" id="{BA85E717-FA59-1783-A7DF-875A423E69FA}"/>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25" name="Freeform 1904">
              <a:extLst>
                <a:ext uri="{FF2B5EF4-FFF2-40B4-BE49-F238E27FC236}">
                  <a16:creationId xmlns:a16="http://schemas.microsoft.com/office/drawing/2014/main" id="{1634C810-433D-5CA8-1F51-A3A66D5B5CE4}"/>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26" name="Line 1905">
              <a:extLst>
                <a:ext uri="{FF2B5EF4-FFF2-40B4-BE49-F238E27FC236}">
                  <a16:creationId xmlns:a16="http://schemas.microsoft.com/office/drawing/2014/main" id="{A602B4CC-3262-2E9B-0664-18F258B25265}"/>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27" name="Line 1906">
              <a:extLst>
                <a:ext uri="{FF2B5EF4-FFF2-40B4-BE49-F238E27FC236}">
                  <a16:creationId xmlns:a16="http://schemas.microsoft.com/office/drawing/2014/main" id="{7902E5D8-EFBB-2E20-F5E5-C8C6066900E6}"/>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28" name="Line 1907">
              <a:extLst>
                <a:ext uri="{FF2B5EF4-FFF2-40B4-BE49-F238E27FC236}">
                  <a16:creationId xmlns:a16="http://schemas.microsoft.com/office/drawing/2014/main" id="{8A55043D-BFA1-53FB-27AF-C3763E9B8E97}"/>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29" name="Freeform 1908">
              <a:extLst>
                <a:ext uri="{FF2B5EF4-FFF2-40B4-BE49-F238E27FC236}">
                  <a16:creationId xmlns:a16="http://schemas.microsoft.com/office/drawing/2014/main" id="{20CA87C9-EAAA-B1F1-2CE5-5AA14D8CBED3}"/>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30" name="Freeform 1909">
              <a:extLst>
                <a:ext uri="{FF2B5EF4-FFF2-40B4-BE49-F238E27FC236}">
                  <a16:creationId xmlns:a16="http://schemas.microsoft.com/office/drawing/2014/main" id="{2623C6C0-A205-B7AF-B31D-068FD7E95746}"/>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31" name="Freeform 1910">
              <a:extLst>
                <a:ext uri="{FF2B5EF4-FFF2-40B4-BE49-F238E27FC236}">
                  <a16:creationId xmlns:a16="http://schemas.microsoft.com/office/drawing/2014/main" id="{185F7D93-6BC1-D017-1C71-4A1C4F4DEDCB}"/>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32" name="Line 1911">
              <a:extLst>
                <a:ext uri="{FF2B5EF4-FFF2-40B4-BE49-F238E27FC236}">
                  <a16:creationId xmlns:a16="http://schemas.microsoft.com/office/drawing/2014/main" id="{A6EAEC84-E752-7360-C97E-66E71009569C}"/>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33" name="Line 1912">
              <a:extLst>
                <a:ext uri="{FF2B5EF4-FFF2-40B4-BE49-F238E27FC236}">
                  <a16:creationId xmlns:a16="http://schemas.microsoft.com/office/drawing/2014/main" id="{784B0CCA-3A4D-303B-96DA-D6772CF908D6}"/>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34" name="Line 1913">
              <a:extLst>
                <a:ext uri="{FF2B5EF4-FFF2-40B4-BE49-F238E27FC236}">
                  <a16:creationId xmlns:a16="http://schemas.microsoft.com/office/drawing/2014/main" id="{0547A2D0-9F02-A7DD-B558-B1B91FE30033}"/>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35" name="Freeform 1914">
              <a:extLst>
                <a:ext uri="{FF2B5EF4-FFF2-40B4-BE49-F238E27FC236}">
                  <a16:creationId xmlns:a16="http://schemas.microsoft.com/office/drawing/2014/main" id="{B11E14A0-309B-4A84-4FE6-598ACBEA4D88}"/>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36" name="Freeform 1915">
              <a:extLst>
                <a:ext uri="{FF2B5EF4-FFF2-40B4-BE49-F238E27FC236}">
                  <a16:creationId xmlns:a16="http://schemas.microsoft.com/office/drawing/2014/main" id="{3D715388-7715-DCAB-62A5-28A71FB5CDEC}"/>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37" name="Freeform 1916">
              <a:extLst>
                <a:ext uri="{FF2B5EF4-FFF2-40B4-BE49-F238E27FC236}">
                  <a16:creationId xmlns:a16="http://schemas.microsoft.com/office/drawing/2014/main" id="{B579D929-5962-D053-9A88-14ED70353052}"/>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38" name="Line 1917">
              <a:extLst>
                <a:ext uri="{FF2B5EF4-FFF2-40B4-BE49-F238E27FC236}">
                  <a16:creationId xmlns:a16="http://schemas.microsoft.com/office/drawing/2014/main" id="{8E7D8F12-FCBD-85A0-A83D-A4FD200B22A0}"/>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39" name="Line 1918">
              <a:extLst>
                <a:ext uri="{FF2B5EF4-FFF2-40B4-BE49-F238E27FC236}">
                  <a16:creationId xmlns:a16="http://schemas.microsoft.com/office/drawing/2014/main" id="{BCA1DE2D-2504-20C0-F783-47362A40E4B7}"/>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0" name="Line 1919">
              <a:extLst>
                <a:ext uri="{FF2B5EF4-FFF2-40B4-BE49-F238E27FC236}">
                  <a16:creationId xmlns:a16="http://schemas.microsoft.com/office/drawing/2014/main" id="{D330B18D-F78B-059A-B1CB-974BD6A24A5D}"/>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1" name="Line 1920">
              <a:extLst>
                <a:ext uri="{FF2B5EF4-FFF2-40B4-BE49-F238E27FC236}">
                  <a16:creationId xmlns:a16="http://schemas.microsoft.com/office/drawing/2014/main" id="{75F62252-1A7E-5BE5-4229-8D7D679BA75A}"/>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2" name="Line 1921">
              <a:extLst>
                <a:ext uri="{FF2B5EF4-FFF2-40B4-BE49-F238E27FC236}">
                  <a16:creationId xmlns:a16="http://schemas.microsoft.com/office/drawing/2014/main" id="{BAD91691-D8CC-B9D9-2311-50BA405ECE7F}"/>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3" name="Freeform 1922">
              <a:extLst>
                <a:ext uri="{FF2B5EF4-FFF2-40B4-BE49-F238E27FC236}">
                  <a16:creationId xmlns:a16="http://schemas.microsoft.com/office/drawing/2014/main" id="{C2CD4A61-53E6-3308-BBBA-C2BB4BF7CF2C}"/>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44" name="Line 1923">
              <a:extLst>
                <a:ext uri="{FF2B5EF4-FFF2-40B4-BE49-F238E27FC236}">
                  <a16:creationId xmlns:a16="http://schemas.microsoft.com/office/drawing/2014/main" id="{EB5BD2F8-8230-8E1E-A9A8-C0BF73F04867}"/>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5" name="Line 1924">
              <a:extLst>
                <a:ext uri="{FF2B5EF4-FFF2-40B4-BE49-F238E27FC236}">
                  <a16:creationId xmlns:a16="http://schemas.microsoft.com/office/drawing/2014/main" id="{99CFF85E-90F6-A4F7-C8C8-DFDDFD33006F}"/>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6" name="Line 1925">
              <a:extLst>
                <a:ext uri="{FF2B5EF4-FFF2-40B4-BE49-F238E27FC236}">
                  <a16:creationId xmlns:a16="http://schemas.microsoft.com/office/drawing/2014/main" id="{3DEB71F9-B6A1-01C7-086C-3D5A72E84459}"/>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7" name="Line 1926">
              <a:extLst>
                <a:ext uri="{FF2B5EF4-FFF2-40B4-BE49-F238E27FC236}">
                  <a16:creationId xmlns:a16="http://schemas.microsoft.com/office/drawing/2014/main" id="{D28890E0-2BD1-BF3B-EC09-CD0DA01758EF}"/>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8" name="Line 1927">
              <a:extLst>
                <a:ext uri="{FF2B5EF4-FFF2-40B4-BE49-F238E27FC236}">
                  <a16:creationId xmlns:a16="http://schemas.microsoft.com/office/drawing/2014/main" id="{EC669F64-AC21-027F-0A6F-FE316842678E}"/>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49" name="Line 1928">
              <a:extLst>
                <a:ext uri="{FF2B5EF4-FFF2-40B4-BE49-F238E27FC236}">
                  <a16:creationId xmlns:a16="http://schemas.microsoft.com/office/drawing/2014/main" id="{05F33F22-C07D-7BC2-F65D-2F2C920F18DB}"/>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0" name="Line 1929">
              <a:extLst>
                <a:ext uri="{FF2B5EF4-FFF2-40B4-BE49-F238E27FC236}">
                  <a16:creationId xmlns:a16="http://schemas.microsoft.com/office/drawing/2014/main" id="{EDCAC912-CCDD-0EF0-9C9B-F44F3EAC53F6}"/>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1" name="Freeform 1930">
              <a:extLst>
                <a:ext uri="{FF2B5EF4-FFF2-40B4-BE49-F238E27FC236}">
                  <a16:creationId xmlns:a16="http://schemas.microsoft.com/office/drawing/2014/main" id="{C3C5EDC4-C833-D9BF-39B6-98FC0F534AED}"/>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52" name="Freeform 1931">
              <a:extLst>
                <a:ext uri="{FF2B5EF4-FFF2-40B4-BE49-F238E27FC236}">
                  <a16:creationId xmlns:a16="http://schemas.microsoft.com/office/drawing/2014/main" id="{D12FC947-D840-3FF4-CCF8-52402ECB0E51}"/>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53" name="Line 1932">
              <a:extLst>
                <a:ext uri="{FF2B5EF4-FFF2-40B4-BE49-F238E27FC236}">
                  <a16:creationId xmlns:a16="http://schemas.microsoft.com/office/drawing/2014/main" id="{BDA11F12-E363-9F16-5A1A-E67AC92B52BF}"/>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4" name="Line 1933">
              <a:extLst>
                <a:ext uri="{FF2B5EF4-FFF2-40B4-BE49-F238E27FC236}">
                  <a16:creationId xmlns:a16="http://schemas.microsoft.com/office/drawing/2014/main" id="{878B4CD5-7BD5-E7D9-BB11-4AB8854DC27D}"/>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5" name="Line 1934">
              <a:extLst>
                <a:ext uri="{FF2B5EF4-FFF2-40B4-BE49-F238E27FC236}">
                  <a16:creationId xmlns:a16="http://schemas.microsoft.com/office/drawing/2014/main" id="{3AC9A1BD-4384-414F-7C70-67D9DC0CC62C}"/>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6" name="Line 1935">
              <a:extLst>
                <a:ext uri="{FF2B5EF4-FFF2-40B4-BE49-F238E27FC236}">
                  <a16:creationId xmlns:a16="http://schemas.microsoft.com/office/drawing/2014/main" id="{EB1304DD-4647-D36B-10C1-25190C508F97}"/>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7" name="Line 1936">
              <a:extLst>
                <a:ext uri="{FF2B5EF4-FFF2-40B4-BE49-F238E27FC236}">
                  <a16:creationId xmlns:a16="http://schemas.microsoft.com/office/drawing/2014/main" id="{5F29267C-4539-37D3-D9FA-F3399D58DBC6}"/>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8" name="Line 1937">
              <a:extLst>
                <a:ext uri="{FF2B5EF4-FFF2-40B4-BE49-F238E27FC236}">
                  <a16:creationId xmlns:a16="http://schemas.microsoft.com/office/drawing/2014/main" id="{44078EE1-B9BD-09FA-1EC4-72A73E061259}"/>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59" name="Line 1938">
              <a:extLst>
                <a:ext uri="{FF2B5EF4-FFF2-40B4-BE49-F238E27FC236}">
                  <a16:creationId xmlns:a16="http://schemas.microsoft.com/office/drawing/2014/main" id="{24E8C5D6-8B71-9202-6601-AA22792DF6D4}"/>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60" name="Line 1939">
              <a:extLst>
                <a:ext uri="{FF2B5EF4-FFF2-40B4-BE49-F238E27FC236}">
                  <a16:creationId xmlns:a16="http://schemas.microsoft.com/office/drawing/2014/main" id="{2DE1AAAA-AE80-4C4B-14C1-6DDDF04A6769}"/>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61" name="Line 1940">
              <a:extLst>
                <a:ext uri="{FF2B5EF4-FFF2-40B4-BE49-F238E27FC236}">
                  <a16:creationId xmlns:a16="http://schemas.microsoft.com/office/drawing/2014/main" id="{D3456DB4-A7EC-38F0-F368-04E4250930C8}"/>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62" name="Line 1941">
              <a:extLst>
                <a:ext uri="{FF2B5EF4-FFF2-40B4-BE49-F238E27FC236}">
                  <a16:creationId xmlns:a16="http://schemas.microsoft.com/office/drawing/2014/main" id="{8B16AC2F-B399-7E65-80D9-902213B7407D}"/>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63" name="Line 1942">
              <a:extLst>
                <a:ext uri="{FF2B5EF4-FFF2-40B4-BE49-F238E27FC236}">
                  <a16:creationId xmlns:a16="http://schemas.microsoft.com/office/drawing/2014/main" id="{AB320791-4B26-E667-BF3D-54A9C4FD96D4}"/>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64" name="Freeform 1943">
              <a:extLst>
                <a:ext uri="{FF2B5EF4-FFF2-40B4-BE49-F238E27FC236}">
                  <a16:creationId xmlns:a16="http://schemas.microsoft.com/office/drawing/2014/main" id="{C6EC852E-78DF-A7D0-04E3-8B237DCFF7B8}"/>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65" name="Freeform 1944">
              <a:extLst>
                <a:ext uri="{FF2B5EF4-FFF2-40B4-BE49-F238E27FC236}">
                  <a16:creationId xmlns:a16="http://schemas.microsoft.com/office/drawing/2014/main" id="{E1A9DBDB-D8A0-BA61-0882-37565FDC60DD}"/>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66" name="Freeform 1945">
              <a:extLst>
                <a:ext uri="{FF2B5EF4-FFF2-40B4-BE49-F238E27FC236}">
                  <a16:creationId xmlns:a16="http://schemas.microsoft.com/office/drawing/2014/main" id="{0A228883-8F04-33B0-BFCC-52991DFAE177}"/>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67" name="Line 1946">
              <a:extLst>
                <a:ext uri="{FF2B5EF4-FFF2-40B4-BE49-F238E27FC236}">
                  <a16:creationId xmlns:a16="http://schemas.microsoft.com/office/drawing/2014/main" id="{4FB0ED44-1405-4E61-4F1A-07BD2C998DD2}"/>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68" name="Freeform 1947">
              <a:extLst>
                <a:ext uri="{FF2B5EF4-FFF2-40B4-BE49-F238E27FC236}">
                  <a16:creationId xmlns:a16="http://schemas.microsoft.com/office/drawing/2014/main" id="{24289C95-32BB-172C-9BE6-8D429F627073}"/>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69" name="Freeform 1948">
              <a:extLst>
                <a:ext uri="{FF2B5EF4-FFF2-40B4-BE49-F238E27FC236}">
                  <a16:creationId xmlns:a16="http://schemas.microsoft.com/office/drawing/2014/main" id="{19C1AF41-256D-EF98-55ED-0B60CAEFFDCC}"/>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70" name="Freeform 1949">
              <a:extLst>
                <a:ext uri="{FF2B5EF4-FFF2-40B4-BE49-F238E27FC236}">
                  <a16:creationId xmlns:a16="http://schemas.microsoft.com/office/drawing/2014/main" id="{0162D005-780C-1B10-597C-503E11CA0121}"/>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71" name="Freeform 1950">
              <a:extLst>
                <a:ext uri="{FF2B5EF4-FFF2-40B4-BE49-F238E27FC236}">
                  <a16:creationId xmlns:a16="http://schemas.microsoft.com/office/drawing/2014/main" id="{5E12E24E-BA73-CCBE-CD52-75331242A78C}"/>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72" name="Line 1951">
              <a:extLst>
                <a:ext uri="{FF2B5EF4-FFF2-40B4-BE49-F238E27FC236}">
                  <a16:creationId xmlns:a16="http://schemas.microsoft.com/office/drawing/2014/main" id="{DDF9A607-E016-7C4E-2307-95835EF0C979}"/>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73" name="Freeform 1952">
              <a:extLst>
                <a:ext uri="{FF2B5EF4-FFF2-40B4-BE49-F238E27FC236}">
                  <a16:creationId xmlns:a16="http://schemas.microsoft.com/office/drawing/2014/main" id="{6C2202CB-F4D1-94B9-6219-0D2EFA96511D}"/>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74" name="Freeform 1953">
              <a:extLst>
                <a:ext uri="{FF2B5EF4-FFF2-40B4-BE49-F238E27FC236}">
                  <a16:creationId xmlns:a16="http://schemas.microsoft.com/office/drawing/2014/main" id="{3F88142B-C321-563D-B281-BD2A6E612D84}"/>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75" name="Freeform 1954">
              <a:extLst>
                <a:ext uri="{FF2B5EF4-FFF2-40B4-BE49-F238E27FC236}">
                  <a16:creationId xmlns:a16="http://schemas.microsoft.com/office/drawing/2014/main" id="{E48BF0D0-E5D6-1D0F-6482-DBACEFC62E65}"/>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76" name="Line 1955">
              <a:extLst>
                <a:ext uri="{FF2B5EF4-FFF2-40B4-BE49-F238E27FC236}">
                  <a16:creationId xmlns:a16="http://schemas.microsoft.com/office/drawing/2014/main" id="{DE84BEFD-1F1C-D162-7266-FD18B7CBCA07}"/>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77" name="Line 1956">
              <a:extLst>
                <a:ext uri="{FF2B5EF4-FFF2-40B4-BE49-F238E27FC236}">
                  <a16:creationId xmlns:a16="http://schemas.microsoft.com/office/drawing/2014/main" id="{11E2265A-CDC8-AF2E-87D3-E5866B65732A}"/>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78" name="Line 1957">
              <a:extLst>
                <a:ext uri="{FF2B5EF4-FFF2-40B4-BE49-F238E27FC236}">
                  <a16:creationId xmlns:a16="http://schemas.microsoft.com/office/drawing/2014/main" id="{8FC97A77-49A5-C617-322B-FF25DAEBF2E8}"/>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79" name="Line 1958">
              <a:extLst>
                <a:ext uri="{FF2B5EF4-FFF2-40B4-BE49-F238E27FC236}">
                  <a16:creationId xmlns:a16="http://schemas.microsoft.com/office/drawing/2014/main" id="{30989C1F-D0F3-6DBC-F775-6EE14C7DC7DA}"/>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80" name="Line 1959">
              <a:extLst>
                <a:ext uri="{FF2B5EF4-FFF2-40B4-BE49-F238E27FC236}">
                  <a16:creationId xmlns:a16="http://schemas.microsoft.com/office/drawing/2014/main" id="{D38BCF8A-24E8-1DEF-529B-67A10319AACD}"/>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81" name="Freeform 1960">
              <a:extLst>
                <a:ext uri="{FF2B5EF4-FFF2-40B4-BE49-F238E27FC236}">
                  <a16:creationId xmlns:a16="http://schemas.microsoft.com/office/drawing/2014/main" id="{F2F0AA5D-8777-264B-B94D-757349148128}"/>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82" name="Freeform 1961">
              <a:extLst>
                <a:ext uri="{FF2B5EF4-FFF2-40B4-BE49-F238E27FC236}">
                  <a16:creationId xmlns:a16="http://schemas.microsoft.com/office/drawing/2014/main" id="{D842E228-C464-609F-EF4D-6064A6A5A3C4}"/>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83" name="Line 1962">
              <a:extLst>
                <a:ext uri="{FF2B5EF4-FFF2-40B4-BE49-F238E27FC236}">
                  <a16:creationId xmlns:a16="http://schemas.microsoft.com/office/drawing/2014/main" id="{F7C60189-5CAD-E6EB-B1C9-975F85E060BC}"/>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84" name="Line 1963">
              <a:extLst>
                <a:ext uri="{FF2B5EF4-FFF2-40B4-BE49-F238E27FC236}">
                  <a16:creationId xmlns:a16="http://schemas.microsoft.com/office/drawing/2014/main" id="{BBA28FCE-EA63-0AC6-FCCD-48D2D3D0BBC5}"/>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85" name="Line 1964">
              <a:extLst>
                <a:ext uri="{FF2B5EF4-FFF2-40B4-BE49-F238E27FC236}">
                  <a16:creationId xmlns:a16="http://schemas.microsoft.com/office/drawing/2014/main" id="{6FD2540F-FE29-6BE4-0A43-2B94C946CD14}"/>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86" name="Freeform 1965">
              <a:extLst>
                <a:ext uri="{FF2B5EF4-FFF2-40B4-BE49-F238E27FC236}">
                  <a16:creationId xmlns:a16="http://schemas.microsoft.com/office/drawing/2014/main" id="{8EABE4E6-37A2-89DA-7DA5-54F4E0CE622E}"/>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87" name="Line 1966">
              <a:extLst>
                <a:ext uri="{FF2B5EF4-FFF2-40B4-BE49-F238E27FC236}">
                  <a16:creationId xmlns:a16="http://schemas.microsoft.com/office/drawing/2014/main" id="{5FC65243-733A-D097-B071-ECF9219B9D58}"/>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88" name="Line 1967">
              <a:extLst>
                <a:ext uri="{FF2B5EF4-FFF2-40B4-BE49-F238E27FC236}">
                  <a16:creationId xmlns:a16="http://schemas.microsoft.com/office/drawing/2014/main" id="{1666249B-CED0-6426-0562-8E19A920544F}"/>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89" name="Line 1968">
              <a:extLst>
                <a:ext uri="{FF2B5EF4-FFF2-40B4-BE49-F238E27FC236}">
                  <a16:creationId xmlns:a16="http://schemas.microsoft.com/office/drawing/2014/main" id="{414F1E53-2E3D-3354-718E-A523B22EB23E}"/>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90" name="Line 1969">
              <a:extLst>
                <a:ext uri="{FF2B5EF4-FFF2-40B4-BE49-F238E27FC236}">
                  <a16:creationId xmlns:a16="http://schemas.microsoft.com/office/drawing/2014/main" id="{570FCE3B-87DC-C63A-7CF7-CF798EE1529D}"/>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91" name="Line 1970">
              <a:extLst>
                <a:ext uri="{FF2B5EF4-FFF2-40B4-BE49-F238E27FC236}">
                  <a16:creationId xmlns:a16="http://schemas.microsoft.com/office/drawing/2014/main" id="{D52DBEE7-49CE-E37E-8ACB-122DA7FBF41F}"/>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92" name="Freeform 1971">
              <a:extLst>
                <a:ext uri="{FF2B5EF4-FFF2-40B4-BE49-F238E27FC236}">
                  <a16:creationId xmlns:a16="http://schemas.microsoft.com/office/drawing/2014/main" id="{2E17496E-7D2F-4560-2A44-78B5C4D5502C}"/>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93" name="Freeform 1972">
              <a:extLst>
                <a:ext uri="{FF2B5EF4-FFF2-40B4-BE49-F238E27FC236}">
                  <a16:creationId xmlns:a16="http://schemas.microsoft.com/office/drawing/2014/main" id="{AF337551-F9DB-77AD-B48F-87ACFA3CCECA}"/>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94" name="Freeform 1973">
              <a:extLst>
                <a:ext uri="{FF2B5EF4-FFF2-40B4-BE49-F238E27FC236}">
                  <a16:creationId xmlns:a16="http://schemas.microsoft.com/office/drawing/2014/main" id="{B56CD5EE-2418-2B6B-EEF4-396D4713DE12}"/>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95" name="Line 1974">
              <a:extLst>
                <a:ext uri="{FF2B5EF4-FFF2-40B4-BE49-F238E27FC236}">
                  <a16:creationId xmlns:a16="http://schemas.microsoft.com/office/drawing/2014/main" id="{1E09AF58-0B50-DD6D-309E-7DA401254E8C}"/>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96" name="Freeform 1975">
              <a:extLst>
                <a:ext uri="{FF2B5EF4-FFF2-40B4-BE49-F238E27FC236}">
                  <a16:creationId xmlns:a16="http://schemas.microsoft.com/office/drawing/2014/main" id="{2666E9E0-1C64-C753-A71E-A2A266734FD9}"/>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97" name="Line 1976">
              <a:extLst>
                <a:ext uri="{FF2B5EF4-FFF2-40B4-BE49-F238E27FC236}">
                  <a16:creationId xmlns:a16="http://schemas.microsoft.com/office/drawing/2014/main" id="{806FB111-E60E-5618-6C17-00DF43927489}"/>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098" name="Rectangle 1977">
              <a:extLst>
                <a:ext uri="{FF2B5EF4-FFF2-40B4-BE49-F238E27FC236}">
                  <a16:creationId xmlns:a16="http://schemas.microsoft.com/office/drawing/2014/main" id="{E4B2CB8C-5C98-5A60-68AC-1A67BF8221D0}"/>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2099" name="Freeform 1978">
              <a:extLst>
                <a:ext uri="{FF2B5EF4-FFF2-40B4-BE49-F238E27FC236}">
                  <a16:creationId xmlns:a16="http://schemas.microsoft.com/office/drawing/2014/main" id="{AF7AD33E-14BE-1615-7BF5-83E1B1E4A0AB}"/>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00" name="Freeform 1979">
              <a:extLst>
                <a:ext uri="{FF2B5EF4-FFF2-40B4-BE49-F238E27FC236}">
                  <a16:creationId xmlns:a16="http://schemas.microsoft.com/office/drawing/2014/main" id="{5CAB0FB7-F929-247D-CEB7-2C5E370C50CF}"/>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01" name="Freeform 1980">
              <a:extLst>
                <a:ext uri="{FF2B5EF4-FFF2-40B4-BE49-F238E27FC236}">
                  <a16:creationId xmlns:a16="http://schemas.microsoft.com/office/drawing/2014/main" id="{5ABCE784-FEE4-5539-872B-6569AF33DBBF}"/>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02" name="Freeform 1981">
              <a:extLst>
                <a:ext uri="{FF2B5EF4-FFF2-40B4-BE49-F238E27FC236}">
                  <a16:creationId xmlns:a16="http://schemas.microsoft.com/office/drawing/2014/main" id="{186B9CCA-FAE3-BC8E-E3A6-D938751093A2}"/>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03" name="Freeform 1982">
              <a:extLst>
                <a:ext uri="{FF2B5EF4-FFF2-40B4-BE49-F238E27FC236}">
                  <a16:creationId xmlns:a16="http://schemas.microsoft.com/office/drawing/2014/main" id="{69D94233-1AEB-5C13-E9DA-E8436E9EAFB9}"/>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04" name="Freeform 1983">
              <a:extLst>
                <a:ext uri="{FF2B5EF4-FFF2-40B4-BE49-F238E27FC236}">
                  <a16:creationId xmlns:a16="http://schemas.microsoft.com/office/drawing/2014/main" id="{063C9407-D21C-47DF-6677-1AF29E21E98C}"/>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0725" name="グループ化 561">
            <a:extLst>
              <a:ext uri="{FF2B5EF4-FFF2-40B4-BE49-F238E27FC236}">
                <a16:creationId xmlns:a16="http://schemas.microsoft.com/office/drawing/2014/main" id="{D1EA19AC-CCA3-761B-35C6-B92810FCD1B9}"/>
              </a:ext>
            </a:extLst>
          </p:cNvPr>
          <p:cNvGrpSpPr>
            <a:grpSpLocks/>
          </p:cNvGrpSpPr>
          <p:nvPr/>
        </p:nvGrpSpPr>
        <p:grpSpPr bwMode="auto">
          <a:xfrm>
            <a:off x="1000125" y="1057275"/>
            <a:ext cx="0" cy="0"/>
            <a:chOff x="0" y="0"/>
            <a:chExt cx="345" cy="104"/>
          </a:xfrm>
        </p:grpSpPr>
        <p:sp>
          <p:nvSpPr>
            <p:cNvPr id="31557" name="Freeform 1710">
              <a:extLst>
                <a:ext uri="{FF2B5EF4-FFF2-40B4-BE49-F238E27FC236}">
                  <a16:creationId xmlns:a16="http://schemas.microsoft.com/office/drawing/2014/main" id="{CA946B58-178A-4140-3408-7706868B6CF1}"/>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558" name="Freeform 1711">
              <a:extLst>
                <a:ext uri="{FF2B5EF4-FFF2-40B4-BE49-F238E27FC236}">
                  <a16:creationId xmlns:a16="http://schemas.microsoft.com/office/drawing/2014/main" id="{FCC7E17D-8D8D-977F-AA19-6DC9D3736602}"/>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559" name="Line 1712">
              <a:extLst>
                <a:ext uri="{FF2B5EF4-FFF2-40B4-BE49-F238E27FC236}">
                  <a16:creationId xmlns:a16="http://schemas.microsoft.com/office/drawing/2014/main" id="{E9BC1F88-6E90-482F-A98C-3C3305D97B01}"/>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0" name="Line 1713">
              <a:extLst>
                <a:ext uri="{FF2B5EF4-FFF2-40B4-BE49-F238E27FC236}">
                  <a16:creationId xmlns:a16="http://schemas.microsoft.com/office/drawing/2014/main" id="{7661E750-29E4-84B6-5EAC-9051813AB413}"/>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1" name="Line 1714">
              <a:extLst>
                <a:ext uri="{FF2B5EF4-FFF2-40B4-BE49-F238E27FC236}">
                  <a16:creationId xmlns:a16="http://schemas.microsoft.com/office/drawing/2014/main" id="{B1B78518-26AA-48F6-777A-937F798F71E2}"/>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2" name="Line 1715">
              <a:extLst>
                <a:ext uri="{FF2B5EF4-FFF2-40B4-BE49-F238E27FC236}">
                  <a16:creationId xmlns:a16="http://schemas.microsoft.com/office/drawing/2014/main" id="{4B251DD4-9298-121D-BC0D-7692018AFF46}"/>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3" name="Line 1716">
              <a:extLst>
                <a:ext uri="{FF2B5EF4-FFF2-40B4-BE49-F238E27FC236}">
                  <a16:creationId xmlns:a16="http://schemas.microsoft.com/office/drawing/2014/main" id="{3A258B87-B943-6D37-58A1-1B6228FD886E}"/>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4" name="Line 1717">
              <a:extLst>
                <a:ext uri="{FF2B5EF4-FFF2-40B4-BE49-F238E27FC236}">
                  <a16:creationId xmlns:a16="http://schemas.microsoft.com/office/drawing/2014/main" id="{DB253E72-6C00-B690-8EE3-096952833F27}"/>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5" name="Line 1718">
              <a:extLst>
                <a:ext uri="{FF2B5EF4-FFF2-40B4-BE49-F238E27FC236}">
                  <a16:creationId xmlns:a16="http://schemas.microsoft.com/office/drawing/2014/main" id="{BC8553F3-62B5-6743-7341-BA3B3B2F9D6D}"/>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6" name="Line 1719">
              <a:extLst>
                <a:ext uri="{FF2B5EF4-FFF2-40B4-BE49-F238E27FC236}">
                  <a16:creationId xmlns:a16="http://schemas.microsoft.com/office/drawing/2014/main" id="{730BDE04-9311-72C7-D22D-A92D9F8FD0F4}"/>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7" name="Line 1720">
              <a:extLst>
                <a:ext uri="{FF2B5EF4-FFF2-40B4-BE49-F238E27FC236}">
                  <a16:creationId xmlns:a16="http://schemas.microsoft.com/office/drawing/2014/main" id="{4C571E9D-AFE2-C755-B213-3CE338926FC6}"/>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68" name="Freeform 1721">
              <a:extLst>
                <a:ext uri="{FF2B5EF4-FFF2-40B4-BE49-F238E27FC236}">
                  <a16:creationId xmlns:a16="http://schemas.microsoft.com/office/drawing/2014/main" id="{3FA71693-ACEA-A6B5-D1C7-C9556D429FCC}"/>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69" name="Freeform 1722">
              <a:extLst>
                <a:ext uri="{FF2B5EF4-FFF2-40B4-BE49-F238E27FC236}">
                  <a16:creationId xmlns:a16="http://schemas.microsoft.com/office/drawing/2014/main" id="{56AA51B6-D738-EA83-D7E0-35435D1B7FAB}"/>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70" name="Freeform 1723">
              <a:extLst>
                <a:ext uri="{FF2B5EF4-FFF2-40B4-BE49-F238E27FC236}">
                  <a16:creationId xmlns:a16="http://schemas.microsoft.com/office/drawing/2014/main" id="{F4F4334F-8809-7333-6403-59113670A503}"/>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71" name="Freeform 1724">
              <a:extLst>
                <a:ext uri="{FF2B5EF4-FFF2-40B4-BE49-F238E27FC236}">
                  <a16:creationId xmlns:a16="http://schemas.microsoft.com/office/drawing/2014/main" id="{7FCE722C-00C9-5A9D-EBF1-3AD27160835D}"/>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72" name="Freeform 1725">
              <a:extLst>
                <a:ext uri="{FF2B5EF4-FFF2-40B4-BE49-F238E27FC236}">
                  <a16:creationId xmlns:a16="http://schemas.microsoft.com/office/drawing/2014/main" id="{01CDEFDA-8481-E538-347E-1591C5A6454F}"/>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73" name="Freeform 1726">
              <a:extLst>
                <a:ext uri="{FF2B5EF4-FFF2-40B4-BE49-F238E27FC236}">
                  <a16:creationId xmlns:a16="http://schemas.microsoft.com/office/drawing/2014/main" id="{D60B39A5-65D0-EC84-ABF7-D20EAE192108}"/>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74" name="Line 1727">
              <a:extLst>
                <a:ext uri="{FF2B5EF4-FFF2-40B4-BE49-F238E27FC236}">
                  <a16:creationId xmlns:a16="http://schemas.microsoft.com/office/drawing/2014/main" id="{946FA9C0-979D-7450-6A1E-79F2212D0176}"/>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75" name="Freeform 1728">
              <a:extLst>
                <a:ext uri="{FF2B5EF4-FFF2-40B4-BE49-F238E27FC236}">
                  <a16:creationId xmlns:a16="http://schemas.microsoft.com/office/drawing/2014/main" id="{638FA622-FD3B-354C-7BF9-607B694358BD}"/>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76" name="Freeform 1729">
              <a:extLst>
                <a:ext uri="{FF2B5EF4-FFF2-40B4-BE49-F238E27FC236}">
                  <a16:creationId xmlns:a16="http://schemas.microsoft.com/office/drawing/2014/main" id="{1D8B9588-01DF-F9F8-8C62-06D272A51272}"/>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77" name="Line 1730">
              <a:extLst>
                <a:ext uri="{FF2B5EF4-FFF2-40B4-BE49-F238E27FC236}">
                  <a16:creationId xmlns:a16="http://schemas.microsoft.com/office/drawing/2014/main" id="{DF9EC643-B818-CE1C-43D4-438D250B976D}"/>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78" name="Line 1731">
              <a:extLst>
                <a:ext uri="{FF2B5EF4-FFF2-40B4-BE49-F238E27FC236}">
                  <a16:creationId xmlns:a16="http://schemas.microsoft.com/office/drawing/2014/main" id="{6A1041E3-2F24-2A93-ACEA-F3D03CAF74F9}"/>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79" name="Line 1732">
              <a:extLst>
                <a:ext uri="{FF2B5EF4-FFF2-40B4-BE49-F238E27FC236}">
                  <a16:creationId xmlns:a16="http://schemas.microsoft.com/office/drawing/2014/main" id="{591BEF29-65AA-80BB-10A6-5D9E3DA9800D}"/>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0" name="Line 1733">
              <a:extLst>
                <a:ext uri="{FF2B5EF4-FFF2-40B4-BE49-F238E27FC236}">
                  <a16:creationId xmlns:a16="http://schemas.microsoft.com/office/drawing/2014/main" id="{D69E708F-3540-7D9A-444A-7901210A5542}"/>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1" name="Freeform 1734">
              <a:extLst>
                <a:ext uri="{FF2B5EF4-FFF2-40B4-BE49-F238E27FC236}">
                  <a16:creationId xmlns:a16="http://schemas.microsoft.com/office/drawing/2014/main" id="{1B561B89-E5C5-51FA-B30B-AC7334CD9FA2}"/>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82" name="Line 1735">
              <a:extLst>
                <a:ext uri="{FF2B5EF4-FFF2-40B4-BE49-F238E27FC236}">
                  <a16:creationId xmlns:a16="http://schemas.microsoft.com/office/drawing/2014/main" id="{19383412-7581-63CC-7EF3-A4A69F615DB5}"/>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3" name="Line 1736">
              <a:extLst>
                <a:ext uri="{FF2B5EF4-FFF2-40B4-BE49-F238E27FC236}">
                  <a16:creationId xmlns:a16="http://schemas.microsoft.com/office/drawing/2014/main" id="{35966DFF-C368-B73B-296A-3B4145AAE89C}"/>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4" name="Line 1737">
              <a:extLst>
                <a:ext uri="{FF2B5EF4-FFF2-40B4-BE49-F238E27FC236}">
                  <a16:creationId xmlns:a16="http://schemas.microsoft.com/office/drawing/2014/main" id="{69C58E3B-8314-7D1B-A50F-DF3918C77BCF}"/>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5" name="Line 1738">
              <a:extLst>
                <a:ext uri="{FF2B5EF4-FFF2-40B4-BE49-F238E27FC236}">
                  <a16:creationId xmlns:a16="http://schemas.microsoft.com/office/drawing/2014/main" id="{47A38037-F03A-05EA-D84E-D49FC4C39F99}"/>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6" name="Line 1739">
              <a:extLst>
                <a:ext uri="{FF2B5EF4-FFF2-40B4-BE49-F238E27FC236}">
                  <a16:creationId xmlns:a16="http://schemas.microsoft.com/office/drawing/2014/main" id="{9C868136-67E6-D7F5-FD27-FEF16C7F2E96}"/>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7" name="Line 1740">
              <a:extLst>
                <a:ext uri="{FF2B5EF4-FFF2-40B4-BE49-F238E27FC236}">
                  <a16:creationId xmlns:a16="http://schemas.microsoft.com/office/drawing/2014/main" id="{3699268C-B963-CC02-7F90-772A9B74B77E}"/>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8" name="Line 1741">
              <a:extLst>
                <a:ext uri="{FF2B5EF4-FFF2-40B4-BE49-F238E27FC236}">
                  <a16:creationId xmlns:a16="http://schemas.microsoft.com/office/drawing/2014/main" id="{2265A574-DFEC-C729-3385-12FA90836AF8}"/>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89" name="Line 1742">
              <a:extLst>
                <a:ext uri="{FF2B5EF4-FFF2-40B4-BE49-F238E27FC236}">
                  <a16:creationId xmlns:a16="http://schemas.microsoft.com/office/drawing/2014/main" id="{3F1EBFB6-A622-95C0-151F-FEFBF25EA866}"/>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90" name="Line 1743">
              <a:extLst>
                <a:ext uri="{FF2B5EF4-FFF2-40B4-BE49-F238E27FC236}">
                  <a16:creationId xmlns:a16="http://schemas.microsoft.com/office/drawing/2014/main" id="{88278904-93BE-9C5D-C213-0E3AAB903725}"/>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91" name="Line 1744">
              <a:extLst>
                <a:ext uri="{FF2B5EF4-FFF2-40B4-BE49-F238E27FC236}">
                  <a16:creationId xmlns:a16="http://schemas.microsoft.com/office/drawing/2014/main" id="{8B38A1BC-135D-F053-537C-172E9FBA3453}"/>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92" name="Freeform 1745">
              <a:extLst>
                <a:ext uri="{FF2B5EF4-FFF2-40B4-BE49-F238E27FC236}">
                  <a16:creationId xmlns:a16="http://schemas.microsoft.com/office/drawing/2014/main" id="{6E1B9D61-2918-4079-3675-DBDC8812A3FD}"/>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93" name="Line 1746">
              <a:extLst>
                <a:ext uri="{FF2B5EF4-FFF2-40B4-BE49-F238E27FC236}">
                  <a16:creationId xmlns:a16="http://schemas.microsoft.com/office/drawing/2014/main" id="{0DD6F2D1-B68D-C3A5-F9B4-C5F9AA0C99B0}"/>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94" name="Line 1747">
              <a:extLst>
                <a:ext uri="{FF2B5EF4-FFF2-40B4-BE49-F238E27FC236}">
                  <a16:creationId xmlns:a16="http://schemas.microsoft.com/office/drawing/2014/main" id="{FFD5235B-4B17-4ED3-9778-4AB84FF09D10}"/>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95" name="Line 1748">
              <a:extLst>
                <a:ext uri="{FF2B5EF4-FFF2-40B4-BE49-F238E27FC236}">
                  <a16:creationId xmlns:a16="http://schemas.microsoft.com/office/drawing/2014/main" id="{D8369B23-458C-1515-25BE-79939132B54F}"/>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96" name="Line 1749">
              <a:extLst>
                <a:ext uri="{FF2B5EF4-FFF2-40B4-BE49-F238E27FC236}">
                  <a16:creationId xmlns:a16="http://schemas.microsoft.com/office/drawing/2014/main" id="{A47A7482-BA49-5E62-59E6-B2A6BEBAD14D}"/>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97" name="Freeform 1750">
              <a:extLst>
                <a:ext uri="{FF2B5EF4-FFF2-40B4-BE49-F238E27FC236}">
                  <a16:creationId xmlns:a16="http://schemas.microsoft.com/office/drawing/2014/main" id="{82E9E478-2371-AC23-C223-522D04FE9138}"/>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98" name="Freeform 1751">
              <a:extLst>
                <a:ext uri="{FF2B5EF4-FFF2-40B4-BE49-F238E27FC236}">
                  <a16:creationId xmlns:a16="http://schemas.microsoft.com/office/drawing/2014/main" id="{5CD84EC7-D584-EE85-D3B8-8951DC7D4366}"/>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99" name="Freeform 1752">
              <a:extLst>
                <a:ext uri="{FF2B5EF4-FFF2-40B4-BE49-F238E27FC236}">
                  <a16:creationId xmlns:a16="http://schemas.microsoft.com/office/drawing/2014/main" id="{36AE264D-A6DD-82A7-7AE5-242FAC03B436}"/>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00" name="Freeform 1753">
              <a:extLst>
                <a:ext uri="{FF2B5EF4-FFF2-40B4-BE49-F238E27FC236}">
                  <a16:creationId xmlns:a16="http://schemas.microsoft.com/office/drawing/2014/main" id="{E6C5E681-9A0E-3D99-FFEE-BF979AC37CF5}"/>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01" name="Line 1754">
              <a:extLst>
                <a:ext uri="{FF2B5EF4-FFF2-40B4-BE49-F238E27FC236}">
                  <a16:creationId xmlns:a16="http://schemas.microsoft.com/office/drawing/2014/main" id="{2FC6F7C2-2744-2E6C-8D5D-A5E9D1F5D14B}"/>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02" name="Line 1755">
              <a:extLst>
                <a:ext uri="{FF2B5EF4-FFF2-40B4-BE49-F238E27FC236}">
                  <a16:creationId xmlns:a16="http://schemas.microsoft.com/office/drawing/2014/main" id="{28C1865C-1BF5-EF58-4DBA-48EB7AFF3FA5}"/>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03" name="Line 1756">
              <a:extLst>
                <a:ext uri="{FF2B5EF4-FFF2-40B4-BE49-F238E27FC236}">
                  <a16:creationId xmlns:a16="http://schemas.microsoft.com/office/drawing/2014/main" id="{35B8F7B7-154A-9074-B4E5-AB9735545FD5}"/>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04" name="Line 1757">
              <a:extLst>
                <a:ext uri="{FF2B5EF4-FFF2-40B4-BE49-F238E27FC236}">
                  <a16:creationId xmlns:a16="http://schemas.microsoft.com/office/drawing/2014/main" id="{449E443B-0EEA-0DA4-B3ED-5EFD6977503D}"/>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05" name="Line 1758">
              <a:extLst>
                <a:ext uri="{FF2B5EF4-FFF2-40B4-BE49-F238E27FC236}">
                  <a16:creationId xmlns:a16="http://schemas.microsoft.com/office/drawing/2014/main" id="{44297ED0-8755-48E7-2EF8-903122E12A2A}"/>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06" name="Line 1759">
              <a:extLst>
                <a:ext uri="{FF2B5EF4-FFF2-40B4-BE49-F238E27FC236}">
                  <a16:creationId xmlns:a16="http://schemas.microsoft.com/office/drawing/2014/main" id="{FA38DE88-8FEB-578B-07FB-B9E45A238E20}"/>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07" name="Freeform 1760">
              <a:extLst>
                <a:ext uri="{FF2B5EF4-FFF2-40B4-BE49-F238E27FC236}">
                  <a16:creationId xmlns:a16="http://schemas.microsoft.com/office/drawing/2014/main" id="{AE287FDF-0603-FD41-C17C-5B9D76539FD1}"/>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08" name="Freeform 1761">
              <a:extLst>
                <a:ext uri="{FF2B5EF4-FFF2-40B4-BE49-F238E27FC236}">
                  <a16:creationId xmlns:a16="http://schemas.microsoft.com/office/drawing/2014/main" id="{FEE748BC-3102-2D5F-F057-94FD9EFAD4EC}"/>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09" name="Line 1762">
              <a:extLst>
                <a:ext uri="{FF2B5EF4-FFF2-40B4-BE49-F238E27FC236}">
                  <a16:creationId xmlns:a16="http://schemas.microsoft.com/office/drawing/2014/main" id="{4BF7DA9E-3E03-16C9-15B8-79ECF44516DB}"/>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10" name="Line 1763">
              <a:extLst>
                <a:ext uri="{FF2B5EF4-FFF2-40B4-BE49-F238E27FC236}">
                  <a16:creationId xmlns:a16="http://schemas.microsoft.com/office/drawing/2014/main" id="{9225F1E0-E5DA-C63C-04BE-4540C9844D81}"/>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11" name="Freeform 1764">
              <a:extLst>
                <a:ext uri="{FF2B5EF4-FFF2-40B4-BE49-F238E27FC236}">
                  <a16:creationId xmlns:a16="http://schemas.microsoft.com/office/drawing/2014/main" id="{39B2E335-B8F9-360F-8060-521A9C15A740}"/>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12" name="Line 1765">
              <a:extLst>
                <a:ext uri="{FF2B5EF4-FFF2-40B4-BE49-F238E27FC236}">
                  <a16:creationId xmlns:a16="http://schemas.microsoft.com/office/drawing/2014/main" id="{CCA8A6BE-3DC6-4B1A-42CC-4723300AF0CA}"/>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13" name="Line 1766">
              <a:extLst>
                <a:ext uri="{FF2B5EF4-FFF2-40B4-BE49-F238E27FC236}">
                  <a16:creationId xmlns:a16="http://schemas.microsoft.com/office/drawing/2014/main" id="{DC1AA698-15AF-94A1-F9C4-83DF378DD476}"/>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14" name="Line 1767">
              <a:extLst>
                <a:ext uri="{FF2B5EF4-FFF2-40B4-BE49-F238E27FC236}">
                  <a16:creationId xmlns:a16="http://schemas.microsoft.com/office/drawing/2014/main" id="{F6001A2C-9A1E-1EDB-E6A3-8F0DF87C3D6C}"/>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15" name="Line 1768">
              <a:extLst>
                <a:ext uri="{FF2B5EF4-FFF2-40B4-BE49-F238E27FC236}">
                  <a16:creationId xmlns:a16="http://schemas.microsoft.com/office/drawing/2014/main" id="{5DFBD36E-49F1-FE3C-A1B7-E90E22FC1A71}"/>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16" name="Freeform 1769">
              <a:extLst>
                <a:ext uri="{FF2B5EF4-FFF2-40B4-BE49-F238E27FC236}">
                  <a16:creationId xmlns:a16="http://schemas.microsoft.com/office/drawing/2014/main" id="{47C108ED-7743-F002-B76C-38725ED23B91}"/>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17" name="Freeform 1770">
              <a:extLst>
                <a:ext uri="{FF2B5EF4-FFF2-40B4-BE49-F238E27FC236}">
                  <a16:creationId xmlns:a16="http://schemas.microsoft.com/office/drawing/2014/main" id="{590361C4-D590-BBF1-6B27-3CF6F763A4AE}"/>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18" name="Freeform 1771">
              <a:extLst>
                <a:ext uri="{FF2B5EF4-FFF2-40B4-BE49-F238E27FC236}">
                  <a16:creationId xmlns:a16="http://schemas.microsoft.com/office/drawing/2014/main" id="{7A0A6148-240C-BED4-D355-860D6E313A53}"/>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19" name="Freeform 1772">
              <a:extLst>
                <a:ext uri="{FF2B5EF4-FFF2-40B4-BE49-F238E27FC236}">
                  <a16:creationId xmlns:a16="http://schemas.microsoft.com/office/drawing/2014/main" id="{77AE547A-BB06-C3F9-D22C-E3E95FC9E2F3}"/>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0" name="Freeform 1773">
              <a:extLst>
                <a:ext uri="{FF2B5EF4-FFF2-40B4-BE49-F238E27FC236}">
                  <a16:creationId xmlns:a16="http://schemas.microsoft.com/office/drawing/2014/main" id="{876B3EEE-F3B6-2F37-396C-B7989AD7E3E0}"/>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1" name="Line 1774">
              <a:extLst>
                <a:ext uri="{FF2B5EF4-FFF2-40B4-BE49-F238E27FC236}">
                  <a16:creationId xmlns:a16="http://schemas.microsoft.com/office/drawing/2014/main" id="{C65A495F-4B35-775C-CE08-C228FEC7E6B6}"/>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22" name="Freeform 1775">
              <a:extLst>
                <a:ext uri="{FF2B5EF4-FFF2-40B4-BE49-F238E27FC236}">
                  <a16:creationId xmlns:a16="http://schemas.microsoft.com/office/drawing/2014/main" id="{FB759EB7-73B3-7087-C08F-CE7B836FB686}"/>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3" name="Freeform 1776">
              <a:extLst>
                <a:ext uri="{FF2B5EF4-FFF2-40B4-BE49-F238E27FC236}">
                  <a16:creationId xmlns:a16="http://schemas.microsoft.com/office/drawing/2014/main" id="{448BE49F-CDD9-4B90-5945-2B1B0F2CA737}"/>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4" name="Freeform 1777">
              <a:extLst>
                <a:ext uri="{FF2B5EF4-FFF2-40B4-BE49-F238E27FC236}">
                  <a16:creationId xmlns:a16="http://schemas.microsoft.com/office/drawing/2014/main" id="{9218514D-9B9A-7025-DBC4-28BCABDB31E9}"/>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5" name="Freeform 1778">
              <a:extLst>
                <a:ext uri="{FF2B5EF4-FFF2-40B4-BE49-F238E27FC236}">
                  <a16:creationId xmlns:a16="http://schemas.microsoft.com/office/drawing/2014/main" id="{8D399D4B-3146-FE3C-B341-26F0931A57EB}"/>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6" name="Freeform 1779">
              <a:extLst>
                <a:ext uri="{FF2B5EF4-FFF2-40B4-BE49-F238E27FC236}">
                  <a16:creationId xmlns:a16="http://schemas.microsoft.com/office/drawing/2014/main" id="{DCA28F86-C935-4EC6-5935-61CDE429C473}"/>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7" name="Freeform 1780">
              <a:extLst>
                <a:ext uri="{FF2B5EF4-FFF2-40B4-BE49-F238E27FC236}">
                  <a16:creationId xmlns:a16="http://schemas.microsoft.com/office/drawing/2014/main" id="{B2D3797B-1C59-17F1-4F18-9CAD3E100774}"/>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8" name="Freeform 1781">
              <a:extLst>
                <a:ext uri="{FF2B5EF4-FFF2-40B4-BE49-F238E27FC236}">
                  <a16:creationId xmlns:a16="http://schemas.microsoft.com/office/drawing/2014/main" id="{C6265B36-07B9-2894-0729-8927AB17ED64}"/>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29" name="Freeform 1782">
              <a:extLst>
                <a:ext uri="{FF2B5EF4-FFF2-40B4-BE49-F238E27FC236}">
                  <a16:creationId xmlns:a16="http://schemas.microsoft.com/office/drawing/2014/main" id="{25D21CF2-1383-0785-CAEA-59EC32C5E007}"/>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30" name="Line 1783">
              <a:extLst>
                <a:ext uri="{FF2B5EF4-FFF2-40B4-BE49-F238E27FC236}">
                  <a16:creationId xmlns:a16="http://schemas.microsoft.com/office/drawing/2014/main" id="{57BF9365-5F7D-F216-EBB2-2F7ADD81FC1D}"/>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31" name="Line 1784">
              <a:extLst>
                <a:ext uri="{FF2B5EF4-FFF2-40B4-BE49-F238E27FC236}">
                  <a16:creationId xmlns:a16="http://schemas.microsoft.com/office/drawing/2014/main" id="{69CB73B4-F13D-9A27-7A2E-F19549A0A740}"/>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32" name="Freeform 1785">
              <a:extLst>
                <a:ext uri="{FF2B5EF4-FFF2-40B4-BE49-F238E27FC236}">
                  <a16:creationId xmlns:a16="http://schemas.microsoft.com/office/drawing/2014/main" id="{5230D5CF-7887-1D29-02FF-7B149438330E}"/>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33" name="Freeform 1786">
              <a:extLst>
                <a:ext uri="{FF2B5EF4-FFF2-40B4-BE49-F238E27FC236}">
                  <a16:creationId xmlns:a16="http://schemas.microsoft.com/office/drawing/2014/main" id="{08E38C8C-A51B-6CB9-9C0F-EE942F4FC97F}"/>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34" name="Freeform 1787">
              <a:extLst>
                <a:ext uri="{FF2B5EF4-FFF2-40B4-BE49-F238E27FC236}">
                  <a16:creationId xmlns:a16="http://schemas.microsoft.com/office/drawing/2014/main" id="{4847BBFC-01D1-2849-D2A2-7E6228B9485F}"/>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35" name="Freeform 1788">
              <a:extLst>
                <a:ext uri="{FF2B5EF4-FFF2-40B4-BE49-F238E27FC236}">
                  <a16:creationId xmlns:a16="http://schemas.microsoft.com/office/drawing/2014/main" id="{3BBE57D1-CEA5-2B77-0975-96922407C1C8}"/>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36" name="Line 1789">
              <a:extLst>
                <a:ext uri="{FF2B5EF4-FFF2-40B4-BE49-F238E27FC236}">
                  <a16:creationId xmlns:a16="http://schemas.microsoft.com/office/drawing/2014/main" id="{A0D61BFA-200A-B9E1-DF67-4F42B8057C53}"/>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37" name="Line 1790">
              <a:extLst>
                <a:ext uri="{FF2B5EF4-FFF2-40B4-BE49-F238E27FC236}">
                  <a16:creationId xmlns:a16="http://schemas.microsoft.com/office/drawing/2014/main" id="{EAF3EDCC-1EE4-6A48-F3D2-ED4F81633087}"/>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38" name="Line 1791">
              <a:extLst>
                <a:ext uri="{FF2B5EF4-FFF2-40B4-BE49-F238E27FC236}">
                  <a16:creationId xmlns:a16="http://schemas.microsoft.com/office/drawing/2014/main" id="{F180B5F8-D208-5CB5-24DD-187FC389E1F5}"/>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39" name="Freeform 1792">
              <a:extLst>
                <a:ext uri="{FF2B5EF4-FFF2-40B4-BE49-F238E27FC236}">
                  <a16:creationId xmlns:a16="http://schemas.microsoft.com/office/drawing/2014/main" id="{E7F1CBE7-0D1D-B057-41ED-B446426451C7}"/>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40" name="Line 1793">
              <a:extLst>
                <a:ext uri="{FF2B5EF4-FFF2-40B4-BE49-F238E27FC236}">
                  <a16:creationId xmlns:a16="http://schemas.microsoft.com/office/drawing/2014/main" id="{59B6E95F-85CC-3FCE-2DE9-0AB3ED32ACA3}"/>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1" name="Line 1794">
              <a:extLst>
                <a:ext uri="{FF2B5EF4-FFF2-40B4-BE49-F238E27FC236}">
                  <a16:creationId xmlns:a16="http://schemas.microsoft.com/office/drawing/2014/main" id="{A1E97BB5-59E8-68D0-6B02-EA2762B6E681}"/>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2" name="Line 1795">
              <a:extLst>
                <a:ext uri="{FF2B5EF4-FFF2-40B4-BE49-F238E27FC236}">
                  <a16:creationId xmlns:a16="http://schemas.microsoft.com/office/drawing/2014/main" id="{14E835C3-566B-E8FA-1456-FDAB4C5EF348}"/>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3" name="Line 1796">
              <a:extLst>
                <a:ext uri="{FF2B5EF4-FFF2-40B4-BE49-F238E27FC236}">
                  <a16:creationId xmlns:a16="http://schemas.microsoft.com/office/drawing/2014/main" id="{95E1E45D-79D2-67F2-B3ED-8E626A405B02}"/>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4" name="Line 1797">
              <a:extLst>
                <a:ext uri="{FF2B5EF4-FFF2-40B4-BE49-F238E27FC236}">
                  <a16:creationId xmlns:a16="http://schemas.microsoft.com/office/drawing/2014/main" id="{09451288-F681-AB89-27B9-99E7E4DF35CB}"/>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5" name="Line 1798">
              <a:extLst>
                <a:ext uri="{FF2B5EF4-FFF2-40B4-BE49-F238E27FC236}">
                  <a16:creationId xmlns:a16="http://schemas.microsoft.com/office/drawing/2014/main" id="{EA906986-255A-53EE-65F4-9C57DE83D10A}"/>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6" name="Line 1799">
              <a:extLst>
                <a:ext uri="{FF2B5EF4-FFF2-40B4-BE49-F238E27FC236}">
                  <a16:creationId xmlns:a16="http://schemas.microsoft.com/office/drawing/2014/main" id="{A7F7D8FC-DC53-09A5-6BA7-140B99E307E6}"/>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7" name="Line 1800">
              <a:extLst>
                <a:ext uri="{FF2B5EF4-FFF2-40B4-BE49-F238E27FC236}">
                  <a16:creationId xmlns:a16="http://schemas.microsoft.com/office/drawing/2014/main" id="{5483858C-406D-28DE-B258-9FFC3BFBE151}"/>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8" name="Line 1801">
              <a:extLst>
                <a:ext uri="{FF2B5EF4-FFF2-40B4-BE49-F238E27FC236}">
                  <a16:creationId xmlns:a16="http://schemas.microsoft.com/office/drawing/2014/main" id="{CC9ED3E5-FE86-D96D-B916-25E889058EE3}"/>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49" name="Line 1802">
              <a:extLst>
                <a:ext uri="{FF2B5EF4-FFF2-40B4-BE49-F238E27FC236}">
                  <a16:creationId xmlns:a16="http://schemas.microsoft.com/office/drawing/2014/main" id="{B6F18B97-0B67-7B43-5E59-7539B4B4A87A}"/>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50" name="Line 1803">
              <a:extLst>
                <a:ext uri="{FF2B5EF4-FFF2-40B4-BE49-F238E27FC236}">
                  <a16:creationId xmlns:a16="http://schemas.microsoft.com/office/drawing/2014/main" id="{61DE5F8E-8314-F267-B2C8-223C0D96B5E1}"/>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51" name="Freeform 1804">
              <a:extLst>
                <a:ext uri="{FF2B5EF4-FFF2-40B4-BE49-F238E27FC236}">
                  <a16:creationId xmlns:a16="http://schemas.microsoft.com/office/drawing/2014/main" id="{FF3A97A4-8E17-765B-F820-F816D8D83A29}"/>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52" name="Freeform 1805">
              <a:extLst>
                <a:ext uri="{FF2B5EF4-FFF2-40B4-BE49-F238E27FC236}">
                  <a16:creationId xmlns:a16="http://schemas.microsoft.com/office/drawing/2014/main" id="{F6409BF2-8BF8-8440-8542-4988770B93AA}"/>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53" name="Line 1806">
              <a:extLst>
                <a:ext uri="{FF2B5EF4-FFF2-40B4-BE49-F238E27FC236}">
                  <a16:creationId xmlns:a16="http://schemas.microsoft.com/office/drawing/2014/main" id="{3774D141-4D3E-66BC-D110-DCC51206F4A7}"/>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54" name="Line 1807">
              <a:extLst>
                <a:ext uri="{FF2B5EF4-FFF2-40B4-BE49-F238E27FC236}">
                  <a16:creationId xmlns:a16="http://schemas.microsoft.com/office/drawing/2014/main" id="{B1AD3032-7BC0-32DC-F0C3-2B5EAC6D1971}"/>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55" name="Line 1808">
              <a:extLst>
                <a:ext uri="{FF2B5EF4-FFF2-40B4-BE49-F238E27FC236}">
                  <a16:creationId xmlns:a16="http://schemas.microsoft.com/office/drawing/2014/main" id="{85391FB8-B6F6-14C4-A116-D5DE3F3D628C}"/>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56" name="Freeform 1809">
              <a:extLst>
                <a:ext uri="{FF2B5EF4-FFF2-40B4-BE49-F238E27FC236}">
                  <a16:creationId xmlns:a16="http://schemas.microsoft.com/office/drawing/2014/main" id="{A9AB5A49-7A08-E6D3-C624-531A4AA2698B}"/>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57" name="Line 1810">
              <a:extLst>
                <a:ext uri="{FF2B5EF4-FFF2-40B4-BE49-F238E27FC236}">
                  <a16:creationId xmlns:a16="http://schemas.microsoft.com/office/drawing/2014/main" id="{7815A701-12A2-32C2-DD46-239BEDA52D50}"/>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58" name="Line 1811">
              <a:extLst>
                <a:ext uri="{FF2B5EF4-FFF2-40B4-BE49-F238E27FC236}">
                  <a16:creationId xmlns:a16="http://schemas.microsoft.com/office/drawing/2014/main" id="{233A48BF-305E-1D1A-1942-96F40BA01BF3}"/>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59" name="Line 1812">
              <a:extLst>
                <a:ext uri="{FF2B5EF4-FFF2-40B4-BE49-F238E27FC236}">
                  <a16:creationId xmlns:a16="http://schemas.microsoft.com/office/drawing/2014/main" id="{69E83859-EBC0-94A1-7BAD-222473B8A85B}"/>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60" name="Line 1813">
              <a:extLst>
                <a:ext uri="{FF2B5EF4-FFF2-40B4-BE49-F238E27FC236}">
                  <a16:creationId xmlns:a16="http://schemas.microsoft.com/office/drawing/2014/main" id="{2DF328F4-02A3-2CBD-1AB5-1765782250C5}"/>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61" name="Line 1814">
              <a:extLst>
                <a:ext uri="{FF2B5EF4-FFF2-40B4-BE49-F238E27FC236}">
                  <a16:creationId xmlns:a16="http://schemas.microsoft.com/office/drawing/2014/main" id="{725D13A3-BD9E-3739-1B30-B0D492E32A8E}"/>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62" name="Line 1815">
              <a:extLst>
                <a:ext uri="{FF2B5EF4-FFF2-40B4-BE49-F238E27FC236}">
                  <a16:creationId xmlns:a16="http://schemas.microsoft.com/office/drawing/2014/main" id="{A55047B0-2B61-80D7-7ECA-0C38402D9C9B}"/>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63" name="Line 1816">
              <a:extLst>
                <a:ext uri="{FF2B5EF4-FFF2-40B4-BE49-F238E27FC236}">
                  <a16:creationId xmlns:a16="http://schemas.microsoft.com/office/drawing/2014/main" id="{193141BA-D4FC-3CA1-E466-78A43AF1BB83}"/>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64" name="Freeform 1817">
              <a:extLst>
                <a:ext uri="{FF2B5EF4-FFF2-40B4-BE49-F238E27FC236}">
                  <a16:creationId xmlns:a16="http://schemas.microsoft.com/office/drawing/2014/main" id="{335600E8-80C1-96B5-B2D1-968C8BBA866A}"/>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65" name="Line 1818">
              <a:extLst>
                <a:ext uri="{FF2B5EF4-FFF2-40B4-BE49-F238E27FC236}">
                  <a16:creationId xmlns:a16="http://schemas.microsoft.com/office/drawing/2014/main" id="{37EF2AE9-1BCF-2B94-2E2D-81B6F75B275E}"/>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66" name="Freeform 1819">
              <a:extLst>
                <a:ext uri="{FF2B5EF4-FFF2-40B4-BE49-F238E27FC236}">
                  <a16:creationId xmlns:a16="http://schemas.microsoft.com/office/drawing/2014/main" id="{F90EABCE-A121-F902-AE7B-14647202B7D0}"/>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67" name="Freeform 1820">
              <a:extLst>
                <a:ext uri="{FF2B5EF4-FFF2-40B4-BE49-F238E27FC236}">
                  <a16:creationId xmlns:a16="http://schemas.microsoft.com/office/drawing/2014/main" id="{42E1C669-C55B-64AC-334B-C578B561DDB5}"/>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68" name="Line 1821">
              <a:extLst>
                <a:ext uri="{FF2B5EF4-FFF2-40B4-BE49-F238E27FC236}">
                  <a16:creationId xmlns:a16="http://schemas.microsoft.com/office/drawing/2014/main" id="{058D1A0F-A0D5-5922-C82C-1F6569FED22F}"/>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69" name="Line 1822">
              <a:extLst>
                <a:ext uri="{FF2B5EF4-FFF2-40B4-BE49-F238E27FC236}">
                  <a16:creationId xmlns:a16="http://schemas.microsoft.com/office/drawing/2014/main" id="{323D4C8A-DF8D-3012-BE8E-2C8D38B9F594}"/>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70" name="Freeform 1823">
              <a:extLst>
                <a:ext uri="{FF2B5EF4-FFF2-40B4-BE49-F238E27FC236}">
                  <a16:creationId xmlns:a16="http://schemas.microsoft.com/office/drawing/2014/main" id="{4D4ABE00-F8D0-9E6F-E8F3-5BFAB0798EE9}"/>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71" name="Line 1824">
              <a:extLst>
                <a:ext uri="{FF2B5EF4-FFF2-40B4-BE49-F238E27FC236}">
                  <a16:creationId xmlns:a16="http://schemas.microsoft.com/office/drawing/2014/main" id="{67827B10-C829-2F86-1EB2-EE4CD84C402B}"/>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72" name="Line 1825">
              <a:extLst>
                <a:ext uri="{FF2B5EF4-FFF2-40B4-BE49-F238E27FC236}">
                  <a16:creationId xmlns:a16="http://schemas.microsoft.com/office/drawing/2014/main" id="{35170C79-12BE-6107-CFC3-D85BF6F29195}"/>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73" name="Line 1826">
              <a:extLst>
                <a:ext uri="{FF2B5EF4-FFF2-40B4-BE49-F238E27FC236}">
                  <a16:creationId xmlns:a16="http://schemas.microsoft.com/office/drawing/2014/main" id="{9FA2F906-F7AD-42DB-AAFC-C0C8BB6F48C5}"/>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74" name="Freeform 1827">
              <a:extLst>
                <a:ext uri="{FF2B5EF4-FFF2-40B4-BE49-F238E27FC236}">
                  <a16:creationId xmlns:a16="http://schemas.microsoft.com/office/drawing/2014/main" id="{48A7F52E-DF04-F21F-119A-28D08ADAC4E6}"/>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75" name="Freeform 1828">
              <a:extLst>
                <a:ext uri="{FF2B5EF4-FFF2-40B4-BE49-F238E27FC236}">
                  <a16:creationId xmlns:a16="http://schemas.microsoft.com/office/drawing/2014/main" id="{EA0BB7AA-1D4B-0AB2-C552-9B55D70634B6}"/>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76" name="Freeform 1829">
              <a:extLst>
                <a:ext uri="{FF2B5EF4-FFF2-40B4-BE49-F238E27FC236}">
                  <a16:creationId xmlns:a16="http://schemas.microsoft.com/office/drawing/2014/main" id="{DFE42236-57CB-9968-8037-F94D267B2BD6}"/>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77" name="Line 1830">
              <a:extLst>
                <a:ext uri="{FF2B5EF4-FFF2-40B4-BE49-F238E27FC236}">
                  <a16:creationId xmlns:a16="http://schemas.microsoft.com/office/drawing/2014/main" id="{1785407E-ED47-006C-88A2-616998AFA1C2}"/>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78" name="Freeform 1831">
              <a:extLst>
                <a:ext uri="{FF2B5EF4-FFF2-40B4-BE49-F238E27FC236}">
                  <a16:creationId xmlns:a16="http://schemas.microsoft.com/office/drawing/2014/main" id="{427FD3F3-C7BA-137D-34EB-ADC35E6666E7}"/>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79" name="Line 1832">
              <a:extLst>
                <a:ext uri="{FF2B5EF4-FFF2-40B4-BE49-F238E27FC236}">
                  <a16:creationId xmlns:a16="http://schemas.microsoft.com/office/drawing/2014/main" id="{A074AA5D-31A9-2C1B-E648-E335208395CF}"/>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80" name="Freeform 1833">
              <a:extLst>
                <a:ext uri="{FF2B5EF4-FFF2-40B4-BE49-F238E27FC236}">
                  <a16:creationId xmlns:a16="http://schemas.microsoft.com/office/drawing/2014/main" id="{66E15F51-6BDD-50DB-729E-3346402F86D9}"/>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81" name="Freeform 1834">
              <a:extLst>
                <a:ext uri="{FF2B5EF4-FFF2-40B4-BE49-F238E27FC236}">
                  <a16:creationId xmlns:a16="http://schemas.microsoft.com/office/drawing/2014/main" id="{9F1E3853-0E82-450F-4B93-299646B183AF}"/>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82" name="Line 1835">
              <a:extLst>
                <a:ext uri="{FF2B5EF4-FFF2-40B4-BE49-F238E27FC236}">
                  <a16:creationId xmlns:a16="http://schemas.microsoft.com/office/drawing/2014/main" id="{7A61DCE9-B7FF-2EE1-9CD2-B3D2018DF049}"/>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83" name="Line 1836">
              <a:extLst>
                <a:ext uri="{FF2B5EF4-FFF2-40B4-BE49-F238E27FC236}">
                  <a16:creationId xmlns:a16="http://schemas.microsoft.com/office/drawing/2014/main" id="{F46DFFE6-343F-7CE3-C3C0-74E51F409D0D}"/>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84" name="Freeform 1837">
              <a:extLst>
                <a:ext uri="{FF2B5EF4-FFF2-40B4-BE49-F238E27FC236}">
                  <a16:creationId xmlns:a16="http://schemas.microsoft.com/office/drawing/2014/main" id="{585283DD-FC4D-A286-0E92-6E4E139A850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85" name="Line 1838">
              <a:extLst>
                <a:ext uri="{FF2B5EF4-FFF2-40B4-BE49-F238E27FC236}">
                  <a16:creationId xmlns:a16="http://schemas.microsoft.com/office/drawing/2014/main" id="{9D95AEF1-07F0-74C7-43B2-5D6A8858E69D}"/>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86" name="Line 1839">
              <a:extLst>
                <a:ext uri="{FF2B5EF4-FFF2-40B4-BE49-F238E27FC236}">
                  <a16:creationId xmlns:a16="http://schemas.microsoft.com/office/drawing/2014/main" id="{4D8E22F4-36BE-1829-67C1-AA229C1D53CD}"/>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87" name="Line 1840">
              <a:extLst>
                <a:ext uri="{FF2B5EF4-FFF2-40B4-BE49-F238E27FC236}">
                  <a16:creationId xmlns:a16="http://schemas.microsoft.com/office/drawing/2014/main" id="{B810666E-252C-B859-A15D-525052317762}"/>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88" name="Freeform 1841">
              <a:extLst>
                <a:ext uri="{FF2B5EF4-FFF2-40B4-BE49-F238E27FC236}">
                  <a16:creationId xmlns:a16="http://schemas.microsoft.com/office/drawing/2014/main" id="{72280E94-93C5-F54D-6F60-7EC49BBB73EC}"/>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89" name="Freeform 1842">
              <a:extLst>
                <a:ext uri="{FF2B5EF4-FFF2-40B4-BE49-F238E27FC236}">
                  <a16:creationId xmlns:a16="http://schemas.microsoft.com/office/drawing/2014/main" id="{B1B7D016-58D7-243B-79AC-ADF6552C76B4}"/>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90" name="Freeform 1843">
              <a:extLst>
                <a:ext uri="{FF2B5EF4-FFF2-40B4-BE49-F238E27FC236}">
                  <a16:creationId xmlns:a16="http://schemas.microsoft.com/office/drawing/2014/main" id="{42A8D59E-3C64-8A27-4EF3-DB260A824B53}"/>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91" name="Freeform 1844">
              <a:extLst>
                <a:ext uri="{FF2B5EF4-FFF2-40B4-BE49-F238E27FC236}">
                  <a16:creationId xmlns:a16="http://schemas.microsoft.com/office/drawing/2014/main" id="{3EFE07C9-3B0D-83A4-DE11-30DC617DFB64}"/>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92" name="Line 1845">
              <a:extLst>
                <a:ext uri="{FF2B5EF4-FFF2-40B4-BE49-F238E27FC236}">
                  <a16:creationId xmlns:a16="http://schemas.microsoft.com/office/drawing/2014/main" id="{349429E2-86DE-5314-B36B-BB071C1654C7}"/>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93" name="Line 1846">
              <a:extLst>
                <a:ext uri="{FF2B5EF4-FFF2-40B4-BE49-F238E27FC236}">
                  <a16:creationId xmlns:a16="http://schemas.microsoft.com/office/drawing/2014/main" id="{3C803D78-F60A-BD24-2581-2CDDB06C5F65}"/>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94" name="Line 1847">
              <a:extLst>
                <a:ext uri="{FF2B5EF4-FFF2-40B4-BE49-F238E27FC236}">
                  <a16:creationId xmlns:a16="http://schemas.microsoft.com/office/drawing/2014/main" id="{047589A8-EC58-113C-DC91-243D05ED7688}"/>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95" name="Line 1848">
              <a:extLst>
                <a:ext uri="{FF2B5EF4-FFF2-40B4-BE49-F238E27FC236}">
                  <a16:creationId xmlns:a16="http://schemas.microsoft.com/office/drawing/2014/main" id="{2ABB6D6A-DF10-C744-CD70-A2FFBA5878BF}"/>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96" name="Freeform 1849">
              <a:extLst>
                <a:ext uri="{FF2B5EF4-FFF2-40B4-BE49-F238E27FC236}">
                  <a16:creationId xmlns:a16="http://schemas.microsoft.com/office/drawing/2014/main" id="{60DFF56C-6FC9-4EA3-3BF0-0461AD4BBF94}"/>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97" name="Line 1850">
              <a:extLst>
                <a:ext uri="{FF2B5EF4-FFF2-40B4-BE49-F238E27FC236}">
                  <a16:creationId xmlns:a16="http://schemas.microsoft.com/office/drawing/2014/main" id="{CD86EDF8-C13F-8E26-E9F5-E73F0DBCE550}"/>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98" name="Line 1851">
              <a:extLst>
                <a:ext uri="{FF2B5EF4-FFF2-40B4-BE49-F238E27FC236}">
                  <a16:creationId xmlns:a16="http://schemas.microsoft.com/office/drawing/2014/main" id="{4CB69190-0F28-DFB2-6662-7B4F2A5EA650}"/>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99" name="Line 1852">
              <a:extLst>
                <a:ext uri="{FF2B5EF4-FFF2-40B4-BE49-F238E27FC236}">
                  <a16:creationId xmlns:a16="http://schemas.microsoft.com/office/drawing/2014/main" id="{6B339A84-B468-7787-3317-8A26E80CEC9A}"/>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00" name="Freeform 1853">
              <a:extLst>
                <a:ext uri="{FF2B5EF4-FFF2-40B4-BE49-F238E27FC236}">
                  <a16:creationId xmlns:a16="http://schemas.microsoft.com/office/drawing/2014/main" id="{F3981265-0123-6B0E-42D8-061AF4687D3F}"/>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01" name="Freeform 1854">
              <a:extLst>
                <a:ext uri="{FF2B5EF4-FFF2-40B4-BE49-F238E27FC236}">
                  <a16:creationId xmlns:a16="http://schemas.microsoft.com/office/drawing/2014/main" id="{82AC075D-7143-FF3B-19C3-88061981E0DC}"/>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02" name="Freeform 1855">
              <a:extLst>
                <a:ext uri="{FF2B5EF4-FFF2-40B4-BE49-F238E27FC236}">
                  <a16:creationId xmlns:a16="http://schemas.microsoft.com/office/drawing/2014/main" id="{9F34B0D0-A1AE-D3F6-0FD3-F108D9C8FF6F}"/>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03" name="Line 1856">
              <a:extLst>
                <a:ext uri="{FF2B5EF4-FFF2-40B4-BE49-F238E27FC236}">
                  <a16:creationId xmlns:a16="http://schemas.microsoft.com/office/drawing/2014/main" id="{79CA5269-EB7F-C569-C1A7-E0838859C32C}"/>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04" name="Line 1857">
              <a:extLst>
                <a:ext uri="{FF2B5EF4-FFF2-40B4-BE49-F238E27FC236}">
                  <a16:creationId xmlns:a16="http://schemas.microsoft.com/office/drawing/2014/main" id="{87B81F37-DC0E-F3B7-9A8E-26996F80C1E5}"/>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05" name="Freeform 1858">
              <a:extLst>
                <a:ext uri="{FF2B5EF4-FFF2-40B4-BE49-F238E27FC236}">
                  <a16:creationId xmlns:a16="http://schemas.microsoft.com/office/drawing/2014/main" id="{D79A8C5D-0143-746B-536C-8C85072359BE}"/>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06" name="Freeform 1859">
              <a:extLst>
                <a:ext uri="{FF2B5EF4-FFF2-40B4-BE49-F238E27FC236}">
                  <a16:creationId xmlns:a16="http://schemas.microsoft.com/office/drawing/2014/main" id="{8A076010-76FD-BFDD-0572-4B1AF43E0831}"/>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07" name="Freeform 1860">
              <a:extLst>
                <a:ext uri="{FF2B5EF4-FFF2-40B4-BE49-F238E27FC236}">
                  <a16:creationId xmlns:a16="http://schemas.microsoft.com/office/drawing/2014/main" id="{333C2540-1543-0899-0578-97C9A0074BCD}"/>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08" name="Line 1861">
              <a:extLst>
                <a:ext uri="{FF2B5EF4-FFF2-40B4-BE49-F238E27FC236}">
                  <a16:creationId xmlns:a16="http://schemas.microsoft.com/office/drawing/2014/main" id="{CA2DC29D-8340-2977-AE5F-2506A4BBBAA0}"/>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09" name="Line 1862">
              <a:extLst>
                <a:ext uri="{FF2B5EF4-FFF2-40B4-BE49-F238E27FC236}">
                  <a16:creationId xmlns:a16="http://schemas.microsoft.com/office/drawing/2014/main" id="{4C53A5E0-19F1-7288-DE3F-DAF718B976CD}"/>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10" name="Line 1863">
              <a:extLst>
                <a:ext uri="{FF2B5EF4-FFF2-40B4-BE49-F238E27FC236}">
                  <a16:creationId xmlns:a16="http://schemas.microsoft.com/office/drawing/2014/main" id="{8873814D-1633-3786-55B8-5911C169AE78}"/>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11" name="Freeform 1864">
              <a:extLst>
                <a:ext uri="{FF2B5EF4-FFF2-40B4-BE49-F238E27FC236}">
                  <a16:creationId xmlns:a16="http://schemas.microsoft.com/office/drawing/2014/main" id="{9E20ABB3-FEC3-355E-0EF8-504DB5908EA6}"/>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12" name="Freeform 1865">
              <a:extLst>
                <a:ext uri="{FF2B5EF4-FFF2-40B4-BE49-F238E27FC236}">
                  <a16:creationId xmlns:a16="http://schemas.microsoft.com/office/drawing/2014/main" id="{AEF353ED-6675-C749-0C26-726A3B0A8409}"/>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13" name="Line 1866">
              <a:extLst>
                <a:ext uri="{FF2B5EF4-FFF2-40B4-BE49-F238E27FC236}">
                  <a16:creationId xmlns:a16="http://schemas.microsoft.com/office/drawing/2014/main" id="{81895388-C6A8-F5B4-C9AC-60377CE75B43}"/>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14" name="Freeform 1867">
              <a:extLst>
                <a:ext uri="{FF2B5EF4-FFF2-40B4-BE49-F238E27FC236}">
                  <a16:creationId xmlns:a16="http://schemas.microsoft.com/office/drawing/2014/main" id="{1A3EF137-2488-F5C6-DF0F-CD0BF19ED977}"/>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15" name="Freeform 1868">
              <a:extLst>
                <a:ext uri="{FF2B5EF4-FFF2-40B4-BE49-F238E27FC236}">
                  <a16:creationId xmlns:a16="http://schemas.microsoft.com/office/drawing/2014/main" id="{8457396A-87BB-68D8-60C7-950753B23476}"/>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16" name="Line 1869">
              <a:extLst>
                <a:ext uri="{FF2B5EF4-FFF2-40B4-BE49-F238E27FC236}">
                  <a16:creationId xmlns:a16="http://schemas.microsoft.com/office/drawing/2014/main" id="{2AEAE0DB-EB5E-5AAC-C4F2-764E355BEE52}"/>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17" name="Line 1870">
              <a:extLst>
                <a:ext uri="{FF2B5EF4-FFF2-40B4-BE49-F238E27FC236}">
                  <a16:creationId xmlns:a16="http://schemas.microsoft.com/office/drawing/2014/main" id="{DC7FF9E7-DF65-C354-E829-FE93DCEB44C8}"/>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18" name="Freeform 1871">
              <a:extLst>
                <a:ext uri="{FF2B5EF4-FFF2-40B4-BE49-F238E27FC236}">
                  <a16:creationId xmlns:a16="http://schemas.microsoft.com/office/drawing/2014/main" id="{0F30451B-7C5A-5E7D-ABA6-675AE2AE4BFD}"/>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19" name="Line 1872">
              <a:extLst>
                <a:ext uri="{FF2B5EF4-FFF2-40B4-BE49-F238E27FC236}">
                  <a16:creationId xmlns:a16="http://schemas.microsoft.com/office/drawing/2014/main" id="{8122CFBC-8E76-C47B-E061-95A52A03EA5A}"/>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20" name="Line 1873">
              <a:extLst>
                <a:ext uri="{FF2B5EF4-FFF2-40B4-BE49-F238E27FC236}">
                  <a16:creationId xmlns:a16="http://schemas.microsoft.com/office/drawing/2014/main" id="{879612E0-9DAD-EB63-07A7-016EDA0E2EE9}"/>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21" name="Freeform 1874">
              <a:extLst>
                <a:ext uri="{FF2B5EF4-FFF2-40B4-BE49-F238E27FC236}">
                  <a16:creationId xmlns:a16="http://schemas.microsoft.com/office/drawing/2014/main" id="{33D764B9-E25D-2D1B-0A35-A2D5F69FBA11}"/>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22" name="Line 1875">
              <a:extLst>
                <a:ext uri="{FF2B5EF4-FFF2-40B4-BE49-F238E27FC236}">
                  <a16:creationId xmlns:a16="http://schemas.microsoft.com/office/drawing/2014/main" id="{ACF56443-3C5C-FA64-075D-5DC1FE41388E}"/>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23" name="Freeform 1876">
              <a:extLst>
                <a:ext uri="{FF2B5EF4-FFF2-40B4-BE49-F238E27FC236}">
                  <a16:creationId xmlns:a16="http://schemas.microsoft.com/office/drawing/2014/main" id="{FF965419-77AB-03F6-B898-2CD7670FC24C}"/>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24" name="Line 1877">
              <a:extLst>
                <a:ext uri="{FF2B5EF4-FFF2-40B4-BE49-F238E27FC236}">
                  <a16:creationId xmlns:a16="http://schemas.microsoft.com/office/drawing/2014/main" id="{3783CC9B-A947-4279-5EDE-49159ED1878F}"/>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25" name="Freeform 1878">
              <a:extLst>
                <a:ext uri="{FF2B5EF4-FFF2-40B4-BE49-F238E27FC236}">
                  <a16:creationId xmlns:a16="http://schemas.microsoft.com/office/drawing/2014/main" id="{23EDB7F5-7D21-F4FA-129B-6571A1F98FBF}"/>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26" name="Line 1879">
              <a:extLst>
                <a:ext uri="{FF2B5EF4-FFF2-40B4-BE49-F238E27FC236}">
                  <a16:creationId xmlns:a16="http://schemas.microsoft.com/office/drawing/2014/main" id="{4B850354-4559-C466-EE83-C93B23E350EF}"/>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27" name="Freeform 1880">
              <a:extLst>
                <a:ext uri="{FF2B5EF4-FFF2-40B4-BE49-F238E27FC236}">
                  <a16:creationId xmlns:a16="http://schemas.microsoft.com/office/drawing/2014/main" id="{31F3E693-A0A6-5969-2C06-1717FDF2C8B2}"/>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28" name="Freeform 1881">
              <a:extLst>
                <a:ext uri="{FF2B5EF4-FFF2-40B4-BE49-F238E27FC236}">
                  <a16:creationId xmlns:a16="http://schemas.microsoft.com/office/drawing/2014/main" id="{93538C78-B0B3-FE98-F535-368570A40B46}"/>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29" name="Freeform 1882">
              <a:extLst>
                <a:ext uri="{FF2B5EF4-FFF2-40B4-BE49-F238E27FC236}">
                  <a16:creationId xmlns:a16="http://schemas.microsoft.com/office/drawing/2014/main" id="{F450BF91-E7EC-FDDF-60EC-FE9B46BD38D8}"/>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30" name="Line 1883">
              <a:extLst>
                <a:ext uri="{FF2B5EF4-FFF2-40B4-BE49-F238E27FC236}">
                  <a16:creationId xmlns:a16="http://schemas.microsoft.com/office/drawing/2014/main" id="{E9004452-A553-4848-7914-F28822BFBBFC}"/>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31" name="Line 1884">
              <a:extLst>
                <a:ext uri="{FF2B5EF4-FFF2-40B4-BE49-F238E27FC236}">
                  <a16:creationId xmlns:a16="http://schemas.microsoft.com/office/drawing/2014/main" id="{7355D8EB-D295-AD6E-BDDC-5ABC44C611DC}"/>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32" name="Line 1885">
              <a:extLst>
                <a:ext uri="{FF2B5EF4-FFF2-40B4-BE49-F238E27FC236}">
                  <a16:creationId xmlns:a16="http://schemas.microsoft.com/office/drawing/2014/main" id="{9A58589F-77EB-74F8-00DC-603CB24F4689}"/>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33" name="Freeform 1886">
              <a:extLst>
                <a:ext uri="{FF2B5EF4-FFF2-40B4-BE49-F238E27FC236}">
                  <a16:creationId xmlns:a16="http://schemas.microsoft.com/office/drawing/2014/main" id="{8523ABBC-103C-B152-C4BC-771C4E072543}"/>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34" name="Freeform 1887">
              <a:extLst>
                <a:ext uri="{FF2B5EF4-FFF2-40B4-BE49-F238E27FC236}">
                  <a16:creationId xmlns:a16="http://schemas.microsoft.com/office/drawing/2014/main" id="{FFB5062E-C23A-812A-3E55-78C268B759C7}"/>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35" name="Line 1888">
              <a:extLst>
                <a:ext uri="{FF2B5EF4-FFF2-40B4-BE49-F238E27FC236}">
                  <a16:creationId xmlns:a16="http://schemas.microsoft.com/office/drawing/2014/main" id="{9EC381E8-7057-D763-007D-4626E7878E9A}"/>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36" name="Line 1889">
              <a:extLst>
                <a:ext uri="{FF2B5EF4-FFF2-40B4-BE49-F238E27FC236}">
                  <a16:creationId xmlns:a16="http://schemas.microsoft.com/office/drawing/2014/main" id="{6D23C962-C402-D2BE-C455-6CC8E0E3A03B}"/>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37" name="Freeform 1890">
              <a:extLst>
                <a:ext uri="{FF2B5EF4-FFF2-40B4-BE49-F238E27FC236}">
                  <a16:creationId xmlns:a16="http://schemas.microsoft.com/office/drawing/2014/main" id="{82428892-28EC-9202-5CAA-2621A36D47D6}"/>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38" name="Line 1891">
              <a:extLst>
                <a:ext uri="{FF2B5EF4-FFF2-40B4-BE49-F238E27FC236}">
                  <a16:creationId xmlns:a16="http://schemas.microsoft.com/office/drawing/2014/main" id="{65E2C421-1D66-5E86-1273-1F176FEA179C}"/>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39" name="Line 1892">
              <a:extLst>
                <a:ext uri="{FF2B5EF4-FFF2-40B4-BE49-F238E27FC236}">
                  <a16:creationId xmlns:a16="http://schemas.microsoft.com/office/drawing/2014/main" id="{0295248A-5AF0-A195-28CB-43F1F4D23444}"/>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40" name="Freeform 1893">
              <a:extLst>
                <a:ext uri="{FF2B5EF4-FFF2-40B4-BE49-F238E27FC236}">
                  <a16:creationId xmlns:a16="http://schemas.microsoft.com/office/drawing/2014/main" id="{B83A92B4-72F1-B339-F98B-C3FDF445CD80}"/>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41" name="Freeform 1894">
              <a:extLst>
                <a:ext uri="{FF2B5EF4-FFF2-40B4-BE49-F238E27FC236}">
                  <a16:creationId xmlns:a16="http://schemas.microsoft.com/office/drawing/2014/main" id="{BF6A15E3-8784-0BB9-44E5-95A6CF183351}"/>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42" name="Line 1895">
              <a:extLst>
                <a:ext uri="{FF2B5EF4-FFF2-40B4-BE49-F238E27FC236}">
                  <a16:creationId xmlns:a16="http://schemas.microsoft.com/office/drawing/2014/main" id="{A345B2C6-9823-1D9F-80EF-F45D0C2F0FCC}"/>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43" name="Line 1896">
              <a:extLst>
                <a:ext uri="{FF2B5EF4-FFF2-40B4-BE49-F238E27FC236}">
                  <a16:creationId xmlns:a16="http://schemas.microsoft.com/office/drawing/2014/main" id="{0C1EF90B-F5FB-87E7-D8F9-50FFC086CAA9}"/>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44" name="Line 1897">
              <a:extLst>
                <a:ext uri="{FF2B5EF4-FFF2-40B4-BE49-F238E27FC236}">
                  <a16:creationId xmlns:a16="http://schemas.microsoft.com/office/drawing/2014/main" id="{3CE42A26-68AF-E129-E23F-10BE6F89D354}"/>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45" name="Freeform 1898">
              <a:extLst>
                <a:ext uri="{FF2B5EF4-FFF2-40B4-BE49-F238E27FC236}">
                  <a16:creationId xmlns:a16="http://schemas.microsoft.com/office/drawing/2014/main" id="{EA67FDD7-CF82-37E9-982E-6797E35E5584}"/>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46" name="Freeform 1899">
              <a:extLst>
                <a:ext uri="{FF2B5EF4-FFF2-40B4-BE49-F238E27FC236}">
                  <a16:creationId xmlns:a16="http://schemas.microsoft.com/office/drawing/2014/main" id="{3E76FA76-03AB-D4A4-82C5-D2DE8E209FC2}"/>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47" name="Freeform 1900">
              <a:extLst>
                <a:ext uri="{FF2B5EF4-FFF2-40B4-BE49-F238E27FC236}">
                  <a16:creationId xmlns:a16="http://schemas.microsoft.com/office/drawing/2014/main" id="{E5F9C9D8-204B-B5CB-F74A-6DD04A8564C2}"/>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48" name="Line 1901">
              <a:extLst>
                <a:ext uri="{FF2B5EF4-FFF2-40B4-BE49-F238E27FC236}">
                  <a16:creationId xmlns:a16="http://schemas.microsoft.com/office/drawing/2014/main" id="{8618CBDB-7318-C9A7-C905-AE268F13E8B1}"/>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49" name="Freeform 1902">
              <a:extLst>
                <a:ext uri="{FF2B5EF4-FFF2-40B4-BE49-F238E27FC236}">
                  <a16:creationId xmlns:a16="http://schemas.microsoft.com/office/drawing/2014/main" id="{F208D501-D85F-4B1F-DEB2-486F27E84848}"/>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50" name="Line 1903">
              <a:extLst>
                <a:ext uri="{FF2B5EF4-FFF2-40B4-BE49-F238E27FC236}">
                  <a16:creationId xmlns:a16="http://schemas.microsoft.com/office/drawing/2014/main" id="{E8170935-827A-672E-805B-0744853823D3}"/>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51" name="Freeform 1904">
              <a:extLst>
                <a:ext uri="{FF2B5EF4-FFF2-40B4-BE49-F238E27FC236}">
                  <a16:creationId xmlns:a16="http://schemas.microsoft.com/office/drawing/2014/main" id="{E241AC59-F5C2-42A7-4A34-FDAA46059B0A}"/>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52" name="Line 1905">
              <a:extLst>
                <a:ext uri="{FF2B5EF4-FFF2-40B4-BE49-F238E27FC236}">
                  <a16:creationId xmlns:a16="http://schemas.microsoft.com/office/drawing/2014/main" id="{AFED734E-EE92-29F6-5C8B-1C5408628657}"/>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53" name="Line 1906">
              <a:extLst>
                <a:ext uri="{FF2B5EF4-FFF2-40B4-BE49-F238E27FC236}">
                  <a16:creationId xmlns:a16="http://schemas.microsoft.com/office/drawing/2014/main" id="{D52E27D5-0EAC-744D-AA35-DFCDB75F778C}"/>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54" name="Line 1907">
              <a:extLst>
                <a:ext uri="{FF2B5EF4-FFF2-40B4-BE49-F238E27FC236}">
                  <a16:creationId xmlns:a16="http://schemas.microsoft.com/office/drawing/2014/main" id="{93000612-3F76-B487-F21A-59942E8C185A}"/>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55" name="Freeform 1908">
              <a:extLst>
                <a:ext uri="{FF2B5EF4-FFF2-40B4-BE49-F238E27FC236}">
                  <a16:creationId xmlns:a16="http://schemas.microsoft.com/office/drawing/2014/main" id="{35F5A1B0-2C0D-6AD6-855E-655873B17159}"/>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56" name="Freeform 1909">
              <a:extLst>
                <a:ext uri="{FF2B5EF4-FFF2-40B4-BE49-F238E27FC236}">
                  <a16:creationId xmlns:a16="http://schemas.microsoft.com/office/drawing/2014/main" id="{134EDF39-24AC-6A43-8E1C-E16D49B07346}"/>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57" name="Freeform 1910">
              <a:extLst>
                <a:ext uri="{FF2B5EF4-FFF2-40B4-BE49-F238E27FC236}">
                  <a16:creationId xmlns:a16="http://schemas.microsoft.com/office/drawing/2014/main" id="{4C7EFE1F-C316-F868-1799-DE1420888EB3}"/>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58" name="Line 1911">
              <a:extLst>
                <a:ext uri="{FF2B5EF4-FFF2-40B4-BE49-F238E27FC236}">
                  <a16:creationId xmlns:a16="http://schemas.microsoft.com/office/drawing/2014/main" id="{2FB750AF-D96B-4A33-6096-8295BD74863D}"/>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59" name="Line 1912">
              <a:extLst>
                <a:ext uri="{FF2B5EF4-FFF2-40B4-BE49-F238E27FC236}">
                  <a16:creationId xmlns:a16="http://schemas.microsoft.com/office/drawing/2014/main" id="{FE13D6F4-0538-CBCD-EA92-3C7DBDC35DC0}"/>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0" name="Line 1913">
              <a:extLst>
                <a:ext uri="{FF2B5EF4-FFF2-40B4-BE49-F238E27FC236}">
                  <a16:creationId xmlns:a16="http://schemas.microsoft.com/office/drawing/2014/main" id="{322C4E98-D67E-5293-5A3D-5416C5B4A358}"/>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1" name="Freeform 1914">
              <a:extLst>
                <a:ext uri="{FF2B5EF4-FFF2-40B4-BE49-F238E27FC236}">
                  <a16:creationId xmlns:a16="http://schemas.microsoft.com/office/drawing/2014/main" id="{FECD9458-567A-C452-2641-8DE6BB67074F}"/>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62" name="Freeform 1915">
              <a:extLst>
                <a:ext uri="{FF2B5EF4-FFF2-40B4-BE49-F238E27FC236}">
                  <a16:creationId xmlns:a16="http://schemas.microsoft.com/office/drawing/2014/main" id="{892873C2-F817-B8DD-7530-D7527ECC3248}"/>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63" name="Freeform 1916">
              <a:extLst>
                <a:ext uri="{FF2B5EF4-FFF2-40B4-BE49-F238E27FC236}">
                  <a16:creationId xmlns:a16="http://schemas.microsoft.com/office/drawing/2014/main" id="{4819DD60-7BD1-3072-5484-32C020F54C4E}"/>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64" name="Line 1917">
              <a:extLst>
                <a:ext uri="{FF2B5EF4-FFF2-40B4-BE49-F238E27FC236}">
                  <a16:creationId xmlns:a16="http://schemas.microsoft.com/office/drawing/2014/main" id="{51874C79-1F5B-A136-D810-1754572DA2A8}"/>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5" name="Line 1918">
              <a:extLst>
                <a:ext uri="{FF2B5EF4-FFF2-40B4-BE49-F238E27FC236}">
                  <a16:creationId xmlns:a16="http://schemas.microsoft.com/office/drawing/2014/main" id="{C3B281C4-B8E8-438D-60CE-3CA437214ABA}"/>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6" name="Line 1919">
              <a:extLst>
                <a:ext uri="{FF2B5EF4-FFF2-40B4-BE49-F238E27FC236}">
                  <a16:creationId xmlns:a16="http://schemas.microsoft.com/office/drawing/2014/main" id="{98A93437-F3EF-547D-0699-263B676A30AA}"/>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7" name="Line 1920">
              <a:extLst>
                <a:ext uri="{FF2B5EF4-FFF2-40B4-BE49-F238E27FC236}">
                  <a16:creationId xmlns:a16="http://schemas.microsoft.com/office/drawing/2014/main" id="{506A982A-4B6B-89F0-5A9A-FEC75F9621F8}"/>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8" name="Line 1921">
              <a:extLst>
                <a:ext uri="{FF2B5EF4-FFF2-40B4-BE49-F238E27FC236}">
                  <a16:creationId xmlns:a16="http://schemas.microsoft.com/office/drawing/2014/main" id="{9492F471-BACE-C7E5-1AD5-D6FD6AFE62F4}"/>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9" name="Freeform 1922">
              <a:extLst>
                <a:ext uri="{FF2B5EF4-FFF2-40B4-BE49-F238E27FC236}">
                  <a16:creationId xmlns:a16="http://schemas.microsoft.com/office/drawing/2014/main" id="{B4FF20A9-E242-4F66-7DFC-F537E1B3E049}"/>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70" name="Line 1923">
              <a:extLst>
                <a:ext uri="{FF2B5EF4-FFF2-40B4-BE49-F238E27FC236}">
                  <a16:creationId xmlns:a16="http://schemas.microsoft.com/office/drawing/2014/main" id="{F9A5D80E-A194-F5CE-FE6F-1A10C4AB083A}"/>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1" name="Line 1924">
              <a:extLst>
                <a:ext uri="{FF2B5EF4-FFF2-40B4-BE49-F238E27FC236}">
                  <a16:creationId xmlns:a16="http://schemas.microsoft.com/office/drawing/2014/main" id="{B5CFFF17-22D3-C877-285B-FBF812C45B59}"/>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2" name="Line 1925">
              <a:extLst>
                <a:ext uri="{FF2B5EF4-FFF2-40B4-BE49-F238E27FC236}">
                  <a16:creationId xmlns:a16="http://schemas.microsoft.com/office/drawing/2014/main" id="{0A0C3CEF-3424-CF8D-4130-3DD310749BE5}"/>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3" name="Line 1926">
              <a:extLst>
                <a:ext uri="{FF2B5EF4-FFF2-40B4-BE49-F238E27FC236}">
                  <a16:creationId xmlns:a16="http://schemas.microsoft.com/office/drawing/2014/main" id="{AC978E31-47C7-5565-D2CF-2D336A1B4588}"/>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4" name="Line 1927">
              <a:extLst>
                <a:ext uri="{FF2B5EF4-FFF2-40B4-BE49-F238E27FC236}">
                  <a16:creationId xmlns:a16="http://schemas.microsoft.com/office/drawing/2014/main" id="{9389BB5A-9E3F-35E8-8973-556024B1C411}"/>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5" name="Line 1928">
              <a:extLst>
                <a:ext uri="{FF2B5EF4-FFF2-40B4-BE49-F238E27FC236}">
                  <a16:creationId xmlns:a16="http://schemas.microsoft.com/office/drawing/2014/main" id="{1E22497A-5AA3-EB73-0439-0DDC855B53B0}"/>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6" name="Line 1929">
              <a:extLst>
                <a:ext uri="{FF2B5EF4-FFF2-40B4-BE49-F238E27FC236}">
                  <a16:creationId xmlns:a16="http://schemas.microsoft.com/office/drawing/2014/main" id="{A9EA3C8A-08AA-B33F-AF9D-DB615EB029D1}"/>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7" name="Freeform 1930">
              <a:extLst>
                <a:ext uri="{FF2B5EF4-FFF2-40B4-BE49-F238E27FC236}">
                  <a16:creationId xmlns:a16="http://schemas.microsoft.com/office/drawing/2014/main" id="{9BF441CF-66E0-24DD-6028-BBB3739EEA33}"/>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78" name="Freeform 1931">
              <a:extLst>
                <a:ext uri="{FF2B5EF4-FFF2-40B4-BE49-F238E27FC236}">
                  <a16:creationId xmlns:a16="http://schemas.microsoft.com/office/drawing/2014/main" id="{72BB642F-4976-9731-7C72-BB456F0735CD}"/>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79" name="Line 1932">
              <a:extLst>
                <a:ext uri="{FF2B5EF4-FFF2-40B4-BE49-F238E27FC236}">
                  <a16:creationId xmlns:a16="http://schemas.microsoft.com/office/drawing/2014/main" id="{3D2B6207-E8E1-DC25-A220-12A812C18024}"/>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0" name="Line 1933">
              <a:extLst>
                <a:ext uri="{FF2B5EF4-FFF2-40B4-BE49-F238E27FC236}">
                  <a16:creationId xmlns:a16="http://schemas.microsoft.com/office/drawing/2014/main" id="{9EA52EFC-531B-5125-167A-4E06A61D7AB1}"/>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1" name="Line 1934">
              <a:extLst>
                <a:ext uri="{FF2B5EF4-FFF2-40B4-BE49-F238E27FC236}">
                  <a16:creationId xmlns:a16="http://schemas.microsoft.com/office/drawing/2014/main" id="{2DB1C0FA-46C2-B241-DE68-40D819A3E402}"/>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2" name="Line 1935">
              <a:extLst>
                <a:ext uri="{FF2B5EF4-FFF2-40B4-BE49-F238E27FC236}">
                  <a16:creationId xmlns:a16="http://schemas.microsoft.com/office/drawing/2014/main" id="{6F0AED5A-7786-3D31-52B3-8C2826E16B10}"/>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3" name="Line 1936">
              <a:extLst>
                <a:ext uri="{FF2B5EF4-FFF2-40B4-BE49-F238E27FC236}">
                  <a16:creationId xmlns:a16="http://schemas.microsoft.com/office/drawing/2014/main" id="{D1447832-C495-1F16-EEFD-4354A89AD645}"/>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4" name="Line 1937">
              <a:extLst>
                <a:ext uri="{FF2B5EF4-FFF2-40B4-BE49-F238E27FC236}">
                  <a16:creationId xmlns:a16="http://schemas.microsoft.com/office/drawing/2014/main" id="{BEB0DF47-D28C-8CD5-9A23-26F490A2E278}"/>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5" name="Line 1938">
              <a:extLst>
                <a:ext uri="{FF2B5EF4-FFF2-40B4-BE49-F238E27FC236}">
                  <a16:creationId xmlns:a16="http://schemas.microsoft.com/office/drawing/2014/main" id="{DB86FE95-8538-62F1-DE23-027244BB506E}"/>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6" name="Line 1939">
              <a:extLst>
                <a:ext uri="{FF2B5EF4-FFF2-40B4-BE49-F238E27FC236}">
                  <a16:creationId xmlns:a16="http://schemas.microsoft.com/office/drawing/2014/main" id="{10D57E65-275B-B7C1-630A-CCEC2C26C03A}"/>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7" name="Line 1940">
              <a:extLst>
                <a:ext uri="{FF2B5EF4-FFF2-40B4-BE49-F238E27FC236}">
                  <a16:creationId xmlns:a16="http://schemas.microsoft.com/office/drawing/2014/main" id="{2EF87ECE-E7D7-8103-F68C-2EC0758931A0}"/>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8" name="Line 1941">
              <a:extLst>
                <a:ext uri="{FF2B5EF4-FFF2-40B4-BE49-F238E27FC236}">
                  <a16:creationId xmlns:a16="http://schemas.microsoft.com/office/drawing/2014/main" id="{343B13E8-9BF8-D195-A88C-000B3B09CFFE}"/>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89" name="Line 1942">
              <a:extLst>
                <a:ext uri="{FF2B5EF4-FFF2-40B4-BE49-F238E27FC236}">
                  <a16:creationId xmlns:a16="http://schemas.microsoft.com/office/drawing/2014/main" id="{E0D4FF02-DACF-2472-F3A6-B1B932D6BED7}"/>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90" name="Freeform 1943">
              <a:extLst>
                <a:ext uri="{FF2B5EF4-FFF2-40B4-BE49-F238E27FC236}">
                  <a16:creationId xmlns:a16="http://schemas.microsoft.com/office/drawing/2014/main" id="{CCD4DD31-CA67-0BB4-668B-D32FFE77145E}"/>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91" name="Freeform 1944">
              <a:extLst>
                <a:ext uri="{FF2B5EF4-FFF2-40B4-BE49-F238E27FC236}">
                  <a16:creationId xmlns:a16="http://schemas.microsoft.com/office/drawing/2014/main" id="{0B31D307-53D9-B9F1-74FA-D5947CD2ECE1}"/>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92" name="Freeform 1945">
              <a:extLst>
                <a:ext uri="{FF2B5EF4-FFF2-40B4-BE49-F238E27FC236}">
                  <a16:creationId xmlns:a16="http://schemas.microsoft.com/office/drawing/2014/main" id="{E63690FE-0BD7-1A13-F4AD-D6D0666A51B5}"/>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93" name="Line 1946">
              <a:extLst>
                <a:ext uri="{FF2B5EF4-FFF2-40B4-BE49-F238E27FC236}">
                  <a16:creationId xmlns:a16="http://schemas.microsoft.com/office/drawing/2014/main" id="{595D3125-22E7-6B30-AA2C-F5A2CBE0F343}"/>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94" name="Freeform 1947">
              <a:extLst>
                <a:ext uri="{FF2B5EF4-FFF2-40B4-BE49-F238E27FC236}">
                  <a16:creationId xmlns:a16="http://schemas.microsoft.com/office/drawing/2014/main" id="{F38ADF93-F988-D73B-D4D5-DCBAC57D8EFD}"/>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95" name="Freeform 1948">
              <a:extLst>
                <a:ext uri="{FF2B5EF4-FFF2-40B4-BE49-F238E27FC236}">
                  <a16:creationId xmlns:a16="http://schemas.microsoft.com/office/drawing/2014/main" id="{AFF1C56A-2604-0F67-3EDE-872432386B90}"/>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96" name="Freeform 1949">
              <a:extLst>
                <a:ext uri="{FF2B5EF4-FFF2-40B4-BE49-F238E27FC236}">
                  <a16:creationId xmlns:a16="http://schemas.microsoft.com/office/drawing/2014/main" id="{5F211F6B-0D62-CC13-0672-C1A5A3C5824F}"/>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97" name="Freeform 1950">
              <a:extLst>
                <a:ext uri="{FF2B5EF4-FFF2-40B4-BE49-F238E27FC236}">
                  <a16:creationId xmlns:a16="http://schemas.microsoft.com/office/drawing/2014/main" id="{BEE2E670-A331-A384-0270-AF8147BF617A}"/>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98" name="Line 1951">
              <a:extLst>
                <a:ext uri="{FF2B5EF4-FFF2-40B4-BE49-F238E27FC236}">
                  <a16:creationId xmlns:a16="http://schemas.microsoft.com/office/drawing/2014/main" id="{2298DF5E-B3FC-4EA1-224B-DCAAD88734C6}"/>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99" name="Freeform 1952">
              <a:extLst>
                <a:ext uri="{FF2B5EF4-FFF2-40B4-BE49-F238E27FC236}">
                  <a16:creationId xmlns:a16="http://schemas.microsoft.com/office/drawing/2014/main" id="{BC2DDFAA-8D85-526E-E368-EDCF4E235E76}"/>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00" name="Freeform 1953">
              <a:extLst>
                <a:ext uri="{FF2B5EF4-FFF2-40B4-BE49-F238E27FC236}">
                  <a16:creationId xmlns:a16="http://schemas.microsoft.com/office/drawing/2014/main" id="{1A5940F9-B4EF-76AA-CB64-51D99FAABDD0}"/>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01" name="Freeform 1954">
              <a:extLst>
                <a:ext uri="{FF2B5EF4-FFF2-40B4-BE49-F238E27FC236}">
                  <a16:creationId xmlns:a16="http://schemas.microsoft.com/office/drawing/2014/main" id="{545FC91A-2520-AEF5-C9D9-7DBA70A16565}"/>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02" name="Line 1955">
              <a:extLst>
                <a:ext uri="{FF2B5EF4-FFF2-40B4-BE49-F238E27FC236}">
                  <a16:creationId xmlns:a16="http://schemas.microsoft.com/office/drawing/2014/main" id="{4B63463E-FAE2-E929-45CE-FFAA3D8BC321}"/>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03" name="Line 1956">
              <a:extLst>
                <a:ext uri="{FF2B5EF4-FFF2-40B4-BE49-F238E27FC236}">
                  <a16:creationId xmlns:a16="http://schemas.microsoft.com/office/drawing/2014/main" id="{CA47B9F4-7719-4511-CC0A-236CB0741B48}"/>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04" name="Line 1957">
              <a:extLst>
                <a:ext uri="{FF2B5EF4-FFF2-40B4-BE49-F238E27FC236}">
                  <a16:creationId xmlns:a16="http://schemas.microsoft.com/office/drawing/2014/main" id="{1C17D1CB-DF48-F96C-87A8-FE731E92DDAB}"/>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05" name="Line 1958">
              <a:extLst>
                <a:ext uri="{FF2B5EF4-FFF2-40B4-BE49-F238E27FC236}">
                  <a16:creationId xmlns:a16="http://schemas.microsoft.com/office/drawing/2014/main" id="{7D8288AF-22AE-D00A-D1B1-7178ED34832B}"/>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06" name="Line 1959">
              <a:extLst>
                <a:ext uri="{FF2B5EF4-FFF2-40B4-BE49-F238E27FC236}">
                  <a16:creationId xmlns:a16="http://schemas.microsoft.com/office/drawing/2014/main" id="{095E6CBD-6F9A-C00C-1EF3-F545965DF9B2}"/>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07" name="Freeform 1960">
              <a:extLst>
                <a:ext uri="{FF2B5EF4-FFF2-40B4-BE49-F238E27FC236}">
                  <a16:creationId xmlns:a16="http://schemas.microsoft.com/office/drawing/2014/main" id="{871D0A74-977D-AC12-6DBB-D4451BB88717}"/>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08" name="Freeform 1961">
              <a:extLst>
                <a:ext uri="{FF2B5EF4-FFF2-40B4-BE49-F238E27FC236}">
                  <a16:creationId xmlns:a16="http://schemas.microsoft.com/office/drawing/2014/main" id="{AFB548B7-2835-B5A7-EE8F-B9398FF7F632}"/>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09" name="Line 1962">
              <a:extLst>
                <a:ext uri="{FF2B5EF4-FFF2-40B4-BE49-F238E27FC236}">
                  <a16:creationId xmlns:a16="http://schemas.microsoft.com/office/drawing/2014/main" id="{9E7FDE1C-3C37-0C49-842B-3B906EBA4BF3}"/>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0" name="Line 1963">
              <a:extLst>
                <a:ext uri="{FF2B5EF4-FFF2-40B4-BE49-F238E27FC236}">
                  <a16:creationId xmlns:a16="http://schemas.microsoft.com/office/drawing/2014/main" id="{91DF2971-7313-DBCF-7705-8DAD441B3F48}"/>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1" name="Line 1964">
              <a:extLst>
                <a:ext uri="{FF2B5EF4-FFF2-40B4-BE49-F238E27FC236}">
                  <a16:creationId xmlns:a16="http://schemas.microsoft.com/office/drawing/2014/main" id="{59ADAD76-DEF4-1E4C-B5F2-9F0E42834832}"/>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2" name="Freeform 1965">
              <a:extLst>
                <a:ext uri="{FF2B5EF4-FFF2-40B4-BE49-F238E27FC236}">
                  <a16:creationId xmlns:a16="http://schemas.microsoft.com/office/drawing/2014/main" id="{9B18F16E-9A13-D7D2-85C9-474914AFF977}"/>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13" name="Line 1966">
              <a:extLst>
                <a:ext uri="{FF2B5EF4-FFF2-40B4-BE49-F238E27FC236}">
                  <a16:creationId xmlns:a16="http://schemas.microsoft.com/office/drawing/2014/main" id="{764C5B1A-D700-96AF-DB35-9A1502F3EA02}"/>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4" name="Line 1967">
              <a:extLst>
                <a:ext uri="{FF2B5EF4-FFF2-40B4-BE49-F238E27FC236}">
                  <a16:creationId xmlns:a16="http://schemas.microsoft.com/office/drawing/2014/main" id="{45D59E78-5E2C-8302-AFF6-811687640A3A}"/>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5" name="Line 1968">
              <a:extLst>
                <a:ext uri="{FF2B5EF4-FFF2-40B4-BE49-F238E27FC236}">
                  <a16:creationId xmlns:a16="http://schemas.microsoft.com/office/drawing/2014/main" id="{6DA3A618-DA34-980E-B7B4-7FE77CF6F217}"/>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6" name="Line 1969">
              <a:extLst>
                <a:ext uri="{FF2B5EF4-FFF2-40B4-BE49-F238E27FC236}">
                  <a16:creationId xmlns:a16="http://schemas.microsoft.com/office/drawing/2014/main" id="{776B4E52-01ED-C117-2C2E-87CD03D6FA25}"/>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7" name="Line 1970">
              <a:extLst>
                <a:ext uri="{FF2B5EF4-FFF2-40B4-BE49-F238E27FC236}">
                  <a16:creationId xmlns:a16="http://schemas.microsoft.com/office/drawing/2014/main" id="{1BCEB0DD-8C28-D4A9-DE6D-DF7EEBDA8E0A}"/>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18" name="Freeform 1971">
              <a:extLst>
                <a:ext uri="{FF2B5EF4-FFF2-40B4-BE49-F238E27FC236}">
                  <a16:creationId xmlns:a16="http://schemas.microsoft.com/office/drawing/2014/main" id="{DE206202-9232-054C-A750-F94E6F72E3BC}"/>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19" name="Freeform 1972">
              <a:extLst>
                <a:ext uri="{FF2B5EF4-FFF2-40B4-BE49-F238E27FC236}">
                  <a16:creationId xmlns:a16="http://schemas.microsoft.com/office/drawing/2014/main" id="{E8DA1544-6C4C-7EC5-C22C-DA88218B7A36}"/>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20" name="Freeform 1973">
              <a:extLst>
                <a:ext uri="{FF2B5EF4-FFF2-40B4-BE49-F238E27FC236}">
                  <a16:creationId xmlns:a16="http://schemas.microsoft.com/office/drawing/2014/main" id="{36A55478-59CB-AF23-229E-FEBCB907E6A1}"/>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21" name="Line 1974">
              <a:extLst>
                <a:ext uri="{FF2B5EF4-FFF2-40B4-BE49-F238E27FC236}">
                  <a16:creationId xmlns:a16="http://schemas.microsoft.com/office/drawing/2014/main" id="{C8BE638D-4106-C16D-DD76-54B4E3080386}"/>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22" name="Freeform 1975">
              <a:extLst>
                <a:ext uri="{FF2B5EF4-FFF2-40B4-BE49-F238E27FC236}">
                  <a16:creationId xmlns:a16="http://schemas.microsoft.com/office/drawing/2014/main" id="{07E95A81-9878-FDD6-C28D-B2EA8D66F6D8}"/>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23" name="Line 1976">
              <a:extLst>
                <a:ext uri="{FF2B5EF4-FFF2-40B4-BE49-F238E27FC236}">
                  <a16:creationId xmlns:a16="http://schemas.microsoft.com/office/drawing/2014/main" id="{B95A2BEA-2288-F0F7-8B0C-C66EFAA542D2}"/>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24" name="Rectangle 1977">
              <a:extLst>
                <a:ext uri="{FF2B5EF4-FFF2-40B4-BE49-F238E27FC236}">
                  <a16:creationId xmlns:a16="http://schemas.microsoft.com/office/drawing/2014/main" id="{AE138C6E-4B37-E3C1-73C5-722FB693893D}"/>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825" name="Freeform 1978">
              <a:extLst>
                <a:ext uri="{FF2B5EF4-FFF2-40B4-BE49-F238E27FC236}">
                  <a16:creationId xmlns:a16="http://schemas.microsoft.com/office/drawing/2014/main" id="{F06F2327-3E8B-E4A5-E35A-229A2601929C}"/>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26" name="Freeform 1979">
              <a:extLst>
                <a:ext uri="{FF2B5EF4-FFF2-40B4-BE49-F238E27FC236}">
                  <a16:creationId xmlns:a16="http://schemas.microsoft.com/office/drawing/2014/main" id="{409D8EE0-4F82-9F5D-0D1C-4B5C28D1A775}"/>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27" name="Freeform 1980">
              <a:extLst>
                <a:ext uri="{FF2B5EF4-FFF2-40B4-BE49-F238E27FC236}">
                  <a16:creationId xmlns:a16="http://schemas.microsoft.com/office/drawing/2014/main" id="{8FD19AC6-02BE-3712-FA17-FDF75142196C}"/>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28" name="Freeform 1981">
              <a:extLst>
                <a:ext uri="{FF2B5EF4-FFF2-40B4-BE49-F238E27FC236}">
                  <a16:creationId xmlns:a16="http://schemas.microsoft.com/office/drawing/2014/main" id="{21E4C6AD-618B-2683-3092-64D00F36F486}"/>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29" name="Freeform 1982">
              <a:extLst>
                <a:ext uri="{FF2B5EF4-FFF2-40B4-BE49-F238E27FC236}">
                  <a16:creationId xmlns:a16="http://schemas.microsoft.com/office/drawing/2014/main" id="{3CC8EBEA-AE81-EF85-7CE7-7E486AAC5600}"/>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30" name="Freeform 1983">
              <a:extLst>
                <a:ext uri="{FF2B5EF4-FFF2-40B4-BE49-F238E27FC236}">
                  <a16:creationId xmlns:a16="http://schemas.microsoft.com/office/drawing/2014/main" id="{4BC70E9B-D155-16A5-0A39-81F5F75B901C}"/>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0726" name="グループ化 836">
            <a:extLst>
              <a:ext uri="{FF2B5EF4-FFF2-40B4-BE49-F238E27FC236}">
                <a16:creationId xmlns:a16="http://schemas.microsoft.com/office/drawing/2014/main" id="{0F6C2815-330A-5317-A63C-59210411B856}"/>
              </a:ext>
            </a:extLst>
          </p:cNvPr>
          <p:cNvGrpSpPr>
            <a:grpSpLocks/>
          </p:cNvGrpSpPr>
          <p:nvPr/>
        </p:nvGrpSpPr>
        <p:grpSpPr bwMode="auto">
          <a:xfrm>
            <a:off x="1000125" y="1057275"/>
            <a:ext cx="0" cy="0"/>
            <a:chOff x="0" y="0"/>
            <a:chExt cx="345" cy="104"/>
          </a:xfrm>
        </p:grpSpPr>
        <p:sp>
          <p:nvSpPr>
            <p:cNvPr id="31283" name="Freeform 1710">
              <a:extLst>
                <a:ext uri="{FF2B5EF4-FFF2-40B4-BE49-F238E27FC236}">
                  <a16:creationId xmlns:a16="http://schemas.microsoft.com/office/drawing/2014/main" id="{DC54B1C0-5866-F32E-90EA-0E780E8813F4}"/>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284" name="Freeform 1711">
              <a:extLst>
                <a:ext uri="{FF2B5EF4-FFF2-40B4-BE49-F238E27FC236}">
                  <a16:creationId xmlns:a16="http://schemas.microsoft.com/office/drawing/2014/main" id="{C011267F-B292-90F1-5013-D819826A58B0}"/>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285" name="Line 1712">
              <a:extLst>
                <a:ext uri="{FF2B5EF4-FFF2-40B4-BE49-F238E27FC236}">
                  <a16:creationId xmlns:a16="http://schemas.microsoft.com/office/drawing/2014/main" id="{F353794F-39D5-B21E-180E-F21E9014DDE1}"/>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6" name="Line 1713">
              <a:extLst>
                <a:ext uri="{FF2B5EF4-FFF2-40B4-BE49-F238E27FC236}">
                  <a16:creationId xmlns:a16="http://schemas.microsoft.com/office/drawing/2014/main" id="{9FCB6794-65BA-75D2-DB26-3CA45D00C057}"/>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7" name="Line 1714">
              <a:extLst>
                <a:ext uri="{FF2B5EF4-FFF2-40B4-BE49-F238E27FC236}">
                  <a16:creationId xmlns:a16="http://schemas.microsoft.com/office/drawing/2014/main" id="{CBEA82D1-7689-176C-34EF-794811E3E437}"/>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8" name="Line 1715">
              <a:extLst>
                <a:ext uri="{FF2B5EF4-FFF2-40B4-BE49-F238E27FC236}">
                  <a16:creationId xmlns:a16="http://schemas.microsoft.com/office/drawing/2014/main" id="{E8608490-9B2E-7A46-A070-B3B3F8BE3A0A}"/>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716">
              <a:extLst>
                <a:ext uri="{FF2B5EF4-FFF2-40B4-BE49-F238E27FC236}">
                  <a16:creationId xmlns:a16="http://schemas.microsoft.com/office/drawing/2014/main" id="{C2CB892B-5253-616B-2BEE-3380DF7FAB1F}"/>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717">
              <a:extLst>
                <a:ext uri="{FF2B5EF4-FFF2-40B4-BE49-F238E27FC236}">
                  <a16:creationId xmlns:a16="http://schemas.microsoft.com/office/drawing/2014/main" id="{BF514D6C-580F-7F6E-376E-EABBFE7A60EC}"/>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718">
              <a:extLst>
                <a:ext uri="{FF2B5EF4-FFF2-40B4-BE49-F238E27FC236}">
                  <a16:creationId xmlns:a16="http://schemas.microsoft.com/office/drawing/2014/main" id="{F8EF3EC3-9231-B7CF-2837-F9BB5C8F835F}"/>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719">
              <a:extLst>
                <a:ext uri="{FF2B5EF4-FFF2-40B4-BE49-F238E27FC236}">
                  <a16:creationId xmlns:a16="http://schemas.microsoft.com/office/drawing/2014/main" id="{25F9FE40-88EC-F115-09BD-CFFE87C7B572}"/>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Line 1720">
              <a:extLst>
                <a:ext uri="{FF2B5EF4-FFF2-40B4-BE49-F238E27FC236}">
                  <a16:creationId xmlns:a16="http://schemas.microsoft.com/office/drawing/2014/main" id="{6821CD83-2E7D-8CA6-E61D-33175C536ABF}"/>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4" name="Freeform 1721">
              <a:extLst>
                <a:ext uri="{FF2B5EF4-FFF2-40B4-BE49-F238E27FC236}">
                  <a16:creationId xmlns:a16="http://schemas.microsoft.com/office/drawing/2014/main" id="{CE98EA5B-2B5F-D892-F515-83E4973EF7DF}"/>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5" name="Freeform 1722">
              <a:extLst>
                <a:ext uri="{FF2B5EF4-FFF2-40B4-BE49-F238E27FC236}">
                  <a16:creationId xmlns:a16="http://schemas.microsoft.com/office/drawing/2014/main" id="{18E3A96C-FF89-02BB-59C8-B42E6AEAB29F}"/>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6" name="Freeform 1723">
              <a:extLst>
                <a:ext uri="{FF2B5EF4-FFF2-40B4-BE49-F238E27FC236}">
                  <a16:creationId xmlns:a16="http://schemas.microsoft.com/office/drawing/2014/main" id="{E1D28EE2-9CCC-F6F0-F2B0-7185D1E54F33}"/>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7" name="Freeform 1724">
              <a:extLst>
                <a:ext uri="{FF2B5EF4-FFF2-40B4-BE49-F238E27FC236}">
                  <a16:creationId xmlns:a16="http://schemas.microsoft.com/office/drawing/2014/main" id="{7BB8B331-442B-6E81-AD4C-584064477C98}"/>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8" name="Freeform 1725">
              <a:extLst>
                <a:ext uri="{FF2B5EF4-FFF2-40B4-BE49-F238E27FC236}">
                  <a16:creationId xmlns:a16="http://schemas.microsoft.com/office/drawing/2014/main" id="{E622E6F4-4096-DC46-514F-810A4F72EE87}"/>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9" name="Freeform 1726">
              <a:extLst>
                <a:ext uri="{FF2B5EF4-FFF2-40B4-BE49-F238E27FC236}">
                  <a16:creationId xmlns:a16="http://schemas.microsoft.com/office/drawing/2014/main" id="{F2ADDE07-BDA2-74F3-E2C5-B2D4E8C3B632}"/>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0" name="Line 1727">
              <a:extLst>
                <a:ext uri="{FF2B5EF4-FFF2-40B4-BE49-F238E27FC236}">
                  <a16:creationId xmlns:a16="http://schemas.microsoft.com/office/drawing/2014/main" id="{5C59CF48-888B-4559-B72A-8E4F83E1D4CF}"/>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728">
              <a:extLst>
                <a:ext uri="{FF2B5EF4-FFF2-40B4-BE49-F238E27FC236}">
                  <a16:creationId xmlns:a16="http://schemas.microsoft.com/office/drawing/2014/main" id="{A3DF9DA4-4F38-7E67-CC99-2D600C3EB240}"/>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729">
              <a:extLst>
                <a:ext uri="{FF2B5EF4-FFF2-40B4-BE49-F238E27FC236}">
                  <a16:creationId xmlns:a16="http://schemas.microsoft.com/office/drawing/2014/main" id="{E76D5B19-24E6-F743-01B7-AC5DD384D7BE}"/>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730">
              <a:extLst>
                <a:ext uri="{FF2B5EF4-FFF2-40B4-BE49-F238E27FC236}">
                  <a16:creationId xmlns:a16="http://schemas.microsoft.com/office/drawing/2014/main" id="{3B604CBD-BD27-6008-0A95-9D3EE300AE69}"/>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731">
              <a:extLst>
                <a:ext uri="{FF2B5EF4-FFF2-40B4-BE49-F238E27FC236}">
                  <a16:creationId xmlns:a16="http://schemas.microsoft.com/office/drawing/2014/main" id="{6EA2EE42-DA48-1B18-725B-665F5A505E6F}"/>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732">
              <a:extLst>
                <a:ext uri="{FF2B5EF4-FFF2-40B4-BE49-F238E27FC236}">
                  <a16:creationId xmlns:a16="http://schemas.microsoft.com/office/drawing/2014/main" id="{AF30405F-01ED-DE8D-25BF-76EF20DB7D23}"/>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733">
              <a:extLst>
                <a:ext uri="{FF2B5EF4-FFF2-40B4-BE49-F238E27FC236}">
                  <a16:creationId xmlns:a16="http://schemas.microsoft.com/office/drawing/2014/main" id="{C2749B73-E7D9-4E03-803A-E4288E3D1F7C}"/>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Freeform 1734">
              <a:extLst>
                <a:ext uri="{FF2B5EF4-FFF2-40B4-BE49-F238E27FC236}">
                  <a16:creationId xmlns:a16="http://schemas.microsoft.com/office/drawing/2014/main" id="{2B12668C-8EA3-C301-27DA-9506E257D0D6}"/>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8" name="Line 1735">
              <a:extLst>
                <a:ext uri="{FF2B5EF4-FFF2-40B4-BE49-F238E27FC236}">
                  <a16:creationId xmlns:a16="http://schemas.microsoft.com/office/drawing/2014/main" id="{3E7E235C-42B5-DCCC-7768-372C5C7EEB84}"/>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736">
              <a:extLst>
                <a:ext uri="{FF2B5EF4-FFF2-40B4-BE49-F238E27FC236}">
                  <a16:creationId xmlns:a16="http://schemas.microsoft.com/office/drawing/2014/main" id="{D7BDB009-27E1-4404-6368-DB23413E7FCC}"/>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737">
              <a:extLst>
                <a:ext uri="{FF2B5EF4-FFF2-40B4-BE49-F238E27FC236}">
                  <a16:creationId xmlns:a16="http://schemas.microsoft.com/office/drawing/2014/main" id="{48C50E83-C57F-CAE8-5075-B7623A3038B0}"/>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738">
              <a:extLst>
                <a:ext uri="{FF2B5EF4-FFF2-40B4-BE49-F238E27FC236}">
                  <a16:creationId xmlns:a16="http://schemas.microsoft.com/office/drawing/2014/main" id="{3C026042-FC3B-DA3F-14CA-53BD65020C81}"/>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739">
              <a:extLst>
                <a:ext uri="{FF2B5EF4-FFF2-40B4-BE49-F238E27FC236}">
                  <a16:creationId xmlns:a16="http://schemas.microsoft.com/office/drawing/2014/main" id="{C4AF8862-ABFD-A5A4-10FB-6A0A7EA46473}"/>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740">
              <a:extLst>
                <a:ext uri="{FF2B5EF4-FFF2-40B4-BE49-F238E27FC236}">
                  <a16:creationId xmlns:a16="http://schemas.microsoft.com/office/drawing/2014/main" id="{84DF73E9-CA27-14EE-86FB-103FDF6A0572}"/>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Line 1741">
              <a:extLst>
                <a:ext uri="{FF2B5EF4-FFF2-40B4-BE49-F238E27FC236}">
                  <a16:creationId xmlns:a16="http://schemas.microsoft.com/office/drawing/2014/main" id="{329C9BF6-8286-B020-2470-0F0C5E92F0B5}"/>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5" name="Line 1742">
              <a:extLst>
                <a:ext uri="{FF2B5EF4-FFF2-40B4-BE49-F238E27FC236}">
                  <a16:creationId xmlns:a16="http://schemas.microsoft.com/office/drawing/2014/main" id="{D3419BF9-04D5-1FCE-8591-6BA10EA2750E}"/>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6" name="Line 1743">
              <a:extLst>
                <a:ext uri="{FF2B5EF4-FFF2-40B4-BE49-F238E27FC236}">
                  <a16:creationId xmlns:a16="http://schemas.microsoft.com/office/drawing/2014/main" id="{3D9FD65D-1D71-CFAC-3DA2-F593DFAB93C0}"/>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7" name="Line 1744">
              <a:extLst>
                <a:ext uri="{FF2B5EF4-FFF2-40B4-BE49-F238E27FC236}">
                  <a16:creationId xmlns:a16="http://schemas.microsoft.com/office/drawing/2014/main" id="{586149EF-2AAA-755B-7CEF-6B707176D830}"/>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745">
              <a:extLst>
                <a:ext uri="{FF2B5EF4-FFF2-40B4-BE49-F238E27FC236}">
                  <a16:creationId xmlns:a16="http://schemas.microsoft.com/office/drawing/2014/main" id="{C7D0D916-B94B-F816-6646-BB58CC981F39}"/>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Line 1746">
              <a:extLst>
                <a:ext uri="{FF2B5EF4-FFF2-40B4-BE49-F238E27FC236}">
                  <a16:creationId xmlns:a16="http://schemas.microsoft.com/office/drawing/2014/main" id="{F143AB26-CDC9-06D9-8B08-19312225C813}"/>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0" name="Line 1747">
              <a:extLst>
                <a:ext uri="{FF2B5EF4-FFF2-40B4-BE49-F238E27FC236}">
                  <a16:creationId xmlns:a16="http://schemas.microsoft.com/office/drawing/2014/main" id="{6855352C-5F22-C260-BC59-0F7FEDD83251}"/>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1" name="Line 1748">
              <a:extLst>
                <a:ext uri="{FF2B5EF4-FFF2-40B4-BE49-F238E27FC236}">
                  <a16:creationId xmlns:a16="http://schemas.microsoft.com/office/drawing/2014/main" id="{A06412AA-5EFF-6F85-FFC2-6A6FACA2F622}"/>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2" name="Line 1749">
              <a:extLst>
                <a:ext uri="{FF2B5EF4-FFF2-40B4-BE49-F238E27FC236}">
                  <a16:creationId xmlns:a16="http://schemas.microsoft.com/office/drawing/2014/main" id="{18668B9D-E8ED-ED5F-7070-60095093CB11}"/>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750">
              <a:extLst>
                <a:ext uri="{FF2B5EF4-FFF2-40B4-BE49-F238E27FC236}">
                  <a16:creationId xmlns:a16="http://schemas.microsoft.com/office/drawing/2014/main" id="{10F9D145-1404-FCE5-D48C-5CAE8127E89C}"/>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751">
              <a:extLst>
                <a:ext uri="{FF2B5EF4-FFF2-40B4-BE49-F238E27FC236}">
                  <a16:creationId xmlns:a16="http://schemas.microsoft.com/office/drawing/2014/main" id="{ECE398BA-EBED-A7FF-081F-4A91668CA618}"/>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752">
              <a:extLst>
                <a:ext uri="{FF2B5EF4-FFF2-40B4-BE49-F238E27FC236}">
                  <a16:creationId xmlns:a16="http://schemas.microsoft.com/office/drawing/2014/main" id="{89EC58E2-EFE6-378E-8FD3-6A8326844694}"/>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Freeform 1753">
              <a:extLst>
                <a:ext uri="{FF2B5EF4-FFF2-40B4-BE49-F238E27FC236}">
                  <a16:creationId xmlns:a16="http://schemas.microsoft.com/office/drawing/2014/main" id="{2EB3612C-A1D2-8106-7DAE-D70D377CE80D}"/>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7" name="Line 1754">
              <a:extLst>
                <a:ext uri="{FF2B5EF4-FFF2-40B4-BE49-F238E27FC236}">
                  <a16:creationId xmlns:a16="http://schemas.microsoft.com/office/drawing/2014/main" id="{F15354E8-7360-9C98-02F3-DEEF06E43BB3}"/>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755">
              <a:extLst>
                <a:ext uri="{FF2B5EF4-FFF2-40B4-BE49-F238E27FC236}">
                  <a16:creationId xmlns:a16="http://schemas.microsoft.com/office/drawing/2014/main" id="{5EFFB378-33D9-86D9-2FC5-F3238D522DAC}"/>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756">
              <a:extLst>
                <a:ext uri="{FF2B5EF4-FFF2-40B4-BE49-F238E27FC236}">
                  <a16:creationId xmlns:a16="http://schemas.microsoft.com/office/drawing/2014/main" id="{FB3AA205-FC5C-6E6F-564A-457358789E8F}"/>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757">
              <a:extLst>
                <a:ext uri="{FF2B5EF4-FFF2-40B4-BE49-F238E27FC236}">
                  <a16:creationId xmlns:a16="http://schemas.microsoft.com/office/drawing/2014/main" id="{4E978A7C-8ED9-40FB-006C-1B6BF5110C21}"/>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Line 1758">
              <a:extLst>
                <a:ext uri="{FF2B5EF4-FFF2-40B4-BE49-F238E27FC236}">
                  <a16:creationId xmlns:a16="http://schemas.microsoft.com/office/drawing/2014/main" id="{1D9CD2CB-2F4F-7FC7-9DA9-6102C4E9B195}"/>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2" name="Line 1759">
              <a:extLst>
                <a:ext uri="{FF2B5EF4-FFF2-40B4-BE49-F238E27FC236}">
                  <a16:creationId xmlns:a16="http://schemas.microsoft.com/office/drawing/2014/main" id="{9DDD6978-7908-7617-9243-E9180DE79C52}"/>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3" name="Freeform 1760">
              <a:extLst>
                <a:ext uri="{FF2B5EF4-FFF2-40B4-BE49-F238E27FC236}">
                  <a16:creationId xmlns:a16="http://schemas.microsoft.com/office/drawing/2014/main" id="{65480F15-F718-BF3F-381B-F4C27FD351CE}"/>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4" name="Freeform 1761">
              <a:extLst>
                <a:ext uri="{FF2B5EF4-FFF2-40B4-BE49-F238E27FC236}">
                  <a16:creationId xmlns:a16="http://schemas.microsoft.com/office/drawing/2014/main" id="{4AE660A4-66A4-D7D6-D682-100CFF02AA88}"/>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5" name="Line 1762">
              <a:extLst>
                <a:ext uri="{FF2B5EF4-FFF2-40B4-BE49-F238E27FC236}">
                  <a16:creationId xmlns:a16="http://schemas.microsoft.com/office/drawing/2014/main" id="{EDADDF77-653B-BA31-0F8D-09E634E709F1}"/>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Line 1763">
              <a:extLst>
                <a:ext uri="{FF2B5EF4-FFF2-40B4-BE49-F238E27FC236}">
                  <a16:creationId xmlns:a16="http://schemas.microsoft.com/office/drawing/2014/main" id="{9A63A07A-FD6D-B487-CEC1-5AF8987111E8}"/>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7" name="Freeform 1764">
              <a:extLst>
                <a:ext uri="{FF2B5EF4-FFF2-40B4-BE49-F238E27FC236}">
                  <a16:creationId xmlns:a16="http://schemas.microsoft.com/office/drawing/2014/main" id="{57489835-D971-6943-AE24-043D6A1A5BDE}"/>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8" name="Line 1765">
              <a:extLst>
                <a:ext uri="{FF2B5EF4-FFF2-40B4-BE49-F238E27FC236}">
                  <a16:creationId xmlns:a16="http://schemas.microsoft.com/office/drawing/2014/main" id="{8F2B6BC7-0B36-57C0-50FA-7EB2E97A7947}"/>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766">
              <a:extLst>
                <a:ext uri="{FF2B5EF4-FFF2-40B4-BE49-F238E27FC236}">
                  <a16:creationId xmlns:a16="http://schemas.microsoft.com/office/drawing/2014/main" id="{B23D293A-E580-E11D-CB38-8070936EB219}"/>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767">
              <a:extLst>
                <a:ext uri="{FF2B5EF4-FFF2-40B4-BE49-F238E27FC236}">
                  <a16:creationId xmlns:a16="http://schemas.microsoft.com/office/drawing/2014/main" id="{B55E1CFC-A085-158F-0CAA-CC076B6062DB}"/>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768">
              <a:extLst>
                <a:ext uri="{FF2B5EF4-FFF2-40B4-BE49-F238E27FC236}">
                  <a16:creationId xmlns:a16="http://schemas.microsoft.com/office/drawing/2014/main" id="{1B37A758-7F6B-18AB-724E-E4B0AE7A4DB3}"/>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769">
              <a:extLst>
                <a:ext uri="{FF2B5EF4-FFF2-40B4-BE49-F238E27FC236}">
                  <a16:creationId xmlns:a16="http://schemas.microsoft.com/office/drawing/2014/main" id="{4E703F57-5CB0-C2DC-CC0F-B7636214E763}"/>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770">
              <a:extLst>
                <a:ext uri="{FF2B5EF4-FFF2-40B4-BE49-F238E27FC236}">
                  <a16:creationId xmlns:a16="http://schemas.microsoft.com/office/drawing/2014/main" id="{C41B71E6-0F0E-A1C0-DE4A-92EBEA577A9B}"/>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771">
              <a:extLst>
                <a:ext uri="{FF2B5EF4-FFF2-40B4-BE49-F238E27FC236}">
                  <a16:creationId xmlns:a16="http://schemas.microsoft.com/office/drawing/2014/main" id="{01CA4719-7BA5-42C9-6E24-191C3AA24DB0}"/>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Freeform 1772">
              <a:extLst>
                <a:ext uri="{FF2B5EF4-FFF2-40B4-BE49-F238E27FC236}">
                  <a16:creationId xmlns:a16="http://schemas.microsoft.com/office/drawing/2014/main" id="{EDBE6007-EE28-65EF-D834-3B6D9BAD5C0A}"/>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6" name="Freeform 1773">
              <a:extLst>
                <a:ext uri="{FF2B5EF4-FFF2-40B4-BE49-F238E27FC236}">
                  <a16:creationId xmlns:a16="http://schemas.microsoft.com/office/drawing/2014/main" id="{92DE439D-F7CA-0448-EC0C-8A16AC113F51}"/>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774">
              <a:extLst>
                <a:ext uri="{FF2B5EF4-FFF2-40B4-BE49-F238E27FC236}">
                  <a16:creationId xmlns:a16="http://schemas.microsoft.com/office/drawing/2014/main" id="{61F11A41-6774-2450-7949-D2453A400856}"/>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Freeform 1775">
              <a:extLst>
                <a:ext uri="{FF2B5EF4-FFF2-40B4-BE49-F238E27FC236}">
                  <a16:creationId xmlns:a16="http://schemas.microsoft.com/office/drawing/2014/main" id="{2FBE1BAE-9BB5-7B12-2099-D40B81338550}"/>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9" name="Freeform 1776">
              <a:extLst>
                <a:ext uri="{FF2B5EF4-FFF2-40B4-BE49-F238E27FC236}">
                  <a16:creationId xmlns:a16="http://schemas.microsoft.com/office/drawing/2014/main" id="{8380FC01-1BD7-17F6-2C18-2E06F8C364F8}"/>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777">
              <a:extLst>
                <a:ext uri="{FF2B5EF4-FFF2-40B4-BE49-F238E27FC236}">
                  <a16:creationId xmlns:a16="http://schemas.microsoft.com/office/drawing/2014/main" id="{98757690-A3FB-E7F3-2A06-4A646D698A0C}"/>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778">
              <a:extLst>
                <a:ext uri="{FF2B5EF4-FFF2-40B4-BE49-F238E27FC236}">
                  <a16:creationId xmlns:a16="http://schemas.microsoft.com/office/drawing/2014/main" id="{45B0EE27-CC5A-596B-D6DA-6D9621BAEB6E}"/>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779">
              <a:extLst>
                <a:ext uri="{FF2B5EF4-FFF2-40B4-BE49-F238E27FC236}">
                  <a16:creationId xmlns:a16="http://schemas.microsoft.com/office/drawing/2014/main" id="{809C9601-AE99-DD6E-49EA-2BB453CF757A}"/>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780">
              <a:extLst>
                <a:ext uri="{FF2B5EF4-FFF2-40B4-BE49-F238E27FC236}">
                  <a16:creationId xmlns:a16="http://schemas.microsoft.com/office/drawing/2014/main" id="{8DF0CD37-61A6-00AF-6816-03DEADC8D4DC}"/>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781">
              <a:extLst>
                <a:ext uri="{FF2B5EF4-FFF2-40B4-BE49-F238E27FC236}">
                  <a16:creationId xmlns:a16="http://schemas.microsoft.com/office/drawing/2014/main" id="{D73C73EC-8DB4-A803-5DCD-EF5C5457B0A1}"/>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5" name="Freeform 1782">
              <a:extLst>
                <a:ext uri="{FF2B5EF4-FFF2-40B4-BE49-F238E27FC236}">
                  <a16:creationId xmlns:a16="http://schemas.microsoft.com/office/drawing/2014/main" id="{3BAA4EE7-2F6E-F9E0-DBCA-2D5B582C656A}"/>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6" name="Line 1783">
              <a:extLst>
                <a:ext uri="{FF2B5EF4-FFF2-40B4-BE49-F238E27FC236}">
                  <a16:creationId xmlns:a16="http://schemas.microsoft.com/office/drawing/2014/main" id="{D140E5B3-103F-6F4B-0F88-F3669A68FAD6}"/>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57" name="Line 1784">
              <a:extLst>
                <a:ext uri="{FF2B5EF4-FFF2-40B4-BE49-F238E27FC236}">
                  <a16:creationId xmlns:a16="http://schemas.microsoft.com/office/drawing/2014/main" id="{67EA73F8-808A-DB90-71CD-A0E8E24E111B}"/>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58" name="Freeform 1785">
              <a:extLst>
                <a:ext uri="{FF2B5EF4-FFF2-40B4-BE49-F238E27FC236}">
                  <a16:creationId xmlns:a16="http://schemas.microsoft.com/office/drawing/2014/main" id="{605C6204-D204-D881-A0D0-6C245A381DEC}"/>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9" name="Freeform 1786">
              <a:extLst>
                <a:ext uri="{FF2B5EF4-FFF2-40B4-BE49-F238E27FC236}">
                  <a16:creationId xmlns:a16="http://schemas.microsoft.com/office/drawing/2014/main" id="{FA3EAA01-A0F6-50C0-681D-8D39A647A5DB}"/>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60" name="Freeform 1787">
              <a:extLst>
                <a:ext uri="{FF2B5EF4-FFF2-40B4-BE49-F238E27FC236}">
                  <a16:creationId xmlns:a16="http://schemas.microsoft.com/office/drawing/2014/main" id="{A4058993-0A65-7B7A-C5D0-3AAB3C0E6B9D}"/>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61" name="Freeform 1788">
              <a:extLst>
                <a:ext uri="{FF2B5EF4-FFF2-40B4-BE49-F238E27FC236}">
                  <a16:creationId xmlns:a16="http://schemas.microsoft.com/office/drawing/2014/main" id="{C0F898A4-7B1E-8D0C-F87C-50CBF97A3958}"/>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62" name="Line 1789">
              <a:extLst>
                <a:ext uri="{FF2B5EF4-FFF2-40B4-BE49-F238E27FC236}">
                  <a16:creationId xmlns:a16="http://schemas.microsoft.com/office/drawing/2014/main" id="{5FA1850F-FA49-B122-3325-E0D0419C405C}"/>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63" name="Line 1790">
              <a:extLst>
                <a:ext uri="{FF2B5EF4-FFF2-40B4-BE49-F238E27FC236}">
                  <a16:creationId xmlns:a16="http://schemas.microsoft.com/office/drawing/2014/main" id="{B5C33E59-8EBA-EB6E-E1DB-BC9026DD774C}"/>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64" name="Line 1791">
              <a:extLst>
                <a:ext uri="{FF2B5EF4-FFF2-40B4-BE49-F238E27FC236}">
                  <a16:creationId xmlns:a16="http://schemas.microsoft.com/office/drawing/2014/main" id="{FB661584-6BDB-89C6-B257-DB7571C6E095}"/>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65" name="Freeform 1792">
              <a:extLst>
                <a:ext uri="{FF2B5EF4-FFF2-40B4-BE49-F238E27FC236}">
                  <a16:creationId xmlns:a16="http://schemas.microsoft.com/office/drawing/2014/main" id="{69D9F030-38B4-6D3D-B2D7-F34A81FEC3F1}"/>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66" name="Line 1793">
              <a:extLst>
                <a:ext uri="{FF2B5EF4-FFF2-40B4-BE49-F238E27FC236}">
                  <a16:creationId xmlns:a16="http://schemas.microsoft.com/office/drawing/2014/main" id="{0DCA5CC1-889D-56F9-D329-0C4A636E1964}"/>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67" name="Line 1794">
              <a:extLst>
                <a:ext uri="{FF2B5EF4-FFF2-40B4-BE49-F238E27FC236}">
                  <a16:creationId xmlns:a16="http://schemas.microsoft.com/office/drawing/2014/main" id="{02912D38-582E-6035-5210-5A043603BEEB}"/>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68" name="Line 1795">
              <a:extLst>
                <a:ext uri="{FF2B5EF4-FFF2-40B4-BE49-F238E27FC236}">
                  <a16:creationId xmlns:a16="http://schemas.microsoft.com/office/drawing/2014/main" id="{E49DD141-FC30-FDE6-0B2B-D6819273365B}"/>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69" name="Line 1796">
              <a:extLst>
                <a:ext uri="{FF2B5EF4-FFF2-40B4-BE49-F238E27FC236}">
                  <a16:creationId xmlns:a16="http://schemas.microsoft.com/office/drawing/2014/main" id="{57C36848-1129-35AD-7EE3-423C84852B69}"/>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0" name="Line 1797">
              <a:extLst>
                <a:ext uri="{FF2B5EF4-FFF2-40B4-BE49-F238E27FC236}">
                  <a16:creationId xmlns:a16="http://schemas.microsoft.com/office/drawing/2014/main" id="{35ACF043-0F70-0F95-3C37-BC18462B50FE}"/>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1" name="Line 1798">
              <a:extLst>
                <a:ext uri="{FF2B5EF4-FFF2-40B4-BE49-F238E27FC236}">
                  <a16:creationId xmlns:a16="http://schemas.microsoft.com/office/drawing/2014/main" id="{26F14440-D2EA-E00E-AD14-537582C55616}"/>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2" name="Line 1799">
              <a:extLst>
                <a:ext uri="{FF2B5EF4-FFF2-40B4-BE49-F238E27FC236}">
                  <a16:creationId xmlns:a16="http://schemas.microsoft.com/office/drawing/2014/main" id="{93FEBD10-BAC6-B585-C849-E9358B5FD81A}"/>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3" name="Line 1800">
              <a:extLst>
                <a:ext uri="{FF2B5EF4-FFF2-40B4-BE49-F238E27FC236}">
                  <a16:creationId xmlns:a16="http://schemas.microsoft.com/office/drawing/2014/main" id="{95785B74-1B99-CFC5-F2EB-59AA05997E29}"/>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4" name="Line 1801">
              <a:extLst>
                <a:ext uri="{FF2B5EF4-FFF2-40B4-BE49-F238E27FC236}">
                  <a16:creationId xmlns:a16="http://schemas.microsoft.com/office/drawing/2014/main" id="{27D6DDD7-7C57-C7AD-756C-30D332FD68FE}"/>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5" name="Line 1802">
              <a:extLst>
                <a:ext uri="{FF2B5EF4-FFF2-40B4-BE49-F238E27FC236}">
                  <a16:creationId xmlns:a16="http://schemas.microsoft.com/office/drawing/2014/main" id="{3BDEA3B9-BD6A-BBE3-6628-C9F2FDCDC922}"/>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6" name="Line 1803">
              <a:extLst>
                <a:ext uri="{FF2B5EF4-FFF2-40B4-BE49-F238E27FC236}">
                  <a16:creationId xmlns:a16="http://schemas.microsoft.com/office/drawing/2014/main" id="{4A9367AE-AFE8-DFDA-D102-C1B72C12BBAB}"/>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77" name="Freeform 1804">
              <a:extLst>
                <a:ext uri="{FF2B5EF4-FFF2-40B4-BE49-F238E27FC236}">
                  <a16:creationId xmlns:a16="http://schemas.microsoft.com/office/drawing/2014/main" id="{02181246-F2A3-EE95-C9BC-659A917DEA04}"/>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78" name="Freeform 1805">
              <a:extLst>
                <a:ext uri="{FF2B5EF4-FFF2-40B4-BE49-F238E27FC236}">
                  <a16:creationId xmlns:a16="http://schemas.microsoft.com/office/drawing/2014/main" id="{E2DB81E9-2A6E-2A37-E5E5-0F22175DC1E2}"/>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79" name="Line 1806">
              <a:extLst>
                <a:ext uri="{FF2B5EF4-FFF2-40B4-BE49-F238E27FC236}">
                  <a16:creationId xmlns:a16="http://schemas.microsoft.com/office/drawing/2014/main" id="{C25598EB-6F51-C1FD-0C5A-13512CF74F40}"/>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0" name="Line 1807">
              <a:extLst>
                <a:ext uri="{FF2B5EF4-FFF2-40B4-BE49-F238E27FC236}">
                  <a16:creationId xmlns:a16="http://schemas.microsoft.com/office/drawing/2014/main" id="{54DF168B-1914-908D-B7D8-2734876424DE}"/>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1" name="Line 1808">
              <a:extLst>
                <a:ext uri="{FF2B5EF4-FFF2-40B4-BE49-F238E27FC236}">
                  <a16:creationId xmlns:a16="http://schemas.microsoft.com/office/drawing/2014/main" id="{85393F9E-E944-D754-A159-A63B937ACC6F}"/>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2" name="Freeform 1809">
              <a:extLst>
                <a:ext uri="{FF2B5EF4-FFF2-40B4-BE49-F238E27FC236}">
                  <a16:creationId xmlns:a16="http://schemas.microsoft.com/office/drawing/2014/main" id="{D11A1F22-C416-F388-3A9E-A8543E5C948F}"/>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83" name="Line 1810">
              <a:extLst>
                <a:ext uri="{FF2B5EF4-FFF2-40B4-BE49-F238E27FC236}">
                  <a16:creationId xmlns:a16="http://schemas.microsoft.com/office/drawing/2014/main" id="{6389DD76-0112-8FA1-AD53-10A1DDC4AF5F}"/>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4" name="Line 1811">
              <a:extLst>
                <a:ext uri="{FF2B5EF4-FFF2-40B4-BE49-F238E27FC236}">
                  <a16:creationId xmlns:a16="http://schemas.microsoft.com/office/drawing/2014/main" id="{92195F1B-3880-9FE3-5910-E06FA7E53E75}"/>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5" name="Line 1812">
              <a:extLst>
                <a:ext uri="{FF2B5EF4-FFF2-40B4-BE49-F238E27FC236}">
                  <a16:creationId xmlns:a16="http://schemas.microsoft.com/office/drawing/2014/main" id="{99E10922-B2EF-6CDF-F838-BBAC43CA16CC}"/>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6" name="Line 1813">
              <a:extLst>
                <a:ext uri="{FF2B5EF4-FFF2-40B4-BE49-F238E27FC236}">
                  <a16:creationId xmlns:a16="http://schemas.microsoft.com/office/drawing/2014/main" id="{416FD1E4-F865-6787-FF99-2E4EF13AB4B8}"/>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7" name="Line 1814">
              <a:extLst>
                <a:ext uri="{FF2B5EF4-FFF2-40B4-BE49-F238E27FC236}">
                  <a16:creationId xmlns:a16="http://schemas.microsoft.com/office/drawing/2014/main" id="{8A7092BF-677C-4CCA-5023-784AC28E043A}"/>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8" name="Line 1815">
              <a:extLst>
                <a:ext uri="{FF2B5EF4-FFF2-40B4-BE49-F238E27FC236}">
                  <a16:creationId xmlns:a16="http://schemas.microsoft.com/office/drawing/2014/main" id="{09C6EB3A-64F9-7B9F-D545-60F8B7EC138A}"/>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89" name="Line 1816">
              <a:extLst>
                <a:ext uri="{FF2B5EF4-FFF2-40B4-BE49-F238E27FC236}">
                  <a16:creationId xmlns:a16="http://schemas.microsoft.com/office/drawing/2014/main" id="{492B2EC6-7F0D-E077-C6C0-B147D74BBC2A}"/>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90" name="Freeform 1817">
              <a:extLst>
                <a:ext uri="{FF2B5EF4-FFF2-40B4-BE49-F238E27FC236}">
                  <a16:creationId xmlns:a16="http://schemas.microsoft.com/office/drawing/2014/main" id="{A1CB8AF7-F88E-F735-067B-2C688E614F0E}"/>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91" name="Line 1818">
              <a:extLst>
                <a:ext uri="{FF2B5EF4-FFF2-40B4-BE49-F238E27FC236}">
                  <a16:creationId xmlns:a16="http://schemas.microsoft.com/office/drawing/2014/main" id="{91F458B9-82C3-1860-B7D7-0FA60286C9A0}"/>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92" name="Freeform 1819">
              <a:extLst>
                <a:ext uri="{FF2B5EF4-FFF2-40B4-BE49-F238E27FC236}">
                  <a16:creationId xmlns:a16="http://schemas.microsoft.com/office/drawing/2014/main" id="{251FDE14-5E4B-7A5F-8D93-35E4058DA239}"/>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93" name="Freeform 1820">
              <a:extLst>
                <a:ext uri="{FF2B5EF4-FFF2-40B4-BE49-F238E27FC236}">
                  <a16:creationId xmlns:a16="http://schemas.microsoft.com/office/drawing/2014/main" id="{3D767EF5-0406-D30F-51CD-EBF937177BB5}"/>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94" name="Line 1821">
              <a:extLst>
                <a:ext uri="{FF2B5EF4-FFF2-40B4-BE49-F238E27FC236}">
                  <a16:creationId xmlns:a16="http://schemas.microsoft.com/office/drawing/2014/main" id="{9E6611F9-AA4B-BCE0-3981-33EA5182CE84}"/>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95" name="Line 1822">
              <a:extLst>
                <a:ext uri="{FF2B5EF4-FFF2-40B4-BE49-F238E27FC236}">
                  <a16:creationId xmlns:a16="http://schemas.microsoft.com/office/drawing/2014/main" id="{9DFA2EFC-2B0A-9D1E-132C-94456C13C218}"/>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96" name="Freeform 1823">
              <a:extLst>
                <a:ext uri="{FF2B5EF4-FFF2-40B4-BE49-F238E27FC236}">
                  <a16:creationId xmlns:a16="http://schemas.microsoft.com/office/drawing/2014/main" id="{98E5BE59-CE4B-3A68-4F1A-88662A542719}"/>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97" name="Line 1824">
              <a:extLst>
                <a:ext uri="{FF2B5EF4-FFF2-40B4-BE49-F238E27FC236}">
                  <a16:creationId xmlns:a16="http://schemas.microsoft.com/office/drawing/2014/main" id="{EF1E8F52-AAC5-479E-A043-50DDD3B517FB}"/>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98" name="Line 1825">
              <a:extLst>
                <a:ext uri="{FF2B5EF4-FFF2-40B4-BE49-F238E27FC236}">
                  <a16:creationId xmlns:a16="http://schemas.microsoft.com/office/drawing/2014/main" id="{294B3B95-CE74-4F74-7C52-513E34B950D4}"/>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99" name="Line 1826">
              <a:extLst>
                <a:ext uri="{FF2B5EF4-FFF2-40B4-BE49-F238E27FC236}">
                  <a16:creationId xmlns:a16="http://schemas.microsoft.com/office/drawing/2014/main" id="{C7D76239-5C6F-F8BF-C612-BF7C9EDA5159}"/>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00" name="Freeform 1827">
              <a:extLst>
                <a:ext uri="{FF2B5EF4-FFF2-40B4-BE49-F238E27FC236}">
                  <a16:creationId xmlns:a16="http://schemas.microsoft.com/office/drawing/2014/main" id="{887B8B82-24D1-5F8E-6790-60063D4A101F}"/>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01" name="Freeform 1828">
              <a:extLst>
                <a:ext uri="{FF2B5EF4-FFF2-40B4-BE49-F238E27FC236}">
                  <a16:creationId xmlns:a16="http://schemas.microsoft.com/office/drawing/2014/main" id="{B3CEF8DA-CE6E-1AED-EC64-8D62AD933A66}"/>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02" name="Freeform 1829">
              <a:extLst>
                <a:ext uri="{FF2B5EF4-FFF2-40B4-BE49-F238E27FC236}">
                  <a16:creationId xmlns:a16="http://schemas.microsoft.com/office/drawing/2014/main" id="{53C0781D-E839-467A-94F6-D2B765A542C3}"/>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03" name="Line 1830">
              <a:extLst>
                <a:ext uri="{FF2B5EF4-FFF2-40B4-BE49-F238E27FC236}">
                  <a16:creationId xmlns:a16="http://schemas.microsoft.com/office/drawing/2014/main" id="{F8B00D6D-EF1C-7365-D6C2-6E840599A2FF}"/>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04" name="Freeform 1831">
              <a:extLst>
                <a:ext uri="{FF2B5EF4-FFF2-40B4-BE49-F238E27FC236}">
                  <a16:creationId xmlns:a16="http://schemas.microsoft.com/office/drawing/2014/main" id="{7A3D91DE-6B56-0302-149F-16092D2C6EE3}"/>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05" name="Line 1832">
              <a:extLst>
                <a:ext uri="{FF2B5EF4-FFF2-40B4-BE49-F238E27FC236}">
                  <a16:creationId xmlns:a16="http://schemas.microsoft.com/office/drawing/2014/main" id="{458E8930-A0D8-A666-9255-00085981E1B1}"/>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06" name="Freeform 1833">
              <a:extLst>
                <a:ext uri="{FF2B5EF4-FFF2-40B4-BE49-F238E27FC236}">
                  <a16:creationId xmlns:a16="http://schemas.microsoft.com/office/drawing/2014/main" id="{89AA233D-E970-3CFB-8A05-0A95B84F72B3}"/>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07" name="Freeform 1834">
              <a:extLst>
                <a:ext uri="{FF2B5EF4-FFF2-40B4-BE49-F238E27FC236}">
                  <a16:creationId xmlns:a16="http://schemas.microsoft.com/office/drawing/2014/main" id="{6A3F7724-556E-03F8-5A76-AFA73116AD0E}"/>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08" name="Line 1835">
              <a:extLst>
                <a:ext uri="{FF2B5EF4-FFF2-40B4-BE49-F238E27FC236}">
                  <a16:creationId xmlns:a16="http://schemas.microsoft.com/office/drawing/2014/main" id="{EC098BAB-F562-7D08-4051-99F070C70A93}"/>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09" name="Line 1836">
              <a:extLst>
                <a:ext uri="{FF2B5EF4-FFF2-40B4-BE49-F238E27FC236}">
                  <a16:creationId xmlns:a16="http://schemas.microsoft.com/office/drawing/2014/main" id="{95E55FFD-4433-CB99-82C4-F49BC0400108}"/>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10" name="Freeform 1837">
              <a:extLst>
                <a:ext uri="{FF2B5EF4-FFF2-40B4-BE49-F238E27FC236}">
                  <a16:creationId xmlns:a16="http://schemas.microsoft.com/office/drawing/2014/main" id="{D92A3391-CC9F-2E2E-6058-C1F4F5F7AEF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11" name="Line 1838">
              <a:extLst>
                <a:ext uri="{FF2B5EF4-FFF2-40B4-BE49-F238E27FC236}">
                  <a16:creationId xmlns:a16="http://schemas.microsoft.com/office/drawing/2014/main" id="{2DD676E7-BCD0-0496-3DC4-B1634118CAB3}"/>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12" name="Line 1839">
              <a:extLst>
                <a:ext uri="{FF2B5EF4-FFF2-40B4-BE49-F238E27FC236}">
                  <a16:creationId xmlns:a16="http://schemas.microsoft.com/office/drawing/2014/main" id="{2F404A04-A5AD-D017-84CB-A0727593A16F}"/>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13" name="Line 1840">
              <a:extLst>
                <a:ext uri="{FF2B5EF4-FFF2-40B4-BE49-F238E27FC236}">
                  <a16:creationId xmlns:a16="http://schemas.microsoft.com/office/drawing/2014/main" id="{18BC3E6E-ADA6-AF55-2EA9-D274EAA53084}"/>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14" name="Freeform 1841">
              <a:extLst>
                <a:ext uri="{FF2B5EF4-FFF2-40B4-BE49-F238E27FC236}">
                  <a16:creationId xmlns:a16="http://schemas.microsoft.com/office/drawing/2014/main" id="{6B2172C7-F60F-0BC3-623C-1B280E717F1B}"/>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15" name="Freeform 1842">
              <a:extLst>
                <a:ext uri="{FF2B5EF4-FFF2-40B4-BE49-F238E27FC236}">
                  <a16:creationId xmlns:a16="http://schemas.microsoft.com/office/drawing/2014/main" id="{9D73EFE4-06D4-D3C4-7B01-F26D344563EE}"/>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16" name="Freeform 1843">
              <a:extLst>
                <a:ext uri="{FF2B5EF4-FFF2-40B4-BE49-F238E27FC236}">
                  <a16:creationId xmlns:a16="http://schemas.microsoft.com/office/drawing/2014/main" id="{9ED3C7DC-0851-01DF-1058-855CCCB80923}"/>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17" name="Freeform 1844">
              <a:extLst>
                <a:ext uri="{FF2B5EF4-FFF2-40B4-BE49-F238E27FC236}">
                  <a16:creationId xmlns:a16="http://schemas.microsoft.com/office/drawing/2014/main" id="{C54764C2-53DB-8EFD-5435-A2DB7586DA95}"/>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18" name="Line 1845">
              <a:extLst>
                <a:ext uri="{FF2B5EF4-FFF2-40B4-BE49-F238E27FC236}">
                  <a16:creationId xmlns:a16="http://schemas.microsoft.com/office/drawing/2014/main" id="{A05C04FC-0E8E-B248-3A12-42C501218E61}"/>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19" name="Line 1846">
              <a:extLst>
                <a:ext uri="{FF2B5EF4-FFF2-40B4-BE49-F238E27FC236}">
                  <a16:creationId xmlns:a16="http://schemas.microsoft.com/office/drawing/2014/main" id="{7ACFBCE4-72C2-9C44-A75C-B96174C3520B}"/>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20" name="Line 1847">
              <a:extLst>
                <a:ext uri="{FF2B5EF4-FFF2-40B4-BE49-F238E27FC236}">
                  <a16:creationId xmlns:a16="http://schemas.microsoft.com/office/drawing/2014/main" id="{0978C1F9-09B0-855E-3CAC-527195198B40}"/>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21" name="Line 1848">
              <a:extLst>
                <a:ext uri="{FF2B5EF4-FFF2-40B4-BE49-F238E27FC236}">
                  <a16:creationId xmlns:a16="http://schemas.microsoft.com/office/drawing/2014/main" id="{01858F36-D1D7-A057-C875-DE057B9E07FD}"/>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22" name="Freeform 1849">
              <a:extLst>
                <a:ext uri="{FF2B5EF4-FFF2-40B4-BE49-F238E27FC236}">
                  <a16:creationId xmlns:a16="http://schemas.microsoft.com/office/drawing/2014/main" id="{0CB3F52B-8E3C-2287-14D3-CD8AC9EB99D6}"/>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23" name="Line 1850">
              <a:extLst>
                <a:ext uri="{FF2B5EF4-FFF2-40B4-BE49-F238E27FC236}">
                  <a16:creationId xmlns:a16="http://schemas.microsoft.com/office/drawing/2014/main" id="{CC0E5C3F-5F35-0D75-BC3F-A716A6D868CA}"/>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24" name="Line 1851">
              <a:extLst>
                <a:ext uri="{FF2B5EF4-FFF2-40B4-BE49-F238E27FC236}">
                  <a16:creationId xmlns:a16="http://schemas.microsoft.com/office/drawing/2014/main" id="{FC84906F-7A66-9B5B-3B8A-F599F6884710}"/>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25" name="Line 1852">
              <a:extLst>
                <a:ext uri="{FF2B5EF4-FFF2-40B4-BE49-F238E27FC236}">
                  <a16:creationId xmlns:a16="http://schemas.microsoft.com/office/drawing/2014/main" id="{4E8D58B8-6E12-8998-4BDF-E2979915EB94}"/>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26" name="Freeform 1853">
              <a:extLst>
                <a:ext uri="{FF2B5EF4-FFF2-40B4-BE49-F238E27FC236}">
                  <a16:creationId xmlns:a16="http://schemas.microsoft.com/office/drawing/2014/main" id="{0389CD26-8F05-78A5-1E83-9E8BF18EBF5F}"/>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27" name="Freeform 1854">
              <a:extLst>
                <a:ext uri="{FF2B5EF4-FFF2-40B4-BE49-F238E27FC236}">
                  <a16:creationId xmlns:a16="http://schemas.microsoft.com/office/drawing/2014/main" id="{83EB50BB-BE20-8095-267D-07B57274BAA1}"/>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28" name="Freeform 1855">
              <a:extLst>
                <a:ext uri="{FF2B5EF4-FFF2-40B4-BE49-F238E27FC236}">
                  <a16:creationId xmlns:a16="http://schemas.microsoft.com/office/drawing/2014/main" id="{23E4BBDC-A5A5-6CB4-0CD1-72CEF770B10C}"/>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29" name="Line 1856">
              <a:extLst>
                <a:ext uri="{FF2B5EF4-FFF2-40B4-BE49-F238E27FC236}">
                  <a16:creationId xmlns:a16="http://schemas.microsoft.com/office/drawing/2014/main" id="{DF025099-DA97-04F5-F022-42A5B7CF59C4}"/>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30" name="Line 1857">
              <a:extLst>
                <a:ext uri="{FF2B5EF4-FFF2-40B4-BE49-F238E27FC236}">
                  <a16:creationId xmlns:a16="http://schemas.microsoft.com/office/drawing/2014/main" id="{2D9226A9-A3BC-912A-3350-9B7BAB4ADCA2}"/>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31" name="Freeform 1858">
              <a:extLst>
                <a:ext uri="{FF2B5EF4-FFF2-40B4-BE49-F238E27FC236}">
                  <a16:creationId xmlns:a16="http://schemas.microsoft.com/office/drawing/2014/main" id="{A51D4571-F4D8-4CA6-7877-BAD9D63BC1EC}"/>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32" name="Freeform 1859">
              <a:extLst>
                <a:ext uri="{FF2B5EF4-FFF2-40B4-BE49-F238E27FC236}">
                  <a16:creationId xmlns:a16="http://schemas.microsoft.com/office/drawing/2014/main" id="{0095776F-5F98-AF18-BB21-E72D1D10D301}"/>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33" name="Freeform 1860">
              <a:extLst>
                <a:ext uri="{FF2B5EF4-FFF2-40B4-BE49-F238E27FC236}">
                  <a16:creationId xmlns:a16="http://schemas.microsoft.com/office/drawing/2014/main" id="{525EB4CD-69D5-2A95-8482-39E63409B6FB}"/>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34" name="Line 1861">
              <a:extLst>
                <a:ext uri="{FF2B5EF4-FFF2-40B4-BE49-F238E27FC236}">
                  <a16:creationId xmlns:a16="http://schemas.microsoft.com/office/drawing/2014/main" id="{6A57D1CC-4425-C92B-1CB0-AE34BB12F4D4}"/>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35" name="Line 1862">
              <a:extLst>
                <a:ext uri="{FF2B5EF4-FFF2-40B4-BE49-F238E27FC236}">
                  <a16:creationId xmlns:a16="http://schemas.microsoft.com/office/drawing/2014/main" id="{F1D203F6-E6FD-A54A-C0E5-1274A55B0AE6}"/>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36" name="Line 1863">
              <a:extLst>
                <a:ext uri="{FF2B5EF4-FFF2-40B4-BE49-F238E27FC236}">
                  <a16:creationId xmlns:a16="http://schemas.microsoft.com/office/drawing/2014/main" id="{663DABE0-2121-0496-9F1B-1DDC7E39A343}"/>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37" name="Freeform 1864">
              <a:extLst>
                <a:ext uri="{FF2B5EF4-FFF2-40B4-BE49-F238E27FC236}">
                  <a16:creationId xmlns:a16="http://schemas.microsoft.com/office/drawing/2014/main" id="{9293DBE7-24D3-0292-6A26-D7A80C74CCD1}"/>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38" name="Freeform 1865">
              <a:extLst>
                <a:ext uri="{FF2B5EF4-FFF2-40B4-BE49-F238E27FC236}">
                  <a16:creationId xmlns:a16="http://schemas.microsoft.com/office/drawing/2014/main" id="{36AE58B0-2A23-FE67-957F-6C84D7138301}"/>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39" name="Line 1866">
              <a:extLst>
                <a:ext uri="{FF2B5EF4-FFF2-40B4-BE49-F238E27FC236}">
                  <a16:creationId xmlns:a16="http://schemas.microsoft.com/office/drawing/2014/main" id="{FC01AE28-7722-28F2-F2DA-15A7418FF5CE}"/>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40" name="Freeform 1867">
              <a:extLst>
                <a:ext uri="{FF2B5EF4-FFF2-40B4-BE49-F238E27FC236}">
                  <a16:creationId xmlns:a16="http://schemas.microsoft.com/office/drawing/2014/main" id="{9220DE89-D877-6D59-D201-CFD07F609132}"/>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41" name="Freeform 1868">
              <a:extLst>
                <a:ext uri="{FF2B5EF4-FFF2-40B4-BE49-F238E27FC236}">
                  <a16:creationId xmlns:a16="http://schemas.microsoft.com/office/drawing/2014/main" id="{1A763D70-E9B0-F00D-EE50-6B52E66E1FC8}"/>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42" name="Line 1869">
              <a:extLst>
                <a:ext uri="{FF2B5EF4-FFF2-40B4-BE49-F238E27FC236}">
                  <a16:creationId xmlns:a16="http://schemas.microsoft.com/office/drawing/2014/main" id="{9A221FA6-9B37-263B-A956-2CF9670B50DF}"/>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43" name="Line 1870">
              <a:extLst>
                <a:ext uri="{FF2B5EF4-FFF2-40B4-BE49-F238E27FC236}">
                  <a16:creationId xmlns:a16="http://schemas.microsoft.com/office/drawing/2014/main" id="{585D1F44-B0A2-D982-9975-D5B22D00BBBC}"/>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44" name="Freeform 1871">
              <a:extLst>
                <a:ext uri="{FF2B5EF4-FFF2-40B4-BE49-F238E27FC236}">
                  <a16:creationId xmlns:a16="http://schemas.microsoft.com/office/drawing/2014/main" id="{0C48FA70-BB72-D4B9-607C-1C5A2F4CBBC1}"/>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45" name="Line 1872">
              <a:extLst>
                <a:ext uri="{FF2B5EF4-FFF2-40B4-BE49-F238E27FC236}">
                  <a16:creationId xmlns:a16="http://schemas.microsoft.com/office/drawing/2014/main" id="{596B5093-DFC5-C2C1-DF99-80CC227635CC}"/>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46" name="Line 1873">
              <a:extLst>
                <a:ext uri="{FF2B5EF4-FFF2-40B4-BE49-F238E27FC236}">
                  <a16:creationId xmlns:a16="http://schemas.microsoft.com/office/drawing/2014/main" id="{7AB37EC2-F12C-ADC4-D6F9-6C23F25581B7}"/>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47" name="Freeform 1874">
              <a:extLst>
                <a:ext uri="{FF2B5EF4-FFF2-40B4-BE49-F238E27FC236}">
                  <a16:creationId xmlns:a16="http://schemas.microsoft.com/office/drawing/2014/main" id="{C51EF0A8-0A18-864D-A7F2-8D8C880F49F5}"/>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48" name="Line 1875">
              <a:extLst>
                <a:ext uri="{FF2B5EF4-FFF2-40B4-BE49-F238E27FC236}">
                  <a16:creationId xmlns:a16="http://schemas.microsoft.com/office/drawing/2014/main" id="{652A1E97-A53F-EC4B-987A-EAED72A7D7D3}"/>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49" name="Freeform 1876">
              <a:extLst>
                <a:ext uri="{FF2B5EF4-FFF2-40B4-BE49-F238E27FC236}">
                  <a16:creationId xmlns:a16="http://schemas.microsoft.com/office/drawing/2014/main" id="{0E25DF1F-1BDD-9D15-2617-684029C99769}"/>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50" name="Line 1877">
              <a:extLst>
                <a:ext uri="{FF2B5EF4-FFF2-40B4-BE49-F238E27FC236}">
                  <a16:creationId xmlns:a16="http://schemas.microsoft.com/office/drawing/2014/main" id="{E3626406-F3FA-230E-F69B-BC17980CB926}"/>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51" name="Freeform 1878">
              <a:extLst>
                <a:ext uri="{FF2B5EF4-FFF2-40B4-BE49-F238E27FC236}">
                  <a16:creationId xmlns:a16="http://schemas.microsoft.com/office/drawing/2014/main" id="{C13DA4E7-9593-8572-92E8-6E3DF9E84601}"/>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52" name="Line 1879">
              <a:extLst>
                <a:ext uri="{FF2B5EF4-FFF2-40B4-BE49-F238E27FC236}">
                  <a16:creationId xmlns:a16="http://schemas.microsoft.com/office/drawing/2014/main" id="{BEDC64F8-0E5F-834B-16CB-E2AE882EE8E8}"/>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53" name="Freeform 1880">
              <a:extLst>
                <a:ext uri="{FF2B5EF4-FFF2-40B4-BE49-F238E27FC236}">
                  <a16:creationId xmlns:a16="http://schemas.microsoft.com/office/drawing/2014/main" id="{6A08A469-A52D-160B-9AAF-D5BADEEC8A5B}"/>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54" name="Freeform 1881">
              <a:extLst>
                <a:ext uri="{FF2B5EF4-FFF2-40B4-BE49-F238E27FC236}">
                  <a16:creationId xmlns:a16="http://schemas.microsoft.com/office/drawing/2014/main" id="{216A6014-AA77-BD04-2EE1-B3DE7AF0FABB}"/>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55" name="Freeform 1882">
              <a:extLst>
                <a:ext uri="{FF2B5EF4-FFF2-40B4-BE49-F238E27FC236}">
                  <a16:creationId xmlns:a16="http://schemas.microsoft.com/office/drawing/2014/main" id="{F4DC7BCA-24D8-BE83-B740-99BBC8511B29}"/>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56" name="Line 1883">
              <a:extLst>
                <a:ext uri="{FF2B5EF4-FFF2-40B4-BE49-F238E27FC236}">
                  <a16:creationId xmlns:a16="http://schemas.microsoft.com/office/drawing/2014/main" id="{8D21367C-5E52-7CB1-3F61-686A6DA35129}"/>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57" name="Line 1884">
              <a:extLst>
                <a:ext uri="{FF2B5EF4-FFF2-40B4-BE49-F238E27FC236}">
                  <a16:creationId xmlns:a16="http://schemas.microsoft.com/office/drawing/2014/main" id="{3EF7D960-91DB-C2E3-9FD5-6A30322757C4}"/>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58" name="Line 1885">
              <a:extLst>
                <a:ext uri="{FF2B5EF4-FFF2-40B4-BE49-F238E27FC236}">
                  <a16:creationId xmlns:a16="http://schemas.microsoft.com/office/drawing/2014/main" id="{00A8EA10-EA98-03A0-4F11-7234DBDB89E0}"/>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59" name="Freeform 1886">
              <a:extLst>
                <a:ext uri="{FF2B5EF4-FFF2-40B4-BE49-F238E27FC236}">
                  <a16:creationId xmlns:a16="http://schemas.microsoft.com/office/drawing/2014/main" id="{8CF83013-D909-C84C-6F47-6941304A2995}"/>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60" name="Freeform 1887">
              <a:extLst>
                <a:ext uri="{FF2B5EF4-FFF2-40B4-BE49-F238E27FC236}">
                  <a16:creationId xmlns:a16="http://schemas.microsoft.com/office/drawing/2014/main" id="{8E10E29B-AABD-88B0-1148-04A45ABE702B}"/>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61" name="Line 1888">
              <a:extLst>
                <a:ext uri="{FF2B5EF4-FFF2-40B4-BE49-F238E27FC236}">
                  <a16:creationId xmlns:a16="http://schemas.microsoft.com/office/drawing/2014/main" id="{EDFB4998-DA82-3E5B-C8CA-4380A3877CFF}"/>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62" name="Line 1889">
              <a:extLst>
                <a:ext uri="{FF2B5EF4-FFF2-40B4-BE49-F238E27FC236}">
                  <a16:creationId xmlns:a16="http://schemas.microsoft.com/office/drawing/2014/main" id="{BAA1B5E5-7F7F-3076-112B-EEBFC41675B6}"/>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63" name="Freeform 1890">
              <a:extLst>
                <a:ext uri="{FF2B5EF4-FFF2-40B4-BE49-F238E27FC236}">
                  <a16:creationId xmlns:a16="http://schemas.microsoft.com/office/drawing/2014/main" id="{0192871A-9274-5963-799D-074445ADB1E4}"/>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64" name="Line 1891">
              <a:extLst>
                <a:ext uri="{FF2B5EF4-FFF2-40B4-BE49-F238E27FC236}">
                  <a16:creationId xmlns:a16="http://schemas.microsoft.com/office/drawing/2014/main" id="{2895106D-58D0-A27F-4EFB-58A03C448B9F}"/>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65" name="Line 1892">
              <a:extLst>
                <a:ext uri="{FF2B5EF4-FFF2-40B4-BE49-F238E27FC236}">
                  <a16:creationId xmlns:a16="http://schemas.microsoft.com/office/drawing/2014/main" id="{98FCE578-A7A2-0479-E775-149CD1F0E6DB}"/>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66" name="Freeform 1893">
              <a:extLst>
                <a:ext uri="{FF2B5EF4-FFF2-40B4-BE49-F238E27FC236}">
                  <a16:creationId xmlns:a16="http://schemas.microsoft.com/office/drawing/2014/main" id="{4944723C-9BBB-1D3B-E62E-149CC7A26E3A}"/>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67" name="Freeform 1894">
              <a:extLst>
                <a:ext uri="{FF2B5EF4-FFF2-40B4-BE49-F238E27FC236}">
                  <a16:creationId xmlns:a16="http://schemas.microsoft.com/office/drawing/2014/main" id="{B30E00CA-41C7-9902-E891-3A6A195AB6CA}"/>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68" name="Line 1895">
              <a:extLst>
                <a:ext uri="{FF2B5EF4-FFF2-40B4-BE49-F238E27FC236}">
                  <a16:creationId xmlns:a16="http://schemas.microsoft.com/office/drawing/2014/main" id="{80783367-F104-FEF5-FE1A-373A3B6A1AA0}"/>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69" name="Line 1896">
              <a:extLst>
                <a:ext uri="{FF2B5EF4-FFF2-40B4-BE49-F238E27FC236}">
                  <a16:creationId xmlns:a16="http://schemas.microsoft.com/office/drawing/2014/main" id="{C81AE4C3-E1B0-7D27-2E31-E320FB90CC3A}"/>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70" name="Line 1897">
              <a:extLst>
                <a:ext uri="{FF2B5EF4-FFF2-40B4-BE49-F238E27FC236}">
                  <a16:creationId xmlns:a16="http://schemas.microsoft.com/office/drawing/2014/main" id="{7C0C9CC6-BF5E-A227-7F0C-16D6EB71A5BD}"/>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71" name="Freeform 1898">
              <a:extLst>
                <a:ext uri="{FF2B5EF4-FFF2-40B4-BE49-F238E27FC236}">
                  <a16:creationId xmlns:a16="http://schemas.microsoft.com/office/drawing/2014/main" id="{92F6A070-A994-2FE4-63F8-8D88A3E8A5AC}"/>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72" name="Freeform 1899">
              <a:extLst>
                <a:ext uri="{FF2B5EF4-FFF2-40B4-BE49-F238E27FC236}">
                  <a16:creationId xmlns:a16="http://schemas.microsoft.com/office/drawing/2014/main" id="{C05C922F-2B2A-50D5-475C-B885A05A11BB}"/>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73" name="Freeform 1900">
              <a:extLst>
                <a:ext uri="{FF2B5EF4-FFF2-40B4-BE49-F238E27FC236}">
                  <a16:creationId xmlns:a16="http://schemas.microsoft.com/office/drawing/2014/main" id="{B0645ED9-F86A-5884-F623-DA0A2C53539F}"/>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74" name="Line 1901">
              <a:extLst>
                <a:ext uri="{FF2B5EF4-FFF2-40B4-BE49-F238E27FC236}">
                  <a16:creationId xmlns:a16="http://schemas.microsoft.com/office/drawing/2014/main" id="{582CF17F-C5A8-1D5D-3311-3A285A39C5DE}"/>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75" name="Freeform 1902">
              <a:extLst>
                <a:ext uri="{FF2B5EF4-FFF2-40B4-BE49-F238E27FC236}">
                  <a16:creationId xmlns:a16="http://schemas.microsoft.com/office/drawing/2014/main" id="{202A3060-C2D6-D7B0-4D51-48375BAC279D}"/>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76" name="Line 1903">
              <a:extLst>
                <a:ext uri="{FF2B5EF4-FFF2-40B4-BE49-F238E27FC236}">
                  <a16:creationId xmlns:a16="http://schemas.microsoft.com/office/drawing/2014/main" id="{39142501-72E4-4F35-38A0-FD66402351EB}"/>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77" name="Freeform 1904">
              <a:extLst>
                <a:ext uri="{FF2B5EF4-FFF2-40B4-BE49-F238E27FC236}">
                  <a16:creationId xmlns:a16="http://schemas.microsoft.com/office/drawing/2014/main" id="{92E539C3-4957-5CF9-C3F7-E7912331CC2E}"/>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78" name="Line 1905">
              <a:extLst>
                <a:ext uri="{FF2B5EF4-FFF2-40B4-BE49-F238E27FC236}">
                  <a16:creationId xmlns:a16="http://schemas.microsoft.com/office/drawing/2014/main" id="{A45E2705-D794-77D8-238C-0FE814F0C2E8}"/>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79" name="Line 1906">
              <a:extLst>
                <a:ext uri="{FF2B5EF4-FFF2-40B4-BE49-F238E27FC236}">
                  <a16:creationId xmlns:a16="http://schemas.microsoft.com/office/drawing/2014/main" id="{811E8702-A00A-90D7-94AE-9F5421A2F664}"/>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80" name="Line 1907">
              <a:extLst>
                <a:ext uri="{FF2B5EF4-FFF2-40B4-BE49-F238E27FC236}">
                  <a16:creationId xmlns:a16="http://schemas.microsoft.com/office/drawing/2014/main" id="{D0FFAACC-AD44-56E9-3130-F1A382436FD6}"/>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81" name="Freeform 1908">
              <a:extLst>
                <a:ext uri="{FF2B5EF4-FFF2-40B4-BE49-F238E27FC236}">
                  <a16:creationId xmlns:a16="http://schemas.microsoft.com/office/drawing/2014/main" id="{8BEFD41A-C64B-106E-0F15-709DF088DB88}"/>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82" name="Freeform 1909">
              <a:extLst>
                <a:ext uri="{FF2B5EF4-FFF2-40B4-BE49-F238E27FC236}">
                  <a16:creationId xmlns:a16="http://schemas.microsoft.com/office/drawing/2014/main" id="{FD7DF328-860C-3071-8823-D72FD73E6697}"/>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83" name="Freeform 1910">
              <a:extLst>
                <a:ext uri="{FF2B5EF4-FFF2-40B4-BE49-F238E27FC236}">
                  <a16:creationId xmlns:a16="http://schemas.microsoft.com/office/drawing/2014/main" id="{A3D0FF2B-78A5-E9AB-0763-502DE50A5040}"/>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84" name="Line 1911">
              <a:extLst>
                <a:ext uri="{FF2B5EF4-FFF2-40B4-BE49-F238E27FC236}">
                  <a16:creationId xmlns:a16="http://schemas.microsoft.com/office/drawing/2014/main" id="{7C58E63A-6643-D49A-B548-AF1147DA301D}"/>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85" name="Line 1912">
              <a:extLst>
                <a:ext uri="{FF2B5EF4-FFF2-40B4-BE49-F238E27FC236}">
                  <a16:creationId xmlns:a16="http://schemas.microsoft.com/office/drawing/2014/main" id="{634808E8-4594-63E2-3300-34316AF7DC66}"/>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86" name="Line 1913">
              <a:extLst>
                <a:ext uri="{FF2B5EF4-FFF2-40B4-BE49-F238E27FC236}">
                  <a16:creationId xmlns:a16="http://schemas.microsoft.com/office/drawing/2014/main" id="{6F7F4958-D0B1-DE7F-A02D-895868FBB35A}"/>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87" name="Freeform 1914">
              <a:extLst>
                <a:ext uri="{FF2B5EF4-FFF2-40B4-BE49-F238E27FC236}">
                  <a16:creationId xmlns:a16="http://schemas.microsoft.com/office/drawing/2014/main" id="{A2A8E7A9-D928-BFDF-3A74-09B03DACD275}"/>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88" name="Freeform 1915">
              <a:extLst>
                <a:ext uri="{FF2B5EF4-FFF2-40B4-BE49-F238E27FC236}">
                  <a16:creationId xmlns:a16="http://schemas.microsoft.com/office/drawing/2014/main" id="{59BAE1C6-1320-9457-61E7-103DF1AFABC8}"/>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89" name="Freeform 1916">
              <a:extLst>
                <a:ext uri="{FF2B5EF4-FFF2-40B4-BE49-F238E27FC236}">
                  <a16:creationId xmlns:a16="http://schemas.microsoft.com/office/drawing/2014/main" id="{37DFD802-5298-5652-BD90-FAB3B1D5BE31}"/>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90" name="Line 1917">
              <a:extLst>
                <a:ext uri="{FF2B5EF4-FFF2-40B4-BE49-F238E27FC236}">
                  <a16:creationId xmlns:a16="http://schemas.microsoft.com/office/drawing/2014/main" id="{71B18FE4-6AB5-6C8B-19EF-975C7A663631}"/>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1" name="Line 1918">
              <a:extLst>
                <a:ext uri="{FF2B5EF4-FFF2-40B4-BE49-F238E27FC236}">
                  <a16:creationId xmlns:a16="http://schemas.microsoft.com/office/drawing/2014/main" id="{B79AE366-F1C6-D8DD-638C-39144648B646}"/>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2" name="Line 1919">
              <a:extLst>
                <a:ext uri="{FF2B5EF4-FFF2-40B4-BE49-F238E27FC236}">
                  <a16:creationId xmlns:a16="http://schemas.microsoft.com/office/drawing/2014/main" id="{672947BC-956A-5683-3B07-518EA584F361}"/>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3" name="Line 1920">
              <a:extLst>
                <a:ext uri="{FF2B5EF4-FFF2-40B4-BE49-F238E27FC236}">
                  <a16:creationId xmlns:a16="http://schemas.microsoft.com/office/drawing/2014/main" id="{6BF66C4B-1E4F-7B0E-6E80-80BDC0F55423}"/>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4" name="Line 1921">
              <a:extLst>
                <a:ext uri="{FF2B5EF4-FFF2-40B4-BE49-F238E27FC236}">
                  <a16:creationId xmlns:a16="http://schemas.microsoft.com/office/drawing/2014/main" id="{BC39F498-C0B9-3F5B-779E-840408DEDB9D}"/>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5" name="Freeform 1922">
              <a:extLst>
                <a:ext uri="{FF2B5EF4-FFF2-40B4-BE49-F238E27FC236}">
                  <a16:creationId xmlns:a16="http://schemas.microsoft.com/office/drawing/2014/main" id="{44461282-AC2E-1719-E588-E18A2DCD4FD9}"/>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96" name="Line 1923">
              <a:extLst>
                <a:ext uri="{FF2B5EF4-FFF2-40B4-BE49-F238E27FC236}">
                  <a16:creationId xmlns:a16="http://schemas.microsoft.com/office/drawing/2014/main" id="{3F766CC0-C9BA-DFDE-5048-5C3AE38DE19B}"/>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7" name="Line 1924">
              <a:extLst>
                <a:ext uri="{FF2B5EF4-FFF2-40B4-BE49-F238E27FC236}">
                  <a16:creationId xmlns:a16="http://schemas.microsoft.com/office/drawing/2014/main" id="{84B29AE2-828F-7536-B0FA-5B182D510DB3}"/>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8" name="Line 1925">
              <a:extLst>
                <a:ext uri="{FF2B5EF4-FFF2-40B4-BE49-F238E27FC236}">
                  <a16:creationId xmlns:a16="http://schemas.microsoft.com/office/drawing/2014/main" id="{80719D0D-6027-3461-FC7D-150FDC515131}"/>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99" name="Line 1926">
              <a:extLst>
                <a:ext uri="{FF2B5EF4-FFF2-40B4-BE49-F238E27FC236}">
                  <a16:creationId xmlns:a16="http://schemas.microsoft.com/office/drawing/2014/main" id="{A0D0D4B5-7FCC-0E39-AA45-F9FC298999AD}"/>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0" name="Line 1927">
              <a:extLst>
                <a:ext uri="{FF2B5EF4-FFF2-40B4-BE49-F238E27FC236}">
                  <a16:creationId xmlns:a16="http://schemas.microsoft.com/office/drawing/2014/main" id="{615C9693-A6FF-0D2D-80DD-CF599A28794B}"/>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1" name="Line 1928">
              <a:extLst>
                <a:ext uri="{FF2B5EF4-FFF2-40B4-BE49-F238E27FC236}">
                  <a16:creationId xmlns:a16="http://schemas.microsoft.com/office/drawing/2014/main" id="{41038B18-16EC-99F0-4D1F-B9C6249D7A4B}"/>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2" name="Line 1929">
              <a:extLst>
                <a:ext uri="{FF2B5EF4-FFF2-40B4-BE49-F238E27FC236}">
                  <a16:creationId xmlns:a16="http://schemas.microsoft.com/office/drawing/2014/main" id="{6DC628AE-A6E2-91E9-B04A-9388143A2075}"/>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3" name="Freeform 1930">
              <a:extLst>
                <a:ext uri="{FF2B5EF4-FFF2-40B4-BE49-F238E27FC236}">
                  <a16:creationId xmlns:a16="http://schemas.microsoft.com/office/drawing/2014/main" id="{A3720380-F8FE-6A8E-3503-D885122B480D}"/>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04" name="Freeform 1931">
              <a:extLst>
                <a:ext uri="{FF2B5EF4-FFF2-40B4-BE49-F238E27FC236}">
                  <a16:creationId xmlns:a16="http://schemas.microsoft.com/office/drawing/2014/main" id="{7816A4F6-5B72-AD16-D20B-09BCF39D5350}"/>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05" name="Line 1932">
              <a:extLst>
                <a:ext uri="{FF2B5EF4-FFF2-40B4-BE49-F238E27FC236}">
                  <a16:creationId xmlns:a16="http://schemas.microsoft.com/office/drawing/2014/main" id="{F4F430F3-0B27-02FB-986B-77876460AB3C}"/>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6" name="Line 1933">
              <a:extLst>
                <a:ext uri="{FF2B5EF4-FFF2-40B4-BE49-F238E27FC236}">
                  <a16:creationId xmlns:a16="http://schemas.microsoft.com/office/drawing/2014/main" id="{C4E1477B-F0E8-BE06-CE60-BF34D464D85C}"/>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7" name="Line 1934">
              <a:extLst>
                <a:ext uri="{FF2B5EF4-FFF2-40B4-BE49-F238E27FC236}">
                  <a16:creationId xmlns:a16="http://schemas.microsoft.com/office/drawing/2014/main" id="{533B78F3-98AC-DA59-E2C1-CE4E7665030D}"/>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8" name="Line 1935">
              <a:extLst>
                <a:ext uri="{FF2B5EF4-FFF2-40B4-BE49-F238E27FC236}">
                  <a16:creationId xmlns:a16="http://schemas.microsoft.com/office/drawing/2014/main" id="{758BB108-A4FE-6675-B8CE-BC857FD83398}"/>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09" name="Line 1936">
              <a:extLst>
                <a:ext uri="{FF2B5EF4-FFF2-40B4-BE49-F238E27FC236}">
                  <a16:creationId xmlns:a16="http://schemas.microsoft.com/office/drawing/2014/main" id="{C2E753EE-DBFF-B24E-17E8-4DD392AE042B}"/>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10" name="Line 1937">
              <a:extLst>
                <a:ext uri="{FF2B5EF4-FFF2-40B4-BE49-F238E27FC236}">
                  <a16:creationId xmlns:a16="http://schemas.microsoft.com/office/drawing/2014/main" id="{45A181E2-6B9A-9036-3E8C-8640A4FFB783}"/>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11" name="Line 1938">
              <a:extLst>
                <a:ext uri="{FF2B5EF4-FFF2-40B4-BE49-F238E27FC236}">
                  <a16:creationId xmlns:a16="http://schemas.microsoft.com/office/drawing/2014/main" id="{DBB39917-BE0B-A6E1-CA89-008FD3F08871}"/>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12" name="Line 1939">
              <a:extLst>
                <a:ext uri="{FF2B5EF4-FFF2-40B4-BE49-F238E27FC236}">
                  <a16:creationId xmlns:a16="http://schemas.microsoft.com/office/drawing/2014/main" id="{03F06A68-6C9D-9348-9E97-E0E926D0CE21}"/>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13" name="Line 1940">
              <a:extLst>
                <a:ext uri="{FF2B5EF4-FFF2-40B4-BE49-F238E27FC236}">
                  <a16:creationId xmlns:a16="http://schemas.microsoft.com/office/drawing/2014/main" id="{0FDD396F-26BC-EDB2-D56E-09F34947E0EF}"/>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14" name="Line 1941">
              <a:extLst>
                <a:ext uri="{FF2B5EF4-FFF2-40B4-BE49-F238E27FC236}">
                  <a16:creationId xmlns:a16="http://schemas.microsoft.com/office/drawing/2014/main" id="{F8F7D4D3-BA91-B2B3-AF06-D011AEB00EA8}"/>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15" name="Line 1942">
              <a:extLst>
                <a:ext uri="{FF2B5EF4-FFF2-40B4-BE49-F238E27FC236}">
                  <a16:creationId xmlns:a16="http://schemas.microsoft.com/office/drawing/2014/main" id="{2367C59F-4459-1ED9-CDE1-E8BB823D1D5C}"/>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16" name="Freeform 1943">
              <a:extLst>
                <a:ext uri="{FF2B5EF4-FFF2-40B4-BE49-F238E27FC236}">
                  <a16:creationId xmlns:a16="http://schemas.microsoft.com/office/drawing/2014/main" id="{DF03C4F9-8DA0-2E3A-002B-B50B22372077}"/>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17" name="Freeform 1944">
              <a:extLst>
                <a:ext uri="{FF2B5EF4-FFF2-40B4-BE49-F238E27FC236}">
                  <a16:creationId xmlns:a16="http://schemas.microsoft.com/office/drawing/2014/main" id="{0608F103-8740-7173-59A2-3B1274C43B83}"/>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18" name="Freeform 1945">
              <a:extLst>
                <a:ext uri="{FF2B5EF4-FFF2-40B4-BE49-F238E27FC236}">
                  <a16:creationId xmlns:a16="http://schemas.microsoft.com/office/drawing/2014/main" id="{E2C25842-B61C-D8B3-D72D-08F51272E818}"/>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19" name="Line 1946">
              <a:extLst>
                <a:ext uri="{FF2B5EF4-FFF2-40B4-BE49-F238E27FC236}">
                  <a16:creationId xmlns:a16="http://schemas.microsoft.com/office/drawing/2014/main" id="{16726B81-5C62-47A0-D185-5191FABFCA6C}"/>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20" name="Freeform 1947">
              <a:extLst>
                <a:ext uri="{FF2B5EF4-FFF2-40B4-BE49-F238E27FC236}">
                  <a16:creationId xmlns:a16="http://schemas.microsoft.com/office/drawing/2014/main" id="{30E52BB7-9BC2-F33D-91BE-7E0CDEC0502E}"/>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21" name="Freeform 1948">
              <a:extLst>
                <a:ext uri="{FF2B5EF4-FFF2-40B4-BE49-F238E27FC236}">
                  <a16:creationId xmlns:a16="http://schemas.microsoft.com/office/drawing/2014/main" id="{A1EBDB18-E24F-B377-48C7-FB9FE0BD74E6}"/>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22" name="Freeform 1949">
              <a:extLst>
                <a:ext uri="{FF2B5EF4-FFF2-40B4-BE49-F238E27FC236}">
                  <a16:creationId xmlns:a16="http://schemas.microsoft.com/office/drawing/2014/main" id="{E88BF20D-30EF-0730-98F4-AE37DE347B36}"/>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23" name="Freeform 1950">
              <a:extLst>
                <a:ext uri="{FF2B5EF4-FFF2-40B4-BE49-F238E27FC236}">
                  <a16:creationId xmlns:a16="http://schemas.microsoft.com/office/drawing/2014/main" id="{CA743D7A-987F-FFA7-BEC3-048525D0ADA3}"/>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24" name="Line 1951">
              <a:extLst>
                <a:ext uri="{FF2B5EF4-FFF2-40B4-BE49-F238E27FC236}">
                  <a16:creationId xmlns:a16="http://schemas.microsoft.com/office/drawing/2014/main" id="{4CE4F99C-26DE-A991-778C-5E38AE7AB1BE}"/>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25" name="Freeform 1952">
              <a:extLst>
                <a:ext uri="{FF2B5EF4-FFF2-40B4-BE49-F238E27FC236}">
                  <a16:creationId xmlns:a16="http://schemas.microsoft.com/office/drawing/2014/main" id="{DA14D344-9003-8A37-EC0D-54EC7CBD1DCF}"/>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26" name="Freeform 1953">
              <a:extLst>
                <a:ext uri="{FF2B5EF4-FFF2-40B4-BE49-F238E27FC236}">
                  <a16:creationId xmlns:a16="http://schemas.microsoft.com/office/drawing/2014/main" id="{73F81EDC-50E1-E973-09A1-78D888C1FF42}"/>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27" name="Freeform 1954">
              <a:extLst>
                <a:ext uri="{FF2B5EF4-FFF2-40B4-BE49-F238E27FC236}">
                  <a16:creationId xmlns:a16="http://schemas.microsoft.com/office/drawing/2014/main" id="{4BFA0D37-1BBD-0579-0CFF-42654AC81E73}"/>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28" name="Line 1955">
              <a:extLst>
                <a:ext uri="{FF2B5EF4-FFF2-40B4-BE49-F238E27FC236}">
                  <a16:creationId xmlns:a16="http://schemas.microsoft.com/office/drawing/2014/main" id="{79582A92-DB6E-3054-3986-0F1F7D4ED260}"/>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29" name="Line 1956">
              <a:extLst>
                <a:ext uri="{FF2B5EF4-FFF2-40B4-BE49-F238E27FC236}">
                  <a16:creationId xmlns:a16="http://schemas.microsoft.com/office/drawing/2014/main" id="{E45C3165-857A-CFC6-8D79-74D18A5FFE23}"/>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30" name="Line 1957">
              <a:extLst>
                <a:ext uri="{FF2B5EF4-FFF2-40B4-BE49-F238E27FC236}">
                  <a16:creationId xmlns:a16="http://schemas.microsoft.com/office/drawing/2014/main" id="{D2961D86-B06D-98C5-E15C-29468976E1CF}"/>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31" name="Line 1958">
              <a:extLst>
                <a:ext uri="{FF2B5EF4-FFF2-40B4-BE49-F238E27FC236}">
                  <a16:creationId xmlns:a16="http://schemas.microsoft.com/office/drawing/2014/main" id="{012A5C59-06CF-6E4C-C63E-4EE7ACB2C5B3}"/>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32" name="Line 1959">
              <a:extLst>
                <a:ext uri="{FF2B5EF4-FFF2-40B4-BE49-F238E27FC236}">
                  <a16:creationId xmlns:a16="http://schemas.microsoft.com/office/drawing/2014/main" id="{1D5F8271-9E86-8D61-B277-FEC3BCD9069B}"/>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33" name="Freeform 1960">
              <a:extLst>
                <a:ext uri="{FF2B5EF4-FFF2-40B4-BE49-F238E27FC236}">
                  <a16:creationId xmlns:a16="http://schemas.microsoft.com/office/drawing/2014/main" id="{D9D948E9-3F1D-BFEB-0C54-F356CE24903F}"/>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34" name="Freeform 1961">
              <a:extLst>
                <a:ext uri="{FF2B5EF4-FFF2-40B4-BE49-F238E27FC236}">
                  <a16:creationId xmlns:a16="http://schemas.microsoft.com/office/drawing/2014/main" id="{F93B42CD-7258-8E9D-DF99-EC8BC146AD1E}"/>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35" name="Line 1962">
              <a:extLst>
                <a:ext uri="{FF2B5EF4-FFF2-40B4-BE49-F238E27FC236}">
                  <a16:creationId xmlns:a16="http://schemas.microsoft.com/office/drawing/2014/main" id="{8E38E3D8-5F9B-2759-B629-C53AAA9E56B0}"/>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36" name="Line 1963">
              <a:extLst>
                <a:ext uri="{FF2B5EF4-FFF2-40B4-BE49-F238E27FC236}">
                  <a16:creationId xmlns:a16="http://schemas.microsoft.com/office/drawing/2014/main" id="{A9FD6D00-DEAF-D72C-0F3D-3E30ADBC66A2}"/>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37" name="Line 1964">
              <a:extLst>
                <a:ext uri="{FF2B5EF4-FFF2-40B4-BE49-F238E27FC236}">
                  <a16:creationId xmlns:a16="http://schemas.microsoft.com/office/drawing/2014/main" id="{3768DD2A-9398-351E-0D42-5672F8BD0B1B}"/>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38" name="Freeform 1965">
              <a:extLst>
                <a:ext uri="{FF2B5EF4-FFF2-40B4-BE49-F238E27FC236}">
                  <a16:creationId xmlns:a16="http://schemas.microsoft.com/office/drawing/2014/main" id="{45A174CB-45F0-DCA0-F164-5E2DF10A28FD}"/>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39" name="Line 1966">
              <a:extLst>
                <a:ext uri="{FF2B5EF4-FFF2-40B4-BE49-F238E27FC236}">
                  <a16:creationId xmlns:a16="http://schemas.microsoft.com/office/drawing/2014/main" id="{5632C648-138D-402C-6AF7-114246237617}"/>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40" name="Line 1967">
              <a:extLst>
                <a:ext uri="{FF2B5EF4-FFF2-40B4-BE49-F238E27FC236}">
                  <a16:creationId xmlns:a16="http://schemas.microsoft.com/office/drawing/2014/main" id="{FCEB03F1-04F8-219E-05B0-2007A6AC2F67}"/>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41" name="Line 1968">
              <a:extLst>
                <a:ext uri="{FF2B5EF4-FFF2-40B4-BE49-F238E27FC236}">
                  <a16:creationId xmlns:a16="http://schemas.microsoft.com/office/drawing/2014/main" id="{1AE571DF-DB77-40EE-59FD-9FC3DBEBEC25}"/>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42" name="Line 1969">
              <a:extLst>
                <a:ext uri="{FF2B5EF4-FFF2-40B4-BE49-F238E27FC236}">
                  <a16:creationId xmlns:a16="http://schemas.microsoft.com/office/drawing/2014/main" id="{B48CACF4-69AB-373D-4A4B-C5CC393545C8}"/>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43" name="Line 1970">
              <a:extLst>
                <a:ext uri="{FF2B5EF4-FFF2-40B4-BE49-F238E27FC236}">
                  <a16:creationId xmlns:a16="http://schemas.microsoft.com/office/drawing/2014/main" id="{297863AD-577C-EDE3-85FC-10FE27B48E88}"/>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44" name="Freeform 1971">
              <a:extLst>
                <a:ext uri="{FF2B5EF4-FFF2-40B4-BE49-F238E27FC236}">
                  <a16:creationId xmlns:a16="http://schemas.microsoft.com/office/drawing/2014/main" id="{933ECB24-EAC2-FA9B-8309-CB14F0006F6E}"/>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45" name="Freeform 1972">
              <a:extLst>
                <a:ext uri="{FF2B5EF4-FFF2-40B4-BE49-F238E27FC236}">
                  <a16:creationId xmlns:a16="http://schemas.microsoft.com/office/drawing/2014/main" id="{C8788596-C85C-5D29-2213-3346DA9A6BEB}"/>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46" name="Freeform 1973">
              <a:extLst>
                <a:ext uri="{FF2B5EF4-FFF2-40B4-BE49-F238E27FC236}">
                  <a16:creationId xmlns:a16="http://schemas.microsoft.com/office/drawing/2014/main" id="{627CD1EA-9E27-0040-6440-02AEFB3CB2AF}"/>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47" name="Line 1974">
              <a:extLst>
                <a:ext uri="{FF2B5EF4-FFF2-40B4-BE49-F238E27FC236}">
                  <a16:creationId xmlns:a16="http://schemas.microsoft.com/office/drawing/2014/main" id="{4F7C14D4-7E32-9263-1318-27B4F0C7D4BC}"/>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48" name="Freeform 1975">
              <a:extLst>
                <a:ext uri="{FF2B5EF4-FFF2-40B4-BE49-F238E27FC236}">
                  <a16:creationId xmlns:a16="http://schemas.microsoft.com/office/drawing/2014/main" id="{E45B5C57-B079-50B9-C7D7-36B1915D11F3}"/>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49" name="Line 1976">
              <a:extLst>
                <a:ext uri="{FF2B5EF4-FFF2-40B4-BE49-F238E27FC236}">
                  <a16:creationId xmlns:a16="http://schemas.microsoft.com/office/drawing/2014/main" id="{019444DF-16EF-F8C1-BBEB-B172A67B9067}"/>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50" name="Rectangle 1977">
              <a:extLst>
                <a:ext uri="{FF2B5EF4-FFF2-40B4-BE49-F238E27FC236}">
                  <a16:creationId xmlns:a16="http://schemas.microsoft.com/office/drawing/2014/main" id="{CB416BDD-69F2-2BB5-C993-9869359A5B2E}"/>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551" name="Freeform 1978">
              <a:extLst>
                <a:ext uri="{FF2B5EF4-FFF2-40B4-BE49-F238E27FC236}">
                  <a16:creationId xmlns:a16="http://schemas.microsoft.com/office/drawing/2014/main" id="{520F4650-85E4-F425-D8DE-3A40A2ACBE07}"/>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52" name="Freeform 1979">
              <a:extLst>
                <a:ext uri="{FF2B5EF4-FFF2-40B4-BE49-F238E27FC236}">
                  <a16:creationId xmlns:a16="http://schemas.microsoft.com/office/drawing/2014/main" id="{49EEFF42-58D0-2803-EA10-12A081EBF9FB}"/>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53" name="Freeform 1980">
              <a:extLst>
                <a:ext uri="{FF2B5EF4-FFF2-40B4-BE49-F238E27FC236}">
                  <a16:creationId xmlns:a16="http://schemas.microsoft.com/office/drawing/2014/main" id="{F3F07F5D-C45F-BFEF-3106-9C7901E9A571}"/>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54" name="Freeform 1981">
              <a:extLst>
                <a:ext uri="{FF2B5EF4-FFF2-40B4-BE49-F238E27FC236}">
                  <a16:creationId xmlns:a16="http://schemas.microsoft.com/office/drawing/2014/main" id="{4EEDA168-8865-332C-99DD-32B10731191C}"/>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55" name="Freeform 1982">
              <a:extLst>
                <a:ext uri="{FF2B5EF4-FFF2-40B4-BE49-F238E27FC236}">
                  <a16:creationId xmlns:a16="http://schemas.microsoft.com/office/drawing/2014/main" id="{5FCC7E90-3FC2-7CE8-EAE8-3C994B92E775}"/>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56" name="Freeform 1983">
              <a:extLst>
                <a:ext uri="{FF2B5EF4-FFF2-40B4-BE49-F238E27FC236}">
                  <a16:creationId xmlns:a16="http://schemas.microsoft.com/office/drawing/2014/main" id="{EDF55E4A-FF55-2114-56E5-80B6BDF5509F}"/>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0727" name="グループ化 1111">
            <a:extLst>
              <a:ext uri="{FF2B5EF4-FFF2-40B4-BE49-F238E27FC236}">
                <a16:creationId xmlns:a16="http://schemas.microsoft.com/office/drawing/2014/main" id="{20046CE4-DC6F-9E48-769A-DBEBAC9D16DC}"/>
              </a:ext>
            </a:extLst>
          </p:cNvPr>
          <p:cNvGrpSpPr>
            <a:grpSpLocks/>
          </p:cNvGrpSpPr>
          <p:nvPr/>
        </p:nvGrpSpPr>
        <p:grpSpPr bwMode="auto">
          <a:xfrm>
            <a:off x="1000125" y="1057275"/>
            <a:ext cx="0" cy="0"/>
            <a:chOff x="0" y="0"/>
            <a:chExt cx="345" cy="104"/>
          </a:xfrm>
        </p:grpSpPr>
        <p:sp>
          <p:nvSpPr>
            <p:cNvPr id="1113" name="Freeform 1710">
              <a:extLst>
                <a:ext uri="{FF2B5EF4-FFF2-40B4-BE49-F238E27FC236}">
                  <a16:creationId xmlns:a16="http://schemas.microsoft.com/office/drawing/2014/main" id="{27E90B21-EF22-B153-C1B5-948AF02F1EA4}"/>
                </a:ext>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a:extLst>
                <a:ext uri="{FF2B5EF4-FFF2-40B4-BE49-F238E27FC236}">
                  <a16:creationId xmlns:a16="http://schemas.microsoft.com/office/drawing/2014/main" id="{5FCE297B-BD1B-B5F2-AB54-899F5B87C934}"/>
                </a:ext>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a:extLst>
                <a:ext uri="{FF2B5EF4-FFF2-40B4-BE49-F238E27FC236}">
                  <a16:creationId xmlns:a16="http://schemas.microsoft.com/office/drawing/2014/main" id="{791C89A4-DDD1-F83B-D7C8-0067B014621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6" name="Line 1713">
              <a:extLst>
                <a:ext uri="{FF2B5EF4-FFF2-40B4-BE49-F238E27FC236}">
                  <a16:creationId xmlns:a16="http://schemas.microsoft.com/office/drawing/2014/main" id="{AB4719F2-3777-6FAC-3DF9-C6861F89337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7" name="Line 1714">
              <a:extLst>
                <a:ext uri="{FF2B5EF4-FFF2-40B4-BE49-F238E27FC236}">
                  <a16:creationId xmlns:a16="http://schemas.microsoft.com/office/drawing/2014/main" id="{35ED9FED-2458-1ED7-9B6C-0992FF39067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8" name="Line 1715">
              <a:extLst>
                <a:ext uri="{FF2B5EF4-FFF2-40B4-BE49-F238E27FC236}">
                  <a16:creationId xmlns:a16="http://schemas.microsoft.com/office/drawing/2014/main" id="{C0A9DA83-82E7-83E4-74E3-7F312363A4A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9" name="Line 1716">
              <a:extLst>
                <a:ext uri="{FF2B5EF4-FFF2-40B4-BE49-F238E27FC236}">
                  <a16:creationId xmlns:a16="http://schemas.microsoft.com/office/drawing/2014/main" id="{B7ABE592-AE25-CA8B-A305-490FF2BDED5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0" name="Line 1717">
              <a:extLst>
                <a:ext uri="{FF2B5EF4-FFF2-40B4-BE49-F238E27FC236}">
                  <a16:creationId xmlns:a16="http://schemas.microsoft.com/office/drawing/2014/main" id="{C0FDFC02-7928-8010-BB67-8B52DAEE4FF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1" name="Line 1718">
              <a:extLst>
                <a:ext uri="{FF2B5EF4-FFF2-40B4-BE49-F238E27FC236}">
                  <a16:creationId xmlns:a16="http://schemas.microsoft.com/office/drawing/2014/main" id="{BE529D8E-4105-0842-5C46-04B3376D385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2" name="Line 1719">
              <a:extLst>
                <a:ext uri="{FF2B5EF4-FFF2-40B4-BE49-F238E27FC236}">
                  <a16:creationId xmlns:a16="http://schemas.microsoft.com/office/drawing/2014/main" id="{0A98995E-7BC9-C2AE-F0AF-75F1E13DDBC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3" name="Line 1720">
              <a:extLst>
                <a:ext uri="{FF2B5EF4-FFF2-40B4-BE49-F238E27FC236}">
                  <a16:creationId xmlns:a16="http://schemas.microsoft.com/office/drawing/2014/main" id="{E3AAD732-2D01-6F90-7F29-2B4642B63553}"/>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4" name="Freeform 1721">
              <a:extLst>
                <a:ext uri="{FF2B5EF4-FFF2-40B4-BE49-F238E27FC236}">
                  <a16:creationId xmlns:a16="http://schemas.microsoft.com/office/drawing/2014/main" id="{D8FFF4B8-6779-6B86-AEA2-EE4755FE81CC}"/>
                </a:ext>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a:extLst>
                <a:ext uri="{FF2B5EF4-FFF2-40B4-BE49-F238E27FC236}">
                  <a16:creationId xmlns:a16="http://schemas.microsoft.com/office/drawing/2014/main" id="{9BADCD2C-B373-B07C-C25C-810AFE9C5371}"/>
                </a:ext>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a:extLst>
                <a:ext uri="{FF2B5EF4-FFF2-40B4-BE49-F238E27FC236}">
                  <a16:creationId xmlns:a16="http://schemas.microsoft.com/office/drawing/2014/main" id="{B28CEDC7-4377-FC30-30A1-B8E5E00121E5}"/>
                </a:ext>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a:extLst>
                <a:ext uri="{FF2B5EF4-FFF2-40B4-BE49-F238E27FC236}">
                  <a16:creationId xmlns:a16="http://schemas.microsoft.com/office/drawing/2014/main" id="{90E48E01-A99B-C318-9E93-C3F809C6312F}"/>
                </a:ext>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a:extLst>
                <a:ext uri="{FF2B5EF4-FFF2-40B4-BE49-F238E27FC236}">
                  <a16:creationId xmlns:a16="http://schemas.microsoft.com/office/drawing/2014/main" id="{5AF01292-33A8-D848-2DFD-825ACD8BB077}"/>
                </a:ext>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a:extLst>
                <a:ext uri="{FF2B5EF4-FFF2-40B4-BE49-F238E27FC236}">
                  <a16:creationId xmlns:a16="http://schemas.microsoft.com/office/drawing/2014/main" id="{81F8AC0F-B835-AFFB-CF79-656F45702E88}"/>
                </a:ext>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a:extLst>
                <a:ext uri="{FF2B5EF4-FFF2-40B4-BE49-F238E27FC236}">
                  <a16:creationId xmlns:a16="http://schemas.microsoft.com/office/drawing/2014/main" id="{A558E233-E5B8-0B77-C648-A593A60B302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1" name="Freeform 1728">
              <a:extLst>
                <a:ext uri="{FF2B5EF4-FFF2-40B4-BE49-F238E27FC236}">
                  <a16:creationId xmlns:a16="http://schemas.microsoft.com/office/drawing/2014/main" id="{3D1989BC-B8A3-851A-1E44-5A532F5FA973}"/>
                </a:ext>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a:extLst>
                <a:ext uri="{FF2B5EF4-FFF2-40B4-BE49-F238E27FC236}">
                  <a16:creationId xmlns:a16="http://schemas.microsoft.com/office/drawing/2014/main" id="{A6C7E6CB-F308-4FAA-7D5C-7AE9412E29CA}"/>
                </a:ext>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a:extLst>
                <a:ext uri="{FF2B5EF4-FFF2-40B4-BE49-F238E27FC236}">
                  <a16:creationId xmlns:a16="http://schemas.microsoft.com/office/drawing/2014/main" id="{68CACB21-A9AD-C78E-872F-E156144F292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4" name="Line 1731">
              <a:extLst>
                <a:ext uri="{FF2B5EF4-FFF2-40B4-BE49-F238E27FC236}">
                  <a16:creationId xmlns:a16="http://schemas.microsoft.com/office/drawing/2014/main" id="{F5118221-7EA6-A165-EB31-78A291023DD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5" name="Line 1732">
              <a:extLst>
                <a:ext uri="{FF2B5EF4-FFF2-40B4-BE49-F238E27FC236}">
                  <a16:creationId xmlns:a16="http://schemas.microsoft.com/office/drawing/2014/main" id="{2873CD76-FDDB-4CE9-3464-BCB4D13177C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6" name="Line 1733">
              <a:extLst>
                <a:ext uri="{FF2B5EF4-FFF2-40B4-BE49-F238E27FC236}">
                  <a16:creationId xmlns:a16="http://schemas.microsoft.com/office/drawing/2014/main" id="{03527E8E-2E95-CCC2-164E-F6E4E98139E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7" name="Freeform 1734">
              <a:extLst>
                <a:ext uri="{FF2B5EF4-FFF2-40B4-BE49-F238E27FC236}">
                  <a16:creationId xmlns:a16="http://schemas.microsoft.com/office/drawing/2014/main" id="{407BFCB4-BD9A-F24F-8E1F-7F3FF5CED72F}"/>
                </a:ext>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a:extLst>
                <a:ext uri="{FF2B5EF4-FFF2-40B4-BE49-F238E27FC236}">
                  <a16:creationId xmlns:a16="http://schemas.microsoft.com/office/drawing/2014/main" id="{1496786A-C35A-D311-967F-FFA94D63467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9" name="Line 1736">
              <a:extLst>
                <a:ext uri="{FF2B5EF4-FFF2-40B4-BE49-F238E27FC236}">
                  <a16:creationId xmlns:a16="http://schemas.microsoft.com/office/drawing/2014/main" id="{CC41FE96-6F88-A555-CA06-926E3F91F6B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0" name="Line 1737">
              <a:extLst>
                <a:ext uri="{FF2B5EF4-FFF2-40B4-BE49-F238E27FC236}">
                  <a16:creationId xmlns:a16="http://schemas.microsoft.com/office/drawing/2014/main" id="{897F05B4-9F20-0258-1B77-6C1F28D4E25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1" name="Line 1738">
              <a:extLst>
                <a:ext uri="{FF2B5EF4-FFF2-40B4-BE49-F238E27FC236}">
                  <a16:creationId xmlns:a16="http://schemas.microsoft.com/office/drawing/2014/main" id="{B92E2094-C0BF-3A1D-8F85-A3179D02B52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2" name="Line 1739">
              <a:extLst>
                <a:ext uri="{FF2B5EF4-FFF2-40B4-BE49-F238E27FC236}">
                  <a16:creationId xmlns:a16="http://schemas.microsoft.com/office/drawing/2014/main" id="{D30840DA-AAAB-06A9-1918-9317F511436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3" name="Line 1740">
              <a:extLst>
                <a:ext uri="{FF2B5EF4-FFF2-40B4-BE49-F238E27FC236}">
                  <a16:creationId xmlns:a16="http://schemas.microsoft.com/office/drawing/2014/main" id="{F8EF9E71-6245-7FFA-CB6A-D385D0F6F08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4" name="Line 1741">
              <a:extLst>
                <a:ext uri="{FF2B5EF4-FFF2-40B4-BE49-F238E27FC236}">
                  <a16:creationId xmlns:a16="http://schemas.microsoft.com/office/drawing/2014/main" id="{E1D13057-D17E-83A2-4C3E-9DE8D94C17A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5" name="Line 1742">
              <a:extLst>
                <a:ext uri="{FF2B5EF4-FFF2-40B4-BE49-F238E27FC236}">
                  <a16:creationId xmlns:a16="http://schemas.microsoft.com/office/drawing/2014/main" id="{6A2B3638-677A-CF2A-73D1-1E7821DAA94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6" name="Line 1743">
              <a:extLst>
                <a:ext uri="{FF2B5EF4-FFF2-40B4-BE49-F238E27FC236}">
                  <a16:creationId xmlns:a16="http://schemas.microsoft.com/office/drawing/2014/main" id="{CFEA51A4-C4CF-033D-CEFC-E4023C11511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7" name="Line 1744">
              <a:extLst>
                <a:ext uri="{FF2B5EF4-FFF2-40B4-BE49-F238E27FC236}">
                  <a16:creationId xmlns:a16="http://schemas.microsoft.com/office/drawing/2014/main" id="{EAB6D7E0-80C4-ACB9-3C3F-615D89A86156}"/>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8" name="Freeform 1745">
              <a:extLst>
                <a:ext uri="{FF2B5EF4-FFF2-40B4-BE49-F238E27FC236}">
                  <a16:creationId xmlns:a16="http://schemas.microsoft.com/office/drawing/2014/main" id="{69F86E0F-D2CD-B426-89C9-6DBBDC0FF942}"/>
                </a:ext>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a:extLst>
                <a:ext uri="{FF2B5EF4-FFF2-40B4-BE49-F238E27FC236}">
                  <a16:creationId xmlns:a16="http://schemas.microsoft.com/office/drawing/2014/main" id="{9D4C4CCF-B39F-A585-DD58-FEFA62E71F5C}"/>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0" name="Line 1747">
              <a:extLst>
                <a:ext uri="{FF2B5EF4-FFF2-40B4-BE49-F238E27FC236}">
                  <a16:creationId xmlns:a16="http://schemas.microsoft.com/office/drawing/2014/main" id="{6BF60F02-D3E1-0171-8166-0FFC44BD3EB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1" name="Line 1748">
              <a:extLst>
                <a:ext uri="{FF2B5EF4-FFF2-40B4-BE49-F238E27FC236}">
                  <a16:creationId xmlns:a16="http://schemas.microsoft.com/office/drawing/2014/main" id="{298C2F54-B4EF-F234-9B17-6C1BD04AE2D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2" name="Line 1749">
              <a:extLst>
                <a:ext uri="{FF2B5EF4-FFF2-40B4-BE49-F238E27FC236}">
                  <a16:creationId xmlns:a16="http://schemas.microsoft.com/office/drawing/2014/main" id="{F0039A32-66DA-A0CE-83D5-2E36BA8A82B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3" name="Freeform 1750">
              <a:extLst>
                <a:ext uri="{FF2B5EF4-FFF2-40B4-BE49-F238E27FC236}">
                  <a16:creationId xmlns:a16="http://schemas.microsoft.com/office/drawing/2014/main" id="{E9E9D9D9-F849-C34E-5C00-2A49031ABE28}"/>
                </a:ext>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a:extLst>
                <a:ext uri="{FF2B5EF4-FFF2-40B4-BE49-F238E27FC236}">
                  <a16:creationId xmlns:a16="http://schemas.microsoft.com/office/drawing/2014/main" id="{42901507-77B1-F530-C93B-973B92CDCE4B}"/>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a:extLst>
                <a:ext uri="{FF2B5EF4-FFF2-40B4-BE49-F238E27FC236}">
                  <a16:creationId xmlns:a16="http://schemas.microsoft.com/office/drawing/2014/main" id="{875AA0D7-373F-0229-881E-C35966FF1797}"/>
                </a:ext>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a:extLst>
                <a:ext uri="{FF2B5EF4-FFF2-40B4-BE49-F238E27FC236}">
                  <a16:creationId xmlns:a16="http://schemas.microsoft.com/office/drawing/2014/main" id="{8DBA5094-CF49-629F-CC20-09D6154CB080}"/>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a:extLst>
                <a:ext uri="{FF2B5EF4-FFF2-40B4-BE49-F238E27FC236}">
                  <a16:creationId xmlns:a16="http://schemas.microsoft.com/office/drawing/2014/main" id="{84228D69-9BD1-A23E-1A7B-7F589A3C6567}"/>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8" name="Line 1755">
              <a:extLst>
                <a:ext uri="{FF2B5EF4-FFF2-40B4-BE49-F238E27FC236}">
                  <a16:creationId xmlns:a16="http://schemas.microsoft.com/office/drawing/2014/main" id="{FD466177-A810-3352-4550-01A9D2306E6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9" name="Line 1756">
              <a:extLst>
                <a:ext uri="{FF2B5EF4-FFF2-40B4-BE49-F238E27FC236}">
                  <a16:creationId xmlns:a16="http://schemas.microsoft.com/office/drawing/2014/main" id="{90B415D3-A853-1F8B-483C-916E24199D3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0" name="Line 1757">
              <a:extLst>
                <a:ext uri="{FF2B5EF4-FFF2-40B4-BE49-F238E27FC236}">
                  <a16:creationId xmlns:a16="http://schemas.microsoft.com/office/drawing/2014/main" id="{196690E7-5AFF-4BE4-E42A-BF3F6FC79BD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1" name="Line 1758">
              <a:extLst>
                <a:ext uri="{FF2B5EF4-FFF2-40B4-BE49-F238E27FC236}">
                  <a16:creationId xmlns:a16="http://schemas.microsoft.com/office/drawing/2014/main" id="{F49DDA1E-6F3C-0A67-5291-7523938D798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2" name="Line 1759">
              <a:extLst>
                <a:ext uri="{FF2B5EF4-FFF2-40B4-BE49-F238E27FC236}">
                  <a16:creationId xmlns:a16="http://schemas.microsoft.com/office/drawing/2014/main" id="{20963234-18E0-B7AA-DA32-D56BBC3B99D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3" name="Freeform 1760">
              <a:extLst>
                <a:ext uri="{FF2B5EF4-FFF2-40B4-BE49-F238E27FC236}">
                  <a16:creationId xmlns:a16="http://schemas.microsoft.com/office/drawing/2014/main" id="{100E4EEE-596A-4962-C5C6-9D6C9CFA570C}"/>
                </a:ext>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a:extLst>
                <a:ext uri="{FF2B5EF4-FFF2-40B4-BE49-F238E27FC236}">
                  <a16:creationId xmlns:a16="http://schemas.microsoft.com/office/drawing/2014/main" id="{F5C8C9C0-8481-3F37-2431-2BF58B59DBB0}"/>
                </a:ext>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a:extLst>
                <a:ext uri="{FF2B5EF4-FFF2-40B4-BE49-F238E27FC236}">
                  <a16:creationId xmlns:a16="http://schemas.microsoft.com/office/drawing/2014/main" id="{F5C2CE42-0288-7B59-1E08-C18BDC94B36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6" name="Line 1763">
              <a:extLst>
                <a:ext uri="{FF2B5EF4-FFF2-40B4-BE49-F238E27FC236}">
                  <a16:creationId xmlns:a16="http://schemas.microsoft.com/office/drawing/2014/main" id="{D15ABA9C-C759-12DA-5142-234354D3AA1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7" name="Freeform 1764">
              <a:extLst>
                <a:ext uri="{FF2B5EF4-FFF2-40B4-BE49-F238E27FC236}">
                  <a16:creationId xmlns:a16="http://schemas.microsoft.com/office/drawing/2014/main" id="{51864D70-509A-477C-3A92-AE4F6BFADF30}"/>
                </a:ext>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a:extLst>
                <a:ext uri="{FF2B5EF4-FFF2-40B4-BE49-F238E27FC236}">
                  <a16:creationId xmlns:a16="http://schemas.microsoft.com/office/drawing/2014/main" id="{157053AF-13DA-CE68-9E97-3B74625520C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9" name="Line 1766">
              <a:extLst>
                <a:ext uri="{FF2B5EF4-FFF2-40B4-BE49-F238E27FC236}">
                  <a16:creationId xmlns:a16="http://schemas.microsoft.com/office/drawing/2014/main" id="{494F25AD-B70A-5CB5-C92D-AE3639EDC0F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0" name="Line 1767">
              <a:extLst>
                <a:ext uri="{FF2B5EF4-FFF2-40B4-BE49-F238E27FC236}">
                  <a16:creationId xmlns:a16="http://schemas.microsoft.com/office/drawing/2014/main" id="{3EA34676-E580-1CC9-2F60-F9C3058D68F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1" name="Line 1768">
              <a:extLst>
                <a:ext uri="{FF2B5EF4-FFF2-40B4-BE49-F238E27FC236}">
                  <a16:creationId xmlns:a16="http://schemas.microsoft.com/office/drawing/2014/main" id="{317A6B0D-CAE4-5FDE-E204-0777B657440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2" name="Freeform 1769">
              <a:extLst>
                <a:ext uri="{FF2B5EF4-FFF2-40B4-BE49-F238E27FC236}">
                  <a16:creationId xmlns:a16="http://schemas.microsoft.com/office/drawing/2014/main" id="{2E7DB943-DC30-DCD5-3FE8-64C3FBC53CE7}"/>
                </a:ext>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a:extLst>
                <a:ext uri="{FF2B5EF4-FFF2-40B4-BE49-F238E27FC236}">
                  <a16:creationId xmlns:a16="http://schemas.microsoft.com/office/drawing/2014/main" id="{31BA647A-1D52-51DA-9693-90D45953210F}"/>
                </a:ext>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a:extLst>
                <a:ext uri="{FF2B5EF4-FFF2-40B4-BE49-F238E27FC236}">
                  <a16:creationId xmlns:a16="http://schemas.microsoft.com/office/drawing/2014/main" id="{A4FF4CB6-C8DC-863E-9D03-74EC7B24F7B6}"/>
                </a:ext>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a:extLst>
                <a:ext uri="{FF2B5EF4-FFF2-40B4-BE49-F238E27FC236}">
                  <a16:creationId xmlns:a16="http://schemas.microsoft.com/office/drawing/2014/main" id="{9AE0D170-5836-C781-2D2E-CBA0CDD52925}"/>
                </a:ext>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a:extLst>
                <a:ext uri="{FF2B5EF4-FFF2-40B4-BE49-F238E27FC236}">
                  <a16:creationId xmlns:a16="http://schemas.microsoft.com/office/drawing/2014/main" id="{D6911377-1D82-8747-05E0-597DD424DF23}"/>
                </a:ext>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a:extLst>
                <a:ext uri="{FF2B5EF4-FFF2-40B4-BE49-F238E27FC236}">
                  <a16:creationId xmlns:a16="http://schemas.microsoft.com/office/drawing/2014/main" id="{4A4172E9-2BD9-108F-422B-E84FD575C35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8" name="Freeform 1775">
              <a:extLst>
                <a:ext uri="{FF2B5EF4-FFF2-40B4-BE49-F238E27FC236}">
                  <a16:creationId xmlns:a16="http://schemas.microsoft.com/office/drawing/2014/main" id="{A0B1E590-42A7-0347-D979-EBC9A8389B8A}"/>
                </a:ext>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a:extLst>
                <a:ext uri="{FF2B5EF4-FFF2-40B4-BE49-F238E27FC236}">
                  <a16:creationId xmlns:a16="http://schemas.microsoft.com/office/drawing/2014/main" id="{6C5A466C-71E0-07A6-1B81-362ADFBC9CD4}"/>
                </a:ext>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a:extLst>
                <a:ext uri="{FF2B5EF4-FFF2-40B4-BE49-F238E27FC236}">
                  <a16:creationId xmlns:a16="http://schemas.microsoft.com/office/drawing/2014/main" id="{F658F2DC-2B6B-972B-8B21-A37A49208EC8}"/>
                </a:ext>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a:extLst>
                <a:ext uri="{FF2B5EF4-FFF2-40B4-BE49-F238E27FC236}">
                  <a16:creationId xmlns:a16="http://schemas.microsoft.com/office/drawing/2014/main" id="{9087D095-6642-0B6F-A651-DC0F72BC561C}"/>
                </a:ext>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a:extLst>
                <a:ext uri="{FF2B5EF4-FFF2-40B4-BE49-F238E27FC236}">
                  <a16:creationId xmlns:a16="http://schemas.microsoft.com/office/drawing/2014/main" id="{4A9763BF-8BBD-1537-474D-51AA1AA5F3D9}"/>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3" name="Freeform 1780">
              <a:extLst>
                <a:ext uri="{FF2B5EF4-FFF2-40B4-BE49-F238E27FC236}">
                  <a16:creationId xmlns:a16="http://schemas.microsoft.com/office/drawing/2014/main" id="{43373BB5-CEC2-E459-274F-BD1382F8EAA4}"/>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4" name="Freeform 1781">
              <a:extLst>
                <a:ext uri="{FF2B5EF4-FFF2-40B4-BE49-F238E27FC236}">
                  <a16:creationId xmlns:a16="http://schemas.microsoft.com/office/drawing/2014/main" id="{3FB1263B-5747-0062-9B6E-4DB222A78121}"/>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5" name="Freeform 1782">
              <a:extLst>
                <a:ext uri="{FF2B5EF4-FFF2-40B4-BE49-F238E27FC236}">
                  <a16:creationId xmlns:a16="http://schemas.microsoft.com/office/drawing/2014/main" id="{A7943703-82EB-2970-9730-FD2F58E0B6E2}"/>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6" name="Line 1783">
              <a:extLst>
                <a:ext uri="{FF2B5EF4-FFF2-40B4-BE49-F238E27FC236}">
                  <a16:creationId xmlns:a16="http://schemas.microsoft.com/office/drawing/2014/main" id="{EFFBC000-28C5-187D-C600-6FC7B103425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7" name="Line 1784">
              <a:extLst>
                <a:ext uri="{FF2B5EF4-FFF2-40B4-BE49-F238E27FC236}">
                  <a16:creationId xmlns:a16="http://schemas.microsoft.com/office/drawing/2014/main" id="{60488F54-C16C-B632-90BA-D99BE0FE5D0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8" name="Freeform 1785">
              <a:extLst>
                <a:ext uri="{FF2B5EF4-FFF2-40B4-BE49-F238E27FC236}">
                  <a16:creationId xmlns:a16="http://schemas.microsoft.com/office/drawing/2014/main" id="{DE76E0CD-E0E8-97B0-3491-686C0B4D200A}"/>
                </a:ext>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a:extLst>
                <a:ext uri="{FF2B5EF4-FFF2-40B4-BE49-F238E27FC236}">
                  <a16:creationId xmlns:a16="http://schemas.microsoft.com/office/drawing/2014/main" id="{7AAD5A65-C73B-BDE4-5479-B3E1924FBC2A}"/>
                </a:ext>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a:extLst>
                <a:ext uri="{FF2B5EF4-FFF2-40B4-BE49-F238E27FC236}">
                  <a16:creationId xmlns:a16="http://schemas.microsoft.com/office/drawing/2014/main" id="{40D0E7BB-333F-DE8A-4E58-30D5349E3FA3}"/>
                </a:ext>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a:extLst>
                <a:ext uri="{FF2B5EF4-FFF2-40B4-BE49-F238E27FC236}">
                  <a16:creationId xmlns:a16="http://schemas.microsoft.com/office/drawing/2014/main" id="{98C423AE-0F08-87CF-1A8C-61F358A6962B}"/>
                </a:ext>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a:extLst>
                <a:ext uri="{FF2B5EF4-FFF2-40B4-BE49-F238E27FC236}">
                  <a16:creationId xmlns:a16="http://schemas.microsoft.com/office/drawing/2014/main" id="{086C323F-6591-3083-6FC9-2843571ECB0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3" name="Line 1790">
              <a:extLst>
                <a:ext uri="{FF2B5EF4-FFF2-40B4-BE49-F238E27FC236}">
                  <a16:creationId xmlns:a16="http://schemas.microsoft.com/office/drawing/2014/main" id="{7D086034-3F9F-C019-0482-0C35403D644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4" name="Line 1791">
              <a:extLst>
                <a:ext uri="{FF2B5EF4-FFF2-40B4-BE49-F238E27FC236}">
                  <a16:creationId xmlns:a16="http://schemas.microsoft.com/office/drawing/2014/main" id="{B0035D81-A144-2DCB-E97C-14A7A451BDF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5" name="Freeform 1792">
              <a:extLst>
                <a:ext uri="{FF2B5EF4-FFF2-40B4-BE49-F238E27FC236}">
                  <a16:creationId xmlns:a16="http://schemas.microsoft.com/office/drawing/2014/main" id="{1827B80E-6CAD-B72B-7F7A-7FA6DEA32B26}"/>
                </a:ext>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a:extLst>
                <a:ext uri="{FF2B5EF4-FFF2-40B4-BE49-F238E27FC236}">
                  <a16:creationId xmlns:a16="http://schemas.microsoft.com/office/drawing/2014/main" id="{3E94204B-64DF-62D1-46E0-2EC74AF7069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7" name="Line 1794">
              <a:extLst>
                <a:ext uri="{FF2B5EF4-FFF2-40B4-BE49-F238E27FC236}">
                  <a16:creationId xmlns:a16="http://schemas.microsoft.com/office/drawing/2014/main" id="{AA16AB78-4767-B6CB-C019-4EA3D69D2E2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8" name="Line 1795">
              <a:extLst>
                <a:ext uri="{FF2B5EF4-FFF2-40B4-BE49-F238E27FC236}">
                  <a16:creationId xmlns:a16="http://schemas.microsoft.com/office/drawing/2014/main" id="{9AE8A0E1-A6A4-B061-0F33-B6D20B6E362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9" name="Line 1796">
              <a:extLst>
                <a:ext uri="{FF2B5EF4-FFF2-40B4-BE49-F238E27FC236}">
                  <a16:creationId xmlns:a16="http://schemas.microsoft.com/office/drawing/2014/main" id="{C8831CA6-C80D-45EB-7EBB-0092282852AD}"/>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0" name="Line 1797">
              <a:extLst>
                <a:ext uri="{FF2B5EF4-FFF2-40B4-BE49-F238E27FC236}">
                  <a16:creationId xmlns:a16="http://schemas.microsoft.com/office/drawing/2014/main" id="{D1C6A81F-29B8-01A9-8678-2DF667EADC5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1" name="Line 1798">
              <a:extLst>
                <a:ext uri="{FF2B5EF4-FFF2-40B4-BE49-F238E27FC236}">
                  <a16:creationId xmlns:a16="http://schemas.microsoft.com/office/drawing/2014/main" id="{F0C5DFED-CD06-50C9-DA61-51B93BFC9E7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2" name="Line 1799">
              <a:extLst>
                <a:ext uri="{FF2B5EF4-FFF2-40B4-BE49-F238E27FC236}">
                  <a16:creationId xmlns:a16="http://schemas.microsoft.com/office/drawing/2014/main" id="{19DA80D9-EEBB-1226-F872-B44D3E874FD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3" name="Line 1800">
              <a:extLst>
                <a:ext uri="{FF2B5EF4-FFF2-40B4-BE49-F238E27FC236}">
                  <a16:creationId xmlns:a16="http://schemas.microsoft.com/office/drawing/2014/main" id="{65B5178D-38B3-2D09-644F-2E5CC508FBC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4" name="Line 1801">
              <a:extLst>
                <a:ext uri="{FF2B5EF4-FFF2-40B4-BE49-F238E27FC236}">
                  <a16:creationId xmlns:a16="http://schemas.microsoft.com/office/drawing/2014/main" id="{9604F134-34FC-30AC-1B3E-9FAF56FCE87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5" name="Line 1802">
              <a:extLst>
                <a:ext uri="{FF2B5EF4-FFF2-40B4-BE49-F238E27FC236}">
                  <a16:creationId xmlns:a16="http://schemas.microsoft.com/office/drawing/2014/main" id="{6BE716FA-3760-E459-D336-DE2EADD6333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6" name="Line 1803">
              <a:extLst>
                <a:ext uri="{FF2B5EF4-FFF2-40B4-BE49-F238E27FC236}">
                  <a16:creationId xmlns:a16="http://schemas.microsoft.com/office/drawing/2014/main" id="{43038B2D-B58C-784C-CD73-734ECB8D33C2}"/>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7" name="Freeform 1804">
              <a:extLst>
                <a:ext uri="{FF2B5EF4-FFF2-40B4-BE49-F238E27FC236}">
                  <a16:creationId xmlns:a16="http://schemas.microsoft.com/office/drawing/2014/main" id="{C1D3B12A-C540-D394-1712-B0978B02F541}"/>
                </a:ext>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a:extLst>
                <a:ext uri="{FF2B5EF4-FFF2-40B4-BE49-F238E27FC236}">
                  <a16:creationId xmlns:a16="http://schemas.microsoft.com/office/drawing/2014/main" id="{2375637C-5A9B-226D-2734-B7DDECF99F37}"/>
                </a:ext>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a:extLst>
                <a:ext uri="{FF2B5EF4-FFF2-40B4-BE49-F238E27FC236}">
                  <a16:creationId xmlns:a16="http://schemas.microsoft.com/office/drawing/2014/main" id="{43840693-9228-4F6D-CCDD-43D94EE8B50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0" name="Line 1807">
              <a:extLst>
                <a:ext uri="{FF2B5EF4-FFF2-40B4-BE49-F238E27FC236}">
                  <a16:creationId xmlns:a16="http://schemas.microsoft.com/office/drawing/2014/main" id="{45F2B3C4-2E62-C1D0-FB56-E5D9DD9DBBA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1" name="Line 1808">
              <a:extLst>
                <a:ext uri="{FF2B5EF4-FFF2-40B4-BE49-F238E27FC236}">
                  <a16:creationId xmlns:a16="http://schemas.microsoft.com/office/drawing/2014/main" id="{7F1E9F5C-506F-CAFC-7744-542061DDB90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2" name="Freeform 1809">
              <a:extLst>
                <a:ext uri="{FF2B5EF4-FFF2-40B4-BE49-F238E27FC236}">
                  <a16:creationId xmlns:a16="http://schemas.microsoft.com/office/drawing/2014/main" id="{8D6D3B36-D6E5-4563-A510-6FEFDECA4C65}"/>
                </a:ext>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a:extLst>
                <a:ext uri="{FF2B5EF4-FFF2-40B4-BE49-F238E27FC236}">
                  <a16:creationId xmlns:a16="http://schemas.microsoft.com/office/drawing/2014/main" id="{8D20CD53-EECB-4D10-AE03-95A261F7ED0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4" name="Line 1811">
              <a:extLst>
                <a:ext uri="{FF2B5EF4-FFF2-40B4-BE49-F238E27FC236}">
                  <a16:creationId xmlns:a16="http://schemas.microsoft.com/office/drawing/2014/main" id="{7ADE9E72-6616-B2AE-B12A-689F17AAEEC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5" name="Line 1812">
              <a:extLst>
                <a:ext uri="{FF2B5EF4-FFF2-40B4-BE49-F238E27FC236}">
                  <a16:creationId xmlns:a16="http://schemas.microsoft.com/office/drawing/2014/main" id="{FC141755-DDD7-58B3-FEA2-202FD8D0FF9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6" name="Line 1813">
              <a:extLst>
                <a:ext uri="{FF2B5EF4-FFF2-40B4-BE49-F238E27FC236}">
                  <a16:creationId xmlns:a16="http://schemas.microsoft.com/office/drawing/2014/main" id="{BB15993D-8E74-61DD-F80F-44829970B12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7" name="Line 1814">
              <a:extLst>
                <a:ext uri="{FF2B5EF4-FFF2-40B4-BE49-F238E27FC236}">
                  <a16:creationId xmlns:a16="http://schemas.microsoft.com/office/drawing/2014/main" id="{11B5847D-4402-CF4F-F287-181E85BADC2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8" name="Line 1815">
              <a:extLst>
                <a:ext uri="{FF2B5EF4-FFF2-40B4-BE49-F238E27FC236}">
                  <a16:creationId xmlns:a16="http://schemas.microsoft.com/office/drawing/2014/main" id="{E5D2E5FF-DF0B-3B54-49C5-41DF57EABC8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9" name="Line 1816">
              <a:extLst>
                <a:ext uri="{FF2B5EF4-FFF2-40B4-BE49-F238E27FC236}">
                  <a16:creationId xmlns:a16="http://schemas.microsoft.com/office/drawing/2014/main" id="{16043B85-3101-9AA2-6679-A3439FA9C45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0" name="Freeform 1817">
              <a:extLst>
                <a:ext uri="{FF2B5EF4-FFF2-40B4-BE49-F238E27FC236}">
                  <a16:creationId xmlns:a16="http://schemas.microsoft.com/office/drawing/2014/main" id="{2134F352-3E3F-6FCE-02B4-8B3BB0BC02B9}"/>
                </a:ext>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a:extLst>
                <a:ext uri="{FF2B5EF4-FFF2-40B4-BE49-F238E27FC236}">
                  <a16:creationId xmlns:a16="http://schemas.microsoft.com/office/drawing/2014/main" id="{1731F551-DAC4-956D-C252-17A20BF356F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2" name="Freeform 1819">
              <a:extLst>
                <a:ext uri="{FF2B5EF4-FFF2-40B4-BE49-F238E27FC236}">
                  <a16:creationId xmlns:a16="http://schemas.microsoft.com/office/drawing/2014/main" id="{8ADAEDAB-3A20-6706-A04A-F5265520507F}"/>
                </a:ext>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a:extLst>
                <a:ext uri="{FF2B5EF4-FFF2-40B4-BE49-F238E27FC236}">
                  <a16:creationId xmlns:a16="http://schemas.microsoft.com/office/drawing/2014/main" id="{BD04D254-D048-3C5E-AA17-1F187DA28039}"/>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a:extLst>
                <a:ext uri="{FF2B5EF4-FFF2-40B4-BE49-F238E27FC236}">
                  <a16:creationId xmlns:a16="http://schemas.microsoft.com/office/drawing/2014/main" id="{85E3792C-3BEC-9D8B-098B-D8666D2C4D1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5" name="Line 1822">
              <a:extLst>
                <a:ext uri="{FF2B5EF4-FFF2-40B4-BE49-F238E27FC236}">
                  <a16:creationId xmlns:a16="http://schemas.microsoft.com/office/drawing/2014/main" id="{3CF16D2F-7AF2-409C-E9BB-45A3B787E43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6" name="Freeform 1823">
              <a:extLst>
                <a:ext uri="{FF2B5EF4-FFF2-40B4-BE49-F238E27FC236}">
                  <a16:creationId xmlns:a16="http://schemas.microsoft.com/office/drawing/2014/main" id="{AB3452D5-13E2-2FA0-2C90-CFB0A0BBBECA}"/>
                </a:ext>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a:extLst>
                <a:ext uri="{FF2B5EF4-FFF2-40B4-BE49-F238E27FC236}">
                  <a16:creationId xmlns:a16="http://schemas.microsoft.com/office/drawing/2014/main" id="{67F37FE5-A6CA-4780-1D40-8278509269E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8" name="Line 1825">
              <a:extLst>
                <a:ext uri="{FF2B5EF4-FFF2-40B4-BE49-F238E27FC236}">
                  <a16:creationId xmlns:a16="http://schemas.microsoft.com/office/drawing/2014/main" id="{F82A41D3-5390-8A4D-AAB2-F3FA37E07CB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9" name="Line 1826">
              <a:extLst>
                <a:ext uri="{FF2B5EF4-FFF2-40B4-BE49-F238E27FC236}">
                  <a16:creationId xmlns:a16="http://schemas.microsoft.com/office/drawing/2014/main" id="{3862D435-D3E6-4D64-3297-665FB577DB1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0" name="Freeform 1827">
              <a:extLst>
                <a:ext uri="{FF2B5EF4-FFF2-40B4-BE49-F238E27FC236}">
                  <a16:creationId xmlns:a16="http://schemas.microsoft.com/office/drawing/2014/main" id="{AE507F88-507B-DB00-904C-C99783D2FEFA}"/>
                </a:ext>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a:extLst>
                <a:ext uri="{FF2B5EF4-FFF2-40B4-BE49-F238E27FC236}">
                  <a16:creationId xmlns:a16="http://schemas.microsoft.com/office/drawing/2014/main" id="{7E81FB06-0054-8B6B-1C71-3DA18443215E}"/>
                </a:ext>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a:extLst>
                <a:ext uri="{FF2B5EF4-FFF2-40B4-BE49-F238E27FC236}">
                  <a16:creationId xmlns:a16="http://schemas.microsoft.com/office/drawing/2014/main" id="{26708650-8613-F1C0-6552-8AF24A583B35}"/>
                </a:ext>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a:extLst>
                <a:ext uri="{FF2B5EF4-FFF2-40B4-BE49-F238E27FC236}">
                  <a16:creationId xmlns:a16="http://schemas.microsoft.com/office/drawing/2014/main" id="{2B963664-9EE8-2447-751B-4528EC9E74A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4" name="Freeform 1831">
              <a:extLst>
                <a:ext uri="{FF2B5EF4-FFF2-40B4-BE49-F238E27FC236}">
                  <a16:creationId xmlns:a16="http://schemas.microsoft.com/office/drawing/2014/main" id="{1A260655-DBCB-957F-1E28-93F0B397FDF7}"/>
                </a:ext>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a:extLst>
                <a:ext uri="{FF2B5EF4-FFF2-40B4-BE49-F238E27FC236}">
                  <a16:creationId xmlns:a16="http://schemas.microsoft.com/office/drawing/2014/main" id="{0E800AAA-9A7A-CF3A-3E0A-0BFA8997A16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6" name="Freeform 1833">
              <a:extLst>
                <a:ext uri="{FF2B5EF4-FFF2-40B4-BE49-F238E27FC236}">
                  <a16:creationId xmlns:a16="http://schemas.microsoft.com/office/drawing/2014/main" id="{092CCAFE-AA9E-AF63-08FD-CB474C15A9F5}"/>
                </a:ext>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a:extLst>
                <a:ext uri="{FF2B5EF4-FFF2-40B4-BE49-F238E27FC236}">
                  <a16:creationId xmlns:a16="http://schemas.microsoft.com/office/drawing/2014/main" id="{FE3F9031-4E26-4CBA-D7E7-883A55B36BA7}"/>
                </a:ext>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a:extLst>
                <a:ext uri="{FF2B5EF4-FFF2-40B4-BE49-F238E27FC236}">
                  <a16:creationId xmlns:a16="http://schemas.microsoft.com/office/drawing/2014/main" id="{81D52660-B6AA-903D-3312-A0C0D8382DA9}"/>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9" name="Line 1836">
              <a:extLst>
                <a:ext uri="{FF2B5EF4-FFF2-40B4-BE49-F238E27FC236}">
                  <a16:creationId xmlns:a16="http://schemas.microsoft.com/office/drawing/2014/main" id="{B3DB025B-F5B7-4669-17E7-AEC17CB4ED8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0" name="Freeform 1837">
              <a:extLst>
                <a:ext uri="{FF2B5EF4-FFF2-40B4-BE49-F238E27FC236}">
                  <a16:creationId xmlns:a16="http://schemas.microsoft.com/office/drawing/2014/main" id="{8FAD5BB0-F2B9-2DE9-4BBB-1BF0D1BA7411}"/>
                </a:ext>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a:extLst>
                <a:ext uri="{FF2B5EF4-FFF2-40B4-BE49-F238E27FC236}">
                  <a16:creationId xmlns:a16="http://schemas.microsoft.com/office/drawing/2014/main" id="{9A913676-F27D-319A-D9D0-619AB2380EC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2" name="Line 1839">
              <a:extLst>
                <a:ext uri="{FF2B5EF4-FFF2-40B4-BE49-F238E27FC236}">
                  <a16:creationId xmlns:a16="http://schemas.microsoft.com/office/drawing/2014/main" id="{94815562-9E22-A224-ADE7-B4639F64293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3" name="Line 1840">
              <a:extLst>
                <a:ext uri="{FF2B5EF4-FFF2-40B4-BE49-F238E27FC236}">
                  <a16:creationId xmlns:a16="http://schemas.microsoft.com/office/drawing/2014/main" id="{C7E78FA4-50E1-B361-C905-20BBA120F8A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4" name="Freeform 1841">
              <a:extLst>
                <a:ext uri="{FF2B5EF4-FFF2-40B4-BE49-F238E27FC236}">
                  <a16:creationId xmlns:a16="http://schemas.microsoft.com/office/drawing/2014/main" id="{06AF8B15-0B7B-5FB7-1D9E-8A32A9C0146A}"/>
                </a:ext>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a:extLst>
                <a:ext uri="{FF2B5EF4-FFF2-40B4-BE49-F238E27FC236}">
                  <a16:creationId xmlns:a16="http://schemas.microsoft.com/office/drawing/2014/main" id="{61591DFC-01A3-BEB5-4617-1CDB6442C820}"/>
                </a:ext>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a:extLst>
                <a:ext uri="{FF2B5EF4-FFF2-40B4-BE49-F238E27FC236}">
                  <a16:creationId xmlns:a16="http://schemas.microsoft.com/office/drawing/2014/main" id="{B8E78308-16B5-2C74-98AA-0E393E43315C}"/>
                </a:ext>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a:extLst>
                <a:ext uri="{FF2B5EF4-FFF2-40B4-BE49-F238E27FC236}">
                  <a16:creationId xmlns:a16="http://schemas.microsoft.com/office/drawing/2014/main" id="{60EA792C-00F9-5491-6AE5-3184B2D58668}"/>
                </a:ext>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a:extLst>
                <a:ext uri="{FF2B5EF4-FFF2-40B4-BE49-F238E27FC236}">
                  <a16:creationId xmlns:a16="http://schemas.microsoft.com/office/drawing/2014/main" id="{38288F89-2368-FB76-EBE5-695FC58F8C8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9" name="Line 1846">
              <a:extLst>
                <a:ext uri="{FF2B5EF4-FFF2-40B4-BE49-F238E27FC236}">
                  <a16:creationId xmlns:a16="http://schemas.microsoft.com/office/drawing/2014/main" id="{F60E2D30-FA0D-FECB-0C18-400FDF9E9982}"/>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0" name="Line 1847">
              <a:extLst>
                <a:ext uri="{FF2B5EF4-FFF2-40B4-BE49-F238E27FC236}">
                  <a16:creationId xmlns:a16="http://schemas.microsoft.com/office/drawing/2014/main" id="{AE7F0E17-2EF7-C055-C0A1-BDA8ECCDA19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1" name="Line 1848">
              <a:extLst>
                <a:ext uri="{FF2B5EF4-FFF2-40B4-BE49-F238E27FC236}">
                  <a16:creationId xmlns:a16="http://schemas.microsoft.com/office/drawing/2014/main" id="{89E92A3A-919C-7B2F-B163-72187096D62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2" name="Freeform 1849">
              <a:extLst>
                <a:ext uri="{FF2B5EF4-FFF2-40B4-BE49-F238E27FC236}">
                  <a16:creationId xmlns:a16="http://schemas.microsoft.com/office/drawing/2014/main" id="{EC30588F-25DC-5F5B-E6E7-88B4769A78DE}"/>
                </a:ext>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a:extLst>
                <a:ext uri="{FF2B5EF4-FFF2-40B4-BE49-F238E27FC236}">
                  <a16:creationId xmlns:a16="http://schemas.microsoft.com/office/drawing/2014/main" id="{AA1AA2AD-80C2-4BCD-2F73-56BB88B51F7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4" name="Line 1851">
              <a:extLst>
                <a:ext uri="{FF2B5EF4-FFF2-40B4-BE49-F238E27FC236}">
                  <a16:creationId xmlns:a16="http://schemas.microsoft.com/office/drawing/2014/main" id="{2DD4D797-FB33-34D0-7042-771A50731086}"/>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5" name="Line 1852">
              <a:extLst>
                <a:ext uri="{FF2B5EF4-FFF2-40B4-BE49-F238E27FC236}">
                  <a16:creationId xmlns:a16="http://schemas.microsoft.com/office/drawing/2014/main" id="{492BD228-C826-7392-2CC4-FE0209405A6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6" name="Freeform 1853">
              <a:extLst>
                <a:ext uri="{FF2B5EF4-FFF2-40B4-BE49-F238E27FC236}">
                  <a16:creationId xmlns:a16="http://schemas.microsoft.com/office/drawing/2014/main" id="{49B8F199-F0B5-C351-98EE-41CE20EEB9E1}"/>
                </a:ext>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a:extLst>
                <a:ext uri="{FF2B5EF4-FFF2-40B4-BE49-F238E27FC236}">
                  <a16:creationId xmlns:a16="http://schemas.microsoft.com/office/drawing/2014/main" id="{470FD33A-9773-FF6C-7D9B-16CD84FD4885}"/>
                </a:ext>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a:extLst>
                <a:ext uri="{FF2B5EF4-FFF2-40B4-BE49-F238E27FC236}">
                  <a16:creationId xmlns:a16="http://schemas.microsoft.com/office/drawing/2014/main" id="{69489378-700C-0D9C-DB8F-E50B51D040C8}"/>
                </a:ext>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a:extLst>
                <a:ext uri="{FF2B5EF4-FFF2-40B4-BE49-F238E27FC236}">
                  <a16:creationId xmlns:a16="http://schemas.microsoft.com/office/drawing/2014/main" id="{3902CECE-D2C0-354F-7A3A-9DC621220BE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0" name="Line 1857">
              <a:extLst>
                <a:ext uri="{FF2B5EF4-FFF2-40B4-BE49-F238E27FC236}">
                  <a16:creationId xmlns:a16="http://schemas.microsoft.com/office/drawing/2014/main" id="{E317D557-E796-72E9-8D7D-B25AA4C34B2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1" name="Freeform 1858">
              <a:extLst>
                <a:ext uri="{FF2B5EF4-FFF2-40B4-BE49-F238E27FC236}">
                  <a16:creationId xmlns:a16="http://schemas.microsoft.com/office/drawing/2014/main" id="{5881B9C5-7F41-6154-12AE-5E0546A50857}"/>
                </a:ext>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a:extLst>
                <a:ext uri="{FF2B5EF4-FFF2-40B4-BE49-F238E27FC236}">
                  <a16:creationId xmlns:a16="http://schemas.microsoft.com/office/drawing/2014/main" id="{4E9BEBAB-1F52-97F7-19E3-E08EBC2236E3}"/>
                </a:ext>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a:extLst>
                <a:ext uri="{FF2B5EF4-FFF2-40B4-BE49-F238E27FC236}">
                  <a16:creationId xmlns:a16="http://schemas.microsoft.com/office/drawing/2014/main" id="{3A67AE44-FE37-14CB-7D6A-60E06DF71D2B}"/>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a:extLst>
                <a:ext uri="{FF2B5EF4-FFF2-40B4-BE49-F238E27FC236}">
                  <a16:creationId xmlns:a16="http://schemas.microsoft.com/office/drawing/2014/main" id="{1605EEC1-724D-6C70-38FF-9B24437B214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5" name="Line 1862">
              <a:extLst>
                <a:ext uri="{FF2B5EF4-FFF2-40B4-BE49-F238E27FC236}">
                  <a16:creationId xmlns:a16="http://schemas.microsoft.com/office/drawing/2014/main" id="{E85A4614-B006-09C8-9C15-F117456D7D1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6" name="Line 1863">
              <a:extLst>
                <a:ext uri="{FF2B5EF4-FFF2-40B4-BE49-F238E27FC236}">
                  <a16:creationId xmlns:a16="http://schemas.microsoft.com/office/drawing/2014/main" id="{3001B381-6E97-961A-E91D-14C9C989515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7" name="Freeform 1864">
              <a:extLst>
                <a:ext uri="{FF2B5EF4-FFF2-40B4-BE49-F238E27FC236}">
                  <a16:creationId xmlns:a16="http://schemas.microsoft.com/office/drawing/2014/main" id="{FFB2727F-97A8-D62C-E8F0-B293D6384A84}"/>
                </a:ext>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a:extLst>
                <a:ext uri="{FF2B5EF4-FFF2-40B4-BE49-F238E27FC236}">
                  <a16:creationId xmlns:a16="http://schemas.microsoft.com/office/drawing/2014/main" id="{819CCE0B-C4CA-A705-7D7B-EC4BB0AD43B1}"/>
                </a:ext>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a:extLst>
                <a:ext uri="{FF2B5EF4-FFF2-40B4-BE49-F238E27FC236}">
                  <a16:creationId xmlns:a16="http://schemas.microsoft.com/office/drawing/2014/main" id="{1F0A5414-379B-8CF1-6259-C67BD849C71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0" name="Freeform 1867">
              <a:extLst>
                <a:ext uri="{FF2B5EF4-FFF2-40B4-BE49-F238E27FC236}">
                  <a16:creationId xmlns:a16="http://schemas.microsoft.com/office/drawing/2014/main" id="{41C40C60-4FAF-C9AE-E22B-49B07258525F}"/>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a:extLst>
                <a:ext uri="{FF2B5EF4-FFF2-40B4-BE49-F238E27FC236}">
                  <a16:creationId xmlns:a16="http://schemas.microsoft.com/office/drawing/2014/main" id="{45E811FF-D965-7FDF-19C7-422281D662E7}"/>
                </a:ext>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a:extLst>
                <a:ext uri="{FF2B5EF4-FFF2-40B4-BE49-F238E27FC236}">
                  <a16:creationId xmlns:a16="http://schemas.microsoft.com/office/drawing/2014/main" id="{4E576568-A0BC-FAFA-8CE5-B5533F0D1B7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3" name="Line 1870">
              <a:extLst>
                <a:ext uri="{FF2B5EF4-FFF2-40B4-BE49-F238E27FC236}">
                  <a16:creationId xmlns:a16="http://schemas.microsoft.com/office/drawing/2014/main" id="{8771F085-A273-F899-4143-FFB0575E45D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4" name="Freeform 1871">
              <a:extLst>
                <a:ext uri="{FF2B5EF4-FFF2-40B4-BE49-F238E27FC236}">
                  <a16:creationId xmlns:a16="http://schemas.microsoft.com/office/drawing/2014/main" id="{28E1DF6C-D36A-C273-1B02-D43660AC67D3}"/>
                </a:ext>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a:extLst>
                <a:ext uri="{FF2B5EF4-FFF2-40B4-BE49-F238E27FC236}">
                  <a16:creationId xmlns:a16="http://schemas.microsoft.com/office/drawing/2014/main" id="{40F530E3-57E5-2993-2985-DD044EC951E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6" name="Line 1873">
              <a:extLst>
                <a:ext uri="{FF2B5EF4-FFF2-40B4-BE49-F238E27FC236}">
                  <a16:creationId xmlns:a16="http://schemas.microsoft.com/office/drawing/2014/main" id="{3204B312-76F6-F83D-3801-E84B80332F5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7" name="Freeform 1874">
              <a:extLst>
                <a:ext uri="{FF2B5EF4-FFF2-40B4-BE49-F238E27FC236}">
                  <a16:creationId xmlns:a16="http://schemas.microsoft.com/office/drawing/2014/main" id="{E48A0881-F6C7-4725-C69D-1726B4543ECE}"/>
                </a:ext>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a:extLst>
                <a:ext uri="{FF2B5EF4-FFF2-40B4-BE49-F238E27FC236}">
                  <a16:creationId xmlns:a16="http://schemas.microsoft.com/office/drawing/2014/main" id="{5F16707A-AC53-51C3-D043-2CB0D96DE80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9" name="Freeform 1876">
              <a:extLst>
                <a:ext uri="{FF2B5EF4-FFF2-40B4-BE49-F238E27FC236}">
                  <a16:creationId xmlns:a16="http://schemas.microsoft.com/office/drawing/2014/main" id="{0E452853-E796-2534-C4DB-FA00C6B01C8A}"/>
                </a:ext>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a:extLst>
                <a:ext uri="{FF2B5EF4-FFF2-40B4-BE49-F238E27FC236}">
                  <a16:creationId xmlns:a16="http://schemas.microsoft.com/office/drawing/2014/main" id="{07E7A178-6560-E82D-72E2-7BB3EE991D9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1" name="Freeform 1878">
              <a:extLst>
                <a:ext uri="{FF2B5EF4-FFF2-40B4-BE49-F238E27FC236}">
                  <a16:creationId xmlns:a16="http://schemas.microsoft.com/office/drawing/2014/main" id="{AA7007B8-FAD4-7DCD-F892-A587F09D0AF2}"/>
                </a:ext>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a:extLst>
                <a:ext uri="{FF2B5EF4-FFF2-40B4-BE49-F238E27FC236}">
                  <a16:creationId xmlns:a16="http://schemas.microsoft.com/office/drawing/2014/main" id="{98A8809B-F774-3F4E-D8DC-D5F59D3AF7F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3" name="Freeform 1880">
              <a:extLst>
                <a:ext uri="{FF2B5EF4-FFF2-40B4-BE49-F238E27FC236}">
                  <a16:creationId xmlns:a16="http://schemas.microsoft.com/office/drawing/2014/main" id="{1A39D0DA-448E-D813-3E10-EAA534701DC2}"/>
                </a:ext>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a:extLst>
                <a:ext uri="{FF2B5EF4-FFF2-40B4-BE49-F238E27FC236}">
                  <a16:creationId xmlns:a16="http://schemas.microsoft.com/office/drawing/2014/main" id="{07B41A03-0A99-D34E-1FD1-46335DB338B1}"/>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a:extLst>
                <a:ext uri="{FF2B5EF4-FFF2-40B4-BE49-F238E27FC236}">
                  <a16:creationId xmlns:a16="http://schemas.microsoft.com/office/drawing/2014/main" id="{E255620A-F9AD-7E7F-72C1-A69EA80DF15C}"/>
                </a:ext>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a:extLst>
                <a:ext uri="{FF2B5EF4-FFF2-40B4-BE49-F238E27FC236}">
                  <a16:creationId xmlns:a16="http://schemas.microsoft.com/office/drawing/2014/main" id="{7D02549D-43FF-292D-1506-E8E6F4D15DF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7" name="Line 1884">
              <a:extLst>
                <a:ext uri="{FF2B5EF4-FFF2-40B4-BE49-F238E27FC236}">
                  <a16:creationId xmlns:a16="http://schemas.microsoft.com/office/drawing/2014/main" id="{53C2396F-771A-75AE-6F7B-2DB552F78CD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8" name="Line 1885">
              <a:extLst>
                <a:ext uri="{FF2B5EF4-FFF2-40B4-BE49-F238E27FC236}">
                  <a16:creationId xmlns:a16="http://schemas.microsoft.com/office/drawing/2014/main" id="{0E0DBD89-BA6E-000E-1CE9-8A3E5DA5D9F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9" name="Freeform 1886">
              <a:extLst>
                <a:ext uri="{FF2B5EF4-FFF2-40B4-BE49-F238E27FC236}">
                  <a16:creationId xmlns:a16="http://schemas.microsoft.com/office/drawing/2014/main" id="{271CB906-B39D-CC7B-1B6F-0ECA13EEA457}"/>
                </a:ext>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a:extLst>
                <a:ext uri="{FF2B5EF4-FFF2-40B4-BE49-F238E27FC236}">
                  <a16:creationId xmlns:a16="http://schemas.microsoft.com/office/drawing/2014/main" id="{13B81298-9DE1-D9DA-00AD-A1D55E166AAB}"/>
                </a:ext>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a:extLst>
                <a:ext uri="{FF2B5EF4-FFF2-40B4-BE49-F238E27FC236}">
                  <a16:creationId xmlns:a16="http://schemas.microsoft.com/office/drawing/2014/main" id="{372EE4CC-B4C1-72B2-9FC0-2A1B2E94BFD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2" name="Line 1889">
              <a:extLst>
                <a:ext uri="{FF2B5EF4-FFF2-40B4-BE49-F238E27FC236}">
                  <a16:creationId xmlns:a16="http://schemas.microsoft.com/office/drawing/2014/main" id="{12ADE402-A396-4F4E-98ED-004960CD66A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3" name="Freeform 1890">
              <a:extLst>
                <a:ext uri="{FF2B5EF4-FFF2-40B4-BE49-F238E27FC236}">
                  <a16:creationId xmlns:a16="http://schemas.microsoft.com/office/drawing/2014/main" id="{052BBAB0-EA1B-FDC3-9E26-C759E7648F82}"/>
                </a:ext>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a:extLst>
                <a:ext uri="{FF2B5EF4-FFF2-40B4-BE49-F238E27FC236}">
                  <a16:creationId xmlns:a16="http://schemas.microsoft.com/office/drawing/2014/main" id="{9104DF68-AD61-C3C4-7B56-2289358B42D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5" name="Line 1892">
              <a:extLst>
                <a:ext uri="{FF2B5EF4-FFF2-40B4-BE49-F238E27FC236}">
                  <a16:creationId xmlns:a16="http://schemas.microsoft.com/office/drawing/2014/main" id="{42E3773D-0E57-5E81-2F46-1BA7204C2E0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6" name="Freeform 1893">
              <a:extLst>
                <a:ext uri="{FF2B5EF4-FFF2-40B4-BE49-F238E27FC236}">
                  <a16:creationId xmlns:a16="http://schemas.microsoft.com/office/drawing/2014/main" id="{C602118B-C3D2-9581-F70C-B88C8B64A65A}"/>
                </a:ext>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a:extLst>
                <a:ext uri="{FF2B5EF4-FFF2-40B4-BE49-F238E27FC236}">
                  <a16:creationId xmlns:a16="http://schemas.microsoft.com/office/drawing/2014/main" id="{11AFD054-8294-AC54-A34A-3AF54540A072}"/>
                </a:ext>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a:extLst>
                <a:ext uri="{FF2B5EF4-FFF2-40B4-BE49-F238E27FC236}">
                  <a16:creationId xmlns:a16="http://schemas.microsoft.com/office/drawing/2014/main" id="{7DEF97D1-59EA-E457-4CB7-1A583952E35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9" name="Line 1896">
              <a:extLst>
                <a:ext uri="{FF2B5EF4-FFF2-40B4-BE49-F238E27FC236}">
                  <a16:creationId xmlns:a16="http://schemas.microsoft.com/office/drawing/2014/main" id="{5354BC13-865F-6661-F5A5-70E857C7DF8A}"/>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0" name="Line 1897">
              <a:extLst>
                <a:ext uri="{FF2B5EF4-FFF2-40B4-BE49-F238E27FC236}">
                  <a16:creationId xmlns:a16="http://schemas.microsoft.com/office/drawing/2014/main" id="{53715E27-DCFC-125C-05EA-61663CC6539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1" name="Freeform 1898">
              <a:extLst>
                <a:ext uri="{FF2B5EF4-FFF2-40B4-BE49-F238E27FC236}">
                  <a16:creationId xmlns:a16="http://schemas.microsoft.com/office/drawing/2014/main" id="{C760F692-B0B9-23EF-E6E8-AA9B08F26C77}"/>
                </a:ext>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a:extLst>
                <a:ext uri="{FF2B5EF4-FFF2-40B4-BE49-F238E27FC236}">
                  <a16:creationId xmlns:a16="http://schemas.microsoft.com/office/drawing/2014/main" id="{D05DAD77-6664-2D46-AA83-011DBEDC4504}"/>
                </a:ext>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a:extLst>
                <a:ext uri="{FF2B5EF4-FFF2-40B4-BE49-F238E27FC236}">
                  <a16:creationId xmlns:a16="http://schemas.microsoft.com/office/drawing/2014/main" id="{455B5DDC-F732-410D-88D8-ADE0428C7EF0}"/>
                </a:ext>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a:extLst>
                <a:ext uri="{FF2B5EF4-FFF2-40B4-BE49-F238E27FC236}">
                  <a16:creationId xmlns:a16="http://schemas.microsoft.com/office/drawing/2014/main" id="{3C8E7DC6-C227-1E90-88EF-81BDECCE804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5" name="Freeform 1902">
              <a:extLst>
                <a:ext uri="{FF2B5EF4-FFF2-40B4-BE49-F238E27FC236}">
                  <a16:creationId xmlns:a16="http://schemas.microsoft.com/office/drawing/2014/main" id="{6249AFBF-45BB-3EB0-601D-FA73A8F7B36B}"/>
                </a:ext>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a:extLst>
                <a:ext uri="{FF2B5EF4-FFF2-40B4-BE49-F238E27FC236}">
                  <a16:creationId xmlns:a16="http://schemas.microsoft.com/office/drawing/2014/main" id="{E97D6F28-2FF7-696E-50AD-CD303A36098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7" name="Freeform 1904">
              <a:extLst>
                <a:ext uri="{FF2B5EF4-FFF2-40B4-BE49-F238E27FC236}">
                  <a16:creationId xmlns:a16="http://schemas.microsoft.com/office/drawing/2014/main" id="{6F3ACE7F-72DC-D693-817B-B03812214783}"/>
                </a:ext>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a:extLst>
                <a:ext uri="{FF2B5EF4-FFF2-40B4-BE49-F238E27FC236}">
                  <a16:creationId xmlns:a16="http://schemas.microsoft.com/office/drawing/2014/main" id="{C3B05C67-4701-2391-955F-C5B7F4E471A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9" name="Line 1906">
              <a:extLst>
                <a:ext uri="{FF2B5EF4-FFF2-40B4-BE49-F238E27FC236}">
                  <a16:creationId xmlns:a16="http://schemas.microsoft.com/office/drawing/2014/main" id="{D4EE3C49-ADE6-EA8F-59F8-95619BF146B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0" name="Line 1907">
              <a:extLst>
                <a:ext uri="{FF2B5EF4-FFF2-40B4-BE49-F238E27FC236}">
                  <a16:creationId xmlns:a16="http://schemas.microsoft.com/office/drawing/2014/main" id="{8F730993-CF45-AEA0-B50C-7827CE40279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1" name="Freeform 1908">
              <a:extLst>
                <a:ext uri="{FF2B5EF4-FFF2-40B4-BE49-F238E27FC236}">
                  <a16:creationId xmlns:a16="http://schemas.microsoft.com/office/drawing/2014/main" id="{598B2CD3-197B-6F26-8388-00AFBAF7B342}"/>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a:extLst>
                <a:ext uri="{FF2B5EF4-FFF2-40B4-BE49-F238E27FC236}">
                  <a16:creationId xmlns:a16="http://schemas.microsoft.com/office/drawing/2014/main" id="{0DCD8D54-9E80-CE1A-9AA8-31233B38D6E0}"/>
                </a:ext>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a:extLst>
                <a:ext uri="{FF2B5EF4-FFF2-40B4-BE49-F238E27FC236}">
                  <a16:creationId xmlns:a16="http://schemas.microsoft.com/office/drawing/2014/main" id="{CC2402A2-962C-C9DD-0475-D6A7DC6229D0}"/>
                </a:ext>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a:extLst>
                <a:ext uri="{FF2B5EF4-FFF2-40B4-BE49-F238E27FC236}">
                  <a16:creationId xmlns:a16="http://schemas.microsoft.com/office/drawing/2014/main" id="{DDFFCF6C-1313-9887-BC3A-10437EDCD9A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5" name="Line 1912">
              <a:extLst>
                <a:ext uri="{FF2B5EF4-FFF2-40B4-BE49-F238E27FC236}">
                  <a16:creationId xmlns:a16="http://schemas.microsoft.com/office/drawing/2014/main" id="{0EF6BC6B-3F83-F8AD-555A-FAA716B3471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6" name="Line 1913">
              <a:extLst>
                <a:ext uri="{FF2B5EF4-FFF2-40B4-BE49-F238E27FC236}">
                  <a16:creationId xmlns:a16="http://schemas.microsoft.com/office/drawing/2014/main" id="{6908EEC4-5AB0-AC0C-DC72-97E7EEBCDE4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7" name="Freeform 1914">
              <a:extLst>
                <a:ext uri="{FF2B5EF4-FFF2-40B4-BE49-F238E27FC236}">
                  <a16:creationId xmlns:a16="http://schemas.microsoft.com/office/drawing/2014/main" id="{6D757838-FD63-1095-9BC4-F27B901C9B65}"/>
                </a:ext>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a:extLst>
                <a:ext uri="{FF2B5EF4-FFF2-40B4-BE49-F238E27FC236}">
                  <a16:creationId xmlns:a16="http://schemas.microsoft.com/office/drawing/2014/main" id="{6EE5F540-C026-38A8-C21A-89A69729CC44}"/>
                </a:ext>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a:extLst>
                <a:ext uri="{FF2B5EF4-FFF2-40B4-BE49-F238E27FC236}">
                  <a16:creationId xmlns:a16="http://schemas.microsoft.com/office/drawing/2014/main" id="{494F661E-99FA-8C81-0641-167D44171702}"/>
                </a:ext>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a:extLst>
                <a:ext uri="{FF2B5EF4-FFF2-40B4-BE49-F238E27FC236}">
                  <a16:creationId xmlns:a16="http://schemas.microsoft.com/office/drawing/2014/main" id="{509055BF-454D-939A-232A-235A0E5E6D5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1" name="Line 1918">
              <a:extLst>
                <a:ext uri="{FF2B5EF4-FFF2-40B4-BE49-F238E27FC236}">
                  <a16:creationId xmlns:a16="http://schemas.microsoft.com/office/drawing/2014/main" id="{DF6D7CAB-6832-2681-B26F-59609E2BFA2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2" name="Line 1919">
              <a:extLst>
                <a:ext uri="{FF2B5EF4-FFF2-40B4-BE49-F238E27FC236}">
                  <a16:creationId xmlns:a16="http://schemas.microsoft.com/office/drawing/2014/main" id="{514BEB1E-119A-13DF-E215-DFD5E9E0828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3" name="Line 1920">
              <a:extLst>
                <a:ext uri="{FF2B5EF4-FFF2-40B4-BE49-F238E27FC236}">
                  <a16:creationId xmlns:a16="http://schemas.microsoft.com/office/drawing/2014/main" id="{C30D9518-702F-CEEA-291A-36A1BA69826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4" name="Line 1921">
              <a:extLst>
                <a:ext uri="{FF2B5EF4-FFF2-40B4-BE49-F238E27FC236}">
                  <a16:creationId xmlns:a16="http://schemas.microsoft.com/office/drawing/2014/main" id="{54D44B27-8D31-0B42-AB3D-9DB5964E55A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5" name="Freeform 1922">
              <a:extLst>
                <a:ext uri="{FF2B5EF4-FFF2-40B4-BE49-F238E27FC236}">
                  <a16:creationId xmlns:a16="http://schemas.microsoft.com/office/drawing/2014/main" id="{FCF0A030-602C-9298-F867-10719351AA58}"/>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a:extLst>
                <a:ext uri="{FF2B5EF4-FFF2-40B4-BE49-F238E27FC236}">
                  <a16:creationId xmlns:a16="http://schemas.microsoft.com/office/drawing/2014/main" id="{26810923-53E1-C55A-F366-11BE2B2484A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7" name="Line 1924">
              <a:extLst>
                <a:ext uri="{FF2B5EF4-FFF2-40B4-BE49-F238E27FC236}">
                  <a16:creationId xmlns:a16="http://schemas.microsoft.com/office/drawing/2014/main" id="{AF6DCA4F-867A-2738-D0F3-64C31D70C40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8" name="Line 1925">
              <a:extLst>
                <a:ext uri="{FF2B5EF4-FFF2-40B4-BE49-F238E27FC236}">
                  <a16:creationId xmlns:a16="http://schemas.microsoft.com/office/drawing/2014/main" id="{48CBA863-3CD3-65D1-7D86-BAD765C04D1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9" name="Line 1926">
              <a:extLst>
                <a:ext uri="{FF2B5EF4-FFF2-40B4-BE49-F238E27FC236}">
                  <a16:creationId xmlns:a16="http://schemas.microsoft.com/office/drawing/2014/main" id="{190A86BE-CAED-B544-6447-5E927235B3E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0" name="Line 1927">
              <a:extLst>
                <a:ext uri="{FF2B5EF4-FFF2-40B4-BE49-F238E27FC236}">
                  <a16:creationId xmlns:a16="http://schemas.microsoft.com/office/drawing/2014/main" id="{5510FCA4-E1BB-F739-F285-BD7FDDA9AFE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1" name="Line 1928">
              <a:extLst>
                <a:ext uri="{FF2B5EF4-FFF2-40B4-BE49-F238E27FC236}">
                  <a16:creationId xmlns:a16="http://schemas.microsoft.com/office/drawing/2014/main" id="{44F0AE5E-16B9-AD14-48BE-5DD7CB5A7DB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2" name="Line 1929">
              <a:extLst>
                <a:ext uri="{FF2B5EF4-FFF2-40B4-BE49-F238E27FC236}">
                  <a16:creationId xmlns:a16="http://schemas.microsoft.com/office/drawing/2014/main" id="{79C23E35-924E-F11C-7F7B-2942E597E9C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3" name="Freeform 1930">
              <a:extLst>
                <a:ext uri="{FF2B5EF4-FFF2-40B4-BE49-F238E27FC236}">
                  <a16:creationId xmlns:a16="http://schemas.microsoft.com/office/drawing/2014/main" id="{7CFFD095-2F4F-CA49-4A92-BB1DBD1746B6}"/>
                </a:ext>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a:extLst>
                <a:ext uri="{FF2B5EF4-FFF2-40B4-BE49-F238E27FC236}">
                  <a16:creationId xmlns:a16="http://schemas.microsoft.com/office/drawing/2014/main" id="{B99A7343-172F-74D3-7953-C009B21F4A96}"/>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a:extLst>
                <a:ext uri="{FF2B5EF4-FFF2-40B4-BE49-F238E27FC236}">
                  <a16:creationId xmlns:a16="http://schemas.microsoft.com/office/drawing/2014/main" id="{F58A4929-5505-2678-724B-88DC2501FD3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6" name="Line 1933">
              <a:extLst>
                <a:ext uri="{FF2B5EF4-FFF2-40B4-BE49-F238E27FC236}">
                  <a16:creationId xmlns:a16="http://schemas.microsoft.com/office/drawing/2014/main" id="{EA249005-7FA6-1878-8B37-BC23C4F39DE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7" name="Line 1934">
              <a:extLst>
                <a:ext uri="{FF2B5EF4-FFF2-40B4-BE49-F238E27FC236}">
                  <a16:creationId xmlns:a16="http://schemas.microsoft.com/office/drawing/2014/main" id="{335D91BF-2A2C-8EE1-0CAA-AE1CF871A4D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8" name="Line 1935">
              <a:extLst>
                <a:ext uri="{FF2B5EF4-FFF2-40B4-BE49-F238E27FC236}">
                  <a16:creationId xmlns:a16="http://schemas.microsoft.com/office/drawing/2014/main" id="{3A4077B6-43D5-9B88-11D0-77126AA4AAC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9" name="Line 1936">
              <a:extLst>
                <a:ext uri="{FF2B5EF4-FFF2-40B4-BE49-F238E27FC236}">
                  <a16:creationId xmlns:a16="http://schemas.microsoft.com/office/drawing/2014/main" id="{603BFA4E-D004-8EEE-A113-3718F497BCF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0" name="Line 1937">
              <a:extLst>
                <a:ext uri="{FF2B5EF4-FFF2-40B4-BE49-F238E27FC236}">
                  <a16:creationId xmlns:a16="http://schemas.microsoft.com/office/drawing/2014/main" id="{CD5C833D-C1E1-A6C6-0C7A-A47A8E9E70C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1" name="Line 1938">
              <a:extLst>
                <a:ext uri="{FF2B5EF4-FFF2-40B4-BE49-F238E27FC236}">
                  <a16:creationId xmlns:a16="http://schemas.microsoft.com/office/drawing/2014/main" id="{84C93306-5DDF-1A4D-5716-094B0EFEC44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2" name="Line 1939">
              <a:extLst>
                <a:ext uri="{FF2B5EF4-FFF2-40B4-BE49-F238E27FC236}">
                  <a16:creationId xmlns:a16="http://schemas.microsoft.com/office/drawing/2014/main" id="{96E59725-31FE-383C-C2EF-383EB9C9AAB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3" name="Line 1940">
              <a:extLst>
                <a:ext uri="{FF2B5EF4-FFF2-40B4-BE49-F238E27FC236}">
                  <a16:creationId xmlns:a16="http://schemas.microsoft.com/office/drawing/2014/main" id="{29B778C1-E512-113C-67E0-A2503CFE45C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4" name="Line 1941">
              <a:extLst>
                <a:ext uri="{FF2B5EF4-FFF2-40B4-BE49-F238E27FC236}">
                  <a16:creationId xmlns:a16="http://schemas.microsoft.com/office/drawing/2014/main" id="{F0BD0014-784E-3FF6-C49A-0FDA233CC7F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5" name="Line 1942">
              <a:extLst>
                <a:ext uri="{FF2B5EF4-FFF2-40B4-BE49-F238E27FC236}">
                  <a16:creationId xmlns:a16="http://schemas.microsoft.com/office/drawing/2014/main" id="{E7791E21-0FB4-2DB6-15DD-A789332D668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6" name="Freeform 1943">
              <a:extLst>
                <a:ext uri="{FF2B5EF4-FFF2-40B4-BE49-F238E27FC236}">
                  <a16:creationId xmlns:a16="http://schemas.microsoft.com/office/drawing/2014/main" id="{86B45E5D-34F1-3615-33DF-3AC8599D4863}"/>
                </a:ext>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a:extLst>
                <a:ext uri="{FF2B5EF4-FFF2-40B4-BE49-F238E27FC236}">
                  <a16:creationId xmlns:a16="http://schemas.microsoft.com/office/drawing/2014/main" id="{BD7259E2-E93E-4446-4903-6B11DBE9541E}"/>
                </a:ext>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a:extLst>
                <a:ext uri="{FF2B5EF4-FFF2-40B4-BE49-F238E27FC236}">
                  <a16:creationId xmlns:a16="http://schemas.microsoft.com/office/drawing/2014/main" id="{B4FF789A-7759-08EF-57A7-4541C8CBB388}"/>
                </a:ext>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a:extLst>
                <a:ext uri="{FF2B5EF4-FFF2-40B4-BE49-F238E27FC236}">
                  <a16:creationId xmlns:a16="http://schemas.microsoft.com/office/drawing/2014/main" id="{272C9C6A-3C82-02A4-DD55-7167331569C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0" name="Freeform 1947">
              <a:extLst>
                <a:ext uri="{FF2B5EF4-FFF2-40B4-BE49-F238E27FC236}">
                  <a16:creationId xmlns:a16="http://schemas.microsoft.com/office/drawing/2014/main" id="{D9848446-DECD-F06A-CA31-578ECC02B136}"/>
                </a:ext>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a:extLst>
                <a:ext uri="{FF2B5EF4-FFF2-40B4-BE49-F238E27FC236}">
                  <a16:creationId xmlns:a16="http://schemas.microsoft.com/office/drawing/2014/main" id="{B27E8042-FA8B-3A1C-1E8C-C149352F1CE2}"/>
                </a:ext>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a:extLst>
                <a:ext uri="{FF2B5EF4-FFF2-40B4-BE49-F238E27FC236}">
                  <a16:creationId xmlns:a16="http://schemas.microsoft.com/office/drawing/2014/main" id="{8C8F0AE7-5700-879E-444E-6CD5457A47ED}"/>
                </a:ext>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a:extLst>
                <a:ext uri="{FF2B5EF4-FFF2-40B4-BE49-F238E27FC236}">
                  <a16:creationId xmlns:a16="http://schemas.microsoft.com/office/drawing/2014/main" id="{48CB402F-98D3-FE6F-9E66-7A53E54A63FB}"/>
                </a:ext>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a:extLst>
                <a:ext uri="{FF2B5EF4-FFF2-40B4-BE49-F238E27FC236}">
                  <a16:creationId xmlns:a16="http://schemas.microsoft.com/office/drawing/2014/main" id="{77C42E78-ED06-966C-50DF-FB912D1945D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5" name="Freeform 1952">
              <a:extLst>
                <a:ext uri="{FF2B5EF4-FFF2-40B4-BE49-F238E27FC236}">
                  <a16:creationId xmlns:a16="http://schemas.microsoft.com/office/drawing/2014/main" id="{E9A108EC-E8FB-2481-065F-5C791543AD53}"/>
                </a:ext>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a:extLst>
                <a:ext uri="{FF2B5EF4-FFF2-40B4-BE49-F238E27FC236}">
                  <a16:creationId xmlns:a16="http://schemas.microsoft.com/office/drawing/2014/main" id="{E397BF6A-A125-713F-D7DF-0AD298A4E44E}"/>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a:extLst>
                <a:ext uri="{FF2B5EF4-FFF2-40B4-BE49-F238E27FC236}">
                  <a16:creationId xmlns:a16="http://schemas.microsoft.com/office/drawing/2014/main" id="{5814E88F-581B-7CEA-9253-65F6EED0DC17}"/>
                </a:ext>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a:extLst>
                <a:ext uri="{FF2B5EF4-FFF2-40B4-BE49-F238E27FC236}">
                  <a16:creationId xmlns:a16="http://schemas.microsoft.com/office/drawing/2014/main" id="{BCF51D71-EB9E-F2D6-B59A-C154753DCE5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9" name="Line 1956">
              <a:extLst>
                <a:ext uri="{FF2B5EF4-FFF2-40B4-BE49-F238E27FC236}">
                  <a16:creationId xmlns:a16="http://schemas.microsoft.com/office/drawing/2014/main" id="{4ABD8B78-BD89-549F-164E-6DB8C2ECC38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0" name="Line 1957">
              <a:extLst>
                <a:ext uri="{FF2B5EF4-FFF2-40B4-BE49-F238E27FC236}">
                  <a16:creationId xmlns:a16="http://schemas.microsoft.com/office/drawing/2014/main" id="{E462633C-BAD6-009F-E790-844A09C5F4C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1" name="Line 1958">
              <a:extLst>
                <a:ext uri="{FF2B5EF4-FFF2-40B4-BE49-F238E27FC236}">
                  <a16:creationId xmlns:a16="http://schemas.microsoft.com/office/drawing/2014/main" id="{43E42D95-F9F8-8152-0FC5-002DD0ABDD1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2" name="Line 1959">
              <a:extLst>
                <a:ext uri="{FF2B5EF4-FFF2-40B4-BE49-F238E27FC236}">
                  <a16:creationId xmlns:a16="http://schemas.microsoft.com/office/drawing/2014/main" id="{553CF6D7-8EB1-5368-63D3-9E11CA46FDD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3" name="Freeform 1960">
              <a:extLst>
                <a:ext uri="{FF2B5EF4-FFF2-40B4-BE49-F238E27FC236}">
                  <a16:creationId xmlns:a16="http://schemas.microsoft.com/office/drawing/2014/main" id="{BFF876D9-C350-5B1D-8564-487748B82E46}"/>
                </a:ext>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a:extLst>
                <a:ext uri="{FF2B5EF4-FFF2-40B4-BE49-F238E27FC236}">
                  <a16:creationId xmlns:a16="http://schemas.microsoft.com/office/drawing/2014/main" id="{72ED48EA-36B4-2D62-3C37-91AC521A8DC5}"/>
                </a:ext>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a:extLst>
                <a:ext uri="{FF2B5EF4-FFF2-40B4-BE49-F238E27FC236}">
                  <a16:creationId xmlns:a16="http://schemas.microsoft.com/office/drawing/2014/main" id="{28D87B3F-5861-6DC4-A96B-9B4432A5613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6" name="Line 1963">
              <a:extLst>
                <a:ext uri="{FF2B5EF4-FFF2-40B4-BE49-F238E27FC236}">
                  <a16:creationId xmlns:a16="http://schemas.microsoft.com/office/drawing/2014/main" id="{311AB6DF-9165-4DD9-17B8-146B4C0FE25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7" name="Line 1964">
              <a:extLst>
                <a:ext uri="{FF2B5EF4-FFF2-40B4-BE49-F238E27FC236}">
                  <a16:creationId xmlns:a16="http://schemas.microsoft.com/office/drawing/2014/main" id="{1326B75B-AB2D-8216-98CF-4D4E08770BD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8" name="Freeform 1965">
              <a:extLst>
                <a:ext uri="{FF2B5EF4-FFF2-40B4-BE49-F238E27FC236}">
                  <a16:creationId xmlns:a16="http://schemas.microsoft.com/office/drawing/2014/main" id="{3FD2FEBF-D176-1A8C-E024-C710766CF4C1}"/>
                </a:ext>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a:extLst>
                <a:ext uri="{FF2B5EF4-FFF2-40B4-BE49-F238E27FC236}">
                  <a16:creationId xmlns:a16="http://schemas.microsoft.com/office/drawing/2014/main" id="{ECF3188E-F0BA-46AC-C68E-BFD7A5783E2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0" name="Line 1967">
              <a:extLst>
                <a:ext uri="{FF2B5EF4-FFF2-40B4-BE49-F238E27FC236}">
                  <a16:creationId xmlns:a16="http://schemas.microsoft.com/office/drawing/2014/main" id="{8D42DA40-6DB3-43D0-27DA-91580B00527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1" name="Line 1968">
              <a:extLst>
                <a:ext uri="{FF2B5EF4-FFF2-40B4-BE49-F238E27FC236}">
                  <a16:creationId xmlns:a16="http://schemas.microsoft.com/office/drawing/2014/main" id="{39407DCF-13E4-70C4-C805-0B70794D058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2" name="Line 1969">
              <a:extLst>
                <a:ext uri="{FF2B5EF4-FFF2-40B4-BE49-F238E27FC236}">
                  <a16:creationId xmlns:a16="http://schemas.microsoft.com/office/drawing/2014/main" id="{3F06E6BE-47C4-82BB-7DB5-F72B42F8179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3" name="Line 1970">
              <a:extLst>
                <a:ext uri="{FF2B5EF4-FFF2-40B4-BE49-F238E27FC236}">
                  <a16:creationId xmlns:a16="http://schemas.microsoft.com/office/drawing/2014/main" id="{224448D7-FC10-D133-73E4-E490E3BC4FF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4" name="Freeform 1971">
              <a:extLst>
                <a:ext uri="{FF2B5EF4-FFF2-40B4-BE49-F238E27FC236}">
                  <a16:creationId xmlns:a16="http://schemas.microsoft.com/office/drawing/2014/main" id="{4F1C32FE-D68D-2E0D-74EB-397D8FD4F8BB}"/>
                </a:ext>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a:extLst>
                <a:ext uri="{FF2B5EF4-FFF2-40B4-BE49-F238E27FC236}">
                  <a16:creationId xmlns:a16="http://schemas.microsoft.com/office/drawing/2014/main" id="{17B52D8E-46CC-4213-D857-D6F550F22D66}"/>
                </a:ext>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a:extLst>
                <a:ext uri="{FF2B5EF4-FFF2-40B4-BE49-F238E27FC236}">
                  <a16:creationId xmlns:a16="http://schemas.microsoft.com/office/drawing/2014/main" id="{DDDD26EF-DA8A-C9F5-8338-FE916D41BE7D}"/>
                </a:ext>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377" name="Line 1974">
              <a:extLst>
                <a:ext uri="{FF2B5EF4-FFF2-40B4-BE49-F238E27FC236}">
                  <a16:creationId xmlns:a16="http://schemas.microsoft.com/office/drawing/2014/main" id="{43F0925F-ED85-E16D-D3A1-0CB52FCFF1D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8" name="Freeform 1975">
              <a:extLst>
                <a:ext uri="{FF2B5EF4-FFF2-40B4-BE49-F238E27FC236}">
                  <a16:creationId xmlns:a16="http://schemas.microsoft.com/office/drawing/2014/main" id="{0EA5E336-228A-C6AB-74BE-155DE4BF8DE2}"/>
                </a:ext>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a:extLst>
                <a:ext uri="{FF2B5EF4-FFF2-40B4-BE49-F238E27FC236}">
                  <a16:creationId xmlns:a16="http://schemas.microsoft.com/office/drawing/2014/main" id="{20DA5090-AB62-BDBE-F507-C11B87D197D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80" name="Rectangle 1977">
              <a:extLst>
                <a:ext uri="{FF2B5EF4-FFF2-40B4-BE49-F238E27FC236}">
                  <a16:creationId xmlns:a16="http://schemas.microsoft.com/office/drawing/2014/main" id="{853CEEC4-1E18-C1E1-B98D-C11EB52448BF}"/>
                </a:ext>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381" name="Freeform 1978">
              <a:extLst>
                <a:ext uri="{FF2B5EF4-FFF2-40B4-BE49-F238E27FC236}">
                  <a16:creationId xmlns:a16="http://schemas.microsoft.com/office/drawing/2014/main" id="{167D16C4-31A8-8A64-153C-534887CAE725}"/>
                </a:ext>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a:extLst>
                <a:ext uri="{FF2B5EF4-FFF2-40B4-BE49-F238E27FC236}">
                  <a16:creationId xmlns:a16="http://schemas.microsoft.com/office/drawing/2014/main" id="{AE39C7FA-F7EB-5E4F-6E77-74CBC503259F}"/>
                </a:ext>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a:extLst>
                <a:ext uri="{FF2B5EF4-FFF2-40B4-BE49-F238E27FC236}">
                  <a16:creationId xmlns:a16="http://schemas.microsoft.com/office/drawing/2014/main" id="{EC832A08-3EFC-9668-BB63-F9344540D1A5}"/>
                </a:ext>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a:extLst>
                <a:ext uri="{FF2B5EF4-FFF2-40B4-BE49-F238E27FC236}">
                  <a16:creationId xmlns:a16="http://schemas.microsoft.com/office/drawing/2014/main" id="{C6FA0FBC-2942-D263-36FB-4A6EA694E02C}"/>
                </a:ext>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a:extLst>
                <a:ext uri="{FF2B5EF4-FFF2-40B4-BE49-F238E27FC236}">
                  <a16:creationId xmlns:a16="http://schemas.microsoft.com/office/drawing/2014/main" id="{1FCBC788-D3B0-667F-84C5-765F6FAB10C0}"/>
                </a:ext>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a:extLst>
                <a:ext uri="{FF2B5EF4-FFF2-40B4-BE49-F238E27FC236}">
                  <a16:creationId xmlns:a16="http://schemas.microsoft.com/office/drawing/2014/main" id="{42EE2061-DB8F-64DF-A700-B8CEC4AE2466}"/>
                </a:ext>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30728" name="グループ化 1386">
            <a:extLst>
              <a:ext uri="{FF2B5EF4-FFF2-40B4-BE49-F238E27FC236}">
                <a16:creationId xmlns:a16="http://schemas.microsoft.com/office/drawing/2014/main" id="{792F3A48-EC23-7A93-61BD-66ACC11EE193}"/>
              </a:ext>
            </a:extLst>
          </p:cNvPr>
          <p:cNvGrpSpPr>
            <a:grpSpLocks/>
          </p:cNvGrpSpPr>
          <p:nvPr/>
        </p:nvGrpSpPr>
        <p:grpSpPr bwMode="auto">
          <a:xfrm>
            <a:off x="1000125" y="1057275"/>
            <a:ext cx="0" cy="0"/>
            <a:chOff x="0" y="0"/>
            <a:chExt cx="345" cy="104"/>
          </a:xfrm>
        </p:grpSpPr>
        <p:sp>
          <p:nvSpPr>
            <p:cNvPr id="1388" name="Freeform 1710">
              <a:extLst>
                <a:ext uri="{FF2B5EF4-FFF2-40B4-BE49-F238E27FC236}">
                  <a16:creationId xmlns:a16="http://schemas.microsoft.com/office/drawing/2014/main" id="{0FD2ECA8-3122-8E93-2FD9-D617C6AEC082}"/>
                </a:ext>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a:extLst>
                <a:ext uri="{FF2B5EF4-FFF2-40B4-BE49-F238E27FC236}">
                  <a16:creationId xmlns:a16="http://schemas.microsoft.com/office/drawing/2014/main" id="{7ADA0DE8-04D3-9DE9-ECDD-D25AE30D37C6}"/>
                </a:ext>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a:extLst>
                <a:ext uri="{FF2B5EF4-FFF2-40B4-BE49-F238E27FC236}">
                  <a16:creationId xmlns:a16="http://schemas.microsoft.com/office/drawing/2014/main" id="{959B0201-2BE6-1E45-413A-ACFDA8366A4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1" name="Line 1713">
              <a:extLst>
                <a:ext uri="{FF2B5EF4-FFF2-40B4-BE49-F238E27FC236}">
                  <a16:creationId xmlns:a16="http://schemas.microsoft.com/office/drawing/2014/main" id="{3C0F24C4-E674-0821-8D7B-9839F987371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2" name="Line 1714">
              <a:extLst>
                <a:ext uri="{FF2B5EF4-FFF2-40B4-BE49-F238E27FC236}">
                  <a16:creationId xmlns:a16="http://schemas.microsoft.com/office/drawing/2014/main" id="{2FD3E206-1C5A-DE82-F224-AD0000DD6FF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3" name="Line 1715">
              <a:extLst>
                <a:ext uri="{FF2B5EF4-FFF2-40B4-BE49-F238E27FC236}">
                  <a16:creationId xmlns:a16="http://schemas.microsoft.com/office/drawing/2014/main" id="{6EADCD70-7BC0-0D9A-77C7-1D83F420CAB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4" name="Line 1716">
              <a:extLst>
                <a:ext uri="{FF2B5EF4-FFF2-40B4-BE49-F238E27FC236}">
                  <a16:creationId xmlns:a16="http://schemas.microsoft.com/office/drawing/2014/main" id="{021AEB09-E166-8A18-97B6-0683BD55D97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5" name="Line 1717">
              <a:extLst>
                <a:ext uri="{FF2B5EF4-FFF2-40B4-BE49-F238E27FC236}">
                  <a16:creationId xmlns:a16="http://schemas.microsoft.com/office/drawing/2014/main" id="{21A70D44-4AA7-C5CC-9841-68D1831088D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6" name="Line 1718">
              <a:extLst>
                <a:ext uri="{FF2B5EF4-FFF2-40B4-BE49-F238E27FC236}">
                  <a16:creationId xmlns:a16="http://schemas.microsoft.com/office/drawing/2014/main" id="{B73E5566-0D97-117B-B537-261D3C5B6CC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7" name="Line 1719">
              <a:extLst>
                <a:ext uri="{FF2B5EF4-FFF2-40B4-BE49-F238E27FC236}">
                  <a16:creationId xmlns:a16="http://schemas.microsoft.com/office/drawing/2014/main" id="{FB1CD7DD-F074-3A82-A488-E63BFFB392A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8" name="Line 1720">
              <a:extLst>
                <a:ext uri="{FF2B5EF4-FFF2-40B4-BE49-F238E27FC236}">
                  <a16:creationId xmlns:a16="http://schemas.microsoft.com/office/drawing/2014/main" id="{C94E0771-DC6C-681A-C1E6-78CAA9AD541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9" name="Freeform 1721">
              <a:extLst>
                <a:ext uri="{FF2B5EF4-FFF2-40B4-BE49-F238E27FC236}">
                  <a16:creationId xmlns:a16="http://schemas.microsoft.com/office/drawing/2014/main" id="{EDA72ED5-A384-BF8F-075F-310EC153E610}"/>
                </a:ext>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a:extLst>
                <a:ext uri="{FF2B5EF4-FFF2-40B4-BE49-F238E27FC236}">
                  <a16:creationId xmlns:a16="http://schemas.microsoft.com/office/drawing/2014/main" id="{A2FF90BA-D1FE-EA79-E78C-7DB655DB5D75}"/>
                </a:ext>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a:extLst>
                <a:ext uri="{FF2B5EF4-FFF2-40B4-BE49-F238E27FC236}">
                  <a16:creationId xmlns:a16="http://schemas.microsoft.com/office/drawing/2014/main" id="{467D05E9-A745-B7CE-9966-27A6DAB72242}"/>
                </a:ext>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a:extLst>
                <a:ext uri="{FF2B5EF4-FFF2-40B4-BE49-F238E27FC236}">
                  <a16:creationId xmlns:a16="http://schemas.microsoft.com/office/drawing/2014/main" id="{992933FB-4DB1-CF65-16CD-53463B96EAC8}"/>
                </a:ext>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a:extLst>
                <a:ext uri="{FF2B5EF4-FFF2-40B4-BE49-F238E27FC236}">
                  <a16:creationId xmlns:a16="http://schemas.microsoft.com/office/drawing/2014/main" id="{AFE26950-535E-A246-4773-DDA0C3B82402}"/>
                </a:ext>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a:extLst>
                <a:ext uri="{FF2B5EF4-FFF2-40B4-BE49-F238E27FC236}">
                  <a16:creationId xmlns:a16="http://schemas.microsoft.com/office/drawing/2014/main" id="{2C9EA0F1-8542-3A31-75BB-25B7629B5511}"/>
                </a:ext>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a:extLst>
                <a:ext uri="{FF2B5EF4-FFF2-40B4-BE49-F238E27FC236}">
                  <a16:creationId xmlns:a16="http://schemas.microsoft.com/office/drawing/2014/main" id="{F429C032-9EF5-55C6-C07A-C9C245C3AAFB}"/>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6" name="Freeform 1728">
              <a:extLst>
                <a:ext uri="{FF2B5EF4-FFF2-40B4-BE49-F238E27FC236}">
                  <a16:creationId xmlns:a16="http://schemas.microsoft.com/office/drawing/2014/main" id="{162013BB-D283-BF07-233C-2B1EFF2B18E6}"/>
                </a:ext>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a:extLst>
                <a:ext uri="{FF2B5EF4-FFF2-40B4-BE49-F238E27FC236}">
                  <a16:creationId xmlns:a16="http://schemas.microsoft.com/office/drawing/2014/main" id="{A0E8D34E-9B4E-ECC1-2A38-F9C8985AA3DB}"/>
                </a:ext>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a:extLst>
                <a:ext uri="{FF2B5EF4-FFF2-40B4-BE49-F238E27FC236}">
                  <a16:creationId xmlns:a16="http://schemas.microsoft.com/office/drawing/2014/main" id="{8B1CC450-935C-FF73-9C5E-15E47888A48C}"/>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9" name="Line 1731">
              <a:extLst>
                <a:ext uri="{FF2B5EF4-FFF2-40B4-BE49-F238E27FC236}">
                  <a16:creationId xmlns:a16="http://schemas.microsoft.com/office/drawing/2014/main" id="{D04FE5EE-5D35-CCF6-ADA2-DB9DB927C79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0" name="Line 1732">
              <a:extLst>
                <a:ext uri="{FF2B5EF4-FFF2-40B4-BE49-F238E27FC236}">
                  <a16:creationId xmlns:a16="http://schemas.microsoft.com/office/drawing/2014/main" id="{9FA061F6-29EB-B5D5-46E2-829AC242B81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1" name="Line 1733">
              <a:extLst>
                <a:ext uri="{FF2B5EF4-FFF2-40B4-BE49-F238E27FC236}">
                  <a16:creationId xmlns:a16="http://schemas.microsoft.com/office/drawing/2014/main" id="{F5B50913-A7BD-9E1E-ECD3-2F540395758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2" name="Freeform 1734">
              <a:extLst>
                <a:ext uri="{FF2B5EF4-FFF2-40B4-BE49-F238E27FC236}">
                  <a16:creationId xmlns:a16="http://schemas.microsoft.com/office/drawing/2014/main" id="{6E7537F0-B7D1-48B0-51AC-98F076C86A2F}"/>
                </a:ext>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a:extLst>
                <a:ext uri="{FF2B5EF4-FFF2-40B4-BE49-F238E27FC236}">
                  <a16:creationId xmlns:a16="http://schemas.microsoft.com/office/drawing/2014/main" id="{9B214675-010D-ACE9-205D-B82B91AD409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4" name="Line 1736">
              <a:extLst>
                <a:ext uri="{FF2B5EF4-FFF2-40B4-BE49-F238E27FC236}">
                  <a16:creationId xmlns:a16="http://schemas.microsoft.com/office/drawing/2014/main" id="{1DB2A049-A0E9-A942-E983-9CBC091DFF9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5" name="Line 1737">
              <a:extLst>
                <a:ext uri="{FF2B5EF4-FFF2-40B4-BE49-F238E27FC236}">
                  <a16:creationId xmlns:a16="http://schemas.microsoft.com/office/drawing/2014/main" id="{32196030-2595-98F8-BD4E-2A4C3450676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6" name="Line 1738">
              <a:extLst>
                <a:ext uri="{FF2B5EF4-FFF2-40B4-BE49-F238E27FC236}">
                  <a16:creationId xmlns:a16="http://schemas.microsoft.com/office/drawing/2014/main" id="{6CBDBA81-21E6-2794-2E21-8817F2698CA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7" name="Line 1739">
              <a:extLst>
                <a:ext uri="{FF2B5EF4-FFF2-40B4-BE49-F238E27FC236}">
                  <a16:creationId xmlns:a16="http://schemas.microsoft.com/office/drawing/2014/main" id="{37A70D79-8178-5584-4634-EA3EED9C1C9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8" name="Line 1740">
              <a:extLst>
                <a:ext uri="{FF2B5EF4-FFF2-40B4-BE49-F238E27FC236}">
                  <a16:creationId xmlns:a16="http://schemas.microsoft.com/office/drawing/2014/main" id="{4ED4A67F-85D7-6C5C-AEAF-0A47F73A09D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9" name="Line 1741">
              <a:extLst>
                <a:ext uri="{FF2B5EF4-FFF2-40B4-BE49-F238E27FC236}">
                  <a16:creationId xmlns:a16="http://schemas.microsoft.com/office/drawing/2014/main" id="{8483031B-CF1A-A5CD-9606-274666F5BA6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0" name="Line 1742">
              <a:extLst>
                <a:ext uri="{FF2B5EF4-FFF2-40B4-BE49-F238E27FC236}">
                  <a16:creationId xmlns:a16="http://schemas.microsoft.com/office/drawing/2014/main" id="{E16A3495-C27D-00EE-ED19-17B3334F2EC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1" name="Line 1743">
              <a:extLst>
                <a:ext uri="{FF2B5EF4-FFF2-40B4-BE49-F238E27FC236}">
                  <a16:creationId xmlns:a16="http://schemas.microsoft.com/office/drawing/2014/main" id="{90B76CDE-5C48-C51C-8F94-6395D1D917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2" name="Line 1744">
              <a:extLst>
                <a:ext uri="{FF2B5EF4-FFF2-40B4-BE49-F238E27FC236}">
                  <a16:creationId xmlns:a16="http://schemas.microsoft.com/office/drawing/2014/main" id="{0E3FCA97-902C-1D63-85F7-9DD3FDCF27FA}"/>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3" name="Freeform 1745">
              <a:extLst>
                <a:ext uri="{FF2B5EF4-FFF2-40B4-BE49-F238E27FC236}">
                  <a16:creationId xmlns:a16="http://schemas.microsoft.com/office/drawing/2014/main" id="{01729BF5-20F6-534E-CC55-FB923A4B32A2}"/>
                </a:ext>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a:extLst>
                <a:ext uri="{FF2B5EF4-FFF2-40B4-BE49-F238E27FC236}">
                  <a16:creationId xmlns:a16="http://schemas.microsoft.com/office/drawing/2014/main" id="{8B87321D-A871-81FF-4647-5EAD19FD033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5" name="Line 1747">
              <a:extLst>
                <a:ext uri="{FF2B5EF4-FFF2-40B4-BE49-F238E27FC236}">
                  <a16:creationId xmlns:a16="http://schemas.microsoft.com/office/drawing/2014/main" id="{F5229E92-F351-B674-01A0-83411AE1158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6" name="Line 1748">
              <a:extLst>
                <a:ext uri="{FF2B5EF4-FFF2-40B4-BE49-F238E27FC236}">
                  <a16:creationId xmlns:a16="http://schemas.microsoft.com/office/drawing/2014/main" id="{FA9EE0FF-3189-F371-6D0E-D36E971C6E4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7" name="Line 1749">
              <a:extLst>
                <a:ext uri="{FF2B5EF4-FFF2-40B4-BE49-F238E27FC236}">
                  <a16:creationId xmlns:a16="http://schemas.microsoft.com/office/drawing/2014/main" id="{71B69880-0B12-0369-4386-019B1906895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8" name="Freeform 1750">
              <a:extLst>
                <a:ext uri="{FF2B5EF4-FFF2-40B4-BE49-F238E27FC236}">
                  <a16:creationId xmlns:a16="http://schemas.microsoft.com/office/drawing/2014/main" id="{88DA3CF3-C838-52D6-FE4D-03275C634DA2}"/>
                </a:ext>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a:extLst>
                <a:ext uri="{FF2B5EF4-FFF2-40B4-BE49-F238E27FC236}">
                  <a16:creationId xmlns:a16="http://schemas.microsoft.com/office/drawing/2014/main" id="{590DC5E4-0088-AE09-1EA6-3A73578BD8F1}"/>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a:extLst>
                <a:ext uri="{FF2B5EF4-FFF2-40B4-BE49-F238E27FC236}">
                  <a16:creationId xmlns:a16="http://schemas.microsoft.com/office/drawing/2014/main" id="{B6944E6E-4E46-07DF-346D-27AB3FB332D9}"/>
                </a:ext>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a:extLst>
                <a:ext uri="{FF2B5EF4-FFF2-40B4-BE49-F238E27FC236}">
                  <a16:creationId xmlns:a16="http://schemas.microsoft.com/office/drawing/2014/main" id="{29E98F6A-20F7-0B6B-92DE-0C419E6A6436}"/>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a:extLst>
                <a:ext uri="{FF2B5EF4-FFF2-40B4-BE49-F238E27FC236}">
                  <a16:creationId xmlns:a16="http://schemas.microsoft.com/office/drawing/2014/main" id="{1134A96C-927F-E0B9-513F-88BDF6116667}"/>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3" name="Line 1755">
              <a:extLst>
                <a:ext uri="{FF2B5EF4-FFF2-40B4-BE49-F238E27FC236}">
                  <a16:creationId xmlns:a16="http://schemas.microsoft.com/office/drawing/2014/main" id="{7B304A8E-D194-48D0-4942-85BDE2C6440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4" name="Line 1756">
              <a:extLst>
                <a:ext uri="{FF2B5EF4-FFF2-40B4-BE49-F238E27FC236}">
                  <a16:creationId xmlns:a16="http://schemas.microsoft.com/office/drawing/2014/main" id="{89331FF4-0F1E-249F-C4D1-7045B78A6FA8}"/>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5" name="Line 1757">
              <a:extLst>
                <a:ext uri="{FF2B5EF4-FFF2-40B4-BE49-F238E27FC236}">
                  <a16:creationId xmlns:a16="http://schemas.microsoft.com/office/drawing/2014/main" id="{49476CFB-9D06-C7B3-9638-5C74DB276D0A}"/>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6" name="Line 1758">
              <a:extLst>
                <a:ext uri="{FF2B5EF4-FFF2-40B4-BE49-F238E27FC236}">
                  <a16:creationId xmlns:a16="http://schemas.microsoft.com/office/drawing/2014/main" id="{27AF36C6-D5AB-AEC4-84C8-86D41117AC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7" name="Line 1759">
              <a:extLst>
                <a:ext uri="{FF2B5EF4-FFF2-40B4-BE49-F238E27FC236}">
                  <a16:creationId xmlns:a16="http://schemas.microsoft.com/office/drawing/2014/main" id="{AEC0CF65-3192-BE97-6765-69473A89E65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8" name="Freeform 1760">
              <a:extLst>
                <a:ext uri="{FF2B5EF4-FFF2-40B4-BE49-F238E27FC236}">
                  <a16:creationId xmlns:a16="http://schemas.microsoft.com/office/drawing/2014/main" id="{311A7BD2-E541-FFAB-8827-3E39F51EAE88}"/>
                </a:ext>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a:extLst>
                <a:ext uri="{FF2B5EF4-FFF2-40B4-BE49-F238E27FC236}">
                  <a16:creationId xmlns:a16="http://schemas.microsoft.com/office/drawing/2014/main" id="{8836E68D-5935-72A1-EC49-E55B4FA94C9C}"/>
                </a:ext>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a:extLst>
                <a:ext uri="{FF2B5EF4-FFF2-40B4-BE49-F238E27FC236}">
                  <a16:creationId xmlns:a16="http://schemas.microsoft.com/office/drawing/2014/main" id="{25247813-DD70-B9EE-C954-63DDA14DC99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1" name="Line 1763">
              <a:extLst>
                <a:ext uri="{FF2B5EF4-FFF2-40B4-BE49-F238E27FC236}">
                  <a16:creationId xmlns:a16="http://schemas.microsoft.com/office/drawing/2014/main" id="{91C52FC8-68EE-2E17-69F4-AB8B66DF889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2" name="Freeform 1764">
              <a:extLst>
                <a:ext uri="{FF2B5EF4-FFF2-40B4-BE49-F238E27FC236}">
                  <a16:creationId xmlns:a16="http://schemas.microsoft.com/office/drawing/2014/main" id="{12C2C97A-44FD-688B-88ED-83F93F4E43F9}"/>
                </a:ext>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a:extLst>
                <a:ext uri="{FF2B5EF4-FFF2-40B4-BE49-F238E27FC236}">
                  <a16:creationId xmlns:a16="http://schemas.microsoft.com/office/drawing/2014/main" id="{53A164F3-92DB-AD16-BE9C-E2CE63C9C9E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4" name="Line 1766">
              <a:extLst>
                <a:ext uri="{FF2B5EF4-FFF2-40B4-BE49-F238E27FC236}">
                  <a16:creationId xmlns:a16="http://schemas.microsoft.com/office/drawing/2014/main" id="{15F18D37-F012-3892-B76F-376902143DD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5" name="Line 1767">
              <a:extLst>
                <a:ext uri="{FF2B5EF4-FFF2-40B4-BE49-F238E27FC236}">
                  <a16:creationId xmlns:a16="http://schemas.microsoft.com/office/drawing/2014/main" id="{453F875E-8986-0195-6F72-391C2D79AF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6" name="Line 1768">
              <a:extLst>
                <a:ext uri="{FF2B5EF4-FFF2-40B4-BE49-F238E27FC236}">
                  <a16:creationId xmlns:a16="http://schemas.microsoft.com/office/drawing/2014/main" id="{6FE8D429-A570-2696-CF4B-32AE5294BDC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7" name="Freeform 1769">
              <a:extLst>
                <a:ext uri="{FF2B5EF4-FFF2-40B4-BE49-F238E27FC236}">
                  <a16:creationId xmlns:a16="http://schemas.microsoft.com/office/drawing/2014/main" id="{9540B18E-0FC2-9651-4063-57BAE8EAF5D1}"/>
                </a:ext>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a:extLst>
                <a:ext uri="{FF2B5EF4-FFF2-40B4-BE49-F238E27FC236}">
                  <a16:creationId xmlns:a16="http://schemas.microsoft.com/office/drawing/2014/main" id="{38B07C57-35B3-D4CF-3903-748B4DCBA2A3}"/>
                </a:ext>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a:extLst>
                <a:ext uri="{FF2B5EF4-FFF2-40B4-BE49-F238E27FC236}">
                  <a16:creationId xmlns:a16="http://schemas.microsoft.com/office/drawing/2014/main" id="{E6674AB9-1E71-4873-2344-5C413D1AF787}"/>
                </a:ext>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a:extLst>
                <a:ext uri="{FF2B5EF4-FFF2-40B4-BE49-F238E27FC236}">
                  <a16:creationId xmlns:a16="http://schemas.microsoft.com/office/drawing/2014/main" id="{2A3AB4FC-629C-278C-891B-58DCA0F90AF5}"/>
                </a:ext>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a:extLst>
                <a:ext uri="{FF2B5EF4-FFF2-40B4-BE49-F238E27FC236}">
                  <a16:creationId xmlns:a16="http://schemas.microsoft.com/office/drawing/2014/main" id="{CF1F4D44-2783-5814-ED4B-081936FE7CEE}"/>
                </a:ext>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a:extLst>
                <a:ext uri="{FF2B5EF4-FFF2-40B4-BE49-F238E27FC236}">
                  <a16:creationId xmlns:a16="http://schemas.microsoft.com/office/drawing/2014/main" id="{16706BF2-DCAB-6CF1-F4E9-DD78EBF8F95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53" name="Freeform 1775">
              <a:extLst>
                <a:ext uri="{FF2B5EF4-FFF2-40B4-BE49-F238E27FC236}">
                  <a16:creationId xmlns:a16="http://schemas.microsoft.com/office/drawing/2014/main" id="{C7C6A369-A072-5796-E6B3-B0B845ADAA32}"/>
                </a:ext>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a:extLst>
                <a:ext uri="{FF2B5EF4-FFF2-40B4-BE49-F238E27FC236}">
                  <a16:creationId xmlns:a16="http://schemas.microsoft.com/office/drawing/2014/main" id="{464EDBB3-67AD-61BE-3E43-1A15322B1E81}"/>
                </a:ext>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a:extLst>
                <a:ext uri="{FF2B5EF4-FFF2-40B4-BE49-F238E27FC236}">
                  <a16:creationId xmlns:a16="http://schemas.microsoft.com/office/drawing/2014/main" id="{749F2CDC-6081-2187-C89C-70D4D2210D9A}"/>
                </a:ext>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a:extLst>
                <a:ext uri="{FF2B5EF4-FFF2-40B4-BE49-F238E27FC236}">
                  <a16:creationId xmlns:a16="http://schemas.microsoft.com/office/drawing/2014/main" id="{A8AD0EFE-C70E-5CF5-3F4A-60AC5076821A}"/>
                </a:ext>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a:extLst>
                <a:ext uri="{FF2B5EF4-FFF2-40B4-BE49-F238E27FC236}">
                  <a16:creationId xmlns:a16="http://schemas.microsoft.com/office/drawing/2014/main" id="{2874B0D8-933A-000D-3A95-22A5134FE4C1}"/>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8" name="Freeform 1780">
              <a:extLst>
                <a:ext uri="{FF2B5EF4-FFF2-40B4-BE49-F238E27FC236}">
                  <a16:creationId xmlns:a16="http://schemas.microsoft.com/office/drawing/2014/main" id="{73871378-8FC6-8C1C-14CF-91969B524AF4}"/>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9" name="Freeform 1781">
              <a:extLst>
                <a:ext uri="{FF2B5EF4-FFF2-40B4-BE49-F238E27FC236}">
                  <a16:creationId xmlns:a16="http://schemas.microsoft.com/office/drawing/2014/main" id="{1A80132A-CDC9-365B-7599-300C95F3F5AB}"/>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0" name="Freeform 1782">
              <a:extLst>
                <a:ext uri="{FF2B5EF4-FFF2-40B4-BE49-F238E27FC236}">
                  <a16:creationId xmlns:a16="http://schemas.microsoft.com/office/drawing/2014/main" id="{FD3577F0-C0DC-7500-CBB1-15BC49365736}"/>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1" name="Line 1783">
              <a:extLst>
                <a:ext uri="{FF2B5EF4-FFF2-40B4-BE49-F238E27FC236}">
                  <a16:creationId xmlns:a16="http://schemas.microsoft.com/office/drawing/2014/main" id="{24D96B58-7009-8A56-FBE4-17F6F318951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2" name="Line 1784">
              <a:extLst>
                <a:ext uri="{FF2B5EF4-FFF2-40B4-BE49-F238E27FC236}">
                  <a16:creationId xmlns:a16="http://schemas.microsoft.com/office/drawing/2014/main" id="{53A62CAE-92D7-2147-1D73-0858596EE8B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3" name="Freeform 1785">
              <a:extLst>
                <a:ext uri="{FF2B5EF4-FFF2-40B4-BE49-F238E27FC236}">
                  <a16:creationId xmlns:a16="http://schemas.microsoft.com/office/drawing/2014/main" id="{932E85D0-850D-4158-23A0-A17F37FD0748}"/>
                </a:ext>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a:extLst>
                <a:ext uri="{FF2B5EF4-FFF2-40B4-BE49-F238E27FC236}">
                  <a16:creationId xmlns:a16="http://schemas.microsoft.com/office/drawing/2014/main" id="{8696FD7A-E344-2F61-7685-87801EC6D1D2}"/>
                </a:ext>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a:extLst>
                <a:ext uri="{FF2B5EF4-FFF2-40B4-BE49-F238E27FC236}">
                  <a16:creationId xmlns:a16="http://schemas.microsoft.com/office/drawing/2014/main" id="{C16C6022-F3B5-4196-C511-D0B8FE4F1C7E}"/>
                </a:ext>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a:extLst>
                <a:ext uri="{FF2B5EF4-FFF2-40B4-BE49-F238E27FC236}">
                  <a16:creationId xmlns:a16="http://schemas.microsoft.com/office/drawing/2014/main" id="{A592EE27-70B0-C69A-FEA5-69BAC0A4839A}"/>
                </a:ext>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a:extLst>
                <a:ext uri="{FF2B5EF4-FFF2-40B4-BE49-F238E27FC236}">
                  <a16:creationId xmlns:a16="http://schemas.microsoft.com/office/drawing/2014/main" id="{09D114C4-0FF6-F0E2-A2C1-BE0FB25704F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8" name="Line 1790">
              <a:extLst>
                <a:ext uri="{FF2B5EF4-FFF2-40B4-BE49-F238E27FC236}">
                  <a16:creationId xmlns:a16="http://schemas.microsoft.com/office/drawing/2014/main" id="{0DC15C9B-E816-F953-56D6-B31437ACA68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9" name="Line 1791">
              <a:extLst>
                <a:ext uri="{FF2B5EF4-FFF2-40B4-BE49-F238E27FC236}">
                  <a16:creationId xmlns:a16="http://schemas.microsoft.com/office/drawing/2014/main" id="{394B0991-2AD3-993C-074B-3A6678E9922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0" name="Freeform 1792">
              <a:extLst>
                <a:ext uri="{FF2B5EF4-FFF2-40B4-BE49-F238E27FC236}">
                  <a16:creationId xmlns:a16="http://schemas.microsoft.com/office/drawing/2014/main" id="{C11B347D-AB1F-0BC8-A2E9-877F5445C492}"/>
                </a:ext>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a:extLst>
                <a:ext uri="{FF2B5EF4-FFF2-40B4-BE49-F238E27FC236}">
                  <a16:creationId xmlns:a16="http://schemas.microsoft.com/office/drawing/2014/main" id="{E69FCF06-842A-A3F1-C5E5-BF368A88600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2" name="Line 1794">
              <a:extLst>
                <a:ext uri="{FF2B5EF4-FFF2-40B4-BE49-F238E27FC236}">
                  <a16:creationId xmlns:a16="http://schemas.microsoft.com/office/drawing/2014/main" id="{60358EE8-7DC9-F28A-1E89-D949E7DC86C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3" name="Line 1795">
              <a:extLst>
                <a:ext uri="{FF2B5EF4-FFF2-40B4-BE49-F238E27FC236}">
                  <a16:creationId xmlns:a16="http://schemas.microsoft.com/office/drawing/2014/main" id="{475DC396-3EB3-2B3B-C35E-6A138AA0639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4" name="Line 1796">
              <a:extLst>
                <a:ext uri="{FF2B5EF4-FFF2-40B4-BE49-F238E27FC236}">
                  <a16:creationId xmlns:a16="http://schemas.microsoft.com/office/drawing/2014/main" id="{54E25A22-AEEF-8CDB-07BC-19499C15E9B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5" name="Line 1797">
              <a:extLst>
                <a:ext uri="{FF2B5EF4-FFF2-40B4-BE49-F238E27FC236}">
                  <a16:creationId xmlns:a16="http://schemas.microsoft.com/office/drawing/2014/main" id="{AD67E3E4-15DA-E6C6-149E-FDF7C19D3F0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6" name="Line 1798">
              <a:extLst>
                <a:ext uri="{FF2B5EF4-FFF2-40B4-BE49-F238E27FC236}">
                  <a16:creationId xmlns:a16="http://schemas.microsoft.com/office/drawing/2014/main" id="{52549C44-750C-119D-0B6F-6B728C191C54}"/>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7" name="Line 1799">
              <a:extLst>
                <a:ext uri="{FF2B5EF4-FFF2-40B4-BE49-F238E27FC236}">
                  <a16:creationId xmlns:a16="http://schemas.microsoft.com/office/drawing/2014/main" id="{F3D958F1-C357-4C54-3B8B-2C4F8EDD03E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8" name="Line 1800">
              <a:extLst>
                <a:ext uri="{FF2B5EF4-FFF2-40B4-BE49-F238E27FC236}">
                  <a16:creationId xmlns:a16="http://schemas.microsoft.com/office/drawing/2014/main" id="{4F949EF0-C6DA-7BCB-38B3-15E768D7E74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9" name="Line 1801">
              <a:extLst>
                <a:ext uri="{FF2B5EF4-FFF2-40B4-BE49-F238E27FC236}">
                  <a16:creationId xmlns:a16="http://schemas.microsoft.com/office/drawing/2014/main" id="{7E950A99-99C6-489C-43A8-3ACA3F9D6DE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0" name="Line 1802">
              <a:extLst>
                <a:ext uri="{FF2B5EF4-FFF2-40B4-BE49-F238E27FC236}">
                  <a16:creationId xmlns:a16="http://schemas.microsoft.com/office/drawing/2014/main" id="{A48EC6C4-C3DC-4606-D12F-EEE3177F6B6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1" name="Line 1803">
              <a:extLst>
                <a:ext uri="{FF2B5EF4-FFF2-40B4-BE49-F238E27FC236}">
                  <a16:creationId xmlns:a16="http://schemas.microsoft.com/office/drawing/2014/main" id="{F906507E-69FD-D179-09BD-F95D732395F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2" name="Freeform 1804">
              <a:extLst>
                <a:ext uri="{FF2B5EF4-FFF2-40B4-BE49-F238E27FC236}">
                  <a16:creationId xmlns:a16="http://schemas.microsoft.com/office/drawing/2014/main" id="{4292DCF6-70EC-F09D-9C11-CCE32B942BF8}"/>
                </a:ext>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a:extLst>
                <a:ext uri="{FF2B5EF4-FFF2-40B4-BE49-F238E27FC236}">
                  <a16:creationId xmlns:a16="http://schemas.microsoft.com/office/drawing/2014/main" id="{19A37B29-6E61-C234-AB3C-B890E3E9E334}"/>
                </a:ext>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a:extLst>
                <a:ext uri="{FF2B5EF4-FFF2-40B4-BE49-F238E27FC236}">
                  <a16:creationId xmlns:a16="http://schemas.microsoft.com/office/drawing/2014/main" id="{B54B31C2-7D56-7509-AFE9-2A398C24E4B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5" name="Line 1807">
              <a:extLst>
                <a:ext uri="{FF2B5EF4-FFF2-40B4-BE49-F238E27FC236}">
                  <a16:creationId xmlns:a16="http://schemas.microsoft.com/office/drawing/2014/main" id="{E01AB3BB-0B80-125A-5F02-88189EB6E24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6" name="Line 1808">
              <a:extLst>
                <a:ext uri="{FF2B5EF4-FFF2-40B4-BE49-F238E27FC236}">
                  <a16:creationId xmlns:a16="http://schemas.microsoft.com/office/drawing/2014/main" id="{AB0C2FD1-4384-68D9-0AC5-8E3BF4748E3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7" name="Freeform 1809">
              <a:extLst>
                <a:ext uri="{FF2B5EF4-FFF2-40B4-BE49-F238E27FC236}">
                  <a16:creationId xmlns:a16="http://schemas.microsoft.com/office/drawing/2014/main" id="{03902B6F-3F51-F102-68EC-42E80D899F03}"/>
                </a:ext>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a:extLst>
                <a:ext uri="{FF2B5EF4-FFF2-40B4-BE49-F238E27FC236}">
                  <a16:creationId xmlns:a16="http://schemas.microsoft.com/office/drawing/2014/main" id="{E4B00324-6407-9A95-6C20-DEA19803B10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9" name="Line 1811">
              <a:extLst>
                <a:ext uri="{FF2B5EF4-FFF2-40B4-BE49-F238E27FC236}">
                  <a16:creationId xmlns:a16="http://schemas.microsoft.com/office/drawing/2014/main" id="{99692C7E-EBCB-92B6-29D4-0AEB901E3D6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0" name="Line 1812">
              <a:extLst>
                <a:ext uri="{FF2B5EF4-FFF2-40B4-BE49-F238E27FC236}">
                  <a16:creationId xmlns:a16="http://schemas.microsoft.com/office/drawing/2014/main" id="{43D028F4-EADB-1CA7-CEA5-48612E302A9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1" name="Line 1813">
              <a:extLst>
                <a:ext uri="{FF2B5EF4-FFF2-40B4-BE49-F238E27FC236}">
                  <a16:creationId xmlns:a16="http://schemas.microsoft.com/office/drawing/2014/main" id="{7AD3BAA3-AADE-0F98-9A92-0DB152015BC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2" name="Line 1814">
              <a:extLst>
                <a:ext uri="{FF2B5EF4-FFF2-40B4-BE49-F238E27FC236}">
                  <a16:creationId xmlns:a16="http://schemas.microsoft.com/office/drawing/2014/main" id="{5F51BB20-0CC4-D585-40A5-D4AF43FA44A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3" name="Line 1815">
              <a:extLst>
                <a:ext uri="{FF2B5EF4-FFF2-40B4-BE49-F238E27FC236}">
                  <a16:creationId xmlns:a16="http://schemas.microsoft.com/office/drawing/2014/main" id="{86185536-EEB5-522C-9894-9D0078AA32B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4" name="Line 1816">
              <a:extLst>
                <a:ext uri="{FF2B5EF4-FFF2-40B4-BE49-F238E27FC236}">
                  <a16:creationId xmlns:a16="http://schemas.microsoft.com/office/drawing/2014/main" id="{3DA426AA-6E42-D11D-0363-A97E9C041A07}"/>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5" name="Freeform 1817">
              <a:extLst>
                <a:ext uri="{FF2B5EF4-FFF2-40B4-BE49-F238E27FC236}">
                  <a16:creationId xmlns:a16="http://schemas.microsoft.com/office/drawing/2014/main" id="{24DFD772-0B29-FA22-0F09-F532D84B306C}"/>
                </a:ext>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a:extLst>
                <a:ext uri="{FF2B5EF4-FFF2-40B4-BE49-F238E27FC236}">
                  <a16:creationId xmlns:a16="http://schemas.microsoft.com/office/drawing/2014/main" id="{88B139B4-0718-EF8C-F36E-053B9C705A5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7" name="Freeform 1819">
              <a:extLst>
                <a:ext uri="{FF2B5EF4-FFF2-40B4-BE49-F238E27FC236}">
                  <a16:creationId xmlns:a16="http://schemas.microsoft.com/office/drawing/2014/main" id="{39BA59AF-20C4-4A72-9687-345CBA2FC1D6}"/>
                </a:ext>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a:extLst>
                <a:ext uri="{FF2B5EF4-FFF2-40B4-BE49-F238E27FC236}">
                  <a16:creationId xmlns:a16="http://schemas.microsoft.com/office/drawing/2014/main" id="{6BEED85A-BE16-9A39-FE02-85FE38DA5A8F}"/>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a:extLst>
                <a:ext uri="{FF2B5EF4-FFF2-40B4-BE49-F238E27FC236}">
                  <a16:creationId xmlns:a16="http://schemas.microsoft.com/office/drawing/2014/main" id="{3BBBD9B1-9E92-7F1F-7F41-16D5C483F02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0" name="Line 1822">
              <a:extLst>
                <a:ext uri="{FF2B5EF4-FFF2-40B4-BE49-F238E27FC236}">
                  <a16:creationId xmlns:a16="http://schemas.microsoft.com/office/drawing/2014/main" id="{3EFDB747-4FC4-DDCC-6677-4A439EB977D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1" name="Freeform 1823">
              <a:extLst>
                <a:ext uri="{FF2B5EF4-FFF2-40B4-BE49-F238E27FC236}">
                  <a16:creationId xmlns:a16="http://schemas.microsoft.com/office/drawing/2014/main" id="{7DAEC593-D565-0A03-1031-2BD0E6D81D2B}"/>
                </a:ext>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a:extLst>
                <a:ext uri="{FF2B5EF4-FFF2-40B4-BE49-F238E27FC236}">
                  <a16:creationId xmlns:a16="http://schemas.microsoft.com/office/drawing/2014/main" id="{4D42ED19-3C2C-6F9B-4BB9-A604CDA4F84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3" name="Line 1825">
              <a:extLst>
                <a:ext uri="{FF2B5EF4-FFF2-40B4-BE49-F238E27FC236}">
                  <a16:creationId xmlns:a16="http://schemas.microsoft.com/office/drawing/2014/main" id="{C313026A-DB0D-83FB-F7EE-8FA70E12740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4" name="Line 1826">
              <a:extLst>
                <a:ext uri="{FF2B5EF4-FFF2-40B4-BE49-F238E27FC236}">
                  <a16:creationId xmlns:a16="http://schemas.microsoft.com/office/drawing/2014/main" id="{0717298B-C776-E82A-1064-B6C826B7E42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5" name="Freeform 1827">
              <a:extLst>
                <a:ext uri="{FF2B5EF4-FFF2-40B4-BE49-F238E27FC236}">
                  <a16:creationId xmlns:a16="http://schemas.microsoft.com/office/drawing/2014/main" id="{53E81A7D-041C-EC68-7CF4-7E73ED545CC6}"/>
                </a:ext>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a:extLst>
                <a:ext uri="{FF2B5EF4-FFF2-40B4-BE49-F238E27FC236}">
                  <a16:creationId xmlns:a16="http://schemas.microsoft.com/office/drawing/2014/main" id="{2A2A0810-3416-E142-1AA4-5A4521070CB6}"/>
                </a:ext>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a:extLst>
                <a:ext uri="{FF2B5EF4-FFF2-40B4-BE49-F238E27FC236}">
                  <a16:creationId xmlns:a16="http://schemas.microsoft.com/office/drawing/2014/main" id="{A34E509D-DF63-4DED-34CF-E42C098324DE}"/>
                </a:ext>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a:extLst>
                <a:ext uri="{FF2B5EF4-FFF2-40B4-BE49-F238E27FC236}">
                  <a16:creationId xmlns:a16="http://schemas.microsoft.com/office/drawing/2014/main" id="{73A27B1A-3374-453D-153C-931735BBCBE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9" name="Freeform 1831">
              <a:extLst>
                <a:ext uri="{FF2B5EF4-FFF2-40B4-BE49-F238E27FC236}">
                  <a16:creationId xmlns:a16="http://schemas.microsoft.com/office/drawing/2014/main" id="{56DE91E7-D736-ED1C-3941-00FE3C8F6778}"/>
                </a:ext>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a:extLst>
                <a:ext uri="{FF2B5EF4-FFF2-40B4-BE49-F238E27FC236}">
                  <a16:creationId xmlns:a16="http://schemas.microsoft.com/office/drawing/2014/main" id="{7616C6F9-69AE-D4E0-7E19-4536488C8E7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1" name="Freeform 1833">
              <a:extLst>
                <a:ext uri="{FF2B5EF4-FFF2-40B4-BE49-F238E27FC236}">
                  <a16:creationId xmlns:a16="http://schemas.microsoft.com/office/drawing/2014/main" id="{FBA6E2BB-C4FD-4CAA-A1D2-4A8103E52817}"/>
                </a:ext>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a:extLst>
                <a:ext uri="{FF2B5EF4-FFF2-40B4-BE49-F238E27FC236}">
                  <a16:creationId xmlns:a16="http://schemas.microsoft.com/office/drawing/2014/main" id="{D91FC08B-46B7-15CC-0754-82692E665D28}"/>
                </a:ext>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a:extLst>
                <a:ext uri="{FF2B5EF4-FFF2-40B4-BE49-F238E27FC236}">
                  <a16:creationId xmlns:a16="http://schemas.microsoft.com/office/drawing/2014/main" id="{398AB11E-6308-88E2-536E-369774E5056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4" name="Line 1836">
              <a:extLst>
                <a:ext uri="{FF2B5EF4-FFF2-40B4-BE49-F238E27FC236}">
                  <a16:creationId xmlns:a16="http://schemas.microsoft.com/office/drawing/2014/main" id="{CC54977E-3DA8-4E0B-4DFE-A983EE9CFC1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5" name="Freeform 1837">
              <a:extLst>
                <a:ext uri="{FF2B5EF4-FFF2-40B4-BE49-F238E27FC236}">
                  <a16:creationId xmlns:a16="http://schemas.microsoft.com/office/drawing/2014/main" id="{90822289-C91C-A2E9-ABE1-C72F7C43B317}"/>
                </a:ext>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a:extLst>
                <a:ext uri="{FF2B5EF4-FFF2-40B4-BE49-F238E27FC236}">
                  <a16:creationId xmlns:a16="http://schemas.microsoft.com/office/drawing/2014/main" id="{EEC0BFA9-6BD2-5113-FA05-6CDA53EA4D12}"/>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7" name="Line 1839">
              <a:extLst>
                <a:ext uri="{FF2B5EF4-FFF2-40B4-BE49-F238E27FC236}">
                  <a16:creationId xmlns:a16="http://schemas.microsoft.com/office/drawing/2014/main" id="{54DC005F-05EE-2F39-E704-9DA2BF9DD0E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8" name="Line 1840">
              <a:extLst>
                <a:ext uri="{FF2B5EF4-FFF2-40B4-BE49-F238E27FC236}">
                  <a16:creationId xmlns:a16="http://schemas.microsoft.com/office/drawing/2014/main" id="{7FCA412E-F1B2-7E84-9B93-0B0422C1061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9" name="Freeform 1841">
              <a:extLst>
                <a:ext uri="{FF2B5EF4-FFF2-40B4-BE49-F238E27FC236}">
                  <a16:creationId xmlns:a16="http://schemas.microsoft.com/office/drawing/2014/main" id="{1C0D0351-4C32-CC1B-2587-CCD42C948732}"/>
                </a:ext>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a:extLst>
                <a:ext uri="{FF2B5EF4-FFF2-40B4-BE49-F238E27FC236}">
                  <a16:creationId xmlns:a16="http://schemas.microsoft.com/office/drawing/2014/main" id="{2F0AC810-24AF-0635-3FDE-574DB0CE96C7}"/>
                </a:ext>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a:extLst>
                <a:ext uri="{FF2B5EF4-FFF2-40B4-BE49-F238E27FC236}">
                  <a16:creationId xmlns:a16="http://schemas.microsoft.com/office/drawing/2014/main" id="{95CAD95F-39D8-D6CC-EF06-1984B10C5E22}"/>
                </a:ext>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a:extLst>
                <a:ext uri="{FF2B5EF4-FFF2-40B4-BE49-F238E27FC236}">
                  <a16:creationId xmlns:a16="http://schemas.microsoft.com/office/drawing/2014/main" id="{28E327C6-4F5B-A395-9EF8-6058EF665F77}"/>
                </a:ext>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a:extLst>
                <a:ext uri="{FF2B5EF4-FFF2-40B4-BE49-F238E27FC236}">
                  <a16:creationId xmlns:a16="http://schemas.microsoft.com/office/drawing/2014/main" id="{D8335994-EF9A-59E0-6D33-7F1C8E796A9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4" name="Line 1846">
              <a:extLst>
                <a:ext uri="{FF2B5EF4-FFF2-40B4-BE49-F238E27FC236}">
                  <a16:creationId xmlns:a16="http://schemas.microsoft.com/office/drawing/2014/main" id="{724BDE63-5B05-988C-269A-6FB99C3774C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5" name="Line 1847">
              <a:extLst>
                <a:ext uri="{FF2B5EF4-FFF2-40B4-BE49-F238E27FC236}">
                  <a16:creationId xmlns:a16="http://schemas.microsoft.com/office/drawing/2014/main" id="{36E29C5C-7E07-D08C-21EA-2DCDF237486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6" name="Line 1848">
              <a:extLst>
                <a:ext uri="{FF2B5EF4-FFF2-40B4-BE49-F238E27FC236}">
                  <a16:creationId xmlns:a16="http://schemas.microsoft.com/office/drawing/2014/main" id="{5E2523E6-8315-5978-D380-5C75F291BDD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7" name="Freeform 1849">
              <a:extLst>
                <a:ext uri="{FF2B5EF4-FFF2-40B4-BE49-F238E27FC236}">
                  <a16:creationId xmlns:a16="http://schemas.microsoft.com/office/drawing/2014/main" id="{B545BF28-C0BF-BA65-BC61-11E308523D38}"/>
                </a:ext>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a:extLst>
                <a:ext uri="{FF2B5EF4-FFF2-40B4-BE49-F238E27FC236}">
                  <a16:creationId xmlns:a16="http://schemas.microsoft.com/office/drawing/2014/main" id="{54D8E0E0-50A2-A246-DD90-D238C583282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9" name="Line 1851">
              <a:extLst>
                <a:ext uri="{FF2B5EF4-FFF2-40B4-BE49-F238E27FC236}">
                  <a16:creationId xmlns:a16="http://schemas.microsoft.com/office/drawing/2014/main" id="{1652AF62-898D-FDA7-D564-BBD5CED28D3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0" name="Line 1852">
              <a:extLst>
                <a:ext uri="{FF2B5EF4-FFF2-40B4-BE49-F238E27FC236}">
                  <a16:creationId xmlns:a16="http://schemas.microsoft.com/office/drawing/2014/main" id="{4F114F9C-7950-250A-BE57-830E3D5A393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1" name="Freeform 1853">
              <a:extLst>
                <a:ext uri="{FF2B5EF4-FFF2-40B4-BE49-F238E27FC236}">
                  <a16:creationId xmlns:a16="http://schemas.microsoft.com/office/drawing/2014/main" id="{4E7CB71B-097A-FBE4-541E-D8BD5D00D43D}"/>
                </a:ext>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a:extLst>
                <a:ext uri="{FF2B5EF4-FFF2-40B4-BE49-F238E27FC236}">
                  <a16:creationId xmlns:a16="http://schemas.microsoft.com/office/drawing/2014/main" id="{DE3B7766-230F-5B2F-26DC-1AD3681BDDA0}"/>
                </a:ext>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a:extLst>
                <a:ext uri="{FF2B5EF4-FFF2-40B4-BE49-F238E27FC236}">
                  <a16:creationId xmlns:a16="http://schemas.microsoft.com/office/drawing/2014/main" id="{A4B5D7CA-1C91-DA72-1505-107F06F746FA}"/>
                </a:ext>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a:extLst>
                <a:ext uri="{FF2B5EF4-FFF2-40B4-BE49-F238E27FC236}">
                  <a16:creationId xmlns:a16="http://schemas.microsoft.com/office/drawing/2014/main" id="{86B31FD2-6C9C-987E-566F-DF07BB81ECC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5" name="Line 1857">
              <a:extLst>
                <a:ext uri="{FF2B5EF4-FFF2-40B4-BE49-F238E27FC236}">
                  <a16:creationId xmlns:a16="http://schemas.microsoft.com/office/drawing/2014/main" id="{F7240163-F711-76E6-4A05-5B369A0E1C4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6" name="Freeform 1858">
              <a:extLst>
                <a:ext uri="{FF2B5EF4-FFF2-40B4-BE49-F238E27FC236}">
                  <a16:creationId xmlns:a16="http://schemas.microsoft.com/office/drawing/2014/main" id="{A551A1DD-DC39-5E8E-ED74-93A257905F11}"/>
                </a:ext>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a:extLst>
                <a:ext uri="{FF2B5EF4-FFF2-40B4-BE49-F238E27FC236}">
                  <a16:creationId xmlns:a16="http://schemas.microsoft.com/office/drawing/2014/main" id="{5E18FF2F-B2BC-8444-ADD0-C0F60B393165}"/>
                </a:ext>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a:extLst>
                <a:ext uri="{FF2B5EF4-FFF2-40B4-BE49-F238E27FC236}">
                  <a16:creationId xmlns:a16="http://schemas.microsoft.com/office/drawing/2014/main" id="{D5460D24-D2CE-506A-96DE-212B7992A5C9}"/>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a:extLst>
                <a:ext uri="{FF2B5EF4-FFF2-40B4-BE49-F238E27FC236}">
                  <a16:creationId xmlns:a16="http://schemas.microsoft.com/office/drawing/2014/main" id="{FAB59603-1D79-7B74-F887-F9A90EC93CB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0" name="Line 1862">
              <a:extLst>
                <a:ext uri="{FF2B5EF4-FFF2-40B4-BE49-F238E27FC236}">
                  <a16:creationId xmlns:a16="http://schemas.microsoft.com/office/drawing/2014/main" id="{71EB868F-B3FA-A783-5D32-4A91F4E34342}"/>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1" name="Line 1863">
              <a:extLst>
                <a:ext uri="{FF2B5EF4-FFF2-40B4-BE49-F238E27FC236}">
                  <a16:creationId xmlns:a16="http://schemas.microsoft.com/office/drawing/2014/main" id="{97AE80FC-C5EC-0B42-9917-9E527E99236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2" name="Freeform 1864">
              <a:extLst>
                <a:ext uri="{FF2B5EF4-FFF2-40B4-BE49-F238E27FC236}">
                  <a16:creationId xmlns:a16="http://schemas.microsoft.com/office/drawing/2014/main" id="{AFD5BFCC-A89A-E37F-6BBB-7DAD4C9CA059}"/>
                </a:ext>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a:extLst>
                <a:ext uri="{FF2B5EF4-FFF2-40B4-BE49-F238E27FC236}">
                  <a16:creationId xmlns:a16="http://schemas.microsoft.com/office/drawing/2014/main" id="{7D347C31-E637-BACE-3923-566945B541FF}"/>
                </a:ext>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a:extLst>
                <a:ext uri="{FF2B5EF4-FFF2-40B4-BE49-F238E27FC236}">
                  <a16:creationId xmlns:a16="http://schemas.microsoft.com/office/drawing/2014/main" id="{764A8E4D-C279-7DB1-BAC7-243FD98E3FE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5" name="Freeform 1867">
              <a:extLst>
                <a:ext uri="{FF2B5EF4-FFF2-40B4-BE49-F238E27FC236}">
                  <a16:creationId xmlns:a16="http://schemas.microsoft.com/office/drawing/2014/main" id="{BEA8B854-00B4-AD36-CD4C-81E095A60B3E}"/>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a:extLst>
                <a:ext uri="{FF2B5EF4-FFF2-40B4-BE49-F238E27FC236}">
                  <a16:creationId xmlns:a16="http://schemas.microsoft.com/office/drawing/2014/main" id="{294C0249-B69F-D2E5-13B4-354110D0CFFF}"/>
                </a:ext>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a:extLst>
                <a:ext uri="{FF2B5EF4-FFF2-40B4-BE49-F238E27FC236}">
                  <a16:creationId xmlns:a16="http://schemas.microsoft.com/office/drawing/2014/main" id="{D031EDE5-A3A0-E94B-4DC8-BD5CF966D3A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8" name="Line 1870">
              <a:extLst>
                <a:ext uri="{FF2B5EF4-FFF2-40B4-BE49-F238E27FC236}">
                  <a16:creationId xmlns:a16="http://schemas.microsoft.com/office/drawing/2014/main" id="{9671A560-B8FB-F2E7-3EF3-107A7B3497F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9" name="Freeform 1871">
              <a:extLst>
                <a:ext uri="{FF2B5EF4-FFF2-40B4-BE49-F238E27FC236}">
                  <a16:creationId xmlns:a16="http://schemas.microsoft.com/office/drawing/2014/main" id="{9D95878A-54B2-9007-8106-97EDAE802CB4}"/>
                </a:ext>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a:extLst>
                <a:ext uri="{FF2B5EF4-FFF2-40B4-BE49-F238E27FC236}">
                  <a16:creationId xmlns:a16="http://schemas.microsoft.com/office/drawing/2014/main" id="{AE47307B-5759-5FCC-1180-7F74D10CE7A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1" name="Line 1873">
              <a:extLst>
                <a:ext uri="{FF2B5EF4-FFF2-40B4-BE49-F238E27FC236}">
                  <a16:creationId xmlns:a16="http://schemas.microsoft.com/office/drawing/2014/main" id="{3CE7EDF8-0797-4B2C-012C-430BFD511CEC}"/>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2" name="Freeform 1874">
              <a:extLst>
                <a:ext uri="{FF2B5EF4-FFF2-40B4-BE49-F238E27FC236}">
                  <a16:creationId xmlns:a16="http://schemas.microsoft.com/office/drawing/2014/main" id="{197C2440-E439-F70E-AFA4-635679A5BF6A}"/>
                </a:ext>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a:extLst>
                <a:ext uri="{FF2B5EF4-FFF2-40B4-BE49-F238E27FC236}">
                  <a16:creationId xmlns:a16="http://schemas.microsoft.com/office/drawing/2014/main" id="{7FA77A10-C529-F302-688D-51ADBF50F0D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4" name="Freeform 1876">
              <a:extLst>
                <a:ext uri="{FF2B5EF4-FFF2-40B4-BE49-F238E27FC236}">
                  <a16:creationId xmlns:a16="http://schemas.microsoft.com/office/drawing/2014/main" id="{2771E7C9-4452-3D87-97BF-CC9FF3588EBB}"/>
                </a:ext>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a:extLst>
                <a:ext uri="{FF2B5EF4-FFF2-40B4-BE49-F238E27FC236}">
                  <a16:creationId xmlns:a16="http://schemas.microsoft.com/office/drawing/2014/main" id="{E77FF6C0-5661-0BA6-204E-894C1327AA6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6" name="Freeform 1878">
              <a:extLst>
                <a:ext uri="{FF2B5EF4-FFF2-40B4-BE49-F238E27FC236}">
                  <a16:creationId xmlns:a16="http://schemas.microsoft.com/office/drawing/2014/main" id="{0B75753A-F974-FE20-A01D-A29E9440DDED}"/>
                </a:ext>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a:extLst>
                <a:ext uri="{FF2B5EF4-FFF2-40B4-BE49-F238E27FC236}">
                  <a16:creationId xmlns:a16="http://schemas.microsoft.com/office/drawing/2014/main" id="{D6A4DA63-B8F6-C1DC-D3C6-9D2AFFDB468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8" name="Freeform 1880">
              <a:extLst>
                <a:ext uri="{FF2B5EF4-FFF2-40B4-BE49-F238E27FC236}">
                  <a16:creationId xmlns:a16="http://schemas.microsoft.com/office/drawing/2014/main" id="{B9D74E2E-71FF-F172-3B9C-7C7369B30EE6}"/>
                </a:ext>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a:extLst>
                <a:ext uri="{FF2B5EF4-FFF2-40B4-BE49-F238E27FC236}">
                  <a16:creationId xmlns:a16="http://schemas.microsoft.com/office/drawing/2014/main" id="{0CC2FF24-3A0A-0C02-6F0A-43D4D96E06CC}"/>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a:extLst>
                <a:ext uri="{FF2B5EF4-FFF2-40B4-BE49-F238E27FC236}">
                  <a16:creationId xmlns:a16="http://schemas.microsoft.com/office/drawing/2014/main" id="{BACCF058-8BF3-68F3-C1CD-A6FE92802454}"/>
                </a:ext>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a:extLst>
                <a:ext uri="{FF2B5EF4-FFF2-40B4-BE49-F238E27FC236}">
                  <a16:creationId xmlns:a16="http://schemas.microsoft.com/office/drawing/2014/main" id="{C5D93E1A-EA24-0D4C-A275-54444395E45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2" name="Line 1884">
              <a:extLst>
                <a:ext uri="{FF2B5EF4-FFF2-40B4-BE49-F238E27FC236}">
                  <a16:creationId xmlns:a16="http://schemas.microsoft.com/office/drawing/2014/main" id="{E69086A1-4B58-F692-5C3C-AA39F466AF8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3" name="Line 1885">
              <a:extLst>
                <a:ext uri="{FF2B5EF4-FFF2-40B4-BE49-F238E27FC236}">
                  <a16:creationId xmlns:a16="http://schemas.microsoft.com/office/drawing/2014/main" id="{6D3D0D50-A54D-D36A-906C-44647FB33B6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4" name="Freeform 1886">
              <a:extLst>
                <a:ext uri="{FF2B5EF4-FFF2-40B4-BE49-F238E27FC236}">
                  <a16:creationId xmlns:a16="http://schemas.microsoft.com/office/drawing/2014/main" id="{8D95CAC1-4ADD-91FE-E5CE-A5E7B57CFFAE}"/>
                </a:ext>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a:extLst>
                <a:ext uri="{FF2B5EF4-FFF2-40B4-BE49-F238E27FC236}">
                  <a16:creationId xmlns:a16="http://schemas.microsoft.com/office/drawing/2014/main" id="{A15EA467-DB5B-C24D-FC85-6B602C44717F}"/>
                </a:ext>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a:extLst>
                <a:ext uri="{FF2B5EF4-FFF2-40B4-BE49-F238E27FC236}">
                  <a16:creationId xmlns:a16="http://schemas.microsoft.com/office/drawing/2014/main" id="{29AEC7A0-8CB0-A611-329B-41D4FDA67D4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7" name="Line 1889">
              <a:extLst>
                <a:ext uri="{FF2B5EF4-FFF2-40B4-BE49-F238E27FC236}">
                  <a16:creationId xmlns:a16="http://schemas.microsoft.com/office/drawing/2014/main" id="{2DAB6F2C-CDA8-F721-DFB0-250536694393}"/>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8" name="Freeform 1890">
              <a:extLst>
                <a:ext uri="{FF2B5EF4-FFF2-40B4-BE49-F238E27FC236}">
                  <a16:creationId xmlns:a16="http://schemas.microsoft.com/office/drawing/2014/main" id="{9E7341FE-6451-BAF6-7037-47DB94FC4114}"/>
                </a:ext>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a:extLst>
                <a:ext uri="{FF2B5EF4-FFF2-40B4-BE49-F238E27FC236}">
                  <a16:creationId xmlns:a16="http://schemas.microsoft.com/office/drawing/2014/main" id="{5E275019-4BDD-2FEB-38CF-A465BBB8918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0" name="Line 1892">
              <a:extLst>
                <a:ext uri="{FF2B5EF4-FFF2-40B4-BE49-F238E27FC236}">
                  <a16:creationId xmlns:a16="http://schemas.microsoft.com/office/drawing/2014/main" id="{E074F3B8-B6E4-5D4D-8BD8-C23FEE3FD94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1" name="Freeform 1893">
              <a:extLst>
                <a:ext uri="{FF2B5EF4-FFF2-40B4-BE49-F238E27FC236}">
                  <a16:creationId xmlns:a16="http://schemas.microsoft.com/office/drawing/2014/main" id="{448A9ED6-4CD9-86A4-772F-4B16FA23D79F}"/>
                </a:ext>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a:extLst>
                <a:ext uri="{FF2B5EF4-FFF2-40B4-BE49-F238E27FC236}">
                  <a16:creationId xmlns:a16="http://schemas.microsoft.com/office/drawing/2014/main" id="{36D3AD8F-BEAE-0683-8948-2F19358B2036}"/>
                </a:ext>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a:extLst>
                <a:ext uri="{FF2B5EF4-FFF2-40B4-BE49-F238E27FC236}">
                  <a16:creationId xmlns:a16="http://schemas.microsoft.com/office/drawing/2014/main" id="{10347B38-1D8A-8DA4-1E4C-E5C29C3CE0A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4" name="Line 1896">
              <a:extLst>
                <a:ext uri="{FF2B5EF4-FFF2-40B4-BE49-F238E27FC236}">
                  <a16:creationId xmlns:a16="http://schemas.microsoft.com/office/drawing/2014/main" id="{BD30FA63-118B-FA1D-0BC0-905E74CB25A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5" name="Line 1897">
              <a:extLst>
                <a:ext uri="{FF2B5EF4-FFF2-40B4-BE49-F238E27FC236}">
                  <a16:creationId xmlns:a16="http://schemas.microsoft.com/office/drawing/2014/main" id="{B57921C3-DAFD-A024-ACB3-E496310C0E1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6" name="Freeform 1898">
              <a:extLst>
                <a:ext uri="{FF2B5EF4-FFF2-40B4-BE49-F238E27FC236}">
                  <a16:creationId xmlns:a16="http://schemas.microsoft.com/office/drawing/2014/main" id="{033D4CA4-BEFC-9BF7-33B5-9F541F558633}"/>
                </a:ext>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a:extLst>
                <a:ext uri="{FF2B5EF4-FFF2-40B4-BE49-F238E27FC236}">
                  <a16:creationId xmlns:a16="http://schemas.microsoft.com/office/drawing/2014/main" id="{9129A952-969A-539A-3453-B854287D9D67}"/>
                </a:ext>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a:extLst>
                <a:ext uri="{FF2B5EF4-FFF2-40B4-BE49-F238E27FC236}">
                  <a16:creationId xmlns:a16="http://schemas.microsoft.com/office/drawing/2014/main" id="{64500F80-675E-CCCB-0A09-135335ACB036}"/>
                </a:ext>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a:extLst>
                <a:ext uri="{FF2B5EF4-FFF2-40B4-BE49-F238E27FC236}">
                  <a16:creationId xmlns:a16="http://schemas.microsoft.com/office/drawing/2014/main" id="{840679B4-88CA-CA3E-EFF7-04D34B406EB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0" name="Freeform 1902">
              <a:extLst>
                <a:ext uri="{FF2B5EF4-FFF2-40B4-BE49-F238E27FC236}">
                  <a16:creationId xmlns:a16="http://schemas.microsoft.com/office/drawing/2014/main" id="{0C5DB79E-3546-174F-C470-E28E3271E2EB}"/>
                </a:ext>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a:extLst>
                <a:ext uri="{FF2B5EF4-FFF2-40B4-BE49-F238E27FC236}">
                  <a16:creationId xmlns:a16="http://schemas.microsoft.com/office/drawing/2014/main" id="{288D9849-0EA7-22BB-3C92-585F22AE224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2" name="Freeform 1904">
              <a:extLst>
                <a:ext uri="{FF2B5EF4-FFF2-40B4-BE49-F238E27FC236}">
                  <a16:creationId xmlns:a16="http://schemas.microsoft.com/office/drawing/2014/main" id="{616641BE-BD9A-4BA4-182E-03DC972B140A}"/>
                </a:ext>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a:extLst>
                <a:ext uri="{FF2B5EF4-FFF2-40B4-BE49-F238E27FC236}">
                  <a16:creationId xmlns:a16="http://schemas.microsoft.com/office/drawing/2014/main" id="{BFCE3C2D-E9BB-7AB5-9EE8-8B3B471D2B7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4" name="Line 1906">
              <a:extLst>
                <a:ext uri="{FF2B5EF4-FFF2-40B4-BE49-F238E27FC236}">
                  <a16:creationId xmlns:a16="http://schemas.microsoft.com/office/drawing/2014/main" id="{89025B08-2C03-EF4B-EA3D-514E4008818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5" name="Line 1907">
              <a:extLst>
                <a:ext uri="{FF2B5EF4-FFF2-40B4-BE49-F238E27FC236}">
                  <a16:creationId xmlns:a16="http://schemas.microsoft.com/office/drawing/2014/main" id="{5BAE539E-7854-C8F5-831A-71AA4DFE23DD}"/>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6" name="Freeform 1908">
              <a:extLst>
                <a:ext uri="{FF2B5EF4-FFF2-40B4-BE49-F238E27FC236}">
                  <a16:creationId xmlns:a16="http://schemas.microsoft.com/office/drawing/2014/main" id="{64AE42B4-FD3F-CC18-C9AD-5EBD240C86D0}"/>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a:extLst>
                <a:ext uri="{FF2B5EF4-FFF2-40B4-BE49-F238E27FC236}">
                  <a16:creationId xmlns:a16="http://schemas.microsoft.com/office/drawing/2014/main" id="{D0391403-33DC-4EA5-F315-0AFD99CDA479}"/>
                </a:ext>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a:extLst>
                <a:ext uri="{FF2B5EF4-FFF2-40B4-BE49-F238E27FC236}">
                  <a16:creationId xmlns:a16="http://schemas.microsoft.com/office/drawing/2014/main" id="{F99311B1-8C10-EE90-6322-14347631567E}"/>
                </a:ext>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a:extLst>
                <a:ext uri="{FF2B5EF4-FFF2-40B4-BE49-F238E27FC236}">
                  <a16:creationId xmlns:a16="http://schemas.microsoft.com/office/drawing/2014/main" id="{5772042E-BFB0-AD75-D635-D1E6A6B1993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0" name="Line 1912">
              <a:extLst>
                <a:ext uri="{FF2B5EF4-FFF2-40B4-BE49-F238E27FC236}">
                  <a16:creationId xmlns:a16="http://schemas.microsoft.com/office/drawing/2014/main" id="{AF5046C1-77F1-DA59-E930-DA75860AE3A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1" name="Line 1913">
              <a:extLst>
                <a:ext uri="{FF2B5EF4-FFF2-40B4-BE49-F238E27FC236}">
                  <a16:creationId xmlns:a16="http://schemas.microsoft.com/office/drawing/2014/main" id="{DA2F711B-D410-007E-D5EA-02EAB942F04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2" name="Freeform 1914">
              <a:extLst>
                <a:ext uri="{FF2B5EF4-FFF2-40B4-BE49-F238E27FC236}">
                  <a16:creationId xmlns:a16="http://schemas.microsoft.com/office/drawing/2014/main" id="{6D0F1FCA-6FF8-B017-C5F3-115D996E7E77}"/>
                </a:ext>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a:extLst>
                <a:ext uri="{FF2B5EF4-FFF2-40B4-BE49-F238E27FC236}">
                  <a16:creationId xmlns:a16="http://schemas.microsoft.com/office/drawing/2014/main" id="{C7E25EF5-9D87-90AA-67B3-7795D60B7EC2}"/>
                </a:ext>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a:extLst>
                <a:ext uri="{FF2B5EF4-FFF2-40B4-BE49-F238E27FC236}">
                  <a16:creationId xmlns:a16="http://schemas.microsoft.com/office/drawing/2014/main" id="{CCDC0175-A0DA-08FB-8B99-9BD47FFFA813}"/>
                </a:ext>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a:extLst>
                <a:ext uri="{FF2B5EF4-FFF2-40B4-BE49-F238E27FC236}">
                  <a16:creationId xmlns:a16="http://schemas.microsoft.com/office/drawing/2014/main" id="{52984FCE-2465-B553-32BC-F359BB0074D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6" name="Line 1918">
              <a:extLst>
                <a:ext uri="{FF2B5EF4-FFF2-40B4-BE49-F238E27FC236}">
                  <a16:creationId xmlns:a16="http://schemas.microsoft.com/office/drawing/2014/main" id="{16DEA45D-6B43-8CE0-3E31-33F122EA1E0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7" name="Line 1919">
              <a:extLst>
                <a:ext uri="{FF2B5EF4-FFF2-40B4-BE49-F238E27FC236}">
                  <a16:creationId xmlns:a16="http://schemas.microsoft.com/office/drawing/2014/main" id="{009F3066-FD20-6A9D-377E-09E522A1B378}"/>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8" name="Line 1920">
              <a:extLst>
                <a:ext uri="{FF2B5EF4-FFF2-40B4-BE49-F238E27FC236}">
                  <a16:creationId xmlns:a16="http://schemas.microsoft.com/office/drawing/2014/main" id="{CAB8040B-5514-87A6-C3E9-9098D14EDFE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9" name="Line 1921">
              <a:extLst>
                <a:ext uri="{FF2B5EF4-FFF2-40B4-BE49-F238E27FC236}">
                  <a16:creationId xmlns:a16="http://schemas.microsoft.com/office/drawing/2014/main" id="{8EA3813F-63DD-E042-4AE8-FD13FE00212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0" name="Freeform 1922">
              <a:extLst>
                <a:ext uri="{FF2B5EF4-FFF2-40B4-BE49-F238E27FC236}">
                  <a16:creationId xmlns:a16="http://schemas.microsoft.com/office/drawing/2014/main" id="{636103E8-ADF5-D1C8-2A18-87F58016AE0A}"/>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a:extLst>
                <a:ext uri="{FF2B5EF4-FFF2-40B4-BE49-F238E27FC236}">
                  <a16:creationId xmlns:a16="http://schemas.microsoft.com/office/drawing/2014/main" id="{024753B9-D1B0-7482-0A94-8B5D2F3DCE73}"/>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2" name="Line 1924">
              <a:extLst>
                <a:ext uri="{FF2B5EF4-FFF2-40B4-BE49-F238E27FC236}">
                  <a16:creationId xmlns:a16="http://schemas.microsoft.com/office/drawing/2014/main" id="{05727AFB-D724-5114-0172-1DBE25467D7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3" name="Line 1925">
              <a:extLst>
                <a:ext uri="{FF2B5EF4-FFF2-40B4-BE49-F238E27FC236}">
                  <a16:creationId xmlns:a16="http://schemas.microsoft.com/office/drawing/2014/main" id="{0C7A426D-B46D-8E9B-1279-DF279D4003D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4" name="Line 1926">
              <a:extLst>
                <a:ext uri="{FF2B5EF4-FFF2-40B4-BE49-F238E27FC236}">
                  <a16:creationId xmlns:a16="http://schemas.microsoft.com/office/drawing/2014/main" id="{56B8C2FB-989D-F099-63F5-30A2541C440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5" name="Line 1927">
              <a:extLst>
                <a:ext uri="{FF2B5EF4-FFF2-40B4-BE49-F238E27FC236}">
                  <a16:creationId xmlns:a16="http://schemas.microsoft.com/office/drawing/2014/main" id="{C83BF67E-482E-BFFB-117D-F97993334D7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6" name="Line 1928">
              <a:extLst>
                <a:ext uri="{FF2B5EF4-FFF2-40B4-BE49-F238E27FC236}">
                  <a16:creationId xmlns:a16="http://schemas.microsoft.com/office/drawing/2014/main" id="{18E7D87D-BF7D-CF73-539D-ABE02470040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7" name="Line 1929">
              <a:extLst>
                <a:ext uri="{FF2B5EF4-FFF2-40B4-BE49-F238E27FC236}">
                  <a16:creationId xmlns:a16="http://schemas.microsoft.com/office/drawing/2014/main" id="{0C2B9B0F-FD8F-7239-B48C-4CDDEED7CCD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8" name="Freeform 1930">
              <a:extLst>
                <a:ext uri="{FF2B5EF4-FFF2-40B4-BE49-F238E27FC236}">
                  <a16:creationId xmlns:a16="http://schemas.microsoft.com/office/drawing/2014/main" id="{D33B6C7D-ADFA-39A9-FE82-9F7900EB6C5E}"/>
                </a:ext>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a:extLst>
                <a:ext uri="{FF2B5EF4-FFF2-40B4-BE49-F238E27FC236}">
                  <a16:creationId xmlns:a16="http://schemas.microsoft.com/office/drawing/2014/main" id="{8068396D-BD86-E1EC-5BF7-D1B402919A34}"/>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a:extLst>
                <a:ext uri="{FF2B5EF4-FFF2-40B4-BE49-F238E27FC236}">
                  <a16:creationId xmlns:a16="http://schemas.microsoft.com/office/drawing/2014/main" id="{3788A6C9-C111-C1B2-99A1-8E58F7365F6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1" name="Line 1933">
              <a:extLst>
                <a:ext uri="{FF2B5EF4-FFF2-40B4-BE49-F238E27FC236}">
                  <a16:creationId xmlns:a16="http://schemas.microsoft.com/office/drawing/2014/main" id="{0C315EE2-A448-9115-CDD3-83A4FAD16C2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2" name="Line 1934">
              <a:extLst>
                <a:ext uri="{FF2B5EF4-FFF2-40B4-BE49-F238E27FC236}">
                  <a16:creationId xmlns:a16="http://schemas.microsoft.com/office/drawing/2014/main" id="{6996278D-E655-45BB-53F9-AD45B39E2F9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3" name="Line 1935">
              <a:extLst>
                <a:ext uri="{FF2B5EF4-FFF2-40B4-BE49-F238E27FC236}">
                  <a16:creationId xmlns:a16="http://schemas.microsoft.com/office/drawing/2014/main" id="{6638A67B-B157-D32B-2ED5-626563CC925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4" name="Line 1936">
              <a:extLst>
                <a:ext uri="{FF2B5EF4-FFF2-40B4-BE49-F238E27FC236}">
                  <a16:creationId xmlns:a16="http://schemas.microsoft.com/office/drawing/2014/main" id="{6AB59E37-9A63-38CD-19E1-4A2BBE105B5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5" name="Line 1937">
              <a:extLst>
                <a:ext uri="{FF2B5EF4-FFF2-40B4-BE49-F238E27FC236}">
                  <a16:creationId xmlns:a16="http://schemas.microsoft.com/office/drawing/2014/main" id="{F2D0D582-09DD-4D0D-5E4E-CFA8ED9A365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6" name="Line 1938">
              <a:extLst>
                <a:ext uri="{FF2B5EF4-FFF2-40B4-BE49-F238E27FC236}">
                  <a16:creationId xmlns:a16="http://schemas.microsoft.com/office/drawing/2014/main" id="{0344786F-90EF-4CAC-7571-5BB0BD66BAD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7" name="Line 1939">
              <a:extLst>
                <a:ext uri="{FF2B5EF4-FFF2-40B4-BE49-F238E27FC236}">
                  <a16:creationId xmlns:a16="http://schemas.microsoft.com/office/drawing/2014/main" id="{ABA7970A-643C-65AE-223B-9BE9A26FC56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8" name="Line 1940">
              <a:extLst>
                <a:ext uri="{FF2B5EF4-FFF2-40B4-BE49-F238E27FC236}">
                  <a16:creationId xmlns:a16="http://schemas.microsoft.com/office/drawing/2014/main" id="{798B7021-F9DF-D715-2748-74EC1D69C95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9" name="Line 1941">
              <a:extLst>
                <a:ext uri="{FF2B5EF4-FFF2-40B4-BE49-F238E27FC236}">
                  <a16:creationId xmlns:a16="http://schemas.microsoft.com/office/drawing/2014/main" id="{4A3C4A3F-6D6D-B145-27B8-CCAF9623D19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0" name="Line 1942">
              <a:extLst>
                <a:ext uri="{FF2B5EF4-FFF2-40B4-BE49-F238E27FC236}">
                  <a16:creationId xmlns:a16="http://schemas.microsoft.com/office/drawing/2014/main" id="{B314585A-1C0A-3C4D-5418-81AE77D8048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1" name="Freeform 1943">
              <a:extLst>
                <a:ext uri="{FF2B5EF4-FFF2-40B4-BE49-F238E27FC236}">
                  <a16:creationId xmlns:a16="http://schemas.microsoft.com/office/drawing/2014/main" id="{2790F15D-FF38-5A06-C484-43C1CCA752AD}"/>
                </a:ext>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a:extLst>
                <a:ext uri="{FF2B5EF4-FFF2-40B4-BE49-F238E27FC236}">
                  <a16:creationId xmlns:a16="http://schemas.microsoft.com/office/drawing/2014/main" id="{0DFE85E3-8C30-B048-3518-E48783B2DF72}"/>
                </a:ext>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a:extLst>
                <a:ext uri="{FF2B5EF4-FFF2-40B4-BE49-F238E27FC236}">
                  <a16:creationId xmlns:a16="http://schemas.microsoft.com/office/drawing/2014/main" id="{A632715F-1B4C-6097-39C1-64D1A9BDCD0D}"/>
                </a:ext>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a:extLst>
                <a:ext uri="{FF2B5EF4-FFF2-40B4-BE49-F238E27FC236}">
                  <a16:creationId xmlns:a16="http://schemas.microsoft.com/office/drawing/2014/main" id="{0D5CB981-E56D-9C60-FA17-1A165A41A4A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5" name="Freeform 1947">
              <a:extLst>
                <a:ext uri="{FF2B5EF4-FFF2-40B4-BE49-F238E27FC236}">
                  <a16:creationId xmlns:a16="http://schemas.microsoft.com/office/drawing/2014/main" id="{8256E756-1711-EC7C-99DE-152C44EF67ED}"/>
                </a:ext>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a:extLst>
                <a:ext uri="{FF2B5EF4-FFF2-40B4-BE49-F238E27FC236}">
                  <a16:creationId xmlns:a16="http://schemas.microsoft.com/office/drawing/2014/main" id="{42429BA3-667A-F0FF-E38A-1C138BC601DC}"/>
                </a:ext>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a:extLst>
                <a:ext uri="{FF2B5EF4-FFF2-40B4-BE49-F238E27FC236}">
                  <a16:creationId xmlns:a16="http://schemas.microsoft.com/office/drawing/2014/main" id="{815EE87F-AD00-5746-42A8-957FD2C18F47}"/>
                </a:ext>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a:extLst>
                <a:ext uri="{FF2B5EF4-FFF2-40B4-BE49-F238E27FC236}">
                  <a16:creationId xmlns:a16="http://schemas.microsoft.com/office/drawing/2014/main" id="{A2315CA9-826F-890D-1F50-EE6EA8AC76B4}"/>
                </a:ext>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a:extLst>
                <a:ext uri="{FF2B5EF4-FFF2-40B4-BE49-F238E27FC236}">
                  <a16:creationId xmlns:a16="http://schemas.microsoft.com/office/drawing/2014/main" id="{AD5F02FB-FF85-5CC8-4C3F-4B770F79D15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0" name="Freeform 1952">
              <a:extLst>
                <a:ext uri="{FF2B5EF4-FFF2-40B4-BE49-F238E27FC236}">
                  <a16:creationId xmlns:a16="http://schemas.microsoft.com/office/drawing/2014/main" id="{5E6125F0-C82C-9814-1FCD-B2885F68A1B0}"/>
                </a:ext>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a:extLst>
                <a:ext uri="{FF2B5EF4-FFF2-40B4-BE49-F238E27FC236}">
                  <a16:creationId xmlns:a16="http://schemas.microsoft.com/office/drawing/2014/main" id="{0258448C-4A53-603B-9B70-E075C1A8EE17}"/>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a:extLst>
                <a:ext uri="{FF2B5EF4-FFF2-40B4-BE49-F238E27FC236}">
                  <a16:creationId xmlns:a16="http://schemas.microsoft.com/office/drawing/2014/main" id="{27F43FC7-9849-1918-33E4-E9F8AA56B60B}"/>
                </a:ext>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a:extLst>
                <a:ext uri="{FF2B5EF4-FFF2-40B4-BE49-F238E27FC236}">
                  <a16:creationId xmlns:a16="http://schemas.microsoft.com/office/drawing/2014/main" id="{51B9B9F2-03E1-02D8-A1EE-A2BE6909614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4" name="Line 1956">
              <a:extLst>
                <a:ext uri="{FF2B5EF4-FFF2-40B4-BE49-F238E27FC236}">
                  <a16:creationId xmlns:a16="http://schemas.microsoft.com/office/drawing/2014/main" id="{8C30DBBE-31DF-2577-8A4B-137F271BFC2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5" name="Line 1957">
              <a:extLst>
                <a:ext uri="{FF2B5EF4-FFF2-40B4-BE49-F238E27FC236}">
                  <a16:creationId xmlns:a16="http://schemas.microsoft.com/office/drawing/2014/main" id="{66E3B44B-2A86-EE13-28C7-55DE868F536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6" name="Line 1958">
              <a:extLst>
                <a:ext uri="{FF2B5EF4-FFF2-40B4-BE49-F238E27FC236}">
                  <a16:creationId xmlns:a16="http://schemas.microsoft.com/office/drawing/2014/main" id="{4B66DF7C-DA48-D14B-49C0-01E31402FB7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7" name="Line 1959">
              <a:extLst>
                <a:ext uri="{FF2B5EF4-FFF2-40B4-BE49-F238E27FC236}">
                  <a16:creationId xmlns:a16="http://schemas.microsoft.com/office/drawing/2014/main" id="{7E663081-430A-0DCC-38F5-95ECEC22517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8" name="Freeform 1960">
              <a:extLst>
                <a:ext uri="{FF2B5EF4-FFF2-40B4-BE49-F238E27FC236}">
                  <a16:creationId xmlns:a16="http://schemas.microsoft.com/office/drawing/2014/main" id="{F717A7A4-D21B-B7AA-AADC-2B5436898BA9}"/>
                </a:ext>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a:extLst>
                <a:ext uri="{FF2B5EF4-FFF2-40B4-BE49-F238E27FC236}">
                  <a16:creationId xmlns:a16="http://schemas.microsoft.com/office/drawing/2014/main" id="{BE1316A0-5EF1-DD87-3F9F-63946F8E9FC2}"/>
                </a:ext>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a:extLst>
                <a:ext uri="{FF2B5EF4-FFF2-40B4-BE49-F238E27FC236}">
                  <a16:creationId xmlns:a16="http://schemas.microsoft.com/office/drawing/2014/main" id="{EEBC8C3F-D288-1C3B-F0EE-5242F6FE32B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1" name="Line 1963">
              <a:extLst>
                <a:ext uri="{FF2B5EF4-FFF2-40B4-BE49-F238E27FC236}">
                  <a16:creationId xmlns:a16="http://schemas.microsoft.com/office/drawing/2014/main" id="{46C8BA74-3F2C-B2BD-A5AE-EE3D8E3FBCCC}"/>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2" name="Line 1964">
              <a:extLst>
                <a:ext uri="{FF2B5EF4-FFF2-40B4-BE49-F238E27FC236}">
                  <a16:creationId xmlns:a16="http://schemas.microsoft.com/office/drawing/2014/main" id="{99D51EB2-8C79-AF24-AA49-7CC456B05056}"/>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3" name="Freeform 1965">
              <a:extLst>
                <a:ext uri="{FF2B5EF4-FFF2-40B4-BE49-F238E27FC236}">
                  <a16:creationId xmlns:a16="http://schemas.microsoft.com/office/drawing/2014/main" id="{FD51BEC6-4F7D-8E61-9FBC-5E9DB88C8064}"/>
                </a:ext>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a:extLst>
                <a:ext uri="{FF2B5EF4-FFF2-40B4-BE49-F238E27FC236}">
                  <a16:creationId xmlns:a16="http://schemas.microsoft.com/office/drawing/2014/main" id="{C91707ED-AADC-A053-7C2D-0E695632201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5" name="Line 1967">
              <a:extLst>
                <a:ext uri="{FF2B5EF4-FFF2-40B4-BE49-F238E27FC236}">
                  <a16:creationId xmlns:a16="http://schemas.microsoft.com/office/drawing/2014/main" id="{60EE5123-B42A-CD23-BDF9-2E5483CCDC0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6" name="Line 1968">
              <a:extLst>
                <a:ext uri="{FF2B5EF4-FFF2-40B4-BE49-F238E27FC236}">
                  <a16:creationId xmlns:a16="http://schemas.microsoft.com/office/drawing/2014/main" id="{CC7FCC99-87CB-FDD8-4B8A-D5BDAA5CA57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7" name="Line 1969">
              <a:extLst>
                <a:ext uri="{FF2B5EF4-FFF2-40B4-BE49-F238E27FC236}">
                  <a16:creationId xmlns:a16="http://schemas.microsoft.com/office/drawing/2014/main" id="{6208A5A0-1CC8-627E-242D-AEE3598350C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8" name="Line 1970">
              <a:extLst>
                <a:ext uri="{FF2B5EF4-FFF2-40B4-BE49-F238E27FC236}">
                  <a16:creationId xmlns:a16="http://schemas.microsoft.com/office/drawing/2014/main" id="{59B2FA87-EA7A-15FE-3B85-239FFE47F70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9" name="Freeform 1971">
              <a:extLst>
                <a:ext uri="{FF2B5EF4-FFF2-40B4-BE49-F238E27FC236}">
                  <a16:creationId xmlns:a16="http://schemas.microsoft.com/office/drawing/2014/main" id="{9FBFA492-7C4E-701A-BA98-A1A4572677BB}"/>
                </a:ext>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a:extLst>
                <a:ext uri="{FF2B5EF4-FFF2-40B4-BE49-F238E27FC236}">
                  <a16:creationId xmlns:a16="http://schemas.microsoft.com/office/drawing/2014/main" id="{65269FC3-AC95-7461-9953-84FEACF6BE9F}"/>
                </a:ext>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a:extLst>
                <a:ext uri="{FF2B5EF4-FFF2-40B4-BE49-F238E27FC236}">
                  <a16:creationId xmlns:a16="http://schemas.microsoft.com/office/drawing/2014/main" id="{4560E547-5C61-A319-416E-0D4BBF23710C}"/>
                </a:ext>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652" name="Line 1974">
              <a:extLst>
                <a:ext uri="{FF2B5EF4-FFF2-40B4-BE49-F238E27FC236}">
                  <a16:creationId xmlns:a16="http://schemas.microsoft.com/office/drawing/2014/main" id="{2E84EBF1-B9BC-60C6-FA9A-912EAA1658A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3" name="Freeform 1975">
              <a:extLst>
                <a:ext uri="{FF2B5EF4-FFF2-40B4-BE49-F238E27FC236}">
                  <a16:creationId xmlns:a16="http://schemas.microsoft.com/office/drawing/2014/main" id="{125147FB-6993-1949-CFFC-B683F43DA985}"/>
                </a:ext>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a:extLst>
                <a:ext uri="{FF2B5EF4-FFF2-40B4-BE49-F238E27FC236}">
                  <a16:creationId xmlns:a16="http://schemas.microsoft.com/office/drawing/2014/main" id="{1D8C7229-DDD9-F482-ED98-0F0EE893CA7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5" name="Rectangle 1977">
              <a:extLst>
                <a:ext uri="{FF2B5EF4-FFF2-40B4-BE49-F238E27FC236}">
                  <a16:creationId xmlns:a16="http://schemas.microsoft.com/office/drawing/2014/main" id="{80BBE068-AEF1-F935-0B2A-457C44EE09FC}"/>
                </a:ext>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656" name="Freeform 1978">
              <a:extLst>
                <a:ext uri="{FF2B5EF4-FFF2-40B4-BE49-F238E27FC236}">
                  <a16:creationId xmlns:a16="http://schemas.microsoft.com/office/drawing/2014/main" id="{A0ACF272-8B81-9727-1FA7-CE7887A24CC8}"/>
                </a:ext>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a:extLst>
                <a:ext uri="{FF2B5EF4-FFF2-40B4-BE49-F238E27FC236}">
                  <a16:creationId xmlns:a16="http://schemas.microsoft.com/office/drawing/2014/main" id="{D97A4A09-4942-BC24-3E9B-E1AAD698BB51}"/>
                </a:ext>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a:extLst>
                <a:ext uri="{FF2B5EF4-FFF2-40B4-BE49-F238E27FC236}">
                  <a16:creationId xmlns:a16="http://schemas.microsoft.com/office/drawing/2014/main" id="{DCAEEBE5-CDC9-4B02-1558-A2E0B5417CC2}"/>
                </a:ext>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a:extLst>
                <a:ext uri="{FF2B5EF4-FFF2-40B4-BE49-F238E27FC236}">
                  <a16:creationId xmlns:a16="http://schemas.microsoft.com/office/drawing/2014/main" id="{36231FD2-BF57-8CDF-E84C-A0013DAC274D}"/>
                </a:ext>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a:extLst>
                <a:ext uri="{FF2B5EF4-FFF2-40B4-BE49-F238E27FC236}">
                  <a16:creationId xmlns:a16="http://schemas.microsoft.com/office/drawing/2014/main" id="{A017D856-599B-35FD-4959-AE594BBECD7E}"/>
                </a:ext>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a:extLst>
                <a:ext uri="{FF2B5EF4-FFF2-40B4-BE49-F238E27FC236}">
                  <a16:creationId xmlns:a16="http://schemas.microsoft.com/office/drawing/2014/main" id="{29838EE8-D5E9-89F0-F9DF-1D55E25955CE}"/>
                </a:ext>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a:extLst>
              <a:ext uri="{FF2B5EF4-FFF2-40B4-BE49-F238E27FC236}">
                <a16:creationId xmlns:a16="http://schemas.microsoft.com/office/drawing/2014/main" id="{CCB120D7-9C4A-3D18-90F8-5C6FABCEAEED}"/>
              </a:ext>
            </a:extLst>
          </p:cNvPr>
          <p:cNvSpPr/>
          <p:nvPr/>
        </p:nvSpPr>
        <p:spPr>
          <a:xfrm>
            <a:off x="325438" y="1484313"/>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12725" indent="-212725"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a:extLst>
              <a:ext uri="{FF2B5EF4-FFF2-40B4-BE49-F238E27FC236}">
                <a16:creationId xmlns:a16="http://schemas.microsoft.com/office/drawing/2014/main" id="{4E53210B-0756-0235-8473-7B19CA2DE8D3}"/>
              </a:ext>
            </a:extLst>
          </p:cNvPr>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a:extLst>
              <a:ext uri="{FF2B5EF4-FFF2-40B4-BE49-F238E27FC236}">
                <a16:creationId xmlns:a16="http://schemas.microsoft.com/office/drawing/2014/main" id="{6030EA5A-23BF-FC70-9143-D018DC67EDED}"/>
              </a:ext>
            </a:extLst>
          </p:cNvPr>
          <p:cNvSpPr txBox="1"/>
          <p:nvPr/>
        </p:nvSpPr>
        <p:spPr bwMode="auto">
          <a:xfrm>
            <a:off x="468313" y="2349500"/>
            <a:ext cx="7540625" cy="830263"/>
          </a:xfrm>
          <a:prstGeom prst="rect">
            <a:avLst/>
          </a:prstGeom>
          <a:solidFill>
            <a:schemeClr val="accent5">
              <a:lumMod val="20000"/>
              <a:lumOff val="80000"/>
            </a:schemeClr>
          </a:solidFill>
          <a:ln>
            <a:noFill/>
          </a:ln>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a:extLst>
              <a:ext uri="{FF2B5EF4-FFF2-40B4-BE49-F238E27FC236}">
                <a16:creationId xmlns:a16="http://schemas.microsoft.com/office/drawing/2014/main" id="{73E860CE-5B27-D740-CB88-2B834477A4E5}"/>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0733" name="テキスト ボックス 1665">
            <a:extLst>
              <a:ext uri="{FF2B5EF4-FFF2-40B4-BE49-F238E27FC236}">
                <a16:creationId xmlns:a16="http://schemas.microsoft.com/office/drawing/2014/main" id="{43425B9D-29E5-DCA3-4EDA-872BC42D6CAF}"/>
              </a:ext>
            </a:extLst>
          </p:cNvPr>
          <p:cNvSpPr txBox="1">
            <a:spLocks noChangeArrowheads="1"/>
          </p:cNvSpPr>
          <p:nvPr/>
        </p:nvSpPr>
        <p:spPr bwMode="auto">
          <a:xfrm>
            <a:off x="115888" y="5013325"/>
            <a:ext cx="8932862" cy="771525"/>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交通事故減少便益 </a:t>
            </a:r>
            <a:r>
              <a:rPr lang="en-US" altLang="ja-JP" sz="1800" b="1" dirty="0">
                <a:latin typeface="Meiryo UI" panose="020B0604030504040204" pitchFamily="50" charset="-128"/>
                <a:ea typeface="Meiryo UI" panose="020B0604030504040204" pitchFamily="50" charset="-128"/>
              </a:rPr>
              <a:t>1.6</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p:txBody>
      </p:sp>
      <p:sp>
        <p:nvSpPr>
          <p:cNvPr id="30734" name="スライド番号プレースホルダー 3">
            <a:extLst>
              <a:ext uri="{FF2B5EF4-FFF2-40B4-BE49-F238E27FC236}">
                <a16:creationId xmlns:a16="http://schemas.microsoft.com/office/drawing/2014/main" id="{D1204BC8-9EDD-1E9D-28CD-8FF9940E9515}"/>
              </a:ext>
            </a:extLst>
          </p:cNvPr>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BF0CEF5A-7A0C-4C86-8D5C-98C3D9A04993}" type="slidenum">
              <a:rPr lang="ja-JP" altLang="en-US" sz="2000">
                <a:latin typeface="Arial" panose="020B0604020202020204" pitchFamily="34" charset="0"/>
              </a:rPr>
              <a:pPr algn="r" eaLnBrk="1" hangingPunct="1">
                <a:spcBef>
                  <a:spcPct val="0"/>
                </a:spcBef>
                <a:buFontTx/>
                <a:buNone/>
              </a:pPr>
              <a:t>11</a:t>
            </a:fld>
            <a:endParaRPr lang="ja-JP" altLang="en-US" sz="2000">
              <a:latin typeface="Arial" panose="020B0604020202020204" pitchFamily="34" charset="0"/>
            </a:endParaRPr>
          </a:p>
        </p:txBody>
      </p:sp>
      <p:sp>
        <p:nvSpPr>
          <p:cNvPr id="3" name="テキスト ボックス 33">
            <a:extLst>
              <a:ext uri="{FF2B5EF4-FFF2-40B4-BE49-F238E27FC236}">
                <a16:creationId xmlns:a16="http://schemas.microsoft.com/office/drawing/2014/main" id="{E251BF41-5CCD-76FA-A39E-4E11E87529FF}"/>
              </a:ext>
            </a:extLst>
          </p:cNvPr>
          <p:cNvSpPr>
            <a:spLocks noChangeArrowheads="1"/>
          </p:cNvSpPr>
          <p:nvPr/>
        </p:nvSpPr>
        <p:spPr bwMode="auto">
          <a:xfrm>
            <a:off x="5940152" y="5816297"/>
            <a:ext cx="32063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便益は基準年の価値に換算した現在価値額</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正方形/長方形 4">
            <a:extLst>
              <a:ext uri="{FF2B5EF4-FFF2-40B4-BE49-F238E27FC236}">
                <a16:creationId xmlns:a16="http://schemas.microsoft.com/office/drawing/2014/main" id="{47202451-0B97-1671-A4F6-0E3F99862524}"/>
              </a:ext>
            </a:extLst>
          </p:cNvPr>
          <p:cNvSpPr>
            <a:spLocks noChangeArrowheads="1"/>
          </p:cNvSpPr>
          <p:nvPr/>
        </p:nvSpPr>
        <p:spPr bwMode="auto">
          <a:xfrm>
            <a:off x="195263"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事業の投資効果（費用便益分析）②</a:t>
            </a:r>
          </a:p>
        </p:txBody>
      </p:sp>
      <p:sp>
        <p:nvSpPr>
          <p:cNvPr id="6" name="正方形/長方形 5">
            <a:extLst>
              <a:ext uri="{FF2B5EF4-FFF2-40B4-BE49-F238E27FC236}">
                <a16:creationId xmlns:a16="http://schemas.microsoft.com/office/drawing/2014/main" id="{931A88F6-C084-5446-6BDA-64EBA9077E59}"/>
              </a:ext>
            </a:extLst>
          </p:cNvPr>
          <p:cNvSpPr/>
          <p:nvPr/>
        </p:nvSpPr>
        <p:spPr>
          <a:xfrm>
            <a:off x="300038" y="981075"/>
            <a:ext cx="8737600" cy="646113"/>
          </a:xfrm>
          <a:prstGeom prst="rect">
            <a:avLst/>
          </a:prstGeom>
          <a:ln>
            <a:solidFill>
              <a:schemeClr val="tx2">
                <a:lumMod val="50000"/>
              </a:schemeClr>
            </a:solidFill>
          </a:ln>
        </p:spPr>
        <p:txBody>
          <a:bodyPr>
            <a:spAutoFit/>
          </a:bodyPr>
          <a:lstStyle/>
          <a:p>
            <a:pPr eaLnBrk="1" hangingPunct="1">
              <a:defRPr/>
            </a:pPr>
            <a:r>
              <a:rPr lang="ja-JP" altLang="en-US" dirty="0">
                <a:solidFill>
                  <a:schemeClr val="tx1"/>
                </a:solidFill>
                <a:latin typeface="Arial" charset="0"/>
                <a:ea typeface="ＭＳ Ｐゴシック" charset="-128"/>
              </a:rPr>
              <a:t>＜便益＞　走行時間短縮、走行経費減少、交通事故減少</a:t>
            </a:r>
          </a:p>
          <a:p>
            <a:pPr eaLnBrk="1" hangingPunct="1">
              <a:defRPr/>
            </a:pPr>
            <a:r>
              <a:rPr lang="ja-JP" altLang="en-US" dirty="0">
                <a:solidFill>
                  <a:schemeClr val="tx1"/>
                </a:solidFill>
                <a:latin typeface="Arial" charset="0"/>
                <a:ea typeface="ＭＳ Ｐゴシック" charset="-128"/>
              </a:rPr>
              <a:t>＜費用＞　道路整備に係る事業費、維持管理費</a:t>
            </a:r>
          </a:p>
        </p:txBody>
      </p:sp>
      <p:sp>
        <p:nvSpPr>
          <p:cNvPr id="32772" name="テキスト ボックス 6">
            <a:extLst>
              <a:ext uri="{FF2B5EF4-FFF2-40B4-BE49-F238E27FC236}">
                <a16:creationId xmlns:a16="http://schemas.microsoft.com/office/drawing/2014/main" id="{06BF5709-0995-6A0F-4CB2-51B5A7AEADE5}"/>
              </a:ext>
            </a:extLst>
          </p:cNvPr>
          <p:cNvSpPr txBox="1">
            <a:spLocks noChangeArrowheads="1"/>
          </p:cNvSpPr>
          <p:nvPr/>
        </p:nvSpPr>
        <p:spPr bwMode="auto">
          <a:xfrm>
            <a:off x="4941888" y="1628800"/>
            <a:ext cx="3879850" cy="80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3000"/>
              </a:lnSpc>
              <a:spcBef>
                <a:spcPct val="0"/>
              </a:spcBef>
              <a:buFontTx/>
              <a:buNone/>
            </a:pPr>
            <a:r>
              <a:rPr lang="ja-JP" altLang="en-US" sz="2000" dirty="0">
                <a:latin typeface="ＭＳ Ｐゴシック" panose="020B0600070205080204" pitchFamily="50" charset="-128"/>
              </a:rPr>
              <a:t>◆費用便益比　</a:t>
            </a:r>
            <a:endParaRPr lang="en-US" altLang="ja-JP" sz="2000" dirty="0">
              <a:latin typeface="ＭＳ Ｐゴシック" panose="020B0600070205080204" pitchFamily="50" charset="-128"/>
            </a:endParaRPr>
          </a:p>
          <a:p>
            <a:pPr eaLnBrk="1" hangingPunct="1">
              <a:lnSpc>
                <a:spcPts val="3000"/>
              </a:lnSpc>
              <a:spcBef>
                <a:spcPct val="0"/>
              </a:spcBef>
              <a:buFont typeface="Arial" panose="020B0604020202020204" pitchFamily="34" charset="0"/>
              <a:buNone/>
            </a:pPr>
            <a:r>
              <a:rPr lang="ja-JP" altLang="en-US" sz="2000" dirty="0">
                <a:latin typeface="ＭＳ Ｐゴシック" panose="020B0600070205080204" pitchFamily="50" charset="-128"/>
              </a:rPr>
              <a:t>　　</a:t>
            </a:r>
            <a:r>
              <a:rPr lang="en-US" altLang="ja-JP" sz="2000" dirty="0">
                <a:latin typeface="ＭＳ Ｐゴシック" panose="020B0600070205080204" pitchFamily="50" charset="-128"/>
              </a:rPr>
              <a:t>B/C = </a:t>
            </a:r>
            <a:r>
              <a:rPr lang="ja-JP" altLang="en-US" sz="2000" dirty="0">
                <a:latin typeface="ＭＳ Ｐゴシック" panose="020B0600070205080204" pitchFamily="50" charset="-128"/>
              </a:rPr>
              <a:t>３．８７</a:t>
            </a:r>
            <a:endParaRPr lang="en-US" altLang="ja-JP" sz="2000" dirty="0">
              <a:latin typeface="ＭＳ Ｐゴシック" panose="020B0600070205080204" pitchFamily="50" charset="-128"/>
            </a:endParaRPr>
          </a:p>
        </p:txBody>
      </p:sp>
      <p:sp>
        <p:nvSpPr>
          <p:cNvPr id="32773" name="テキスト ボックス 7">
            <a:extLst>
              <a:ext uri="{FF2B5EF4-FFF2-40B4-BE49-F238E27FC236}">
                <a16:creationId xmlns:a16="http://schemas.microsoft.com/office/drawing/2014/main" id="{E31A81CC-C812-C654-694C-01A5B2F7F9CD}"/>
              </a:ext>
            </a:extLst>
          </p:cNvPr>
          <p:cNvSpPr txBox="1">
            <a:spLocks noChangeArrowheads="1"/>
          </p:cNvSpPr>
          <p:nvPr/>
        </p:nvSpPr>
        <p:spPr bwMode="auto">
          <a:xfrm>
            <a:off x="4941888" y="4334669"/>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ＭＳ Ｐゴシック" panose="020B0600070205080204" pitchFamily="50" charset="-128"/>
              </a:rPr>
              <a:t>◆</a:t>
            </a:r>
            <a:r>
              <a:rPr lang="ja-JP" altLang="en-US" sz="2000">
                <a:latin typeface="Arial" panose="020B0604020202020204" pitchFamily="34" charset="0"/>
              </a:rPr>
              <a:t>費用（</a:t>
            </a:r>
            <a:r>
              <a:rPr lang="en-US" altLang="ja-JP" sz="2000">
                <a:latin typeface="Arial" panose="020B0604020202020204" pitchFamily="34" charset="0"/>
              </a:rPr>
              <a:t>C</a:t>
            </a:r>
            <a:r>
              <a:rPr lang="ja-JP" altLang="en-US" sz="2000">
                <a:latin typeface="Arial" panose="020B0604020202020204" pitchFamily="34" charset="0"/>
              </a:rPr>
              <a:t>）</a:t>
            </a:r>
          </a:p>
        </p:txBody>
      </p:sp>
      <p:sp>
        <p:nvSpPr>
          <p:cNvPr id="13" name="正方形/長方形 12">
            <a:extLst>
              <a:ext uri="{FF2B5EF4-FFF2-40B4-BE49-F238E27FC236}">
                <a16:creationId xmlns:a16="http://schemas.microsoft.com/office/drawing/2014/main" id="{142A227F-0C8B-E9F1-5FC2-491886888577}"/>
              </a:ext>
            </a:extLst>
          </p:cNvPr>
          <p:cNvSpPr/>
          <p:nvPr/>
        </p:nvSpPr>
        <p:spPr>
          <a:xfrm>
            <a:off x="287338" y="1822450"/>
            <a:ext cx="4681537" cy="4597862"/>
          </a:xfrm>
          <a:prstGeom prst="rect">
            <a:avLst/>
          </a:prstGeom>
          <a:ln>
            <a:solidFill>
              <a:schemeClr val="tx2">
                <a:lumMod val="50000"/>
              </a:schemeClr>
            </a:solidFill>
          </a:ln>
        </p:spPr>
        <p:txBody>
          <a:bodyPr>
            <a:spAutoFit/>
          </a:bodyPr>
          <a:lstStyle/>
          <a:p>
            <a:pPr eaLnBrk="1" hangingPunct="1">
              <a:lnSpc>
                <a:spcPct val="150000"/>
              </a:lnSpc>
              <a:tabLst>
                <a:tab pos="1968500" algn="l"/>
              </a:tabLst>
              <a:defRPr/>
            </a:pPr>
            <a:r>
              <a:rPr lang="ja-JP" altLang="en-US" b="1" dirty="0">
                <a:solidFill>
                  <a:schemeClr val="tx1"/>
                </a:solidFill>
                <a:latin typeface="+mj-ea"/>
                <a:ea typeface="ＭＳ Ｐゴシック" charset="-128"/>
              </a:rPr>
              <a:t>○算出条件等</a:t>
            </a:r>
          </a:p>
          <a:p>
            <a:pPr eaLnBrk="1" hangingPunct="1">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使用</a:t>
            </a:r>
            <a:r>
              <a:rPr lang="ja-JP" altLang="en-US" dirty="0">
                <a:solidFill>
                  <a:schemeClr val="tx1"/>
                </a:solidFill>
                <a:latin typeface="+mj-ea"/>
                <a:ea typeface="+mj-ea"/>
              </a:rPr>
              <a:t>マニュアル</a:t>
            </a:r>
            <a:r>
              <a:rPr lang="en-US" altLang="ja-JP" dirty="0">
                <a:solidFill>
                  <a:schemeClr val="tx1"/>
                </a:solidFill>
                <a:latin typeface="+mj-ea"/>
                <a:ea typeface="+mj-ea"/>
              </a:rPr>
              <a:t>	</a:t>
            </a:r>
            <a:r>
              <a:rPr lang="ja-JP" altLang="en-US" dirty="0">
                <a:solidFill>
                  <a:schemeClr val="tx1"/>
                </a:solidFill>
                <a:latin typeface="+mj-ea"/>
                <a:ea typeface="+mj-ea"/>
              </a:rPr>
              <a:t>：費用便益分析マニュアル</a:t>
            </a:r>
          </a:p>
          <a:p>
            <a:pPr algn="r" eaLnBrk="1" hangingPunct="1">
              <a:lnSpc>
                <a:spcPct val="150000"/>
              </a:lnSpc>
              <a:tabLst>
                <a:tab pos="1968500" algn="l"/>
              </a:tabLst>
              <a:defRPr/>
            </a:pPr>
            <a:r>
              <a:rPr lang="ja-JP" altLang="en-US" dirty="0">
                <a:solidFill>
                  <a:schemeClr val="tx1"/>
                </a:solidFill>
                <a:latin typeface="+mj-ea"/>
                <a:ea typeface="+mj-ea"/>
              </a:rPr>
              <a:t>　　　　　</a:t>
            </a:r>
            <a:r>
              <a:rPr lang="en-US" altLang="zh-CN" dirty="0">
                <a:solidFill>
                  <a:schemeClr val="tx1"/>
                </a:solidFill>
                <a:latin typeface="ＭＳ Ｐゴシック" panose="020B0600070205080204" pitchFamily="50" charset="-128"/>
              </a:rPr>
              <a:t> </a:t>
            </a:r>
            <a:r>
              <a:rPr lang="zh-CN" altLang="en-US" dirty="0">
                <a:solidFill>
                  <a:schemeClr val="tx1"/>
                </a:solidFill>
                <a:latin typeface="ＭＳ Ｐゴシック" panose="020B0600070205080204" pitchFamily="50" charset="-128"/>
              </a:rPr>
              <a:t>（国土交通省 </a:t>
            </a:r>
            <a:r>
              <a:rPr lang="ja-JP" altLang="en-US" dirty="0">
                <a:solidFill>
                  <a:schemeClr val="tx1"/>
                </a:solidFill>
                <a:latin typeface="ＭＳ Ｐゴシック" panose="020B0600070205080204" pitchFamily="50" charset="-128"/>
              </a:rPr>
              <a:t>令和</a:t>
            </a:r>
            <a:r>
              <a:rPr lang="en-US" altLang="ja-JP" dirty="0">
                <a:solidFill>
                  <a:schemeClr val="tx1"/>
                </a:solidFill>
                <a:latin typeface="ＭＳ Ｐゴシック" panose="020B0600070205080204" pitchFamily="50" charset="-128"/>
              </a:rPr>
              <a:t>4</a:t>
            </a:r>
            <a:r>
              <a:rPr lang="zh-CN" altLang="en-US" dirty="0">
                <a:solidFill>
                  <a:schemeClr val="tx1"/>
                </a:solidFill>
                <a:latin typeface="ＭＳ Ｐゴシック" panose="020B0600070205080204" pitchFamily="50" charset="-128"/>
              </a:rPr>
              <a:t>年</a:t>
            </a:r>
            <a:r>
              <a:rPr lang="en-US" altLang="zh-CN" dirty="0">
                <a:solidFill>
                  <a:schemeClr val="tx1"/>
                </a:solidFill>
                <a:latin typeface="ＭＳ Ｐゴシック" panose="020B0600070205080204" pitchFamily="50" charset="-128"/>
              </a:rPr>
              <a:t>2</a:t>
            </a:r>
            <a:r>
              <a:rPr lang="zh-CN" altLang="en-US" dirty="0">
                <a:solidFill>
                  <a:schemeClr val="tx1"/>
                </a:solidFill>
                <a:latin typeface="ＭＳ Ｐゴシック" panose="020B0600070205080204" pitchFamily="50" charset="-128"/>
              </a:rPr>
              <a:t>月）</a:t>
            </a:r>
          </a:p>
          <a:p>
            <a:pPr eaLnBrk="1" hangingPunct="1">
              <a:lnSpc>
                <a:spcPct val="150000"/>
              </a:lnSpc>
              <a:tabLst>
                <a:tab pos="1968500" algn="l"/>
              </a:tabLst>
              <a:defRPr/>
            </a:pPr>
            <a:r>
              <a:rPr lang="zh-TW" altLang="en-US" dirty="0">
                <a:solidFill>
                  <a:schemeClr val="tx1"/>
                </a:solidFill>
                <a:latin typeface="ＭＳ Ｐゴシック" panose="020B0600070205080204" pitchFamily="50" charset="-128"/>
              </a:rPr>
              <a:t>基準年</a:t>
            </a:r>
            <a:r>
              <a:rPr lang="ja-JP" altLang="en-US" dirty="0">
                <a:solidFill>
                  <a:schemeClr val="tx1"/>
                </a:solidFill>
                <a:latin typeface="ＭＳ Ｐゴシック" panose="020B0600070205080204" pitchFamily="50" charset="-128"/>
              </a:rPr>
              <a:t>　　　　　　　　 </a:t>
            </a:r>
            <a:r>
              <a:rPr lang="zh-TW" altLang="en-US" dirty="0">
                <a:solidFill>
                  <a:schemeClr val="tx1"/>
                </a:solidFill>
                <a:latin typeface="ＭＳ Ｐゴシック" panose="020B0600070205080204" pitchFamily="50" charset="-128"/>
              </a:rPr>
              <a:t>：</a:t>
            </a:r>
            <a:r>
              <a:rPr lang="ja-JP" altLang="en-US" dirty="0">
                <a:solidFill>
                  <a:schemeClr val="tx1"/>
                </a:solidFill>
                <a:latin typeface="ＭＳ Ｐゴシック" panose="020B0600070205080204" pitchFamily="50" charset="-128"/>
              </a:rPr>
              <a:t>令和</a:t>
            </a:r>
            <a:r>
              <a:rPr lang="en-US" altLang="ja-JP" dirty="0">
                <a:solidFill>
                  <a:schemeClr val="tx1"/>
                </a:solidFill>
                <a:latin typeface="ＭＳ Ｐゴシック" panose="020B0600070205080204" pitchFamily="50" charset="-128"/>
              </a:rPr>
              <a:t>5</a:t>
            </a:r>
            <a:r>
              <a:rPr lang="ja-JP" altLang="en-US" dirty="0">
                <a:solidFill>
                  <a:schemeClr val="tx1"/>
                </a:solidFill>
                <a:latin typeface="ＭＳ Ｐゴシック" panose="020B0600070205080204" pitchFamily="50" charset="-128"/>
              </a:rPr>
              <a:t>年</a:t>
            </a:r>
            <a:r>
              <a:rPr lang="zh-TW" altLang="en-US" dirty="0">
                <a:solidFill>
                  <a:schemeClr val="tx1"/>
                </a:solidFill>
                <a:latin typeface="ＭＳ Ｐゴシック" panose="020B0600070205080204" pitchFamily="50" charset="-128"/>
              </a:rPr>
              <a:t>度</a:t>
            </a:r>
            <a:endParaRPr lang="en-US" altLang="zh-TW" dirty="0">
              <a:solidFill>
                <a:schemeClr val="tx1"/>
              </a:solidFill>
              <a:latin typeface="ＭＳ Ｐゴシック" panose="020B0600070205080204" pitchFamily="50" charset="-128"/>
            </a:endParaRPr>
          </a:p>
          <a:p>
            <a:pPr eaLnBrk="1" hangingPunct="1">
              <a:lnSpc>
                <a:spcPct val="150000"/>
              </a:lnSpc>
              <a:tabLst>
                <a:tab pos="1968500" algn="l"/>
              </a:tabLst>
              <a:defRPr/>
            </a:pPr>
            <a:r>
              <a:rPr lang="zh-TW" altLang="en-US" dirty="0">
                <a:solidFill>
                  <a:schemeClr val="tx1"/>
                </a:solidFill>
                <a:latin typeface="ＭＳ Ｐゴシック" panose="020B0600070205080204" pitchFamily="50" charset="-128"/>
              </a:rPr>
              <a:t>検討期間</a:t>
            </a:r>
            <a:r>
              <a:rPr lang="ja-JP" altLang="en-US" dirty="0">
                <a:solidFill>
                  <a:schemeClr val="tx1"/>
                </a:solidFill>
                <a:latin typeface="ＭＳ Ｐゴシック" panose="020B0600070205080204" pitchFamily="50" charset="-128"/>
              </a:rPr>
              <a:t>　　　　　　  </a:t>
            </a:r>
            <a:r>
              <a:rPr lang="zh-TW" altLang="en-US" dirty="0">
                <a:solidFill>
                  <a:schemeClr val="tx1"/>
                </a:solidFill>
                <a:latin typeface="ＭＳ Ｐゴシック" panose="020B0600070205080204" pitchFamily="50" charset="-128"/>
              </a:rPr>
              <a:t>：</a:t>
            </a:r>
            <a:r>
              <a:rPr lang="en-US" altLang="zh-TW" dirty="0">
                <a:solidFill>
                  <a:schemeClr val="tx1"/>
                </a:solidFill>
                <a:latin typeface="ＭＳ Ｐゴシック" panose="020B0600070205080204" pitchFamily="50" charset="-128"/>
              </a:rPr>
              <a:t>50</a:t>
            </a:r>
            <a:r>
              <a:rPr lang="zh-TW" altLang="en-US" dirty="0">
                <a:solidFill>
                  <a:schemeClr val="tx1"/>
                </a:solidFill>
                <a:latin typeface="ＭＳ Ｐゴシック" panose="020B0600070205080204" pitchFamily="50" charset="-128"/>
              </a:rPr>
              <a:t>年間</a:t>
            </a:r>
          </a:p>
          <a:p>
            <a:pPr eaLnBrk="1" hangingPunct="1">
              <a:lnSpc>
                <a:spcPct val="150000"/>
              </a:lnSpc>
              <a:tabLst>
                <a:tab pos="1968500" algn="l"/>
              </a:tabLst>
              <a:defRPr/>
            </a:pPr>
            <a:r>
              <a:rPr lang="zh-CN" altLang="en-US" dirty="0">
                <a:solidFill>
                  <a:schemeClr val="tx1"/>
                </a:solidFill>
                <a:latin typeface="ＭＳ Ｐゴシック" panose="020B0600070205080204" pitchFamily="50" charset="-128"/>
              </a:rPr>
              <a:t>社会的割引率</a:t>
            </a:r>
            <a:r>
              <a:rPr lang="en-US" altLang="zh-CN" dirty="0">
                <a:solidFill>
                  <a:schemeClr val="tx1"/>
                </a:solidFill>
                <a:latin typeface="ＭＳ Ｐゴシック" panose="020B0600070205080204" pitchFamily="50" charset="-128"/>
              </a:rPr>
              <a:t>	</a:t>
            </a:r>
            <a:r>
              <a:rPr lang="ja-JP" altLang="en-US" dirty="0">
                <a:solidFill>
                  <a:schemeClr val="tx1"/>
                </a:solidFill>
                <a:latin typeface="ＭＳ Ｐゴシック" panose="020B0600070205080204" pitchFamily="50" charset="-128"/>
              </a:rPr>
              <a:t>：</a:t>
            </a:r>
            <a:r>
              <a:rPr lang="en-US" altLang="ja-JP" dirty="0">
                <a:solidFill>
                  <a:schemeClr val="tx1"/>
                </a:solidFill>
                <a:latin typeface="ＭＳ Ｐゴシック" panose="020B0600070205080204" pitchFamily="50" charset="-128"/>
              </a:rPr>
              <a:t>4</a:t>
            </a:r>
            <a:r>
              <a:rPr lang="zh-CN" altLang="en-US" dirty="0">
                <a:solidFill>
                  <a:schemeClr val="tx1"/>
                </a:solidFill>
                <a:latin typeface="ＭＳ Ｐゴシック" panose="020B0600070205080204" pitchFamily="50" charset="-128"/>
              </a:rPr>
              <a:t>％</a:t>
            </a:r>
          </a:p>
          <a:p>
            <a:pPr eaLnBrk="1" hangingPunct="1">
              <a:lnSpc>
                <a:spcPct val="150000"/>
              </a:lnSpc>
              <a:tabLst>
                <a:tab pos="1968500" algn="l"/>
              </a:tabLst>
              <a:defRPr/>
            </a:pPr>
            <a:r>
              <a:rPr lang="zh-TW" altLang="en-US" dirty="0">
                <a:solidFill>
                  <a:schemeClr val="tx1"/>
                </a:solidFill>
                <a:latin typeface="ＭＳ Ｐゴシック" panose="020B0600070205080204" pitchFamily="50" charset="-128"/>
              </a:rPr>
              <a:t>交通量推計時点</a:t>
            </a:r>
            <a:r>
              <a:rPr lang="ja-JP" altLang="en-US" dirty="0">
                <a:solidFill>
                  <a:schemeClr val="tx1"/>
                </a:solidFill>
                <a:latin typeface="ＭＳ Ｐゴシック" panose="020B0600070205080204" pitchFamily="50" charset="-128"/>
              </a:rPr>
              <a:t>　　 </a:t>
            </a:r>
            <a:r>
              <a:rPr lang="zh-TW" altLang="en-US" dirty="0">
                <a:solidFill>
                  <a:schemeClr val="tx1"/>
                </a:solidFill>
                <a:latin typeface="ＭＳ Ｐゴシック" panose="020B0600070205080204" pitchFamily="50" charset="-128"/>
              </a:rPr>
              <a:t>：</a:t>
            </a:r>
            <a:r>
              <a:rPr lang="ja-JP" altLang="en-US" dirty="0">
                <a:solidFill>
                  <a:schemeClr val="tx1"/>
                </a:solidFill>
                <a:latin typeface="ＭＳ Ｐゴシック" panose="020B0600070205080204" pitchFamily="50" charset="-128"/>
              </a:rPr>
              <a:t>令和</a:t>
            </a:r>
            <a:r>
              <a:rPr lang="en-US" altLang="ja-JP" dirty="0">
                <a:solidFill>
                  <a:schemeClr val="tx1"/>
                </a:solidFill>
                <a:latin typeface="ＭＳ Ｐゴシック" panose="020B0600070205080204" pitchFamily="50" charset="-128"/>
              </a:rPr>
              <a:t>2</a:t>
            </a:r>
            <a:r>
              <a:rPr lang="en-US" altLang="ja-JP" dirty="0">
                <a:solidFill>
                  <a:schemeClr val="tx1"/>
                </a:solidFill>
                <a:latin typeface="+mj-ea"/>
                <a:ea typeface="+mj-ea"/>
              </a:rPr>
              <a:t>2</a:t>
            </a:r>
            <a:r>
              <a:rPr lang="ja-JP" altLang="en-US" dirty="0">
                <a:solidFill>
                  <a:schemeClr val="tx1"/>
                </a:solidFill>
                <a:latin typeface="+mj-ea"/>
                <a:ea typeface="+mj-ea"/>
              </a:rPr>
              <a:t>年（</a:t>
            </a:r>
            <a:r>
              <a:rPr lang="en-US" altLang="ja-JP" dirty="0">
                <a:solidFill>
                  <a:schemeClr val="tx1"/>
                </a:solidFill>
                <a:latin typeface="+mj-ea"/>
                <a:ea typeface="+mj-ea"/>
              </a:rPr>
              <a:t>2040</a:t>
            </a:r>
            <a:r>
              <a:rPr lang="ja-JP" altLang="en-US" dirty="0">
                <a:solidFill>
                  <a:schemeClr val="tx1"/>
                </a:solidFill>
                <a:latin typeface="+mj-ea"/>
                <a:ea typeface="+mj-ea"/>
              </a:rPr>
              <a:t>年）度</a:t>
            </a:r>
            <a:endParaRPr lang="en-US" altLang="ja-JP" dirty="0">
              <a:solidFill>
                <a:schemeClr val="tx1"/>
              </a:solidFill>
              <a:latin typeface="+mj-ea"/>
              <a:ea typeface="+mj-ea"/>
            </a:endParaRPr>
          </a:p>
          <a:p>
            <a:pPr eaLnBrk="1" hangingPunct="1">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推計に用いた資料　 ：平成</a:t>
            </a:r>
            <a:r>
              <a:rPr lang="en-US" altLang="ja-JP" dirty="0">
                <a:solidFill>
                  <a:schemeClr val="tx1"/>
                </a:solidFill>
                <a:latin typeface="ＭＳ Ｐゴシック" panose="020B0600070205080204" pitchFamily="50" charset="-128"/>
                <a:ea typeface="ＭＳ Ｐゴシック" charset="-128"/>
              </a:rPr>
              <a:t>27</a:t>
            </a:r>
            <a:r>
              <a:rPr lang="ja-JP" altLang="en-US" dirty="0">
                <a:solidFill>
                  <a:schemeClr val="tx1"/>
                </a:solidFill>
                <a:latin typeface="ＭＳ Ｐゴシック" panose="020B0600070205080204" pitchFamily="50" charset="-128"/>
                <a:ea typeface="ＭＳ Ｐゴシック" charset="-128"/>
              </a:rPr>
              <a:t>年全国道路</a:t>
            </a:r>
            <a:endParaRPr lang="en-US" altLang="ja-JP" dirty="0">
              <a:solidFill>
                <a:schemeClr val="tx1"/>
              </a:solidFill>
              <a:latin typeface="ＭＳ Ｐゴシック" panose="020B0600070205080204" pitchFamily="50" charset="-128"/>
              <a:ea typeface="ＭＳ Ｐゴシック" charset="-128"/>
            </a:endParaRPr>
          </a:p>
          <a:p>
            <a:pPr eaLnBrk="1" hangingPunct="1">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　　　　　　　　　　　　　　・街路交通情勢調査</a:t>
            </a:r>
            <a:endParaRPr lang="en-US" altLang="ja-JP" dirty="0">
              <a:solidFill>
                <a:schemeClr val="tx1"/>
              </a:solidFill>
              <a:latin typeface="ＭＳ Ｐゴシック" panose="020B0600070205080204" pitchFamily="50" charset="-128"/>
              <a:ea typeface="ＭＳ Ｐゴシック" charset="-128"/>
            </a:endParaRPr>
          </a:p>
          <a:p>
            <a:pPr eaLnBrk="1" hangingPunct="1">
              <a:lnSpc>
                <a:spcPct val="150000"/>
              </a:lnSpc>
              <a:tabLst>
                <a:tab pos="1968500" algn="l"/>
              </a:tabLst>
              <a:defRPr/>
            </a:pPr>
            <a:r>
              <a:rPr lang="ja-JP" altLang="en-US" dirty="0">
                <a:solidFill>
                  <a:schemeClr val="tx1"/>
                </a:solidFill>
                <a:latin typeface="ＭＳ Ｐゴシック" panose="020B0600070205080204" pitchFamily="50" charset="-128"/>
              </a:rPr>
              <a:t>全体</a:t>
            </a:r>
            <a:r>
              <a:rPr lang="zh-TW" altLang="en-US" dirty="0">
                <a:solidFill>
                  <a:schemeClr val="tx1"/>
                </a:solidFill>
                <a:latin typeface="ＭＳ Ｐゴシック" panose="020B0600070205080204" pitchFamily="50" charset="-128"/>
              </a:rPr>
              <a:t>事業費</a:t>
            </a:r>
            <a:r>
              <a:rPr lang="ja-JP" altLang="en-US" dirty="0">
                <a:solidFill>
                  <a:schemeClr val="tx1"/>
                </a:solidFill>
                <a:latin typeface="ＭＳ Ｐゴシック" panose="020B0600070205080204" pitchFamily="50" charset="-128"/>
                <a:ea typeface="ＭＳ Ｐゴシック" charset="-128"/>
              </a:rPr>
              <a:t>　　　　　 </a:t>
            </a:r>
            <a:r>
              <a:rPr lang="zh-TW" altLang="en-US" dirty="0">
                <a:solidFill>
                  <a:schemeClr val="tx1"/>
                </a:solidFill>
                <a:latin typeface="ＭＳ Ｐゴシック" panose="020B0600070205080204" pitchFamily="50" charset="-128"/>
                <a:ea typeface="ＭＳ Ｐゴシック" charset="-128"/>
              </a:rPr>
              <a:t>：</a:t>
            </a:r>
            <a:r>
              <a:rPr lang="ja-JP" altLang="en-US" dirty="0">
                <a:solidFill>
                  <a:schemeClr val="tx1"/>
                </a:solidFill>
                <a:latin typeface="ＭＳ Ｐゴシック" panose="020B0600070205080204" pitchFamily="50" charset="-128"/>
                <a:ea typeface="ＭＳ Ｐゴシック" charset="-128"/>
              </a:rPr>
              <a:t>約</a:t>
            </a:r>
            <a:r>
              <a:rPr lang="en-US" altLang="ja-JP">
                <a:solidFill>
                  <a:schemeClr val="tx1"/>
                </a:solidFill>
                <a:latin typeface="ＭＳ Ｐゴシック" panose="020B0600070205080204" pitchFamily="50" charset="-128"/>
                <a:ea typeface="ＭＳ Ｐゴシック" charset="-128"/>
              </a:rPr>
              <a:t>42.7</a:t>
            </a:r>
            <a:r>
              <a:rPr lang="ja-JP" altLang="en-US">
                <a:solidFill>
                  <a:schemeClr val="tx1"/>
                </a:solidFill>
                <a:latin typeface="ＭＳ Ｐゴシック" panose="020B0600070205080204" pitchFamily="50" charset="-128"/>
                <a:ea typeface="ＭＳ Ｐゴシック" charset="-128"/>
              </a:rPr>
              <a:t>億円</a:t>
            </a:r>
            <a:r>
              <a:rPr lang="ja-JP" altLang="en-US" dirty="0">
                <a:solidFill>
                  <a:schemeClr val="tx1"/>
                </a:solidFill>
                <a:latin typeface="ＭＳ Ｐゴシック" panose="020B0600070205080204" pitchFamily="50" charset="-128"/>
                <a:ea typeface="ＭＳ Ｐゴシック" charset="-128"/>
              </a:rPr>
              <a:t>（単純価値）</a:t>
            </a:r>
            <a:endParaRPr lang="en-US" altLang="ja-JP" dirty="0">
              <a:solidFill>
                <a:schemeClr val="tx1"/>
              </a:solidFill>
              <a:latin typeface="ＭＳ Ｐゴシック" panose="020B0600070205080204" pitchFamily="50" charset="-128"/>
              <a:ea typeface="ＭＳ Ｐゴシック" charset="-128"/>
            </a:endParaRPr>
          </a:p>
          <a:p>
            <a:pPr eaLnBrk="1" hangingPunct="1">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維持管理費</a:t>
            </a:r>
            <a:r>
              <a:rPr lang="en-US" altLang="ja-JP" dirty="0">
                <a:solidFill>
                  <a:schemeClr val="tx1"/>
                </a:solidFill>
                <a:latin typeface="ＭＳ Ｐゴシック" panose="020B0600070205080204" pitchFamily="50" charset="-128"/>
                <a:ea typeface="ＭＳ Ｐゴシック" charset="-128"/>
              </a:rPr>
              <a:t>	</a:t>
            </a:r>
            <a:r>
              <a:rPr lang="ja-JP" altLang="en-US" dirty="0">
                <a:solidFill>
                  <a:schemeClr val="tx1"/>
                </a:solidFill>
                <a:latin typeface="ＭＳ Ｐゴシック" panose="020B0600070205080204" pitchFamily="50" charset="-128"/>
                <a:ea typeface="ＭＳ Ｐゴシック" charset="-128"/>
              </a:rPr>
              <a:t>：約</a:t>
            </a:r>
            <a:r>
              <a:rPr lang="en-US" altLang="ja-JP" dirty="0">
                <a:solidFill>
                  <a:schemeClr val="tx1"/>
                </a:solidFill>
                <a:latin typeface="ＭＳ Ｐゴシック" panose="020B0600070205080204" pitchFamily="50" charset="-128"/>
                <a:ea typeface="ＭＳ Ｐゴシック" charset="-128"/>
              </a:rPr>
              <a:t>825</a:t>
            </a:r>
            <a:r>
              <a:rPr lang="ja-JP" altLang="en-US" dirty="0">
                <a:solidFill>
                  <a:schemeClr val="tx1"/>
                </a:solidFill>
                <a:latin typeface="ＭＳ Ｐゴシック" panose="020B0600070205080204" pitchFamily="50" charset="-128"/>
                <a:ea typeface="ＭＳ Ｐゴシック" charset="-128"/>
              </a:rPr>
              <a:t>万円</a:t>
            </a:r>
            <a:r>
              <a:rPr lang="en-US" altLang="ja-JP" dirty="0">
                <a:solidFill>
                  <a:schemeClr val="tx1"/>
                </a:solidFill>
                <a:latin typeface="ＭＳ Ｐゴシック" panose="020B0600070205080204" pitchFamily="50" charset="-128"/>
                <a:ea typeface="ＭＳ Ｐゴシック" charset="-128"/>
              </a:rPr>
              <a:t>/</a:t>
            </a:r>
            <a:r>
              <a:rPr lang="ja-JP" altLang="en-US" dirty="0">
                <a:solidFill>
                  <a:schemeClr val="tx1"/>
                </a:solidFill>
                <a:latin typeface="ＭＳ Ｐゴシック" panose="020B0600070205080204" pitchFamily="50" charset="-128"/>
                <a:ea typeface="ＭＳ Ｐゴシック" charset="-128"/>
              </a:rPr>
              <a:t>年</a:t>
            </a:r>
            <a:endParaRPr lang="en-US" altLang="ja-JP" dirty="0">
              <a:solidFill>
                <a:schemeClr val="tx1"/>
              </a:solidFill>
              <a:latin typeface="ＭＳ Ｐゴシック" panose="020B0600070205080204" pitchFamily="50" charset="-128"/>
              <a:ea typeface="ＭＳ Ｐゴシック" charset="-128"/>
            </a:endParaRPr>
          </a:p>
        </p:txBody>
      </p:sp>
      <p:sp>
        <p:nvSpPr>
          <p:cNvPr id="32775" name="テキスト ボックス 9">
            <a:extLst>
              <a:ext uri="{FF2B5EF4-FFF2-40B4-BE49-F238E27FC236}">
                <a16:creationId xmlns:a16="http://schemas.microsoft.com/office/drawing/2014/main" id="{7AC62273-BA4E-6047-E56F-EE83A0D59F0F}"/>
              </a:ext>
            </a:extLst>
          </p:cNvPr>
          <p:cNvSpPr txBox="1">
            <a:spLocks noChangeArrowheads="1"/>
          </p:cNvSpPr>
          <p:nvPr/>
        </p:nvSpPr>
        <p:spPr bwMode="auto">
          <a:xfrm>
            <a:off x="4941888" y="2368079"/>
            <a:ext cx="1382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ＭＳ Ｐゴシック" panose="020B0600070205080204" pitchFamily="50" charset="-128"/>
              </a:rPr>
              <a:t>◆</a:t>
            </a:r>
            <a:r>
              <a:rPr lang="ja-JP" altLang="en-US" sz="2000">
                <a:latin typeface="Arial" panose="020B0604020202020204" pitchFamily="34" charset="0"/>
              </a:rPr>
              <a:t>便益（</a:t>
            </a:r>
            <a:r>
              <a:rPr lang="en-US" altLang="ja-JP" sz="2000">
                <a:latin typeface="Arial" panose="020B0604020202020204" pitchFamily="34" charset="0"/>
              </a:rPr>
              <a:t>B</a:t>
            </a:r>
            <a:r>
              <a:rPr lang="ja-JP" altLang="en-US" sz="2000">
                <a:latin typeface="Arial" panose="020B0604020202020204" pitchFamily="34" charset="0"/>
              </a:rPr>
              <a:t>）</a:t>
            </a:r>
          </a:p>
        </p:txBody>
      </p:sp>
      <p:sp>
        <p:nvSpPr>
          <p:cNvPr id="32776" name="スライド番号プレースホルダー 3">
            <a:extLst>
              <a:ext uri="{FF2B5EF4-FFF2-40B4-BE49-F238E27FC236}">
                <a16:creationId xmlns:a16="http://schemas.microsoft.com/office/drawing/2014/main" id="{6BF81B27-195D-0947-2687-02DF4B5FCF59}"/>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B4B08267-C156-41D6-9B65-EF7E2FCD56A8}" type="slidenum">
              <a:rPr lang="ja-JP" altLang="en-US" sz="2000" smtClean="0">
                <a:latin typeface="Arial" panose="020B0604020202020204" pitchFamily="34" charset="0"/>
              </a:rPr>
              <a:pPr>
                <a:spcBef>
                  <a:spcPct val="0"/>
                </a:spcBef>
                <a:buFontTx/>
                <a:buNone/>
              </a:pPr>
              <a:t>12</a:t>
            </a:fld>
            <a:endParaRPr lang="ja-JP" altLang="en-US" sz="2000">
              <a:latin typeface="Arial" panose="020B0604020202020204" pitchFamily="34" charset="0"/>
            </a:endParaRPr>
          </a:p>
        </p:txBody>
      </p:sp>
      <p:graphicFrame>
        <p:nvGraphicFramePr>
          <p:cNvPr id="10" name="表 9">
            <a:extLst>
              <a:ext uri="{FF2B5EF4-FFF2-40B4-BE49-F238E27FC236}">
                <a16:creationId xmlns:a16="http://schemas.microsoft.com/office/drawing/2014/main" id="{0F30E207-5268-BF7D-9538-808FBE453673}"/>
              </a:ext>
            </a:extLst>
          </p:cNvPr>
          <p:cNvGraphicFramePr>
            <a:graphicFrameLocks noGrp="1"/>
          </p:cNvGraphicFramePr>
          <p:nvPr>
            <p:extLst>
              <p:ext uri="{D42A27DB-BD31-4B8C-83A1-F6EECF244321}">
                <p14:modId xmlns:p14="http://schemas.microsoft.com/office/powerpoint/2010/main" val="3229274933"/>
              </p:ext>
            </p:extLst>
          </p:nvPr>
        </p:nvGraphicFramePr>
        <p:xfrm>
          <a:off x="5148263" y="4706144"/>
          <a:ext cx="3673476" cy="1371600"/>
        </p:xfrm>
        <a:graphic>
          <a:graphicData uri="http://schemas.openxmlformats.org/drawingml/2006/table">
            <a:tbl>
              <a:tblPr firstRow="1" bandRow="1">
                <a:tableStyleId>{5940675A-B579-460E-94D1-54222C63F5DA}</a:tableStyleId>
              </a:tblPr>
              <a:tblGrid>
                <a:gridCol w="212219">
                  <a:extLst>
                    <a:ext uri="{9D8B030D-6E8A-4147-A177-3AD203B41FA5}">
                      <a16:colId xmlns:a16="http://schemas.microsoft.com/office/drawing/2014/main" val="20000"/>
                    </a:ext>
                  </a:extLst>
                </a:gridCol>
                <a:gridCol w="1732563">
                  <a:extLst>
                    <a:ext uri="{9D8B030D-6E8A-4147-A177-3AD203B41FA5}">
                      <a16:colId xmlns:a16="http://schemas.microsoft.com/office/drawing/2014/main" val="20001"/>
                    </a:ext>
                  </a:extLst>
                </a:gridCol>
                <a:gridCol w="1728694">
                  <a:extLst>
                    <a:ext uri="{9D8B030D-6E8A-4147-A177-3AD203B41FA5}">
                      <a16:colId xmlns:a16="http://schemas.microsoft.com/office/drawing/2014/main" val="20002"/>
                    </a:ext>
                  </a:extLst>
                </a:gridCol>
              </a:tblGrid>
              <a:tr h="33526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B w="12700" cmpd="sng">
                      <a:noFill/>
                    </a:lnB>
                  </a:tcPr>
                </a:tc>
                <a:tc hMerge="1">
                  <a:txBody>
                    <a:bodyPr/>
                    <a:lstStyle/>
                    <a:p>
                      <a:endParaRPr kumimoji="1" lang="ja-JP" altLang="en-US"/>
                    </a:p>
                  </a:txBody>
                  <a:tcPr/>
                </a:tc>
                <a:tc>
                  <a:txBody>
                    <a:bodyPr/>
                    <a:lstStyle/>
                    <a:p>
                      <a:pPr algn="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32.5</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tc>
                <a:extLst>
                  <a:ext uri="{0D108BD9-81ED-4DB2-BD59-A6C34878D82A}">
                    <a16:rowId xmlns:a16="http://schemas.microsoft.com/office/drawing/2014/main" val="10000"/>
                  </a:ext>
                </a:extLst>
              </a:tr>
              <a:tr h="518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31.4</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56" marR="91456" marT="45696" marB="4569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518168">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56" marR="91456" marT="45696" marB="4569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1.1</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56" marR="91456" marT="45696" marB="45696" anchor="ctr"/>
                </a:tc>
                <a:extLst>
                  <a:ext uri="{0D108BD9-81ED-4DB2-BD59-A6C34878D82A}">
                    <a16:rowId xmlns:a16="http://schemas.microsoft.com/office/drawing/2014/main" val="10002"/>
                  </a:ext>
                </a:extLst>
              </a:tr>
            </a:tbl>
          </a:graphicData>
        </a:graphic>
      </p:graphicFrame>
      <p:graphicFrame>
        <p:nvGraphicFramePr>
          <p:cNvPr id="11" name="表 10">
            <a:extLst>
              <a:ext uri="{FF2B5EF4-FFF2-40B4-BE49-F238E27FC236}">
                <a16:creationId xmlns:a16="http://schemas.microsoft.com/office/drawing/2014/main" id="{0B3B2CE6-8FDB-CC28-EA8F-33A5EB2A1FCD}"/>
              </a:ext>
            </a:extLst>
          </p:cNvPr>
          <p:cNvGraphicFramePr>
            <a:graphicFrameLocks noGrp="1"/>
          </p:cNvGraphicFramePr>
          <p:nvPr>
            <p:extLst>
              <p:ext uri="{D42A27DB-BD31-4B8C-83A1-F6EECF244321}">
                <p14:modId xmlns:p14="http://schemas.microsoft.com/office/powerpoint/2010/main" val="833166144"/>
              </p:ext>
            </p:extLst>
          </p:nvPr>
        </p:nvGraphicFramePr>
        <p:xfrm>
          <a:off x="5148263" y="2728119"/>
          <a:ext cx="3673476" cy="1341448"/>
        </p:xfrm>
        <a:graphic>
          <a:graphicData uri="http://schemas.openxmlformats.org/drawingml/2006/table">
            <a:tbl>
              <a:tblPr firstRow="1" bandRow="1">
                <a:tableStyleId>{5940675A-B579-460E-94D1-54222C63F5DA}</a:tableStyleId>
              </a:tblPr>
              <a:tblGrid>
                <a:gridCol w="216088">
                  <a:extLst>
                    <a:ext uri="{9D8B030D-6E8A-4147-A177-3AD203B41FA5}">
                      <a16:colId xmlns:a16="http://schemas.microsoft.com/office/drawing/2014/main" val="20000"/>
                    </a:ext>
                  </a:extLst>
                </a:gridCol>
                <a:gridCol w="1728694">
                  <a:extLst>
                    <a:ext uri="{9D8B030D-6E8A-4147-A177-3AD203B41FA5}">
                      <a16:colId xmlns:a16="http://schemas.microsoft.com/office/drawing/2014/main" val="20001"/>
                    </a:ext>
                  </a:extLst>
                </a:gridCol>
                <a:gridCol w="1728694">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125.8</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83" marR="91483"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83" marR="91483"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113.6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83" marR="91483"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baseline="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baseline="0" dirty="0">
                          <a:solidFill>
                            <a:schemeClr val="tx1"/>
                          </a:solidFill>
                          <a:latin typeface="HG丸ｺﾞｼｯｸM-PRO" panose="020F0600000000000000" pitchFamily="50" charset="-128"/>
                          <a:ea typeface="HG丸ｺﾞｼｯｸM-PRO" panose="020F0600000000000000" pitchFamily="50" charset="-128"/>
                          <a:cs typeface="+mn-cs"/>
                        </a:rPr>
                        <a:t>10.6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83" marR="91483"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baseline="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baseline="0" dirty="0">
                          <a:solidFill>
                            <a:schemeClr val="tx1"/>
                          </a:solidFill>
                          <a:latin typeface="HG丸ｺﾞｼｯｸM-PRO" panose="020F0600000000000000" pitchFamily="50" charset="-128"/>
                          <a:ea typeface="HG丸ｺﾞｼｯｸM-PRO" panose="020F0600000000000000" pitchFamily="50" charset="-128"/>
                          <a:cs typeface="+mn-cs"/>
                        </a:rPr>
                        <a:t>1.6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3"/>
                  </a:ext>
                </a:extLst>
              </a:tr>
            </a:tbl>
          </a:graphicData>
        </a:graphic>
      </p:graphicFrame>
      <p:sp>
        <p:nvSpPr>
          <p:cNvPr id="15" name="タイトル 2">
            <a:extLst>
              <a:ext uri="{FF2B5EF4-FFF2-40B4-BE49-F238E27FC236}">
                <a16:creationId xmlns:a16="http://schemas.microsoft.com/office/drawing/2014/main" id="{1FE4ACF4-9CFB-AED2-7EC8-E34D097B8428}"/>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2" name="テキスト ボックス 11"/>
          <p:cNvSpPr txBox="1"/>
          <p:nvPr/>
        </p:nvSpPr>
        <p:spPr>
          <a:xfrm>
            <a:off x="9540552" y="3450961"/>
            <a:ext cx="1836839" cy="369332"/>
          </a:xfrm>
          <a:prstGeom prst="rect">
            <a:avLst/>
          </a:prstGeom>
          <a:solidFill>
            <a:schemeClr val="bg1"/>
          </a:solidFill>
          <a:ln>
            <a:solidFill>
              <a:schemeClr val="tx1"/>
            </a:solidFill>
          </a:ln>
        </p:spPr>
        <p:txBody>
          <a:bodyPr wrap="square" rtlCol="0">
            <a:spAutoFit/>
          </a:bodyPr>
          <a:lstStyle/>
          <a:p>
            <a:r>
              <a:rPr kumimoji="1" lang="ja-JP" altLang="en-US" dirty="0">
                <a:solidFill>
                  <a:srgbClr val="FF0000"/>
                </a:solidFill>
              </a:rPr>
              <a:t>少数第１位</a:t>
            </a:r>
          </a:p>
        </p:txBody>
      </p:sp>
      <p:sp>
        <p:nvSpPr>
          <p:cNvPr id="14" name="テキスト ボックス 13"/>
          <p:cNvSpPr txBox="1"/>
          <p:nvPr/>
        </p:nvSpPr>
        <p:spPr>
          <a:xfrm>
            <a:off x="9523677" y="4869249"/>
            <a:ext cx="1836839" cy="369332"/>
          </a:xfrm>
          <a:prstGeom prst="rect">
            <a:avLst/>
          </a:prstGeom>
          <a:solidFill>
            <a:schemeClr val="bg1"/>
          </a:solidFill>
          <a:ln>
            <a:solidFill>
              <a:schemeClr val="tx1"/>
            </a:solidFill>
          </a:ln>
        </p:spPr>
        <p:txBody>
          <a:bodyPr wrap="square" rtlCol="0">
            <a:spAutoFit/>
          </a:bodyPr>
          <a:lstStyle/>
          <a:p>
            <a:r>
              <a:rPr kumimoji="1" lang="ja-JP" altLang="en-US" dirty="0">
                <a:solidFill>
                  <a:srgbClr val="FF0000"/>
                </a:solidFill>
              </a:rPr>
              <a:t>少数第１位</a:t>
            </a:r>
          </a:p>
        </p:txBody>
      </p:sp>
      <p:sp>
        <p:nvSpPr>
          <p:cNvPr id="16" name="テキスト ボックス 33"/>
          <p:cNvSpPr>
            <a:spLocks noChangeArrowheads="1"/>
          </p:cNvSpPr>
          <p:nvPr/>
        </p:nvSpPr>
        <p:spPr bwMode="auto">
          <a:xfrm>
            <a:off x="5167236" y="6322839"/>
            <a:ext cx="27368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総費用及び総便益は</a:t>
            </a:r>
            <a:endParaRPr lang="en-US" altLang="ja-JP" sz="1200" dirty="0">
              <a:latin typeface="Arial" panose="020B0604020202020204" pitchFamily="34" charset="0"/>
            </a:endParaRPr>
          </a:p>
          <a:p>
            <a:pPr eaLnBrk="1" hangingPunct="1">
              <a:spcBef>
                <a:spcPct val="0"/>
              </a:spcBef>
              <a:buFontTx/>
              <a:buNone/>
            </a:pPr>
            <a:r>
              <a:rPr lang="ja-JP" altLang="en-US" sz="1200" dirty="0">
                <a:latin typeface="Arial" panose="020B0604020202020204" pitchFamily="34" charset="0"/>
              </a:rPr>
              <a:t>　 基準年の価値に換算した現在価値額</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8"/>
          <p:cNvSpPr>
            <a:spLocks noChangeArrowheads="1"/>
          </p:cNvSpPr>
          <p:nvPr/>
        </p:nvSpPr>
        <p:spPr bwMode="auto">
          <a:xfrm>
            <a:off x="-46642" y="549876"/>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Arial" panose="020B0604020202020204" pitchFamily="34" charset="0"/>
              </a:rPr>
              <a:t>■事業の投資効果（費用便益分析）③</a:t>
            </a:r>
          </a:p>
        </p:txBody>
      </p:sp>
      <p:sp>
        <p:nvSpPr>
          <p:cNvPr id="179"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629" name="スライド番号プレースホルダー 5"/>
          <p:cNvSpPr>
            <a:spLocks noGrp="1"/>
          </p:cNvSpPr>
          <p:nvPr>
            <p:ph type="sldNum" sz="quarter" idx="12"/>
          </p:nvPr>
        </p:nvSpPr>
        <p:spPr bwMode="auto">
          <a:xfrm>
            <a:off x="8642350" y="6492875"/>
            <a:ext cx="501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1A0543F-9F4C-4997-95C6-CC8A2A6592D0}" type="slidenum">
              <a:rPr lang="ja-JP" altLang="en-US" sz="2000">
                <a:latin typeface="Arial" panose="020B0604020202020204" pitchFamily="34" charset="0"/>
              </a:rPr>
              <a:pPr>
                <a:spcBef>
                  <a:spcPct val="0"/>
                </a:spcBef>
                <a:buFontTx/>
                <a:buNone/>
              </a:pPr>
              <a:t>13</a:t>
            </a:fld>
            <a:endParaRPr lang="ja-JP" altLang="en-US" sz="2000">
              <a:latin typeface="Arial" panose="020B0604020202020204" pitchFamily="34" charset="0"/>
            </a:endParaRPr>
          </a:p>
        </p:txBody>
      </p:sp>
      <p:sp>
        <p:nvSpPr>
          <p:cNvPr id="26687" name="テキスト ボックス 9"/>
          <p:cNvSpPr txBox="1">
            <a:spLocks noChangeArrowheads="1"/>
          </p:cNvSpPr>
          <p:nvPr/>
        </p:nvSpPr>
        <p:spPr bwMode="auto">
          <a:xfrm>
            <a:off x="291514" y="5830761"/>
            <a:ext cx="8328611" cy="883228"/>
          </a:xfrm>
          <a:prstGeom prst="rect">
            <a:avLst/>
          </a:prstGeom>
          <a:solidFill>
            <a:schemeClr val="bg1"/>
          </a:solidFill>
          <a:ln w="9525">
            <a:solidFill>
              <a:schemeClr val="tx1"/>
            </a:solidFill>
            <a:miter lim="800000"/>
            <a:headEnd/>
            <a:tailEnd/>
          </a:ln>
        </p:spPr>
        <p:txBody>
          <a:bodyPr wrap="square"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800"/>
              </a:lnSpc>
              <a:spcBef>
                <a:spcPct val="0"/>
              </a:spcBef>
              <a:buNone/>
            </a:pPr>
            <a:r>
              <a:rPr lang="ja-JP" altLang="en-US" sz="1400" dirty="0">
                <a:latin typeface="ＭＳ ゴシック" panose="020B0609070205080204" pitchFamily="49" charset="-128"/>
                <a:ea typeface="ＭＳ ゴシック" panose="020B0609070205080204" pitchFamily="49" charset="-128"/>
              </a:rPr>
              <a:t>〇本事業の整備により、周辺の畑下里線（</a:t>
            </a:r>
            <a:r>
              <a:rPr lang="en-US" altLang="ja-JP" sz="1400" dirty="0">
                <a:latin typeface="ＭＳ ゴシック" panose="020B0609070205080204" pitchFamily="49" charset="-128"/>
                <a:ea typeface="ＭＳ ゴシック" panose="020B0609070205080204" pitchFamily="49" charset="-128"/>
              </a:rPr>
              <a:t>-22</a:t>
            </a:r>
            <a:r>
              <a:rPr lang="ja-JP" altLang="en-US" sz="1400" dirty="0">
                <a:latin typeface="ＭＳ ゴシック" panose="020B0609070205080204" pitchFamily="49" charset="-128"/>
                <a:ea typeface="ＭＳ ゴシック" panose="020B0609070205080204" pitchFamily="49" charset="-128"/>
              </a:rPr>
              <a:t>百台</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日）、野作赤峰下里線（</a:t>
            </a:r>
            <a:r>
              <a:rPr lang="en-US" altLang="ja-JP" sz="1400" dirty="0">
                <a:latin typeface="ＭＳ ゴシック" panose="020B0609070205080204" pitchFamily="49" charset="-128"/>
                <a:ea typeface="ＭＳ ゴシック" panose="020B0609070205080204" pitchFamily="49" charset="-128"/>
              </a:rPr>
              <a:t>-34</a:t>
            </a:r>
            <a:r>
              <a:rPr lang="ja-JP" altLang="en-US" sz="1400" dirty="0">
                <a:latin typeface="ＭＳ ゴシック" panose="020B0609070205080204" pitchFamily="49" charset="-128"/>
                <a:ea typeface="ＭＳ ゴシック" panose="020B0609070205080204" pitchFamily="49" charset="-128"/>
              </a:rPr>
              <a:t>百台</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日）などから</a:t>
            </a:r>
            <a:endParaRPr lang="en-US" altLang="ja-JP" sz="1400" dirty="0">
              <a:latin typeface="ＭＳ ゴシック" panose="020B0609070205080204" pitchFamily="49" charset="-128"/>
              <a:ea typeface="ＭＳ ゴシック" panose="020B0609070205080204" pitchFamily="49" charset="-128"/>
            </a:endParaRPr>
          </a:p>
          <a:p>
            <a:pPr>
              <a:lnSpc>
                <a:spcPts val="1800"/>
              </a:lnSpc>
              <a:spcBef>
                <a:spcPct val="0"/>
              </a:spcBef>
              <a:buNone/>
            </a:pPr>
            <a:r>
              <a:rPr lang="ja-JP" altLang="en-US" sz="1400" dirty="0">
                <a:latin typeface="ＭＳ ゴシック" panose="020B0609070205080204" pitchFamily="49" charset="-128"/>
                <a:ea typeface="ＭＳ ゴシック" panose="020B0609070205080204" pitchFamily="49" charset="-128"/>
              </a:rPr>
              <a:t>　大阪河内長野線（＋</a:t>
            </a:r>
            <a:r>
              <a:rPr lang="en-US" altLang="ja-JP" sz="1400" dirty="0">
                <a:latin typeface="ＭＳ ゴシック" panose="020B0609070205080204" pitchFamily="49" charset="-128"/>
                <a:ea typeface="ＭＳ ゴシック" panose="020B0609070205080204" pitchFamily="49" charset="-128"/>
              </a:rPr>
              <a:t>116</a:t>
            </a:r>
            <a:r>
              <a:rPr lang="ja-JP" altLang="en-US" sz="1400" dirty="0">
                <a:latin typeface="ＭＳ ゴシック" panose="020B0609070205080204" pitchFamily="49" charset="-128"/>
                <a:ea typeface="ＭＳ ゴシック" panose="020B0609070205080204" pitchFamily="49" charset="-128"/>
              </a:rPr>
              <a:t>百台</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日）に交通転換すると予測</a:t>
            </a:r>
            <a:endParaRPr lang="en-US" altLang="ja-JP" sz="1400" dirty="0">
              <a:latin typeface="ＭＳ ゴシック" panose="020B0609070205080204" pitchFamily="49" charset="-128"/>
              <a:ea typeface="ＭＳ ゴシック" panose="020B0609070205080204" pitchFamily="49" charset="-128"/>
            </a:endParaRPr>
          </a:p>
          <a:p>
            <a:pPr>
              <a:lnSpc>
                <a:spcPts val="1800"/>
              </a:lnSpc>
              <a:spcBef>
                <a:spcPct val="0"/>
              </a:spcBef>
              <a:buNone/>
            </a:pP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なお、推計上は、河内長野市のまちづくりによる市道整備及び堺市の現道拡幅事業を前提条件としている。</a:t>
            </a:r>
          </a:p>
        </p:txBody>
      </p:sp>
      <p:sp>
        <p:nvSpPr>
          <p:cNvPr id="6" name="正方形/長方形 5">
            <a:extLst>
              <a:ext uri="{FF2B5EF4-FFF2-40B4-BE49-F238E27FC236}">
                <a16:creationId xmlns:a16="http://schemas.microsoft.com/office/drawing/2014/main" id="{48F9D0B6-BD04-3699-BC50-14CBB6996205}"/>
              </a:ext>
            </a:extLst>
          </p:cNvPr>
          <p:cNvSpPr/>
          <p:nvPr/>
        </p:nvSpPr>
        <p:spPr>
          <a:xfrm>
            <a:off x="1043608" y="1124770"/>
            <a:ext cx="2606675" cy="369887"/>
          </a:xfrm>
          <a:prstGeom prst="rect">
            <a:avLst/>
          </a:prstGeom>
          <a:ln>
            <a:solidFill>
              <a:schemeClr val="tx2">
                <a:lumMod val="50000"/>
              </a:schemeClr>
            </a:solidFill>
          </a:ln>
        </p:spPr>
        <p:txBody>
          <a:bodyPr>
            <a:spAutoFit/>
          </a:bodyPr>
          <a:lstStyle/>
          <a:p>
            <a:pPr algn="ctr" eaLnBrk="1" hangingPunct="1">
              <a:defRPr/>
            </a:pPr>
            <a:r>
              <a:rPr lang="ja-JP" altLang="en-US" dirty="0">
                <a:solidFill>
                  <a:schemeClr val="tx1"/>
                </a:solidFill>
                <a:latin typeface="Arial" charset="0"/>
                <a:ea typeface="ＭＳ Ｐゴシック" charset="-128"/>
              </a:rPr>
              <a:t>小山田工区　未整備</a:t>
            </a:r>
          </a:p>
        </p:txBody>
      </p:sp>
      <p:sp>
        <p:nvSpPr>
          <p:cNvPr id="7" name="正方形/長方形 6">
            <a:extLst>
              <a:ext uri="{FF2B5EF4-FFF2-40B4-BE49-F238E27FC236}">
                <a16:creationId xmlns:a16="http://schemas.microsoft.com/office/drawing/2014/main" id="{E1677347-A947-F4CB-8C42-3330C0A2F3BE}"/>
              </a:ext>
            </a:extLst>
          </p:cNvPr>
          <p:cNvSpPr/>
          <p:nvPr/>
        </p:nvSpPr>
        <p:spPr>
          <a:xfrm>
            <a:off x="5553335" y="1124744"/>
            <a:ext cx="2606675" cy="369887"/>
          </a:xfrm>
          <a:prstGeom prst="rect">
            <a:avLst/>
          </a:prstGeom>
          <a:ln>
            <a:solidFill>
              <a:schemeClr val="tx2">
                <a:lumMod val="50000"/>
              </a:schemeClr>
            </a:solidFill>
          </a:ln>
        </p:spPr>
        <p:txBody>
          <a:bodyPr>
            <a:spAutoFit/>
          </a:bodyPr>
          <a:lstStyle/>
          <a:p>
            <a:pPr algn="ctr" eaLnBrk="1" hangingPunct="1">
              <a:defRPr/>
            </a:pPr>
            <a:r>
              <a:rPr lang="ja-JP" altLang="en-US" dirty="0">
                <a:solidFill>
                  <a:schemeClr val="tx1"/>
                </a:solidFill>
                <a:latin typeface="Arial" charset="0"/>
                <a:ea typeface="ＭＳ Ｐゴシック" charset="-128"/>
              </a:rPr>
              <a:t>小山田工区　整備済</a:t>
            </a:r>
          </a:p>
        </p:txBody>
      </p:sp>
      <p:sp>
        <p:nvSpPr>
          <p:cNvPr id="8" name="正方形/長方形 7">
            <a:extLst>
              <a:ext uri="{FF2B5EF4-FFF2-40B4-BE49-F238E27FC236}">
                <a16:creationId xmlns:a16="http://schemas.microsoft.com/office/drawing/2014/main" id="{288C46EE-18DA-CDAE-F0ED-CFEDA437BAE3}"/>
              </a:ext>
            </a:extLst>
          </p:cNvPr>
          <p:cNvSpPr/>
          <p:nvPr/>
        </p:nvSpPr>
        <p:spPr>
          <a:xfrm>
            <a:off x="6910388" y="587375"/>
            <a:ext cx="2171700" cy="306388"/>
          </a:xfrm>
          <a:prstGeom prst="rect">
            <a:avLst/>
          </a:prstGeom>
          <a:ln>
            <a:solidFill>
              <a:schemeClr val="tx2">
                <a:lumMod val="50000"/>
              </a:schemeClr>
            </a:solidFill>
          </a:ln>
        </p:spPr>
        <p:txBody>
          <a:bodyPr>
            <a:spAutoFit/>
          </a:bodyPr>
          <a:lstStyle/>
          <a:p>
            <a:pPr eaLnBrk="1" hangingPunct="1">
              <a:defRPr/>
            </a:pPr>
            <a:r>
              <a:rPr lang="ja-JP" altLang="en-US" sz="1400" dirty="0">
                <a:solidFill>
                  <a:schemeClr val="tx1"/>
                </a:solidFill>
                <a:latin typeface="Arial" charset="0"/>
                <a:ea typeface="ＭＳ Ｐゴシック" charset="-128"/>
              </a:rPr>
              <a:t>交通量図　　（単位：百台）</a:t>
            </a:r>
          </a:p>
        </p:txBody>
      </p:sp>
      <p:pic>
        <p:nvPicPr>
          <p:cNvPr id="3" name="図 2"/>
          <p:cNvPicPr>
            <a:picLocks noChangeAspect="1"/>
          </p:cNvPicPr>
          <p:nvPr/>
        </p:nvPicPr>
        <p:blipFill>
          <a:blip r:embed="rId3"/>
          <a:stretch>
            <a:fillRect/>
          </a:stretch>
        </p:blipFill>
        <p:spPr>
          <a:xfrm>
            <a:off x="4660285" y="1812012"/>
            <a:ext cx="4392776" cy="3688030"/>
          </a:xfrm>
          <a:prstGeom prst="rect">
            <a:avLst/>
          </a:prstGeom>
          <a:ln w="25400">
            <a:solidFill>
              <a:schemeClr val="tx1"/>
            </a:solidFill>
          </a:ln>
        </p:spPr>
      </p:pic>
      <p:pic>
        <p:nvPicPr>
          <p:cNvPr id="4" name="図 3"/>
          <p:cNvPicPr>
            <a:picLocks noChangeAspect="1"/>
          </p:cNvPicPr>
          <p:nvPr/>
        </p:nvPicPr>
        <p:blipFill>
          <a:blip r:embed="rId4"/>
          <a:stretch>
            <a:fillRect/>
          </a:stretch>
        </p:blipFill>
        <p:spPr>
          <a:xfrm>
            <a:off x="291514" y="1812012"/>
            <a:ext cx="4117744" cy="3688030"/>
          </a:xfrm>
          <a:prstGeom prst="rect">
            <a:avLst/>
          </a:prstGeom>
          <a:ln w="25400">
            <a:solidFill>
              <a:schemeClr val="tx1"/>
            </a:solidFill>
          </a:ln>
        </p:spPr>
      </p:pic>
      <p:sp>
        <p:nvSpPr>
          <p:cNvPr id="5" name="フリーフォーム 4"/>
          <p:cNvSpPr/>
          <p:nvPr/>
        </p:nvSpPr>
        <p:spPr>
          <a:xfrm>
            <a:off x="1543050" y="2602835"/>
            <a:ext cx="371475" cy="663575"/>
          </a:xfrm>
          <a:custGeom>
            <a:avLst/>
            <a:gdLst>
              <a:gd name="connsiteX0" fmla="*/ 371475 w 371475"/>
              <a:gd name="connsiteY0" fmla="*/ 663575 h 663575"/>
              <a:gd name="connsiteX1" fmla="*/ 63500 w 371475"/>
              <a:gd name="connsiteY1" fmla="*/ 177800 h 663575"/>
              <a:gd name="connsiteX2" fmla="*/ 0 w 371475"/>
              <a:gd name="connsiteY2" fmla="*/ 0 h 663575"/>
            </a:gdLst>
            <a:ahLst/>
            <a:cxnLst>
              <a:cxn ang="0">
                <a:pos x="connsiteX0" y="connsiteY0"/>
              </a:cxn>
              <a:cxn ang="0">
                <a:pos x="connsiteX1" y="connsiteY1"/>
              </a:cxn>
              <a:cxn ang="0">
                <a:pos x="connsiteX2" y="connsiteY2"/>
              </a:cxn>
            </a:cxnLst>
            <a:rect l="l" t="t" r="r" b="b"/>
            <a:pathLst>
              <a:path w="371475" h="663575">
                <a:moveTo>
                  <a:pt x="371475" y="663575"/>
                </a:moveTo>
                <a:lnTo>
                  <a:pt x="63500" y="177800"/>
                </a:lnTo>
                <a:lnTo>
                  <a:pt x="0" y="0"/>
                </a:lnTo>
              </a:path>
            </a:pathLst>
          </a:custGeom>
          <a:noFill/>
          <a:ln w="44450">
            <a:solidFill>
              <a:srgbClr val="0100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6978780" y="2335476"/>
            <a:ext cx="216024" cy="21602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25" name="楕円 24"/>
          <p:cNvSpPr/>
          <p:nvPr/>
        </p:nvSpPr>
        <p:spPr>
          <a:xfrm>
            <a:off x="5020838" y="3277042"/>
            <a:ext cx="216024" cy="21602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26" name="四角形吹き出し 25"/>
          <p:cNvSpPr/>
          <p:nvPr/>
        </p:nvSpPr>
        <p:spPr>
          <a:xfrm>
            <a:off x="5154714" y="3649761"/>
            <a:ext cx="955688" cy="327025"/>
          </a:xfrm>
          <a:prstGeom prst="wedgeRectCallout">
            <a:avLst>
              <a:gd name="adj1" fmla="val -51929"/>
              <a:gd name="adj2" fmla="val -93617"/>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800" b="1" dirty="0">
                <a:solidFill>
                  <a:srgbClr val="FF0000"/>
                </a:solidFill>
              </a:rPr>
              <a:t>畑下里線</a:t>
            </a:r>
            <a:endParaRPr kumimoji="1" lang="en-US" altLang="ja-JP" sz="800" b="1" dirty="0">
              <a:solidFill>
                <a:srgbClr val="FF0000"/>
              </a:solidFill>
            </a:endParaRPr>
          </a:p>
          <a:p>
            <a:pPr algn="ctr"/>
            <a:r>
              <a:rPr lang="ja-JP" altLang="en-US" sz="800" b="1">
                <a:solidFill>
                  <a:srgbClr val="FF0000"/>
                </a:solidFill>
              </a:rPr>
              <a:t>－２２百台</a:t>
            </a:r>
            <a:r>
              <a:rPr lang="en-US" altLang="ja-JP" sz="800" b="1" dirty="0">
                <a:solidFill>
                  <a:srgbClr val="FF0000"/>
                </a:solidFill>
              </a:rPr>
              <a:t>/</a:t>
            </a:r>
            <a:r>
              <a:rPr lang="ja-JP" altLang="en-US" sz="800" b="1" dirty="0">
                <a:solidFill>
                  <a:srgbClr val="FF0000"/>
                </a:solidFill>
              </a:rPr>
              <a:t>日</a:t>
            </a:r>
            <a:endParaRPr kumimoji="1" lang="ja-JP" altLang="en-US" sz="800" b="1" dirty="0">
              <a:solidFill>
                <a:srgbClr val="FF0000"/>
              </a:solidFill>
            </a:endParaRPr>
          </a:p>
        </p:txBody>
      </p:sp>
      <p:sp>
        <p:nvSpPr>
          <p:cNvPr id="28" name="四角形吹き出し 27"/>
          <p:cNvSpPr/>
          <p:nvPr/>
        </p:nvSpPr>
        <p:spPr>
          <a:xfrm>
            <a:off x="6800661" y="3347799"/>
            <a:ext cx="955688" cy="327025"/>
          </a:xfrm>
          <a:prstGeom prst="wedgeRectCallout">
            <a:avLst>
              <a:gd name="adj1" fmla="val -78640"/>
              <a:gd name="adj2" fmla="val -113422"/>
            </a:avLst>
          </a:prstGeom>
          <a:solidFill>
            <a:schemeClr val="bg1"/>
          </a:solidFill>
          <a:ln w="31750">
            <a:solidFill>
              <a:srgbClr val="0100FA"/>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800" b="1" dirty="0">
                <a:solidFill>
                  <a:srgbClr val="0100FA"/>
                </a:solidFill>
              </a:rPr>
              <a:t>大阪河内長野線</a:t>
            </a:r>
            <a:endParaRPr kumimoji="1" lang="en-US" altLang="ja-JP" sz="800" b="1" dirty="0">
              <a:solidFill>
                <a:srgbClr val="0100FA"/>
              </a:solidFill>
            </a:endParaRPr>
          </a:p>
          <a:p>
            <a:pPr algn="ctr"/>
            <a:r>
              <a:rPr lang="ja-JP" altLang="en-US" sz="800" b="1" dirty="0">
                <a:solidFill>
                  <a:srgbClr val="0100FA"/>
                </a:solidFill>
              </a:rPr>
              <a:t>１１６百台</a:t>
            </a:r>
            <a:r>
              <a:rPr lang="en-US" altLang="ja-JP" sz="800" b="1" dirty="0">
                <a:solidFill>
                  <a:srgbClr val="0100FA"/>
                </a:solidFill>
              </a:rPr>
              <a:t>/</a:t>
            </a:r>
            <a:r>
              <a:rPr lang="ja-JP" altLang="en-US" sz="800" b="1" dirty="0">
                <a:solidFill>
                  <a:srgbClr val="0100FA"/>
                </a:solidFill>
              </a:rPr>
              <a:t>日</a:t>
            </a:r>
            <a:endParaRPr kumimoji="1" lang="ja-JP" altLang="en-US" sz="800" b="1" dirty="0">
              <a:solidFill>
                <a:srgbClr val="0100FA"/>
              </a:solidFill>
            </a:endParaRPr>
          </a:p>
        </p:txBody>
      </p:sp>
      <p:sp>
        <p:nvSpPr>
          <p:cNvPr id="29" name="テキスト ボックス 28">
            <a:extLst>
              <a:ext uri="{FF2B5EF4-FFF2-40B4-BE49-F238E27FC236}">
                <a16:creationId xmlns:a16="http://schemas.microsoft.com/office/drawing/2014/main" id="{8484B709-F8DD-44A8-A9FC-EA35AC845D26}"/>
              </a:ext>
            </a:extLst>
          </p:cNvPr>
          <p:cNvSpPr txBox="1"/>
          <p:nvPr/>
        </p:nvSpPr>
        <p:spPr>
          <a:xfrm rot="2358756">
            <a:off x="535299" y="2207787"/>
            <a:ext cx="108000" cy="72000"/>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 name="テキスト ボックス 29">
            <a:extLst>
              <a:ext uri="{FF2B5EF4-FFF2-40B4-BE49-F238E27FC236}">
                <a16:creationId xmlns:a16="http://schemas.microsoft.com/office/drawing/2014/main" id="{AED3DDCE-125D-4876-A746-FEBED1197445}"/>
              </a:ext>
            </a:extLst>
          </p:cNvPr>
          <p:cNvSpPr txBox="1"/>
          <p:nvPr/>
        </p:nvSpPr>
        <p:spPr>
          <a:xfrm rot="5400000">
            <a:off x="616925" y="233513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9D1A7D91-015D-44E1-BD42-06C9001A3C83}"/>
              </a:ext>
            </a:extLst>
          </p:cNvPr>
          <p:cNvSpPr txBox="1"/>
          <p:nvPr/>
        </p:nvSpPr>
        <p:spPr>
          <a:xfrm rot="4183866">
            <a:off x="696255" y="265613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 name="テキスト ボックス 32">
            <a:extLst>
              <a:ext uri="{FF2B5EF4-FFF2-40B4-BE49-F238E27FC236}">
                <a16:creationId xmlns:a16="http://schemas.microsoft.com/office/drawing/2014/main" id="{14636600-9C48-4CDC-8E69-7CEEFE7E3498}"/>
              </a:ext>
            </a:extLst>
          </p:cNvPr>
          <p:cNvSpPr txBox="1"/>
          <p:nvPr/>
        </p:nvSpPr>
        <p:spPr>
          <a:xfrm rot="20797558">
            <a:off x="1024396" y="271507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 name="テキスト ボックス 33">
            <a:extLst>
              <a:ext uri="{FF2B5EF4-FFF2-40B4-BE49-F238E27FC236}">
                <a16:creationId xmlns:a16="http://schemas.microsoft.com/office/drawing/2014/main" id="{8F454ECB-A775-4150-8834-19C2B4CBF1AE}"/>
              </a:ext>
            </a:extLst>
          </p:cNvPr>
          <p:cNvSpPr txBox="1"/>
          <p:nvPr/>
        </p:nvSpPr>
        <p:spPr>
          <a:xfrm rot="20797558">
            <a:off x="1302227" y="253654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5" name="テキスト ボックス 34">
            <a:extLst>
              <a:ext uri="{FF2B5EF4-FFF2-40B4-BE49-F238E27FC236}">
                <a16:creationId xmlns:a16="http://schemas.microsoft.com/office/drawing/2014/main" id="{91A9F802-D5DB-41D8-91F4-38B417ACB640}"/>
              </a:ext>
            </a:extLst>
          </p:cNvPr>
          <p:cNvSpPr txBox="1"/>
          <p:nvPr/>
        </p:nvSpPr>
        <p:spPr>
          <a:xfrm rot="21197950">
            <a:off x="1985429" y="226928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 name="テキスト ボックス 35">
            <a:extLst>
              <a:ext uri="{FF2B5EF4-FFF2-40B4-BE49-F238E27FC236}">
                <a16:creationId xmlns:a16="http://schemas.microsoft.com/office/drawing/2014/main" id="{86983491-A114-457C-A633-0E1FC8BF88AD}"/>
              </a:ext>
            </a:extLst>
          </p:cNvPr>
          <p:cNvSpPr txBox="1"/>
          <p:nvPr/>
        </p:nvSpPr>
        <p:spPr>
          <a:xfrm rot="1596849">
            <a:off x="1792796" y="224708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 name="テキスト ボックス 36">
            <a:extLst>
              <a:ext uri="{FF2B5EF4-FFF2-40B4-BE49-F238E27FC236}">
                <a16:creationId xmlns:a16="http://schemas.microsoft.com/office/drawing/2014/main" id="{B7A6E5AE-7CB1-4E37-8C8A-B172065574F7}"/>
              </a:ext>
            </a:extLst>
          </p:cNvPr>
          <p:cNvSpPr txBox="1"/>
          <p:nvPr/>
        </p:nvSpPr>
        <p:spPr>
          <a:xfrm rot="323794">
            <a:off x="2396085" y="240484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 name="テキスト ボックス 37">
            <a:extLst>
              <a:ext uri="{FF2B5EF4-FFF2-40B4-BE49-F238E27FC236}">
                <a16:creationId xmlns:a16="http://schemas.microsoft.com/office/drawing/2014/main" id="{63B10A0A-113E-4AAE-B9C7-26FD67709290}"/>
              </a:ext>
            </a:extLst>
          </p:cNvPr>
          <p:cNvSpPr txBox="1"/>
          <p:nvPr/>
        </p:nvSpPr>
        <p:spPr>
          <a:xfrm rot="17081243">
            <a:off x="601410" y="289398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9" name="テキスト ボックス 38">
            <a:extLst>
              <a:ext uri="{FF2B5EF4-FFF2-40B4-BE49-F238E27FC236}">
                <a16:creationId xmlns:a16="http://schemas.microsoft.com/office/drawing/2014/main" id="{47263275-FB45-4185-9265-114E08BA1DB9}"/>
              </a:ext>
            </a:extLst>
          </p:cNvPr>
          <p:cNvSpPr txBox="1"/>
          <p:nvPr/>
        </p:nvSpPr>
        <p:spPr>
          <a:xfrm rot="17081243">
            <a:off x="478708" y="332624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0" name="テキスト ボックス 39">
            <a:extLst>
              <a:ext uri="{FF2B5EF4-FFF2-40B4-BE49-F238E27FC236}">
                <a16:creationId xmlns:a16="http://schemas.microsoft.com/office/drawing/2014/main" id="{AD91CB58-7AEB-44A4-844F-F2BDC868DA78}"/>
              </a:ext>
            </a:extLst>
          </p:cNvPr>
          <p:cNvSpPr txBox="1"/>
          <p:nvPr/>
        </p:nvSpPr>
        <p:spPr>
          <a:xfrm rot="5066058">
            <a:off x="524722" y="354929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1" name="テキスト ボックス 40">
            <a:extLst>
              <a:ext uri="{FF2B5EF4-FFF2-40B4-BE49-F238E27FC236}">
                <a16:creationId xmlns:a16="http://schemas.microsoft.com/office/drawing/2014/main" id="{1EFC1240-668F-4C0B-98F0-F040C0CE288D}"/>
              </a:ext>
            </a:extLst>
          </p:cNvPr>
          <p:cNvSpPr txBox="1"/>
          <p:nvPr/>
        </p:nvSpPr>
        <p:spPr>
          <a:xfrm rot="4962089">
            <a:off x="495427" y="389768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2" name="テキスト ボックス 41">
            <a:extLst>
              <a:ext uri="{FF2B5EF4-FFF2-40B4-BE49-F238E27FC236}">
                <a16:creationId xmlns:a16="http://schemas.microsoft.com/office/drawing/2014/main" id="{190949BB-8E8B-48E1-B626-06703E72F43D}"/>
              </a:ext>
            </a:extLst>
          </p:cNvPr>
          <p:cNvSpPr txBox="1"/>
          <p:nvPr/>
        </p:nvSpPr>
        <p:spPr>
          <a:xfrm rot="3545729">
            <a:off x="634649" y="418421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3" name="テキスト ボックス 42">
            <a:extLst>
              <a:ext uri="{FF2B5EF4-FFF2-40B4-BE49-F238E27FC236}">
                <a16:creationId xmlns:a16="http://schemas.microsoft.com/office/drawing/2014/main" id="{C7C133E7-8F6B-4A5F-9785-B61C9B2457F6}"/>
              </a:ext>
            </a:extLst>
          </p:cNvPr>
          <p:cNvSpPr txBox="1"/>
          <p:nvPr/>
        </p:nvSpPr>
        <p:spPr>
          <a:xfrm rot="18415708">
            <a:off x="313011" y="376323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4" name="テキスト ボックス 43">
            <a:extLst>
              <a:ext uri="{FF2B5EF4-FFF2-40B4-BE49-F238E27FC236}">
                <a16:creationId xmlns:a16="http://schemas.microsoft.com/office/drawing/2014/main" id="{35C533AE-3117-4F99-AB17-54C2A9C74AE2}"/>
              </a:ext>
            </a:extLst>
          </p:cNvPr>
          <p:cNvSpPr txBox="1"/>
          <p:nvPr/>
        </p:nvSpPr>
        <p:spPr>
          <a:xfrm rot="18415708">
            <a:off x="234195" y="427909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5" name="テキスト ボックス 44">
            <a:extLst>
              <a:ext uri="{FF2B5EF4-FFF2-40B4-BE49-F238E27FC236}">
                <a16:creationId xmlns:a16="http://schemas.microsoft.com/office/drawing/2014/main" id="{5BF63443-FA96-42D7-825B-2DAFE88A47A7}"/>
              </a:ext>
            </a:extLst>
          </p:cNvPr>
          <p:cNvSpPr txBox="1"/>
          <p:nvPr/>
        </p:nvSpPr>
        <p:spPr>
          <a:xfrm rot="17846427">
            <a:off x="696254" y="323083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6" name="テキスト ボックス 45">
            <a:extLst>
              <a:ext uri="{FF2B5EF4-FFF2-40B4-BE49-F238E27FC236}">
                <a16:creationId xmlns:a16="http://schemas.microsoft.com/office/drawing/2014/main" id="{2AFDF132-8754-4B6E-8C8E-1C61AF26C480}"/>
              </a:ext>
            </a:extLst>
          </p:cNvPr>
          <p:cNvSpPr txBox="1"/>
          <p:nvPr/>
        </p:nvSpPr>
        <p:spPr>
          <a:xfrm rot="19518393">
            <a:off x="905990" y="290295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7" name="テキスト ボックス 46">
            <a:extLst>
              <a:ext uri="{FF2B5EF4-FFF2-40B4-BE49-F238E27FC236}">
                <a16:creationId xmlns:a16="http://schemas.microsoft.com/office/drawing/2014/main" id="{F5CD6057-B6F0-459A-8F50-DB80690ABC0D}"/>
              </a:ext>
            </a:extLst>
          </p:cNvPr>
          <p:cNvSpPr txBox="1"/>
          <p:nvPr/>
        </p:nvSpPr>
        <p:spPr>
          <a:xfrm rot="20797558">
            <a:off x="1599914" y="247666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8" name="テキスト ボックス 47">
            <a:extLst>
              <a:ext uri="{FF2B5EF4-FFF2-40B4-BE49-F238E27FC236}">
                <a16:creationId xmlns:a16="http://schemas.microsoft.com/office/drawing/2014/main" id="{BACA55F0-3813-4353-980D-4E0ADCB27F11}"/>
              </a:ext>
            </a:extLst>
          </p:cNvPr>
          <p:cNvSpPr txBox="1"/>
          <p:nvPr/>
        </p:nvSpPr>
        <p:spPr>
          <a:xfrm rot="2885417">
            <a:off x="960463" y="442934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49" name="テキスト ボックス 48">
            <a:extLst>
              <a:ext uri="{FF2B5EF4-FFF2-40B4-BE49-F238E27FC236}">
                <a16:creationId xmlns:a16="http://schemas.microsoft.com/office/drawing/2014/main" id="{FBA5A4CC-286C-4753-97BA-954D3876387C}"/>
              </a:ext>
            </a:extLst>
          </p:cNvPr>
          <p:cNvSpPr txBox="1"/>
          <p:nvPr/>
        </p:nvSpPr>
        <p:spPr>
          <a:xfrm rot="18735802">
            <a:off x="1284421" y="423463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0" name="テキスト ボックス 49">
            <a:extLst>
              <a:ext uri="{FF2B5EF4-FFF2-40B4-BE49-F238E27FC236}">
                <a16:creationId xmlns:a16="http://schemas.microsoft.com/office/drawing/2014/main" id="{00DDD5DC-797F-43D9-8A26-D0AFA7B61F97}"/>
              </a:ext>
            </a:extLst>
          </p:cNvPr>
          <p:cNvSpPr txBox="1"/>
          <p:nvPr/>
        </p:nvSpPr>
        <p:spPr>
          <a:xfrm rot="19338197">
            <a:off x="1757297" y="371061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1" name="テキスト ボックス 50">
            <a:extLst>
              <a:ext uri="{FF2B5EF4-FFF2-40B4-BE49-F238E27FC236}">
                <a16:creationId xmlns:a16="http://schemas.microsoft.com/office/drawing/2014/main" id="{2ECBDD69-CABC-4640-8647-6F2843057A07}"/>
              </a:ext>
            </a:extLst>
          </p:cNvPr>
          <p:cNvSpPr txBox="1"/>
          <p:nvPr/>
        </p:nvSpPr>
        <p:spPr>
          <a:xfrm rot="19338197">
            <a:off x="1797628" y="357551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2" name="テキスト ボックス 51">
            <a:extLst>
              <a:ext uri="{FF2B5EF4-FFF2-40B4-BE49-F238E27FC236}">
                <a16:creationId xmlns:a16="http://schemas.microsoft.com/office/drawing/2014/main" id="{6C00C04E-2739-48DB-B730-0C625597C096}"/>
              </a:ext>
            </a:extLst>
          </p:cNvPr>
          <p:cNvSpPr txBox="1"/>
          <p:nvPr/>
        </p:nvSpPr>
        <p:spPr>
          <a:xfrm rot="18548999">
            <a:off x="1922070" y="361011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3" name="テキスト ボックス 52">
            <a:extLst>
              <a:ext uri="{FF2B5EF4-FFF2-40B4-BE49-F238E27FC236}">
                <a16:creationId xmlns:a16="http://schemas.microsoft.com/office/drawing/2014/main" id="{93CC426A-BC84-499E-B25B-2CB5D1230F69}"/>
              </a:ext>
            </a:extLst>
          </p:cNvPr>
          <p:cNvSpPr txBox="1"/>
          <p:nvPr/>
        </p:nvSpPr>
        <p:spPr>
          <a:xfrm rot="18548999">
            <a:off x="1979672" y="367399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177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4" name="テキスト ボックス 53">
            <a:extLst>
              <a:ext uri="{FF2B5EF4-FFF2-40B4-BE49-F238E27FC236}">
                <a16:creationId xmlns:a16="http://schemas.microsoft.com/office/drawing/2014/main" id="{E4C910DD-0748-4700-9386-555B01B742D2}"/>
              </a:ext>
            </a:extLst>
          </p:cNvPr>
          <p:cNvSpPr txBox="1"/>
          <p:nvPr/>
        </p:nvSpPr>
        <p:spPr>
          <a:xfrm rot="18548999">
            <a:off x="1426895" y="442169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171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5" name="テキスト ボックス 54">
            <a:extLst>
              <a:ext uri="{FF2B5EF4-FFF2-40B4-BE49-F238E27FC236}">
                <a16:creationId xmlns:a16="http://schemas.microsoft.com/office/drawing/2014/main" id="{F3CB0801-7660-4439-B558-A1BB663030FE}"/>
              </a:ext>
            </a:extLst>
          </p:cNvPr>
          <p:cNvSpPr txBox="1"/>
          <p:nvPr/>
        </p:nvSpPr>
        <p:spPr>
          <a:xfrm rot="21195699">
            <a:off x="842157" y="470930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175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6" name="テキスト ボックス 55">
            <a:extLst>
              <a:ext uri="{FF2B5EF4-FFF2-40B4-BE49-F238E27FC236}">
                <a16:creationId xmlns:a16="http://schemas.microsoft.com/office/drawing/2014/main" id="{A887F308-83EC-4DD7-86E3-61B22A97C64A}"/>
              </a:ext>
            </a:extLst>
          </p:cNvPr>
          <p:cNvSpPr txBox="1"/>
          <p:nvPr/>
        </p:nvSpPr>
        <p:spPr>
          <a:xfrm rot="17854346">
            <a:off x="470525" y="517103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175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7" name="テキスト ボックス 56">
            <a:extLst>
              <a:ext uri="{FF2B5EF4-FFF2-40B4-BE49-F238E27FC236}">
                <a16:creationId xmlns:a16="http://schemas.microsoft.com/office/drawing/2014/main" id="{460B26B6-7E4D-4720-A32E-DAE9BBB566D0}"/>
              </a:ext>
            </a:extLst>
          </p:cNvPr>
          <p:cNvSpPr txBox="1"/>
          <p:nvPr/>
        </p:nvSpPr>
        <p:spPr>
          <a:xfrm rot="19043293">
            <a:off x="1481804" y="288533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8" name="テキスト ボックス 57">
            <a:extLst>
              <a:ext uri="{FF2B5EF4-FFF2-40B4-BE49-F238E27FC236}">
                <a16:creationId xmlns:a16="http://schemas.microsoft.com/office/drawing/2014/main" id="{D0FD1267-A132-43DB-B986-F9AFC7604010}"/>
              </a:ext>
            </a:extLst>
          </p:cNvPr>
          <p:cNvSpPr txBox="1"/>
          <p:nvPr/>
        </p:nvSpPr>
        <p:spPr>
          <a:xfrm rot="18548999">
            <a:off x="1712487" y="401045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177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59" name="テキスト ボックス 58">
            <a:extLst>
              <a:ext uri="{FF2B5EF4-FFF2-40B4-BE49-F238E27FC236}">
                <a16:creationId xmlns:a16="http://schemas.microsoft.com/office/drawing/2014/main" id="{7C8C5E71-E21E-4675-8127-381BD8EC1CA1}"/>
              </a:ext>
            </a:extLst>
          </p:cNvPr>
          <p:cNvSpPr txBox="1"/>
          <p:nvPr/>
        </p:nvSpPr>
        <p:spPr>
          <a:xfrm rot="19043293">
            <a:off x="1313194" y="315671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0" name="テキスト ボックス 59">
            <a:extLst>
              <a:ext uri="{FF2B5EF4-FFF2-40B4-BE49-F238E27FC236}">
                <a16:creationId xmlns:a16="http://schemas.microsoft.com/office/drawing/2014/main" id="{55C15C6C-D93B-49E4-86D8-A67CC78FF980}"/>
              </a:ext>
            </a:extLst>
          </p:cNvPr>
          <p:cNvSpPr txBox="1"/>
          <p:nvPr/>
        </p:nvSpPr>
        <p:spPr>
          <a:xfrm rot="258484">
            <a:off x="1253439" y="326772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1" name="テキスト ボックス 60">
            <a:extLst>
              <a:ext uri="{FF2B5EF4-FFF2-40B4-BE49-F238E27FC236}">
                <a16:creationId xmlns:a16="http://schemas.microsoft.com/office/drawing/2014/main" id="{F73DCC91-8E57-4831-8F81-ED979C6F545C}"/>
              </a:ext>
            </a:extLst>
          </p:cNvPr>
          <p:cNvSpPr txBox="1"/>
          <p:nvPr/>
        </p:nvSpPr>
        <p:spPr>
          <a:xfrm rot="4744226">
            <a:off x="1370746" y="344088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2" name="テキスト ボックス 61">
            <a:extLst>
              <a:ext uri="{FF2B5EF4-FFF2-40B4-BE49-F238E27FC236}">
                <a16:creationId xmlns:a16="http://schemas.microsoft.com/office/drawing/2014/main" id="{13CAAF06-7A29-4921-99C6-E53C9BD1E162}"/>
              </a:ext>
            </a:extLst>
          </p:cNvPr>
          <p:cNvSpPr txBox="1"/>
          <p:nvPr/>
        </p:nvSpPr>
        <p:spPr>
          <a:xfrm rot="19758568">
            <a:off x="1559582" y="352846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3" name="テキスト ボックス 62">
            <a:extLst>
              <a:ext uri="{FF2B5EF4-FFF2-40B4-BE49-F238E27FC236}">
                <a16:creationId xmlns:a16="http://schemas.microsoft.com/office/drawing/2014/main" id="{929EA9A1-711A-4286-B1C7-FE2F9E9B5A81}"/>
              </a:ext>
            </a:extLst>
          </p:cNvPr>
          <p:cNvSpPr txBox="1"/>
          <p:nvPr/>
        </p:nvSpPr>
        <p:spPr>
          <a:xfrm rot="18344469">
            <a:off x="1865747" y="308331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4" name="テキスト ボックス 63">
            <a:extLst>
              <a:ext uri="{FF2B5EF4-FFF2-40B4-BE49-F238E27FC236}">
                <a16:creationId xmlns:a16="http://schemas.microsoft.com/office/drawing/2014/main" id="{5B6A3936-5A1D-44D8-A3AB-7C0E84EC5B33}"/>
              </a:ext>
            </a:extLst>
          </p:cNvPr>
          <p:cNvSpPr txBox="1"/>
          <p:nvPr/>
        </p:nvSpPr>
        <p:spPr>
          <a:xfrm rot="19009874">
            <a:off x="2365111" y="260817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5" name="テキスト ボックス 64">
            <a:extLst>
              <a:ext uri="{FF2B5EF4-FFF2-40B4-BE49-F238E27FC236}">
                <a16:creationId xmlns:a16="http://schemas.microsoft.com/office/drawing/2014/main" id="{81BC4D30-44E8-43E6-8D58-5DBA2448B63A}"/>
              </a:ext>
            </a:extLst>
          </p:cNvPr>
          <p:cNvSpPr txBox="1"/>
          <p:nvPr/>
        </p:nvSpPr>
        <p:spPr>
          <a:xfrm rot="16738501">
            <a:off x="2682819" y="184498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6" name="テキスト ボックス 65">
            <a:extLst>
              <a:ext uri="{FF2B5EF4-FFF2-40B4-BE49-F238E27FC236}">
                <a16:creationId xmlns:a16="http://schemas.microsoft.com/office/drawing/2014/main" id="{4DE4387D-2366-4F3F-A8C3-223E6DDAB513}"/>
              </a:ext>
            </a:extLst>
          </p:cNvPr>
          <p:cNvSpPr txBox="1"/>
          <p:nvPr/>
        </p:nvSpPr>
        <p:spPr>
          <a:xfrm rot="16200000">
            <a:off x="2569250" y="223862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7" name="テキスト ボックス 66">
            <a:extLst>
              <a:ext uri="{FF2B5EF4-FFF2-40B4-BE49-F238E27FC236}">
                <a16:creationId xmlns:a16="http://schemas.microsoft.com/office/drawing/2014/main" id="{7A19B0F7-A06D-4DC6-8902-C32A87FF986F}"/>
              </a:ext>
            </a:extLst>
          </p:cNvPr>
          <p:cNvSpPr txBox="1"/>
          <p:nvPr/>
        </p:nvSpPr>
        <p:spPr>
          <a:xfrm rot="2736012">
            <a:off x="2719544" y="211020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8" name="テキスト ボックス 67">
            <a:extLst>
              <a:ext uri="{FF2B5EF4-FFF2-40B4-BE49-F238E27FC236}">
                <a16:creationId xmlns:a16="http://schemas.microsoft.com/office/drawing/2014/main" id="{0E79A7AC-936B-4D97-8724-DB8F73F7FBB9}"/>
              </a:ext>
            </a:extLst>
          </p:cNvPr>
          <p:cNvSpPr txBox="1"/>
          <p:nvPr/>
        </p:nvSpPr>
        <p:spPr>
          <a:xfrm rot="3614468">
            <a:off x="2263800" y="228010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69" name="テキスト ボックス 68">
            <a:extLst>
              <a:ext uri="{FF2B5EF4-FFF2-40B4-BE49-F238E27FC236}">
                <a16:creationId xmlns:a16="http://schemas.microsoft.com/office/drawing/2014/main" id="{8E7FDEAB-46C3-4B3E-A080-8680BB8B0808}"/>
              </a:ext>
            </a:extLst>
          </p:cNvPr>
          <p:cNvSpPr txBox="1"/>
          <p:nvPr/>
        </p:nvSpPr>
        <p:spPr>
          <a:xfrm rot="3115918">
            <a:off x="3024543" y="1872729"/>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0" name="テキスト ボックス 69">
            <a:extLst>
              <a:ext uri="{FF2B5EF4-FFF2-40B4-BE49-F238E27FC236}">
                <a16:creationId xmlns:a16="http://schemas.microsoft.com/office/drawing/2014/main" id="{D1B67D24-BF1B-427A-8F5B-187A06DF91C8}"/>
              </a:ext>
            </a:extLst>
          </p:cNvPr>
          <p:cNvSpPr txBox="1"/>
          <p:nvPr/>
        </p:nvSpPr>
        <p:spPr>
          <a:xfrm rot="4724881">
            <a:off x="3058097" y="208863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1" name="テキスト ボックス 70">
            <a:extLst>
              <a:ext uri="{FF2B5EF4-FFF2-40B4-BE49-F238E27FC236}">
                <a16:creationId xmlns:a16="http://schemas.microsoft.com/office/drawing/2014/main" id="{03B1E799-4621-43D7-8EB8-68E3921BAEF4}"/>
              </a:ext>
            </a:extLst>
          </p:cNvPr>
          <p:cNvSpPr txBox="1"/>
          <p:nvPr/>
        </p:nvSpPr>
        <p:spPr>
          <a:xfrm rot="20325702">
            <a:off x="3189991" y="212870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2" name="テキスト ボックス 71">
            <a:extLst>
              <a:ext uri="{FF2B5EF4-FFF2-40B4-BE49-F238E27FC236}">
                <a16:creationId xmlns:a16="http://schemas.microsoft.com/office/drawing/2014/main" id="{0381A8C3-EEFB-4B9F-B3D8-2DA1B738B6A9}"/>
              </a:ext>
            </a:extLst>
          </p:cNvPr>
          <p:cNvSpPr txBox="1"/>
          <p:nvPr/>
        </p:nvSpPr>
        <p:spPr>
          <a:xfrm rot="18776902">
            <a:off x="2667061" y="2799679"/>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304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3" name="テキスト ボックス 72">
            <a:extLst>
              <a:ext uri="{FF2B5EF4-FFF2-40B4-BE49-F238E27FC236}">
                <a16:creationId xmlns:a16="http://schemas.microsoft.com/office/drawing/2014/main" id="{7B127275-DA30-47DB-8276-8CB373EB0F8C}"/>
              </a:ext>
            </a:extLst>
          </p:cNvPr>
          <p:cNvSpPr txBox="1"/>
          <p:nvPr/>
        </p:nvSpPr>
        <p:spPr>
          <a:xfrm rot="18287130">
            <a:off x="2141845" y="3456783"/>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278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4" name="テキスト ボックス 73">
            <a:extLst>
              <a:ext uri="{FF2B5EF4-FFF2-40B4-BE49-F238E27FC236}">
                <a16:creationId xmlns:a16="http://schemas.microsoft.com/office/drawing/2014/main" id="{47C1C7C1-B677-43ED-B15E-6FA5A33E215C}"/>
              </a:ext>
            </a:extLst>
          </p:cNvPr>
          <p:cNvSpPr txBox="1"/>
          <p:nvPr/>
        </p:nvSpPr>
        <p:spPr>
          <a:xfrm rot="19339089">
            <a:off x="2185513" y="332020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40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5" name="テキスト ボックス 74">
            <a:extLst>
              <a:ext uri="{FF2B5EF4-FFF2-40B4-BE49-F238E27FC236}">
                <a16:creationId xmlns:a16="http://schemas.microsoft.com/office/drawing/2014/main" id="{B23E9B34-4F65-4AA2-A417-C7732F5A0EE1}"/>
              </a:ext>
            </a:extLst>
          </p:cNvPr>
          <p:cNvSpPr txBox="1"/>
          <p:nvPr/>
        </p:nvSpPr>
        <p:spPr>
          <a:xfrm rot="18776902">
            <a:off x="2432959" y="3078596"/>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298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6" name="テキスト ボックス 75">
            <a:extLst>
              <a:ext uri="{FF2B5EF4-FFF2-40B4-BE49-F238E27FC236}">
                <a16:creationId xmlns:a16="http://schemas.microsoft.com/office/drawing/2014/main" id="{0AD4F006-6631-4023-9173-FEA9407927DF}"/>
              </a:ext>
            </a:extLst>
          </p:cNvPr>
          <p:cNvSpPr txBox="1"/>
          <p:nvPr/>
        </p:nvSpPr>
        <p:spPr>
          <a:xfrm rot="20435526">
            <a:off x="2826827" y="287810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7" name="テキスト ボックス 76">
            <a:extLst>
              <a:ext uri="{FF2B5EF4-FFF2-40B4-BE49-F238E27FC236}">
                <a16:creationId xmlns:a16="http://schemas.microsoft.com/office/drawing/2014/main" id="{79BBBF51-0A99-4929-8ACC-DE8A72246C5F}"/>
              </a:ext>
            </a:extLst>
          </p:cNvPr>
          <p:cNvSpPr txBox="1"/>
          <p:nvPr/>
        </p:nvSpPr>
        <p:spPr>
          <a:xfrm rot="20435526">
            <a:off x="3127147" y="283121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8" name="テキスト ボックス 77">
            <a:extLst>
              <a:ext uri="{FF2B5EF4-FFF2-40B4-BE49-F238E27FC236}">
                <a16:creationId xmlns:a16="http://schemas.microsoft.com/office/drawing/2014/main" id="{CE9C1995-6505-419B-82A6-BFE1BE5E70DD}"/>
              </a:ext>
            </a:extLst>
          </p:cNvPr>
          <p:cNvSpPr txBox="1"/>
          <p:nvPr/>
        </p:nvSpPr>
        <p:spPr>
          <a:xfrm rot="1501776">
            <a:off x="3264285" y="2836769"/>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68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79" name="テキスト ボックス 78">
            <a:extLst>
              <a:ext uri="{FF2B5EF4-FFF2-40B4-BE49-F238E27FC236}">
                <a16:creationId xmlns:a16="http://schemas.microsoft.com/office/drawing/2014/main" id="{C2FD7A3C-93FE-40CE-ADB6-B4338796AC65}"/>
              </a:ext>
            </a:extLst>
          </p:cNvPr>
          <p:cNvSpPr txBox="1"/>
          <p:nvPr/>
        </p:nvSpPr>
        <p:spPr>
          <a:xfrm rot="19444700">
            <a:off x="2561533" y="3320207"/>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33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0" name="テキスト ボックス 79">
            <a:extLst>
              <a:ext uri="{FF2B5EF4-FFF2-40B4-BE49-F238E27FC236}">
                <a16:creationId xmlns:a16="http://schemas.microsoft.com/office/drawing/2014/main" id="{EA7A35AC-E037-47B3-8296-36CF6E5A4C04}"/>
              </a:ext>
            </a:extLst>
          </p:cNvPr>
          <p:cNvSpPr txBox="1"/>
          <p:nvPr/>
        </p:nvSpPr>
        <p:spPr>
          <a:xfrm rot="19444700">
            <a:off x="3107170" y="296075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1" name="テキスト ボックス 80">
            <a:extLst>
              <a:ext uri="{FF2B5EF4-FFF2-40B4-BE49-F238E27FC236}">
                <a16:creationId xmlns:a16="http://schemas.microsoft.com/office/drawing/2014/main" id="{A7BCC658-3A5F-41D1-8495-69B9A7401E96}"/>
              </a:ext>
            </a:extLst>
          </p:cNvPr>
          <p:cNvSpPr txBox="1"/>
          <p:nvPr/>
        </p:nvSpPr>
        <p:spPr>
          <a:xfrm rot="17701414">
            <a:off x="2199448" y="3793177"/>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2" name="テキスト ボックス 81">
            <a:extLst>
              <a:ext uri="{FF2B5EF4-FFF2-40B4-BE49-F238E27FC236}">
                <a16:creationId xmlns:a16="http://schemas.microsoft.com/office/drawing/2014/main" id="{E0F6F2AF-5ECF-420B-838E-677F8B77ACF5}"/>
              </a:ext>
            </a:extLst>
          </p:cNvPr>
          <p:cNvSpPr txBox="1"/>
          <p:nvPr/>
        </p:nvSpPr>
        <p:spPr>
          <a:xfrm rot="19584224">
            <a:off x="1856022" y="4147210"/>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3" name="テキスト ボックス 82">
            <a:extLst>
              <a:ext uri="{FF2B5EF4-FFF2-40B4-BE49-F238E27FC236}">
                <a16:creationId xmlns:a16="http://schemas.microsoft.com/office/drawing/2014/main" id="{08C6C589-E747-49AC-9D5A-BB816ABA7EDF}"/>
              </a:ext>
            </a:extLst>
          </p:cNvPr>
          <p:cNvSpPr txBox="1"/>
          <p:nvPr/>
        </p:nvSpPr>
        <p:spPr>
          <a:xfrm>
            <a:off x="3051454" y="2674360"/>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4" name="テキスト ボックス 83">
            <a:extLst>
              <a:ext uri="{FF2B5EF4-FFF2-40B4-BE49-F238E27FC236}">
                <a16:creationId xmlns:a16="http://schemas.microsoft.com/office/drawing/2014/main" id="{EFAB3F35-47E3-4B6F-846F-4BC9EFAA05F5}"/>
              </a:ext>
            </a:extLst>
          </p:cNvPr>
          <p:cNvSpPr txBox="1"/>
          <p:nvPr/>
        </p:nvSpPr>
        <p:spPr>
          <a:xfrm>
            <a:off x="3260112" y="2667797"/>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5" name="テキスト ボックス 84">
            <a:extLst>
              <a:ext uri="{FF2B5EF4-FFF2-40B4-BE49-F238E27FC236}">
                <a16:creationId xmlns:a16="http://schemas.microsoft.com/office/drawing/2014/main" id="{1643E64F-DBDB-43FA-BF10-C9524493A8AE}"/>
              </a:ext>
            </a:extLst>
          </p:cNvPr>
          <p:cNvSpPr txBox="1"/>
          <p:nvPr/>
        </p:nvSpPr>
        <p:spPr>
          <a:xfrm rot="20100289">
            <a:off x="3464285" y="2663835"/>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6" name="テキスト ボックス 85">
            <a:extLst>
              <a:ext uri="{FF2B5EF4-FFF2-40B4-BE49-F238E27FC236}">
                <a16:creationId xmlns:a16="http://schemas.microsoft.com/office/drawing/2014/main" id="{2F2C0BB8-05EB-4D6E-B3FA-3B330F2E0C55}"/>
              </a:ext>
            </a:extLst>
          </p:cNvPr>
          <p:cNvSpPr txBox="1"/>
          <p:nvPr/>
        </p:nvSpPr>
        <p:spPr>
          <a:xfrm rot="19476777">
            <a:off x="3002861" y="242260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304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7" name="テキスト ボックス 86">
            <a:extLst>
              <a:ext uri="{FF2B5EF4-FFF2-40B4-BE49-F238E27FC236}">
                <a16:creationId xmlns:a16="http://schemas.microsoft.com/office/drawing/2014/main" id="{5C622408-5AD8-4DAC-9758-FEF884C3ADAB}"/>
              </a:ext>
            </a:extLst>
          </p:cNvPr>
          <p:cNvSpPr txBox="1"/>
          <p:nvPr/>
        </p:nvSpPr>
        <p:spPr>
          <a:xfrm rot="20648709">
            <a:off x="3203329" y="232435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263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8" name="テキスト ボックス 87">
            <a:extLst>
              <a:ext uri="{FF2B5EF4-FFF2-40B4-BE49-F238E27FC236}">
                <a16:creationId xmlns:a16="http://schemas.microsoft.com/office/drawing/2014/main" id="{FADE49B7-BFEA-4679-914A-B00634BA8400}"/>
              </a:ext>
            </a:extLst>
          </p:cNvPr>
          <p:cNvSpPr txBox="1"/>
          <p:nvPr/>
        </p:nvSpPr>
        <p:spPr>
          <a:xfrm rot="4573863">
            <a:off x="3346785" y="222942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94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89" name="テキスト ボックス 88">
            <a:extLst>
              <a:ext uri="{FF2B5EF4-FFF2-40B4-BE49-F238E27FC236}">
                <a16:creationId xmlns:a16="http://schemas.microsoft.com/office/drawing/2014/main" id="{5071FF57-B032-4612-A679-55997F82F826}"/>
              </a:ext>
            </a:extLst>
          </p:cNvPr>
          <p:cNvSpPr txBox="1"/>
          <p:nvPr/>
        </p:nvSpPr>
        <p:spPr>
          <a:xfrm rot="4573863">
            <a:off x="3225924" y="1809689"/>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84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0" name="テキスト ボックス 89">
            <a:extLst>
              <a:ext uri="{FF2B5EF4-FFF2-40B4-BE49-F238E27FC236}">
                <a16:creationId xmlns:a16="http://schemas.microsoft.com/office/drawing/2014/main" id="{6068BBD9-99CD-4E79-980E-000E617FA691}"/>
              </a:ext>
            </a:extLst>
          </p:cNvPr>
          <p:cNvSpPr txBox="1"/>
          <p:nvPr/>
        </p:nvSpPr>
        <p:spPr>
          <a:xfrm rot="19304257">
            <a:off x="3662420" y="2161680"/>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280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1" name="テキスト ボックス 90">
            <a:extLst>
              <a:ext uri="{FF2B5EF4-FFF2-40B4-BE49-F238E27FC236}">
                <a16:creationId xmlns:a16="http://schemas.microsoft.com/office/drawing/2014/main" id="{2AD1902F-F46E-4131-98A1-95BA3722C487}"/>
              </a:ext>
            </a:extLst>
          </p:cNvPr>
          <p:cNvSpPr txBox="1"/>
          <p:nvPr/>
        </p:nvSpPr>
        <p:spPr>
          <a:xfrm rot="17735709">
            <a:off x="3971821" y="2104194"/>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106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2" name="テキスト ボックス 91">
            <a:extLst>
              <a:ext uri="{FF2B5EF4-FFF2-40B4-BE49-F238E27FC236}">
                <a16:creationId xmlns:a16="http://schemas.microsoft.com/office/drawing/2014/main" id="{817D74BC-FEAF-48DB-8A39-F26EF9873781}"/>
              </a:ext>
            </a:extLst>
          </p:cNvPr>
          <p:cNvSpPr txBox="1"/>
          <p:nvPr/>
        </p:nvSpPr>
        <p:spPr>
          <a:xfrm rot="17058049">
            <a:off x="3878107" y="2454039"/>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125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3" name="テキスト ボックス 92">
            <a:extLst>
              <a:ext uri="{FF2B5EF4-FFF2-40B4-BE49-F238E27FC236}">
                <a16:creationId xmlns:a16="http://schemas.microsoft.com/office/drawing/2014/main" id="{BBF2BBFE-9432-4955-8C3C-2B72D3D351A7}"/>
              </a:ext>
            </a:extLst>
          </p:cNvPr>
          <p:cNvSpPr txBox="1"/>
          <p:nvPr/>
        </p:nvSpPr>
        <p:spPr>
          <a:xfrm rot="18583152">
            <a:off x="3776235" y="267436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126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4" name="テキスト ボックス 93">
            <a:extLst>
              <a:ext uri="{FF2B5EF4-FFF2-40B4-BE49-F238E27FC236}">
                <a16:creationId xmlns:a16="http://schemas.microsoft.com/office/drawing/2014/main" id="{010D1D11-2E54-48E0-A36F-432E4037774D}"/>
              </a:ext>
            </a:extLst>
          </p:cNvPr>
          <p:cNvSpPr txBox="1"/>
          <p:nvPr/>
        </p:nvSpPr>
        <p:spPr>
          <a:xfrm rot="20725475">
            <a:off x="3583027" y="2967037"/>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57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5" name="テキスト ボックス 94">
            <a:extLst>
              <a:ext uri="{FF2B5EF4-FFF2-40B4-BE49-F238E27FC236}">
                <a16:creationId xmlns:a16="http://schemas.microsoft.com/office/drawing/2014/main" id="{BDD6AE4B-3EBD-4223-8C9B-95A09DE46642}"/>
              </a:ext>
            </a:extLst>
          </p:cNvPr>
          <p:cNvSpPr txBox="1"/>
          <p:nvPr/>
        </p:nvSpPr>
        <p:spPr>
          <a:xfrm rot="4875285">
            <a:off x="3391731" y="251206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6" name="テキスト ボックス 95">
            <a:extLst>
              <a:ext uri="{FF2B5EF4-FFF2-40B4-BE49-F238E27FC236}">
                <a16:creationId xmlns:a16="http://schemas.microsoft.com/office/drawing/2014/main" id="{214AB68D-32BD-49DB-955A-9945344D7E06}"/>
              </a:ext>
            </a:extLst>
          </p:cNvPr>
          <p:cNvSpPr txBox="1"/>
          <p:nvPr/>
        </p:nvSpPr>
        <p:spPr>
          <a:xfrm rot="4875285">
            <a:off x="3839392" y="305813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7" name="テキスト ボックス 96">
            <a:extLst>
              <a:ext uri="{FF2B5EF4-FFF2-40B4-BE49-F238E27FC236}">
                <a16:creationId xmlns:a16="http://schemas.microsoft.com/office/drawing/2014/main" id="{0CE3458B-539F-4E22-86AE-EB3E95CA1D71}"/>
              </a:ext>
            </a:extLst>
          </p:cNvPr>
          <p:cNvSpPr txBox="1"/>
          <p:nvPr/>
        </p:nvSpPr>
        <p:spPr>
          <a:xfrm rot="2270754">
            <a:off x="4204069" y="345091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8" name="テキスト ボックス 97">
            <a:extLst>
              <a:ext uri="{FF2B5EF4-FFF2-40B4-BE49-F238E27FC236}">
                <a16:creationId xmlns:a16="http://schemas.microsoft.com/office/drawing/2014/main" id="{7635114C-945C-4D5D-8403-7F4551AAACEE}"/>
              </a:ext>
            </a:extLst>
          </p:cNvPr>
          <p:cNvSpPr txBox="1"/>
          <p:nvPr/>
        </p:nvSpPr>
        <p:spPr>
          <a:xfrm rot="17152146">
            <a:off x="4046364" y="358649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99" name="テキスト ボックス 98">
            <a:extLst>
              <a:ext uri="{FF2B5EF4-FFF2-40B4-BE49-F238E27FC236}">
                <a16:creationId xmlns:a16="http://schemas.microsoft.com/office/drawing/2014/main" id="{27B92EBD-8A14-4921-B17B-A5E49B90F64C}"/>
              </a:ext>
            </a:extLst>
          </p:cNvPr>
          <p:cNvSpPr txBox="1"/>
          <p:nvPr/>
        </p:nvSpPr>
        <p:spPr>
          <a:xfrm rot="16200000">
            <a:off x="3978871" y="385294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00" name="テキスト ボックス 99">
            <a:extLst>
              <a:ext uri="{FF2B5EF4-FFF2-40B4-BE49-F238E27FC236}">
                <a16:creationId xmlns:a16="http://schemas.microsoft.com/office/drawing/2014/main" id="{F80BAF66-8792-4084-968E-F868EE509FE8}"/>
              </a:ext>
            </a:extLst>
          </p:cNvPr>
          <p:cNvSpPr txBox="1"/>
          <p:nvPr/>
        </p:nvSpPr>
        <p:spPr>
          <a:xfrm rot="21084173">
            <a:off x="3968369" y="371524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01" name="テキスト ボックス 100">
            <a:extLst>
              <a:ext uri="{FF2B5EF4-FFF2-40B4-BE49-F238E27FC236}">
                <a16:creationId xmlns:a16="http://schemas.microsoft.com/office/drawing/2014/main" id="{AABC6DE2-8202-41C7-BD5A-CCB988671E0F}"/>
              </a:ext>
            </a:extLst>
          </p:cNvPr>
          <p:cNvSpPr txBox="1"/>
          <p:nvPr/>
        </p:nvSpPr>
        <p:spPr>
          <a:xfrm rot="21084173">
            <a:off x="3895638" y="363332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02" name="テキスト ボックス 101">
            <a:extLst>
              <a:ext uri="{FF2B5EF4-FFF2-40B4-BE49-F238E27FC236}">
                <a16:creationId xmlns:a16="http://schemas.microsoft.com/office/drawing/2014/main" id="{D36429AB-CC68-4EB9-9422-D7E8D4BE2583}"/>
              </a:ext>
            </a:extLst>
          </p:cNvPr>
          <p:cNvSpPr txBox="1"/>
          <p:nvPr/>
        </p:nvSpPr>
        <p:spPr>
          <a:xfrm rot="696602">
            <a:off x="3761854" y="371833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03" name="テキスト ボックス 102">
            <a:extLst>
              <a:ext uri="{FF2B5EF4-FFF2-40B4-BE49-F238E27FC236}">
                <a16:creationId xmlns:a16="http://schemas.microsoft.com/office/drawing/2014/main" id="{CA425624-43CB-4582-9187-2CD429628443}"/>
              </a:ext>
            </a:extLst>
          </p:cNvPr>
          <p:cNvSpPr txBox="1"/>
          <p:nvPr/>
        </p:nvSpPr>
        <p:spPr>
          <a:xfrm rot="17398495">
            <a:off x="3781054" y="391158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04" name="テキスト ボックス 103">
            <a:extLst>
              <a:ext uri="{FF2B5EF4-FFF2-40B4-BE49-F238E27FC236}">
                <a16:creationId xmlns:a16="http://schemas.microsoft.com/office/drawing/2014/main" id="{96AE9DA7-C454-4B01-8461-C9CD08E8CBF8}"/>
              </a:ext>
            </a:extLst>
          </p:cNvPr>
          <p:cNvSpPr txBox="1"/>
          <p:nvPr/>
        </p:nvSpPr>
        <p:spPr>
          <a:xfrm rot="21048796">
            <a:off x="3887326" y="399694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05" name="テキスト ボックス 104">
            <a:extLst>
              <a:ext uri="{FF2B5EF4-FFF2-40B4-BE49-F238E27FC236}">
                <a16:creationId xmlns:a16="http://schemas.microsoft.com/office/drawing/2014/main" id="{458BFF27-4028-48D6-AB6A-E72AD0C84631}"/>
              </a:ext>
            </a:extLst>
          </p:cNvPr>
          <p:cNvSpPr txBox="1"/>
          <p:nvPr/>
        </p:nvSpPr>
        <p:spPr>
          <a:xfrm rot="21048796">
            <a:off x="4118961" y="396412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06" name="テキスト ボックス 105">
            <a:extLst>
              <a:ext uri="{FF2B5EF4-FFF2-40B4-BE49-F238E27FC236}">
                <a16:creationId xmlns:a16="http://schemas.microsoft.com/office/drawing/2014/main" id="{C13B44FA-8033-43B7-91B8-2E73C7086DFC}"/>
              </a:ext>
            </a:extLst>
          </p:cNvPr>
          <p:cNvSpPr txBox="1"/>
          <p:nvPr/>
        </p:nvSpPr>
        <p:spPr>
          <a:xfrm rot="2522529">
            <a:off x="3841625" y="410558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63</a:t>
            </a:r>
          </a:p>
        </p:txBody>
      </p:sp>
      <p:sp>
        <p:nvSpPr>
          <p:cNvPr id="107" name="テキスト ボックス 106">
            <a:extLst>
              <a:ext uri="{FF2B5EF4-FFF2-40B4-BE49-F238E27FC236}">
                <a16:creationId xmlns:a16="http://schemas.microsoft.com/office/drawing/2014/main" id="{597A96EB-EDB8-4BCB-8D89-91761E44538D}"/>
              </a:ext>
            </a:extLst>
          </p:cNvPr>
          <p:cNvSpPr txBox="1"/>
          <p:nvPr/>
        </p:nvSpPr>
        <p:spPr>
          <a:xfrm rot="384668">
            <a:off x="4058398" y="413845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a:t>
            </a:r>
          </a:p>
        </p:txBody>
      </p:sp>
      <p:sp>
        <p:nvSpPr>
          <p:cNvPr id="108" name="テキスト ボックス 107">
            <a:extLst>
              <a:ext uri="{FF2B5EF4-FFF2-40B4-BE49-F238E27FC236}">
                <a16:creationId xmlns:a16="http://schemas.microsoft.com/office/drawing/2014/main" id="{DA5EDC2D-6344-468B-9A9F-02B7ED6B49E0}"/>
              </a:ext>
            </a:extLst>
          </p:cNvPr>
          <p:cNvSpPr txBox="1"/>
          <p:nvPr/>
        </p:nvSpPr>
        <p:spPr>
          <a:xfrm rot="21313433">
            <a:off x="3734697" y="420606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53</a:t>
            </a:r>
          </a:p>
        </p:txBody>
      </p:sp>
      <p:sp>
        <p:nvSpPr>
          <p:cNvPr id="109" name="テキスト ボックス 108">
            <a:extLst>
              <a:ext uri="{FF2B5EF4-FFF2-40B4-BE49-F238E27FC236}">
                <a16:creationId xmlns:a16="http://schemas.microsoft.com/office/drawing/2014/main" id="{57CE3BED-98E9-44C2-97C1-785B558FC650}"/>
              </a:ext>
            </a:extLst>
          </p:cNvPr>
          <p:cNvSpPr txBox="1"/>
          <p:nvPr/>
        </p:nvSpPr>
        <p:spPr>
          <a:xfrm rot="389640">
            <a:off x="3854139" y="438676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47</a:t>
            </a:r>
          </a:p>
        </p:txBody>
      </p:sp>
      <p:sp>
        <p:nvSpPr>
          <p:cNvPr id="110" name="テキスト ボックス 109">
            <a:extLst>
              <a:ext uri="{FF2B5EF4-FFF2-40B4-BE49-F238E27FC236}">
                <a16:creationId xmlns:a16="http://schemas.microsoft.com/office/drawing/2014/main" id="{36BDA9F0-36E5-41B3-A390-94B30334F803}"/>
              </a:ext>
            </a:extLst>
          </p:cNvPr>
          <p:cNvSpPr txBox="1"/>
          <p:nvPr/>
        </p:nvSpPr>
        <p:spPr>
          <a:xfrm rot="389640">
            <a:off x="4066708" y="438369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19</a:t>
            </a:r>
          </a:p>
        </p:txBody>
      </p:sp>
      <p:sp>
        <p:nvSpPr>
          <p:cNvPr id="111" name="テキスト ボックス 110">
            <a:extLst>
              <a:ext uri="{FF2B5EF4-FFF2-40B4-BE49-F238E27FC236}">
                <a16:creationId xmlns:a16="http://schemas.microsoft.com/office/drawing/2014/main" id="{5D972ACA-1E5F-4FEF-A4A1-03FA9658B6C4}"/>
              </a:ext>
            </a:extLst>
          </p:cNvPr>
          <p:cNvSpPr txBox="1"/>
          <p:nvPr/>
        </p:nvSpPr>
        <p:spPr>
          <a:xfrm rot="2438050">
            <a:off x="4105896" y="461428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37</a:t>
            </a:r>
          </a:p>
        </p:txBody>
      </p:sp>
      <p:sp>
        <p:nvSpPr>
          <p:cNvPr id="112" name="テキスト ボックス 111">
            <a:extLst>
              <a:ext uri="{FF2B5EF4-FFF2-40B4-BE49-F238E27FC236}">
                <a16:creationId xmlns:a16="http://schemas.microsoft.com/office/drawing/2014/main" id="{EBA2E5F8-F18D-4406-9EF1-C9CF3ADC331F}"/>
              </a:ext>
            </a:extLst>
          </p:cNvPr>
          <p:cNvSpPr txBox="1"/>
          <p:nvPr/>
        </p:nvSpPr>
        <p:spPr>
          <a:xfrm rot="19390393">
            <a:off x="3908241" y="486576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a:t>
            </a:r>
          </a:p>
        </p:txBody>
      </p:sp>
      <p:sp>
        <p:nvSpPr>
          <p:cNvPr id="113" name="テキスト ボックス 112">
            <a:extLst>
              <a:ext uri="{FF2B5EF4-FFF2-40B4-BE49-F238E27FC236}">
                <a16:creationId xmlns:a16="http://schemas.microsoft.com/office/drawing/2014/main" id="{2708C88F-DDC5-46DB-B3F3-83FC5C9B83BA}"/>
              </a:ext>
            </a:extLst>
          </p:cNvPr>
          <p:cNvSpPr txBox="1"/>
          <p:nvPr/>
        </p:nvSpPr>
        <p:spPr>
          <a:xfrm rot="2359044">
            <a:off x="3631686" y="467819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a:t>
            </a:r>
          </a:p>
        </p:txBody>
      </p:sp>
      <p:sp>
        <p:nvSpPr>
          <p:cNvPr id="114" name="テキスト ボックス 113">
            <a:extLst>
              <a:ext uri="{FF2B5EF4-FFF2-40B4-BE49-F238E27FC236}">
                <a16:creationId xmlns:a16="http://schemas.microsoft.com/office/drawing/2014/main" id="{0E069225-2D3D-48EB-98D3-10927062F0BC}"/>
              </a:ext>
            </a:extLst>
          </p:cNvPr>
          <p:cNvSpPr txBox="1"/>
          <p:nvPr/>
        </p:nvSpPr>
        <p:spPr>
          <a:xfrm rot="270686">
            <a:off x="3531421" y="463768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22</a:t>
            </a:r>
          </a:p>
        </p:txBody>
      </p:sp>
      <p:sp>
        <p:nvSpPr>
          <p:cNvPr id="115" name="テキスト ボックス 114">
            <a:extLst>
              <a:ext uri="{FF2B5EF4-FFF2-40B4-BE49-F238E27FC236}">
                <a16:creationId xmlns:a16="http://schemas.microsoft.com/office/drawing/2014/main" id="{6563E5FD-B39A-43BB-9FBE-696B87A43986}"/>
              </a:ext>
            </a:extLst>
          </p:cNvPr>
          <p:cNvSpPr txBox="1"/>
          <p:nvPr/>
        </p:nvSpPr>
        <p:spPr>
          <a:xfrm rot="2359044">
            <a:off x="3976559" y="510508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4</a:t>
            </a:r>
            <a:endParaRPr kumimoji="1" lang="en-US" altLang="ja-JP" sz="700" dirty="0">
              <a:solidFill>
                <a:schemeClr val="tx1"/>
              </a:solidFill>
              <a:latin typeface="ＭＳ ゴシック" panose="020B0609070205080204" pitchFamily="49" charset="-128"/>
              <a:ea typeface="ＭＳ ゴシック" panose="020B0609070205080204" pitchFamily="49" charset="-128"/>
            </a:endParaRPr>
          </a:p>
        </p:txBody>
      </p:sp>
      <p:sp>
        <p:nvSpPr>
          <p:cNvPr id="116" name="テキスト ボックス 115">
            <a:extLst>
              <a:ext uri="{FF2B5EF4-FFF2-40B4-BE49-F238E27FC236}">
                <a16:creationId xmlns:a16="http://schemas.microsoft.com/office/drawing/2014/main" id="{34DE88E5-FF0D-4658-9FD9-C4619F93AA61}"/>
              </a:ext>
            </a:extLst>
          </p:cNvPr>
          <p:cNvSpPr txBox="1"/>
          <p:nvPr/>
        </p:nvSpPr>
        <p:spPr>
          <a:xfrm rot="4875285">
            <a:off x="3434851" y="282786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79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17" name="テキスト ボックス 116">
            <a:extLst>
              <a:ext uri="{FF2B5EF4-FFF2-40B4-BE49-F238E27FC236}">
                <a16:creationId xmlns:a16="http://schemas.microsoft.com/office/drawing/2014/main" id="{F1DEAF64-BCF5-45A8-B4D8-42EF2C765F15}"/>
              </a:ext>
            </a:extLst>
          </p:cNvPr>
          <p:cNvSpPr txBox="1"/>
          <p:nvPr/>
        </p:nvSpPr>
        <p:spPr>
          <a:xfrm rot="17684950">
            <a:off x="3298026" y="306551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18" name="テキスト ボックス 117">
            <a:extLst>
              <a:ext uri="{FF2B5EF4-FFF2-40B4-BE49-F238E27FC236}">
                <a16:creationId xmlns:a16="http://schemas.microsoft.com/office/drawing/2014/main" id="{C8433156-B156-48EC-83ED-6F8F4B36891E}"/>
              </a:ext>
            </a:extLst>
          </p:cNvPr>
          <p:cNvSpPr txBox="1"/>
          <p:nvPr/>
        </p:nvSpPr>
        <p:spPr>
          <a:xfrm rot="16701839">
            <a:off x="3268711" y="355518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19" name="テキスト ボックス 118">
            <a:extLst>
              <a:ext uri="{FF2B5EF4-FFF2-40B4-BE49-F238E27FC236}">
                <a16:creationId xmlns:a16="http://schemas.microsoft.com/office/drawing/2014/main" id="{374777B4-115C-4CE4-B614-DAB978473A5C}"/>
              </a:ext>
            </a:extLst>
          </p:cNvPr>
          <p:cNvSpPr txBox="1"/>
          <p:nvPr/>
        </p:nvSpPr>
        <p:spPr>
          <a:xfrm rot="1579129">
            <a:off x="3237045" y="368465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0" name="テキスト ボックス 119">
            <a:extLst>
              <a:ext uri="{FF2B5EF4-FFF2-40B4-BE49-F238E27FC236}">
                <a16:creationId xmlns:a16="http://schemas.microsoft.com/office/drawing/2014/main" id="{F4780D29-A963-46A3-A654-968CE620495E}"/>
              </a:ext>
            </a:extLst>
          </p:cNvPr>
          <p:cNvSpPr txBox="1"/>
          <p:nvPr/>
        </p:nvSpPr>
        <p:spPr>
          <a:xfrm rot="16886129">
            <a:off x="3232430" y="412549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1" name="テキスト ボックス 120">
            <a:extLst>
              <a:ext uri="{FF2B5EF4-FFF2-40B4-BE49-F238E27FC236}">
                <a16:creationId xmlns:a16="http://schemas.microsoft.com/office/drawing/2014/main" id="{23271FEF-60E3-4C10-B5EC-08C2D283BE99}"/>
              </a:ext>
            </a:extLst>
          </p:cNvPr>
          <p:cNvSpPr txBox="1"/>
          <p:nvPr/>
        </p:nvSpPr>
        <p:spPr>
          <a:xfrm rot="4596337">
            <a:off x="3362410" y="436565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93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2" name="テキスト ボックス 121">
            <a:extLst>
              <a:ext uri="{FF2B5EF4-FFF2-40B4-BE49-F238E27FC236}">
                <a16:creationId xmlns:a16="http://schemas.microsoft.com/office/drawing/2014/main" id="{1B5DDE9B-25C1-4F5B-ADDF-BD7BCE2BFB25}"/>
              </a:ext>
            </a:extLst>
          </p:cNvPr>
          <p:cNvSpPr txBox="1"/>
          <p:nvPr/>
        </p:nvSpPr>
        <p:spPr>
          <a:xfrm rot="4596337">
            <a:off x="3339534" y="461100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3" name="テキスト ボックス 122">
            <a:extLst>
              <a:ext uri="{FF2B5EF4-FFF2-40B4-BE49-F238E27FC236}">
                <a16:creationId xmlns:a16="http://schemas.microsoft.com/office/drawing/2014/main" id="{A7A31C0E-4E3B-4734-8EAE-A511BD81B98E}"/>
              </a:ext>
            </a:extLst>
          </p:cNvPr>
          <p:cNvSpPr txBox="1"/>
          <p:nvPr/>
        </p:nvSpPr>
        <p:spPr>
          <a:xfrm rot="18533867">
            <a:off x="3131691" y="451764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4" name="テキスト ボックス 123">
            <a:extLst>
              <a:ext uri="{FF2B5EF4-FFF2-40B4-BE49-F238E27FC236}">
                <a16:creationId xmlns:a16="http://schemas.microsoft.com/office/drawing/2014/main" id="{8DE92FAB-B9FB-459A-A477-BF356338C518}"/>
              </a:ext>
            </a:extLst>
          </p:cNvPr>
          <p:cNvSpPr txBox="1"/>
          <p:nvPr/>
        </p:nvSpPr>
        <p:spPr>
          <a:xfrm rot="17200741">
            <a:off x="3206561" y="465453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5" name="テキスト ボックス 124">
            <a:extLst>
              <a:ext uri="{FF2B5EF4-FFF2-40B4-BE49-F238E27FC236}">
                <a16:creationId xmlns:a16="http://schemas.microsoft.com/office/drawing/2014/main" id="{4B09A15A-75A6-4A11-9597-A1DE9FE6A144}"/>
              </a:ext>
            </a:extLst>
          </p:cNvPr>
          <p:cNvSpPr txBox="1"/>
          <p:nvPr/>
        </p:nvSpPr>
        <p:spPr>
          <a:xfrm rot="4596337">
            <a:off x="3767735" y="530042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6" name="テキスト ボックス 125">
            <a:extLst>
              <a:ext uri="{FF2B5EF4-FFF2-40B4-BE49-F238E27FC236}">
                <a16:creationId xmlns:a16="http://schemas.microsoft.com/office/drawing/2014/main" id="{543D2601-A06C-4C90-BB02-36FE4E45EACD}"/>
              </a:ext>
            </a:extLst>
          </p:cNvPr>
          <p:cNvSpPr txBox="1"/>
          <p:nvPr/>
        </p:nvSpPr>
        <p:spPr>
          <a:xfrm rot="2624063">
            <a:off x="3361596" y="486198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7" name="テキスト ボックス 126">
            <a:extLst>
              <a:ext uri="{FF2B5EF4-FFF2-40B4-BE49-F238E27FC236}">
                <a16:creationId xmlns:a16="http://schemas.microsoft.com/office/drawing/2014/main" id="{8C25B3E2-854E-471E-BAD3-1BBC35299522}"/>
              </a:ext>
            </a:extLst>
          </p:cNvPr>
          <p:cNvSpPr txBox="1"/>
          <p:nvPr/>
        </p:nvSpPr>
        <p:spPr>
          <a:xfrm rot="2624063">
            <a:off x="3593102" y="5261366"/>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104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8" name="テキスト ボックス 127">
            <a:extLst>
              <a:ext uri="{FF2B5EF4-FFF2-40B4-BE49-F238E27FC236}">
                <a16:creationId xmlns:a16="http://schemas.microsoft.com/office/drawing/2014/main" id="{7A683165-B3B2-43CE-B312-AB870A730DB4}"/>
              </a:ext>
            </a:extLst>
          </p:cNvPr>
          <p:cNvSpPr txBox="1"/>
          <p:nvPr/>
        </p:nvSpPr>
        <p:spPr>
          <a:xfrm rot="1096890">
            <a:off x="3893959" y="538314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163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9" name="テキスト ボックス 128">
            <a:extLst>
              <a:ext uri="{FF2B5EF4-FFF2-40B4-BE49-F238E27FC236}">
                <a16:creationId xmlns:a16="http://schemas.microsoft.com/office/drawing/2014/main" id="{63E93834-1F78-41C7-A728-4EF244749F63}"/>
              </a:ext>
            </a:extLst>
          </p:cNvPr>
          <p:cNvSpPr txBox="1"/>
          <p:nvPr/>
        </p:nvSpPr>
        <p:spPr>
          <a:xfrm rot="1478760">
            <a:off x="2973138" y="470334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178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0" name="テキスト ボックス 129">
            <a:extLst>
              <a:ext uri="{FF2B5EF4-FFF2-40B4-BE49-F238E27FC236}">
                <a16:creationId xmlns:a16="http://schemas.microsoft.com/office/drawing/2014/main" id="{6DD2B6FF-1071-4F43-97C6-01B7EDDB954B}"/>
              </a:ext>
            </a:extLst>
          </p:cNvPr>
          <p:cNvSpPr txBox="1"/>
          <p:nvPr/>
        </p:nvSpPr>
        <p:spPr>
          <a:xfrm rot="1938554">
            <a:off x="2535431" y="442958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217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1" name="テキスト ボックス 130">
            <a:extLst>
              <a:ext uri="{FF2B5EF4-FFF2-40B4-BE49-F238E27FC236}">
                <a16:creationId xmlns:a16="http://schemas.microsoft.com/office/drawing/2014/main" id="{C3EFEA5B-A36C-4614-BB90-71BF53DF0538}"/>
              </a:ext>
            </a:extLst>
          </p:cNvPr>
          <p:cNvSpPr txBox="1"/>
          <p:nvPr/>
        </p:nvSpPr>
        <p:spPr>
          <a:xfrm rot="15861254">
            <a:off x="2382837" y="427909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2" name="テキスト ボックス 131">
            <a:extLst>
              <a:ext uri="{FF2B5EF4-FFF2-40B4-BE49-F238E27FC236}">
                <a16:creationId xmlns:a16="http://schemas.microsoft.com/office/drawing/2014/main" id="{FF40CA03-5ABA-4700-813D-D821239D5E2A}"/>
              </a:ext>
            </a:extLst>
          </p:cNvPr>
          <p:cNvSpPr txBox="1"/>
          <p:nvPr/>
        </p:nvSpPr>
        <p:spPr>
          <a:xfrm rot="1800054">
            <a:off x="2205509" y="358000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4" name="テキスト ボックス 133">
            <a:extLst>
              <a:ext uri="{FF2B5EF4-FFF2-40B4-BE49-F238E27FC236}">
                <a16:creationId xmlns:a16="http://schemas.microsoft.com/office/drawing/2014/main" id="{A52E056B-ABB7-4BAE-91F2-D3F0A949109D}"/>
              </a:ext>
            </a:extLst>
          </p:cNvPr>
          <p:cNvSpPr txBox="1"/>
          <p:nvPr/>
        </p:nvSpPr>
        <p:spPr>
          <a:xfrm rot="20337518">
            <a:off x="2546206" y="421880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5" name="テキスト ボックス 134">
            <a:extLst>
              <a:ext uri="{FF2B5EF4-FFF2-40B4-BE49-F238E27FC236}">
                <a16:creationId xmlns:a16="http://schemas.microsoft.com/office/drawing/2014/main" id="{3777BAFD-8D05-442B-8ADF-B140C185E5BD}"/>
              </a:ext>
            </a:extLst>
          </p:cNvPr>
          <p:cNvSpPr txBox="1"/>
          <p:nvPr/>
        </p:nvSpPr>
        <p:spPr>
          <a:xfrm rot="21197254">
            <a:off x="3017751" y="420335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6" name="テキスト ボックス 135">
            <a:extLst>
              <a:ext uri="{FF2B5EF4-FFF2-40B4-BE49-F238E27FC236}">
                <a16:creationId xmlns:a16="http://schemas.microsoft.com/office/drawing/2014/main" id="{8DF225CE-C6A7-40F7-8C20-CC92669B128F}"/>
              </a:ext>
            </a:extLst>
          </p:cNvPr>
          <p:cNvSpPr txBox="1"/>
          <p:nvPr/>
        </p:nvSpPr>
        <p:spPr>
          <a:xfrm rot="19365650">
            <a:off x="2780134" y="449172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7" name="テキスト ボックス 136">
            <a:extLst>
              <a:ext uri="{FF2B5EF4-FFF2-40B4-BE49-F238E27FC236}">
                <a16:creationId xmlns:a16="http://schemas.microsoft.com/office/drawing/2014/main" id="{5C30E2EE-C3DA-44DC-86D6-0248A4015D0A}"/>
              </a:ext>
            </a:extLst>
          </p:cNvPr>
          <p:cNvSpPr txBox="1"/>
          <p:nvPr/>
        </p:nvSpPr>
        <p:spPr>
          <a:xfrm rot="19365650">
            <a:off x="2438321" y="475606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8" name="テキスト ボックス 137">
            <a:extLst>
              <a:ext uri="{FF2B5EF4-FFF2-40B4-BE49-F238E27FC236}">
                <a16:creationId xmlns:a16="http://schemas.microsoft.com/office/drawing/2014/main" id="{99332311-270B-4739-8033-AEF43A7F3B44}"/>
              </a:ext>
            </a:extLst>
          </p:cNvPr>
          <p:cNvSpPr txBox="1"/>
          <p:nvPr/>
        </p:nvSpPr>
        <p:spPr>
          <a:xfrm rot="17384256">
            <a:off x="2137610" y="516560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39" name="テキスト ボックス 138">
            <a:extLst>
              <a:ext uri="{FF2B5EF4-FFF2-40B4-BE49-F238E27FC236}">
                <a16:creationId xmlns:a16="http://schemas.microsoft.com/office/drawing/2014/main" id="{DE9ED401-8CE0-49AD-904C-D89F49184CFC}"/>
              </a:ext>
            </a:extLst>
          </p:cNvPr>
          <p:cNvSpPr txBox="1"/>
          <p:nvPr/>
        </p:nvSpPr>
        <p:spPr>
          <a:xfrm rot="4935131">
            <a:off x="2202188" y="538187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0" name="テキスト ボックス 139">
            <a:extLst>
              <a:ext uri="{FF2B5EF4-FFF2-40B4-BE49-F238E27FC236}">
                <a16:creationId xmlns:a16="http://schemas.microsoft.com/office/drawing/2014/main" id="{E44A27E5-2AFB-4541-AFEC-0334D76E05DA}"/>
              </a:ext>
            </a:extLst>
          </p:cNvPr>
          <p:cNvSpPr txBox="1"/>
          <p:nvPr/>
        </p:nvSpPr>
        <p:spPr>
          <a:xfrm rot="17200741">
            <a:off x="3092267" y="497795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1" name="テキスト ボックス 140">
            <a:extLst>
              <a:ext uri="{FF2B5EF4-FFF2-40B4-BE49-F238E27FC236}">
                <a16:creationId xmlns:a16="http://schemas.microsoft.com/office/drawing/2014/main" id="{ACBF4869-ABA8-4449-AFCC-EAB4F1290F0B}"/>
              </a:ext>
            </a:extLst>
          </p:cNvPr>
          <p:cNvSpPr txBox="1"/>
          <p:nvPr/>
        </p:nvSpPr>
        <p:spPr>
          <a:xfrm rot="17200741">
            <a:off x="2973565" y="522330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2" name="テキスト ボックス 141">
            <a:extLst>
              <a:ext uri="{FF2B5EF4-FFF2-40B4-BE49-F238E27FC236}">
                <a16:creationId xmlns:a16="http://schemas.microsoft.com/office/drawing/2014/main" id="{E5C52B0F-FEB7-47C6-9555-587A3E3076C3}"/>
              </a:ext>
            </a:extLst>
          </p:cNvPr>
          <p:cNvSpPr txBox="1"/>
          <p:nvPr/>
        </p:nvSpPr>
        <p:spPr>
          <a:xfrm rot="2236846">
            <a:off x="3535163" y="340441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3" name="テキスト ボックス 142">
            <a:extLst>
              <a:ext uri="{FF2B5EF4-FFF2-40B4-BE49-F238E27FC236}">
                <a16:creationId xmlns:a16="http://schemas.microsoft.com/office/drawing/2014/main" id="{0DFA2404-47EC-49C1-A394-428B0BCF717C}"/>
              </a:ext>
            </a:extLst>
          </p:cNvPr>
          <p:cNvSpPr txBox="1"/>
          <p:nvPr/>
        </p:nvSpPr>
        <p:spPr>
          <a:xfrm rot="5804222">
            <a:off x="1864215" y="4408486"/>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4" name="テキスト ボックス 143">
            <a:extLst>
              <a:ext uri="{FF2B5EF4-FFF2-40B4-BE49-F238E27FC236}">
                <a16:creationId xmlns:a16="http://schemas.microsoft.com/office/drawing/2014/main" id="{E121ABF7-346A-4664-B67B-7F3ECF4C38F2}"/>
              </a:ext>
            </a:extLst>
          </p:cNvPr>
          <p:cNvSpPr txBox="1"/>
          <p:nvPr/>
        </p:nvSpPr>
        <p:spPr>
          <a:xfrm rot="19584224">
            <a:off x="1519897" y="4819695"/>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5" name="テキスト ボックス 144">
            <a:extLst>
              <a:ext uri="{FF2B5EF4-FFF2-40B4-BE49-F238E27FC236}">
                <a16:creationId xmlns:a16="http://schemas.microsoft.com/office/drawing/2014/main" id="{31B65508-7DFC-4418-A6A1-B21ECC812E2D}"/>
              </a:ext>
            </a:extLst>
          </p:cNvPr>
          <p:cNvSpPr txBox="1"/>
          <p:nvPr/>
        </p:nvSpPr>
        <p:spPr>
          <a:xfrm rot="5791470">
            <a:off x="1472327" y="4756062"/>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31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6" name="テキスト ボックス 145">
            <a:extLst>
              <a:ext uri="{FF2B5EF4-FFF2-40B4-BE49-F238E27FC236}">
                <a16:creationId xmlns:a16="http://schemas.microsoft.com/office/drawing/2014/main" id="{DDDDD7A1-C3D0-47F7-B908-B37B17A87E6A}"/>
              </a:ext>
            </a:extLst>
          </p:cNvPr>
          <p:cNvSpPr txBox="1"/>
          <p:nvPr/>
        </p:nvSpPr>
        <p:spPr>
          <a:xfrm rot="3479011">
            <a:off x="1625036" y="505686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42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47" name="テキスト ボックス 146">
            <a:extLst>
              <a:ext uri="{FF2B5EF4-FFF2-40B4-BE49-F238E27FC236}">
                <a16:creationId xmlns:a16="http://schemas.microsoft.com/office/drawing/2014/main" id="{E81B01E3-E2D9-41D5-A60F-1C28C2BB90D4}"/>
              </a:ext>
            </a:extLst>
          </p:cNvPr>
          <p:cNvSpPr txBox="1"/>
          <p:nvPr/>
        </p:nvSpPr>
        <p:spPr>
          <a:xfrm rot="16882243">
            <a:off x="1572112" y="5354303"/>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42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67" name="テキスト ボックス 266">
            <a:extLst>
              <a:ext uri="{FF2B5EF4-FFF2-40B4-BE49-F238E27FC236}">
                <a16:creationId xmlns:a16="http://schemas.microsoft.com/office/drawing/2014/main" id="{1334F757-0486-4BAA-9297-261ADF588525}"/>
              </a:ext>
            </a:extLst>
          </p:cNvPr>
          <p:cNvSpPr txBox="1"/>
          <p:nvPr/>
        </p:nvSpPr>
        <p:spPr>
          <a:xfrm rot="1795334">
            <a:off x="4902757" y="2039704"/>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84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0" name="テキスト ボックス 269">
            <a:extLst>
              <a:ext uri="{FF2B5EF4-FFF2-40B4-BE49-F238E27FC236}">
                <a16:creationId xmlns:a16="http://schemas.microsoft.com/office/drawing/2014/main" id="{756356B1-FCAE-4242-A124-ED8BC18F9F3E}"/>
              </a:ext>
            </a:extLst>
          </p:cNvPr>
          <p:cNvSpPr txBox="1"/>
          <p:nvPr/>
        </p:nvSpPr>
        <p:spPr>
          <a:xfrm rot="1187594">
            <a:off x="5340365" y="2757935"/>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92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1" name="テキスト ボックス 270">
            <a:extLst>
              <a:ext uri="{FF2B5EF4-FFF2-40B4-BE49-F238E27FC236}">
                <a16:creationId xmlns:a16="http://schemas.microsoft.com/office/drawing/2014/main" id="{ACA53313-C846-4094-BF89-45858C7FF359}"/>
              </a:ext>
            </a:extLst>
          </p:cNvPr>
          <p:cNvSpPr txBox="1"/>
          <p:nvPr/>
        </p:nvSpPr>
        <p:spPr>
          <a:xfrm rot="19635154">
            <a:off x="5864504" y="253022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2" name="テキスト ボックス 271">
            <a:extLst>
              <a:ext uri="{FF2B5EF4-FFF2-40B4-BE49-F238E27FC236}">
                <a16:creationId xmlns:a16="http://schemas.microsoft.com/office/drawing/2014/main" id="{996CCAE3-0B6E-4717-8A26-4AEDF8D468BF}"/>
              </a:ext>
            </a:extLst>
          </p:cNvPr>
          <p:cNvSpPr txBox="1"/>
          <p:nvPr/>
        </p:nvSpPr>
        <p:spPr>
          <a:xfrm rot="20892319">
            <a:off x="6162775" y="247271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3" name="テキスト ボックス 272">
            <a:extLst>
              <a:ext uri="{FF2B5EF4-FFF2-40B4-BE49-F238E27FC236}">
                <a16:creationId xmlns:a16="http://schemas.microsoft.com/office/drawing/2014/main" id="{482ED3BA-79F4-4F00-BF91-21994A143125}"/>
              </a:ext>
            </a:extLst>
          </p:cNvPr>
          <p:cNvSpPr txBox="1"/>
          <p:nvPr/>
        </p:nvSpPr>
        <p:spPr>
          <a:xfrm rot="21272911">
            <a:off x="6594351" y="224708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4" name="テキスト ボックス 273">
            <a:extLst>
              <a:ext uri="{FF2B5EF4-FFF2-40B4-BE49-F238E27FC236}">
                <a16:creationId xmlns:a16="http://schemas.microsoft.com/office/drawing/2014/main" id="{24FBDB06-9217-4E33-A351-AF9145185D8E}"/>
              </a:ext>
            </a:extLst>
          </p:cNvPr>
          <p:cNvSpPr txBox="1"/>
          <p:nvPr/>
        </p:nvSpPr>
        <p:spPr>
          <a:xfrm rot="1680916">
            <a:off x="6374811" y="223862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5" name="テキスト ボックス 274">
            <a:extLst>
              <a:ext uri="{FF2B5EF4-FFF2-40B4-BE49-F238E27FC236}">
                <a16:creationId xmlns:a16="http://schemas.microsoft.com/office/drawing/2014/main" id="{50104805-47D8-4B27-BA07-79652509C520}"/>
              </a:ext>
            </a:extLst>
          </p:cNvPr>
          <p:cNvSpPr txBox="1"/>
          <p:nvPr/>
        </p:nvSpPr>
        <p:spPr>
          <a:xfrm rot="20777242">
            <a:off x="5573479" y="272333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6" name="テキスト ボックス 275">
            <a:extLst>
              <a:ext uri="{FF2B5EF4-FFF2-40B4-BE49-F238E27FC236}">
                <a16:creationId xmlns:a16="http://schemas.microsoft.com/office/drawing/2014/main" id="{784C76CC-F429-4326-869B-63ECED0F6A59}"/>
              </a:ext>
            </a:extLst>
          </p:cNvPr>
          <p:cNvSpPr txBox="1"/>
          <p:nvPr/>
        </p:nvSpPr>
        <p:spPr>
          <a:xfrm rot="17785798">
            <a:off x="5148288" y="2896135"/>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7" name="テキスト ボックス 276">
            <a:extLst>
              <a:ext uri="{FF2B5EF4-FFF2-40B4-BE49-F238E27FC236}">
                <a16:creationId xmlns:a16="http://schemas.microsoft.com/office/drawing/2014/main" id="{5F82FAB2-7BF3-4A3B-A7F8-EA06D031043F}"/>
              </a:ext>
            </a:extLst>
          </p:cNvPr>
          <p:cNvSpPr txBox="1"/>
          <p:nvPr/>
        </p:nvSpPr>
        <p:spPr>
          <a:xfrm rot="17785798">
            <a:off x="5037377" y="333730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8" name="テキスト ボックス 277">
            <a:extLst>
              <a:ext uri="{FF2B5EF4-FFF2-40B4-BE49-F238E27FC236}">
                <a16:creationId xmlns:a16="http://schemas.microsoft.com/office/drawing/2014/main" id="{1875196B-7439-4EB1-8D78-8593AD0A77F8}"/>
              </a:ext>
            </a:extLst>
          </p:cNvPr>
          <p:cNvSpPr txBox="1"/>
          <p:nvPr/>
        </p:nvSpPr>
        <p:spPr>
          <a:xfrm rot="17785798">
            <a:off x="5595187" y="2819800"/>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79" name="テキスト ボックス 278">
            <a:extLst>
              <a:ext uri="{FF2B5EF4-FFF2-40B4-BE49-F238E27FC236}">
                <a16:creationId xmlns:a16="http://schemas.microsoft.com/office/drawing/2014/main" id="{0240511D-9F8F-4929-AA0A-322A0F8F78CF}"/>
              </a:ext>
            </a:extLst>
          </p:cNvPr>
          <p:cNvSpPr txBox="1"/>
          <p:nvPr/>
        </p:nvSpPr>
        <p:spPr>
          <a:xfrm rot="17785798">
            <a:off x="5243893" y="325699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0" name="テキスト ボックス 279">
            <a:extLst>
              <a:ext uri="{FF2B5EF4-FFF2-40B4-BE49-F238E27FC236}">
                <a16:creationId xmlns:a16="http://schemas.microsoft.com/office/drawing/2014/main" id="{0885EB95-C69D-4349-B83C-F06F6729C52A}"/>
              </a:ext>
            </a:extLst>
          </p:cNvPr>
          <p:cNvSpPr txBox="1"/>
          <p:nvPr/>
        </p:nvSpPr>
        <p:spPr>
          <a:xfrm rot="20767449">
            <a:off x="5116978" y="343754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1" name="テキスト ボックス 280">
            <a:extLst>
              <a:ext uri="{FF2B5EF4-FFF2-40B4-BE49-F238E27FC236}">
                <a16:creationId xmlns:a16="http://schemas.microsoft.com/office/drawing/2014/main" id="{D350B5CF-4ACF-447A-818B-BC9AE9144E7D}"/>
              </a:ext>
            </a:extLst>
          </p:cNvPr>
          <p:cNvSpPr txBox="1"/>
          <p:nvPr/>
        </p:nvSpPr>
        <p:spPr>
          <a:xfrm rot="17296821">
            <a:off x="4797064" y="3968634"/>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2" name="テキスト ボックス 281">
            <a:extLst>
              <a:ext uri="{FF2B5EF4-FFF2-40B4-BE49-F238E27FC236}">
                <a16:creationId xmlns:a16="http://schemas.microsoft.com/office/drawing/2014/main" id="{DA8719A9-B05F-41EB-B6DE-8A80669725F0}"/>
              </a:ext>
            </a:extLst>
          </p:cNvPr>
          <p:cNvSpPr txBox="1"/>
          <p:nvPr/>
        </p:nvSpPr>
        <p:spPr>
          <a:xfrm rot="18540704">
            <a:off x="4935184" y="3681725"/>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3" name="テキスト ボックス 282">
            <a:extLst>
              <a:ext uri="{FF2B5EF4-FFF2-40B4-BE49-F238E27FC236}">
                <a16:creationId xmlns:a16="http://schemas.microsoft.com/office/drawing/2014/main" id="{90F5CB8D-CB0F-4880-8DA0-868BDDB755B2}"/>
              </a:ext>
            </a:extLst>
          </p:cNvPr>
          <p:cNvSpPr txBox="1"/>
          <p:nvPr/>
        </p:nvSpPr>
        <p:spPr>
          <a:xfrm rot="17296821">
            <a:off x="4756653" y="434395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4" name="テキスト ボックス 283">
            <a:extLst>
              <a:ext uri="{FF2B5EF4-FFF2-40B4-BE49-F238E27FC236}">
                <a16:creationId xmlns:a16="http://schemas.microsoft.com/office/drawing/2014/main" id="{4B56EA17-F413-4F3E-A722-118D228AA58F}"/>
              </a:ext>
            </a:extLst>
          </p:cNvPr>
          <p:cNvSpPr txBox="1"/>
          <p:nvPr/>
        </p:nvSpPr>
        <p:spPr>
          <a:xfrm rot="4236604">
            <a:off x="5014239" y="3947117"/>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5" name="テキスト ボックス 284">
            <a:extLst>
              <a:ext uri="{FF2B5EF4-FFF2-40B4-BE49-F238E27FC236}">
                <a16:creationId xmlns:a16="http://schemas.microsoft.com/office/drawing/2014/main" id="{E1D22AE0-A25A-40C0-ADE9-746FAEF5BD0B}"/>
              </a:ext>
            </a:extLst>
          </p:cNvPr>
          <p:cNvSpPr txBox="1"/>
          <p:nvPr/>
        </p:nvSpPr>
        <p:spPr>
          <a:xfrm rot="4236604">
            <a:off x="5165483" y="4235183"/>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6" name="テキスト ボックス 285">
            <a:extLst>
              <a:ext uri="{FF2B5EF4-FFF2-40B4-BE49-F238E27FC236}">
                <a16:creationId xmlns:a16="http://schemas.microsoft.com/office/drawing/2014/main" id="{7F6780E8-5D9F-4E12-AFF0-7933BBF1D34B}"/>
              </a:ext>
            </a:extLst>
          </p:cNvPr>
          <p:cNvSpPr txBox="1"/>
          <p:nvPr/>
        </p:nvSpPr>
        <p:spPr>
          <a:xfrm rot="4725156">
            <a:off x="4825696" y="4617823"/>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7" name="テキスト ボックス 286">
            <a:extLst>
              <a:ext uri="{FF2B5EF4-FFF2-40B4-BE49-F238E27FC236}">
                <a16:creationId xmlns:a16="http://schemas.microsoft.com/office/drawing/2014/main" id="{376AC845-0281-47E2-B532-91B5C8889349}"/>
              </a:ext>
            </a:extLst>
          </p:cNvPr>
          <p:cNvSpPr txBox="1"/>
          <p:nvPr/>
        </p:nvSpPr>
        <p:spPr>
          <a:xfrm rot="3059371">
            <a:off x="5523696" y="4483073"/>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8" name="テキスト ボックス 287">
            <a:extLst>
              <a:ext uri="{FF2B5EF4-FFF2-40B4-BE49-F238E27FC236}">
                <a16:creationId xmlns:a16="http://schemas.microsoft.com/office/drawing/2014/main" id="{76962257-CCA0-424C-AF8E-48008823C17F}"/>
              </a:ext>
            </a:extLst>
          </p:cNvPr>
          <p:cNvSpPr txBox="1"/>
          <p:nvPr/>
        </p:nvSpPr>
        <p:spPr>
          <a:xfrm rot="18728220">
            <a:off x="5867451" y="4286054"/>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89" name="テキスト ボックス 288">
            <a:extLst>
              <a:ext uri="{FF2B5EF4-FFF2-40B4-BE49-F238E27FC236}">
                <a16:creationId xmlns:a16="http://schemas.microsoft.com/office/drawing/2014/main" id="{86B6A6D9-A317-4B2E-B2BB-6B9AEE0A6788}"/>
              </a:ext>
            </a:extLst>
          </p:cNvPr>
          <p:cNvSpPr txBox="1"/>
          <p:nvPr/>
        </p:nvSpPr>
        <p:spPr>
          <a:xfrm rot="18728220">
            <a:off x="6350897" y="3747418"/>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0" name="テキスト ボックス 289">
            <a:extLst>
              <a:ext uri="{FF2B5EF4-FFF2-40B4-BE49-F238E27FC236}">
                <a16:creationId xmlns:a16="http://schemas.microsoft.com/office/drawing/2014/main" id="{09F34B32-202B-48DA-83E4-E60ED320DAC9}"/>
              </a:ext>
            </a:extLst>
          </p:cNvPr>
          <p:cNvSpPr txBox="1"/>
          <p:nvPr/>
        </p:nvSpPr>
        <p:spPr>
          <a:xfrm rot="18728220">
            <a:off x="6389192" y="3604156"/>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1" name="テキスト ボックス 290">
            <a:extLst>
              <a:ext uri="{FF2B5EF4-FFF2-40B4-BE49-F238E27FC236}">
                <a16:creationId xmlns:a16="http://schemas.microsoft.com/office/drawing/2014/main" id="{E4414BF6-88E8-44C4-8395-A29AD31F8990}"/>
              </a:ext>
            </a:extLst>
          </p:cNvPr>
          <p:cNvSpPr txBox="1"/>
          <p:nvPr/>
        </p:nvSpPr>
        <p:spPr>
          <a:xfrm rot="18728220">
            <a:off x="6502107" y="3633325"/>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2" name="テキスト ボックス 291">
            <a:extLst>
              <a:ext uri="{FF2B5EF4-FFF2-40B4-BE49-F238E27FC236}">
                <a16:creationId xmlns:a16="http://schemas.microsoft.com/office/drawing/2014/main" id="{EE0EE92A-29EC-4AC5-AC4C-475A911E298E}"/>
              </a:ext>
            </a:extLst>
          </p:cNvPr>
          <p:cNvSpPr txBox="1"/>
          <p:nvPr/>
        </p:nvSpPr>
        <p:spPr>
          <a:xfrm rot="18728220">
            <a:off x="6572432" y="370194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194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3" name="テキスト ボックス 292">
            <a:extLst>
              <a:ext uri="{FF2B5EF4-FFF2-40B4-BE49-F238E27FC236}">
                <a16:creationId xmlns:a16="http://schemas.microsoft.com/office/drawing/2014/main" id="{57BC04C1-C6FB-4490-B114-8EF66038236F}"/>
              </a:ext>
            </a:extLst>
          </p:cNvPr>
          <p:cNvSpPr txBox="1"/>
          <p:nvPr/>
        </p:nvSpPr>
        <p:spPr>
          <a:xfrm rot="18728220">
            <a:off x="6302984" y="405633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194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4" name="テキスト ボックス 293">
            <a:extLst>
              <a:ext uri="{FF2B5EF4-FFF2-40B4-BE49-F238E27FC236}">
                <a16:creationId xmlns:a16="http://schemas.microsoft.com/office/drawing/2014/main" id="{FFC67EED-B72B-4435-B3BC-7F13759D3A24}"/>
              </a:ext>
            </a:extLst>
          </p:cNvPr>
          <p:cNvSpPr txBox="1"/>
          <p:nvPr/>
        </p:nvSpPr>
        <p:spPr>
          <a:xfrm rot="17902112">
            <a:off x="6006764" y="446719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169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5" name="テキスト ボックス 294">
            <a:extLst>
              <a:ext uri="{FF2B5EF4-FFF2-40B4-BE49-F238E27FC236}">
                <a16:creationId xmlns:a16="http://schemas.microsoft.com/office/drawing/2014/main" id="{8ED2F814-D53A-43F3-98B9-BA5978ED5C28}"/>
              </a:ext>
            </a:extLst>
          </p:cNvPr>
          <p:cNvSpPr txBox="1"/>
          <p:nvPr/>
        </p:nvSpPr>
        <p:spPr>
          <a:xfrm rot="216214">
            <a:off x="5393570" y="477254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169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6" name="テキスト ボックス 295">
            <a:extLst>
              <a:ext uri="{FF2B5EF4-FFF2-40B4-BE49-F238E27FC236}">
                <a16:creationId xmlns:a16="http://schemas.microsoft.com/office/drawing/2014/main" id="{161D02D8-7BB4-4F8E-9215-7175BA9CA8E5}"/>
              </a:ext>
            </a:extLst>
          </p:cNvPr>
          <p:cNvSpPr txBox="1"/>
          <p:nvPr/>
        </p:nvSpPr>
        <p:spPr>
          <a:xfrm rot="17992590">
            <a:off x="4997710" y="525465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168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7" name="テキスト ボックス 296">
            <a:extLst>
              <a:ext uri="{FF2B5EF4-FFF2-40B4-BE49-F238E27FC236}">
                <a16:creationId xmlns:a16="http://schemas.microsoft.com/office/drawing/2014/main" id="{84ABFC99-BD55-4F40-809C-B80EE6EA67C8}"/>
              </a:ext>
            </a:extLst>
          </p:cNvPr>
          <p:cNvSpPr txBox="1"/>
          <p:nvPr/>
        </p:nvSpPr>
        <p:spPr>
          <a:xfrm rot="5149723">
            <a:off x="4831180" y="503869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8" name="テキスト ボックス 297">
            <a:extLst>
              <a:ext uri="{FF2B5EF4-FFF2-40B4-BE49-F238E27FC236}">
                <a16:creationId xmlns:a16="http://schemas.microsoft.com/office/drawing/2014/main" id="{9E4853EF-515A-40C2-8AD2-9DB34C790A7C}"/>
              </a:ext>
            </a:extLst>
          </p:cNvPr>
          <p:cNvSpPr txBox="1"/>
          <p:nvPr/>
        </p:nvSpPr>
        <p:spPr>
          <a:xfrm rot="17519602">
            <a:off x="5049856" y="460077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99" name="テキスト ボックス 298">
            <a:extLst>
              <a:ext uri="{FF2B5EF4-FFF2-40B4-BE49-F238E27FC236}">
                <a16:creationId xmlns:a16="http://schemas.microsoft.com/office/drawing/2014/main" id="{A7820714-1DF7-4AA0-A84F-6FA7BAE848BF}"/>
              </a:ext>
            </a:extLst>
          </p:cNvPr>
          <p:cNvSpPr txBox="1"/>
          <p:nvPr/>
        </p:nvSpPr>
        <p:spPr>
          <a:xfrm rot="19575762">
            <a:off x="6093662" y="490550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0" name="テキスト ボックス 299">
            <a:extLst>
              <a:ext uri="{FF2B5EF4-FFF2-40B4-BE49-F238E27FC236}">
                <a16:creationId xmlns:a16="http://schemas.microsoft.com/office/drawing/2014/main" id="{65C62D55-567B-4444-B2CD-E73855438263}"/>
              </a:ext>
            </a:extLst>
          </p:cNvPr>
          <p:cNvSpPr txBox="1"/>
          <p:nvPr/>
        </p:nvSpPr>
        <p:spPr>
          <a:xfrm rot="5776680">
            <a:off x="6446620" y="445436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1" name="テキスト ボックス 300">
            <a:extLst>
              <a:ext uri="{FF2B5EF4-FFF2-40B4-BE49-F238E27FC236}">
                <a16:creationId xmlns:a16="http://schemas.microsoft.com/office/drawing/2014/main" id="{32F0F944-2B7A-4744-ABAA-1015ACA78466}"/>
              </a:ext>
            </a:extLst>
          </p:cNvPr>
          <p:cNvSpPr txBox="1"/>
          <p:nvPr/>
        </p:nvSpPr>
        <p:spPr>
          <a:xfrm rot="2166201">
            <a:off x="6305094" y="4259535"/>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2" name="テキスト ボックス 301">
            <a:extLst>
              <a:ext uri="{FF2B5EF4-FFF2-40B4-BE49-F238E27FC236}">
                <a16:creationId xmlns:a16="http://schemas.microsoft.com/office/drawing/2014/main" id="{7B8AC45E-E01B-41F0-A296-E97DB5E09FF8}"/>
              </a:ext>
            </a:extLst>
          </p:cNvPr>
          <p:cNvSpPr txBox="1"/>
          <p:nvPr/>
        </p:nvSpPr>
        <p:spPr>
          <a:xfrm rot="3894761">
            <a:off x="6177478" y="511783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3" name="テキスト ボックス 302">
            <a:extLst>
              <a:ext uri="{FF2B5EF4-FFF2-40B4-BE49-F238E27FC236}">
                <a16:creationId xmlns:a16="http://schemas.microsoft.com/office/drawing/2014/main" id="{4A2DD1C9-AFDD-48A8-8013-164513B07C7C}"/>
              </a:ext>
            </a:extLst>
          </p:cNvPr>
          <p:cNvSpPr txBox="1"/>
          <p:nvPr/>
        </p:nvSpPr>
        <p:spPr>
          <a:xfrm rot="17945296">
            <a:off x="6798233" y="3825426"/>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27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5" name="テキスト ボックス 304">
            <a:extLst>
              <a:ext uri="{FF2B5EF4-FFF2-40B4-BE49-F238E27FC236}">
                <a16:creationId xmlns:a16="http://schemas.microsoft.com/office/drawing/2014/main" id="{96E193EA-51E1-41F7-8D87-C9356D029D58}"/>
              </a:ext>
            </a:extLst>
          </p:cNvPr>
          <p:cNvSpPr txBox="1"/>
          <p:nvPr/>
        </p:nvSpPr>
        <p:spPr>
          <a:xfrm rot="18858300">
            <a:off x="6045150" y="289779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6" name="テキスト ボックス 305">
            <a:extLst>
              <a:ext uri="{FF2B5EF4-FFF2-40B4-BE49-F238E27FC236}">
                <a16:creationId xmlns:a16="http://schemas.microsoft.com/office/drawing/2014/main" id="{FBBD44E6-C744-47CE-83CD-F42B670E3D3C}"/>
              </a:ext>
            </a:extLst>
          </p:cNvPr>
          <p:cNvSpPr txBox="1"/>
          <p:nvPr/>
        </p:nvSpPr>
        <p:spPr>
          <a:xfrm rot="21275822">
            <a:off x="5802343" y="3274249"/>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54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7" name="テキスト ボックス 306">
            <a:extLst>
              <a:ext uri="{FF2B5EF4-FFF2-40B4-BE49-F238E27FC236}">
                <a16:creationId xmlns:a16="http://schemas.microsoft.com/office/drawing/2014/main" id="{69C47753-3756-4394-9D5B-DE170ABEF656}"/>
              </a:ext>
            </a:extLst>
          </p:cNvPr>
          <p:cNvSpPr txBox="1"/>
          <p:nvPr/>
        </p:nvSpPr>
        <p:spPr>
          <a:xfrm rot="18858300">
            <a:off x="5894716" y="316386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8" name="テキスト ボックス 307">
            <a:extLst>
              <a:ext uri="{FF2B5EF4-FFF2-40B4-BE49-F238E27FC236}">
                <a16:creationId xmlns:a16="http://schemas.microsoft.com/office/drawing/2014/main" id="{695FB438-C615-413F-BA3A-58A88260D0D8}"/>
              </a:ext>
            </a:extLst>
          </p:cNvPr>
          <p:cNvSpPr txBox="1"/>
          <p:nvPr/>
        </p:nvSpPr>
        <p:spPr>
          <a:xfrm rot="18339171">
            <a:off x="6186050" y="351527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09" name="テキスト ボックス 308">
            <a:extLst>
              <a:ext uri="{FF2B5EF4-FFF2-40B4-BE49-F238E27FC236}">
                <a16:creationId xmlns:a16="http://schemas.microsoft.com/office/drawing/2014/main" id="{408421BF-97EC-465E-B120-4513C8BDF337}"/>
              </a:ext>
            </a:extLst>
          </p:cNvPr>
          <p:cNvSpPr txBox="1"/>
          <p:nvPr/>
        </p:nvSpPr>
        <p:spPr>
          <a:xfrm rot="5009597">
            <a:off x="5928487" y="343165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0" name="テキスト ボックス 309">
            <a:extLst>
              <a:ext uri="{FF2B5EF4-FFF2-40B4-BE49-F238E27FC236}">
                <a16:creationId xmlns:a16="http://schemas.microsoft.com/office/drawing/2014/main" id="{FBBC2FCE-E16C-4613-8F4C-E5B2CA4D6F8E}"/>
              </a:ext>
            </a:extLst>
          </p:cNvPr>
          <p:cNvSpPr txBox="1"/>
          <p:nvPr/>
        </p:nvSpPr>
        <p:spPr>
          <a:xfrm rot="21272911">
            <a:off x="7003647" y="237902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1" name="テキスト ボックス 310">
            <a:extLst>
              <a:ext uri="{FF2B5EF4-FFF2-40B4-BE49-F238E27FC236}">
                <a16:creationId xmlns:a16="http://schemas.microsoft.com/office/drawing/2014/main" id="{BEDE1553-771B-465A-BB6C-0DE0DD6089B9}"/>
              </a:ext>
            </a:extLst>
          </p:cNvPr>
          <p:cNvSpPr txBox="1"/>
          <p:nvPr/>
        </p:nvSpPr>
        <p:spPr>
          <a:xfrm rot="3291182">
            <a:off x="6863588" y="228063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2" name="テキスト ボックス 311">
            <a:extLst>
              <a:ext uri="{FF2B5EF4-FFF2-40B4-BE49-F238E27FC236}">
                <a16:creationId xmlns:a16="http://schemas.microsoft.com/office/drawing/2014/main" id="{917084CA-52B7-4276-91F7-311DA8C30C19}"/>
              </a:ext>
            </a:extLst>
          </p:cNvPr>
          <p:cNvSpPr txBox="1"/>
          <p:nvPr/>
        </p:nvSpPr>
        <p:spPr>
          <a:xfrm rot="18339171">
            <a:off x="6735909" y="291822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3" name="テキスト ボックス 312">
            <a:extLst>
              <a:ext uri="{FF2B5EF4-FFF2-40B4-BE49-F238E27FC236}">
                <a16:creationId xmlns:a16="http://schemas.microsoft.com/office/drawing/2014/main" id="{41C08F70-CB27-4771-B404-27133979ABAF}"/>
              </a:ext>
            </a:extLst>
          </p:cNvPr>
          <p:cNvSpPr txBox="1"/>
          <p:nvPr/>
        </p:nvSpPr>
        <p:spPr>
          <a:xfrm rot="18339171">
            <a:off x="6955816" y="260392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4" name="テキスト ボックス 313">
            <a:extLst>
              <a:ext uri="{FF2B5EF4-FFF2-40B4-BE49-F238E27FC236}">
                <a16:creationId xmlns:a16="http://schemas.microsoft.com/office/drawing/2014/main" id="{6E9A8483-C3C3-41D6-AC4D-AA6A61916D01}"/>
              </a:ext>
            </a:extLst>
          </p:cNvPr>
          <p:cNvSpPr txBox="1"/>
          <p:nvPr/>
        </p:nvSpPr>
        <p:spPr>
          <a:xfrm rot="16200000">
            <a:off x="7160608" y="256815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5" name="テキスト ボックス 314">
            <a:extLst>
              <a:ext uri="{FF2B5EF4-FFF2-40B4-BE49-F238E27FC236}">
                <a16:creationId xmlns:a16="http://schemas.microsoft.com/office/drawing/2014/main" id="{91D0BC42-3D61-48B9-97AC-1C1F4412C670}"/>
              </a:ext>
            </a:extLst>
          </p:cNvPr>
          <p:cNvSpPr txBox="1"/>
          <p:nvPr/>
        </p:nvSpPr>
        <p:spPr>
          <a:xfrm rot="18802389">
            <a:off x="7285368" y="279536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295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6" name="テキスト ボックス 315">
            <a:extLst>
              <a:ext uri="{FF2B5EF4-FFF2-40B4-BE49-F238E27FC236}">
                <a16:creationId xmlns:a16="http://schemas.microsoft.com/office/drawing/2014/main" id="{FA10606F-9563-446E-A438-4533C97F250D}"/>
              </a:ext>
            </a:extLst>
          </p:cNvPr>
          <p:cNvSpPr txBox="1"/>
          <p:nvPr/>
        </p:nvSpPr>
        <p:spPr>
          <a:xfrm rot="18685045">
            <a:off x="7051863" y="309089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290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7" name="テキスト ボックス 316">
            <a:extLst>
              <a:ext uri="{FF2B5EF4-FFF2-40B4-BE49-F238E27FC236}">
                <a16:creationId xmlns:a16="http://schemas.microsoft.com/office/drawing/2014/main" id="{CB58A5C3-FE4D-48EA-9D21-52406A878BBC}"/>
              </a:ext>
            </a:extLst>
          </p:cNvPr>
          <p:cNvSpPr txBox="1"/>
          <p:nvPr/>
        </p:nvSpPr>
        <p:spPr>
          <a:xfrm rot="19182496">
            <a:off x="7642427" y="239814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292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18" name="テキスト ボックス 317">
            <a:extLst>
              <a:ext uri="{FF2B5EF4-FFF2-40B4-BE49-F238E27FC236}">
                <a16:creationId xmlns:a16="http://schemas.microsoft.com/office/drawing/2014/main" id="{836CCD5D-4058-4F1A-A937-84E0EBBF96F9}"/>
              </a:ext>
            </a:extLst>
          </p:cNvPr>
          <p:cNvSpPr txBox="1"/>
          <p:nvPr/>
        </p:nvSpPr>
        <p:spPr>
          <a:xfrm rot="20122742">
            <a:off x="7840495" y="229733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261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0" name="テキスト ボックス 319">
            <a:extLst>
              <a:ext uri="{FF2B5EF4-FFF2-40B4-BE49-F238E27FC236}">
                <a16:creationId xmlns:a16="http://schemas.microsoft.com/office/drawing/2014/main" id="{D2E78ABF-B5D3-4D82-A0D7-1409E0E8E3B7}"/>
              </a:ext>
            </a:extLst>
          </p:cNvPr>
          <p:cNvSpPr txBox="1"/>
          <p:nvPr/>
        </p:nvSpPr>
        <p:spPr>
          <a:xfrm rot="19211357">
            <a:off x="8322069" y="213268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276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1" name="テキスト ボックス 320">
            <a:extLst>
              <a:ext uri="{FF2B5EF4-FFF2-40B4-BE49-F238E27FC236}">
                <a16:creationId xmlns:a16="http://schemas.microsoft.com/office/drawing/2014/main" id="{4154BB8F-540B-4C52-A32B-18BAC5D6DB00}"/>
              </a:ext>
            </a:extLst>
          </p:cNvPr>
          <p:cNvSpPr txBox="1"/>
          <p:nvPr/>
        </p:nvSpPr>
        <p:spPr>
          <a:xfrm rot="4836017">
            <a:off x="8025476" y="251252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2" name="テキスト ボックス 321">
            <a:extLst>
              <a:ext uri="{FF2B5EF4-FFF2-40B4-BE49-F238E27FC236}">
                <a16:creationId xmlns:a16="http://schemas.microsoft.com/office/drawing/2014/main" id="{B4EDF2CD-704E-43B5-9C97-1CD12A60BF84}"/>
              </a:ext>
            </a:extLst>
          </p:cNvPr>
          <p:cNvSpPr txBox="1"/>
          <p:nvPr/>
        </p:nvSpPr>
        <p:spPr>
          <a:xfrm rot="4836017">
            <a:off x="8076865" y="281882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3" name="テキスト ボックス 322">
            <a:extLst>
              <a:ext uri="{FF2B5EF4-FFF2-40B4-BE49-F238E27FC236}">
                <a16:creationId xmlns:a16="http://schemas.microsoft.com/office/drawing/2014/main" id="{5962E691-E2BB-4CC3-8ECE-58DFB445C7AA}"/>
              </a:ext>
            </a:extLst>
          </p:cNvPr>
          <p:cNvSpPr txBox="1"/>
          <p:nvPr/>
        </p:nvSpPr>
        <p:spPr>
          <a:xfrm rot="333385">
            <a:off x="7655711" y="267777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4" name="テキスト ボックス 323">
            <a:extLst>
              <a:ext uri="{FF2B5EF4-FFF2-40B4-BE49-F238E27FC236}">
                <a16:creationId xmlns:a16="http://schemas.microsoft.com/office/drawing/2014/main" id="{B84501E5-F874-4BF7-AC93-8502ECC46B52}"/>
              </a:ext>
            </a:extLst>
          </p:cNvPr>
          <p:cNvSpPr txBox="1"/>
          <p:nvPr/>
        </p:nvSpPr>
        <p:spPr>
          <a:xfrm rot="333385">
            <a:off x="7888040" y="266656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5" name="テキスト ボックス 324">
            <a:extLst>
              <a:ext uri="{FF2B5EF4-FFF2-40B4-BE49-F238E27FC236}">
                <a16:creationId xmlns:a16="http://schemas.microsoft.com/office/drawing/2014/main" id="{1729EA00-520A-4309-B080-CD3F9F4D1C2A}"/>
              </a:ext>
            </a:extLst>
          </p:cNvPr>
          <p:cNvSpPr txBox="1"/>
          <p:nvPr/>
        </p:nvSpPr>
        <p:spPr>
          <a:xfrm rot="20220762">
            <a:off x="8094282" y="264616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6" name="テキスト ボックス 325">
            <a:extLst>
              <a:ext uri="{FF2B5EF4-FFF2-40B4-BE49-F238E27FC236}">
                <a16:creationId xmlns:a16="http://schemas.microsoft.com/office/drawing/2014/main" id="{B84A9932-A6AC-4049-9104-4E5C0936D886}"/>
              </a:ext>
            </a:extLst>
          </p:cNvPr>
          <p:cNvSpPr txBox="1"/>
          <p:nvPr/>
        </p:nvSpPr>
        <p:spPr>
          <a:xfrm rot="17585488">
            <a:off x="8622704" y="208863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7" name="テキスト ボックス 326">
            <a:extLst>
              <a:ext uri="{FF2B5EF4-FFF2-40B4-BE49-F238E27FC236}">
                <a16:creationId xmlns:a16="http://schemas.microsoft.com/office/drawing/2014/main" id="{20D88E01-ED1B-4304-BB62-0C3B962ED654}"/>
              </a:ext>
            </a:extLst>
          </p:cNvPr>
          <p:cNvSpPr txBox="1"/>
          <p:nvPr/>
        </p:nvSpPr>
        <p:spPr>
          <a:xfrm rot="16462030">
            <a:off x="8530869" y="245030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121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8" name="テキスト ボックス 327">
            <a:extLst>
              <a:ext uri="{FF2B5EF4-FFF2-40B4-BE49-F238E27FC236}">
                <a16:creationId xmlns:a16="http://schemas.microsoft.com/office/drawing/2014/main" id="{A5503ABB-329C-421E-A4B6-8539C4AF6578}"/>
              </a:ext>
            </a:extLst>
          </p:cNvPr>
          <p:cNvSpPr txBox="1"/>
          <p:nvPr/>
        </p:nvSpPr>
        <p:spPr>
          <a:xfrm rot="18514453">
            <a:off x="8428967" y="267198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124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29" name="テキスト ボックス 328">
            <a:extLst>
              <a:ext uri="{FF2B5EF4-FFF2-40B4-BE49-F238E27FC236}">
                <a16:creationId xmlns:a16="http://schemas.microsoft.com/office/drawing/2014/main" id="{7D0EA599-5031-4A4D-AF53-3C180838DA37}"/>
              </a:ext>
            </a:extLst>
          </p:cNvPr>
          <p:cNvSpPr txBox="1"/>
          <p:nvPr/>
        </p:nvSpPr>
        <p:spPr>
          <a:xfrm rot="17726061">
            <a:off x="8264692" y="288897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0" name="テキスト ボックス 329">
            <a:extLst>
              <a:ext uri="{FF2B5EF4-FFF2-40B4-BE49-F238E27FC236}">
                <a16:creationId xmlns:a16="http://schemas.microsoft.com/office/drawing/2014/main" id="{5BDF4212-7D30-44F4-BFE6-AFFEBE5BF4E4}"/>
              </a:ext>
            </a:extLst>
          </p:cNvPr>
          <p:cNvSpPr txBox="1"/>
          <p:nvPr/>
        </p:nvSpPr>
        <p:spPr>
          <a:xfrm rot="1412048">
            <a:off x="8157025" y="295093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1" name="テキスト ボックス 330">
            <a:extLst>
              <a:ext uri="{FF2B5EF4-FFF2-40B4-BE49-F238E27FC236}">
                <a16:creationId xmlns:a16="http://schemas.microsoft.com/office/drawing/2014/main" id="{9E8006E9-5E7F-4EEE-A7D0-CA40C5013894}"/>
              </a:ext>
            </a:extLst>
          </p:cNvPr>
          <p:cNvSpPr txBox="1"/>
          <p:nvPr/>
        </p:nvSpPr>
        <p:spPr>
          <a:xfrm rot="3982232">
            <a:off x="8496523" y="304534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2" name="テキスト ボックス 331">
            <a:extLst>
              <a:ext uri="{FF2B5EF4-FFF2-40B4-BE49-F238E27FC236}">
                <a16:creationId xmlns:a16="http://schemas.microsoft.com/office/drawing/2014/main" id="{FBBA04F7-1CBC-4BF7-8664-53FF9D7C3535}"/>
              </a:ext>
            </a:extLst>
          </p:cNvPr>
          <p:cNvSpPr txBox="1"/>
          <p:nvPr/>
        </p:nvSpPr>
        <p:spPr>
          <a:xfrm rot="2173186">
            <a:off x="8759166" y="338652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3" name="テキスト ボックス 332">
            <a:extLst>
              <a:ext uri="{FF2B5EF4-FFF2-40B4-BE49-F238E27FC236}">
                <a16:creationId xmlns:a16="http://schemas.microsoft.com/office/drawing/2014/main" id="{8152D7DA-3F09-4148-BFC4-20A804D8B1D7}"/>
              </a:ext>
            </a:extLst>
          </p:cNvPr>
          <p:cNvSpPr txBox="1"/>
          <p:nvPr/>
        </p:nvSpPr>
        <p:spPr>
          <a:xfrm rot="2173186">
            <a:off x="8891802" y="350864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4" name="テキスト ボックス 333">
            <a:extLst>
              <a:ext uri="{FF2B5EF4-FFF2-40B4-BE49-F238E27FC236}">
                <a16:creationId xmlns:a16="http://schemas.microsoft.com/office/drawing/2014/main" id="{E3DA9A66-41B9-4AEF-BA18-DD628D49BBFB}"/>
              </a:ext>
            </a:extLst>
          </p:cNvPr>
          <p:cNvSpPr txBox="1"/>
          <p:nvPr/>
        </p:nvSpPr>
        <p:spPr>
          <a:xfrm rot="17185185">
            <a:off x="8694771" y="363840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5" name="テキスト ボックス 334">
            <a:extLst>
              <a:ext uri="{FF2B5EF4-FFF2-40B4-BE49-F238E27FC236}">
                <a16:creationId xmlns:a16="http://schemas.microsoft.com/office/drawing/2014/main" id="{3FACFB94-4863-4811-A4C6-FE9D1B8BD518}"/>
              </a:ext>
            </a:extLst>
          </p:cNvPr>
          <p:cNvSpPr txBox="1"/>
          <p:nvPr/>
        </p:nvSpPr>
        <p:spPr>
          <a:xfrm rot="16506820">
            <a:off x="8634371" y="392426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6" name="テキスト ボックス 335">
            <a:extLst>
              <a:ext uri="{FF2B5EF4-FFF2-40B4-BE49-F238E27FC236}">
                <a16:creationId xmlns:a16="http://schemas.microsoft.com/office/drawing/2014/main" id="{98D0D762-8F1D-49DD-BA9D-F9A60B98AD1A}"/>
              </a:ext>
            </a:extLst>
          </p:cNvPr>
          <p:cNvSpPr txBox="1"/>
          <p:nvPr/>
        </p:nvSpPr>
        <p:spPr>
          <a:xfrm rot="21349550">
            <a:off x="8627393" y="375482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7" name="テキスト ボックス 336">
            <a:extLst>
              <a:ext uri="{FF2B5EF4-FFF2-40B4-BE49-F238E27FC236}">
                <a16:creationId xmlns:a16="http://schemas.microsoft.com/office/drawing/2014/main" id="{C6AB9986-A751-41F3-9304-5F4221FEE56D}"/>
              </a:ext>
            </a:extLst>
          </p:cNvPr>
          <p:cNvSpPr txBox="1"/>
          <p:nvPr/>
        </p:nvSpPr>
        <p:spPr>
          <a:xfrm rot="18584337">
            <a:off x="8532822" y="369955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3</a:t>
            </a:r>
            <a:r>
              <a:rPr kumimoji="1"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8" name="テキスト ボックス 337">
            <a:extLst>
              <a:ext uri="{FF2B5EF4-FFF2-40B4-BE49-F238E27FC236}">
                <a16:creationId xmlns:a16="http://schemas.microsoft.com/office/drawing/2014/main" id="{93CEA72A-B6E0-45FC-B0BD-C3CF9DC2CAEB}"/>
              </a:ext>
            </a:extLst>
          </p:cNvPr>
          <p:cNvSpPr txBox="1"/>
          <p:nvPr/>
        </p:nvSpPr>
        <p:spPr>
          <a:xfrm rot="1085828">
            <a:off x="8413851" y="3737223"/>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39" name="テキスト ボックス 338">
            <a:extLst>
              <a:ext uri="{FF2B5EF4-FFF2-40B4-BE49-F238E27FC236}">
                <a16:creationId xmlns:a16="http://schemas.microsoft.com/office/drawing/2014/main" id="{11491E12-4A8B-4D2F-A0EA-263E6148CE94}"/>
              </a:ext>
            </a:extLst>
          </p:cNvPr>
          <p:cNvSpPr txBox="1"/>
          <p:nvPr/>
        </p:nvSpPr>
        <p:spPr>
          <a:xfrm rot="1085828">
            <a:off x="8055731" y="3412604"/>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0" name="テキスト ボックス 339">
            <a:extLst>
              <a:ext uri="{FF2B5EF4-FFF2-40B4-BE49-F238E27FC236}">
                <a16:creationId xmlns:a16="http://schemas.microsoft.com/office/drawing/2014/main" id="{F4E6FF86-13F8-4D16-8489-29710FC385E8}"/>
              </a:ext>
            </a:extLst>
          </p:cNvPr>
          <p:cNvSpPr txBox="1"/>
          <p:nvPr/>
        </p:nvSpPr>
        <p:spPr>
          <a:xfrm rot="17185185">
            <a:off x="8444842" y="389018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1" name="テキスト ボックス 340">
            <a:extLst>
              <a:ext uri="{FF2B5EF4-FFF2-40B4-BE49-F238E27FC236}">
                <a16:creationId xmlns:a16="http://schemas.microsoft.com/office/drawing/2014/main" id="{91221A48-726E-48BD-B909-0DD68DE5E5CE}"/>
              </a:ext>
            </a:extLst>
          </p:cNvPr>
          <p:cNvSpPr txBox="1"/>
          <p:nvPr/>
        </p:nvSpPr>
        <p:spPr>
          <a:xfrm rot="20955004">
            <a:off x="8564803" y="403264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2" name="テキスト ボックス 341">
            <a:extLst>
              <a:ext uri="{FF2B5EF4-FFF2-40B4-BE49-F238E27FC236}">
                <a16:creationId xmlns:a16="http://schemas.microsoft.com/office/drawing/2014/main" id="{DE6B5C54-65D1-47A7-BEF3-20C3D92FADF0}"/>
              </a:ext>
            </a:extLst>
          </p:cNvPr>
          <p:cNvSpPr txBox="1"/>
          <p:nvPr/>
        </p:nvSpPr>
        <p:spPr>
          <a:xfrm rot="2822756">
            <a:off x="8504164" y="415862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3" name="テキスト ボックス 342">
            <a:extLst>
              <a:ext uri="{FF2B5EF4-FFF2-40B4-BE49-F238E27FC236}">
                <a16:creationId xmlns:a16="http://schemas.microsoft.com/office/drawing/2014/main" id="{B5928E7C-0891-41AF-B0DF-C3CE383CA5D2}"/>
              </a:ext>
            </a:extLst>
          </p:cNvPr>
          <p:cNvSpPr txBox="1"/>
          <p:nvPr/>
        </p:nvSpPr>
        <p:spPr>
          <a:xfrm rot="446546">
            <a:off x="8509844" y="443980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4" name="テキスト ボックス 343">
            <a:extLst>
              <a:ext uri="{FF2B5EF4-FFF2-40B4-BE49-F238E27FC236}">
                <a16:creationId xmlns:a16="http://schemas.microsoft.com/office/drawing/2014/main" id="{20E002CC-1434-4579-8107-43136C28FE8C}"/>
              </a:ext>
            </a:extLst>
          </p:cNvPr>
          <p:cNvSpPr txBox="1"/>
          <p:nvPr/>
        </p:nvSpPr>
        <p:spPr>
          <a:xfrm rot="1116103">
            <a:off x="8723793" y="443300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5" name="テキスト ボックス 344">
            <a:extLst>
              <a:ext uri="{FF2B5EF4-FFF2-40B4-BE49-F238E27FC236}">
                <a16:creationId xmlns:a16="http://schemas.microsoft.com/office/drawing/2014/main" id="{34598635-51E1-4D2F-90F1-54DB26B688B3}"/>
              </a:ext>
            </a:extLst>
          </p:cNvPr>
          <p:cNvSpPr txBox="1"/>
          <p:nvPr/>
        </p:nvSpPr>
        <p:spPr>
          <a:xfrm rot="2212766">
            <a:off x="8780850" y="467567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6" name="テキスト ボックス 345">
            <a:extLst>
              <a:ext uri="{FF2B5EF4-FFF2-40B4-BE49-F238E27FC236}">
                <a16:creationId xmlns:a16="http://schemas.microsoft.com/office/drawing/2014/main" id="{9A8AB032-3335-4BB5-B00B-74281F46C782}"/>
              </a:ext>
            </a:extLst>
          </p:cNvPr>
          <p:cNvSpPr txBox="1"/>
          <p:nvPr/>
        </p:nvSpPr>
        <p:spPr>
          <a:xfrm rot="422599">
            <a:off x="8715585" y="417862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7" name="テキスト ボックス 346">
            <a:extLst>
              <a:ext uri="{FF2B5EF4-FFF2-40B4-BE49-F238E27FC236}">
                <a16:creationId xmlns:a16="http://schemas.microsoft.com/office/drawing/2014/main" id="{55185989-AD5E-48A7-B2A5-6410BE27AB58}"/>
              </a:ext>
            </a:extLst>
          </p:cNvPr>
          <p:cNvSpPr txBox="1"/>
          <p:nvPr/>
        </p:nvSpPr>
        <p:spPr>
          <a:xfrm rot="1116103">
            <a:off x="8822390" y="494212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8" name="テキスト ボックス 347">
            <a:extLst>
              <a:ext uri="{FF2B5EF4-FFF2-40B4-BE49-F238E27FC236}">
                <a16:creationId xmlns:a16="http://schemas.microsoft.com/office/drawing/2014/main" id="{604C8C6A-E7AC-4E6E-BD54-1F4D99EEFF74}"/>
              </a:ext>
            </a:extLst>
          </p:cNvPr>
          <p:cNvSpPr txBox="1"/>
          <p:nvPr/>
        </p:nvSpPr>
        <p:spPr>
          <a:xfrm rot="19531558">
            <a:off x="8571800" y="4942129"/>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49" name="テキスト ボックス 348">
            <a:extLst>
              <a:ext uri="{FF2B5EF4-FFF2-40B4-BE49-F238E27FC236}">
                <a16:creationId xmlns:a16="http://schemas.microsoft.com/office/drawing/2014/main" id="{502293B8-E157-435C-A8D1-5C1754F20BA6}"/>
              </a:ext>
            </a:extLst>
          </p:cNvPr>
          <p:cNvSpPr txBox="1"/>
          <p:nvPr/>
        </p:nvSpPr>
        <p:spPr>
          <a:xfrm rot="303862">
            <a:off x="8177117" y="470316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a:t>
            </a:r>
            <a:r>
              <a:rPr lang="en-US" altLang="ja-JP" sz="700" dirty="0">
                <a:solidFill>
                  <a:schemeClr val="tx1"/>
                </a:solidFill>
                <a:latin typeface="ＭＳ ゴシック" panose="020B0609070205080204" pitchFamily="49" charset="-128"/>
                <a:ea typeface="ＭＳ ゴシック" panose="020B0609070205080204" pitchFamily="49" charset="-128"/>
              </a:rPr>
              <a:t>2</a:t>
            </a:r>
            <a:endParaRPr kumimoji="1" lang="en-US" altLang="ja-JP" sz="700" dirty="0">
              <a:solidFill>
                <a:schemeClr val="tx1"/>
              </a:solidFill>
              <a:latin typeface="ＭＳ ゴシック" panose="020B0609070205080204" pitchFamily="49" charset="-128"/>
              <a:ea typeface="ＭＳ ゴシック" panose="020B0609070205080204" pitchFamily="49" charset="-128"/>
            </a:endParaRPr>
          </a:p>
        </p:txBody>
      </p:sp>
      <p:sp>
        <p:nvSpPr>
          <p:cNvPr id="350" name="テキスト ボックス 349">
            <a:extLst>
              <a:ext uri="{FF2B5EF4-FFF2-40B4-BE49-F238E27FC236}">
                <a16:creationId xmlns:a16="http://schemas.microsoft.com/office/drawing/2014/main" id="{0F9B2125-45A8-4BC4-8690-7A44CADEBA6E}"/>
              </a:ext>
            </a:extLst>
          </p:cNvPr>
          <p:cNvSpPr txBox="1"/>
          <p:nvPr/>
        </p:nvSpPr>
        <p:spPr>
          <a:xfrm rot="3727470">
            <a:off x="8403976" y="497260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a:t>
            </a:r>
          </a:p>
        </p:txBody>
      </p:sp>
      <p:sp>
        <p:nvSpPr>
          <p:cNvPr id="351" name="テキスト ボックス 350">
            <a:extLst>
              <a:ext uri="{FF2B5EF4-FFF2-40B4-BE49-F238E27FC236}">
                <a16:creationId xmlns:a16="http://schemas.microsoft.com/office/drawing/2014/main" id="{7F19EA42-CB9A-4D94-B529-37879F22E356}"/>
              </a:ext>
            </a:extLst>
          </p:cNvPr>
          <p:cNvSpPr txBox="1"/>
          <p:nvPr/>
        </p:nvSpPr>
        <p:spPr>
          <a:xfrm rot="1191216">
            <a:off x="8627752" y="519070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a:t>
            </a:r>
          </a:p>
        </p:txBody>
      </p:sp>
      <p:sp>
        <p:nvSpPr>
          <p:cNvPr id="352" name="テキスト ボックス 351">
            <a:extLst>
              <a:ext uri="{FF2B5EF4-FFF2-40B4-BE49-F238E27FC236}">
                <a16:creationId xmlns:a16="http://schemas.microsoft.com/office/drawing/2014/main" id="{D5809BFD-92B3-44E8-B635-AAFA8DA247F5}"/>
              </a:ext>
            </a:extLst>
          </p:cNvPr>
          <p:cNvSpPr txBox="1"/>
          <p:nvPr/>
        </p:nvSpPr>
        <p:spPr>
          <a:xfrm rot="21123182">
            <a:off x="8372132" y="425862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57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53" name="テキスト ボックス 352">
            <a:extLst>
              <a:ext uri="{FF2B5EF4-FFF2-40B4-BE49-F238E27FC236}">
                <a16:creationId xmlns:a16="http://schemas.microsoft.com/office/drawing/2014/main" id="{F9F1DB9D-AA3A-4D4B-9955-4469D9B433FA}"/>
              </a:ext>
            </a:extLst>
          </p:cNvPr>
          <p:cNvSpPr txBox="1"/>
          <p:nvPr/>
        </p:nvSpPr>
        <p:spPr>
          <a:xfrm rot="21123182">
            <a:off x="8102066" y="426876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54" name="テキスト ボックス 353">
            <a:extLst>
              <a:ext uri="{FF2B5EF4-FFF2-40B4-BE49-F238E27FC236}">
                <a16:creationId xmlns:a16="http://schemas.microsoft.com/office/drawing/2014/main" id="{9A8CE95C-2CCE-4304-90D4-0B7533ACB255}"/>
              </a:ext>
            </a:extLst>
          </p:cNvPr>
          <p:cNvSpPr txBox="1"/>
          <p:nvPr/>
        </p:nvSpPr>
        <p:spPr>
          <a:xfrm rot="17264496">
            <a:off x="7920069" y="308651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55" name="テキスト ボックス 354">
            <a:extLst>
              <a:ext uri="{FF2B5EF4-FFF2-40B4-BE49-F238E27FC236}">
                <a16:creationId xmlns:a16="http://schemas.microsoft.com/office/drawing/2014/main" id="{AC6B824F-42DC-4054-9BDB-9988AAD33DF0}"/>
              </a:ext>
            </a:extLst>
          </p:cNvPr>
          <p:cNvSpPr txBox="1"/>
          <p:nvPr/>
        </p:nvSpPr>
        <p:spPr>
          <a:xfrm rot="17264496">
            <a:off x="7917618" y="3593238"/>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56" name="テキスト ボックス 355">
            <a:extLst>
              <a:ext uri="{FF2B5EF4-FFF2-40B4-BE49-F238E27FC236}">
                <a16:creationId xmlns:a16="http://schemas.microsoft.com/office/drawing/2014/main" id="{2DC1CF81-F1AF-4D33-8274-E5D8CA0E6A9D}"/>
              </a:ext>
            </a:extLst>
          </p:cNvPr>
          <p:cNvSpPr txBox="1"/>
          <p:nvPr/>
        </p:nvSpPr>
        <p:spPr>
          <a:xfrm rot="17264496">
            <a:off x="7938520" y="398283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57" name="テキスト ボックス 356">
            <a:extLst>
              <a:ext uri="{FF2B5EF4-FFF2-40B4-BE49-F238E27FC236}">
                <a16:creationId xmlns:a16="http://schemas.microsoft.com/office/drawing/2014/main" id="{0027CDCB-A244-4CB2-9F64-640DE2EC39ED}"/>
              </a:ext>
            </a:extLst>
          </p:cNvPr>
          <p:cNvSpPr txBox="1"/>
          <p:nvPr/>
        </p:nvSpPr>
        <p:spPr>
          <a:xfrm rot="17264496">
            <a:off x="7836609" y="4193109"/>
            <a:ext cx="231793"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58" name="テキスト ボックス 357">
            <a:extLst>
              <a:ext uri="{FF2B5EF4-FFF2-40B4-BE49-F238E27FC236}">
                <a16:creationId xmlns:a16="http://schemas.microsoft.com/office/drawing/2014/main" id="{B9F7EC4B-8055-4C65-A596-E6513A383317}"/>
              </a:ext>
            </a:extLst>
          </p:cNvPr>
          <p:cNvSpPr txBox="1"/>
          <p:nvPr/>
        </p:nvSpPr>
        <p:spPr>
          <a:xfrm rot="4611161">
            <a:off x="7962564" y="4429346"/>
            <a:ext cx="231793"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94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0" name="テキスト ボックス 359">
            <a:extLst>
              <a:ext uri="{FF2B5EF4-FFF2-40B4-BE49-F238E27FC236}">
                <a16:creationId xmlns:a16="http://schemas.microsoft.com/office/drawing/2014/main" id="{9A504C04-D98E-4E77-A570-8D722D990CD1}"/>
              </a:ext>
            </a:extLst>
          </p:cNvPr>
          <p:cNvSpPr txBox="1"/>
          <p:nvPr/>
        </p:nvSpPr>
        <p:spPr>
          <a:xfrm rot="4611161">
            <a:off x="8237272" y="5207060"/>
            <a:ext cx="231793"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1" name="テキスト ボックス 360">
            <a:extLst>
              <a:ext uri="{FF2B5EF4-FFF2-40B4-BE49-F238E27FC236}">
                <a16:creationId xmlns:a16="http://schemas.microsoft.com/office/drawing/2014/main" id="{08835258-B096-493F-9BEA-F2D747343816}"/>
              </a:ext>
            </a:extLst>
          </p:cNvPr>
          <p:cNvSpPr txBox="1"/>
          <p:nvPr/>
        </p:nvSpPr>
        <p:spPr>
          <a:xfrm rot="4611161">
            <a:off x="8014241" y="4639044"/>
            <a:ext cx="231793"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2" name="テキスト ボックス 361">
            <a:extLst>
              <a:ext uri="{FF2B5EF4-FFF2-40B4-BE49-F238E27FC236}">
                <a16:creationId xmlns:a16="http://schemas.microsoft.com/office/drawing/2014/main" id="{105D2934-E734-4FF3-AE68-C7DC9E8C9E66}"/>
              </a:ext>
            </a:extLst>
          </p:cNvPr>
          <p:cNvSpPr txBox="1"/>
          <p:nvPr/>
        </p:nvSpPr>
        <p:spPr>
          <a:xfrm rot="19978490">
            <a:off x="7146586" y="427229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3" name="テキスト ボックス 362">
            <a:extLst>
              <a:ext uri="{FF2B5EF4-FFF2-40B4-BE49-F238E27FC236}">
                <a16:creationId xmlns:a16="http://schemas.microsoft.com/office/drawing/2014/main" id="{AF75EB2C-C54A-4D3A-82EC-F85966F30922}"/>
              </a:ext>
            </a:extLst>
          </p:cNvPr>
          <p:cNvSpPr txBox="1"/>
          <p:nvPr/>
        </p:nvSpPr>
        <p:spPr>
          <a:xfrm rot="439832">
            <a:off x="7639282" y="426122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4" name="テキスト ボックス 363">
            <a:extLst>
              <a:ext uri="{FF2B5EF4-FFF2-40B4-BE49-F238E27FC236}">
                <a16:creationId xmlns:a16="http://schemas.microsoft.com/office/drawing/2014/main" id="{B46A3335-1A4C-4D09-84C9-DC5BE98DBA2E}"/>
              </a:ext>
            </a:extLst>
          </p:cNvPr>
          <p:cNvSpPr txBox="1"/>
          <p:nvPr/>
        </p:nvSpPr>
        <p:spPr>
          <a:xfrm rot="3429067">
            <a:off x="8061144" y="505599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136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5" name="テキスト ボックス 364">
            <a:extLst>
              <a:ext uri="{FF2B5EF4-FFF2-40B4-BE49-F238E27FC236}">
                <a16:creationId xmlns:a16="http://schemas.microsoft.com/office/drawing/2014/main" id="{5F418CA7-919E-4F0F-BE93-AE4ED34A62A2}"/>
              </a:ext>
            </a:extLst>
          </p:cNvPr>
          <p:cNvSpPr txBox="1"/>
          <p:nvPr/>
        </p:nvSpPr>
        <p:spPr>
          <a:xfrm rot="1657456">
            <a:off x="7612989" y="477708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140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6" name="テキスト ボックス 365">
            <a:extLst>
              <a:ext uri="{FF2B5EF4-FFF2-40B4-BE49-F238E27FC236}">
                <a16:creationId xmlns:a16="http://schemas.microsoft.com/office/drawing/2014/main" id="{6D35FC92-11CB-408B-8AAA-8B527264ED20}"/>
              </a:ext>
            </a:extLst>
          </p:cNvPr>
          <p:cNvSpPr txBox="1"/>
          <p:nvPr/>
        </p:nvSpPr>
        <p:spPr>
          <a:xfrm rot="1657456">
            <a:off x="7280060" y="457370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7" name="テキスト ボックス 366">
            <a:extLst>
              <a:ext uri="{FF2B5EF4-FFF2-40B4-BE49-F238E27FC236}">
                <a16:creationId xmlns:a16="http://schemas.microsoft.com/office/drawing/2014/main" id="{9D975947-E127-4240-B1E7-DCAA5EF0D801}"/>
              </a:ext>
            </a:extLst>
          </p:cNvPr>
          <p:cNvSpPr txBox="1"/>
          <p:nvPr/>
        </p:nvSpPr>
        <p:spPr>
          <a:xfrm rot="1657456">
            <a:off x="7136234" y="447871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216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69" name="テキスト ボックス 368">
            <a:extLst>
              <a:ext uri="{FF2B5EF4-FFF2-40B4-BE49-F238E27FC236}">
                <a16:creationId xmlns:a16="http://schemas.microsoft.com/office/drawing/2014/main" id="{87E2A0C2-CDF7-4778-98D2-05A8137FEF3A}"/>
              </a:ext>
            </a:extLst>
          </p:cNvPr>
          <p:cNvSpPr txBox="1"/>
          <p:nvPr/>
        </p:nvSpPr>
        <p:spPr>
          <a:xfrm rot="17121314">
            <a:off x="6983446" y="435062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0" name="テキスト ボックス 369">
            <a:extLst>
              <a:ext uri="{FF2B5EF4-FFF2-40B4-BE49-F238E27FC236}">
                <a16:creationId xmlns:a16="http://schemas.microsoft.com/office/drawing/2014/main" id="{0B3DFAAB-14C2-44C3-B89B-9CA080F16CAE}"/>
              </a:ext>
            </a:extLst>
          </p:cNvPr>
          <p:cNvSpPr txBox="1"/>
          <p:nvPr/>
        </p:nvSpPr>
        <p:spPr>
          <a:xfrm rot="3329196">
            <a:off x="6122024" y="260400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1" name="テキスト ボックス 370">
            <a:extLst>
              <a:ext uri="{FF2B5EF4-FFF2-40B4-BE49-F238E27FC236}">
                <a16:creationId xmlns:a16="http://schemas.microsoft.com/office/drawing/2014/main" id="{055D76F1-D242-4960-BBC5-B59DE69A3FB0}"/>
              </a:ext>
            </a:extLst>
          </p:cNvPr>
          <p:cNvSpPr txBox="1"/>
          <p:nvPr/>
        </p:nvSpPr>
        <p:spPr>
          <a:xfrm rot="3329196">
            <a:off x="6201185" y="276682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2" name="テキスト ボックス 371">
            <a:extLst>
              <a:ext uri="{FF2B5EF4-FFF2-40B4-BE49-F238E27FC236}">
                <a16:creationId xmlns:a16="http://schemas.microsoft.com/office/drawing/2014/main" id="{27AD8E6E-E38B-446D-9A78-AB0474AC52D5}"/>
              </a:ext>
            </a:extLst>
          </p:cNvPr>
          <p:cNvSpPr txBox="1"/>
          <p:nvPr/>
        </p:nvSpPr>
        <p:spPr>
          <a:xfrm rot="3329196">
            <a:off x="6354061" y="303356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116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3" name="テキスト ボックス 372">
            <a:extLst>
              <a:ext uri="{FF2B5EF4-FFF2-40B4-BE49-F238E27FC236}">
                <a16:creationId xmlns:a16="http://schemas.microsoft.com/office/drawing/2014/main" id="{2DF254EC-39CF-4AF8-9305-1223252BAB9F}"/>
              </a:ext>
            </a:extLst>
          </p:cNvPr>
          <p:cNvSpPr txBox="1"/>
          <p:nvPr/>
        </p:nvSpPr>
        <p:spPr>
          <a:xfrm rot="3329196">
            <a:off x="6535171" y="334288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159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4" name="テキスト ボックス 373">
            <a:extLst>
              <a:ext uri="{FF2B5EF4-FFF2-40B4-BE49-F238E27FC236}">
                <a16:creationId xmlns:a16="http://schemas.microsoft.com/office/drawing/2014/main" id="{4EDE2BE2-0F66-4DAE-A616-2B49BCE90D70}"/>
              </a:ext>
            </a:extLst>
          </p:cNvPr>
          <p:cNvSpPr txBox="1"/>
          <p:nvPr/>
        </p:nvSpPr>
        <p:spPr>
          <a:xfrm rot="17196348">
            <a:off x="7073098" y="402741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239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5" name="テキスト ボックス 374">
            <a:extLst>
              <a:ext uri="{FF2B5EF4-FFF2-40B4-BE49-F238E27FC236}">
                <a16:creationId xmlns:a16="http://schemas.microsoft.com/office/drawing/2014/main" id="{AB216A14-3FC2-4592-BF12-796DD7D39654}"/>
              </a:ext>
            </a:extLst>
          </p:cNvPr>
          <p:cNvSpPr txBox="1"/>
          <p:nvPr/>
        </p:nvSpPr>
        <p:spPr>
          <a:xfrm rot="19000259">
            <a:off x="7219608" y="4723463"/>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106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6" name="テキスト ボックス 375">
            <a:extLst>
              <a:ext uri="{FF2B5EF4-FFF2-40B4-BE49-F238E27FC236}">
                <a16:creationId xmlns:a16="http://schemas.microsoft.com/office/drawing/2014/main" id="{2929FFFF-CFF3-41C9-8EBA-116B344F6115}"/>
              </a:ext>
            </a:extLst>
          </p:cNvPr>
          <p:cNvSpPr txBox="1"/>
          <p:nvPr/>
        </p:nvSpPr>
        <p:spPr>
          <a:xfrm rot="1409161">
            <a:off x="7095354" y="474264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87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7" name="テキスト ボックス 376">
            <a:extLst>
              <a:ext uri="{FF2B5EF4-FFF2-40B4-BE49-F238E27FC236}">
                <a16:creationId xmlns:a16="http://schemas.microsoft.com/office/drawing/2014/main" id="{07C9D53B-072C-4DF7-A884-D72CAB901BB2}"/>
              </a:ext>
            </a:extLst>
          </p:cNvPr>
          <p:cNvSpPr txBox="1"/>
          <p:nvPr/>
        </p:nvSpPr>
        <p:spPr>
          <a:xfrm rot="18237050">
            <a:off x="6851184" y="5019697"/>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8" name="テキスト ボックス 377">
            <a:extLst>
              <a:ext uri="{FF2B5EF4-FFF2-40B4-BE49-F238E27FC236}">
                <a16:creationId xmlns:a16="http://schemas.microsoft.com/office/drawing/2014/main" id="{E141CEF1-CB24-4677-B588-876F720DEFA8}"/>
              </a:ext>
            </a:extLst>
          </p:cNvPr>
          <p:cNvSpPr txBox="1"/>
          <p:nvPr/>
        </p:nvSpPr>
        <p:spPr>
          <a:xfrm rot="17193102">
            <a:off x="6717775" y="523471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79" name="テキスト ボックス 378">
            <a:extLst>
              <a:ext uri="{FF2B5EF4-FFF2-40B4-BE49-F238E27FC236}">
                <a16:creationId xmlns:a16="http://schemas.microsoft.com/office/drawing/2014/main" id="{E52F5F12-AC9E-4FAA-8325-5092D423E663}"/>
              </a:ext>
            </a:extLst>
          </p:cNvPr>
          <p:cNvSpPr txBox="1"/>
          <p:nvPr/>
        </p:nvSpPr>
        <p:spPr>
          <a:xfrm rot="1077153">
            <a:off x="7562977" y="4506212"/>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0" name="テキスト ボックス 379">
            <a:extLst>
              <a:ext uri="{FF2B5EF4-FFF2-40B4-BE49-F238E27FC236}">
                <a16:creationId xmlns:a16="http://schemas.microsoft.com/office/drawing/2014/main" id="{05A49215-B5D8-4E3F-A8A6-D24869D82E5B}"/>
              </a:ext>
            </a:extLst>
          </p:cNvPr>
          <p:cNvSpPr txBox="1"/>
          <p:nvPr/>
        </p:nvSpPr>
        <p:spPr>
          <a:xfrm rot="17879865">
            <a:off x="7712110" y="506915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1" name="テキスト ボックス 380">
            <a:extLst>
              <a:ext uri="{FF2B5EF4-FFF2-40B4-BE49-F238E27FC236}">
                <a16:creationId xmlns:a16="http://schemas.microsoft.com/office/drawing/2014/main" id="{9BEB49CA-00F7-4E67-884D-92865D4A53C5}"/>
              </a:ext>
            </a:extLst>
          </p:cNvPr>
          <p:cNvSpPr txBox="1"/>
          <p:nvPr/>
        </p:nvSpPr>
        <p:spPr>
          <a:xfrm rot="17016825">
            <a:off x="7612989" y="529222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16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2" name="テキスト ボックス 381">
            <a:extLst>
              <a:ext uri="{FF2B5EF4-FFF2-40B4-BE49-F238E27FC236}">
                <a16:creationId xmlns:a16="http://schemas.microsoft.com/office/drawing/2014/main" id="{D4BA050A-82F9-4D1F-B940-D885773A4537}"/>
              </a:ext>
            </a:extLst>
          </p:cNvPr>
          <p:cNvSpPr txBox="1"/>
          <p:nvPr/>
        </p:nvSpPr>
        <p:spPr>
          <a:xfrm rot="20919761">
            <a:off x="7425190" y="2892796"/>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3" name="テキスト ボックス 382">
            <a:extLst>
              <a:ext uri="{FF2B5EF4-FFF2-40B4-BE49-F238E27FC236}">
                <a16:creationId xmlns:a16="http://schemas.microsoft.com/office/drawing/2014/main" id="{82C08226-9C86-4D06-94B3-D3A748B01F5A}"/>
              </a:ext>
            </a:extLst>
          </p:cNvPr>
          <p:cNvSpPr txBox="1"/>
          <p:nvPr/>
        </p:nvSpPr>
        <p:spPr>
          <a:xfrm rot="20172480">
            <a:off x="7734538" y="2973594"/>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42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4" name="テキスト ボックス 383">
            <a:extLst>
              <a:ext uri="{FF2B5EF4-FFF2-40B4-BE49-F238E27FC236}">
                <a16:creationId xmlns:a16="http://schemas.microsoft.com/office/drawing/2014/main" id="{8D858E82-48F6-4F64-A50A-F6EA7C72EFDB}"/>
              </a:ext>
            </a:extLst>
          </p:cNvPr>
          <p:cNvSpPr txBox="1"/>
          <p:nvPr/>
        </p:nvSpPr>
        <p:spPr>
          <a:xfrm rot="1378522">
            <a:off x="7991767" y="2885125"/>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5" name="テキスト ボックス 384">
            <a:extLst>
              <a:ext uri="{FF2B5EF4-FFF2-40B4-BE49-F238E27FC236}">
                <a16:creationId xmlns:a16="http://schemas.microsoft.com/office/drawing/2014/main" id="{F61F1780-7D73-4E61-8961-E139FD25ED2C}"/>
              </a:ext>
            </a:extLst>
          </p:cNvPr>
          <p:cNvSpPr txBox="1"/>
          <p:nvPr/>
        </p:nvSpPr>
        <p:spPr>
          <a:xfrm rot="1378522">
            <a:off x="7889480" y="2825290"/>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64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386" name="テキスト ボックス 385">
            <a:extLst>
              <a:ext uri="{FF2B5EF4-FFF2-40B4-BE49-F238E27FC236}">
                <a16:creationId xmlns:a16="http://schemas.microsoft.com/office/drawing/2014/main" id="{8136A3C8-4994-4944-994F-8DBC674F80C1}"/>
              </a:ext>
            </a:extLst>
          </p:cNvPr>
          <p:cNvSpPr txBox="1"/>
          <p:nvPr/>
        </p:nvSpPr>
        <p:spPr>
          <a:xfrm rot="20919761">
            <a:off x="7741557" y="2840201"/>
            <a:ext cx="166290" cy="107722"/>
          </a:xfrm>
          <a:prstGeom prst="rect">
            <a:avLst/>
          </a:prstGeom>
          <a:noFill/>
        </p:spPr>
        <p:txBody>
          <a:bodyPr wrap="square" lIns="0" tIns="0" rIns="0" bIns="0" rtlCol="0">
            <a:spAutoFit/>
          </a:bodyPr>
          <a:lstStyle/>
          <a:p>
            <a:pPr algn="ctr"/>
            <a:r>
              <a:rPr kumimoji="1" lang="en-US" altLang="ja-JP" sz="700" dirty="0">
                <a:solidFill>
                  <a:schemeClr val="tx1"/>
                </a:solidFill>
                <a:latin typeface="ＭＳ ゴシック" panose="020B0609070205080204" pitchFamily="49" charset="-128"/>
                <a:ea typeface="ＭＳ ゴシック" panose="020B0609070205080204" pitchFamily="49" charset="-128"/>
              </a:rPr>
              <a:t>30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12" name="四角形吹き出し 11"/>
          <p:cNvSpPr/>
          <p:nvPr/>
        </p:nvSpPr>
        <p:spPr>
          <a:xfrm>
            <a:off x="7107454" y="1926590"/>
            <a:ext cx="955688" cy="327025"/>
          </a:xfrm>
          <a:prstGeom prst="wedgeRectCallout">
            <a:avLst>
              <a:gd name="adj1" fmla="val -42760"/>
              <a:gd name="adj2" fmla="val 79976"/>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00" b="1" dirty="0">
                <a:solidFill>
                  <a:srgbClr val="FF0000"/>
                </a:solidFill>
              </a:rPr>
              <a:t>野作赤峰下里</a:t>
            </a:r>
            <a:r>
              <a:rPr kumimoji="1" lang="ja-JP" altLang="en-US" sz="800" b="1" dirty="0">
                <a:solidFill>
                  <a:srgbClr val="FF0000"/>
                </a:solidFill>
              </a:rPr>
              <a:t>線</a:t>
            </a:r>
            <a:endParaRPr kumimoji="1" lang="en-US" altLang="ja-JP" sz="800" b="1" dirty="0">
              <a:solidFill>
                <a:srgbClr val="FF0000"/>
              </a:solidFill>
            </a:endParaRPr>
          </a:p>
          <a:p>
            <a:pPr algn="ctr"/>
            <a:r>
              <a:rPr lang="ja-JP" altLang="en-US" sz="800" b="1" dirty="0">
                <a:solidFill>
                  <a:srgbClr val="FF0000"/>
                </a:solidFill>
              </a:rPr>
              <a:t>－３４百台</a:t>
            </a:r>
            <a:r>
              <a:rPr lang="en-US" altLang="ja-JP" sz="800" b="1" dirty="0">
                <a:solidFill>
                  <a:srgbClr val="FF0000"/>
                </a:solidFill>
              </a:rPr>
              <a:t>/</a:t>
            </a:r>
            <a:r>
              <a:rPr lang="ja-JP" altLang="en-US" sz="800" b="1" dirty="0">
                <a:solidFill>
                  <a:srgbClr val="FF0000"/>
                </a:solidFill>
              </a:rPr>
              <a:t>日</a:t>
            </a:r>
            <a:endParaRPr kumimoji="1" lang="ja-JP" altLang="en-US" sz="800" b="1" dirty="0">
              <a:solidFill>
                <a:srgbClr val="FF0000"/>
              </a:solidFill>
            </a:endParaRPr>
          </a:p>
        </p:txBody>
      </p:sp>
      <p:sp>
        <p:nvSpPr>
          <p:cNvPr id="2" name="テキスト ボックス 1">
            <a:extLst>
              <a:ext uri="{FF2B5EF4-FFF2-40B4-BE49-F238E27FC236}">
                <a16:creationId xmlns:a16="http://schemas.microsoft.com/office/drawing/2014/main" id="{841F03D2-0F6E-4039-B812-15384BFAE2BD}"/>
              </a:ext>
            </a:extLst>
          </p:cNvPr>
          <p:cNvSpPr txBox="1"/>
          <p:nvPr/>
        </p:nvSpPr>
        <p:spPr>
          <a:xfrm>
            <a:off x="4578066" y="1774152"/>
            <a:ext cx="689612" cy="276999"/>
          </a:xfrm>
          <a:prstGeom prst="rect">
            <a:avLst/>
          </a:prstGeom>
          <a:noFill/>
        </p:spPr>
        <p:txBody>
          <a:bodyPr wrap="none" rtlCol="0">
            <a:spAutoFit/>
          </a:bodyPr>
          <a:lstStyle/>
          <a:p>
            <a:r>
              <a:rPr kumimoji="1" lang="ja-JP" altLang="en-US" sz="1200" dirty="0">
                <a:solidFill>
                  <a:schemeClr val="tx1"/>
                </a:solidFill>
              </a:rPr>
              <a:t>至 堺</a:t>
            </a:r>
            <a:r>
              <a:rPr kumimoji="1" lang="en-US" altLang="ja-JP" sz="1200" dirty="0">
                <a:solidFill>
                  <a:schemeClr val="tx1"/>
                </a:solidFill>
              </a:rPr>
              <a:t>IC</a:t>
            </a:r>
            <a:endParaRPr kumimoji="1" lang="ja-JP" altLang="en-US" sz="1200" dirty="0">
              <a:solidFill>
                <a:schemeClr val="tx1"/>
              </a:solidFill>
            </a:endParaRPr>
          </a:p>
        </p:txBody>
      </p:sp>
      <p:sp>
        <p:nvSpPr>
          <p:cNvPr id="252" name="テキスト ボックス 251">
            <a:extLst>
              <a:ext uri="{FF2B5EF4-FFF2-40B4-BE49-F238E27FC236}">
                <a16:creationId xmlns:a16="http://schemas.microsoft.com/office/drawing/2014/main" id="{3008284B-1D57-46BB-8F17-FCAFC052B071}"/>
              </a:ext>
            </a:extLst>
          </p:cNvPr>
          <p:cNvSpPr txBox="1"/>
          <p:nvPr/>
        </p:nvSpPr>
        <p:spPr>
          <a:xfrm>
            <a:off x="224961" y="1783189"/>
            <a:ext cx="689612" cy="276999"/>
          </a:xfrm>
          <a:prstGeom prst="rect">
            <a:avLst/>
          </a:prstGeom>
          <a:noFill/>
        </p:spPr>
        <p:txBody>
          <a:bodyPr wrap="none" rtlCol="0">
            <a:spAutoFit/>
          </a:bodyPr>
          <a:lstStyle/>
          <a:p>
            <a:r>
              <a:rPr kumimoji="1" lang="ja-JP" altLang="en-US" sz="1200" dirty="0">
                <a:solidFill>
                  <a:schemeClr val="tx1"/>
                </a:solidFill>
              </a:rPr>
              <a:t>至 堺</a:t>
            </a:r>
            <a:r>
              <a:rPr kumimoji="1" lang="en-US" altLang="ja-JP" sz="1200" dirty="0">
                <a:solidFill>
                  <a:schemeClr val="tx1"/>
                </a:solidFill>
              </a:rPr>
              <a:t>IC</a:t>
            </a:r>
            <a:endParaRPr kumimoji="1" lang="ja-JP" altLang="en-US" sz="1200" dirty="0">
              <a:solidFill>
                <a:schemeClr val="tx1"/>
              </a:solidFill>
            </a:endParaRPr>
          </a:p>
        </p:txBody>
      </p:sp>
      <p:sp>
        <p:nvSpPr>
          <p:cNvPr id="253" name="フリーフォーム 4">
            <a:extLst>
              <a:ext uri="{FF2B5EF4-FFF2-40B4-BE49-F238E27FC236}">
                <a16:creationId xmlns:a16="http://schemas.microsoft.com/office/drawing/2014/main" id="{21F6E3C5-5FC4-4319-A60B-2E6606E1D3DC}"/>
              </a:ext>
            </a:extLst>
          </p:cNvPr>
          <p:cNvSpPr/>
          <p:nvPr/>
        </p:nvSpPr>
        <p:spPr>
          <a:xfrm>
            <a:off x="6105448" y="2587395"/>
            <a:ext cx="371475" cy="663575"/>
          </a:xfrm>
          <a:custGeom>
            <a:avLst/>
            <a:gdLst>
              <a:gd name="connsiteX0" fmla="*/ 371475 w 371475"/>
              <a:gd name="connsiteY0" fmla="*/ 663575 h 663575"/>
              <a:gd name="connsiteX1" fmla="*/ 63500 w 371475"/>
              <a:gd name="connsiteY1" fmla="*/ 177800 h 663575"/>
              <a:gd name="connsiteX2" fmla="*/ 0 w 371475"/>
              <a:gd name="connsiteY2" fmla="*/ 0 h 663575"/>
            </a:gdLst>
            <a:ahLst/>
            <a:cxnLst>
              <a:cxn ang="0">
                <a:pos x="connsiteX0" y="connsiteY0"/>
              </a:cxn>
              <a:cxn ang="0">
                <a:pos x="connsiteX1" y="connsiteY1"/>
              </a:cxn>
              <a:cxn ang="0">
                <a:pos x="connsiteX2" y="connsiteY2"/>
              </a:cxn>
            </a:cxnLst>
            <a:rect l="l" t="t" r="r" b="b"/>
            <a:pathLst>
              <a:path w="371475" h="663575">
                <a:moveTo>
                  <a:pt x="371475" y="663575"/>
                </a:moveTo>
                <a:lnTo>
                  <a:pt x="63500" y="177800"/>
                </a:lnTo>
                <a:lnTo>
                  <a:pt x="0" y="0"/>
                </a:lnTo>
              </a:path>
            </a:pathLst>
          </a:custGeom>
          <a:noFill/>
          <a:ln w="31750">
            <a:solidFill>
              <a:srgbClr val="0100F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6301383" y="2982171"/>
            <a:ext cx="216024" cy="216024"/>
          </a:xfrm>
          <a:prstGeom prst="ellipse">
            <a:avLst/>
          </a:prstGeom>
          <a:noFill/>
          <a:ln w="31750">
            <a:solidFill>
              <a:srgbClr val="0100FA"/>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254" name="テキスト ボックス 253">
            <a:extLst>
              <a:ext uri="{FF2B5EF4-FFF2-40B4-BE49-F238E27FC236}">
                <a16:creationId xmlns:a16="http://schemas.microsoft.com/office/drawing/2014/main" id="{BA354C03-46E0-448F-B87F-11CB8D72D729}"/>
              </a:ext>
            </a:extLst>
          </p:cNvPr>
          <p:cNvSpPr txBox="1"/>
          <p:nvPr/>
        </p:nvSpPr>
        <p:spPr>
          <a:xfrm>
            <a:off x="3488040" y="5460540"/>
            <a:ext cx="987771" cy="276999"/>
          </a:xfrm>
          <a:prstGeom prst="rect">
            <a:avLst/>
          </a:prstGeom>
          <a:noFill/>
        </p:spPr>
        <p:txBody>
          <a:bodyPr wrap="none" rtlCol="0">
            <a:spAutoFit/>
          </a:bodyPr>
          <a:lstStyle/>
          <a:p>
            <a:r>
              <a:rPr kumimoji="1" lang="ja-JP" altLang="en-US" sz="1200" dirty="0">
                <a:solidFill>
                  <a:schemeClr val="tx1"/>
                </a:solidFill>
              </a:rPr>
              <a:t>至 </a:t>
            </a:r>
            <a:r>
              <a:rPr lang="ja-JP" altLang="en-US" sz="1200" dirty="0">
                <a:solidFill>
                  <a:schemeClr val="tx1"/>
                </a:solidFill>
              </a:rPr>
              <a:t>和歌山県</a:t>
            </a:r>
            <a:endParaRPr kumimoji="1" lang="ja-JP" altLang="en-US" sz="1200" dirty="0">
              <a:solidFill>
                <a:schemeClr val="tx1"/>
              </a:solidFill>
            </a:endParaRPr>
          </a:p>
        </p:txBody>
      </p:sp>
      <p:sp>
        <p:nvSpPr>
          <p:cNvPr id="255" name="テキスト ボックス 254">
            <a:extLst>
              <a:ext uri="{FF2B5EF4-FFF2-40B4-BE49-F238E27FC236}">
                <a16:creationId xmlns:a16="http://schemas.microsoft.com/office/drawing/2014/main" id="{D0443849-9DBA-4689-8B15-7D65DECCA35E}"/>
              </a:ext>
            </a:extLst>
          </p:cNvPr>
          <p:cNvSpPr txBox="1"/>
          <p:nvPr/>
        </p:nvSpPr>
        <p:spPr>
          <a:xfrm>
            <a:off x="7986791" y="5464071"/>
            <a:ext cx="987771" cy="276999"/>
          </a:xfrm>
          <a:prstGeom prst="rect">
            <a:avLst/>
          </a:prstGeom>
          <a:noFill/>
        </p:spPr>
        <p:txBody>
          <a:bodyPr wrap="none" rtlCol="0">
            <a:spAutoFit/>
          </a:bodyPr>
          <a:lstStyle/>
          <a:p>
            <a:r>
              <a:rPr kumimoji="1" lang="ja-JP" altLang="en-US" sz="1200" dirty="0">
                <a:solidFill>
                  <a:schemeClr val="tx1"/>
                </a:solidFill>
              </a:rPr>
              <a:t>至 </a:t>
            </a:r>
            <a:r>
              <a:rPr lang="ja-JP" altLang="en-US" sz="1200" dirty="0">
                <a:solidFill>
                  <a:schemeClr val="tx1"/>
                </a:solidFill>
              </a:rPr>
              <a:t>和歌山県</a:t>
            </a:r>
            <a:endParaRPr kumimoji="1" lang="ja-JP" altLang="en-US" sz="1200" dirty="0">
              <a:solidFill>
                <a:schemeClr val="tx1"/>
              </a:solidFill>
            </a:endParaRPr>
          </a:p>
        </p:txBody>
      </p:sp>
      <p:sp>
        <p:nvSpPr>
          <p:cNvPr id="9" name="フリーフォーム: 図形 8">
            <a:extLst>
              <a:ext uri="{FF2B5EF4-FFF2-40B4-BE49-F238E27FC236}">
                <a16:creationId xmlns:a16="http://schemas.microsoft.com/office/drawing/2014/main" id="{FA001E1E-B1E6-4334-A008-C5CEA46C2A80}"/>
              </a:ext>
            </a:extLst>
          </p:cNvPr>
          <p:cNvSpPr/>
          <p:nvPr/>
        </p:nvSpPr>
        <p:spPr>
          <a:xfrm>
            <a:off x="595313" y="2319338"/>
            <a:ext cx="1204912" cy="583583"/>
          </a:xfrm>
          <a:custGeom>
            <a:avLst/>
            <a:gdLst>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4912" h="583583">
                <a:moveTo>
                  <a:pt x="1204912" y="176212"/>
                </a:moveTo>
                <a:cubicBezTo>
                  <a:pt x="1186656" y="199231"/>
                  <a:pt x="1196577" y="227409"/>
                  <a:pt x="1150143" y="245268"/>
                </a:cubicBezTo>
                <a:cubicBezTo>
                  <a:pt x="1103709" y="263127"/>
                  <a:pt x="993378" y="264715"/>
                  <a:pt x="926306" y="283368"/>
                </a:cubicBezTo>
                <a:cubicBezTo>
                  <a:pt x="859234" y="302021"/>
                  <a:pt x="793353" y="329009"/>
                  <a:pt x="747712" y="357187"/>
                </a:cubicBezTo>
                <a:cubicBezTo>
                  <a:pt x="702071" y="385365"/>
                  <a:pt x="710009" y="425450"/>
                  <a:pt x="652462" y="452437"/>
                </a:cubicBezTo>
                <a:cubicBezTo>
                  <a:pt x="594915" y="479424"/>
                  <a:pt x="454818" y="497284"/>
                  <a:pt x="402431" y="519112"/>
                </a:cubicBezTo>
                <a:cubicBezTo>
                  <a:pt x="350044" y="540940"/>
                  <a:pt x="357187" y="580231"/>
                  <a:pt x="338137" y="583406"/>
                </a:cubicBezTo>
                <a:cubicBezTo>
                  <a:pt x="319087" y="586581"/>
                  <a:pt x="313531" y="546099"/>
                  <a:pt x="288131" y="538162"/>
                </a:cubicBezTo>
                <a:cubicBezTo>
                  <a:pt x="262731" y="530225"/>
                  <a:pt x="208756" y="531415"/>
                  <a:pt x="185737" y="535781"/>
                </a:cubicBezTo>
                <a:lnTo>
                  <a:pt x="150018" y="564356"/>
                </a:lnTo>
                <a:cubicBezTo>
                  <a:pt x="138112" y="552053"/>
                  <a:pt x="119459" y="491728"/>
                  <a:pt x="114300" y="461962"/>
                </a:cubicBezTo>
                <a:cubicBezTo>
                  <a:pt x="109141" y="432196"/>
                  <a:pt x="126603" y="407987"/>
                  <a:pt x="119062" y="385762"/>
                </a:cubicBezTo>
                <a:cubicBezTo>
                  <a:pt x="111521" y="363537"/>
                  <a:pt x="86518" y="347265"/>
                  <a:pt x="69056" y="328612"/>
                </a:cubicBezTo>
                <a:cubicBezTo>
                  <a:pt x="51594" y="309959"/>
                  <a:pt x="25399" y="307577"/>
                  <a:pt x="14287" y="273843"/>
                </a:cubicBezTo>
                <a:cubicBezTo>
                  <a:pt x="3175" y="240109"/>
                  <a:pt x="-794" y="159543"/>
                  <a:pt x="2381" y="126206"/>
                </a:cubicBezTo>
                <a:cubicBezTo>
                  <a:pt x="5556" y="92869"/>
                  <a:pt x="33734" y="94852"/>
                  <a:pt x="33337" y="73818"/>
                </a:cubicBezTo>
                <a:cubicBezTo>
                  <a:pt x="32940" y="52784"/>
                  <a:pt x="11112" y="24606"/>
                  <a:pt x="0" y="0"/>
                </a:cubicBezTo>
              </a:path>
            </a:pathLst>
          </a:custGeom>
          <a:noFill/>
          <a:ln w="25400" cmpd="sng">
            <a:solidFill>
              <a:srgbClr val="FE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フリーフォーム: 図形 256">
            <a:extLst>
              <a:ext uri="{FF2B5EF4-FFF2-40B4-BE49-F238E27FC236}">
                <a16:creationId xmlns:a16="http://schemas.microsoft.com/office/drawing/2014/main" id="{68FE2E2D-CA1A-471B-8127-3522E3C1D944}"/>
              </a:ext>
            </a:extLst>
          </p:cNvPr>
          <p:cNvSpPr/>
          <p:nvPr/>
        </p:nvSpPr>
        <p:spPr>
          <a:xfrm>
            <a:off x="5127082" y="2303638"/>
            <a:ext cx="1250156" cy="612158"/>
          </a:xfrm>
          <a:custGeom>
            <a:avLst/>
            <a:gdLst>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406"/>
              <a:gd name="connsiteX1" fmla="*/ 1150143 w 1204912"/>
              <a:gd name="connsiteY1" fmla="*/ 245268 h 583406"/>
              <a:gd name="connsiteX2" fmla="*/ 926306 w 1204912"/>
              <a:gd name="connsiteY2" fmla="*/ 283368 h 583406"/>
              <a:gd name="connsiteX3" fmla="*/ 747712 w 1204912"/>
              <a:gd name="connsiteY3" fmla="*/ 357187 h 583406"/>
              <a:gd name="connsiteX4" fmla="*/ 652462 w 1204912"/>
              <a:gd name="connsiteY4" fmla="*/ 452437 h 583406"/>
              <a:gd name="connsiteX5" fmla="*/ 402431 w 1204912"/>
              <a:gd name="connsiteY5" fmla="*/ 519112 h 583406"/>
              <a:gd name="connsiteX6" fmla="*/ 338137 w 1204912"/>
              <a:gd name="connsiteY6" fmla="*/ 583406 h 583406"/>
              <a:gd name="connsiteX7" fmla="*/ 288131 w 1204912"/>
              <a:gd name="connsiteY7" fmla="*/ 538162 h 583406"/>
              <a:gd name="connsiteX8" fmla="*/ 185737 w 1204912"/>
              <a:gd name="connsiteY8" fmla="*/ 535781 h 583406"/>
              <a:gd name="connsiteX9" fmla="*/ 150018 w 1204912"/>
              <a:gd name="connsiteY9" fmla="*/ 564356 h 583406"/>
              <a:gd name="connsiteX10" fmla="*/ 114300 w 1204912"/>
              <a:gd name="connsiteY10" fmla="*/ 461962 h 583406"/>
              <a:gd name="connsiteX11" fmla="*/ 119062 w 1204912"/>
              <a:gd name="connsiteY11" fmla="*/ 385762 h 583406"/>
              <a:gd name="connsiteX12" fmla="*/ 69056 w 1204912"/>
              <a:gd name="connsiteY12" fmla="*/ 328612 h 583406"/>
              <a:gd name="connsiteX13" fmla="*/ 14287 w 1204912"/>
              <a:gd name="connsiteY13" fmla="*/ 273843 h 583406"/>
              <a:gd name="connsiteX14" fmla="*/ 2381 w 1204912"/>
              <a:gd name="connsiteY14" fmla="*/ 126206 h 583406"/>
              <a:gd name="connsiteX15" fmla="*/ 33337 w 1204912"/>
              <a:gd name="connsiteY15" fmla="*/ 73818 h 583406"/>
              <a:gd name="connsiteX16" fmla="*/ 0 w 1204912"/>
              <a:gd name="connsiteY16" fmla="*/ 0 h 583406"/>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04912 w 1204912"/>
              <a:gd name="connsiteY0" fmla="*/ 176212 h 583583"/>
              <a:gd name="connsiteX1" fmla="*/ 1150143 w 1204912"/>
              <a:gd name="connsiteY1" fmla="*/ 245268 h 583583"/>
              <a:gd name="connsiteX2" fmla="*/ 926306 w 1204912"/>
              <a:gd name="connsiteY2" fmla="*/ 283368 h 583583"/>
              <a:gd name="connsiteX3" fmla="*/ 747712 w 1204912"/>
              <a:gd name="connsiteY3" fmla="*/ 357187 h 583583"/>
              <a:gd name="connsiteX4" fmla="*/ 652462 w 1204912"/>
              <a:gd name="connsiteY4" fmla="*/ 452437 h 583583"/>
              <a:gd name="connsiteX5" fmla="*/ 402431 w 1204912"/>
              <a:gd name="connsiteY5" fmla="*/ 519112 h 583583"/>
              <a:gd name="connsiteX6" fmla="*/ 338137 w 1204912"/>
              <a:gd name="connsiteY6" fmla="*/ 583406 h 583583"/>
              <a:gd name="connsiteX7" fmla="*/ 288131 w 1204912"/>
              <a:gd name="connsiteY7" fmla="*/ 538162 h 583583"/>
              <a:gd name="connsiteX8" fmla="*/ 185737 w 1204912"/>
              <a:gd name="connsiteY8" fmla="*/ 535781 h 583583"/>
              <a:gd name="connsiteX9" fmla="*/ 150018 w 1204912"/>
              <a:gd name="connsiteY9" fmla="*/ 564356 h 583583"/>
              <a:gd name="connsiteX10" fmla="*/ 114300 w 1204912"/>
              <a:gd name="connsiteY10" fmla="*/ 461962 h 583583"/>
              <a:gd name="connsiteX11" fmla="*/ 119062 w 1204912"/>
              <a:gd name="connsiteY11" fmla="*/ 385762 h 583583"/>
              <a:gd name="connsiteX12" fmla="*/ 69056 w 1204912"/>
              <a:gd name="connsiteY12" fmla="*/ 328612 h 583583"/>
              <a:gd name="connsiteX13" fmla="*/ 14287 w 1204912"/>
              <a:gd name="connsiteY13" fmla="*/ 273843 h 583583"/>
              <a:gd name="connsiteX14" fmla="*/ 2381 w 1204912"/>
              <a:gd name="connsiteY14" fmla="*/ 126206 h 583583"/>
              <a:gd name="connsiteX15" fmla="*/ 33337 w 1204912"/>
              <a:gd name="connsiteY15" fmla="*/ 73818 h 583583"/>
              <a:gd name="connsiteX16" fmla="*/ 0 w 1204912"/>
              <a:gd name="connsiteY16" fmla="*/ 0 h 583583"/>
              <a:gd name="connsiteX0" fmla="*/ 1223962 w 1223962"/>
              <a:gd name="connsiteY0" fmla="*/ 159544 h 583583"/>
              <a:gd name="connsiteX1" fmla="*/ 1150143 w 1223962"/>
              <a:gd name="connsiteY1" fmla="*/ 245268 h 583583"/>
              <a:gd name="connsiteX2" fmla="*/ 926306 w 1223962"/>
              <a:gd name="connsiteY2" fmla="*/ 283368 h 583583"/>
              <a:gd name="connsiteX3" fmla="*/ 747712 w 1223962"/>
              <a:gd name="connsiteY3" fmla="*/ 357187 h 583583"/>
              <a:gd name="connsiteX4" fmla="*/ 652462 w 1223962"/>
              <a:gd name="connsiteY4" fmla="*/ 452437 h 583583"/>
              <a:gd name="connsiteX5" fmla="*/ 402431 w 1223962"/>
              <a:gd name="connsiteY5" fmla="*/ 519112 h 583583"/>
              <a:gd name="connsiteX6" fmla="*/ 338137 w 1223962"/>
              <a:gd name="connsiteY6" fmla="*/ 583406 h 583583"/>
              <a:gd name="connsiteX7" fmla="*/ 288131 w 1223962"/>
              <a:gd name="connsiteY7" fmla="*/ 538162 h 583583"/>
              <a:gd name="connsiteX8" fmla="*/ 185737 w 1223962"/>
              <a:gd name="connsiteY8" fmla="*/ 535781 h 583583"/>
              <a:gd name="connsiteX9" fmla="*/ 150018 w 1223962"/>
              <a:gd name="connsiteY9" fmla="*/ 564356 h 583583"/>
              <a:gd name="connsiteX10" fmla="*/ 114300 w 1223962"/>
              <a:gd name="connsiteY10" fmla="*/ 461962 h 583583"/>
              <a:gd name="connsiteX11" fmla="*/ 119062 w 1223962"/>
              <a:gd name="connsiteY11" fmla="*/ 385762 h 583583"/>
              <a:gd name="connsiteX12" fmla="*/ 69056 w 1223962"/>
              <a:gd name="connsiteY12" fmla="*/ 328612 h 583583"/>
              <a:gd name="connsiteX13" fmla="*/ 14287 w 1223962"/>
              <a:gd name="connsiteY13" fmla="*/ 273843 h 583583"/>
              <a:gd name="connsiteX14" fmla="*/ 2381 w 1223962"/>
              <a:gd name="connsiteY14" fmla="*/ 126206 h 583583"/>
              <a:gd name="connsiteX15" fmla="*/ 33337 w 1223962"/>
              <a:gd name="connsiteY15" fmla="*/ 73818 h 583583"/>
              <a:gd name="connsiteX16" fmla="*/ 0 w 1223962"/>
              <a:gd name="connsiteY16" fmla="*/ 0 h 583583"/>
              <a:gd name="connsiteX0" fmla="*/ 1223962 w 1223962"/>
              <a:gd name="connsiteY0" fmla="*/ 159544 h 583583"/>
              <a:gd name="connsiteX1" fmla="*/ 1140618 w 1223962"/>
              <a:gd name="connsiteY1" fmla="*/ 230981 h 583583"/>
              <a:gd name="connsiteX2" fmla="*/ 926306 w 1223962"/>
              <a:gd name="connsiteY2" fmla="*/ 283368 h 583583"/>
              <a:gd name="connsiteX3" fmla="*/ 747712 w 1223962"/>
              <a:gd name="connsiteY3" fmla="*/ 357187 h 583583"/>
              <a:gd name="connsiteX4" fmla="*/ 652462 w 1223962"/>
              <a:gd name="connsiteY4" fmla="*/ 452437 h 583583"/>
              <a:gd name="connsiteX5" fmla="*/ 402431 w 1223962"/>
              <a:gd name="connsiteY5" fmla="*/ 519112 h 583583"/>
              <a:gd name="connsiteX6" fmla="*/ 338137 w 1223962"/>
              <a:gd name="connsiteY6" fmla="*/ 583406 h 583583"/>
              <a:gd name="connsiteX7" fmla="*/ 288131 w 1223962"/>
              <a:gd name="connsiteY7" fmla="*/ 538162 h 583583"/>
              <a:gd name="connsiteX8" fmla="*/ 185737 w 1223962"/>
              <a:gd name="connsiteY8" fmla="*/ 535781 h 583583"/>
              <a:gd name="connsiteX9" fmla="*/ 150018 w 1223962"/>
              <a:gd name="connsiteY9" fmla="*/ 564356 h 583583"/>
              <a:gd name="connsiteX10" fmla="*/ 114300 w 1223962"/>
              <a:gd name="connsiteY10" fmla="*/ 461962 h 583583"/>
              <a:gd name="connsiteX11" fmla="*/ 119062 w 1223962"/>
              <a:gd name="connsiteY11" fmla="*/ 385762 h 583583"/>
              <a:gd name="connsiteX12" fmla="*/ 69056 w 1223962"/>
              <a:gd name="connsiteY12" fmla="*/ 328612 h 583583"/>
              <a:gd name="connsiteX13" fmla="*/ 14287 w 1223962"/>
              <a:gd name="connsiteY13" fmla="*/ 273843 h 583583"/>
              <a:gd name="connsiteX14" fmla="*/ 2381 w 1223962"/>
              <a:gd name="connsiteY14" fmla="*/ 126206 h 583583"/>
              <a:gd name="connsiteX15" fmla="*/ 33337 w 1223962"/>
              <a:gd name="connsiteY15" fmla="*/ 73818 h 583583"/>
              <a:gd name="connsiteX16" fmla="*/ 0 w 1223962"/>
              <a:gd name="connsiteY16" fmla="*/ 0 h 583583"/>
              <a:gd name="connsiteX0" fmla="*/ 1223962 w 1223962"/>
              <a:gd name="connsiteY0" fmla="*/ 159544 h 583583"/>
              <a:gd name="connsiteX1" fmla="*/ 1140618 w 1223962"/>
              <a:gd name="connsiteY1" fmla="*/ 230981 h 583583"/>
              <a:gd name="connsiteX2" fmla="*/ 885825 w 1223962"/>
              <a:gd name="connsiteY2" fmla="*/ 278605 h 583583"/>
              <a:gd name="connsiteX3" fmla="*/ 747712 w 1223962"/>
              <a:gd name="connsiteY3" fmla="*/ 357187 h 583583"/>
              <a:gd name="connsiteX4" fmla="*/ 652462 w 1223962"/>
              <a:gd name="connsiteY4" fmla="*/ 452437 h 583583"/>
              <a:gd name="connsiteX5" fmla="*/ 402431 w 1223962"/>
              <a:gd name="connsiteY5" fmla="*/ 519112 h 583583"/>
              <a:gd name="connsiteX6" fmla="*/ 338137 w 1223962"/>
              <a:gd name="connsiteY6" fmla="*/ 583406 h 583583"/>
              <a:gd name="connsiteX7" fmla="*/ 288131 w 1223962"/>
              <a:gd name="connsiteY7" fmla="*/ 538162 h 583583"/>
              <a:gd name="connsiteX8" fmla="*/ 185737 w 1223962"/>
              <a:gd name="connsiteY8" fmla="*/ 535781 h 583583"/>
              <a:gd name="connsiteX9" fmla="*/ 150018 w 1223962"/>
              <a:gd name="connsiteY9" fmla="*/ 564356 h 583583"/>
              <a:gd name="connsiteX10" fmla="*/ 114300 w 1223962"/>
              <a:gd name="connsiteY10" fmla="*/ 461962 h 583583"/>
              <a:gd name="connsiteX11" fmla="*/ 119062 w 1223962"/>
              <a:gd name="connsiteY11" fmla="*/ 385762 h 583583"/>
              <a:gd name="connsiteX12" fmla="*/ 69056 w 1223962"/>
              <a:gd name="connsiteY12" fmla="*/ 328612 h 583583"/>
              <a:gd name="connsiteX13" fmla="*/ 14287 w 1223962"/>
              <a:gd name="connsiteY13" fmla="*/ 273843 h 583583"/>
              <a:gd name="connsiteX14" fmla="*/ 2381 w 1223962"/>
              <a:gd name="connsiteY14" fmla="*/ 126206 h 583583"/>
              <a:gd name="connsiteX15" fmla="*/ 33337 w 1223962"/>
              <a:gd name="connsiteY15" fmla="*/ 73818 h 583583"/>
              <a:gd name="connsiteX16" fmla="*/ 0 w 1223962"/>
              <a:gd name="connsiteY16" fmla="*/ 0 h 583583"/>
              <a:gd name="connsiteX0" fmla="*/ 1223962 w 1223962"/>
              <a:gd name="connsiteY0" fmla="*/ 159544 h 583583"/>
              <a:gd name="connsiteX1" fmla="*/ 1140618 w 1223962"/>
              <a:gd name="connsiteY1" fmla="*/ 230981 h 583583"/>
              <a:gd name="connsiteX2" fmla="*/ 885825 w 1223962"/>
              <a:gd name="connsiteY2" fmla="*/ 278605 h 583583"/>
              <a:gd name="connsiteX3" fmla="*/ 747712 w 1223962"/>
              <a:gd name="connsiteY3" fmla="*/ 357187 h 583583"/>
              <a:gd name="connsiteX4" fmla="*/ 652462 w 1223962"/>
              <a:gd name="connsiteY4" fmla="*/ 452437 h 583583"/>
              <a:gd name="connsiteX5" fmla="*/ 402431 w 1223962"/>
              <a:gd name="connsiteY5" fmla="*/ 519112 h 583583"/>
              <a:gd name="connsiteX6" fmla="*/ 338137 w 1223962"/>
              <a:gd name="connsiteY6" fmla="*/ 583406 h 583583"/>
              <a:gd name="connsiteX7" fmla="*/ 288131 w 1223962"/>
              <a:gd name="connsiteY7" fmla="*/ 538162 h 583583"/>
              <a:gd name="connsiteX8" fmla="*/ 185737 w 1223962"/>
              <a:gd name="connsiteY8" fmla="*/ 535781 h 583583"/>
              <a:gd name="connsiteX9" fmla="*/ 150018 w 1223962"/>
              <a:gd name="connsiteY9" fmla="*/ 564356 h 583583"/>
              <a:gd name="connsiteX10" fmla="*/ 102394 w 1223962"/>
              <a:gd name="connsiteY10" fmla="*/ 461962 h 583583"/>
              <a:gd name="connsiteX11" fmla="*/ 119062 w 1223962"/>
              <a:gd name="connsiteY11" fmla="*/ 385762 h 583583"/>
              <a:gd name="connsiteX12" fmla="*/ 69056 w 1223962"/>
              <a:gd name="connsiteY12" fmla="*/ 328612 h 583583"/>
              <a:gd name="connsiteX13" fmla="*/ 14287 w 1223962"/>
              <a:gd name="connsiteY13" fmla="*/ 273843 h 583583"/>
              <a:gd name="connsiteX14" fmla="*/ 2381 w 1223962"/>
              <a:gd name="connsiteY14" fmla="*/ 126206 h 583583"/>
              <a:gd name="connsiteX15" fmla="*/ 33337 w 1223962"/>
              <a:gd name="connsiteY15" fmla="*/ 73818 h 583583"/>
              <a:gd name="connsiteX16" fmla="*/ 0 w 1223962"/>
              <a:gd name="connsiteY16" fmla="*/ 0 h 583583"/>
              <a:gd name="connsiteX0" fmla="*/ 1223962 w 1223962"/>
              <a:gd name="connsiteY0" fmla="*/ 159544 h 583583"/>
              <a:gd name="connsiteX1" fmla="*/ 1140618 w 1223962"/>
              <a:gd name="connsiteY1" fmla="*/ 230981 h 583583"/>
              <a:gd name="connsiteX2" fmla="*/ 885825 w 1223962"/>
              <a:gd name="connsiteY2" fmla="*/ 278605 h 583583"/>
              <a:gd name="connsiteX3" fmla="*/ 747712 w 1223962"/>
              <a:gd name="connsiteY3" fmla="*/ 357187 h 583583"/>
              <a:gd name="connsiteX4" fmla="*/ 652462 w 1223962"/>
              <a:gd name="connsiteY4" fmla="*/ 452437 h 583583"/>
              <a:gd name="connsiteX5" fmla="*/ 402431 w 1223962"/>
              <a:gd name="connsiteY5" fmla="*/ 519112 h 583583"/>
              <a:gd name="connsiteX6" fmla="*/ 338137 w 1223962"/>
              <a:gd name="connsiteY6" fmla="*/ 583406 h 583583"/>
              <a:gd name="connsiteX7" fmla="*/ 288131 w 1223962"/>
              <a:gd name="connsiteY7" fmla="*/ 538162 h 583583"/>
              <a:gd name="connsiteX8" fmla="*/ 185737 w 1223962"/>
              <a:gd name="connsiteY8" fmla="*/ 535781 h 583583"/>
              <a:gd name="connsiteX9" fmla="*/ 150018 w 1223962"/>
              <a:gd name="connsiteY9" fmla="*/ 564356 h 583583"/>
              <a:gd name="connsiteX10" fmla="*/ 102394 w 1223962"/>
              <a:gd name="connsiteY10" fmla="*/ 461962 h 583583"/>
              <a:gd name="connsiteX11" fmla="*/ 109537 w 1223962"/>
              <a:gd name="connsiteY11" fmla="*/ 395287 h 583583"/>
              <a:gd name="connsiteX12" fmla="*/ 69056 w 1223962"/>
              <a:gd name="connsiteY12" fmla="*/ 328612 h 583583"/>
              <a:gd name="connsiteX13" fmla="*/ 14287 w 1223962"/>
              <a:gd name="connsiteY13" fmla="*/ 273843 h 583583"/>
              <a:gd name="connsiteX14" fmla="*/ 2381 w 1223962"/>
              <a:gd name="connsiteY14" fmla="*/ 126206 h 583583"/>
              <a:gd name="connsiteX15" fmla="*/ 33337 w 1223962"/>
              <a:gd name="connsiteY15" fmla="*/ 73818 h 583583"/>
              <a:gd name="connsiteX16" fmla="*/ 0 w 1223962"/>
              <a:gd name="connsiteY16" fmla="*/ 0 h 583583"/>
              <a:gd name="connsiteX0" fmla="*/ 1223962 w 1223962"/>
              <a:gd name="connsiteY0" fmla="*/ 159544 h 583583"/>
              <a:gd name="connsiteX1" fmla="*/ 1140618 w 1223962"/>
              <a:gd name="connsiteY1" fmla="*/ 230981 h 583583"/>
              <a:gd name="connsiteX2" fmla="*/ 885825 w 1223962"/>
              <a:gd name="connsiteY2" fmla="*/ 278605 h 583583"/>
              <a:gd name="connsiteX3" fmla="*/ 747712 w 1223962"/>
              <a:gd name="connsiteY3" fmla="*/ 357187 h 583583"/>
              <a:gd name="connsiteX4" fmla="*/ 652462 w 1223962"/>
              <a:gd name="connsiteY4" fmla="*/ 452437 h 583583"/>
              <a:gd name="connsiteX5" fmla="*/ 402431 w 1223962"/>
              <a:gd name="connsiteY5" fmla="*/ 519112 h 583583"/>
              <a:gd name="connsiteX6" fmla="*/ 338137 w 1223962"/>
              <a:gd name="connsiteY6" fmla="*/ 583406 h 583583"/>
              <a:gd name="connsiteX7" fmla="*/ 288131 w 1223962"/>
              <a:gd name="connsiteY7" fmla="*/ 538162 h 583583"/>
              <a:gd name="connsiteX8" fmla="*/ 185737 w 1223962"/>
              <a:gd name="connsiteY8" fmla="*/ 535781 h 583583"/>
              <a:gd name="connsiteX9" fmla="*/ 150018 w 1223962"/>
              <a:gd name="connsiteY9" fmla="*/ 564356 h 583583"/>
              <a:gd name="connsiteX10" fmla="*/ 102394 w 1223962"/>
              <a:gd name="connsiteY10" fmla="*/ 461962 h 583583"/>
              <a:gd name="connsiteX11" fmla="*/ 109537 w 1223962"/>
              <a:gd name="connsiteY11" fmla="*/ 395287 h 583583"/>
              <a:gd name="connsiteX12" fmla="*/ 69056 w 1223962"/>
              <a:gd name="connsiteY12" fmla="*/ 338137 h 583583"/>
              <a:gd name="connsiteX13" fmla="*/ 14287 w 1223962"/>
              <a:gd name="connsiteY13" fmla="*/ 273843 h 583583"/>
              <a:gd name="connsiteX14" fmla="*/ 2381 w 1223962"/>
              <a:gd name="connsiteY14" fmla="*/ 126206 h 583583"/>
              <a:gd name="connsiteX15" fmla="*/ 33337 w 1223962"/>
              <a:gd name="connsiteY15" fmla="*/ 73818 h 583583"/>
              <a:gd name="connsiteX16" fmla="*/ 0 w 1223962"/>
              <a:gd name="connsiteY16" fmla="*/ 0 h 583583"/>
              <a:gd name="connsiteX0" fmla="*/ 1243285 w 1243285"/>
              <a:gd name="connsiteY0" fmla="*/ 159544 h 583583"/>
              <a:gd name="connsiteX1" fmla="*/ 1159941 w 1243285"/>
              <a:gd name="connsiteY1" fmla="*/ 230981 h 583583"/>
              <a:gd name="connsiteX2" fmla="*/ 905148 w 1243285"/>
              <a:gd name="connsiteY2" fmla="*/ 278605 h 583583"/>
              <a:gd name="connsiteX3" fmla="*/ 767035 w 1243285"/>
              <a:gd name="connsiteY3" fmla="*/ 357187 h 583583"/>
              <a:gd name="connsiteX4" fmla="*/ 671785 w 1243285"/>
              <a:gd name="connsiteY4" fmla="*/ 452437 h 583583"/>
              <a:gd name="connsiteX5" fmla="*/ 421754 w 1243285"/>
              <a:gd name="connsiteY5" fmla="*/ 519112 h 583583"/>
              <a:gd name="connsiteX6" fmla="*/ 357460 w 1243285"/>
              <a:gd name="connsiteY6" fmla="*/ 583406 h 583583"/>
              <a:gd name="connsiteX7" fmla="*/ 307454 w 1243285"/>
              <a:gd name="connsiteY7" fmla="*/ 538162 h 583583"/>
              <a:gd name="connsiteX8" fmla="*/ 205060 w 1243285"/>
              <a:gd name="connsiteY8" fmla="*/ 535781 h 583583"/>
              <a:gd name="connsiteX9" fmla="*/ 169341 w 1243285"/>
              <a:gd name="connsiteY9" fmla="*/ 564356 h 583583"/>
              <a:gd name="connsiteX10" fmla="*/ 121717 w 1243285"/>
              <a:gd name="connsiteY10" fmla="*/ 461962 h 583583"/>
              <a:gd name="connsiteX11" fmla="*/ 128860 w 1243285"/>
              <a:gd name="connsiteY11" fmla="*/ 395287 h 583583"/>
              <a:gd name="connsiteX12" fmla="*/ 88379 w 1243285"/>
              <a:gd name="connsiteY12" fmla="*/ 338137 h 583583"/>
              <a:gd name="connsiteX13" fmla="*/ 33610 w 1243285"/>
              <a:gd name="connsiteY13" fmla="*/ 273843 h 583583"/>
              <a:gd name="connsiteX14" fmla="*/ 272 w 1243285"/>
              <a:gd name="connsiteY14" fmla="*/ 111918 h 583583"/>
              <a:gd name="connsiteX15" fmla="*/ 52660 w 1243285"/>
              <a:gd name="connsiteY15" fmla="*/ 73818 h 583583"/>
              <a:gd name="connsiteX16" fmla="*/ 19323 w 1243285"/>
              <a:gd name="connsiteY16" fmla="*/ 0 h 583583"/>
              <a:gd name="connsiteX0" fmla="*/ 1243285 w 1243285"/>
              <a:gd name="connsiteY0" fmla="*/ 159544 h 583583"/>
              <a:gd name="connsiteX1" fmla="*/ 1159941 w 1243285"/>
              <a:gd name="connsiteY1" fmla="*/ 230981 h 583583"/>
              <a:gd name="connsiteX2" fmla="*/ 905148 w 1243285"/>
              <a:gd name="connsiteY2" fmla="*/ 278605 h 583583"/>
              <a:gd name="connsiteX3" fmla="*/ 767035 w 1243285"/>
              <a:gd name="connsiteY3" fmla="*/ 357187 h 583583"/>
              <a:gd name="connsiteX4" fmla="*/ 671785 w 1243285"/>
              <a:gd name="connsiteY4" fmla="*/ 452437 h 583583"/>
              <a:gd name="connsiteX5" fmla="*/ 421754 w 1243285"/>
              <a:gd name="connsiteY5" fmla="*/ 519112 h 583583"/>
              <a:gd name="connsiteX6" fmla="*/ 357460 w 1243285"/>
              <a:gd name="connsiteY6" fmla="*/ 583406 h 583583"/>
              <a:gd name="connsiteX7" fmla="*/ 307454 w 1243285"/>
              <a:gd name="connsiteY7" fmla="*/ 538162 h 583583"/>
              <a:gd name="connsiteX8" fmla="*/ 205060 w 1243285"/>
              <a:gd name="connsiteY8" fmla="*/ 535781 h 583583"/>
              <a:gd name="connsiteX9" fmla="*/ 169341 w 1243285"/>
              <a:gd name="connsiteY9" fmla="*/ 564356 h 583583"/>
              <a:gd name="connsiteX10" fmla="*/ 121717 w 1243285"/>
              <a:gd name="connsiteY10" fmla="*/ 461962 h 583583"/>
              <a:gd name="connsiteX11" fmla="*/ 128860 w 1243285"/>
              <a:gd name="connsiteY11" fmla="*/ 395287 h 583583"/>
              <a:gd name="connsiteX12" fmla="*/ 88379 w 1243285"/>
              <a:gd name="connsiteY12" fmla="*/ 338137 h 583583"/>
              <a:gd name="connsiteX13" fmla="*/ 33610 w 1243285"/>
              <a:gd name="connsiteY13" fmla="*/ 273843 h 583583"/>
              <a:gd name="connsiteX14" fmla="*/ 272 w 1243285"/>
              <a:gd name="connsiteY14" fmla="*/ 111918 h 583583"/>
              <a:gd name="connsiteX15" fmla="*/ 28847 w 1243285"/>
              <a:gd name="connsiteY15" fmla="*/ 52387 h 583583"/>
              <a:gd name="connsiteX16" fmla="*/ 19323 w 1243285"/>
              <a:gd name="connsiteY16" fmla="*/ 0 h 583583"/>
              <a:gd name="connsiteX0" fmla="*/ 1250156 w 1250156"/>
              <a:gd name="connsiteY0" fmla="*/ 188119 h 612158"/>
              <a:gd name="connsiteX1" fmla="*/ 1166812 w 1250156"/>
              <a:gd name="connsiteY1" fmla="*/ 259556 h 612158"/>
              <a:gd name="connsiteX2" fmla="*/ 912019 w 1250156"/>
              <a:gd name="connsiteY2" fmla="*/ 307180 h 612158"/>
              <a:gd name="connsiteX3" fmla="*/ 773906 w 1250156"/>
              <a:gd name="connsiteY3" fmla="*/ 385762 h 612158"/>
              <a:gd name="connsiteX4" fmla="*/ 678656 w 1250156"/>
              <a:gd name="connsiteY4" fmla="*/ 481012 h 612158"/>
              <a:gd name="connsiteX5" fmla="*/ 428625 w 1250156"/>
              <a:gd name="connsiteY5" fmla="*/ 547687 h 612158"/>
              <a:gd name="connsiteX6" fmla="*/ 364331 w 1250156"/>
              <a:gd name="connsiteY6" fmla="*/ 611981 h 612158"/>
              <a:gd name="connsiteX7" fmla="*/ 314325 w 1250156"/>
              <a:gd name="connsiteY7" fmla="*/ 566737 h 612158"/>
              <a:gd name="connsiteX8" fmla="*/ 211931 w 1250156"/>
              <a:gd name="connsiteY8" fmla="*/ 564356 h 612158"/>
              <a:gd name="connsiteX9" fmla="*/ 176212 w 1250156"/>
              <a:gd name="connsiteY9" fmla="*/ 592931 h 612158"/>
              <a:gd name="connsiteX10" fmla="*/ 128588 w 1250156"/>
              <a:gd name="connsiteY10" fmla="*/ 490537 h 612158"/>
              <a:gd name="connsiteX11" fmla="*/ 135731 w 1250156"/>
              <a:gd name="connsiteY11" fmla="*/ 423862 h 612158"/>
              <a:gd name="connsiteX12" fmla="*/ 95250 w 1250156"/>
              <a:gd name="connsiteY12" fmla="*/ 366712 h 612158"/>
              <a:gd name="connsiteX13" fmla="*/ 40481 w 1250156"/>
              <a:gd name="connsiteY13" fmla="*/ 302418 h 612158"/>
              <a:gd name="connsiteX14" fmla="*/ 7143 w 1250156"/>
              <a:gd name="connsiteY14" fmla="*/ 140493 h 612158"/>
              <a:gd name="connsiteX15" fmla="*/ 35718 w 1250156"/>
              <a:gd name="connsiteY15" fmla="*/ 80962 h 612158"/>
              <a:gd name="connsiteX16" fmla="*/ 0 w 1250156"/>
              <a:gd name="connsiteY16" fmla="*/ 0 h 612158"/>
              <a:gd name="connsiteX0" fmla="*/ 1250156 w 1250156"/>
              <a:gd name="connsiteY0" fmla="*/ 188119 h 612158"/>
              <a:gd name="connsiteX1" fmla="*/ 1166812 w 1250156"/>
              <a:gd name="connsiteY1" fmla="*/ 259556 h 612158"/>
              <a:gd name="connsiteX2" fmla="*/ 912019 w 1250156"/>
              <a:gd name="connsiteY2" fmla="*/ 307180 h 612158"/>
              <a:gd name="connsiteX3" fmla="*/ 773906 w 1250156"/>
              <a:gd name="connsiteY3" fmla="*/ 385762 h 612158"/>
              <a:gd name="connsiteX4" fmla="*/ 678656 w 1250156"/>
              <a:gd name="connsiteY4" fmla="*/ 481012 h 612158"/>
              <a:gd name="connsiteX5" fmla="*/ 428625 w 1250156"/>
              <a:gd name="connsiteY5" fmla="*/ 547687 h 612158"/>
              <a:gd name="connsiteX6" fmla="*/ 364331 w 1250156"/>
              <a:gd name="connsiteY6" fmla="*/ 611981 h 612158"/>
              <a:gd name="connsiteX7" fmla="*/ 314325 w 1250156"/>
              <a:gd name="connsiteY7" fmla="*/ 566737 h 612158"/>
              <a:gd name="connsiteX8" fmla="*/ 211931 w 1250156"/>
              <a:gd name="connsiteY8" fmla="*/ 564356 h 612158"/>
              <a:gd name="connsiteX9" fmla="*/ 176212 w 1250156"/>
              <a:gd name="connsiteY9" fmla="*/ 592931 h 612158"/>
              <a:gd name="connsiteX10" fmla="*/ 128588 w 1250156"/>
              <a:gd name="connsiteY10" fmla="*/ 490537 h 612158"/>
              <a:gd name="connsiteX11" fmla="*/ 135731 w 1250156"/>
              <a:gd name="connsiteY11" fmla="*/ 423862 h 612158"/>
              <a:gd name="connsiteX12" fmla="*/ 95250 w 1250156"/>
              <a:gd name="connsiteY12" fmla="*/ 366712 h 612158"/>
              <a:gd name="connsiteX13" fmla="*/ 40481 w 1250156"/>
              <a:gd name="connsiteY13" fmla="*/ 302418 h 612158"/>
              <a:gd name="connsiteX14" fmla="*/ 19049 w 1250156"/>
              <a:gd name="connsiteY14" fmla="*/ 147637 h 612158"/>
              <a:gd name="connsiteX15" fmla="*/ 35718 w 1250156"/>
              <a:gd name="connsiteY15" fmla="*/ 80962 h 612158"/>
              <a:gd name="connsiteX16" fmla="*/ 0 w 1250156"/>
              <a:gd name="connsiteY16" fmla="*/ 0 h 61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156" h="612158">
                <a:moveTo>
                  <a:pt x="1250156" y="188119"/>
                </a:moveTo>
                <a:cubicBezTo>
                  <a:pt x="1231900" y="211138"/>
                  <a:pt x="1213246" y="241697"/>
                  <a:pt x="1166812" y="259556"/>
                </a:cubicBezTo>
                <a:cubicBezTo>
                  <a:pt x="1120378" y="277415"/>
                  <a:pt x="979091" y="288527"/>
                  <a:pt x="912019" y="307180"/>
                </a:cubicBezTo>
                <a:cubicBezTo>
                  <a:pt x="844947" y="325833"/>
                  <a:pt x="819547" y="357584"/>
                  <a:pt x="773906" y="385762"/>
                </a:cubicBezTo>
                <a:cubicBezTo>
                  <a:pt x="728265" y="413940"/>
                  <a:pt x="736203" y="454025"/>
                  <a:pt x="678656" y="481012"/>
                </a:cubicBezTo>
                <a:cubicBezTo>
                  <a:pt x="621109" y="507999"/>
                  <a:pt x="481012" y="525859"/>
                  <a:pt x="428625" y="547687"/>
                </a:cubicBezTo>
                <a:cubicBezTo>
                  <a:pt x="376238" y="569515"/>
                  <a:pt x="383381" y="608806"/>
                  <a:pt x="364331" y="611981"/>
                </a:cubicBezTo>
                <a:cubicBezTo>
                  <a:pt x="345281" y="615156"/>
                  <a:pt x="339725" y="574674"/>
                  <a:pt x="314325" y="566737"/>
                </a:cubicBezTo>
                <a:cubicBezTo>
                  <a:pt x="288925" y="558800"/>
                  <a:pt x="234950" y="559990"/>
                  <a:pt x="211931" y="564356"/>
                </a:cubicBezTo>
                <a:lnTo>
                  <a:pt x="176212" y="592931"/>
                </a:lnTo>
                <a:cubicBezTo>
                  <a:pt x="164306" y="580628"/>
                  <a:pt x="133747" y="520303"/>
                  <a:pt x="128588" y="490537"/>
                </a:cubicBezTo>
                <a:cubicBezTo>
                  <a:pt x="123429" y="460771"/>
                  <a:pt x="143272" y="446087"/>
                  <a:pt x="135731" y="423862"/>
                </a:cubicBezTo>
                <a:cubicBezTo>
                  <a:pt x="128190" y="401637"/>
                  <a:pt x="112712" y="385365"/>
                  <a:pt x="95250" y="366712"/>
                </a:cubicBezTo>
                <a:cubicBezTo>
                  <a:pt x="77788" y="348059"/>
                  <a:pt x="51593" y="336152"/>
                  <a:pt x="40481" y="302418"/>
                </a:cubicBezTo>
                <a:cubicBezTo>
                  <a:pt x="29369" y="268684"/>
                  <a:pt x="15874" y="180974"/>
                  <a:pt x="19049" y="147637"/>
                </a:cubicBezTo>
                <a:cubicBezTo>
                  <a:pt x="22224" y="114300"/>
                  <a:pt x="36115" y="101996"/>
                  <a:pt x="35718" y="80962"/>
                </a:cubicBezTo>
                <a:cubicBezTo>
                  <a:pt x="35321" y="59928"/>
                  <a:pt x="11112" y="24606"/>
                  <a:pt x="0" y="0"/>
                </a:cubicBezTo>
              </a:path>
            </a:pathLst>
          </a:custGeom>
          <a:noFill/>
          <a:ln w="25400" cmpd="sng">
            <a:solidFill>
              <a:srgbClr val="FE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テキスト ボックス 268">
            <a:extLst>
              <a:ext uri="{FF2B5EF4-FFF2-40B4-BE49-F238E27FC236}">
                <a16:creationId xmlns:a16="http://schemas.microsoft.com/office/drawing/2014/main" id="{FD53CF50-43D1-439C-8B14-2102E889A01D}"/>
              </a:ext>
            </a:extLst>
          </p:cNvPr>
          <p:cNvSpPr txBox="1"/>
          <p:nvPr/>
        </p:nvSpPr>
        <p:spPr>
          <a:xfrm rot="3935306">
            <a:off x="5225241" y="2754107"/>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84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
        <p:nvSpPr>
          <p:cNvPr id="268" name="テキスト ボックス 267">
            <a:extLst>
              <a:ext uri="{FF2B5EF4-FFF2-40B4-BE49-F238E27FC236}">
                <a16:creationId xmlns:a16="http://schemas.microsoft.com/office/drawing/2014/main" id="{D09B704B-8327-4D82-A1C0-096A23BB6B85}"/>
              </a:ext>
            </a:extLst>
          </p:cNvPr>
          <p:cNvSpPr txBox="1"/>
          <p:nvPr/>
        </p:nvSpPr>
        <p:spPr>
          <a:xfrm rot="15636627">
            <a:off x="5037377" y="2475631"/>
            <a:ext cx="166290" cy="107722"/>
          </a:xfrm>
          <a:prstGeom prst="rect">
            <a:avLst/>
          </a:prstGeom>
          <a:noFill/>
        </p:spPr>
        <p:txBody>
          <a:bodyPr wrap="square" lIns="0" tIns="0" rIns="0" bIns="0" rtlCol="0">
            <a:spAutoFit/>
          </a:bodyPr>
          <a:lstStyle/>
          <a:p>
            <a:pPr algn="ctr"/>
            <a:r>
              <a:rPr lang="en-US" altLang="ja-JP" sz="700" dirty="0">
                <a:solidFill>
                  <a:schemeClr val="tx1"/>
                </a:solidFill>
                <a:latin typeface="ＭＳ ゴシック" panose="020B0609070205080204" pitchFamily="49" charset="-128"/>
                <a:ea typeface="ＭＳ ゴシック" panose="020B0609070205080204" pitchFamily="49" charset="-128"/>
              </a:rPr>
              <a:t>84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21492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BB2CE9A-C14B-4EBA-8D0E-EE1C65F5A1AE}" type="slidenum">
              <a:rPr lang="ja-JP" altLang="en-US" sz="2000" smtClean="0">
                <a:latin typeface="Arial" panose="020B0604020202020204" pitchFamily="34" charset="0"/>
              </a:rPr>
              <a:pPr>
                <a:spcBef>
                  <a:spcPct val="0"/>
                </a:spcBef>
                <a:buFontTx/>
                <a:buNone/>
              </a:pPr>
              <a:t>14</a:t>
            </a:fld>
            <a:endParaRPr lang="ja-JP" altLang="en-US" sz="2000">
              <a:latin typeface="Arial" panose="020B0604020202020204" pitchFamily="34" charset="0"/>
            </a:endParaRPr>
          </a:p>
        </p:txBody>
      </p:sp>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9945" name="正方形/長方形 4"/>
          <p:cNvSpPr>
            <a:spLocks noChangeArrowheads="1"/>
          </p:cNvSpPr>
          <p:nvPr/>
        </p:nvSpPr>
        <p:spPr bwMode="auto">
          <a:xfrm>
            <a:off x="0" y="548680"/>
            <a:ext cx="925195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cs typeface="Arial" panose="020B0604020202020204" pitchFamily="34" charset="0"/>
              </a:rPr>
              <a:t>■事業効果の定性的分析</a:t>
            </a:r>
            <a:endParaRPr lang="ja-JP" altLang="en-US" sz="1400" dirty="0">
              <a:latin typeface="ＭＳ ゴシック" panose="020B0609070205080204" pitchFamily="49" charset="-128"/>
              <a:ea typeface="ＭＳ ゴシック" panose="020B0609070205080204" pitchFamily="49" charset="-128"/>
            </a:endParaRPr>
          </a:p>
        </p:txBody>
      </p:sp>
      <p:sp>
        <p:nvSpPr>
          <p:cNvPr id="67" name="テキスト ボックス 66"/>
          <p:cNvSpPr txBox="1"/>
          <p:nvPr/>
        </p:nvSpPr>
        <p:spPr>
          <a:xfrm>
            <a:off x="6046067" y="602779"/>
            <a:ext cx="3064123" cy="5909310"/>
          </a:xfrm>
          <a:prstGeom prst="rect">
            <a:avLst/>
          </a:prstGeom>
          <a:solidFill>
            <a:schemeClr val="bg1"/>
          </a:solidFill>
          <a:ln>
            <a:solidFill>
              <a:schemeClr val="tx1"/>
            </a:solidFill>
          </a:ln>
        </p:spPr>
        <p:txBody>
          <a:bodyPr wrap="square" rtlCol="0">
            <a:spAutoFit/>
          </a:bodyPr>
          <a:lstStyle/>
          <a:p>
            <a:r>
              <a:rPr lang="en-US" altLang="ja-JP" sz="1400" dirty="0">
                <a:solidFill>
                  <a:schemeClr val="tx1"/>
                </a:solidFill>
                <a:latin typeface="ＭＳ ゴシック" panose="020B0609070205080204" pitchFamily="49" charset="-128"/>
                <a:ea typeface="ＭＳ ゴシック" panose="020B0609070205080204" pitchFamily="49" charset="-128"/>
              </a:rPr>
              <a:t>【</a:t>
            </a:r>
            <a:r>
              <a:rPr lang="ja-JP" altLang="en-US" sz="1400" dirty="0">
                <a:solidFill>
                  <a:schemeClr val="tx1"/>
                </a:solidFill>
                <a:latin typeface="ＭＳ ゴシック" panose="020B0609070205080204" pitchFamily="49" charset="-128"/>
                <a:ea typeface="ＭＳ ゴシック" panose="020B0609070205080204" pitchFamily="49" charset="-128"/>
              </a:rPr>
              <a:t>活力</a:t>
            </a:r>
            <a:r>
              <a:rPr lang="en-US" altLang="ja-JP" sz="1400" dirty="0">
                <a:solidFill>
                  <a:schemeClr val="tx1"/>
                </a:solidFill>
                <a:latin typeface="ＭＳ ゴシック" panose="020B0609070205080204" pitchFamily="49" charset="-128"/>
                <a:ea typeface="ＭＳ ゴシック" panose="020B0609070205080204" pitchFamily="49" charset="-128"/>
              </a:rPr>
              <a:t>】</a:t>
            </a:r>
          </a:p>
          <a:p>
            <a:r>
              <a:rPr lang="ja-JP" altLang="en-US" sz="1400" dirty="0">
                <a:solidFill>
                  <a:schemeClr val="tx1"/>
                </a:solidFill>
                <a:latin typeface="ＭＳ ゴシック" panose="020B0609070205080204" pitchFamily="49" charset="-128"/>
                <a:ea typeface="ＭＳ ゴシック" panose="020B0609070205080204" pitchFamily="49" charset="-128"/>
              </a:rPr>
              <a:t>・本路線の完成により、小山田西地</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区まちづくりエリアと阪和自動車　</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道（堺</a:t>
            </a:r>
            <a:r>
              <a:rPr lang="en-US" altLang="ja-JP" sz="1400" dirty="0">
                <a:solidFill>
                  <a:schemeClr val="tx1"/>
                </a:solidFill>
                <a:latin typeface="ＭＳ ゴシック" panose="020B0609070205080204" pitchFamily="49" charset="-128"/>
                <a:ea typeface="ＭＳ ゴシック" panose="020B0609070205080204" pitchFamily="49" charset="-128"/>
              </a:rPr>
              <a:t>IC</a:t>
            </a:r>
            <a:r>
              <a:rPr lang="ja-JP" altLang="en-US" sz="1400" dirty="0">
                <a:solidFill>
                  <a:schemeClr val="tx1"/>
                </a:solidFill>
                <a:latin typeface="ＭＳ ゴシック" panose="020B0609070205080204" pitchFamily="49" charset="-128"/>
                <a:ea typeface="ＭＳ ゴシック" panose="020B0609070205080204" pitchFamily="49" charset="-128"/>
              </a:rPr>
              <a:t>）や国道</a:t>
            </a:r>
            <a:r>
              <a:rPr lang="en-US" altLang="ja-JP" sz="1400" dirty="0">
                <a:solidFill>
                  <a:schemeClr val="tx1"/>
                </a:solidFill>
                <a:latin typeface="ＭＳ ゴシック" panose="020B0609070205080204" pitchFamily="49" charset="-128"/>
                <a:ea typeface="ＭＳ ゴシック" panose="020B0609070205080204" pitchFamily="49" charset="-128"/>
              </a:rPr>
              <a:t>371</a:t>
            </a:r>
            <a:r>
              <a:rPr lang="ja-JP" altLang="en-US" sz="1400" dirty="0">
                <a:solidFill>
                  <a:schemeClr val="tx1"/>
                </a:solidFill>
                <a:latin typeface="ＭＳ ゴシック" panose="020B0609070205080204" pitchFamily="49" charset="-128"/>
                <a:ea typeface="ＭＳ ゴシック" panose="020B0609070205080204" pitchFamily="49" charset="-128"/>
              </a:rPr>
              <a:t>号を経由し</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和歌山県へのアクセス性が強化さ</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れることで、大阪南部地域及び地　</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域相互の交流促進や物流の効率化</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に寄与する。</a:t>
            </a:r>
          </a:p>
          <a:p>
            <a:endParaRPr lang="ja-JP" altLang="en-US" sz="1400" dirty="0">
              <a:solidFill>
                <a:schemeClr val="tx1"/>
              </a:solidFill>
              <a:latin typeface="ＭＳ ゴシック" panose="020B0609070205080204" pitchFamily="49" charset="-128"/>
              <a:ea typeface="ＭＳ ゴシック" panose="020B0609070205080204" pitchFamily="49" charset="-128"/>
            </a:endParaRPr>
          </a:p>
          <a:p>
            <a:r>
              <a:rPr lang="en-US" altLang="ja-JP" sz="1400" dirty="0">
                <a:solidFill>
                  <a:schemeClr val="tx1"/>
                </a:solidFill>
                <a:latin typeface="ＭＳ ゴシック" panose="020B0609070205080204" pitchFamily="49" charset="-128"/>
                <a:ea typeface="ＭＳ ゴシック" panose="020B0609070205080204" pitchFamily="49" charset="-128"/>
              </a:rPr>
              <a:t>【</a:t>
            </a:r>
            <a:r>
              <a:rPr lang="ja-JP" altLang="en-US" sz="1400" dirty="0">
                <a:solidFill>
                  <a:schemeClr val="tx1"/>
                </a:solidFill>
                <a:latin typeface="ＭＳ ゴシック" panose="020B0609070205080204" pitchFamily="49" charset="-128"/>
                <a:ea typeface="ＭＳ ゴシック" panose="020B0609070205080204" pitchFamily="49" charset="-128"/>
              </a:rPr>
              <a:t>快適性</a:t>
            </a:r>
            <a:r>
              <a:rPr lang="en-US" altLang="ja-JP" sz="1400" dirty="0">
                <a:solidFill>
                  <a:schemeClr val="tx1"/>
                </a:solidFill>
                <a:latin typeface="ＭＳ ゴシック" panose="020B0609070205080204" pitchFamily="49" charset="-128"/>
                <a:ea typeface="ＭＳ ゴシック" panose="020B0609070205080204" pitchFamily="49" charset="-128"/>
              </a:rPr>
              <a:t>】</a:t>
            </a:r>
          </a:p>
          <a:p>
            <a:r>
              <a:rPr lang="ja-JP" altLang="en-US" sz="1400" dirty="0">
                <a:solidFill>
                  <a:schemeClr val="tx1"/>
                </a:solidFill>
                <a:latin typeface="ＭＳ ゴシック" panose="020B0609070205080204" pitchFamily="49" charset="-128"/>
                <a:ea typeface="ＭＳ ゴシック" panose="020B0609070205080204" pitchFamily="49" charset="-128"/>
              </a:rPr>
              <a:t>・十分な幅員が確保された歩道の整</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備、また車道と歩道、自転車道が</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分離構造となり、利用者の快適性</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が向上する。</a:t>
            </a:r>
          </a:p>
          <a:p>
            <a:r>
              <a:rPr lang="ja-JP" altLang="en-US" sz="1400" dirty="0">
                <a:solidFill>
                  <a:schemeClr val="tx1"/>
                </a:solidFill>
                <a:latin typeface="ＭＳ ゴシック" panose="020B0609070205080204" pitchFamily="49" charset="-128"/>
                <a:ea typeface="ＭＳ ゴシック" panose="020B0609070205080204" pitchFamily="49" charset="-128"/>
              </a:rPr>
              <a:t>・周辺道路の渋滞緩和に寄与する。</a:t>
            </a:r>
          </a:p>
          <a:p>
            <a:r>
              <a:rPr lang="ja-JP" altLang="en-US" sz="1400" dirty="0">
                <a:solidFill>
                  <a:schemeClr val="tx1"/>
                </a:solidFill>
                <a:latin typeface="ＭＳ ゴシック" panose="020B0609070205080204" pitchFamily="49" charset="-128"/>
                <a:ea typeface="ＭＳ ゴシック" panose="020B0609070205080204" pitchFamily="49" charset="-128"/>
              </a:rPr>
              <a:t>・無電柱化により、良好な景観が形</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成される。</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en-US" altLang="ja-JP" sz="1400" dirty="0">
                <a:solidFill>
                  <a:schemeClr val="tx1"/>
                </a:solidFill>
                <a:latin typeface="ＭＳ ゴシック" panose="020B0609070205080204" pitchFamily="49" charset="-128"/>
                <a:ea typeface="ＭＳ ゴシック" panose="020B0609070205080204" pitchFamily="49" charset="-128"/>
              </a:rPr>
              <a:t>【</a:t>
            </a:r>
            <a:r>
              <a:rPr lang="ja-JP" altLang="en-US" sz="1400" dirty="0">
                <a:solidFill>
                  <a:schemeClr val="tx1"/>
                </a:solidFill>
                <a:latin typeface="ＭＳ ゴシック" panose="020B0609070205080204" pitchFamily="49" charset="-128"/>
                <a:ea typeface="ＭＳ ゴシック" panose="020B0609070205080204" pitchFamily="49" charset="-128"/>
              </a:rPr>
              <a:t>安全・安心</a:t>
            </a:r>
            <a:r>
              <a:rPr lang="en-US" altLang="ja-JP" sz="1400" dirty="0">
                <a:solidFill>
                  <a:schemeClr val="tx1"/>
                </a:solidFill>
                <a:latin typeface="ＭＳ ゴシック" panose="020B0609070205080204" pitchFamily="49" charset="-128"/>
                <a:ea typeface="ＭＳ ゴシック" panose="020B0609070205080204" pitchFamily="49" charset="-128"/>
              </a:rPr>
              <a:t>】</a:t>
            </a:r>
          </a:p>
          <a:p>
            <a:r>
              <a:rPr lang="ja-JP" altLang="en-US" sz="1400" dirty="0">
                <a:solidFill>
                  <a:schemeClr val="tx1"/>
                </a:solidFill>
                <a:latin typeface="ＭＳ ゴシック" panose="020B0609070205080204" pitchFamily="49" charset="-128"/>
                <a:ea typeface="ＭＳ ゴシック" panose="020B0609070205080204" pitchFamily="49" charset="-128"/>
              </a:rPr>
              <a:t>・無電柱化することで、地震や台風</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等の自然災害時における電柱倒壊</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による、道路の寸断を回避できる</a:t>
            </a:r>
          </a:p>
          <a:p>
            <a:r>
              <a:rPr lang="ja-JP" altLang="en-US" sz="1400" dirty="0">
                <a:solidFill>
                  <a:schemeClr val="tx1"/>
                </a:solidFill>
                <a:latin typeface="ＭＳ ゴシック" panose="020B0609070205080204" pitchFamily="49" charset="-128"/>
                <a:ea typeface="ＭＳ ゴシック" panose="020B0609070205080204" pitchFamily="49" charset="-128"/>
              </a:rPr>
              <a:t>・後方支援活動拠点である赤峰市民</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広場と、堺市域の広域緊急交通路</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である富田林泉大津線や堺かつら</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ぎ線、阪和自動車道堺</a:t>
            </a:r>
            <a:r>
              <a:rPr lang="en-US" altLang="ja-JP" sz="1400" dirty="0">
                <a:solidFill>
                  <a:schemeClr val="tx1"/>
                </a:solidFill>
                <a:latin typeface="ＭＳ ゴシック" panose="020B0609070205080204" pitchFamily="49" charset="-128"/>
                <a:ea typeface="ＭＳ ゴシック" panose="020B0609070205080204" pitchFamily="49" charset="-128"/>
              </a:rPr>
              <a:t>IC</a:t>
            </a:r>
            <a:r>
              <a:rPr lang="ja-JP" altLang="en-US" sz="1400" dirty="0">
                <a:solidFill>
                  <a:schemeClr val="tx1"/>
                </a:solidFill>
                <a:latin typeface="ＭＳ ゴシック" panose="020B0609070205080204" pitchFamily="49" charset="-128"/>
                <a:ea typeface="ＭＳ ゴシック" panose="020B0609070205080204" pitchFamily="49" charset="-128"/>
              </a:rPr>
              <a:t>等を接続</a:t>
            </a:r>
            <a:endParaRPr lang="en-US" altLang="ja-JP" sz="1400" dirty="0">
              <a:solidFill>
                <a:schemeClr val="tx1"/>
              </a:solidFill>
              <a:latin typeface="ＭＳ ゴシック" panose="020B0609070205080204" pitchFamily="49" charset="-128"/>
              <a:ea typeface="ＭＳ ゴシック" panose="020B0609070205080204" pitchFamily="49" charset="-128"/>
            </a:endParaRPr>
          </a:p>
          <a:p>
            <a:r>
              <a:rPr lang="ja-JP" altLang="en-US" sz="1400" dirty="0">
                <a:solidFill>
                  <a:schemeClr val="tx1"/>
                </a:solidFill>
                <a:latin typeface="ＭＳ ゴシック" panose="020B0609070205080204" pitchFamily="49" charset="-128"/>
                <a:ea typeface="ＭＳ ゴシック" panose="020B0609070205080204" pitchFamily="49" charset="-128"/>
              </a:rPr>
              <a:t>　することで、防災機能が向上する</a:t>
            </a:r>
            <a:endParaRPr lang="en-US" altLang="ja-JP" sz="1400" dirty="0">
              <a:solidFill>
                <a:schemeClr val="tx1"/>
              </a:solidFill>
              <a:latin typeface="ＭＳ ゴシック" panose="020B0609070205080204" pitchFamily="49" charset="-128"/>
              <a:ea typeface="ＭＳ ゴシック" panose="020B0609070205080204" pitchFamily="49" charset="-128"/>
            </a:endParaRPr>
          </a:p>
        </p:txBody>
      </p:sp>
      <p:sp>
        <p:nvSpPr>
          <p:cNvPr id="12" name="テキスト ボックス 11">
            <a:extLst>
              <a:ext uri="{FF2B5EF4-FFF2-40B4-BE49-F238E27FC236}">
                <a16:creationId xmlns:a16="http://schemas.microsoft.com/office/drawing/2014/main" id="{75304342-470B-E5CC-33AA-512A681C266A}"/>
              </a:ext>
            </a:extLst>
          </p:cNvPr>
          <p:cNvSpPr txBox="1"/>
          <p:nvPr/>
        </p:nvSpPr>
        <p:spPr>
          <a:xfrm>
            <a:off x="5226241" y="5219347"/>
            <a:ext cx="857927" cy="200055"/>
          </a:xfrm>
          <a:prstGeom prst="rect">
            <a:avLst/>
          </a:prstGeom>
          <a:noFill/>
        </p:spPr>
        <p:txBody>
          <a:bodyPr wrap="none" rtlCol="0">
            <a:spAutoFit/>
          </a:bodyPr>
          <a:lstStyle/>
          <a:p>
            <a:r>
              <a:rPr lang="ja-JP" altLang="en-US" sz="700" dirty="0">
                <a:solidFill>
                  <a:schemeClr val="tx1"/>
                </a:solidFill>
              </a:rPr>
              <a:t>出典：地理院地図</a:t>
            </a:r>
            <a:endParaRPr kumimoji="1" lang="ja-JP" altLang="en-US" sz="700" dirty="0">
              <a:solidFill>
                <a:schemeClr val="tx1"/>
              </a:solidFill>
            </a:endParaRPr>
          </a:p>
        </p:txBody>
      </p:sp>
      <p:grpSp>
        <p:nvGrpSpPr>
          <p:cNvPr id="15" name="グループ化 14">
            <a:extLst>
              <a:ext uri="{FF2B5EF4-FFF2-40B4-BE49-F238E27FC236}">
                <a16:creationId xmlns:a16="http://schemas.microsoft.com/office/drawing/2014/main" id="{10F024DC-C037-E55A-2A14-DD1A150B6D87}"/>
              </a:ext>
            </a:extLst>
          </p:cNvPr>
          <p:cNvGrpSpPr/>
          <p:nvPr/>
        </p:nvGrpSpPr>
        <p:grpSpPr>
          <a:xfrm>
            <a:off x="1316454" y="5754785"/>
            <a:ext cx="1589149" cy="458258"/>
            <a:chOff x="14358937" y="6854140"/>
            <a:chExt cx="1589149" cy="325890"/>
          </a:xfrm>
        </p:grpSpPr>
        <p:sp>
          <p:nvSpPr>
            <p:cNvPr id="16" name="正方形/長方形 15">
              <a:extLst>
                <a:ext uri="{FF2B5EF4-FFF2-40B4-BE49-F238E27FC236}">
                  <a16:creationId xmlns:a16="http://schemas.microsoft.com/office/drawing/2014/main" id="{F159D74C-775E-8CC8-C603-E69702C63C94}"/>
                </a:ext>
              </a:extLst>
            </p:cNvPr>
            <p:cNvSpPr/>
            <p:nvPr/>
          </p:nvSpPr>
          <p:spPr>
            <a:xfrm>
              <a:off x="14363700" y="6858001"/>
              <a:ext cx="1584386" cy="32202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17" name="テキスト ボックス 29">
              <a:extLst>
                <a:ext uri="{FF2B5EF4-FFF2-40B4-BE49-F238E27FC236}">
                  <a16:creationId xmlns:a16="http://schemas.microsoft.com/office/drawing/2014/main" id="{D2E20B55-57C3-0ACD-0FF6-9F6F4D17A32D}"/>
                </a:ext>
              </a:extLst>
            </p:cNvPr>
            <p:cNvSpPr txBox="1">
              <a:spLocks noChangeArrowheads="1"/>
            </p:cNvSpPr>
            <p:nvPr/>
          </p:nvSpPr>
          <p:spPr bwMode="auto">
            <a:xfrm>
              <a:off x="14733953" y="6961154"/>
              <a:ext cx="1214133" cy="218875"/>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：国道</a:t>
              </a:r>
              <a:r>
                <a:rPr lang="en-US" altLang="ja-JP" sz="700" dirty="0">
                  <a:latin typeface="HG丸ｺﾞｼｯｸM-PRO" panose="020F0600000000000000" pitchFamily="50" charset="-128"/>
                  <a:ea typeface="HG丸ｺﾞｼｯｸM-PRO" panose="020F0600000000000000" pitchFamily="50" charset="-128"/>
                </a:rPr>
                <a:t>310</a:t>
              </a:r>
              <a:r>
                <a:rPr lang="ja-JP" altLang="en-US" sz="700" dirty="0">
                  <a:latin typeface="HG丸ｺﾞｼｯｸM-PRO" panose="020F0600000000000000" pitchFamily="50" charset="-128"/>
                  <a:ea typeface="HG丸ｺﾞｼｯｸM-PRO" panose="020F0600000000000000" pitchFamily="50" charset="-128"/>
                </a:rPr>
                <a:t>号ルート</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：大阪河内長野線ルート</a:t>
              </a:r>
              <a:endParaRPr lang="en-US" altLang="ja-JP" sz="700" dirty="0">
                <a:latin typeface="HG丸ｺﾞｼｯｸM-PRO" panose="020F0600000000000000" pitchFamily="50" charset="-128"/>
                <a:ea typeface="HG丸ｺﾞｼｯｸM-PRO" panose="020F0600000000000000" pitchFamily="50" charset="-128"/>
              </a:endParaRPr>
            </a:p>
          </p:txBody>
        </p:sp>
        <p:sp>
          <p:nvSpPr>
            <p:cNvPr id="18" name="フリーフォーム: 図形 17">
              <a:extLst>
                <a:ext uri="{FF2B5EF4-FFF2-40B4-BE49-F238E27FC236}">
                  <a16:creationId xmlns:a16="http://schemas.microsoft.com/office/drawing/2014/main" id="{F0D7CA1E-5649-7EFA-2DF3-114BBE778F07}"/>
                </a:ext>
              </a:extLst>
            </p:cNvPr>
            <p:cNvSpPr/>
            <p:nvPr/>
          </p:nvSpPr>
          <p:spPr>
            <a:xfrm>
              <a:off x="14437096" y="7034679"/>
              <a:ext cx="324000"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38100">
              <a:solidFill>
                <a:schemeClr val="tx2"/>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a:extLst>
                <a:ext uri="{FF2B5EF4-FFF2-40B4-BE49-F238E27FC236}">
                  <a16:creationId xmlns:a16="http://schemas.microsoft.com/office/drawing/2014/main" id="{9E8C8061-A4AC-4708-088F-264CA4984958}"/>
                </a:ext>
              </a:extLst>
            </p:cNvPr>
            <p:cNvSpPr/>
            <p:nvPr/>
          </p:nvSpPr>
          <p:spPr>
            <a:xfrm>
              <a:off x="14437096" y="7113790"/>
              <a:ext cx="324000"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38100">
              <a:solidFill>
                <a:srgbClr val="FF0000">
                  <a:alpha val="83000"/>
                </a:srgbClr>
              </a:solidFill>
              <a:prstDash val="solid"/>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9">
              <a:extLst>
                <a:ext uri="{FF2B5EF4-FFF2-40B4-BE49-F238E27FC236}">
                  <a16:creationId xmlns:a16="http://schemas.microsoft.com/office/drawing/2014/main" id="{9E773412-3434-3D25-55E6-064B0C41AB18}"/>
                </a:ext>
              </a:extLst>
            </p:cNvPr>
            <p:cNvSpPr txBox="1">
              <a:spLocks noChangeArrowheads="1"/>
            </p:cNvSpPr>
            <p:nvPr/>
          </p:nvSpPr>
          <p:spPr bwMode="auto">
            <a:xfrm>
              <a:off x="14358937" y="6854140"/>
              <a:ext cx="1399194" cy="142269"/>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阪和道堺</a:t>
              </a:r>
              <a:r>
                <a:rPr lang="en-US" altLang="ja-JP" sz="700" dirty="0">
                  <a:latin typeface="HG丸ｺﾞｼｯｸM-PRO" panose="020F0600000000000000" pitchFamily="50" charset="-128"/>
                  <a:ea typeface="HG丸ｺﾞｼｯｸM-PRO" panose="020F0600000000000000" pitchFamily="50" charset="-128"/>
                </a:rPr>
                <a:t>IC</a:t>
              </a:r>
              <a:r>
                <a:rPr lang="ja-JP" altLang="en-US" sz="700" dirty="0">
                  <a:latin typeface="HG丸ｺﾞｼｯｸM-PRO" panose="020F0600000000000000" pitchFamily="50" charset="-128"/>
                  <a:ea typeface="HG丸ｺﾞｼｯｸM-PRO" panose="020F0600000000000000" pitchFamily="50" charset="-128"/>
                </a:rPr>
                <a:t>へのアクセス</a:t>
              </a:r>
              <a:endParaRPr lang="en-US" altLang="ja-JP" sz="700" dirty="0">
                <a:latin typeface="HG丸ｺﾞｼｯｸM-PRO" panose="020F0600000000000000" pitchFamily="50" charset="-128"/>
                <a:ea typeface="HG丸ｺﾞｼｯｸM-PRO" panose="020F0600000000000000" pitchFamily="50" charset="-128"/>
              </a:endParaRPr>
            </a:p>
          </p:txBody>
        </p:sp>
      </p:grpSp>
      <p:grpSp>
        <p:nvGrpSpPr>
          <p:cNvPr id="39983" name="グループ化 39982">
            <a:extLst>
              <a:ext uri="{FF2B5EF4-FFF2-40B4-BE49-F238E27FC236}">
                <a16:creationId xmlns:a16="http://schemas.microsoft.com/office/drawing/2014/main" id="{7B3036F6-765F-7A49-CA88-B2866AD8258C}"/>
              </a:ext>
            </a:extLst>
          </p:cNvPr>
          <p:cNvGrpSpPr/>
          <p:nvPr/>
        </p:nvGrpSpPr>
        <p:grpSpPr>
          <a:xfrm>
            <a:off x="150972" y="5751474"/>
            <a:ext cx="1148980" cy="1007955"/>
            <a:chOff x="136504" y="4595285"/>
            <a:chExt cx="1148980" cy="1007955"/>
          </a:xfrm>
        </p:grpSpPr>
        <p:grpSp>
          <p:nvGrpSpPr>
            <p:cNvPr id="39962" name="グループ化 39961">
              <a:extLst>
                <a:ext uri="{FF2B5EF4-FFF2-40B4-BE49-F238E27FC236}">
                  <a16:creationId xmlns:a16="http://schemas.microsoft.com/office/drawing/2014/main" id="{E24ADD0E-8437-0A99-F791-A10B0F9EEB1A}"/>
                </a:ext>
              </a:extLst>
            </p:cNvPr>
            <p:cNvGrpSpPr/>
            <p:nvPr/>
          </p:nvGrpSpPr>
          <p:grpSpPr>
            <a:xfrm>
              <a:off x="136504" y="4595285"/>
              <a:ext cx="1148980" cy="1007955"/>
              <a:chOff x="14363700" y="6922860"/>
              <a:chExt cx="1148980" cy="716806"/>
            </a:xfrm>
          </p:grpSpPr>
          <p:sp>
            <p:nvSpPr>
              <p:cNvPr id="39963" name="正方形/長方形 39962">
                <a:extLst>
                  <a:ext uri="{FF2B5EF4-FFF2-40B4-BE49-F238E27FC236}">
                    <a16:creationId xmlns:a16="http://schemas.microsoft.com/office/drawing/2014/main" id="{637DC717-4373-FAAA-7A3F-B22541CD0378}"/>
                  </a:ext>
                </a:extLst>
              </p:cNvPr>
              <p:cNvSpPr/>
              <p:nvPr/>
            </p:nvSpPr>
            <p:spPr>
              <a:xfrm>
                <a:off x="14363700" y="6922860"/>
                <a:ext cx="1049060" cy="69919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39964" name="テキスト ボックス 29">
                <a:extLst>
                  <a:ext uri="{FF2B5EF4-FFF2-40B4-BE49-F238E27FC236}">
                    <a16:creationId xmlns:a16="http://schemas.microsoft.com/office/drawing/2014/main" id="{B1A34E85-C619-B6AD-B13D-6F24663BA13B}"/>
                  </a:ext>
                </a:extLst>
              </p:cNvPr>
              <p:cNvSpPr txBox="1">
                <a:spLocks noChangeArrowheads="1"/>
              </p:cNvSpPr>
              <p:nvPr/>
            </p:nvSpPr>
            <p:spPr bwMode="auto">
              <a:xfrm>
                <a:off x="14665215" y="6961154"/>
                <a:ext cx="847465" cy="678512"/>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未着手区間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その他計画道路</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高速道路</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一般国道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主要地方道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一般県道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None/>
                </a:pPr>
                <a:r>
                  <a:rPr lang="ja-JP" altLang="en-US" sz="700" dirty="0">
                    <a:latin typeface="HG丸ｺﾞｼｯｸM-PRO" panose="020F0600000000000000" pitchFamily="50" charset="-128"/>
                    <a:ea typeface="HG丸ｺﾞｼｯｸM-PRO" panose="020F0600000000000000" pitchFamily="50" charset="-128"/>
                  </a:rPr>
                  <a:t>主要渋滞箇所</a:t>
                </a:r>
                <a:endParaRPr lang="en-US" altLang="ja-JP" sz="700" dirty="0">
                  <a:latin typeface="HG丸ｺﾞｼｯｸM-PRO" panose="020F0600000000000000" pitchFamily="50" charset="-128"/>
                  <a:ea typeface="HG丸ｺﾞｼｯｸM-PRO" panose="020F0600000000000000" pitchFamily="50" charset="-128"/>
                </a:endParaRPr>
              </a:p>
            </p:txBody>
          </p:sp>
          <p:sp>
            <p:nvSpPr>
              <p:cNvPr id="39965" name="テキスト ボックス 29">
                <a:extLst>
                  <a:ext uri="{FF2B5EF4-FFF2-40B4-BE49-F238E27FC236}">
                    <a16:creationId xmlns:a16="http://schemas.microsoft.com/office/drawing/2014/main" id="{D15AB0BE-AE0E-5D02-AD1B-7301ED40A79A}"/>
                  </a:ext>
                </a:extLst>
              </p:cNvPr>
              <p:cNvSpPr txBox="1">
                <a:spLocks noChangeArrowheads="1"/>
              </p:cNvSpPr>
              <p:nvPr/>
            </p:nvSpPr>
            <p:spPr bwMode="auto">
              <a:xfrm>
                <a:off x="14363700" y="6922860"/>
                <a:ext cx="993456" cy="200055"/>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凡例</a:t>
                </a:r>
              </a:p>
            </p:txBody>
          </p:sp>
          <p:sp>
            <p:nvSpPr>
              <p:cNvPr id="39967" name="フリーフォーム: 図形 39966">
                <a:extLst>
                  <a:ext uri="{FF2B5EF4-FFF2-40B4-BE49-F238E27FC236}">
                    <a16:creationId xmlns:a16="http://schemas.microsoft.com/office/drawing/2014/main" id="{F15E1D7B-4518-EC0A-DB35-5EC71E4F7D2A}"/>
                  </a:ext>
                </a:extLst>
              </p:cNvPr>
              <p:cNvSpPr/>
              <p:nvPr/>
            </p:nvSpPr>
            <p:spPr>
              <a:xfrm>
                <a:off x="14409136" y="7113790"/>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ap="rnd">
                <a:solidFill>
                  <a:srgbClr val="E71F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68" name="フリーフォーム: 図形 39967">
                <a:extLst>
                  <a:ext uri="{FF2B5EF4-FFF2-40B4-BE49-F238E27FC236}">
                    <a16:creationId xmlns:a16="http://schemas.microsoft.com/office/drawing/2014/main" id="{2286C3F6-DC18-8F02-2D9D-5562948C6D74}"/>
                  </a:ext>
                </a:extLst>
              </p:cNvPr>
              <p:cNvSpPr/>
              <p:nvPr/>
            </p:nvSpPr>
            <p:spPr>
              <a:xfrm>
                <a:off x="14437096" y="7192295"/>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69" name="フリーフォーム: 図形 39968">
                <a:extLst>
                  <a:ext uri="{FF2B5EF4-FFF2-40B4-BE49-F238E27FC236}">
                    <a16:creationId xmlns:a16="http://schemas.microsoft.com/office/drawing/2014/main" id="{0F4552F9-50A9-577F-5EB7-3F0912402126}"/>
                  </a:ext>
                </a:extLst>
              </p:cNvPr>
              <p:cNvSpPr/>
              <p:nvPr/>
            </p:nvSpPr>
            <p:spPr>
              <a:xfrm>
                <a:off x="14437096" y="7263419"/>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0100F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70" name="フリーフォーム: 図形 39969">
                <a:extLst>
                  <a:ext uri="{FF2B5EF4-FFF2-40B4-BE49-F238E27FC236}">
                    <a16:creationId xmlns:a16="http://schemas.microsoft.com/office/drawing/2014/main" id="{A333BECC-ED34-0968-C87E-F07AB853E0E3}"/>
                  </a:ext>
                </a:extLst>
              </p:cNvPr>
              <p:cNvSpPr/>
              <p:nvPr/>
            </p:nvSpPr>
            <p:spPr>
              <a:xfrm>
                <a:off x="14437096" y="7341316"/>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FD7CF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71" name="フリーフォーム: 図形 39970">
                <a:extLst>
                  <a:ext uri="{FF2B5EF4-FFF2-40B4-BE49-F238E27FC236}">
                    <a16:creationId xmlns:a16="http://schemas.microsoft.com/office/drawing/2014/main" id="{C28FF3CA-F705-72FF-BC0B-72D73D857EEC}"/>
                  </a:ext>
                </a:extLst>
              </p:cNvPr>
              <p:cNvSpPr/>
              <p:nvPr/>
            </p:nvSpPr>
            <p:spPr>
              <a:xfrm>
                <a:off x="14437096" y="7420906"/>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027F0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72" name="フリーフォーム: 図形 39971">
                <a:extLst>
                  <a:ext uri="{FF2B5EF4-FFF2-40B4-BE49-F238E27FC236}">
                    <a16:creationId xmlns:a16="http://schemas.microsoft.com/office/drawing/2014/main" id="{48577AE4-A1AE-607D-EEEB-9B4E5BEBD6FC}"/>
                  </a:ext>
                </a:extLst>
              </p:cNvPr>
              <p:cNvSpPr/>
              <p:nvPr/>
            </p:nvSpPr>
            <p:spPr>
              <a:xfrm>
                <a:off x="14437096" y="7493723"/>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8200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982" name="楕円 39981">
              <a:extLst>
                <a:ext uri="{FF2B5EF4-FFF2-40B4-BE49-F238E27FC236}">
                  <a16:creationId xmlns:a16="http://schemas.microsoft.com/office/drawing/2014/main" id="{D9184C48-E273-02C4-168B-D6E94B5DD251}"/>
                </a:ext>
              </a:extLst>
            </p:cNvPr>
            <p:cNvSpPr>
              <a:spLocks noChangeAspect="1"/>
            </p:cNvSpPr>
            <p:nvPr/>
          </p:nvSpPr>
          <p:spPr>
            <a:xfrm>
              <a:off x="304138" y="5470399"/>
              <a:ext cx="67921" cy="67921"/>
            </a:xfrm>
            <a:prstGeom prst="ellipse">
              <a:avLst/>
            </a:prstGeom>
            <a:solidFill>
              <a:srgbClr val="92D050"/>
            </a:solidFill>
            <a:ln w="9525">
              <a:solidFill>
                <a:schemeClr val="tx1"/>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grpSp>
      <p:pic>
        <p:nvPicPr>
          <p:cNvPr id="6" name="図 5" descr="マップ&#10;&#10;自動的に生成された説明">
            <a:extLst>
              <a:ext uri="{FF2B5EF4-FFF2-40B4-BE49-F238E27FC236}">
                <a16:creationId xmlns:a16="http://schemas.microsoft.com/office/drawing/2014/main" id="{9A77A3E9-9BEE-D6CF-6DCE-EAF4EABAFCD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624" b="4170"/>
          <a:stretch/>
        </p:blipFill>
        <p:spPr>
          <a:xfrm>
            <a:off x="-6157193" y="542369"/>
            <a:ext cx="6001713" cy="4654751"/>
          </a:xfrm>
          <a:prstGeom prst="rect">
            <a:avLst/>
          </a:prstGeom>
          <a:solidFill>
            <a:schemeClr val="tx1"/>
          </a:solidFill>
          <a:ln>
            <a:solidFill>
              <a:schemeClr val="tx1"/>
            </a:solidFill>
          </a:ln>
        </p:spPr>
      </p:pic>
      <p:sp>
        <p:nvSpPr>
          <p:cNvPr id="7" name="フリーフォーム: 図形 6">
            <a:extLst>
              <a:ext uri="{FF2B5EF4-FFF2-40B4-BE49-F238E27FC236}">
                <a16:creationId xmlns:a16="http://schemas.microsoft.com/office/drawing/2014/main" id="{5DD2950F-4A98-160E-4EE7-0EC5029D4F10}"/>
              </a:ext>
            </a:extLst>
          </p:cNvPr>
          <p:cNvSpPr/>
          <p:nvPr/>
        </p:nvSpPr>
        <p:spPr>
          <a:xfrm>
            <a:off x="-5044711" y="868549"/>
            <a:ext cx="3663467" cy="3961333"/>
          </a:xfrm>
          <a:custGeom>
            <a:avLst/>
            <a:gdLst>
              <a:gd name="connsiteX0" fmla="*/ 373380 w 373380"/>
              <a:gd name="connsiteY0" fmla="*/ 0 h 0"/>
              <a:gd name="connsiteX1" fmla="*/ 0 w 373380"/>
              <a:gd name="connsiteY1" fmla="*/ 0 h 0"/>
              <a:gd name="connsiteX0" fmla="*/ 18154 w 18154"/>
              <a:gd name="connsiteY0" fmla="*/ 165777 h 165777"/>
              <a:gd name="connsiteX1" fmla="*/ 0 w 18154"/>
              <a:gd name="connsiteY1" fmla="*/ 0 h 165777"/>
              <a:gd name="connsiteX0" fmla="*/ 19891 w 19891"/>
              <a:gd name="connsiteY0" fmla="*/ 142782 h 142782"/>
              <a:gd name="connsiteX1" fmla="*/ 0 w 19891"/>
              <a:gd name="connsiteY1" fmla="*/ 0 h 142782"/>
              <a:gd name="connsiteX0" fmla="*/ 19895 w 19895"/>
              <a:gd name="connsiteY0" fmla="*/ 142952 h 142952"/>
              <a:gd name="connsiteX1" fmla="*/ 4 w 19895"/>
              <a:gd name="connsiteY1" fmla="*/ 170 h 142952"/>
              <a:gd name="connsiteX0" fmla="*/ 19895 w 19895"/>
              <a:gd name="connsiteY0" fmla="*/ 153714 h 153714"/>
              <a:gd name="connsiteX1" fmla="*/ 4559 w 19895"/>
              <a:gd name="connsiteY1" fmla="*/ 0 h 153714"/>
              <a:gd name="connsiteX2" fmla="*/ 4 w 19895"/>
              <a:gd name="connsiteY2" fmla="*/ 10932 h 153714"/>
              <a:gd name="connsiteX0" fmla="*/ 19895 w 19895"/>
              <a:gd name="connsiteY0" fmla="*/ 154788 h 154788"/>
              <a:gd name="connsiteX1" fmla="*/ 4559 w 19895"/>
              <a:gd name="connsiteY1" fmla="*/ 1074 h 154788"/>
              <a:gd name="connsiteX2" fmla="*/ 4 w 19895"/>
              <a:gd name="connsiteY2" fmla="*/ 12006 h 154788"/>
              <a:gd name="connsiteX0" fmla="*/ 19922 w 19922"/>
              <a:gd name="connsiteY0" fmla="*/ 154788 h 154788"/>
              <a:gd name="connsiteX1" fmla="*/ 4586 w 19922"/>
              <a:gd name="connsiteY1" fmla="*/ 1074 h 154788"/>
              <a:gd name="connsiteX2" fmla="*/ 31 w 19922"/>
              <a:gd name="connsiteY2" fmla="*/ 12006 h 154788"/>
              <a:gd name="connsiteX0" fmla="*/ 21558 w 21558"/>
              <a:gd name="connsiteY0" fmla="*/ 159037 h 159037"/>
              <a:gd name="connsiteX1" fmla="*/ 1011 w 21558"/>
              <a:gd name="connsiteY1" fmla="*/ 1045 h 159037"/>
              <a:gd name="connsiteX2" fmla="*/ 1667 w 21558"/>
              <a:gd name="connsiteY2" fmla="*/ 16255 h 159037"/>
              <a:gd name="connsiteX0" fmla="*/ 20547 w 20547"/>
              <a:gd name="connsiteY0" fmla="*/ 159037 h 159037"/>
              <a:gd name="connsiteX1" fmla="*/ 0 w 20547"/>
              <a:gd name="connsiteY1" fmla="*/ 1045 h 159037"/>
              <a:gd name="connsiteX2" fmla="*/ 656 w 20547"/>
              <a:gd name="connsiteY2" fmla="*/ 16255 h 159037"/>
              <a:gd name="connsiteX0" fmla="*/ 20547 w 20547"/>
              <a:gd name="connsiteY0" fmla="*/ 176464 h 176464"/>
              <a:gd name="connsiteX1" fmla="*/ 10905 w 20547"/>
              <a:gd name="connsiteY1" fmla="*/ 9381 h 176464"/>
              <a:gd name="connsiteX2" fmla="*/ 0 w 20547"/>
              <a:gd name="connsiteY2" fmla="*/ 18472 h 176464"/>
              <a:gd name="connsiteX3" fmla="*/ 656 w 20547"/>
              <a:gd name="connsiteY3" fmla="*/ 33682 h 176464"/>
              <a:gd name="connsiteX0" fmla="*/ 20547 w 20547"/>
              <a:gd name="connsiteY0" fmla="*/ 167085 h 167085"/>
              <a:gd name="connsiteX1" fmla="*/ 10905 w 20547"/>
              <a:gd name="connsiteY1" fmla="*/ 2 h 167085"/>
              <a:gd name="connsiteX2" fmla="*/ 0 w 20547"/>
              <a:gd name="connsiteY2" fmla="*/ 9093 h 167085"/>
              <a:gd name="connsiteX3" fmla="*/ 656 w 20547"/>
              <a:gd name="connsiteY3" fmla="*/ 24303 h 167085"/>
              <a:gd name="connsiteX0" fmla="*/ 21222 w 21222"/>
              <a:gd name="connsiteY0" fmla="*/ 167084 h 167084"/>
              <a:gd name="connsiteX1" fmla="*/ 11580 w 21222"/>
              <a:gd name="connsiteY1" fmla="*/ 1 h 167084"/>
              <a:gd name="connsiteX2" fmla="*/ 0 w 21222"/>
              <a:gd name="connsiteY2" fmla="*/ 10696 h 167084"/>
              <a:gd name="connsiteX3" fmla="*/ 1331 w 21222"/>
              <a:gd name="connsiteY3" fmla="*/ 24302 h 167084"/>
              <a:gd name="connsiteX0" fmla="*/ 21222 w 21222"/>
              <a:gd name="connsiteY0" fmla="*/ 167084 h 167084"/>
              <a:gd name="connsiteX1" fmla="*/ 11580 w 21222"/>
              <a:gd name="connsiteY1" fmla="*/ 1 h 167084"/>
              <a:gd name="connsiteX2" fmla="*/ 0 w 21222"/>
              <a:gd name="connsiteY2" fmla="*/ 10696 h 167084"/>
              <a:gd name="connsiteX3" fmla="*/ 1331 w 21222"/>
              <a:gd name="connsiteY3" fmla="*/ 24302 h 167084"/>
              <a:gd name="connsiteX0" fmla="*/ 21222 w 21222"/>
              <a:gd name="connsiteY0" fmla="*/ 179538 h 179538"/>
              <a:gd name="connsiteX1" fmla="*/ 11580 w 21222"/>
              <a:gd name="connsiteY1" fmla="*/ 12455 h 179538"/>
              <a:gd name="connsiteX2" fmla="*/ 3812 w 21222"/>
              <a:gd name="connsiteY2" fmla="*/ 11920 h 179538"/>
              <a:gd name="connsiteX3" fmla="*/ 0 w 21222"/>
              <a:gd name="connsiteY3" fmla="*/ 23150 h 179538"/>
              <a:gd name="connsiteX4" fmla="*/ 1331 w 21222"/>
              <a:gd name="connsiteY4" fmla="*/ 36756 h 179538"/>
              <a:gd name="connsiteX0" fmla="*/ 21222 w 21222"/>
              <a:gd name="connsiteY0" fmla="*/ 179538 h 179538"/>
              <a:gd name="connsiteX1" fmla="*/ 12352 w 21222"/>
              <a:gd name="connsiteY1" fmla="*/ 12455 h 179538"/>
              <a:gd name="connsiteX2" fmla="*/ 3812 w 21222"/>
              <a:gd name="connsiteY2" fmla="*/ 11920 h 179538"/>
              <a:gd name="connsiteX3" fmla="*/ 0 w 21222"/>
              <a:gd name="connsiteY3" fmla="*/ 23150 h 179538"/>
              <a:gd name="connsiteX4" fmla="*/ 1331 w 21222"/>
              <a:gd name="connsiteY4" fmla="*/ 36756 h 179538"/>
              <a:gd name="connsiteX0" fmla="*/ 21222 w 21222"/>
              <a:gd name="connsiteY0" fmla="*/ 168525 h 168525"/>
              <a:gd name="connsiteX1" fmla="*/ 12352 w 21222"/>
              <a:gd name="connsiteY1" fmla="*/ 1442 h 168525"/>
              <a:gd name="connsiteX2" fmla="*/ 3812 w 21222"/>
              <a:gd name="connsiteY2" fmla="*/ 907 h 168525"/>
              <a:gd name="connsiteX3" fmla="*/ 0 w 21222"/>
              <a:gd name="connsiteY3" fmla="*/ 12137 h 168525"/>
              <a:gd name="connsiteX4" fmla="*/ 1331 w 21222"/>
              <a:gd name="connsiteY4" fmla="*/ 25743 h 168525"/>
              <a:gd name="connsiteX0" fmla="*/ 21222 w 21222"/>
              <a:gd name="connsiteY0" fmla="*/ 169701 h 169701"/>
              <a:gd name="connsiteX1" fmla="*/ 11773 w 21222"/>
              <a:gd name="connsiteY1" fmla="*/ 479 h 169701"/>
              <a:gd name="connsiteX2" fmla="*/ 3812 w 21222"/>
              <a:gd name="connsiteY2" fmla="*/ 2083 h 169701"/>
              <a:gd name="connsiteX3" fmla="*/ 0 w 21222"/>
              <a:gd name="connsiteY3" fmla="*/ 13313 h 169701"/>
              <a:gd name="connsiteX4" fmla="*/ 1331 w 21222"/>
              <a:gd name="connsiteY4" fmla="*/ 26919 h 169701"/>
              <a:gd name="connsiteX0" fmla="*/ 21222 w 21222"/>
              <a:gd name="connsiteY0" fmla="*/ 169701 h 169701"/>
              <a:gd name="connsiteX1" fmla="*/ 11773 w 21222"/>
              <a:gd name="connsiteY1" fmla="*/ 479 h 169701"/>
              <a:gd name="connsiteX2" fmla="*/ 3812 w 21222"/>
              <a:gd name="connsiteY2" fmla="*/ 2083 h 169701"/>
              <a:gd name="connsiteX3" fmla="*/ 0 w 21222"/>
              <a:gd name="connsiteY3" fmla="*/ 13313 h 169701"/>
              <a:gd name="connsiteX4" fmla="*/ 1331 w 21222"/>
              <a:gd name="connsiteY4" fmla="*/ 26919 h 169701"/>
              <a:gd name="connsiteX0" fmla="*/ 21222 w 21222"/>
              <a:gd name="connsiteY0" fmla="*/ 170141 h 170141"/>
              <a:gd name="connsiteX1" fmla="*/ 10712 w 21222"/>
              <a:gd name="connsiteY1" fmla="*/ 384 h 170141"/>
              <a:gd name="connsiteX2" fmla="*/ 3812 w 21222"/>
              <a:gd name="connsiteY2" fmla="*/ 2523 h 170141"/>
              <a:gd name="connsiteX3" fmla="*/ 0 w 21222"/>
              <a:gd name="connsiteY3" fmla="*/ 13753 h 170141"/>
              <a:gd name="connsiteX4" fmla="*/ 1331 w 21222"/>
              <a:gd name="connsiteY4" fmla="*/ 27359 h 170141"/>
              <a:gd name="connsiteX0" fmla="*/ 21222 w 21222"/>
              <a:gd name="connsiteY0" fmla="*/ 168525 h 168525"/>
              <a:gd name="connsiteX1" fmla="*/ 10808 w 21222"/>
              <a:gd name="connsiteY1" fmla="*/ 1442 h 168525"/>
              <a:gd name="connsiteX2" fmla="*/ 3812 w 21222"/>
              <a:gd name="connsiteY2" fmla="*/ 907 h 168525"/>
              <a:gd name="connsiteX3" fmla="*/ 0 w 21222"/>
              <a:gd name="connsiteY3" fmla="*/ 12137 h 168525"/>
              <a:gd name="connsiteX4" fmla="*/ 1331 w 21222"/>
              <a:gd name="connsiteY4" fmla="*/ 25743 h 168525"/>
              <a:gd name="connsiteX0" fmla="*/ 21222 w 21222"/>
              <a:gd name="connsiteY0" fmla="*/ 168525 h 168525"/>
              <a:gd name="connsiteX1" fmla="*/ 10808 w 21222"/>
              <a:gd name="connsiteY1" fmla="*/ 1442 h 168525"/>
              <a:gd name="connsiteX2" fmla="*/ 3812 w 21222"/>
              <a:gd name="connsiteY2" fmla="*/ 907 h 168525"/>
              <a:gd name="connsiteX3" fmla="*/ 0 w 21222"/>
              <a:gd name="connsiteY3" fmla="*/ 12137 h 168525"/>
              <a:gd name="connsiteX4" fmla="*/ 1331 w 21222"/>
              <a:gd name="connsiteY4" fmla="*/ 25743 h 168525"/>
              <a:gd name="connsiteX0" fmla="*/ 21222 w 21222"/>
              <a:gd name="connsiteY0" fmla="*/ 171849 h 171849"/>
              <a:gd name="connsiteX1" fmla="*/ 13654 w 21222"/>
              <a:gd name="connsiteY1" fmla="*/ 14391 h 171849"/>
              <a:gd name="connsiteX2" fmla="*/ 10808 w 21222"/>
              <a:gd name="connsiteY2" fmla="*/ 4766 h 171849"/>
              <a:gd name="connsiteX3" fmla="*/ 3812 w 21222"/>
              <a:gd name="connsiteY3" fmla="*/ 4231 h 171849"/>
              <a:gd name="connsiteX4" fmla="*/ 0 w 21222"/>
              <a:gd name="connsiteY4" fmla="*/ 15461 h 171849"/>
              <a:gd name="connsiteX5" fmla="*/ 1331 w 21222"/>
              <a:gd name="connsiteY5" fmla="*/ 29067 h 171849"/>
              <a:gd name="connsiteX0" fmla="*/ 21222 w 21222"/>
              <a:gd name="connsiteY0" fmla="*/ 168525 h 168525"/>
              <a:gd name="connsiteX1" fmla="*/ 13654 w 21222"/>
              <a:gd name="connsiteY1" fmla="*/ 11067 h 168525"/>
              <a:gd name="connsiteX2" fmla="*/ 10808 w 21222"/>
              <a:gd name="connsiteY2" fmla="*/ 1442 h 168525"/>
              <a:gd name="connsiteX3" fmla="*/ 3812 w 21222"/>
              <a:gd name="connsiteY3" fmla="*/ 907 h 168525"/>
              <a:gd name="connsiteX4" fmla="*/ 0 w 21222"/>
              <a:gd name="connsiteY4" fmla="*/ 12137 h 168525"/>
              <a:gd name="connsiteX5" fmla="*/ 1331 w 21222"/>
              <a:gd name="connsiteY5" fmla="*/ 25743 h 168525"/>
              <a:gd name="connsiteX0" fmla="*/ 21222 w 21222"/>
              <a:gd name="connsiteY0" fmla="*/ 168525 h 168525"/>
              <a:gd name="connsiteX1" fmla="*/ 13461 w 21222"/>
              <a:gd name="connsiteY1" fmla="*/ 8928 h 168525"/>
              <a:gd name="connsiteX2" fmla="*/ 10808 w 21222"/>
              <a:gd name="connsiteY2" fmla="*/ 1442 h 168525"/>
              <a:gd name="connsiteX3" fmla="*/ 3812 w 21222"/>
              <a:gd name="connsiteY3" fmla="*/ 907 h 168525"/>
              <a:gd name="connsiteX4" fmla="*/ 0 w 21222"/>
              <a:gd name="connsiteY4" fmla="*/ 12137 h 168525"/>
              <a:gd name="connsiteX5" fmla="*/ 1331 w 21222"/>
              <a:gd name="connsiteY5" fmla="*/ 25743 h 168525"/>
              <a:gd name="connsiteX0" fmla="*/ 21222 w 21222"/>
              <a:gd name="connsiteY0" fmla="*/ 168525 h 168525"/>
              <a:gd name="connsiteX1" fmla="*/ 13461 w 21222"/>
              <a:gd name="connsiteY1" fmla="*/ 8928 h 168525"/>
              <a:gd name="connsiteX2" fmla="*/ 10808 w 21222"/>
              <a:gd name="connsiteY2" fmla="*/ 1442 h 168525"/>
              <a:gd name="connsiteX3" fmla="*/ 3812 w 21222"/>
              <a:gd name="connsiteY3" fmla="*/ 907 h 168525"/>
              <a:gd name="connsiteX4" fmla="*/ 0 w 21222"/>
              <a:gd name="connsiteY4" fmla="*/ 12137 h 168525"/>
              <a:gd name="connsiteX5" fmla="*/ 1331 w 21222"/>
              <a:gd name="connsiteY5" fmla="*/ 25743 h 168525"/>
              <a:gd name="connsiteX0" fmla="*/ 21222 w 21222"/>
              <a:gd name="connsiteY0" fmla="*/ 168525 h 168525"/>
              <a:gd name="connsiteX1" fmla="*/ 15391 w 21222"/>
              <a:gd name="connsiteY1" fmla="*/ 28715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5391 w 21222"/>
              <a:gd name="connsiteY1" fmla="*/ 28715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5487 w 21222"/>
              <a:gd name="connsiteY1" fmla="*/ 27111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5487 w 21222"/>
              <a:gd name="connsiteY1" fmla="*/ 27111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7996 w 21222"/>
              <a:gd name="connsiteY1" fmla="*/ 110533 h 168525"/>
              <a:gd name="connsiteX2" fmla="*/ 15487 w 21222"/>
              <a:gd name="connsiteY2" fmla="*/ 27111 h 168525"/>
              <a:gd name="connsiteX3" fmla="*/ 13461 w 21222"/>
              <a:gd name="connsiteY3" fmla="*/ 8928 h 168525"/>
              <a:gd name="connsiteX4" fmla="*/ 10808 w 21222"/>
              <a:gd name="connsiteY4" fmla="*/ 1442 h 168525"/>
              <a:gd name="connsiteX5" fmla="*/ 3812 w 21222"/>
              <a:gd name="connsiteY5" fmla="*/ 907 h 168525"/>
              <a:gd name="connsiteX6" fmla="*/ 0 w 21222"/>
              <a:gd name="connsiteY6" fmla="*/ 12137 h 168525"/>
              <a:gd name="connsiteX7" fmla="*/ 1331 w 21222"/>
              <a:gd name="connsiteY7" fmla="*/ 25743 h 168525"/>
              <a:gd name="connsiteX0" fmla="*/ 21222 w 21222"/>
              <a:gd name="connsiteY0" fmla="*/ 168525 h 168525"/>
              <a:gd name="connsiteX1" fmla="*/ 17996 w 21222"/>
              <a:gd name="connsiteY1" fmla="*/ 113742 h 168525"/>
              <a:gd name="connsiteX2" fmla="*/ 15487 w 21222"/>
              <a:gd name="connsiteY2" fmla="*/ 27111 h 168525"/>
              <a:gd name="connsiteX3" fmla="*/ 13461 w 21222"/>
              <a:gd name="connsiteY3" fmla="*/ 8928 h 168525"/>
              <a:gd name="connsiteX4" fmla="*/ 10808 w 21222"/>
              <a:gd name="connsiteY4" fmla="*/ 1442 h 168525"/>
              <a:gd name="connsiteX5" fmla="*/ 3812 w 21222"/>
              <a:gd name="connsiteY5" fmla="*/ 907 h 168525"/>
              <a:gd name="connsiteX6" fmla="*/ 0 w 21222"/>
              <a:gd name="connsiteY6" fmla="*/ 12137 h 168525"/>
              <a:gd name="connsiteX7" fmla="*/ 1331 w 21222"/>
              <a:gd name="connsiteY7" fmla="*/ 25743 h 168525"/>
              <a:gd name="connsiteX0" fmla="*/ 19437 w 19437"/>
              <a:gd name="connsiteY0" fmla="*/ 269060 h 269060"/>
              <a:gd name="connsiteX1" fmla="*/ 17996 w 19437"/>
              <a:gd name="connsiteY1" fmla="*/ 113742 h 269060"/>
              <a:gd name="connsiteX2" fmla="*/ 15487 w 19437"/>
              <a:gd name="connsiteY2" fmla="*/ 27111 h 269060"/>
              <a:gd name="connsiteX3" fmla="*/ 13461 w 19437"/>
              <a:gd name="connsiteY3" fmla="*/ 8928 h 269060"/>
              <a:gd name="connsiteX4" fmla="*/ 10808 w 19437"/>
              <a:gd name="connsiteY4" fmla="*/ 1442 h 269060"/>
              <a:gd name="connsiteX5" fmla="*/ 3812 w 19437"/>
              <a:gd name="connsiteY5" fmla="*/ 907 h 269060"/>
              <a:gd name="connsiteX6" fmla="*/ 0 w 19437"/>
              <a:gd name="connsiteY6" fmla="*/ 12137 h 269060"/>
              <a:gd name="connsiteX7" fmla="*/ 1331 w 19437"/>
              <a:gd name="connsiteY7" fmla="*/ 25743 h 269060"/>
              <a:gd name="connsiteX0" fmla="*/ 19437 w 22928"/>
              <a:gd name="connsiteY0" fmla="*/ 269060 h 269060"/>
              <a:gd name="connsiteX1" fmla="*/ 22918 w 22928"/>
              <a:gd name="connsiteY1" fmla="*/ 208395 h 269060"/>
              <a:gd name="connsiteX2" fmla="*/ 17996 w 22928"/>
              <a:gd name="connsiteY2" fmla="*/ 113742 h 269060"/>
              <a:gd name="connsiteX3" fmla="*/ 15487 w 22928"/>
              <a:gd name="connsiteY3" fmla="*/ 27111 h 269060"/>
              <a:gd name="connsiteX4" fmla="*/ 13461 w 22928"/>
              <a:gd name="connsiteY4" fmla="*/ 8928 h 269060"/>
              <a:gd name="connsiteX5" fmla="*/ 10808 w 22928"/>
              <a:gd name="connsiteY5" fmla="*/ 1442 h 269060"/>
              <a:gd name="connsiteX6" fmla="*/ 3812 w 22928"/>
              <a:gd name="connsiteY6" fmla="*/ 907 h 269060"/>
              <a:gd name="connsiteX7" fmla="*/ 0 w 22928"/>
              <a:gd name="connsiteY7" fmla="*/ 12137 h 269060"/>
              <a:gd name="connsiteX8" fmla="*/ 1331 w 22928"/>
              <a:gd name="connsiteY8" fmla="*/ 25743 h 269060"/>
              <a:gd name="connsiteX0" fmla="*/ 19437 w 22448"/>
              <a:gd name="connsiteY0" fmla="*/ 269060 h 269060"/>
              <a:gd name="connsiteX1" fmla="*/ 22436 w 22448"/>
              <a:gd name="connsiteY1" fmla="*/ 201443 h 269060"/>
              <a:gd name="connsiteX2" fmla="*/ 17996 w 22448"/>
              <a:gd name="connsiteY2" fmla="*/ 113742 h 269060"/>
              <a:gd name="connsiteX3" fmla="*/ 15487 w 22448"/>
              <a:gd name="connsiteY3" fmla="*/ 27111 h 269060"/>
              <a:gd name="connsiteX4" fmla="*/ 13461 w 22448"/>
              <a:gd name="connsiteY4" fmla="*/ 8928 h 269060"/>
              <a:gd name="connsiteX5" fmla="*/ 10808 w 22448"/>
              <a:gd name="connsiteY5" fmla="*/ 1442 h 269060"/>
              <a:gd name="connsiteX6" fmla="*/ 3812 w 22448"/>
              <a:gd name="connsiteY6" fmla="*/ 907 h 269060"/>
              <a:gd name="connsiteX7" fmla="*/ 0 w 22448"/>
              <a:gd name="connsiteY7" fmla="*/ 12137 h 269060"/>
              <a:gd name="connsiteX8" fmla="*/ 1331 w 22448"/>
              <a:gd name="connsiteY8" fmla="*/ 25743 h 269060"/>
              <a:gd name="connsiteX0" fmla="*/ 19437 w 22443"/>
              <a:gd name="connsiteY0" fmla="*/ 269060 h 269060"/>
              <a:gd name="connsiteX1" fmla="*/ 22436 w 22443"/>
              <a:gd name="connsiteY1" fmla="*/ 201443 h 269060"/>
              <a:gd name="connsiteX2" fmla="*/ 17996 w 22443"/>
              <a:gd name="connsiteY2" fmla="*/ 113742 h 269060"/>
              <a:gd name="connsiteX3" fmla="*/ 15487 w 22443"/>
              <a:gd name="connsiteY3" fmla="*/ 27111 h 269060"/>
              <a:gd name="connsiteX4" fmla="*/ 13461 w 22443"/>
              <a:gd name="connsiteY4" fmla="*/ 8928 h 269060"/>
              <a:gd name="connsiteX5" fmla="*/ 10808 w 22443"/>
              <a:gd name="connsiteY5" fmla="*/ 1442 h 269060"/>
              <a:gd name="connsiteX6" fmla="*/ 3812 w 22443"/>
              <a:gd name="connsiteY6" fmla="*/ 907 h 269060"/>
              <a:gd name="connsiteX7" fmla="*/ 0 w 22443"/>
              <a:gd name="connsiteY7" fmla="*/ 12137 h 269060"/>
              <a:gd name="connsiteX8" fmla="*/ 1331 w 22443"/>
              <a:gd name="connsiteY8" fmla="*/ 25743 h 269060"/>
              <a:gd name="connsiteX0" fmla="*/ 19437 w 22443"/>
              <a:gd name="connsiteY0" fmla="*/ 269060 h 269060"/>
              <a:gd name="connsiteX1" fmla="*/ 22436 w 22443"/>
              <a:gd name="connsiteY1" fmla="*/ 201443 h 269060"/>
              <a:gd name="connsiteX2" fmla="*/ 17996 w 22443"/>
              <a:gd name="connsiteY2" fmla="*/ 113742 h 269060"/>
              <a:gd name="connsiteX3" fmla="*/ 15487 w 22443"/>
              <a:gd name="connsiteY3" fmla="*/ 27111 h 269060"/>
              <a:gd name="connsiteX4" fmla="*/ 13461 w 22443"/>
              <a:gd name="connsiteY4" fmla="*/ 8928 h 269060"/>
              <a:gd name="connsiteX5" fmla="*/ 10808 w 22443"/>
              <a:gd name="connsiteY5" fmla="*/ 1442 h 269060"/>
              <a:gd name="connsiteX6" fmla="*/ 3812 w 22443"/>
              <a:gd name="connsiteY6" fmla="*/ 907 h 269060"/>
              <a:gd name="connsiteX7" fmla="*/ 0 w 22443"/>
              <a:gd name="connsiteY7" fmla="*/ 12137 h 269060"/>
              <a:gd name="connsiteX8" fmla="*/ 1331 w 22443"/>
              <a:gd name="connsiteY8" fmla="*/ 25743 h 269060"/>
              <a:gd name="connsiteX0" fmla="*/ 19437 w 22523"/>
              <a:gd name="connsiteY0" fmla="*/ 269060 h 269060"/>
              <a:gd name="connsiteX1" fmla="*/ 22436 w 22523"/>
              <a:gd name="connsiteY1" fmla="*/ 201443 h 269060"/>
              <a:gd name="connsiteX2" fmla="*/ 21579 w 22523"/>
              <a:gd name="connsiteY2" fmla="*/ 172610 h 269060"/>
              <a:gd name="connsiteX3" fmla="*/ 17996 w 22523"/>
              <a:gd name="connsiteY3" fmla="*/ 113742 h 269060"/>
              <a:gd name="connsiteX4" fmla="*/ 15487 w 22523"/>
              <a:gd name="connsiteY4" fmla="*/ 27111 h 269060"/>
              <a:gd name="connsiteX5" fmla="*/ 13461 w 22523"/>
              <a:gd name="connsiteY5" fmla="*/ 8928 h 269060"/>
              <a:gd name="connsiteX6" fmla="*/ 10808 w 22523"/>
              <a:gd name="connsiteY6" fmla="*/ 1442 h 269060"/>
              <a:gd name="connsiteX7" fmla="*/ 3812 w 22523"/>
              <a:gd name="connsiteY7" fmla="*/ 907 h 269060"/>
              <a:gd name="connsiteX8" fmla="*/ 0 w 22523"/>
              <a:gd name="connsiteY8" fmla="*/ 12137 h 269060"/>
              <a:gd name="connsiteX9" fmla="*/ 1331 w 22523"/>
              <a:gd name="connsiteY9" fmla="*/ 25743 h 269060"/>
              <a:gd name="connsiteX0" fmla="*/ 19437 w 22443"/>
              <a:gd name="connsiteY0" fmla="*/ 269060 h 269060"/>
              <a:gd name="connsiteX1" fmla="*/ 22436 w 22443"/>
              <a:gd name="connsiteY1" fmla="*/ 201443 h 269060"/>
              <a:gd name="connsiteX2" fmla="*/ 21579 w 22443"/>
              <a:gd name="connsiteY2" fmla="*/ 172610 h 269060"/>
              <a:gd name="connsiteX3" fmla="*/ 17996 w 22443"/>
              <a:gd name="connsiteY3" fmla="*/ 113742 h 269060"/>
              <a:gd name="connsiteX4" fmla="*/ 15487 w 22443"/>
              <a:gd name="connsiteY4" fmla="*/ 27111 h 269060"/>
              <a:gd name="connsiteX5" fmla="*/ 13461 w 22443"/>
              <a:gd name="connsiteY5" fmla="*/ 8928 h 269060"/>
              <a:gd name="connsiteX6" fmla="*/ 10808 w 22443"/>
              <a:gd name="connsiteY6" fmla="*/ 1442 h 269060"/>
              <a:gd name="connsiteX7" fmla="*/ 3812 w 22443"/>
              <a:gd name="connsiteY7" fmla="*/ 907 h 269060"/>
              <a:gd name="connsiteX8" fmla="*/ 0 w 22443"/>
              <a:gd name="connsiteY8" fmla="*/ 12137 h 269060"/>
              <a:gd name="connsiteX9" fmla="*/ 1331 w 22443"/>
              <a:gd name="connsiteY9" fmla="*/ 25743 h 269060"/>
              <a:gd name="connsiteX0" fmla="*/ 19437 w 22443"/>
              <a:gd name="connsiteY0" fmla="*/ 269060 h 269060"/>
              <a:gd name="connsiteX1" fmla="*/ 22436 w 22443"/>
              <a:gd name="connsiteY1" fmla="*/ 201443 h 269060"/>
              <a:gd name="connsiteX2" fmla="*/ 21579 w 22443"/>
              <a:gd name="connsiteY2" fmla="*/ 172610 h 269060"/>
              <a:gd name="connsiteX3" fmla="*/ 17996 w 22443"/>
              <a:gd name="connsiteY3" fmla="*/ 113742 h 269060"/>
              <a:gd name="connsiteX4" fmla="*/ 15487 w 22443"/>
              <a:gd name="connsiteY4" fmla="*/ 27111 h 269060"/>
              <a:gd name="connsiteX5" fmla="*/ 13461 w 22443"/>
              <a:gd name="connsiteY5" fmla="*/ 8928 h 269060"/>
              <a:gd name="connsiteX6" fmla="*/ 10808 w 22443"/>
              <a:gd name="connsiteY6" fmla="*/ 1442 h 269060"/>
              <a:gd name="connsiteX7" fmla="*/ 3812 w 22443"/>
              <a:gd name="connsiteY7" fmla="*/ 907 h 269060"/>
              <a:gd name="connsiteX8" fmla="*/ 0 w 22443"/>
              <a:gd name="connsiteY8" fmla="*/ 12137 h 269060"/>
              <a:gd name="connsiteX9" fmla="*/ 1331 w 22443"/>
              <a:gd name="connsiteY9" fmla="*/ 25743 h 269060"/>
              <a:gd name="connsiteX0" fmla="*/ 19437 w 22441"/>
              <a:gd name="connsiteY0" fmla="*/ 269060 h 269060"/>
              <a:gd name="connsiteX1" fmla="*/ 22436 w 22441"/>
              <a:gd name="connsiteY1" fmla="*/ 201443 h 269060"/>
              <a:gd name="connsiteX2" fmla="*/ 21579 w 22441"/>
              <a:gd name="connsiteY2" fmla="*/ 172610 h 269060"/>
              <a:gd name="connsiteX3" fmla="*/ 17996 w 22441"/>
              <a:gd name="connsiteY3" fmla="*/ 113742 h 269060"/>
              <a:gd name="connsiteX4" fmla="*/ 15487 w 22441"/>
              <a:gd name="connsiteY4" fmla="*/ 27111 h 269060"/>
              <a:gd name="connsiteX5" fmla="*/ 13461 w 22441"/>
              <a:gd name="connsiteY5" fmla="*/ 8928 h 269060"/>
              <a:gd name="connsiteX6" fmla="*/ 10808 w 22441"/>
              <a:gd name="connsiteY6" fmla="*/ 1442 h 269060"/>
              <a:gd name="connsiteX7" fmla="*/ 3812 w 22441"/>
              <a:gd name="connsiteY7" fmla="*/ 907 h 269060"/>
              <a:gd name="connsiteX8" fmla="*/ 0 w 22441"/>
              <a:gd name="connsiteY8" fmla="*/ 12137 h 269060"/>
              <a:gd name="connsiteX9" fmla="*/ 1331 w 22441"/>
              <a:gd name="connsiteY9" fmla="*/ 25743 h 269060"/>
              <a:gd name="connsiteX0" fmla="*/ 19437 w 22866"/>
              <a:gd name="connsiteY0" fmla="*/ 269060 h 269060"/>
              <a:gd name="connsiteX1" fmla="*/ 22685 w 22866"/>
              <a:gd name="connsiteY1" fmla="*/ 224973 h 269060"/>
              <a:gd name="connsiteX2" fmla="*/ 22436 w 22866"/>
              <a:gd name="connsiteY2" fmla="*/ 201443 h 269060"/>
              <a:gd name="connsiteX3" fmla="*/ 21579 w 22866"/>
              <a:gd name="connsiteY3" fmla="*/ 172610 h 269060"/>
              <a:gd name="connsiteX4" fmla="*/ 17996 w 22866"/>
              <a:gd name="connsiteY4" fmla="*/ 113742 h 269060"/>
              <a:gd name="connsiteX5" fmla="*/ 15487 w 22866"/>
              <a:gd name="connsiteY5" fmla="*/ 27111 h 269060"/>
              <a:gd name="connsiteX6" fmla="*/ 13461 w 22866"/>
              <a:gd name="connsiteY6" fmla="*/ 8928 h 269060"/>
              <a:gd name="connsiteX7" fmla="*/ 10808 w 22866"/>
              <a:gd name="connsiteY7" fmla="*/ 1442 h 269060"/>
              <a:gd name="connsiteX8" fmla="*/ 3812 w 22866"/>
              <a:gd name="connsiteY8" fmla="*/ 907 h 269060"/>
              <a:gd name="connsiteX9" fmla="*/ 0 w 22866"/>
              <a:gd name="connsiteY9" fmla="*/ 12137 h 269060"/>
              <a:gd name="connsiteX10" fmla="*/ 1331 w 22866"/>
              <a:gd name="connsiteY10" fmla="*/ 25743 h 269060"/>
              <a:gd name="connsiteX0" fmla="*/ 19437 w 22866"/>
              <a:gd name="connsiteY0" fmla="*/ 269060 h 269060"/>
              <a:gd name="connsiteX1" fmla="*/ 22685 w 22866"/>
              <a:gd name="connsiteY1" fmla="*/ 224973 h 269060"/>
              <a:gd name="connsiteX2" fmla="*/ 22436 w 22866"/>
              <a:gd name="connsiteY2" fmla="*/ 201443 h 269060"/>
              <a:gd name="connsiteX3" fmla="*/ 21579 w 22866"/>
              <a:gd name="connsiteY3" fmla="*/ 172610 h 269060"/>
              <a:gd name="connsiteX4" fmla="*/ 17996 w 22866"/>
              <a:gd name="connsiteY4" fmla="*/ 113742 h 269060"/>
              <a:gd name="connsiteX5" fmla="*/ 15487 w 22866"/>
              <a:gd name="connsiteY5" fmla="*/ 27111 h 269060"/>
              <a:gd name="connsiteX6" fmla="*/ 13461 w 22866"/>
              <a:gd name="connsiteY6" fmla="*/ 8928 h 269060"/>
              <a:gd name="connsiteX7" fmla="*/ 10808 w 22866"/>
              <a:gd name="connsiteY7" fmla="*/ 1442 h 269060"/>
              <a:gd name="connsiteX8" fmla="*/ 3812 w 22866"/>
              <a:gd name="connsiteY8" fmla="*/ 907 h 269060"/>
              <a:gd name="connsiteX9" fmla="*/ 0 w 22866"/>
              <a:gd name="connsiteY9" fmla="*/ 12137 h 269060"/>
              <a:gd name="connsiteX10" fmla="*/ 1331 w 22866"/>
              <a:gd name="connsiteY10" fmla="*/ 25743 h 269060"/>
              <a:gd name="connsiteX0" fmla="*/ 19437 w 22685"/>
              <a:gd name="connsiteY0" fmla="*/ 269060 h 269060"/>
              <a:gd name="connsiteX1" fmla="*/ 22685 w 22685"/>
              <a:gd name="connsiteY1" fmla="*/ 224973 h 269060"/>
              <a:gd name="connsiteX2" fmla="*/ 22436 w 22685"/>
              <a:gd name="connsiteY2" fmla="*/ 201443 h 269060"/>
              <a:gd name="connsiteX3" fmla="*/ 21579 w 22685"/>
              <a:gd name="connsiteY3" fmla="*/ 172610 h 269060"/>
              <a:gd name="connsiteX4" fmla="*/ 17996 w 22685"/>
              <a:gd name="connsiteY4" fmla="*/ 113742 h 269060"/>
              <a:gd name="connsiteX5" fmla="*/ 15487 w 22685"/>
              <a:gd name="connsiteY5" fmla="*/ 27111 h 269060"/>
              <a:gd name="connsiteX6" fmla="*/ 13461 w 22685"/>
              <a:gd name="connsiteY6" fmla="*/ 8928 h 269060"/>
              <a:gd name="connsiteX7" fmla="*/ 10808 w 22685"/>
              <a:gd name="connsiteY7" fmla="*/ 1442 h 269060"/>
              <a:gd name="connsiteX8" fmla="*/ 3812 w 22685"/>
              <a:gd name="connsiteY8" fmla="*/ 907 h 269060"/>
              <a:gd name="connsiteX9" fmla="*/ 0 w 22685"/>
              <a:gd name="connsiteY9" fmla="*/ 12137 h 269060"/>
              <a:gd name="connsiteX10" fmla="*/ 1331 w 22685"/>
              <a:gd name="connsiteY10" fmla="*/ 25743 h 269060"/>
              <a:gd name="connsiteX0" fmla="*/ 19437 w 23007"/>
              <a:gd name="connsiteY0" fmla="*/ 269060 h 269060"/>
              <a:gd name="connsiteX1" fmla="*/ 23007 w 23007"/>
              <a:gd name="connsiteY1" fmla="*/ 224973 h 269060"/>
              <a:gd name="connsiteX2" fmla="*/ 22436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577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577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220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220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188"/>
              <a:gd name="connsiteY0" fmla="*/ 269060 h 269060"/>
              <a:gd name="connsiteX1" fmla="*/ 23188 w 23188"/>
              <a:gd name="connsiteY1" fmla="*/ 224082 h 269060"/>
              <a:gd name="connsiteX2" fmla="*/ 22436 w 23188"/>
              <a:gd name="connsiteY2" fmla="*/ 201220 h 269060"/>
              <a:gd name="connsiteX3" fmla="*/ 21579 w 23188"/>
              <a:gd name="connsiteY3" fmla="*/ 172610 h 269060"/>
              <a:gd name="connsiteX4" fmla="*/ 17996 w 23188"/>
              <a:gd name="connsiteY4" fmla="*/ 113742 h 269060"/>
              <a:gd name="connsiteX5" fmla="*/ 15487 w 23188"/>
              <a:gd name="connsiteY5" fmla="*/ 27111 h 269060"/>
              <a:gd name="connsiteX6" fmla="*/ 13461 w 23188"/>
              <a:gd name="connsiteY6" fmla="*/ 8928 h 269060"/>
              <a:gd name="connsiteX7" fmla="*/ 10808 w 23188"/>
              <a:gd name="connsiteY7" fmla="*/ 1442 h 269060"/>
              <a:gd name="connsiteX8" fmla="*/ 3812 w 23188"/>
              <a:gd name="connsiteY8" fmla="*/ 907 h 269060"/>
              <a:gd name="connsiteX9" fmla="*/ 0 w 23188"/>
              <a:gd name="connsiteY9" fmla="*/ 12137 h 269060"/>
              <a:gd name="connsiteX10" fmla="*/ 1331 w 23188"/>
              <a:gd name="connsiteY10" fmla="*/ 25743 h 269060"/>
              <a:gd name="connsiteX0" fmla="*/ 19437 w 23188"/>
              <a:gd name="connsiteY0" fmla="*/ 269060 h 269060"/>
              <a:gd name="connsiteX1" fmla="*/ 23188 w 23188"/>
              <a:gd name="connsiteY1" fmla="*/ 224082 h 269060"/>
              <a:gd name="connsiteX2" fmla="*/ 22436 w 23188"/>
              <a:gd name="connsiteY2" fmla="*/ 201220 h 269060"/>
              <a:gd name="connsiteX3" fmla="*/ 21579 w 23188"/>
              <a:gd name="connsiteY3" fmla="*/ 172610 h 269060"/>
              <a:gd name="connsiteX4" fmla="*/ 17996 w 23188"/>
              <a:gd name="connsiteY4" fmla="*/ 113742 h 269060"/>
              <a:gd name="connsiteX5" fmla="*/ 15487 w 23188"/>
              <a:gd name="connsiteY5" fmla="*/ 27111 h 269060"/>
              <a:gd name="connsiteX6" fmla="*/ 13461 w 23188"/>
              <a:gd name="connsiteY6" fmla="*/ 8928 h 269060"/>
              <a:gd name="connsiteX7" fmla="*/ 10808 w 23188"/>
              <a:gd name="connsiteY7" fmla="*/ 1442 h 269060"/>
              <a:gd name="connsiteX8" fmla="*/ 3812 w 23188"/>
              <a:gd name="connsiteY8" fmla="*/ 907 h 269060"/>
              <a:gd name="connsiteX9" fmla="*/ 0 w 23188"/>
              <a:gd name="connsiteY9" fmla="*/ 12137 h 269060"/>
              <a:gd name="connsiteX10" fmla="*/ 1331 w 23188"/>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7996 w 23027"/>
              <a:gd name="connsiteY4" fmla="*/ 113742 h 269060"/>
              <a:gd name="connsiteX5" fmla="*/ 15487 w 23027"/>
              <a:gd name="connsiteY5" fmla="*/ 27111 h 269060"/>
              <a:gd name="connsiteX6" fmla="*/ 13461 w 23027"/>
              <a:gd name="connsiteY6" fmla="*/ 8928 h 269060"/>
              <a:gd name="connsiteX7" fmla="*/ 10808 w 23027"/>
              <a:gd name="connsiteY7" fmla="*/ 1442 h 269060"/>
              <a:gd name="connsiteX8" fmla="*/ 3812 w 23027"/>
              <a:gd name="connsiteY8" fmla="*/ 907 h 269060"/>
              <a:gd name="connsiteX9" fmla="*/ 0 w 23027"/>
              <a:gd name="connsiteY9" fmla="*/ 12137 h 269060"/>
              <a:gd name="connsiteX10" fmla="*/ 1331 w 23027"/>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7634 w 23027"/>
              <a:gd name="connsiteY4" fmla="*/ 107057 h 269060"/>
              <a:gd name="connsiteX5" fmla="*/ 15487 w 23027"/>
              <a:gd name="connsiteY5" fmla="*/ 27111 h 269060"/>
              <a:gd name="connsiteX6" fmla="*/ 13461 w 23027"/>
              <a:gd name="connsiteY6" fmla="*/ 8928 h 269060"/>
              <a:gd name="connsiteX7" fmla="*/ 10808 w 23027"/>
              <a:gd name="connsiteY7" fmla="*/ 1442 h 269060"/>
              <a:gd name="connsiteX8" fmla="*/ 3812 w 23027"/>
              <a:gd name="connsiteY8" fmla="*/ 907 h 269060"/>
              <a:gd name="connsiteX9" fmla="*/ 0 w 23027"/>
              <a:gd name="connsiteY9" fmla="*/ 12137 h 269060"/>
              <a:gd name="connsiteX10" fmla="*/ 1331 w 23027"/>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7634 w 23027"/>
              <a:gd name="connsiteY4" fmla="*/ 107057 h 269060"/>
              <a:gd name="connsiteX5" fmla="*/ 15487 w 23027"/>
              <a:gd name="connsiteY5" fmla="*/ 27111 h 269060"/>
              <a:gd name="connsiteX6" fmla="*/ 13461 w 23027"/>
              <a:gd name="connsiteY6" fmla="*/ 8928 h 269060"/>
              <a:gd name="connsiteX7" fmla="*/ 10808 w 23027"/>
              <a:gd name="connsiteY7" fmla="*/ 1442 h 269060"/>
              <a:gd name="connsiteX8" fmla="*/ 3812 w 23027"/>
              <a:gd name="connsiteY8" fmla="*/ 907 h 269060"/>
              <a:gd name="connsiteX9" fmla="*/ 0 w 23027"/>
              <a:gd name="connsiteY9" fmla="*/ 12137 h 269060"/>
              <a:gd name="connsiteX10" fmla="*/ 1331 w 23027"/>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9749 w 23027"/>
              <a:gd name="connsiteY4" fmla="*/ 147432 h 269060"/>
              <a:gd name="connsiteX5" fmla="*/ 17634 w 23027"/>
              <a:gd name="connsiteY5" fmla="*/ 107057 h 269060"/>
              <a:gd name="connsiteX6" fmla="*/ 15487 w 23027"/>
              <a:gd name="connsiteY6" fmla="*/ 27111 h 269060"/>
              <a:gd name="connsiteX7" fmla="*/ 13461 w 23027"/>
              <a:gd name="connsiteY7" fmla="*/ 8928 h 269060"/>
              <a:gd name="connsiteX8" fmla="*/ 10808 w 23027"/>
              <a:gd name="connsiteY8" fmla="*/ 1442 h 269060"/>
              <a:gd name="connsiteX9" fmla="*/ 3812 w 23027"/>
              <a:gd name="connsiteY9" fmla="*/ 907 h 269060"/>
              <a:gd name="connsiteX10" fmla="*/ 0 w 23027"/>
              <a:gd name="connsiteY10" fmla="*/ 12137 h 269060"/>
              <a:gd name="connsiteX11" fmla="*/ 1331 w 23027"/>
              <a:gd name="connsiteY11"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9749 w 23027"/>
              <a:gd name="connsiteY4" fmla="*/ 147432 h 269060"/>
              <a:gd name="connsiteX5" fmla="*/ 17634 w 23027"/>
              <a:gd name="connsiteY5" fmla="*/ 107057 h 269060"/>
              <a:gd name="connsiteX6" fmla="*/ 15487 w 23027"/>
              <a:gd name="connsiteY6" fmla="*/ 27111 h 269060"/>
              <a:gd name="connsiteX7" fmla="*/ 13461 w 23027"/>
              <a:gd name="connsiteY7" fmla="*/ 8928 h 269060"/>
              <a:gd name="connsiteX8" fmla="*/ 10808 w 23027"/>
              <a:gd name="connsiteY8" fmla="*/ 1442 h 269060"/>
              <a:gd name="connsiteX9" fmla="*/ 3812 w 23027"/>
              <a:gd name="connsiteY9" fmla="*/ 907 h 269060"/>
              <a:gd name="connsiteX10" fmla="*/ 0 w 23027"/>
              <a:gd name="connsiteY10" fmla="*/ 12137 h 269060"/>
              <a:gd name="connsiteX11" fmla="*/ 1235 w 23027"/>
              <a:gd name="connsiteY11" fmla="*/ 29486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9749 w 23027"/>
              <a:gd name="connsiteY4" fmla="*/ 147432 h 269060"/>
              <a:gd name="connsiteX5" fmla="*/ 17634 w 23027"/>
              <a:gd name="connsiteY5" fmla="*/ 107057 h 269060"/>
              <a:gd name="connsiteX6" fmla="*/ 15487 w 23027"/>
              <a:gd name="connsiteY6" fmla="*/ 27111 h 269060"/>
              <a:gd name="connsiteX7" fmla="*/ 13240 w 23027"/>
              <a:gd name="connsiteY7" fmla="*/ 9819 h 269060"/>
              <a:gd name="connsiteX8" fmla="*/ 10808 w 23027"/>
              <a:gd name="connsiteY8" fmla="*/ 1442 h 269060"/>
              <a:gd name="connsiteX9" fmla="*/ 3812 w 23027"/>
              <a:gd name="connsiteY9" fmla="*/ 907 h 269060"/>
              <a:gd name="connsiteX10" fmla="*/ 0 w 23027"/>
              <a:gd name="connsiteY10" fmla="*/ 12137 h 269060"/>
              <a:gd name="connsiteX11" fmla="*/ 1235 w 23027"/>
              <a:gd name="connsiteY11" fmla="*/ 29486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9749 w 23027"/>
              <a:gd name="connsiteY4" fmla="*/ 147432 h 269060"/>
              <a:gd name="connsiteX5" fmla="*/ 17634 w 23027"/>
              <a:gd name="connsiteY5" fmla="*/ 107057 h 269060"/>
              <a:gd name="connsiteX6" fmla="*/ 15487 w 23027"/>
              <a:gd name="connsiteY6" fmla="*/ 29785 h 269060"/>
              <a:gd name="connsiteX7" fmla="*/ 13240 w 23027"/>
              <a:gd name="connsiteY7" fmla="*/ 9819 h 269060"/>
              <a:gd name="connsiteX8" fmla="*/ 10808 w 23027"/>
              <a:gd name="connsiteY8" fmla="*/ 1442 h 269060"/>
              <a:gd name="connsiteX9" fmla="*/ 3812 w 23027"/>
              <a:gd name="connsiteY9" fmla="*/ 907 h 269060"/>
              <a:gd name="connsiteX10" fmla="*/ 0 w 23027"/>
              <a:gd name="connsiteY10" fmla="*/ 12137 h 269060"/>
              <a:gd name="connsiteX11" fmla="*/ 1235 w 23027"/>
              <a:gd name="connsiteY11" fmla="*/ 29486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9749 w 23027"/>
              <a:gd name="connsiteY4" fmla="*/ 147432 h 269060"/>
              <a:gd name="connsiteX5" fmla="*/ 17634 w 23027"/>
              <a:gd name="connsiteY5" fmla="*/ 107057 h 269060"/>
              <a:gd name="connsiteX6" fmla="*/ 15326 w 23027"/>
              <a:gd name="connsiteY6" fmla="*/ 30676 h 269060"/>
              <a:gd name="connsiteX7" fmla="*/ 13240 w 23027"/>
              <a:gd name="connsiteY7" fmla="*/ 9819 h 269060"/>
              <a:gd name="connsiteX8" fmla="*/ 10808 w 23027"/>
              <a:gd name="connsiteY8" fmla="*/ 1442 h 269060"/>
              <a:gd name="connsiteX9" fmla="*/ 3812 w 23027"/>
              <a:gd name="connsiteY9" fmla="*/ 907 h 269060"/>
              <a:gd name="connsiteX10" fmla="*/ 0 w 23027"/>
              <a:gd name="connsiteY10" fmla="*/ 12137 h 269060"/>
              <a:gd name="connsiteX11" fmla="*/ 1235 w 23027"/>
              <a:gd name="connsiteY11" fmla="*/ 29486 h 269060"/>
              <a:gd name="connsiteX0" fmla="*/ 19995 w 23027"/>
              <a:gd name="connsiteY0" fmla="*/ 257696 h 257696"/>
              <a:gd name="connsiteX1" fmla="*/ 23027 w 23027"/>
              <a:gd name="connsiteY1" fmla="*/ 224528 h 257696"/>
              <a:gd name="connsiteX2" fmla="*/ 22436 w 23027"/>
              <a:gd name="connsiteY2" fmla="*/ 201220 h 257696"/>
              <a:gd name="connsiteX3" fmla="*/ 21579 w 23027"/>
              <a:gd name="connsiteY3" fmla="*/ 172610 h 257696"/>
              <a:gd name="connsiteX4" fmla="*/ 19749 w 23027"/>
              <a:gd name="connsiteY4" fmla="*/ 147432 h 257696"/>
              <a:gd name="connsiteX5" fmla="*/ 17634 w 23027"/>
              <a:gd name="connsiteY5" fmla="*/ 107057 h 257696"/>
              <a:gd name="connsiteX6" fmla="*/ 15326 w 23027"/>
              <a:gd name="connsiteY6" fmla="*/ 30676 h 257696"/>
              <a:gd name="connsiteX7" fmla="*/ 13240 w 23027"/>
              <a:gd name="connsiteY7" fmla="*/ 9819 h 257696"/>
              <a:gd name="connsiteX8" fmla="*/ 10808 w 23027"/>
              <a:gd name="connsiteY8" fmla="*/ 1442 h 257696"/>
              <a:gd name="connsiteX9" fmla="*/ 3812 w 23027"/>
              <a:gd name="connsiteY9" fmla="*/ 907 h 257696"/>
              <a:gd name="connsiteX10" fmla="*/ 0 w 23027"/>
              <a:gd name="connsiteY10" fmla="*/ 12137 h 257696"/>
              <a:gd name="connsiteX11" fmla="*/ 1235 w 23027"/>
              <a:gd name="connsiteY11" fmla="*/ 29486 h 257696"/>
              <a:gd name="connsiteX0" fmla="*/ 20055 w 23027"/>
              <a:gd name="connsiteY0" fmla="*/ 260036 h 260036"/>
              <a:gd name="connsiteX1" fmla="*/ 23027 w 23027"/>
              <a:gd name="connsiteY1" fmla="*/ 224528 h 260036"/>
              <a:gd name="connsiteX2" fmla="*/ 22436 w 23027"/>
              <a:gd name="connsiteY2" fmla="*/ 201220 h 260036"/>
              <a:gd name="connsiteX3" fmla="*/ 21579 w 23027"/>
              <a:gd name="connsiteY3" fmla="*/ 172610 h 260036"/>
              <a:gd name="connsiteX4" fmla="*/ 19749 w 23027"/>
              <a:gd name="connsiteY4" fmla="*/ 147432 h 260036"/>
              <a:gd name="connsiteX5" fmla="*/ 17634 w 23027"/>
              <a:gd name="connsiteY5" fmla="*/ 107057 h 260036"/>
              <a:gd name="connsiteX6" fmla="*/ 15326 w 23027"/>
              <a:gd name="connsiteY6" fmla="*/ 30676 h 260036"/>
              <a:gd name="connsiteX7" fmla="*/ 13240 w 23027"/>
              <a:gd name="connsiteY7" fmla="*/ 9819 h 260036"/>
              <a:gd name="connsiteX8" fmla="*/ 10808 w 23027"/>
              <a:gd name="connsiteY8" fmla="*/ 1442 h 260036"/>
              <a:gd name="connsiteX9" fmla="*/ 3812 w 23027"/>
              <a:gd name="connsiteY9" fmla="*/ 907 h 260036"/>
              <a:gd name="connsiteX10" fmla="*/ 0 w 23027"/>
              <a:gd name="connsiteY10" fmla="*/ 12137 h 260036"/>
              <a:gd name="connsiteX11" fmla="*/ 1235 w 23027"/>
              <a:gd name="connsiteY11" fmla="*/ 29486 h 260036"/>
              <a:gd name="connsiteX0" fmla="*/ 20055 w 23329"/>
              <a:gd name="connsiteY0" fmla="*/ 260036 h 260036"/>
              <a:gd name="connsiteX1" fmla="*/ 23329 w 23329"/>
              <a:gd name="connsiteY1" fmla="*/ 232382 h 260036"/>
              <a:gd name="connsiteX2" fmla="*/ 22436 w 23329"/>
              <a:gd name="connsiteY2" fmla="*/ 201220 h 260036"/>
              <a:gd name="connsiteX3" fmla="*/ 21579 w 23329"/>
              <a:gd name="connsiteY3" fmla="*/ 172610 h 260036"/>
              <a:gd name="connsiteX4" fmla="*/ 19749 w 23329"/>
              <a:gd name="connsiteY4" fmla="*/ 147432 h 260036"/>
              <a:gd name="connsiteX5" fmla="*/ 17634 w 23329"/>
              <a:gd name="connsiteY5" fmla="*/ 107057 h 260036"/>
              <a:gd name="connsiteX6" fmla="*/ 15326 w 23329"/>
              <a:gd name="connsiteY6" fmla="*/ 30676 h 260036"/>
              <a:gd name="connsiteX7" fmla="*/ 13240 w 23329"/>
              <a:gd name="connsiteY7" fmla="*/ 9819 h 260036"/>
              <a:gd name="connsiteX8" fmla="*/ 10808 w 23329"/>
              <a:gd name="connsiteY8" fmla="*/ 1442 h 260036"/>
              <a:gd name="connsiteX9" fmla="*/ 3812 w 23329"/>
              <a:gd name="connsiteY9" fmla="*/ 907 h 260036"/>
              <a:gd name="connsiteX10" fmla="*/ 0 w 23329"/>
              <a:gd name="connsiteY10" fmla="*/ 12137 h 260036"/>
              <a:gd name="connsiteX11" fmla="*/ 1235 w 23329"/>
              <a:gd name="connsiteY11" fmla="*/ 29486 h 260036"/>
              <a:gd name="connsiteX0" fmla="*/ 18683 w 23329"/>
              <a:gd name="connsiteY0" fmla="*/ 269562 h 269562"/>
              <a:gd name="connsiteX1" fmla="*/ 23329 w 23329"/>
              <a:gd name="connsiteY1" fmla="*/ 232382 h 269562"/>
              <a:gd name="connsiteX2" fmla="*/ 22436 w 23329"/>
              <a:gd name="connsiteY2" fmla="*/ 201220 h 269562"/>
              <a:gd name="connsiteX3" fmla="*/ 21579 w 23329"/>
              <a:gd name="connsiteY3" fmla="*/ 172610 h 269562"/>
              <a:gd name="connsiteX4" fmla="*/ 19749 w 23329"/>
              <a:gd name="connsiteY4" fmla="*/ 147432 h 269562"/>
              <a:gd name="connsiteX5" fmla="*/ 17634 w 23329"/>
              <a:gd name="connsiteY5" fmla="*/ 107057 h 269562"/>
              <a:gd name="connsiteX6" fmla="*/ 15326 w 23329"/>
              <a:gd name="connsiteY6" fmla="*/ 30676 h 269562"/>
              <a:gd name="connsiteX7" fmla="*/ 13240 w 23329"/>
              <a:gd name="connsiteY7" fmla="*/ 9819 h 269562"/>
              <a:gd name="connsiteX8" fmla="*/ 10808 w 23329"/>
              <a:gd name="connsiteY8" fmla="*/ 1442 h 269562"/>
              <a:gd name="connsiteX9" fmla="*/ 3812 w 23329"/>
              <a:gd name="connsiteY9" fmla="*/ 907 h 269562"/>
              <a:gd name="connsiteX10" fmla="*/ 0 w 23329"/>
              <a:gd name="connsiteY10" fmla="*/ 12137 h 269562"/>
              <a:gd name="connsiteX11" fmla="*/ 1235 w 23329"/>
              <a:gd name="connsiteY11" fmla="*/ 29486 h 269562"/>
              <a:gd name="connsiteX0" fmla="*/ 18683 w 23329"/>
              <a:gd name="connsiteY0" fmla="*/ 269562 h 272343"/>
              <a:gd name="connsiteX1" fmla="*/ 18719 w 23329"/>
              <a:gd name="connsiteY1" fmla="*/ 269597 h 272343"/>
              <a:gd name="connsiteX2" fmla="*/ 23329 w 23329"/>
              <a:gd name="connsiteY2" fmla="*/ 232382 h 272343"/>
              <a:gd name="connsiteX3" fmla="*/ 22436 w 23329"/>
              <a:gd name="connsiteY3" fmla="*/ 201220 h 272343"/>
              <a:gd name="connsiteX4" fmla="*/ 21579 w 23329"/>
              <a:gd name="connsiteY4" fmla="*/ 172610 h 272343"/>
              <a:gd name="connsiteX5" fmla="*/ 19749 w 23329"/>
              <a:gd name="connsiteY5" fmla="*/ 147432 h 272343"/>
              <a:gd name="connsiteX6" fmla="*/ 17634 w 23329"/>
              <a:gd name="connsiteY6" fmla="*/ 107057 h 272343"/>
              <a:gd name="connsiteX7" fmla="*/ 15326 w 23329"/>
              <a:gd name="connsiteY7" fmla="*/ 30676 h 272343"/>
              <a:gd name="connsiteX8" fmla="*/ 13240 w 23329"/>
              <a:gd name="connsiteY8" fmla="*/ 9819 h 272343"/>
              <a:gd name="connsiteX9" fmla="*/ 10808 w 23329"/>
              <a:gd name="connsiteY9" fmla="*/ 1442 h 272343"/>
              <a:gd name="connsiteX10" fmla="*/ 3812 w 23329"/>
              <a:gd name="connsiteY10" fmla="*/ 907 h 272343"/>
              <a:gd name="connsiteX11" fmla="*/ 0 w 23329"/>
              <a:gd name="connsiteY11" fmla="*/ 12137 h 272343"/>
              <a:gd name="connsiteX12" fmla="*/ 1235 w 23329"/>
              <a:gd name="connsiteY12" fmla="*/ 29486 h 272343"/>
              <a:gd name="connsiteX0" fmla="*/ 18683 w 23329"/>
              <a:gd name="connsiteY0" fmla="*/ 269562 h 281500"/>
              <a:gd name="connsiteX1" fmla="*/ 20121 w 23329"/>
              <a:gd name="connsiteY1" fmla="*/ 280125 h 281500"/>
              <a:gd name="connsiteX2" fmla="*/ 23329 w 23329"/>
              <a:gd name="connsiteY2" fmla="*/ 232382 h 281500"/>
              <a:gd name="connsiteX3" fmla="*/ 22436 w 23329"/>
              <a:gd name="connsiteY3" fmla="*/ 201220 h 281500"/>
              <a:gd name="connsiteX4" fmla="*/ 21579 w 23329"/>
              <a:gd name="connsiteY4" fmla="*/ 172610 h 281500"/>
              <a:gd name="connsiteX5" fmla="*/ 19749 w 23329"/>
              <a:gd name="connsiteY5" fmla="*/ 147432 h 281500"/>
              <a:gd name="connsiteX6" fmla="*/ 17634 w 23329"/>
              <a:gd name="connsiteY6" fmla="*/ 107057 h 281500"/>
              <a:gd name="connsiteX7" fmla="*/ 15326 w 23329"/>
              <a:gd name="connsiteY7" fmla="*/ 30676 h 281500"/>
              <a:gd name="connsiteX8" fmla="*/ 13240 w 23329"/>
              <a:gd name="connsiteY8" fmla="*/ 9819 h 281500"/>
              <a:gd name="connsiteX9" fmla="*/ 10808 w 23329"/>
              <a:gd name="connsiteY9" fmla="*/ 1442 h 281500"/>
              <a:gd name="connsiteX10" fmla="*/ 3812 w 23329"/>
              <a:gd name="connsiteY10" fmla="*/ 907 h 281500"/>
              <a:gd name="connsiteX11" fmla="*/ 0 w 23329"/>
              <a:gd name="connsiteY11" fmla="*/ 12137 h 281500"/>
              <a:gd name="connsiteX12" fmla="*/ 1235 w 23329"/>
              <a:gd name="connsiteY12" fmla="*/ 29486 h 281500"/>
              <a:gd name="connsiteX0" fmla="*/ 18683 w 23329"/>
              <a:gd name="connsiteY0" fmla="*/ 269562 h 281500"/>
              <a:gd name="connsiteX1" fmla="*/ 20121 w 23329"/>
              <a:gd name="connsiteY1" fmla="*/ 280125 h 281500"/>
              <a:gd name="connsiteX2" fmla="*/ 20649 w 23329"/>
              <a:gd name="connsiteY2" fmla="*/ 262411 h 281500"/>
              <a:gd name="connsiteX3" fmla="*/ 23329 w 23329"/>
              <a:gd name="connsiteY3" fmla="*/ 232382 h 281500"/>
              <a:gd name="connsiteX4" fmla="*/ 22436 w 23329"/>
              <a:gd name="connsiteY4" fmla="*/ 201220 h 281500"/>
              <a:gd name="connsiteX5" fmla="*/ 21579 w 23329"/>
              <a:gd name="connsiteY5" fmla="*/ 172610 h 281500"/>
              <a:gd name="connsiteX6" fmla="*/ 19749 w 23329"/>
              <a:gd name="connsiteY6" fmla="*/ 147432 h 281500"/>
              <a:gd name="connsiteX7" fmla="*/ 17634 w 23329"/>
              <a:gd name="connsiteY7" fmla="*/ 107057 h 281500"/>
              <a:gd name="connsiteX8" fmla="*/ 15326 w 23329"/>
              <a:gd name="connsiteY8" fmla="*/ 30676 h 281500"/>
              <a:gd name="connsiteX9" fmla="*/ 13240 w 23329"/>
              <a:gd name="connsiteY9" fmla="*/ 9819 h 281500"/>
              <a:gd name="connsiteX10" fmla="*/ 10808 w 23329"/>
              <a:gd name="connsiteY10" fmla="*/ 1442 h 281500"/>
              <a:gd name="connsiteX11" fmla="*/ 3812 w 23329"/>
              <a:gd name="connsiteY11" fmla="*/ 907 h 281500"/>
              <a:gd name="connsiteX12" fmla="*/ 0 w 23329"/>
              <a:gd name="connsiteY12" fmla="*/ 12137 h 281500"/>
              <a:gd name="connsiteX13" fmla="*/ 1235 w 23329"/>
              <a:gd name="connsiteY13" fmla="*/ 29486 h 281500"/>
              <a:gd name="connsiteX0" fmla="*/ 18683 w 22590"/>
              <a:gd name="connsiteY0" fmla="*/ 269562 h 281500"/>
              <a:gd name="connsiteX1" fmla="*/ 20121 w 22590"/>
              <a:gd name="connsiteY1" fmla="*/ 280125 h 281500"/>
              <a:gd name="connsiteX2" fmla="*/ 20649 w 22590"/>
              <a:gd name="connsiteY2" fmla="*/ 262411 h 281500"/>
              <a:gd name="connsiteX3" fmla="*/ 22590 w 22590"/>
              <a:gd name="connsiteY3" fmla="*/ 234722 h 281500"/>
              <a:gd name="connsiteX4" fmla="*/ 22436 w 22590"/>
              <a:gd name="connsiteY4" fmla="*/ 201220 h 281500"/>
              <a:gd name="connsiteX5" fmla="*/ 21579 w 22590"/>
              <a:gd name="connsiteY5" fmla="*/ 172610 h 281500"/>
              <a:gd name="connsiteX6" fmla="*/ 19749 w 22590"/>
              <a:gd name="connsiteY6" fmla="*/ 147432 h 281500"/>
              <a:gd name="connsiteX7" fmla="*/ 17634 w 22590"/>
              <a:gd name="connsiteY7" fmla="*/ 107057 h 281500"/>
              <a:gd name="connsiteX8" fmla="*/ 15326 w 22590"/>
              <a:gd name="connsiteY8" fmla="*/ 30676 h 281500"/>
              <a:gd name="connsiteX9" fmla="*/ 13240 w 22590"/>
              <a:gd name="connsiteY9" fmla="*/ 9819 h 281500"/>
              <a:gd name="connsiteX10" fmla="*/ 10808 w 22590"/>
              <a:gd name="connsiteY10" fmla="*/ 1442 h 281500"/>
              <a:gd name="connsiteX11" fmla="*/ 3812 w 22590"/>
              <a:gd name="connsiteY11" fmla="*/ 907 h 281500"/>
              <a:gd name="connsiteX12" fmla="*/ 0 w 22590"/>
              <a:gd name="connsiteY12" fmla="*/ 12137 h 281500"/>
              <a:gd name="connsiteX13" fmla="*/ 1235 w 22590"/>
              <a:gd name="connsiteY13" fmla="*/ 29486 h 281500"/>
              <a:gd name="connsiteX0" fmla="*/ 18683 w 23122"/>
              <a:gd name="connsiteY0" fmla="*/ 269562 h 281500"/>
              <a:gd name="connsiteX1" fmla="*/ 20121 w 23122"/>
              <a:gd name="connsiteY1" fmla="*/ 280125 h 281500"/>
              <a:gd name="connsiteX2" fmla="*/ 20649 w 23122"/>
              <a:gd name="connsiteY2" fmla="*/ 262411 h 281500"/>
              <a:gd name="connsiteX3" fmla="*/ 22590 w 23122"/>
              <a:gd name="connsiteY3" fmla="*/ 234722 h 281500"/>
              <a:gd name="connsiteX4" fmla="*/ 23121 w 23122"/>
              <a:gd name="connsiteY4" fmla="*/ 225813 h 281500"/>
              <a:gd name="connsiteX5" fmla="*/ 22436 w 23122"/>
              <a:gd name="connsiteY5" fmla="*/ 201220 h 281500"/>
              <a:gd name="connsiteX6" fmla="*/ 21579 w 23122"/>
              <a:gd name="connsiteY6" fmla="*/ 172610 h 281500"/>
              <a:gd name="connsiteX7" fmla="*/ 19749 w 23122"/>
              <a:gd name="connsiteY7" fmla="*/ 147432 h 281500"/>
              <a:gd name="connsiteX8" fmla="*/ 17634 w 23122"/>
              <a:gd name="connsiteY8" fmla="*/ 107057 h 281500"/>
              <a:gd name="connsiteX9" fmla="*/ 15326 w 23122"/>
              <a:gd name="connsiteY9" fmla="*/ 30676 h 281500"/>
              <a:gd name="connsiteX10" fmla="*/ 13240 w 23122"/>
              <a:gd name="connsiteY10" fmla="*/ 9819 h 281500"/>
              <a:gd name="connsiteX11" fmla="*/ 10808 w 23122"/>
              <a:gd name="connsiteY11" fmla="*/ 1442 h 281500"/>
              <a:gd name="connsiteX12" fmla="*/ 3812 w 23122"/>
              <a:gd name="connsiteY12" fmla="*/ 907 h 281500"/>
              <a:gd name="connsiteX13" fmla="*/ 0 w 23122"/>
              <a:gd name="connsiteY13" fmla="*/ 12137 h 281500"/>
              <a:gd name="connsiteX14" fmla="*/ 1235 w 23122"/>
              <a:gd name="connsiteY14" fmla="*/ 29486 h 281500"/>
              <a:gd name="connsiteX0" fmla="*/ 18683 w 23124"/>
              <a:gd name="connsiteY0" fmla="*/ 269562 h 281500"/>
              <a:gd name="connsiteX1" fmla="*/ 20121 w 23124"/>
              <a:gd name="connsiteY1" fmla="*/ 280125 h 281500"/>
              <a:gd name="connsiteX2" fmla="*/ 20649 w 23124"/>
              <a:gd name="connsiteY2" fmla="*/ 262411 h 281500"/>
              <a:gd name="connsiteX3" fmla="*/ 22711 w 23124"/>
              <a:gd name="connsiteY3" fmla="*/ 234722 h 281500"/>
              <a:gd name="connsiteX4" fmla="*/ 23121 w 23124"/>
              <a:gd name="connsiteY4" fmla="*/ 225813 h 281500"/>
              <a:gd name="connsiteX5" fmla="*/ 22436 w 23124"/>
              <a:gd name="connsiteY5" fmla="*/ 201220 h 281500"/>
              <a:gd name="connsiteX6" fmla="*/ 21579 w 23124"/>
              <a:gd name="connsiteY6" fmla="*/ 172610 h 281500"/>
              <a:gd name="connsiteX7" fmla="*/ 19749 w 23124"/>
              <a:gd name="connsiteY7" fmla="*/ 147432 h 281500"/>
              <a:gd name="connsiteX8" fmla="*/ 17634 w 23124"/>
              <a:gd name="connsiteY8" fmla="*/ 107057 h 281500"/>
              <a:gd name="connsiteX9" fmla="*/ 15326 w 23124"/>
              <a:gd name="connsiteY9" fmla="*/ 30676 h 281500"/>
              <a:gd name="connsiteX10" fmla="*/ 13240 w 23124"/>
              <a:gd name="connsiteY10" fmla="*/ 9819 h 281500"/>
              <a:gd name="connsiteX11" fmla="*/ 10808 w 23124"/>
              <a:gd name="connsiteY11" fmla="*/ 1442 h 281500"/>
              <a:gd name="connsiteX12" fmla="*/ 3812 w 23124"/>
              <a:gd name="connsiteY12" fmla="*/ 907 h 281500"/>
              <a:gd name="connsiteX13" fmla="*/ 0 w 23124"/>
              <a:gd name="connsiteY13" fmla="*/ 12137 h 281500"/>
              <a:gd name="connsiteX14" fmla="*/ 1235 w 23124"/>
              <a:gd name="connsiteY14" fmla="*/ 29486 h 281500"/>
              <a:gd name="connsiteX0" fmla="*/ 18683 w 23198"/>
              <a:gd name="connsiteY0" fmla="*/ 269562 h 281500"/>
              <a:gd name="connsiteX1" fmla="*/ 20121 w 23198"/>
              <a:gd name="connsiteY1" fmla="*/ 280125 h 281500"/>
              <a:gd name="connsiteX2" fmla="*/ 20649 w 23198"/>
              <a:gd name="connsiteY2" fmla="*/ 262411 h 281500"/>
              <a:gd name="connsiteX3" fmla="*/ 22711 w 23198"/>
              <a:gd name="connsiteY3" fmla="*/ 234722 h 281500"/>
              <a:gd name="connsiteX4" fmla="*/ 23196 w 23198"/>
              <a:gd name="connsiteY4" fmla="*/ 225813 h 281500"/>
              <a:gd name="connsiteX5" fmla="*/ 22436 w 23198"/>
              <a:gd name="connsiteY5" fmla="*/ 201220 h 281500"/>
              <a:gd name="connsiteX6" fmla="*/ 21579 w 23198"/>
              <a:gd name="connsiteY6" fmla="*/ 172610 h 281500"/>
              <a:gd name="connsiteX7" fmla="*/ 19749 w 23198"/>
              <a:gd name="connsiteY7" fmla="*/ 147432 h 281500"/>
              <a:gd name="connsiteX8" fmla="*/ 17634 w 23198"/>
              <a:gd name="connsiteY8" fmla="*/ 107057 h 281500"/>
              <a:gd name="connsiteX9" fmla="*/ 15326 w 23198"/>
              <a:gd name="connsiteY9" fmla="*/ 30676 h 281500"/>
              <a:gd name="connsiteX10" fmla="*/ 13240 w 23198"/>
              <a:gd name="connsiteY10" fmla="*/ 9819 h 281500"/>
              <a:gd name="connsiteX11" fmla="*/ 10808 w 23198"/>
              <a:gd name="connsiteY11" fmla="*/ 1442 h 281500"/>
              <a:gd name="connsiteX12" fmla="*/ 3812 w 23198"/>
              <a:gd name="connsiteY12" fmla="*/ 907 h 281500"/>
              <a:gd name="connsiteX13" fmla="*/ 0 w 23198"/>
              <a:gd name="connsiteY13" fmla="*/ 12137 h 281500"/>
              <a:gd name="connsiteX14" fmla="*/ 1235 w 23198"/>
              <a:gd name="connsiteY14" fmla="*/ 29486 h 281500"/>
              <a:gd name="connsiteX0" fmla="*/ 18683 w 23219"/>
              <a:gd name="connsiteY0" fmla="*/ 269562 h 281500"/>
              <a:gd name="connsiteX1" fmla="*/ 20121 w 23219"/>
              <a:gd name="connsiteY1" fmla="*/ 280125 h 281500"/>
              <a:gd name="connsiteX2" fmla="*/ 20649 w 23219"/>
              <a:gd name="connsiteY2" fmla="*/ 262411 h 281500"/>
              <a:gd name="connsiteX3" fmla="*/ 22982 w 23219"/>
              <a:gd name="connsiteY3" fmla="*/ 234388 h 281500"/>
              <a:gd name="connsiteX4" fmla="*/ 23196 w 23219"/>
              <a:gd name="connsiteY4" fmla="*/ 225813 h 281500"/>
              <a:gd name="connsiteX5" fmla="*/ 22436 w 23219"/>
              <a:gd name="connsiteY5" fmla="*/ 201220 h 281500"/>
              <a:gd name="connsiteX6" fmla="*/ 21579 w 23219"/>
              <a:gd name="connsiteY6" fmla="*/ 172610 h 281500"/>
              <a:gd name="connsiteX7" fmla="*/ 19749 w 23219"/>
              <a:gd name="connsiteY7" fmla="*/ 147432 h 281500"/>
              <a:gd name="connsiteX8" fmla="*/ 17634 w 23219"/>
              <a:gd name="connsiteY8" fmla="*/ 107057 h 281500"/>
              <a:gd name="connsiteX9" fmla="*/ 15326 w 23219"/>
              <a:gd name="connsiteY9" fmla="*/ 30676 h 281500"/>
              <a:gd name="connsiteX10" fmla="*/ 13240 w 23219"/>
              <a:gd name="connsiteY10" fmla="*/ 9819 h 281500"/>
              <a:gd name="connsiteX11" fmla="*/ 10808 w 23219"/>
              <a:gd name="connsiteY11" fmla="*/ 1442 h 281500"/>
              <a:gd name="connsiteX12" fmla="*/ 3812 w 23219"/>
              <a:gd name="connsiteY12" fmla="*/ 907 h 281500"/>
              <a:gd name="connsiteX13" fmla="*/ 0 w 23219"/>
              <a:gd name="connsiteY13" fmla="*/ 12137 h 281500"/>
              <a:gd name="connsiteX14" fmla="*/ 1235 w 23219"/>
              <a:gd name="connsiteY14" fmla="*/ 29486 h 281500"/>
              <a:gd name="connsiteX0" fmla="*/ 18683 w 23196"/>
              <a:gd name="connsiteY0" fmla="*/ 269562 h 281500"/>
              <a:gd name="connsiteX1" fmla="*/ 20121 w 23196"/>
              <a:gd name="connsiteY1" fmla="*/ 280125 h 281500"/>
              <a:gd name="connsiteX2" fmla="*/ 20649 w 23196"/>
              <a:gd name="connsiteY2" fmla="*/ 262411 h 281500"/>
              <a:gd name="connsiteX3" fmla="*/ 23196 w 23196"/>
              <a:gd name="connsiteY3" fmla="*/ 225813 h 281500"/>
              <a:gd name="connsiteX4" fmla="*/ 22436 w 23196"/>
              <a:gd name="connsiteY4" fmla="*/ 201220 h 281500"/>
              <a:gd name="connsiteX5" fmla="*/ 21579 w 23196"/>
              <a:gd name="connsiteY5" fmla="*/ 172610 h 281500"/>
              <a:gd name="connsiteX6" fmla="*/ 19749 w 23196"/>
              <a:gd name="connsiteY6" fmla="*/ 147432 h 281500"/>
              <a:gd name="connsiteX7" fmla="*/ 17634 w 23196"/>
              <a:gd name="connsiteY7" fmla="*/ 107057 h 281500"/>
              <a:gd name="connsiteX8" fmla="*/ 15326 w 23196"/>
              <a:gd name="connsiteY8" fmla="*/ 30676 h 281500"/>
              <a:gd name="connsiteX9" fmla="*/ 13240 w 23196"/>
              <a:gd name="connsiteY9" fmla="*/ 9819 h 281500"/>
              <a:gd name="connsiteX10" fmla="*/ 10808 w 23196"/>
              <a:gd name="connsiteY10" fmla="*/ 1442 h 281500"/>
              <a:gd name="connsiteX11" fmla="*/ 3812 w 23196"/>
              <a:gd name="connsiteY11" fmla="*/ 907 h 281500"/>
              <a:gd name="connsiteX12" fmla="*/ 0 w 23196"/>
              <a:gd name="connsiteY12" fmla="*/ 12137 h 281500"/>
              <a:gd name="connsiteX13" fmla="*/ 1235 w 23196"/>
              <a:gd name="connsiteY13" fmla="*/ 29486 h 281500"/>
              <a:gd name="connsiteX0" fmla="*/ 18683 w 23196"/>
              <a:gd name="connsiteY0" fmla="*/ 269562 h 279948"/>
              <a:gd name="connsiteX1" fmla="*/ 19578 w 23196"/>
              <a:gd name="connsiteY1" fmla="*/ 278454 h 279948"/>
              <a:gd name="connsiteX2" fmla="*/ 20649 w 23196"/>
              <a:gd name="connsiteY2" fmla="*/ 262411 h 279948"/>
              <a:gd name="connsiteX3" fmla="*/ 23196 w 23196"/>
              <a:gd name="connsiteY3" fmla="*/ 225813 h 279948"/>
              <a:gd name="connsiteX4" fmla="*/ 22436 w 23196"/>
              <a:gd name="connsiteY4" fmla="*/ 201220 h 279948"/>
              <a:gd name="connsiteX5" fmla="*/ 21579 w 23196"/>
              <a:gd name="connsiteY5" fmla="*/ 172610 h 279948"/>
              <a:gd name="connsiteX6" fmla="*/ 19749 w 23196"/>
              <a:gd name="connsiteY6" fmla="*/ 147432 h 279948"/>
              <a:gd name="connsiteX7" fmla="*/ 17634 w 23196"/>
              <a:gd name="connsiteY7" fmla="*/ 107057 h 279948"/>
              <a:gd name="connsiteX8" fmla="*/ 15326 w 23196"/>
              <a:gd name="connsiteY8" fmla="*/ 30676 h 279948"/>
              <a:gd name="connsiteX9" fmla="*/ 13240 w 23196"/>
              <a:gd name="connsiteY9" fmla="*/ 9819 h 279948"/>
              <a:gd name="connsiteX10" fmla="*/ 10808 w 23196"/>
              <a:gd name="connsiteY10" fmla="*/ 1442 h 279948"/>
              <a:gd name="connsiteX11" fmla="*/ 3812 w 23196"/>
              <a:gd name="connsiteY11" fmla="*/ 907 h 279948"/>
              <a:gd name="connsiteX12" fmla="*/ 0 w 23196"/>
              <a:gd name="connsiteY12" fmla="*/ 12137 h 279948"/>
              <a:gd name="connsiteX13" fmla="*/ 1235 w 23196"/>
              <a:gd name="connsiteY13" fmla="*/ 29486 h 279948"/>
              <a:gd name="connsiteX0" fmla="*/ 18381 w 23196"/>
              <a:gd name="connsiteY0" fmla="*/ 263546 h 279593"/>
              <a:gd name="connsiteX1" fmla="*/ 19578 w 23196"/>
              <a:gd name="connsiteY1" fmla="*/ 278454 h 279593"/>
              <a:gd name="connsiteX2" fmla="*/ 20649 w 23196"/>
              <a:gd name="connsiteY2" fmla="*/ 262411 h 279593"/>
              <a:gd name="connsiteX3" fmla="*/ 23196 w 23196"/>
              <a:gd name="connsiteY3" fmla="*/ 225813 h 279593"/>
              <a:gd name="connsiteX4" fmla="*/ 22436 w 23196"/>
              <a:gd name="connsiteY4" fmla="*/ 201220 h 279593"/>
              <a:gd name="connsiteX5" fmla="*/ 21579 w 23196"/>
              <a:gd name="connsiteY5" fmla="*/ 172610 h 279593"/>
              <a:gd name="connsiteX6" fmla="*/ 19749 w 23196"/>
              <a:gd name="connsiteY6" fmla="*/ 147432 h 279593"/>
              <a:gd name="connsiteX7" fmla="*/ 17634 w 23196"/>
              <a:gd name="connsiteY7" fmla="*/ 107057 h 279593"/>
              <a:gd name="connsiteX8" fmla="*/ 15326 w 23196"/>
              <a:gd name="connsiteY8" fmla="*/ 30676 h 279593"/>
              <a:gd name="connsiteX9" fmla="*/ 13240 w 23196"/>
              <a:gd name="connsiteY9" fmla="*/ 9819 h 279593"/>
              <a:gd name="connsiteX10" fmla="*/ 10808 w 23196"/>
              <a:gd name="connsiteY10" fmla="*/ 1442 h 279593"/>
              <a:gd name="connsiteX11" fmla="*/ 3812 w 23196"/>
              <a:gd name="connsiteY11" fmla="*/ 907 h 279593"/>
              <a:gd name="connsiteX12" fmla="*/ 0 w 23196"/>
              <a:gd name="connsiteY12" fmla="*/ 12137 h 279593"/>
              <a:gd name="connsiteX13" fmla="*/ 1235 w 23196"/>
              <a:gd name="connsiteY13" fmla="*/ 29486 h 279593"/>
              <a:gd name="connsiteX0" fmla="*/ 18381 w 23196"/>
              <a:gd name="connsiteY0" fmla="*/ 263546 h 279593"/>
              <a:gd name="connsiteX1" fmla="*/ 19578 w 23196"/>
              <a:gd name="connsiteY1" fmla="*/ 278454 h 279593"/>
              <a:gd name="connsiteX2" fmla="*/ 19940 w 23196"/>
              <a:gd name="connsiteY2" fmla="*/ 271101 h 279593"/>
              <a:gd name="connsiteX3" fmla="*/ 20649 w 23196"/>
              <a:gd name="connsiteY3" fmla="*/ 262411 h 279593"/>
              <a:gd name="connsiteX4" fmla="*/ 23196 w 23196"/>
              <a:gd name="connsiteY4" fmla="*/ 225813 h 279593"/>
              <a:gd name="connsiteX5" fmla="*/ 22436 w 23196"/>
              <a:gd name="connsiteY5" fmla="*/ 201220 h 279593"/>
              <a:gd name="connsiteX6" fmla="*/ 21579 w 23196"/>
              <a:gd name="connsiteY6" fmla="*/ 172610 h 279593"/>
              <a:gd name="connsiteX7" fmla="*/ 19749 w 23196"/>
              <a:gd name="connsiteY7" fmla="*/ 147432 h 279593"/>
              <a:gd name="connsiteX8" fmla="*/ 17634 w 23196"/>
              <a:gd name="connsiteY8" fmla="*/ 107057 h 279593"/>
              <a:gd name="connsiteX9" fmla="*/ 15326 w 23196"/>
              <a:gd name="connsiteY9" fmla="*/ 30676 h 279593"/>
              <a:gd name="connsiteX10" fmla="*/ 13240 w 23196"/>
              <a:gd name="connsiteY10" fmla="*/ 9819 h 279593"/>
              <a:gd name="connsiteX11" fmla="*/ 10808 w 23196"/>
              <a:gd name="connsiteY11" fmla="*/ 1442 h 279593"/>
              <a:gd name="connsiteX12" fmla="*/ 3812 w 23196"/>
              <a:gd name="connsiteY12" fmla="*/ 907 h 279593"/>
              <a:gd name="connsiteX13" fmla="*/ 0 w 23196"/>
              <a:gd name="connsiteY13" fmla="*/ 12137 h 279593"/>
              <a:gd name="connsiteX14" fmla="*/ 1235 w 23196"/>
              <a:gd name="connsiteY14" fmla="*/ 29486 h 279593"/>
              <a:gd name="connsiteX0" fmla="*/ 18381 w 23196"/>
              <a:gd name="connsiteY0" fmla="*/ 263546 h 279593"/>
              <a:gd name="connsiteX1" fmla="*/ 19578 w 23196"/>
              <a:gd name="connsiteY1" fmla="*/ 278454 h 279593"/>
              <a:gd name="connsiteX2" fmla="*/ 20649 w 23196"/>
              <a:gd name="connsiteY2" fmla="*/ 262411 h 279593"/>
              <a:gd name="connsiteX3" fmla="*/ 23196 w 23196"/>
              <a:gd name="connsiteY3" fmla="*/ 225813 h 279593"/>
              <a:gd name="connsiteX4" fmla="*/ 22436 w 23196"/>
              <a:gd name="connsiteY4" fmla="*/ 201220 h 279593"/>
              <a:gd name="connsiteX5" fmla="*/ 21579 w 23196"/>
              <a:gd name="connsiteY5" fmla="*/ 172610 h 279593"/>
              <a:gd name="connsiteX6" fmla="*/ 19749 w 23196"/>
              <a:gd name="connsiteY6" fmla="*/ 147432 h 279593"/>
              <a:gd name="connsiteX7" fmla="*/ 17634 w 23196"/>
              <a:gd name="connsiteY7" fmla="*/ 107057 h 279593"/>
              <a:gd name="connsiteX8" fmla="*/ 15326 w 23196"/>
              <a:gd name="connsiteY8" fmla="*/ 30676 h 279593"/>
              <a:gd name="connsiteX9" fmla="*/ 13240 w 23196"/>
              <a:gd name="connsiteY9" fmla="*/ 9819 h 279593"/>
              <a:gd name="connsiteX10" fmla="*/ 10808 w 23196"/>
              <a:gd name="connsiteY10" fmla="*/ 1442 h 279593"/>
              <a:gd name="connsiteX11" fmla="*/ 3812 w 23196"/>
              <a:gd name="connsiteY11" fmla="*/ 907 h 279593"/>
              <a:gd name="connsiteX12" fmla="*/ 0 w 23196"/>
              <a:gd name="connsiteY12" fmla="*/ 12137 h 279593"/>
              <a:gd name="connsiteX13" fmla="*/ 1235 w 23196"/>
              <a:gd name="connsiteY13" fmla="*/ 29486 h 279593"/>
              <a:gd name="connsiteX0" fmla="*/ 18381 w 23196"/>
              <a:gd name="connsiteY0" fmla="*/ 263546 h 275172"/>
              <a:gd name="connsiteX1" fmla="*/ 19970 w 23196"/>
              <a:gd name="connsiteY1" fmla="*/ 273775 h 275172"/>
              <a:gd name="connsiteX2" fmla="*/ 20649 w 23196"/>
              <a:gd name="connsiteY2" fmla="*/ 262411 h 275172"/>
              <a:gd name="connsiteX3" fmla="*/ 23196 w 23196"/>
              <a:gd name="connsiteY3" fmla="*/ 225813 h 275172"/>
              <a:gd name="connsiteX4" fmla="*/ 22436 w 23196"/>
              <a:gd name="connsiteY4" fmla="*/ 201220 h 275172"/>
              <a:gd name="connsiteX5" fmla="*/ 21579 w 23196"/>
              <a:gd name="connsiteY5" fmla="*/ 172610 h 275172"/>
              <a:gd name="connsiteX6" fmla="*/ 19749 w 23196"/>
              <a:gd name="connsiteY6" fmla="*/ 147432 h 275172"/>
              <a:gd name="connsiteX7" fmla="*/ 17634 w 23196"/>
              <a:gd name="connsiteY7" fmla="*/ 107057 h 275172"/>
              <a:gd name="connsiteX8" fmla="*/ 15326 w 23196"/>
              <a:gd name="connsiteY8" fmla="*/ 30676 h 275172"/>
              <a:gd name="connsiteX9" fmla="*/ 13240 w 23196"/>
              <a:gd name="connsiteY9" fmla="*/ 9819 h 275172"/>
              <a:gd name="connsiteX10" fmla="*/ 10808 w 23196"/>
              <a:gd name="connsiteY10" fmla="*/ 1442 h 275172"/>
              <a:gd name="connsiteX11" fmla="*/ 3812 w 23196"/>
              <a:gd name="connsiteY11" fmla="*/ 907 h 275172"/>
              <a:gd name="connsiteX12" fmla="*/ 0 w 23196"/>
              <a:gd name="connsiteY12" fmla="*/ 12137 h 275172"/>
              <a:gd name="connsiteX13" fmla="*/ 1235 w 23196"/>
              <a:gd name="connsiteY13" fmla="*/ 29486 h 275172"/>
              <a:gd name="connsiteX0" fmla="*/ 18381 w 23196"/>
              <a:gd name="connsiteY0" fmla="*/ 263546 h 275172"/>
              <a:gd name="connsiteX1" fmla="*/ 19970 w 23196"/>
              <a:gd name="connsiteY1" fmla="*/ 273775 h 275172"/>
              <a:gd name="connsiteX2" fmla="*/ 21674 w 23196"/>
              <a:gd name="connsiteY2" fmla="*/ 249209 h 275172"/>
              <a:gd name="connsiteX3" fmla="*/ 23196 w 23196"/>
              <a:gd name="connsiteY3" fmla="*/ 225813 h 275172"/>
              <a:gd name="connsiteX4" fmla="*/ 22436 w 23196"/>
              <a:gd name="connsiteY4" fmla="*/ 201220 h 275172"/>
              <a:gd name="connsiteX5" fmla="*/ 21579 w 23196"/>
              <a:gd name="connsiteY5" fmla="*/ 172610 h 275172"/>
              <a:gd name="connsiteX6" fmla="*/ 19749 w 23196"/>
              <a:gd name="connsiteY6" fmla="*/ 147432 h 275172"/>
              <a:gd name="connsiteX7" fmla="*/ 17634 w 23196"/>
              <a:gd name="connsiteY7" fmla="*/ 107057 h 275172"/>
              <a:gd name="connsiteX8" fmla="*/ 15326 w 23196"/>
              <a:gd name="connsiteY8" fmla="*/ 30676 h 275172"/>
              <a:gd name="connsiteX9" fmla="*/ 13240 w 23196"/>
              <a:gd name="connsiteY9" fmla="*/ 9819 h 275172"/>
              <a:gd name="connsiteX10" fmla="*/ 10808 w 23196"/>
              <a:gd name="connsiteY10" fmla="*/ 1442 h 275172"/>
              <a:gd name="connsiteX11" fmla="*/ 3812 w 23196"/>
              <a:gd name="connsiteY11" fmla="*/ 907 h 275172"/>
              <a:gd name="connsiteX12" fmla="*/ 0 w 23196"/>
              <a:gd name="connsiteY12" fmla="*/ 12137 h 275172"/>
              <a:gd name="connsiteX13" fmla="*/ 1235 w 23196"/>
              <a:gd name="connsiteY13" fmla="*/ 29486 h 275172"/>
              <a:gd name="connsiteX0" fmla="*/ 18381 w 23196"/>
              <a:gd name="connsiteY0" fmla="*/ 263546 h 275172"/>
              <a:gd name="connsiteX1" fmla="*/ 19970 w 23196"/>
              <a:gd name="connsiteY1" fmla="*/ 273775 h 275172"/>
              <a:gd name="connsiteX2" fmla="*/ 21870 w 23196"/>
              <a:gd name="connsiteY2" fmla="*/ 250212 h 275172"/>
              <a:gd name="connsiteX3" fmla="*/ 23196 w 23196"/>
              <a:gd name="connsiteY3" fmla="*/ 225813 h 275172"/>
              <a:gd name="connsiteX4" fmla="*/ 22436 w 23196"/>
              <a:gd name="connsiteY4" fmla="*/ 201220 h 275172"/>
              <a:gd name="connsiteX5" fmla="*/ 21579 w 23196"/>
              <a:gd name="connsiteY5" fmla="*/ 172610 h 275172"/>
              <a:gd name="connsiteX6" fmla="*/ 19749 w 23196"/>
              <a:gd name="connsiteY6" fmla="*/ 147432 h 275172"/>
              <a:gd name="connsiteX7" fmla="*/ 17634 w 23196"/>
              <a:gd name="connsiteY7" fmla="*/ 107057 h 275172"/>
              <a:gd name="connsiteX8" fmla="*/ 15326 w 23196"/>
              <a:gd name="connsiteY8" fmla="*/ 30676 h 275172"/>
              <a:gd name="connsiteX9" fmla="*/ 13240 w 23196"/>
              <a:gd name="connsiteY9" fmla="*/ 9819 h 275172"/>
              <a:gd name="connsiteX10" fmla="*/ 10808 w 23196"/>
              <a:gd name="connsiteY10" fmla="*/ 1442 h 275172"/>
              <a:gd name="connsiteX11" fmla="*/ 3812 w 23196"/>
              <a:gd name="connsiteY11" fmla="*/ 907 h 275172"/>
              <a:gd name="connsiteX12" fmla="*/ 0 w 23196"/>
              <a:gd name="connsiteY12" fmla="*/ 12137 h 275172"/>
              <a:gd name="connsiteX13" fmla="*/ 1235 w 23196"/>
              <a:gd name="connsiteY13" fmla="*/ 29486 h 275172"/>
              <a:gd name="connsiteX0" fmla="*/ 18381 w 23196"/>
              <a:gd name="connsiteY0" fmla="*/ 263546 h 278002"/>
              <a:gd name="connsiteX1" fmla="*/ 19895 w 23196"/>
              <a:gd name="connsiteY1" fmla="*/ 276783 h 278002"/>
              <a:gd name="connsiteX2" fmla="*/ 21870 w 23196"/>
              <a:gd name="connsiteY2" fmla="*/ 250212 h 278002"/>
              <a:gd name="connsiteX3" fmla="*/ 23196 w 23196"/>
              <a:gd name="connsiteY3" fmla="*/ 225813 h 278002"/>
              <a:gd name="connsiteX4" fmla="*/ 22436 w 23196"/>
              <a:gd name="connsiteY4" fmla="*/ 201220 h 278002"/>
              <a:gd name="connsiteX5" fmla="*/ 21579 w 23196"/>
              <a:gd name="connsiteY5" fmla="*/ 172610 h 278002"/>
              <a:gd name="connsiteX6" fmla="*/ 19749 w 23196"/>
              <a:gd name="connsiteY6" fmla="*/ 147432 h 278002"/>
              <a:gd name="connsiteX7" fmla="*/ 17634 w 23196"/>
              <a:gd name="connsiteY7" fmla="*/ 107057 h 278002"/>
              <a:gd name="connsiteX8" fmla="*/ 15326 w 23196"/>
              <a:gd name="connsiteY8" fmla="*/ 30676 h 278002"/>
              <a:gd name="connsiteX9" fmla="*/ 13240 w 23196"/>
              <a:gd name="connsiteY9" fmla="*/ 9819 h 278002"/>
              <a:gd name="connsiteX10" fmla="*/ 10808 w 23196"/>
              <a:gd name="connsiteY10" fmla="*/ 1442 h 278002"/>
              <a:gd name="connsiteX11" fmla="*/ 3812 w 23196"/>
              <a:gd name="connsiteY11" fmla="*/ 907 h 278002"/>
              <a:gd name="connsiteX12" fmla="*/ 0 w 23196"/>
              <a:gd name="connsiteY12" fmla="*/ 12137 h 278002"/>
              <a:gd name="connsiteX13" fmla="*/ 1235 w 23196"/>
              <a:gd name="connsiteY13" fmla="*/ 29486 h 27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96" h="278002">
                <a:moveTo>
                  <a:pt x="18381" y="263546"/>
                </a:moveTo>
                <a:cubicBezTo>
                  <a:pt x="18387" y="263552"/>
                  <a:pt x="19121" y="282980"/>
                  <a:pt x="19895" y="276783"/>
                </a:cubicBezTo>
                <a:cubicBezTo>
                  <a:pt x="20273" y="276594"/>
                  <a:pt x="21267" y="258985"/>
                  <a:pt x="21870" y="250212"/>
                </a:cubicBezTo>
                <a:cubicBezTo>
                  <a:pt x="22385" y="242218"/>
                  <a:pt x="22898" y="236011"/>
                  <a:pt x="23196" y="225813"/>
                </a:cubicBezTo>
                <a:cubicBezTo>
                  <a:pt x="23170" y="220229"/>
                  <a:pt x="22585" y="210031"/>
                  <a:pt x="22436" y="201220"/>
                </a:cubicBezTo>
                <a:cubicBezTo>
                  <a:pt x="22026" y="186371"/>
                  <a:pt x="22319" y="187227"/>
                  <a:pt x="21579" y="172610"/>
                </a:cubicBezTo>
                <a:cubicBezTo>
                  <a:pt x="21168" y="163460"/>
                  <a:pt x="20406" y="158357"/>
                  <a:pt x="19749" y="147432"/>
                </a:cubicBezTo>
                <a:cubicBezTo>
                  <a:pt x="19092" y="136507"/>
                  <a:pt x="18381" y="126925"/>
                  <a:pt x="17634" y="107057"/>
                </a:cubicBezTo>
                <a:cubicBezTo>
                  <a:pt x="16703" y="82250"/>
                  <a:pt x="16146" y="45738"/>
                  <a:pt x="15326" y="30676"/>
                </a:cubicBezTo>
                <a:cubicBezTo>
                  <a:pt x="14901" y="24398"/>
                  <a:pt x="13939" y="15345"/>
                  <a:pt x="13240" y="9819"/>
                </a:cubicBezTo>
                <a:cubicBezTo>
                  <a:pt x="12421" y="2828"/>
                  <a:pt x="12231" y="5007"/>
                  <a:pt x="10808" y="1442"/>
                </a:cubicBezTo>
                <a:cubicBezTo>
                  <a:pt x="8581" y="333"/>
                  <a:pt x="5742" y="-875"/>
                  <a:pt x="3812" y="907"/>
                </a:cubicBezTo>
                <a:cubicBezTo>
                  <a:pt x="1882" y="2690"/>
                  <a:pt x="414" y="9156"/>
                  <a:pt x="0" y="12137"/>
                </a:cubicBezTo>
                <a:cubicBezTo>
                  <a:pt x="230" y="17188"/>
                  <a:pt x="901" y="23604"/>
                  <a:pt x="1235" y="29486"/>
                </a:cubicBezTo>
              </a:path>
            </a:pathLst>
          </a:custGeom>
          <a:noFill/>
          <a:ln w="63500">
            <a:solidFill>
              <a:schemeClr val="tx2">
                <a:alpha val="75000"/>
              </a:schemeClr>
            </a:solidFill>
            <a:headEnd type="triangle" w="med" len="sm"/>
            <a:tailEnd type="triangle" w="med" len="sm"/>
          </a:ln>
          <a:effectLst>
            <a:outerShdw blurRad="127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29">
            <a:extLst>
              <a:ext uri="{FF2B5EF4-FFF2-40B4-BE49-F238E27FC236}">
                <a16:creationId xmlns:a16="http://schemas.microsoft.com/office/drawing/2014/main" id="{69E52B67-DE4E-5748-D648-11553C2E6443}"/>
              </a:ext>
            </a:extLst>
          </p:cNvPr>
          <p:cNvSpPr txBox="1">
            <a:spLocks noChangeArrowheads="1"/>
          </p:cNvSpPr>
          <p:nvPr/>
        </p:nvSpPr>
        <p:spPr bwMode="auto">
          <a:xfrm>
            <a:off x="-4974089" y="2271858"/>
            <a:ext cx="302477"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堺市</a:t>
            </a:r>
          </a:p>
        </p:txBody>
      </p:sp>
      <p:grpSp>
        <p:nvGrpSpPr>
          <p:cNvPr id="22" name="グループ化 21">
            <a:extLst>
              <a:ext uri="{FF2B5EF4-FFF2-40B4-BE49-F238E27FC236}">
                <a16:creationId xmlns:a16="http://schemas.microsoft.com/office/drawing/2014/main" id="{C14849AE-5AD6-5177-A358-D91ED5BA794F}"/>
              </a:ext>
            </a:extLst>
          </p:cNvPr>
          <p:cNvGrpSpPr/>
          <p:nvPr/>
        </p:nvGrpSpPr>
        <p:grpSpPr>
          <a:xfrm>
            <a:off x="-6859741" y="7532341"/>
            <a:ext cx="1823936" cy="458258"/>
            <a:chOff x="14358937" y="6854140"/>
            <a:chExt cx="1823936" cy="325890"/>
          </a:xfrm>
        </p:grpSpPr>
        <p:sp>
          <p:nvSpPr>
            <p:cNvPr id="23" name="正方形/長方形 22">
              <a:extLst>
                <a:ext uri="{FF2B5EF4-FFF2-40B4-BE49-F238E27FC236}">
                  <a16:creationId xmlns:a16="http://schemas.microsoft.com/office/drawing/2014/main" id="{F4CD2B97-9A91-DFBC-90CA-8207CD3721B5}"/>
                </a:ext>
              </a:extLst>
            </p:cNvPr>
            <p:cNvSpPr/>
            <p:nvPr/>
          </p:nvSpPr>
          <p:spPr>
            <a:xfrm>
              <a:off x="14363699" y="6858001"/>
              <a:ext cx="1794311" cy="32202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24" name="テキスト ボックス 29">
              <a:extLst>
                <a:ext uri="{FF2B5EF4-FFF2-40B4-BE49-F238E27FC236}">
                  <a16:creationId xmlns:a16="http://schemas.microsoft.com/office/drawing/2014/main" id="{83BC8A0E-EA76-CF44-A254-D02191395834}"/>
                </a:ext>
              </a:extLst>
            </p:cNvPr>
            <p:cNvSpPr txBox="1">
              <a:spLocks noChangeArrowheads="1"/>
            </p:cNvSpPr>
            <p:nvPr/>
          </p:nvSpPr>
          <p:spPr bwMode="auto">
            <a:xfrm>
              <a:off x="14733953" y="6961154"/>
              <a:ext cx="1448920" cy="218875"/>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開通前：国道</a:t>
              </a:r>
              <a:r>
                <a:rPr lang="en-US" altLang="ja-JP" sz="700" dirty="0">
                  <a:latin typeface="HG丸ｺﾞｼｯｸM-PRO" panose="020F0600000000000000" pitchFamily="50" charset="-128"/>
                  <a:ea typeface="HG丸ｺﾞｼｯｸM-PRO" panose="020F0600000000000000" pitchFamily="50" charset="-128"/>
                </a:rPr>
                <a:t>310</a:t>
              </a:r>
              <a:r>
                <a:rPr lang="ja-JP" altLang="en-US" sz="700" dirty="0">
                  <a:latin typeface="HG丸ｺﾞｼｯｸM-PRO" panose="020F0600000000000000" pitchFamily="50" charset="-128"/>
                  <a:ea typeface="HG丸ｺﾞｼｯｸM-PRO" panose="020F0600000000000000" pitchFamily="50" charset="-128"/>
                </a:rPr>
                <a:t>号ルート</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開通後：堺アクセス道路ルート</a:t>
              </a:r>
              <a:endParaRPr lang="en-US" altLang="ja-JP" sz="700" dirty="0">
                <a:latin typeface="HG丸ｺﾞｼｯｸM-PRO" panose="020F0600000000000000" pitchFamily="50" charset="-128"/>
                <a:ea typeface="HG丸ｺﾞｼｯｸM-PRO" panose="020F0600000000000000" pitchFamily="50" charset="-128"/>
              </a:endParaRPr>
            </a:p>
          </p:txBody>
        </p:sp>
        <p:sp>
          <p:nvSpPr>
            <p:cNvPr id="25" name="フリーフォーム: 図形 24">
              <a:extLst>
                <a:ext uri="{FF2B5EF4-FFF2-40B4-BE49-F238E27FC236}">
                  <a16:creationId xmlns:a16="http://schemas.microsoft.com/office/drawing/2014/main" id="{2F3BC214-7057-8889-7997-5F33B4A92EE9}"/>
                </a:ext>
              </a:extLst>
            </p:cNvPr>
            <p:cNvSpPr/>
            <p:nvPr/>
          </p:nvSpPr>
          <p:spPr>
            <a:xfrm>
              <a:off x="14437096" y="7034679"/>
              <a:ext cx="324000"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38100">
              <a:solidFill>
                <a:schemeClr val="tx2"/>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BD9D4C51-CD71-85B6-B225-0C736E1955E1}"/>
                </a:ext>
              </a:extLst>
            </p:cNvPr>
            <p:cNvSpPr/>
            <p:nvPr/>
          </p:nvSpPr>
          <p:spPr>
            <a:xfrm>
              <a:off x="14437096" y="7113790"/>
              <a:ext cx="324000"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38100">
              <a:solidFill>
                <a:srgbClr val="C00000">
                  <a:alpha val="83000"/>
                </a:srgbClr>
              </a:solidFill>
              <a:prstDash val="solid"/>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9">
              <a:extLst>
                <a:ext uri="{FF2B5EF4-FFF2-40B4-BE49-F238E27FC236}">
                  <a16:creationId xmlns:a16="http://schemas.microsoft.com/office/drawing/2014/main" id="{EC00C50A-B6F9-A167-16F9-1FBE221D88A4}"/>
                </a:ext>
              </a:extLst>
            </p:cNvPr>
            <p:cNvSpPr txBox="1">
              <a:spLocks noChangeArrowheads="1"/>
            </p:cNvSpPr>
            <p:nvPr/>
          </p:nvSpPr>
          <p:spPr bwMode="auto">
            <a:xfrm>
              <a:off x="14358937" y="6854140"/>
              <a:ext cx="1399194" cy="142269"/>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阪和道堺</a:t>
              </a:r>
              <a:r>
                <a:rPr lang="en-US" altLang="ja-JP" sz="700" dirty="0">
                  <a:latin typeface="HG丸ｺﾞｼｯｸM-PRO" panose="020F0600000000000000" pitchFamily="50" charset="-128"/>
                  <a:ea typeface="HG丸ｺﾞｼｯｸM-PRO" panose="020F0600000000000000" pitchFamily="50" charset="-128"/>
                </a:rPr>
                <a:t>IC</a:t>
              </a:r>
              <a:r>
                <a:rPr lang="ja-JP" altLang="en-US" sz="700" dirty="0">
                  <a:latin typeface="HG丸ｺﾞｼｯｸM-PRO" panose="020F0600000000000000" pitchFamily="50" charset="-128"/>
                  <a:ea typeface="HG丸ｺﾞｼｯｸM-PRO" panose="020F0600000000000000" pitchFamily="50" charset="-128"/>
                </a:rPr>
                <a:t>へのアクセス</a:t>
              </a:r>
              <a:endParaRPr lang="en-US" altLang="ja-JP" sz="700" dirty="0">
                <a:latin typeface="HG丸ｺﾞｼｯｸM-PRO" panose="020F0600000000000000" pitchFamily="50" charset="-128"/>
                <a:ea typeface="HG丸ｺﾞｼｯｸM-PRO" panose="020F0600000000000000" pitchFamily="50" charset="-128"/>
              </a:endParaRPr>
            </a:p>
          </p:txBody>
        </p:sp>
      </p:grpSp>
      <p:sp>
        <p:nvSpPr>
          <p:cNvPr id="28" name="テキスト ボックス 29">
            <a:extLst>
              <a:ext uri="{FF2B5EF4-FFF2-40B4-BE49-F238E27FC236}">
                <a16:creationId xmlns:a16="http://schemas.microsoft.com/office/drawing/2014/main" id="{AC68C9CB-E389-2196-4956-6C3CA9367E71}"/>
              </a:ext>
            </a:extLst>
          </p:cNvPr>
          <p:cNvSpPr txBox="1">
            <a:spLocks noChangeArrowheads="1"/>
          </p:cNvSpPr>
          <p:nvPr/>
        </p:nvSpPr>
        <p:spPr bwMode="auto">
          <a:xfrm>
            <a:off x="-2740079" y="2896157"/>
            <a:ext cx="713565"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河内長野市</a:t>
            </a:r>
          </a:p>
        </p:txBody>
      </p:sp>
      <p:sp>
        <p:nvSpPr>
          <p:cNvPr id="29" name="フリーフォーム: 図形 28">
            <a:extLst>
              <a:ext uri="{FF2B5EF4-FFF2-40B4-BE49-F238E27FC236}">
                <a16:creationId xmlns:a16="http://schemas.microsoft.com/office/drawing/2014/main" id="{88F9EF7E-12F7-5A69-D87D-AE023B94C327}"/>
              </a:ext>
            </a:extLst>
          </p:cNvPr>
          <p:cNvSpPr/>
          <p:nvPr/>
        </p:nvSpPr>
        <p:spPr>
          <a:xfrm>
            <a:off x="-2099866" y="4471896"/>
            <a:ext cx="249702" cy="191648"/>
          </a:xfrm>
          <a:custGeom>
            <a:avLst/>
            <a:gdLst>
              <a:gd name="connsiteX0" fmla="*/ 0 w 285750"/>
              <a:gd name="connsiteY0" fmla="*/ 231775 h 298450"/>
              <a:gd name="connsiteX1" fmla="*/ 79375 w 285750"/>
              <a:gd name="connsiteY1" fmla="*/ 298450 h 298450"/>
              <a:gd name="connsiteX2" fmla="*/ 155575 w 285750"/>
              <a:gd name="connsiteY2" fmla="*/ 273050 h 298450"/>
              <a:gd name="connsiteX3" fmla="*/ 231775 w 285750"/>
              <a:gd name="connsiteY3" fmla="*/ 133350 h 298450"/>
              <a:gd name="connsiteX4" fmla="*/ 285750 w 285750"/>
              <a:gd name="connsiteY4" fmla="*/ 60325 h 298450"/>
              <a:gd name="connsiteX5" fmla="*/ 282575 w 285750"/>
              <a:gd name="connsiteY5" fmla="*/ 0 h 298450"/>
              <a:gd name="connsiteX6" fmla="*/ 222250 w 285750"/>
              <a:gd name="connsiteY6" fmla="*/ 0 h 298450"/>
              <a:gd name="connsiteX7" fmla="*/ 149225 w 285750"/>
              <a:gd name="connsiteY7" fmla="*/ 12700 h 298450"/>
              <a:gd name="connsiteX8" fmla="*/ 104775 w 285750"/>
              <a:gd name="connsiteY8" fmla="*/ 28575 h 298450"/>
              <a:gd name="connsiteX9" fmla="*/ 41275 w 285750"/>
              <a:gd name="connsiteY9" fmla="*/ 130175 h 298450"/>
              <a:gd name="connsiteX10" fmla="*/ 0 w 285750"/>
              <a:gd name="connsiteY10" fmla="*/ 231775 h 298450"/>
              <a:gd name="connsiteX0" fmla="*/ 0 w 285750"/>
              <a:gd name="connsiteY0" fmla="*/ 231775 h 298450"/>
              <a:gd name="connsiteX1" fmla="*/ 79375 w 285750"/>
              <a:gd name="connsiteY1" fmla="*/ 298450 h 298450"/>
              <a:gd name="connsiteX2" fmla="*/ 155575 w 285750"/>
              <a:gd name="connsiteY2" fmla="*/ 273050 h 298450"/>
              <a:gd name="connsiteX3" fmla="*/ 231775 w 285750"/>
              <a:gd name="connsiteY3" fmla="*/ 133350 h 298450"/>
              <a:gd name="connsiteX4" fmla="*/ 285750 w 285750"/>
              <a:gd name="connsiteY4" fmla="*/ 60325 h 298450"/>
              <a:gd name="connsiteX5" fmla="*/ 282575 w 285750"/>
              <a:gd name="connsiteY5" fmla="*/ 0 h 298450"/>
              <a:gd name="connsiteX6" fmla="*/ 222250 w 285750"/>
              <a:gd name="connsiteY6" fmla="*/ 0 h 298450"/>
              <a:gd name="connsiteX7" fmla="*/ 149225 w 285750"/>
              <a:gd name="connsiteY7" fmla="*/ 12700 h 298450"/>
              <a:gd name="connsiteX8" fmla="*/ 117475 w 285750"/>
              <a:gd name="connsiteY8" fmla="*/ 44450 h 298450"/>
              <a:gd name="connsiteX9" fmla="*/ 41275 w 285750"/>
              <a:gd name="connsiteY9" fmla="*/ 130175 h 298450"/>
              <a:gd name="connsiteX10" fmla="*/ 0 w 285750"/>
              <a:gd name="connsiteY10" fmla="*/ 231775 h 298450"/>
              <a:gd name="connsiteX0" fmla="*/ 0 w 285750"/>
              <a:gd name="connsiteY0" fmla="*/ 231775 h 298450"/>
              <a:gd name="connsiteX1" fmla="*/ 79375 w 285750"/>
              <a:gd name="connsiteY1" fmla="*/ 298450 h 298450"/>
              <a:gd name="connsiteX2" fmla="*/ 155575 w 285750"/>
              <a:gd name="connsiteY2" fmla="*/ 273050 h 298450"/>
              <a:gd name="connsiteX3" fmla="*/ 231775 w 285750"/>
              <a:gd name="connsiteY3" fmla="*/ 133350 h 298450"/>
              <a:gd name="connsiteX4" fmla="*/ 285750 w 285750"/>
              <a:gd name="connsiteY4" fmla="*/ 60325 h 298450"/>
              <a:gd name="connsiteX5" fmla="*/ 282575 w 285750"/>
              <a:gd name="connsiteY5" fmla="*/ 0 h 298450"/>
              <a:gd name="connsiteX6" fmla="*/ 222250 w 285750"/>
              <a:gd name="connsiteY6" fmla="*/ 0 h 298450"/>
              <a:gd name="connsiteX7" fmla="*/ 149225 w 285750"/>
              <a:gd name="connsiteY7" fmla="*/ 12700 h 298450"/>
              <a:gd name="connsiteX8" fmla="*/ 117475 w 285750"/>
              <a:gd name="connsiteY8" fmla="*/ 44450 h 298450"/>
              <a:gd name="connsiteX9" fmla="*/ 41275 w 285750"/>
              <a:gd name="connsiteY9" fmla="*/ 130175 h 298450"/>
              <a:gd name="connsiteX10" fmla="*/ 0 w 285750"/>
              <a:gd name="connsiteY10" fmla="*/ 231775 h 298450"/>
              <a:gd name="connsiteX0" fmla="*/ 0 w 285750"/>
              <a:gd name="connsiteY0" fmla="*/ 231775 h 298450"/>
              <a:gd name="connsiteX1" fmla="*/ 79375 w 285750"/>
              <a:gd name="connsiteY1" fmla="*/ 298450 h 298450"/>
              <a:gd name="connsiteX2" fmla="*/ 155575 w 285750"/>
              <a:gd name="connsiteY2" fmla="*/ 273050 h 298450"/>
              <a:gd name="connsiteX3" fmla="*/ 231775 w 285750"/>
              <a:gd name="connsiteY3" fmla="*/ 133350 h 298450"/>
              <a:gd name="connsiteX4" fmla="*/ 285750 w 285750"/>
              <a:gd name="connsiteY4" fmla="*/ 60325 h 298450"/>
              <a:gd name="connsiteX5" fmla="*/ 282575 w 285750"/>
              <a:gd name="connsiteY5" fmla="*/ 0 h 298450"/>
              <a:gd name="connsiteX6" fmla="*/ 222250 w 285750"/>
              <a:gd name="connsiteY6" fmla="*/ 0 h 298450"/>
              <a:gd name="connsiteX7" fmla="*/ 149225 w 285750"/>
              <a:gd name="connsiteY7" fmla="*/ 12700 h 298450"/>
              <a:gd name="connsiteX8" fmla="*/ 117475 w 285750"/>
              <a:gd name="connsiteY8" fmla="*/ 44450 h 298450"/>
              <a:gd name="connsiteX9" fmla="*/ 50800 w 285750"/>
              <a:gd name="connsiteY9" fmla="*/ 139700 h 298450"/>
              <a:gd name="connsiteX10" fmla="*/ 0 w 285750"/>
              <a:gd name="connsiteY10" fmla="*/ 231775 h 298450"/>
              <a:gd name="connsiteX0" fmla="*/ 0 w 285750"/>
              <a:gd name="connsiteY0" fmla="*/ 231775 h 296069"/>
              <a:gd name="connsiteX1" fmla="*/ 110331 w 285750"/>
              <a:gd name="connsiteY1" fmla="*/ 296069 h 296069"/>
              <a:gd name="connsiteX2" fmla="*/ 155575 w 285750"/>
              <a:gd name="connsiteY2" fmla="*/ 273050 h 296069"/>
              <a:gd name="connsiteX3" fmla="*/ 231775 w 285750"/>
              <a:gd name="connsiteY3" fmla="*/ 133350 h 296069"/>
              <a:gd name="connsiteX4" fmla="*/ 285750 w 285750"/>
              <a:gd name="connsiteY4" fmla="*/ 60325 h 296069"/>
              <a:gd name="connsiteX5" fmla="*/ 282575 w 285750"/>
              <a:gd name="connsiteY5" fmla="*/ 0 h 296069"/>
              <a:gd name="connsiteX6" fmla="*/ 222250 w 285750"/>
              <a:gd name="connsiteY6" fmla="*/ 0 h 296069"/>
              <a:gd name="connsiteX7" fmla="*/ 149225 w 285750"/>
              <a:gd name="connsiteY7" fmla="*/ 12700 h 296069"/>
              <a:gd name="connsiteX8" fmla="*/ 117475 w 285750"/>
              <a:gd name="connsiteY8" fmla="*/ 44450 h 296069"/>
              <a:gd name="connsiteX9" fmla="*/ 50800 w 285750"/>
              <a:gd name="connsiteY9" fmla="*/ 139700 h 296069"/>
              <a:gd name="connsiteX10" fmla="*/ 0 w 285750"/>
              <a:gd name="connsiteY10" fmla="*/ 231775 h 296069"/>
              <a:gd name="connsiteX0" fmla="*/ 0 w 285750"/>
              <a:gd name="connsiteY0" fmla="*/ 231775 h 296069"/>
              <a:gd name="connsiteX1" fmla="*/ 110331 w 285750"/>
              <a:gd name="connsiteY1" fmla="*/ 296069 h 296069"/>
              <a:gd name="connsiteX2" fmla="*/ 141288 w 285750"/>
              <a:gd name="connsiteY2" fmla="*/ 284956 h 296069"/>
              <a:gd name="connsiteX3" fmla="*/ 231775 w 285750"/>
              <a:gd name="connsiteY3" fmla="*/ 133350 h 296069"/>
              <a:gd name="connsiteX4" fmla="*/ 285750 w 285750"/>
              <a:gd name="connsiteY4" fmla="*/ 60325 h 296069"/>
              <a:gd name="connsiteX5" fmla="*/ 282575 w 285750"/>
              <a:gd name="connsiteY5" fmla="*/ 0 h 296069"/>
              <a:gd name="connsiteX6" fmla="*/ 222250 w 285750"/>
              <a:gd name="connsiteY6" fmla="*/ 0 h 296069"/>
              <a:gd name="connsiteX7" fmla="*/ 149225 w 285750"/>
              <a:gd name="connsiteY7" fmla="*/ 12700 h 296069"/>
              <a:gd name="connsiteX8" fmla="*/ 117475 w 285750"/>
              <a:gd name="connsiteY8" fmla="*/ 44450 h 296069"/>
              <a:gd name="connsiteX9" fmla="*/ 50800 w 285750"/>
              <a:gd name="connsiteY9" fmla="*/ 139700 h 296069"/>
              <a:gd name="connsiteX10" fmla="*/ 0 w 285750"/>
              <a:gd name="connsiteY10" fmla="*/ 231775 h 296069"/>
              <a:gd name="connsiteX0" fmla="*/ 0 w 285750"/>
              <a:gd name="connsiteY0" fmla="*/ 231775 h 296069"/>
              <a:gd name="connsiteX1" fmla="*/ 110331 w 285750"/>
              <a:gd name="connsiteY1" fmla="*/ 296069 h 296069"/>
              <a:gd name="connsiteX2" fmla="*/ 141288 w 285750"/>
              <a:gd name="connsiteY2" fmla="*/ 284956 h 296069"/>
              <a:gd name="connsiteX3" fmla="*/ 231775 w 285750"/>
              <a:gd name="connsiteY3" fmla="*/ 133350 h 296069"/>
              <a:gd name="connsiteX4" fmla="*/ 285750 w 285750"/>
              <a:gd name="connsiteY4" fmla="*/ 60325 h 296069"/>
              <a:gd name="connsiteX5" fmla="*/ 282575 w 285750"/>
              <a:gd name="connsiteY5" fmla="*/ 0 h 296069"/>
              <a:gd name="connsiteX6" fmla="*/ 222250 w 285750"/>
              <a:gd name="connsiteY6" fmla="*/ 0 h 296069"/>
              <a:gd name="connsiteX7" fmla="*/ 149225 w 285750"/>
              <a:gd name="connsiteY7" fmla="*/ 12700 h 296069"/>
              <a:gd name="connsiteX8" fmla="*/ 117475 w 285750"/>
              <a:gd name="connsiteY8" fmla="*/ 44450 h 296069"/>
              <a:gd name="connsiteX9" fmla="*/ 50800 w 285750"/>
              <a:gd name="connsiteY9" fmla="*/ 139700 h 296069"/>
              <a:gd name="connsiteX10" fmla="*/ 0 w 285750"/>
              <a:gd name="connsiteY10" fmla="*/ 231775 h 29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296069">
                <a:moveTo>
                  <a:pt x="0" y="231775"/>
                </a:moveTo>
                <a:lnTo>
                  <a:pt x="110331" y="296069"/>
                </a:lnTo>
                <a:lnTo>
                  <a:pt x="141288" y="284956"/>
                </a:lnTo>
                <a:lnTo>
                  <a:pt x="231775" y="133350"/>
                </a:lnTo>
                <a:lnTo>
                  <a:pt x="285750" y="60325"/>
                </a:lnTo>
                <a:lnTo>
                  <a:pt x="282575" y="0"/>
                </a:lnTo>
                <a:lnTo>
                  <a:pt x="222250" y="0"/>
                </a:lnTo>
                <a:lnTo>
                  <a:pt x="149225" y="12700"/>
                </a:lnTo>
                <a:lnTo>
                  <a:pt x="117475" y="44450"/>
                </a:lnTo>
                <a:lnTo>
                  <a:pt x="50800" y="139700"/>
                </a:lnTo>
                <a:lnTo>
                  <a:pt x="0" y="231775"/>
                </a:lnTo>
                <a:close/>
              </a:path>
            </a:pathLst>
          </a:custGeom>
          <a:solidFill>
            <a:srgbClr val="FF0000">
              <a:alpha val="52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0D6145D2-F046-7693-3165-B26860D466CB}"/>
              </a:ext>
            </a:extLst>
          </p:cNvPr>
          <p:cNvSpPr/>
          <p:nvPr/>
        </p:nvSpPr>
        <p:spPr>
          <a:xfrm flipV="1">
            <a:off x="-2315193" y="3759925"/>
            <a:ext cx="611876" cy="428603"/>
          </a:xfrm>
          <a:custGeom>
            <a:avLst/>
            <a:gdLst>
              <a:gd name="connsiteX0" fmla="*/ 0 w 850900"/>
              <a:gd name="connsiteY0" fmla="*/ 0 h 0"/>
              <a:gd name="connsiteX1" fmla="*/ 850900 w 850900"/>
              <a:gd name="connsiteY1" fmla="*/ 0 h 0"/>
              <a:gd name="connsiteX0" fmla="*/ 0 w 10943"/>
              <a:gd name="connsiteY0" fmla="*/ 0 h 11168"/>
              <a:gd name="connsiteX1" fmla="*/ 10943 w 10943"/>
              <a:gd name="connsiteY1" fmla="*/ 11168 h 11168"/>
              <a:gd name="connsiteX0" fmla="*/ 0 w 10943"/>
              <a:gd name="connsiteY0" fmla="*/ 0 h 11168"/>
              <a:gd name="connsiteX1" fmla="*/ 10943 w 10943"/>
              <a:gd name="connsiteY1" fmla="*/ 11168 h 11168"/>
              <a:gd name="connsiteX0" fmla="*/ 0 w 10943"/>
              <a:gd name="connsiteY0" fmla="*/ 0 h 11168"/>
              <a:gd name="connsiteX1" fmla="*/ 10943 w 10943"/>
              <a:gd name="connsiteY1" fmla="*/ 11168 h 11168"/>
            </a:gdLst>
            <a:ahLst/>
            <a:cxnLst>
              <a:cxn ang="0">
                <a:pos x="connsiteX0" y="connsiteY0"/>
              </a:cxn>
              <a:cxn ang="0">
                <a:pos x="connsiteX1" y="connsiteY1"/>
              </a:cxn>
            </a:cxnLst>
            <a:rect l="l" t="t" r="r" b="b"/>
            <a:pathLst>
              <a:path w="10943" h="11168">
                <a:moveTo>
                  <a:pt x="0" y="0"/>
                </a:moveTo>
                <a:cubicBezTo>
                  <a:pt x="504" y="414"/>
                  <a:pt x="10910" y="11168"/>
                  <a:pt x="10943" y="11168"/>
                </a:cubicBez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フリーフォーム: 図形 35">
            <a:extLst>
              <a:ext uri="{FF2B5EF4-FFF2-40B4-BE49-F238E27FC236}">
                <a16:creationId xmlns:a16="http://schemas.microsoft.com/office/drawing/2014/main" id="{935988DD-0672-6604-024D-14B838DA16B5}"/>
              </a:ext>
            </a:extLst>
          </p:cNvPr>
          <p:cNvSpPr/>
          <p:nvPr/>
        </p:nvSpPr>
        <p:spPr>
          <a:xfrm flipV="1">
            <a:off x="-1876247" y="4585860"/>
            <a:ext cx="532498" cy="54083"/>
          </a:xfrm>
          <a:custGeom>
            <a:avLst/>
            <a:gdLst>
              <a:gd name="connsiteX0" fmla="*/ 0 w 850900"/>
              <a:gd name="connsiteY0" fmla="*/ 0 h 0"/>
              <a:gd name="connsiteX1" fmla="*/ 850900 w 850900"/>
              <a:gd name="connsiteY1" fmla="*/ 0 h 0"/>
            </a:gdLst>
            <a:ahLst/>
            <a:cxnLst>
              <a:cxn ang="0">
                <a:pos x="connsiteX0" y="connsiteY0"/>
              </a:cxn>
              <a:cxn ang="0">
                <a:pos x="connsiteX1" y="connsiteY1"/>
              </a:cxn>
            </a:cxnLst>
            <a:rect l="l" t="t" r="r" b="b"/>
            <a:pathLst>
              <a:path w="850900">
                <a:moveTo>
                  <a:pt x="0" y="0"/>
                </a:moveTo>
                <a:lnTo>
                  <a:pt x="850900" y="0"/>
                </a:ln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29">
            <a:extLst>
              <a:ext uri="{FF2B5EF4-FFF2-40B4-BE49-F238E27FC236}">
                <a16:creationId xmlns:a16="http://schemas.microsoft.com/office/drawing/2014/main" id="{E67E0939-A933-F36A-141F-853A6043275C}"/>
              </a:ext>
            </a:extLst>
          </p:cNvPr>
          <p:cNvSpPr txBox="1">
            <a:spLocks noChangeArrowheads="1"/>
          </p:cNvSpPr>
          <p:nvPr/>
        </p:nvSpPr>
        <p:spPr bwMode="auto">
          <a:xfrm>
            <a:off x="-1306503" y="3917445"/>
            <a:ext cx="1127026" cy="584775"/>
          </a:xfrm>
          <a:prstGeom prst="rect">
            <a:avLst/>
          </a:prstGeom>
          <a:solidFill>
            <a:schemeClr val="bg1"/>
          </a:solidFill>
          <a:ln w="9525">
            <a:solidFill>
              <a:srgbClr val="C00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solidFill>
                  <a:srgbClr val="FF0000"/>
                </a:solidFill>
                <a:latin typeface="HG丸ｺﾞｼｯｸM-PRO" panose="020F0600000000000000" pitchFamily="50" charset="-128"/>
                <a:ea typeface="HG丸ｺﾞｼｯｸM-PRO" panose="020F0600000000000000" pitchFamily="50" charset="-128"/>
              </a:rPr>
              <a:t>府道大野天野線</a:t>
            </a:r>
            <a:endParaRPr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en-US" altLang="ja-JP" sz="800" b="1" dirty="0">
                <a:solidFill>
                  <a:srgbClr val="FF0000"/>
                </a:solidFill>
                <a:latin typeface="HG丸ｺﾞｼｯｸM-PRO" panose="020F0600000000000000" pitchFamily="50" charset="-128"/>
                <a:ea typeface="HG丸ｺﾞｼｯｸM-PRO" panose="020F0600000000000000" pitchFamily="50" charset="-128"/>
              </a:rPr>
              <a:t>(</a:t>
            </a:r>
            <a:r>
              <a:rPr lang="ja-JP" altLang="en-US" sz="800" b="1" dirty="0">
                <a:solidFill>
                  <a:srgbClr val="FF0000"/>
                </a:solidFill>
                <a:latin typeface="HG丸ｺﾞｼｯｸM-PRO" panose="020F0600000000000000" pitchFamily="50" charset="-128"/>
                <a:ea typeface="HG丸ｺﾞｼｯｸM-PRO" panose="020F0600000000000000" pitchFamily="50" charset="-128"/>
              </a:rPr>
              <a:t>都</a:t>
            </a:r>
            <a:r>
              <a:rPr lang="en-US" altLang="ja-JP" sz="800" b="1" dirty="0">
                <a:solidFill>
                  <a:srgbClr val="FF0000"/>
                </a:solidFill>
                <a:latin typeface="HG丸ｺﾞｼｯｸM-PRO" panose="020F0600000000000000" pitchFamily="50" charset="-128"/>
                <a:ea typeface="HG丸ｺﾞｼｯｸM-PRO" panose="020F0600000000000000" pitchFamily="50" charset="-128"/>
              </a:rPr>
              <a:t>)</a:t>
            </a:r>
            <a:r>
              <a:rPr lang="ja-JP" altLang="en-US" sz="800" b="1" dirty="0">
                <a:solidFill>
                  <a:srgbClr val="FF0000"/>
                </a:solidFill>
                <a:latin typeface="HG丸ｺﾞｼｯｸM-PRO" panose="020F0600000000000000" pitchFamily="50" charset="-128"/>
                <a:ea typeface="HG丸ｺﾞｼｯｸM-PRO" panose="020F0600000000000000" pitchFamily="50" charset="-128"/>
              </a:rPr>
              <a:t>大阪河内長野線</a:t>
            </a:r>
            <a:endParaRPr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800" b="1" dirty="0">
                <a:solidFill>
                  <a:srgbClr val="FF0000"/>
                </a:solidFill>
                <a:latin typeface="HG丸ｺﾞｼｯｸM-PRO" panose="020F0600000000000000" pitchFamily="50" charset="-128"/>
                <a:ea typeface="HG丸ｺﾞｼｯｸM-PRO" panose="020F0600000000000000" pitchFamily="50" charset="-128"/>
              </a:rPr>
              <a:t>事業箇所</a:t>
            </a:r>
            <a:endParaRPr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en-US" altLang="ja-JP" sz="800" b="1" dirty="0">
                <a:solidFill>
                  <a:srgbClr val="FF0000"/>
                </a:solidFill>
                <a:latin typeface="HG丸ｺﾞｼｯｸM-PRO" panose="020F0600000000000000" pitchFamily="50" charset="-128"/>
                <a:ea typeface="HG丸ｺﾞｼｯｸM-PRO" panose="020F0600000000000000" pitchFamily="50" charset="-128"/>
              </a:rPr>
              <a:t>L=1.0km W=25m</a:t>
            </a:r>
            <a:endParaRPr lang="ja-JP" altLang="en-US" sz="8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38" name="フリーフォーム: 図形 37">
            <a:extLst>
              <a:ext uri="{FF2B5EF4-FFF2-40B4-BE49-F238E27FC236}">
                <a16:creationId xmlns:a16="http://schemas.microsoft.com/office/drawing/2014/main" id="{D15F76C1-43B3-602A-95AF-882A0102FC5C}"/>
              </a:ext>
            </a:extLst>
          </p:cNvPr>
          <p:cNvSpPr/>
          <p:nvPr/>
        </p:nvSpPr>
        <p:spPr>
          <a:xfrm flipV="1">
            <a:off x="-1705699" y="3702776"/>
            <a:ext cx="361950" cy="60522"/>
          </a:xfrm>
          <a:custGeom>
            <a:avLst/>
            <a:gdLst>
              <a:gd name="connsiteX0" fmla="*/ 0 w 850900"/>
              <a:gd name="connsiteY0" fmla="*/ 0 h 0"/>
              <a:gd name="connsiteX1" fmla="*/ 850900 w 850900"/>
              <a:gd name="connsiteY1" fmla="*/ 0 h 0"/>
            </a:gdLst>
            <a:ahLst/>
            <a:cxnLst>
              <a:cxn ang="0">
                <a:pos x="connsiteX0" y="connsiteY0"/>
              </a:cxn>
              <a:cxn ang="0">
                <a:pos x="connsiteX1" y="connsiteY1"/>
              </a:cxn>
            </a:cxnLst>
            <a:rect l="l" t="t" r="r" b="b"/>
            <a:pathLst>
              <a:path w="850900">
                <a:moveTo>
                  <a:pt x="0" y="0"/>
                </a:moveTo>
                <a:lnTo>
                  <a:pt x="850900" y="0"/>
                </a:ln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6DE2EA4C-B15D-7714-A8D5-E9A3A8EA4AD1}"/>
              </a:ext>
            </a:extLst>
          </p:cNvPr>
          <p:cNvSpPr/>
          <p:nvPr/>
        </p:nvSpPr>
        <p:spPr>
          <a:xfrm rot="5400000">
            <a:off x="-1965432" y="4086359"/>
            <a:ext cx="881571" cy="210628"/>
          </a:xfrm>
          <a:custGeom>
            <a:avLst/>
            <a:gdLst>
              <a:gd name="connsiteX0" fmla="*/ 0 w 850900"/>
              <a:gd name="connsiteY0" fmla="*/ 0 h 0"/>
              <a:gd name="connsiteX1" fmla="*/ 850900 w 850900"/>
              <a:gd name="connsiteY1" fmla="*/ 0 h 0"/>
            </a:gdLst>
            <a:ahLst/>
            <a:cxnLst>
              <a:cxn ang="0">
                <a:pos x="connsiteX0" y="connsiteY0"/>
              </a:cxn>
              <a:cxn ang="0">
                <a:pos x="connsiteX1" y="connsiteY1"/>
              </a:cxn>
            </a:cxnLst>
            <a:rect l="l" t="t" r="r" b="b"/>
            <a:pathLst>
              <a:path w="850900">
                <a:moveTo>
                  <a:pt x="0" y="0"/>
                </a:moveTo>
                <a:lnTo>
                  <a:pt x="850900" y="0"/>
                </a:lnTo>
              </a:path>
            </a:pathLst>
          </a:custGeom>
          <a:noFill/>
          <a:ln w="15875">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29">
            <a:extLst>
              <a:ext uri="{FF2B5EF4-FFF2-40B4-BE49-F238E27FC236}">
                <a16:creationId xmlns:a16="http://schemas.microsoft.com/office/drawing/2014/main" id="{A047AF40-CD7C-4D0E-728E-26A3E3DC5160}"/>
              </a:ext>
            </a:extLst>
          </p:cNvPr>
          <p:cNvSpPr txBox="1">
            <a:spLocks noChangeArrowheads="1"/>
          </p:cNvSpPr>
          <p:nvPr/>
        </p:nvSpPr>
        <p:spPr bwMode="auto">
          <a:xfrm>
            <a:off x="-1263064" y="2189150"/>
            <a:ext cx="709395" cy="215444"/>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FF0000"/>
                </a:solidFill>
                <a:latin typeface="HG丸ｺﾞｼｯｸM-PRO" panose="020F0600000000000000" pitchFamily="50" charset="-128"/>
                <a:ea typeface="HG丸ｺﾞｼｯｸM-PRO" panose="020F0600000000000000" pitchFamily="50" charset="-128"/>
              </a:rPr>
              <a:t>未着手区間</a:t>
            </a:r>
          </a:p>
        </p:txBody>
      </p:sp>
      <p:sp>
        <p:nvSpPr>
          <p:cNvPr id="41" name="フリーフォーム: 図形 40">
            <a:extLst>
              <a:ext uri="{FF2B5EF4-FFF2-40B4-BE49-F238E27FC236}">
                <a16:creationId xmlns:a16="http://schemas.microsoft.com/office/drawing/2014/main" id="{C131742D-59FC-C62A-40CF-979D48F9447C}"/>
              </a:ext>
            </a:extLst>
          </p:cNvPr>
          <p:cNvSpPr/>
          <p:nvPr/>
        </p:nvSpPr>
        <p:spPr>
          <a:xfrm rot="5400000">
            <a:off x="-3131543" y="2043952"/>
            <a:ext cx="3213793" cy="210628"/>
          </a:xfrm>
          <a:custGeom>
            <a:avLst/>
            <a:gdLst>
              <a:gd name="connsiteX0" fmla="*/ 0 w 850900"/>
              <a:gd name="connsiteY0" fmla="*/ 0 h 0"/>
              <a:gd name="connsiteX1" fmla="*/ 850900 w 850900"/>
              <a:gd name="connsiteY1" fmla="*/ 0 h 0"/>
            </a:gdLst>
            <a:ahLst/>
            <a:cxnLst>
              <a:cxn ang="0">
                <a:pos x="connsiteX0" y="connsiteY0"/>
              </a:cxn>
              <a:cxn ang="0">
                <a:pos x="connsiteX1" y="connsiteY1"/>
              </a:cxn>
            </a:cxnLst>
            <a:rect l="l" t="t" r="r" b="b"/>
            <a:pathLst>
              <a:path w="850900">
                <a:moveTo>
                  <a:pt x="0" y="0"/>
                </a:moveTo>
                <a:lnTo>
                  <a:pt x="850900" y="0"/>
                </a:lnTo>
              </a:path>
            </a:pathLst>
          </a:custGeom>
          <a:noFill/>
          <a:ln w="15875">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3">
            <a:extLst>
              <a:ext uri="{FF2B5EF4-FFF2-40B4-BE49-F238E27FC236}">
                <a16:creationId xmlns:a16="http://schemas.microsoft.com/office/drawing/2014/main" id="{77B96F33-96E8-CF40-242E-04E5A38F4273}"/>
              </a:ext>
            </a:extLst>
          </p:cNvPr>
          <p:cNvGrpSpPr>
            <a:grpSpLocks noChangeAspect="1"/>
          </p:cNvGrpSpPr>
          <p:nvPr/>
        </p:nvGrpSpPr>
        <p:grpSpPr bwMode="auto">
          <a:xfrm>
            <a:off x="-1004589" y="2658809"/>
            <a:ext cx="255587" cy="246063"/>
            <a:chOff x="2663825" y="1838325"/>
            <a:chExt cx="255588" cy="246063"/>
          </a:xfrm>
        </p:grpSpPr>
        <p:sp>
          <p:nvSpPr>
            <p:cNvPr id="43" name="AutoShape 145">
              <a:extLst>
                <a:ext uri="{FF2B5EF4-FFF2-40B4-BE49-F238E27FC236}">
                  <a16:creationId xmlns:a16="http://schemas.microsoft.com/office/drawing/2014/main" id="{856EA96B-71B5-E9C3-1FD8-1D9CD120D661}"/>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4" name="Freeform 146">
              <a:extLst>
                <a:ext uri="{FF2B5EF4-FFF2-40B4-BE49-F238E27FC236}">
                  <a16:creationId xmlns:a16="http://schemas.microsoft.com/office/drawing/2014/main" id="{1F2EAD37-E111-4E06-4142-6EAE576202C3}"/>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45" name="Freeform 147">
              <a:extLst>
                <a:ext uri="{FF2B5EF4-FFF2-40B4-BE49-F238E27FC236}">
                  <a16:creationId xmlns:a16="http://schemas.microsoft.com/office/drawing/2014/main" id="{F50A8920-6162-21E0-5744-E4CDDC496139}"/>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6" name="Rectangle 148">
              <a:extLst>
                <a:ext uri="{FF2B5EF4-FFF2-40B4-BE49-F238E27FC236}">
                  <a16:creationId xmlns:a16="http://schemas.microsoft.com/office/drawing/2014/main" id="{7136B73D-6810-3C8C-609F-4984D6CCFA50}"/>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170</a:t>
              </a:r>
              <a:endParaRPr lang="en-US" altLang="ja-JP" sz="1000" b="0" spc="-100" dirty="0">
                <a:latin typeface="HGPｺﾞｼｯｸE" pitchFamily="50" charset="-128"/>
                <a:ea typeface="HGPｺﾞｼｯｸE" pitchFamily="50" charset="-128"/>
              </a:endParaRPr>
            </a:p>
          </p:txBody>
        </p:sp>
      </p:grpSp>
      <p:grpSp>
        <p:nvGrpSpPr>
          <p:cNvPr id="47" name="グループ化 3">
            <a:extLst>
              <a:ext uri="{FF2B5EF4-FFF2-40B4-BE49-F238E27FC236}">
                <a16:creationId xmlns:a16="http://schemas.microsoft.com/office/drawing/2014/main" id="{F8A0DF4D-4631-D618-AA53-C68282B32066}"/>
              </a:ext>
            </a:extLst>
          </p:cNvPr>
          <p:cNvGrpSpPr>
            <a:grpSpLocks noChangeAspect="1"/>
          </p:cNvGrpSpPr>
          <p:nvPr/>
        </p:nvGrpSpPr>
        <p:grpSpPr bwMode="auto">
          <a:xfrm>
            <a:off x="-768052" y="4842705"/>
            <a:ext cx="255587" cy="246063"/>
            <a:chOff x="2663825" y="1838325"/>
            <a:chExt cx="255588" cy="246063"/>
          </a:xfrm>
        </p:grpSpPr>
        <p:sp>
          <p:nvSpPr>
            <p:cNvPr id="48" name="AutoShape 145">
              <a:extLst>
                <a:ext uri="{FF2B5EF4-FFF2-40B4-BE49-F238E27FC236}">
                  <a16:creationId xmlns:a16="http://schemas.microsoft.com/office/drawing/2014/main" id="{808F8D39-E812-C36E-717D-2B19A120051D}"/>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9" name="Freeform 146">
              <a:extLst>
                <a:ext uri="{FF2B5EF4-FFF2-40B4-BE49-F238E27FC236}">
                  <a16:creationId xmlns:a16="http://schemas.microsoft.com/office/drawing/2014/main" id="{95B52FC8-1015-EFED-DFDC-6F27AB8F0E47}"/>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50" name="Freeform 147">
              <a:extLst>
                <a:ext uri="{FF2B5EF4-FFF2-40B4-BE49-F238E27FC236}">
                  <a16:creationId xmlns:a16="http://schemas.microsoft.com/office/drawing/2014/main" id="{ED6B8295-3CD1-1850-9424-2803DCBDF69B}"/>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 name="Rectangle 148">
              <a:extLst>
                <a:ext uri="{FF2B5EF4-FFF2-40B4-BE49-F238E27FC236}">
                  <a16:creationId xmlns:a16="http://schemas.microsoft.com/office/drawing/2014/main" id="{1F82E3D1-578B-ABEF-DECC-A179C5B3DB29}"/>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371</a:t>
              </a:r>
              <a:endParaRPr lang="en-US" altLang="ja-JP" sz="1000" b="0" spc="-100" dirty="0">
                <a:latin typeface="HGPｺﾞｼｯｸE" pitchFamily="50" charset="-128"/>
                <a:ea typeface="HGPｺﾞｼｯｸE" pitchFamily="50" charset="-128"/>
              </a:endParaRPr>
            </a:p>
          </p:txBody>
        </p:sp>
      </p:grpSp>
      <p:cxnSp>
        <p:nvCxnSpPr>
          <p:cNvPr id="52" name="直線矢印コネクタ 51">
            <a:extLst>
              <a:ext uri="{FF2B5EF4-FFF2-40B4-BE49-F238E27FC236}">
                <a16:creationId xmlns:a16="http://schemas.microsoft.com/office/drawing/2014/main" id="{B59EA1CB-331E-670B-2BE5-5A6D14CC0157}"/>
              </a:ext>
            </a:extLst>
          </p:cNvPr>
          <p:cNvCxnSpPr>
            <a:cxnSpLocks/>
            <a:stCxn id="39955" idx="2"/>
            <a:endCxn id="29" idx="6"/>
          </p:cNvCxnSpPr>
          <p:nvPr/>
        </p:nvCxnSpPr>
        <p:spPr bwMode="auto">
          <a:xfrm flipH="1">
            <a:off x="-1905653" y="4170158"/>
            <a:ext cx="43830" cy="301738"/>
          </a:xfrm>
          <a:prstGeom prst="straightConnector1">
            <a:avLst/>
          </a:prstGeom>
          <a:ln w="1587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グループ化 3">
            <a:extLst>
              <a:ext uri="{FF2B5EF4-FFF2-40B4-BE49-F238E27FC236}">
                <a16:creationId xmlns:a16="http://schemas.microsoft.com/office/drawing/2014/main" id="{160ED620-32BA-6AC2-D49F-D59951589F71}"/>
              </a:ext>
            </a:extLst>
          </p:cNvPr>
          <p:cNvGrpSpPr>
            <a:grpSpLocks noChangeAspect="1"/>
          </p:cNvGrpSpPr>
          <p:nvPr/>
        </p:nvGrpSpPr>
        <p:grpSpPr bwMode="auto">
          <a:xfrm>
            <a:off x="-1919199" y="2229617"/>
            <a:ext cx="255587" cy="246063"/>
            <a:chOff x="2663825" y="1838325"/>
            <a:chExt cx="255588" cy="246063"/>
          </a:xfrm>
        </p:grpSpPr>
        <p:sp>
          <p:nvSpPr>
            <p:cNvPr id="54" name="AutoShape 145">
              <a:extLst>
                <a:ext uri="{FF2B5EF4-FFF2-40B4-BE49-F238E27FC236}">
                  <a16:creationId xmlns:a16="http://schemas.microsoft.com/office/drawing/2014/main" id="{1514C15B-2DEC-8331-CE4A-5D7EF01834FD}"/>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5" name="Freeform 146">
              <a:extLst>
                <a:ext uri="{FF2B5EF4-FFF2-40B4-BE49-F238E27FC236}">
                  <a16:creationId xmlns:a16="http://schemas.microsoft.com/office/drawing/2014/main" id="{166A1F87-EC84-D125-A920-84DC9F1EBE15}"/>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56" name="Freeform 147">
              <a:extLst>
                <a:ext uri="{FF2B5EF4-FFF2-40B4-BE49-F238E27FC236}">
                  <a16:creationId xmlns:a16="http://schemas.microsoft.com/office/drawing/2014/main" id="{32EAB2BE-C121-B47E-6A5B-DC7FF7F3CD90}"/>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7" name="Rectangle 148">
              <a:extLst>
                <a:ext uri="{FF2B5EF4-FFF2-40B4-BE49-F238E27FC236}">
                  <a16:creationId xmlns:a16="http://schemas.microsoft.com/office/drawing/2014/main" id="{F2BA12FC-C468-0926-B594-4B8CB86524B3}"/>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170</a:t>
              </a:r>
              <a:endParaRPr lang="en-US" altLang="ja-JP" sz="1000" b="0" spc="-100" dirty="0">
                <a:latin typeface="HGPｺﾞｼｯｸE" pitchFamily="50" charset="-128"/>
                <a:ea typeface="HGPｺﾞｼｯｸE" pitchFamily="50" charset="-128"/>
              </a:endParaRPr>
            </a:p>
          </p:txBody>
        </p:sp>
      </p:grpSp>
      <p:sp>
        <p:nvSpPr>
          <p:cNvPr id="63" name="テキスト ボックス 29">
            <a:extLst>
              <a:ext uri="{FF2B5EF4-FFF2-40B4-BE49-F238E27FC236}">
                <a16:creationId xmlns:a16="http://schemas.microsoft.com/office/drawing/2014/main" id="{FB2F0CF3-C26F-CD25-B969-6897D933F357}"/>
              </a:ext>
            </a:extLst>
          </p:cNvPr>
          <p:cNvSpPr txBox="1">
            <a:spLocks noChangeArrowheads="1"/>
          </p:cNvSpPr>
          <p:nvPr/>
        </p:nvSpPr>
        <p:spPr bwMode="auto">
          <a:xfrm rot="20101053">
            <a:off x="-5649524" y="1917195"/>
            <a:ext cx="697663" cy="123111"/>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0000FF"/>
                </a:solidFill>
                <a:latin typeface="HG丸ｺﾞｼｯｸM-PRO" panose="020F0600000000000000" pitchFamily="50" charset="-128"/>
                <a:ea typeface="HG丸ｺﾞｼｯｸM-PRO" panose="020F0600000000000000" pitchFamily="50" charset="-128"/>
              </a:rPr>
              <a:t>阪和自動車道</a:t>
            </a:r>
          </a:p>
        </p:txBody>
      </p:sp>
      <p:pic>
        <p:nvPicPr>
          <p:cNvPr id="39936" name="図 39935" descr="ロゴ&#10;&#10;自動的に生成された説明">
            <a:extLst>
              <a:ext uri="{FF2B5EF4-FFF2-40B4-BE49-F238E27FC236}">
                <a16:creationId xmlns:a16="http://schemas.microsoft.com/office/drawing/2014/main" id="{F16AFEF9-5ABB-7653-A13A-87593F037E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9894" y="635784"/>
            <a:ext cx="240943" cy="335513"/>
          </a:xfrm>
          <a:prstGeom prst="rect">
            <a:avLst/>
          </a:prstGeom>
        </p:spPr>
      </p:pic>
      <p:sp>
        <p:nvSpPr>
          <p:cNvPr id="39937" name="テキスト ボックス 29">
            <a:extLst>
              <a:ext uri="{FF2B5EF4-FFF2-40B4-BE49-F238E27FC236}">
                <a16:creationId xmlns:a16="http://schemas.microsoft.com/office/drawing/2014/main" id="{31D4A8C1-D743-52B3-D0DB-5FBEB53172C4}"/>
              </a:ext>
            </a:extLst>
          </p:cNvPr>
          <p:cNvSpPr txBox="1">
            <a:spLocks noChangeArrowheads="1"/>
          </p:cNvSpPr>
          <p:nvPr/>
        </p:nvSpPr>
        <p:spPr bwMode="auto">
          <a:xfrm>
            <a:off x="-4734852" y="1260475"/>
            <a:ext cx="238663" cy="123111"/>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0000FF"/>
                </a:solidFill>
                <a:latin typeface="HG丸ｺﾞｼｯｸM-PRO" panose="020F0600000000000000" pitchFamily="50" charset="-128"/>
                <a:ea typeface="HG丸ｺﾞｼｯｸM-PRO" panose="020F0600000000000000" pitchFamily="50" charset="-128"/>
              </a:rPr>
              <a:t>堺</a:t>
            </a:r>
            <a:r>
              <a:rPr lang="en-US" altLang="ja-JP" sz="800" dirty="0">
                <a:solidFill>
                  <a:srgbClr val="0000FF"/>
                </a:solidFill>
                <a:latin typeface="HG丸ｺﾞｼｯｸM-PRO" panose="020F0600000000000000" pitchFamily="50" charset="-128"/>
                <a:ea typeface="HG丸ｺﾞｼｯｸM-PRO" panose="020F0600000000000000" pitchFamily="50" charset="-128"/>
              </a:rPr>
              <a:t>IC</a:t>
            </a:r>
            <a:endParaRPr lang="ja-JP" altLang="en-US" sz="800" dirty="0">
              <a:solidFill>
                <a:srgbClr val="0000FF"/>
              </a:solidFill>
              <a:latin typeface="HG丸ｺﾞｼｯｸM-PRO" panose="020F0600000000000000" pitchFamily="50" charset="-128"/>
              <a:ea typeface="HG丸ｺﾞｼｯｸM-PRO" panose="020F0600000000000000" pitchFamily="50" charset="-128"/>
            </a:endParaRPr>
          </a:p>
        </p:txBody>
      </p:sp>
      <p:sp>
        <p:nvSpPr>
          <p:cNvPr id="39938" name="テキスト ボックス 29">
            <a:extLst>
              <a:ext uri="{FF2B5EF4-FFF2-40B4-BE49-F238E27FC236}">
                <a16:creationId xmlns:a16="http://schemas.microsoft.com/office/drawing/2014/main" id="{1B32D296-D0E8-452B-2DAE-2BA0B92DD2A4}"/>
              </a:ext>
            </a:extLst>
          </p:cNvPr>
          <p:cNvSpPr txBox="1">
            <a:spLocks noChangeArrowheads="1"/>
          </p:cNvSpPr>
          <p:nvPr/>
        </p:nvSpPr>
        <p:spPr bwMode="auto">
          <a:xfrm>
            <a:off x="-5431522" y="1082766"/>
            <a:ext cx="356036" cy="123111"/>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0000FF"/>
                </a:solidFill>
                <a:latin typeface="HG丸ｺﾞｼｯｸM-PRO" panose="020F0600000000000000" pitchFamily="50" charset="-128"/>
                <a:ea typeface="HG丸ｺﾞｼｯｸM-PRO" panose="020F0600000000000000" pitchFamily="50" charset="-128"/>
              </a:rPr>
              <a:t>平井</a:t>
            </a:r>
            <a:r>
              <a:rPr lang="en-US" altLang="ja-JP" sz="800" dirty="0">
                <a:solidFill>
                  <a:srgbClr val="0000FF"/>
                </a:solidFill>
                <a:latin typeface="HG丸ｺﾞｼｯｸM-PRO" panose="020F0600000000000000" pitchFamily="50" charset="-128"/>
                <a:ea typeface="HG丸ｺﾞｼｯｸM-PRO" panose="020F0600000000000000" pitchFamily="50" charset="-128"/>
              </a:rPr>
              <a:t>IC</a:t>
            </a:r>
            <a:endParaRPr lang="ja-JP" altLang="en-US" sz="800" dirty="0">
              <a:solidFill>
                <a:srgbClr val="0000FF"/>
              </a:solidFill>
              <a:latin typeface="HG丸ｺﾞｼｯｸM-PRO" panose="020F0600000000000000" pitchFamily="50" charset="-128"/>
              <a:ea typeface="HG丸ｺﾞｼｯｸM-PRO" panose="020F0600000000000000" pitchFamily="50" charset="-128"/>
            </a:endParaRPr>
          </a:p>
        </p:txBody>
      </p:sp>
      <p:sp>
        <p:nvSpPr>
          <p:cNvPr id="39939" name="テキスト ボックス 29">
            <a:extLst>
              <a:ext uri="{FF2B5EF4-FFF2-40B4-BE49-F238E27FC236}">
                <a16:creationId xmlns:a16="http://schemas.microsoft.com/office/drawing/2014/main" id="{9005512C-7E51-097E-FF2B-4A15421A0E00}"/>
              </a:ext>
            </a:extLst>
          </p:cNvPr>
          <p:cNvSpPr txBox="1">
            <a:spLocks noChangeArrowheads="1"/>
          </p:cNvSpPr>
          <p:nvPr/>
        </p:nvSpPr>
        <p:spPr bwMode="auto">
          <a:xfrm>
            <a:off x="-5860389" y="2925281"/>
            <a:ext cx="651135" cy="123111"/>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0000FF"/>
                </a:solidFill>
                <a:latin typeface="HG丸ｺﾞｼｯｸM-PRO" panose="020F0600000000000000" pitchFamily="50" charset="-128"/>
                <a:ea typeface="HG丸ｺﾞｼｯｸM-PRO" panose="020F0600000000000000" pitchFamily="50" charset="-128"/>
              </a:rPr>
              <a:t>岸和田和泉</a:t>
            </a:r>
            <a:r>
              <a:rPr lang="en-US" altLang="ja-JP" sz="800" dirty="0">
                <a:solidFill>
                  <a:srgbClr val="0000FF"/>
                </a:solidFill>
                <a:latin typeface="HG丸ｺﾞｼｯｸM-PRO" panose="020F0600000000000000" pitchFamily="50" charset="-128"/>
                <a:ea typeface="HG丸ｺﾞｼｯｸM-PRO" panose="020F0600000000000000" pitchFamily="50" charset="-128"/>
              </a:rPr>
              <a:t>IC</a:t>
            </a:r>
            <a:endParaRPr lang="ja-JP" altLang="en-US" sz="800" dirty="0">
              <a:solidFill>
                <a:srgbClr val="0000FF"/>
              </a:solidFill>
              <a:latin typeface="HG丸ｺﾞｼｯｸM-PRO" panose="020F0600000000000000" pitchFamily="50" charset="-128"/>
              <a:ea typeface="HG丸ｺﾞｼｯｸM-PRO" panose="020F0600000000000000" pitchFamily="50" charset="-128"/>
            </a:endParaRPr>
          </a:p>
        </p:txBody>
      </p:sp>
      <p:grpSp>
        <p:nvGrpSpPr>
          <p:cNvPr id="39940" name="グループ化 3">
            <a:extLst>
              <a:ext uri="{FF2B5EF4-FFF2-40B4-BE49-F238E27FC236}">
                <a16:creationId xmlns:a16="http://schemas.microsoft.com/office/drawing/2014/main" id="{42E08EB6-F3C2-9816-5656-E49C452D7B91}"/>
              </a:ext>
            </a:extLst>
          </p:cNvPr>
          <p:cNvGrpSpPr>
            <a:grpSpLocks noChangeAspect="1"/>
          </p:cNvGrpSpPr>
          <p:nvPr/>
        </p:nvGrpSpPr>
        <p:grpSpPr bwMode="auto">
          <a:xfrm>
            <a:off x="-1290339" y="1211009"/>
            <a:ext cx="255587" cy="246063"/>
            <a:chOff x="2663825" y="1838325"/>
            <a:chExt cx="255588" cy="246063"/>
          </a:xfrm>
        </p:grpSpPr>
        <p:sp>
          <p:nvSpPr>
            <p:cNvPr id="39941" name="AutoShape 145">
              <a:extLst>
                <a:ext uri="{FF2B5EF4-FFF2-40B4-BE49-F238E27FC236}">
                  <a16:creationId xmlns:a16="http://schemas.microsoft.com/office/drawing/2014/main" id="{23DF767D-BB7E-6902-0BC7-DF60A3F50731}"/>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9942" name="Freeform 146">
              <a:extLst>
                <a:ext uri="{FF2B5EF4-FFF2-40B4-BE49-F238E27FC236}">
                  <a16:creationId xmlns:a16="http://schemas.microsoft.com/office/drawing/2014/main" id="{8083DFE2-903C-7407-4FF7-91A32369F48A}"/>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39944" name="Freeform 147">
              <a:extLst>
                <a:ext uri="{FF2B5EF4-FFF2-40B4-BE49-F238E27FC236}">
                  <a16:creationId xmlns:a16="http://schemas.microsoft.com/office/drawing/2014/main" id="{7D4BF868-EC2D-F257-114E-438E07A5D8DD}"/>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46" name="Rectangle 148">
              <a:extLst>
                <a:ext uri="{FF2B5EF4-FFF2-40B4-BE49-F238E27FC236}">
                  <a16:creationId xmlns:a16="http://schemas.microsoft.com/office/drawing/2014/main" id="{5BA304A3-5433-C5C3-B7D6-57C9C61BC87B}"/>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309</a:t>
              </a:r>
              <a:endParaRPr lang="en-US" altLang="ja-JP" sz="1000" b="0" spc="-100" dirty="0">
                <a:latin typeface="HGPｺﾞｼｯｸE" pitchFamily="50" charset="-128"/>
                <a:ea typeface="HGPｺﾞｼｯｸE" pitchFamily="50" charset="-128"/>
              </a:endParaRPr>
            </a:p>
          </p:txBody>
        </p:sp>
      </p:grpSp>
      <p:grpSp>
        <p:nvGrpSpPr>
          <p:cNvPr id="39947" name="グループ化 3">
            <a:extLst>
              <a:ext uri="{FF2B5EF4-FFF2-40B4-BE49-F238E27FC236}">
                <a16:creationId xmlns:a16="http://schemas.microsoft.com/office/drawing/2014/main" id="{9430F6A7-70B7-6574-B502-9C829E758258}"/>
              </a:ext>
            </a:extLst>
          </p:cNvPr>
          <p:cNvGrpSpPr>
            <a:grpSpLocks noChangeAspect="1"/>
          </p:cNvGrpSpPr>
          <p:nvPr/>
        </p:nvGrpSpPr>
        <p:grpSpPr bwMode="auto">
          <a:xfrm>
            <a:off x="-5594654" y="4471895"/>
            <a:ext cx="255587" cy="246063"/>
            <a:chOff x="2663825" y="1838325"/>
            <a:chExt cx="255588" cy="246063"/>
          </a:xfrm>
        </p:grpSpPr>
        <p:sp>
          <p:nvSpPr>
            <p:cNvPr id="39948" name="AutoShape 145">
              <a:extLst>
                <a:ext uri="{FF2B5EF4-FFF2-40B4-BE49-F238E27FC236}">
                  <a16:creationId xmlns:a16="http://schemas.microsoft.com/office/drawing/2014/main" id="{380E4EAF-826A-583E-C507-47F13030BB6A}"/>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9949" name="Freeform 146">
              <a:extLst>
                <a:ext uri="{FF2B5EF4-FFF2-40B4-BE49-F238E27FC236}">
                  <a16:creationId xmlns:a16="http://schemas.microsoft.com/office/drawing/2014/main" id="{7AA15E70-CE84-AEFA-EF80-524F9A6BBD08}"/>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39950" name="Freeform 147">
              <a:extLst>
                <a:ext uri="{FF2B5EF4-FFF2-40B4-BE49-F238E27FC236}">
                  <a16:creationId xmlns:a16="http://schemas.microsoft.com/office/drawing/2014/main" id="{C61DE1EF-A34D-CD23-F24D-AB82D5029ED5}"/>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51" name="Rectangle 148">
              <a:extLst>
                <a:ext uri="{FF2B5EF4-FFF2-40B4-BE49-F238E27FC236}">
                  <a16:creationId xmlns:a16="http://schemas.microsoft.com/office/drawing/2014/main" id="{AD4B9BEE-70A3-7DAF-B5CC-04009BC2E9CD}"/>
                </a:ext>
              </a:extLst>
            </p:cNvPr>
            <p:cNvSpPr>
              <a:spLocks noChangeArrowheads="1"/>
            </p:cNvSpPr>
            <p:nvPr/>
          </p:nvSpPr>
          <p:spPr bwMode="auto">
            <a:xfrm>
              <a:off x="2697937"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480</a:t>
              </a:r>
              <a:endParaRPr lang="en-US" altLang="ja-JP" sz="1000" b="0" spc="-100" dirty="0">
                <a:latin typeface="HGPｺﾞｼｯｸE" pitchFamily="50" charset="-128"/>
                <a:ea typeface="HGPｺﾞｼｯｸE" pitchFamily="50" charset="-128"/>
              </a:endParaRPr>
            </a:p>
          </p:txBody>
        </p:sp>
      </p:grpSp>
      <p:sp>
        <p:nvSpPr>
          <p:cNvPr id="39953" name="テキスト ボックス 29">
            <a:extLst>
              <a:ext uri="{FF2B5EF4-FFF2-40B4-BE49-F238E27FC236}">
                <a16:creationId xmlns:a16="http://schemas.microsoft.com/office/drawing/2014/main" id="{FA142F6A-357B-E1B6-D612-E1E976ECF328}"/>
              </a:ext>
            </a:extLst>
          </p:cNvPr>
          <p:cNvSpPr txBox="1">
            <a:spLocks noChangeArrowheads="1"/>
          </p:cNvSpPr>
          <p:nvPr/>
        </p:nvSpPr>
        <p:spPr bwMode="auto">
          <a:xfrm>
            <a:off x="-1311768" y="555916"/>
            <a:ext cx="363322" cy="9233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600" dirty="0">
                <a:latin typeface="HG丸ｺﾞｼｯｸM-PRO" panose="020F0600000000000000" pitchFamily="50" charset="-128"/>
                <a:ea typeface="HG丸ｺﾞｼｯｸM-PRO" panose="020F0600000000000000" pitchFamily="50" charset="-128"/>
              </a:rPr>
              <a:t>至大阪市</a:t>
            </a:r>
          </a:p>
        </p:txBody>
      </p:sp>
      <p:sp>
        <p:nvSpPr>
          <p:cNvPr id="39954" name="テキスト ボックス 29">
            <a:extLst>
              <a:ext uri="{FF2B5EF4-FFF2-40B4-BE49-F238E27FC236}">
                <a16:creationId xmlns:a16="http://schemas.microsoft.com/office/drawing/2014/main" id="{47F8DFCB-E577-F11A-F2A7-E884A4C32192}"/>
              </a:ext>
            </a:extLst>
          </p:cNvPr>
          <p:cNvSpPr txBox="1">
            <a:spLocks noChangeArrowheads="1"/>
          </p:cNvSpPr>
          <p:nvPr/>
        </p:nvSpPr>
        <p:spPr bwMode="auto">
          <a:xfrm>
            <a:off x="-5131510" y="5088190"/>
            <a:ext cx="484838" cy="9233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600" dirty="0">
                <a:latin typeface="HG丸ｺﾞｼｯｸM-PRO" panose="020F0600000000000000" pitchFamily="50" charset="-128"/>
                <a:ea typeface="HG丸ｺﾞｼｯｸM-PRO" panose="020F0600000000000000" pitchFamily="50" charset="-128"/>
              </a:rPr>
              <a:t>至 和歌山県</a:t>
            </a:r>
          </a:p>
        </p:txBody>
      </p:sp>
      <p:sp>
        <p:nvSpPr>
          <p:cNvPr id="39955" name="テキスト ボックス 29">
            <a:extLst>
              <a:ext uri="{FF2B5EF4-FFF2-40B4-BE49-F238E27FC236}">
                <a16:creationId xmlns:a16="http://schemas.microsoft.com/office/drawing/2014/main" id="{CED1EB2B-5503-7D49-FAE5-759873CC2E76}"/>
              </a:ext>
            </a:extLst>
          </p:cNvPr>
          <p:cNvSpPr txBox="1">
            <a:spLocks noChangeArrowheads="1"/>
          </p:cNvSpPr>
          <p:nvPr/>
        </p:nvSpPr>
        <p:spPr bwMode="auto">
          <a:xfrm>
            <a:off x="-2275383" y="3923937"/>
            <a:ext cx="827120" cy="246221"/>
          </a:xfrm>
          <a:prstGeom prst="rect">
            <a:avLst/>
          </a:prstGeom>
          <a:solidFill>
            <a:schemeClr val="bg1"/>
          </a:solidFill>
          <a:ln w="6350">
            <a:solidFill>
              <a:schemeClr val="tx1"/>
            </a:solid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zh-TW" altLang="en-US" sz="800" b="1" dirty="0">
                <a:latin typeface="HG丸ｺﾞｼｯｸM-PRO" panose="020F0600000000000000" pitchFamily="50" charset="-128"/>
                <a:ea typeface="HG丸ｺﾞｼｯｸM-PRO" panose="020F0600000000000000" pitchFamily="50" charset="-128"/>
              </a:rPr>
              <a:t>赤峰市民広場</a:t>
            </a:r>
            <a:endParaRPr lang="en-US" altLang="zh-TW" sz="800" b="1" dirty="0">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800" b="1" dirty="0">
                <a:latin typeface="HG丸ｺﾞｼｯｸM-PRO" panose="020F0600000000000000" pitchFamily="50" charset="-128"/>
                <a:ea typeface="HG丸ｺﾞｼｯｸM-PRO" panose="020F0600000000000000" pitchFamily="50" charset="-128"/>
              </a:rPr>
              <a:t>後方支援活動拠点</a:t>
            </a:r>
          </a:p>
        </p:txBody>
      </p:sp>
      <p:sp>
        <p:nvSpPr>
          <p:cNvPr id="39956" name="テキスト ボックス 29">
            <a:extLst>
              <a:ext uri="{FF2B5EF4-FFF2-40B4-BE49-F238E27FC236}">
                <a16:creationId xmlns:a16="http://schemas.microsoft.com/office/drawing/2014/main" id="{1C8138BB-9C0D-A4ED-6FE7-E9CFF1A8E7CD}"/>
              </a:ext>
            </a:extLst>
          </p:cNvPr>
          <p:cNvSpPr txBox="1">
            <a:spLocks noChangeArrowheads="1"/>
          </p:cNvSpPr>
          <p:nvPr/>
        </p:nvSpPr>
        <p:spPr bwMode="auto">
          <a:xfrm rot="20107824">
            <a:off x="-2070811" y="1815341"/>
            <a:ext cx="123111" cy="1081157"/>
          </a:xfrm>
          <a:prstGeom prst="rect">
            <a:avLst/>
          </a:prstGeom>
          <a:solidFill>
            <a:schemeClr val="bg1">
              <a:alpha val="76000"/>
            </a:schemeClr>
          </a:solidFill>
          <a:ln w="9525">
            <a:noFill/>
            <a:miter lim="800000"/>
            <a:headEnd/>
            <a:tailEnd/>
          </a:ln>
        </p:spPr>
        <p:txBody>
          <a:bodyPr vert="eaVert"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FF0000"/>
                </a:solidFill>
                <a:latin typeface="HG丸ｺﾞｼｯｸM-PRO" panose="020F0600000000000000" pitchFamily="50" charset="-128"/>
                <a:ea typeface="HG丸ｺﾞｼｯｸM-PRO" panose="020F0600000000000000" pitchFamily="50" charset="-128"/>
              </a:rPr>
              <a:t>（都）大阪河内長野線</a:t>
            </a:r>
          </a:p>
        </p:txBody>
      </p:sp>
      <p:sp>
        <p:nvSpPr>
          <p:cNvPr id="39957" name="テキスト ボックス 29">
            <a:extLst>
              <a:ext uri="{FF2B5EF4-FFF2-40B4-BE49-F238E27FC236}">
                <a16:creationId xmlns:a16="http://schemas.microsoft.com/office/drawing/2014/main" id="{3C27250C-66FE-7BCF-2C16-FF238DFEB0FD}"/>
              </a:ext>
            </a:extLst>
          </p:cNvPr>
          <p:cNvSpPr txBox="1">
            <a:spLocks noChangeArrowheads="1"/>
          </p:cNvSpPr>
          <p:nvPr/>
        </p:nvSpPr>
        <p:spPr bwMode="auto">
          <a:xfrm rot="21366455">
            <a:off x="-6087492" y="1198919"/>
            <a:ext cx="697663" cy="123111"/>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0000FF"/>
                </a:solidFill>
                <a:latin typeface="HG丸ｺﾞｼｯｸM-PRO" panose="020F0600000000000000" pitchFamily="50" charset="-128"/>
                <a:ea typeface="HG丸ｺﾞｼｯｸM-PRO" panose="020F0600000000000000" pitchFamily="50" charset="-128"/>
              </a:rPr>
              <a:t>堺泉北道路</a:t>
            </a:r>
          </a:p>
        </p:txBody>
      </p:sp>
      <p:grpSp>
        <p:nvGrpSpPr>
          <p:cNvPr id="39958" name="グループ化 3">
            <a:extLst>
              <a:ext uri="{FF2B5EF4-FFF2-40B4-BE49-F238E27FC236}">
                <a16:creationId xmlns:a16="http://schemas.microsoft.com/office/drawing/2014/main" id="{355BB1F9-C7B7-AD04-CB0C-05CE357D35E1}"/>
              </a:ext>
            </a:extLst>
          </p:cNvPr>
          <p:cNvGrpSpPr>
            <a:grpSpLocks noChangeAspect="1"/>
          </p:cNvGrpSpPr>
          <p:nvPr/>
        </p:nvGrpSpPr>
        <p:grpSpPr bwMode="auto">
          <a:xfrm>
            <a:off x="-2891204" y="904836"/>
            <a:ext cx="255587" cy="246063"/>
            <a:chOff x="2663825" y="1838325"/>
            <a:chExt cx="255588" cy="246063"/>
          </a:xfrm>
        </p:grpSpPr>
        <p:sp>
          <p:nvSpPr>
            <p:cNvPr id="39959" name="AutoShape 145">
              <a:extLst>
                <a:ext uri="{FF2B5EF4-FFF2-40B4-BE49-F238E27FC236}">
                  <a16:creationId xmlns:a16="http://schemas.microsoft.com/office/drawing/2014/main" id="{42678106-64C5-48A0-55E9-70B87F6E64E4}"/>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9960" name="Freeform 146">
              <a:extLst>
                <a:ext uri="{FF2B5EF4-FFF2-40B4-BE49-F238E27FC236}">
                  <a16:creationId xmlns:a16="http://schemas.microsoft.com/office/drawing/2014/main" id="{10A2A5CA-A460-762C-AD0C-2F765DBEDFFA}"/>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39961" name="Freeform 147">
              <a:extLst>
                <a:ext uri="{FF2B5EF4-FFF2-40B4-BE49-F238E27FC236}">
                  <a16:creationId xmlns:a16="http://schemas.microsoft.com/office/drawing/2014/main" id="{0413A9ED-DBB5-B9EE-526E-E17391401C0B}"/>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73" name="Rectangle 148">
              <a:extLst>
                <a:ext uri="{FF2B5EF4-FFF2-40B4-BE49-F238E27FC236}">
                  <a16:creationId xmlns:a16="http://schemas.microsoft.com/office/drawing/2014/main" id="{38CA1690-F274-987E-A73E-ADA8CCF2738E}"/>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310</a:t>
              </a:r>
              <a:endParaRPr lang="en-US" altLang="ja-JP" sz="1000" b="0" spc="-100" dirty="0">
                <a:latin typeface="HGPｺﾞｼｯｸE" pitchFamily="50" charset="-128"/>
                <a:ea typeface="HGPｺﾞｼｯｸE" pitchFamily="50" charset="-128"/>
              </a:endParaRPr>
            </a:p>
          </p:txBody>
        </p:sp>
      </p:grpSp>
      <p:sp>
        <p:nvSpPr>
          <p:cNvPr id="39974" name="テキスト ボックス 29">
            <a:extLst>
              <a:ext uri="{FF2B5EF4-FFF2-40B4-BE49-F238E27FC236}">
                <a16:creationId xmlns:a16="http://schemas.microsoft.com/office/drawing/2014/main" id="{21DAC3B0-D555-EB48-1ADB-3CD403BA3E5C}"/>
              </a:ext>
            </a:extLst>
          </p:cNvPr>
          <p:cNvSpPr txBox="1">
            <a:spLocks noChangeArrowheads="1"/>
          </p:cNvSpPr>
          <p:nvPr/>
        </p:nvSpPr>
        <p:spPr bwMode="auto">
          <a:xfrm>
            <a:off x="-3412123" y="2057532"/>
            <a:ext cx="923835" cy="288147"/>
          </a:xfrm>
          <a:prstGeom prst="rect">
            <a:avLst/>
          </a:prstGeom>
          <a:solidFill>
            <a:schemeClr val="bg1"/>
          </a:solidFill>
          <a:ln w="9525">
            <a:solidFill>
              <a:srgbClr val="1F497D"/>
            </a:solidFill>
            <a:miter lim="800000"/>
            <a:headEnd/>
            <a:tailEnd/>
          </a:ln>
          <a:effectLst>
            <a:outerShdw blurRad="50800" dist="38100" dir="2700000" algn="tl" rotWithShape="0">
              <a:prstClr val="black">
                <a:alpha val="40000"/>
              </a:prstClr>
            </a:outerShdw>
          </a:effectLst>
        </p:spPr>
        <p:txBody>
          <a:bodyPr wrap="square" lIns="36000" tIns="36000" rIns="36000" bIns="36000"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b="1" dirty="0">
                <a:solidFill>
                  <a:srgbClr val="1F497D"/>
                </a:solidFill>
                <a:latin typeface="HG丸ｺﾞｼｯｸM-PRO" panose="020F0600000000000000" pitchFamily="50" charset="-128"/>
                <a:ea typeface="HG丸ｺﾞｼｯｸM-PRO" panose="020F0600000000000000" pitchFamily="50" charset="-128"/>
              </a:rPr>
              <a:t>国道</a:t>
            </a:r>
            <a:r>
              <a:rPr lang="en-US" altLang="ja-JP" sz="700" b="1" dirty="0">
                <a:solidFill>
                  <a:srgbClr val="1F497D"/>
                </a:solidFill>
                <a:latin typeface="HG丸ｺﾞｼｯｸM-PRO" panose="020F0600000000000000" pitchFamily="50" charset="-128"/>
                <a:ea typeface="HG丸ｺﾞｼｯｸM-PRO" panose="020F0600000000000000" pitchFamily="50" charset="-128"/>
              </a:rPr>
              <a:t>310</a:t>
            </a:r>
            <a:r>
              <a:rPr lang="ja-JP" altLang="en-US" sz="700" b="1" dirty="0">
                <a:solidFill>
                  <a:srgbClr val="1F497D"/>
                </a:solidFill>
                <a:latin typeface="HG丸ｺﾞｼｯｸM-PRO" panose="020F0600000000000000" pitchFamily="50" charset="-128"/>
                <a:ea typeface="HG丸ｺﾞｼｯｸM-PRO" panose="020F0600000000000000" pitchFamily="50" charset="-128"/>
              </a:rPr>
              <a:t>号からの</a:t>
            </a:r>
            <a:endParaRPr lang="en-US" altLang="ja-JP" sz="700" b="1" dirty="0">
              <a:solidFill>
                <a:srgbClr val="1F497D"/>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700" b="1" dirty="0">
                <a:solidFill>
                  <a:srgbClr val="1F497D"/>
                </a:solidFill>
                <a:latin typeface="HG丸ｺﾞｼｯｸM-PRO" panose="020F0600000000000000" pitchFamily="50" charset="-128"/>
                <a:ea typeface="HG丸ｺﾞｼｯｸM-PRO" panose="020F0600000000000000" pitchFamily="50" charset="-128"/>
              </a:rPr>
              <a:t>アクセスルート</a:t>
            </a:r>
            <a:endParaRPr lang="en-US" altLang="ja-JP" sz="700" b="1" dirty="0">
              <a:solidFill>
                <a:srgbClr val="1F497D"/>
              </a:solidFill>
              <a:latin typeface="HG丸ｺﾞｼｯｸM-PRO" panose="020F0600000000000000" pitchFamily="50" charset="-128"/>
              <a:ea typeface="HG丸ｺﾞｼｯｸM-PRO" panose="020F0600000000000000" pitchFamily="50" charset="-128"/>
            </a:endParaRPr>
          </a:p>
        </p:txBody>
      </p:sp>
      <p:cxnSp>
        <p:nvCxnSpPr>
          <p:cNvPr id="39975" name="直線矢印コネクタ 39974">
            <a:extLst>
              <a:ext uri="{FF2B5EF4-FFF2-40B4-BE49-F238E27FC236}">
                <a16:creationId xmlns:a16="http://schemas.microsoft.com/office/drawing/2014/main" id="{64207212-06C7-A236-DA87-D4D2127C1DD6}"/>
              </a:ext>
            </a:extLst>
          </p:cNvPr>
          <p:cNvCxnSpPr>
            <a:cxnSpLocks/>
            <a:stCxn id="39998" idx="0"/>
          </p:cNvCxnSpPr>
          <p:nvPr/>
        </p:nvCxnSpPr>
        <p:spPr bwMode="auto">
          <a:xfrm flipV="1">
            <a:off x="-4309730" y="3057742"/>
            <a:ext cx="663378" cy="575494"/>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980" name="直線矢印コネクタ 39979">
            <a:extLst>
              <a:ext uri="{FF2B5EF4-FFF2-40B4-BE49-F238E27FC236}">
                <a16:creationId xmlns:a16="http://schemas.microsoft.com/office/drawing/2014/main" id="{D6FC9961-432B-A31F-5466-8F8734C4C825}"/>
              </a:ext>
            </a:extLst>
          </p:cNvPr>
          <p:cNvCxnSpPr>
            <a:cxnSpLocks/>
            <a:stCxn id="39974" idx="0"/>
          </p:cNvCxnSpPr>
          <p:nvPr/>
        </p:nvCxnSpPr>
        <p:spPr bwMode="auto">
          <a:xfrm flipV="1">
            <a:off x="-2950205" y="1498044"/>
            <a:ext cx="359549" cy="559488"/>
          </a:xfrm>
          <a:prstGeom prst="straightConnector1">
            <a:avLst/>
          </a:prstGeom>
          <a:ln w="15875" cmpd="sng">
            <a:solidFill>
              <a:srgbClr val="1F497D"/>
            </a:solidFill>
            <a:tailEnd type="triangle"/>
          </a:ln>
        </p:spPr>
        <p:style>
          <a:lnRef idx="1">
            <a:schemeClr val="accent1"/>
          </a:lnRef>
          <a:fillRef idx="0">
            <a:schemeClr val="accent1"/>
          </a:fillRef>
          <a:effectRef idx="0">
            <a:schemeClr val="accent1"/>
          </a:effectRef>
          <a:fontRef idx="minor">
            <a:schemeClr val="tx1"/>
          </a:fontRef>
        </p:style>
      </p:cxnSp>
      <p:grpSp>
        <p:nvGrpSpPr>
          <p:cNvPr id="39985" name="グループ化 39984">
            <a:extLst>
              <a:ext uri="{FF2B5EF4-FFF2-40B4-BE49-F238E27FC236}">
                <a16:creationId xmlns:a16="http://schemas.microsoft.com/office/drawing/2014/main" id="{5A619843-1650-6C74-8ABB-A54F4BE11D6A}"/>
              </a:ext>
            </a:extLst>
          </p:cNvPr>
          <p:cNvGrpSpPr/>
          <p:nvPr/>
        </p:nvGrpSpPr>
        <p:grpSpPr>
          <a:xfrm>
            <a:off x="-6849361" y="6502558"/>
            <a:ext cx="1148980" cy="991439"/>
            <a:chOff x="14363700" y="6858000"/>
            <a:chExt cx="1148980" cy="705060"/>
          </a:xfrm>
        </p:grpSpPr>
        <p:sp>
          <p:nvSpPr>
            <p:cNvPr id="39986" name="正方形/長方形 39985">
              <a:extLst>
                <a:ext uri="{FF2B5EF4-FFF2-40B4-BE49-F238E27FC236}">
                  <a16:creationId xmlns:a16="http://schemas.microsoft.com/office/drawing/2014/main" id="{7D139B82-D948-FD28-C057-7519E842872A}"/>
                </a:ext>
              </a:extLst>
            </p:cNvPr>
            <p:cNvSpPr/>
            <p:nvPr/>
          </p:nvSpPr>
          <p:spPr>
            <a:xfrm>
              <a:off x="14363700" y="6858000"/>
              <a:ext cx="1049060" cy="7050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39987" name="テキスト ボックス 29">
              <a:extLst>
                <a:ext uri="{FF2B5EF4-FFF2-40B4-BE49-F238E27FC236}">
                  <a16:creationId xmlns:a16="http://schemas.microsoft.com/office/drawing/2014/main" id="{7A4CE32C-0BC1-D2D5-4C84-42EA75C30854}"/>
                </a:ext>
              </a:extLst>
            </p:cNvPr>
            <p:cNvSpPr txBox="1">
              <a:spLocks noChangeArrowheads="1"/>
            </p:cNvSpPr>
            <p:nvPr/>
          </p:nvSpPr>
          <p:spPr bwMode="auto">
            <a:xfrm>
              <a:off x="14665215" y="6961154"/>
              <a:ext cx="847465" cy="601906"/>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開通済み区間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未着手区間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その他計画道路</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高速道路</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一般国道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主要地方道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一般県道</a:t>
              </a:r>
              <a:endParaRPr lang="en-US" altLang="ja-JP" sz="700" dirty="0">
                <a:latin typeface="HG丸ｺﾞｼｯｸM-PRO" panose="020F0600000000000000" pitchFamily="50" charset="-128"/>
                <a:ea typeface="HG丸ｺﾞｼｯｸM-PRO" panose="020F0600000000000000" pitchFamily="50" charset="-128"/>
              </a:endParaRPr>
            </a:p>
          </p:txBody>
        </p:sp>
        <p:sp>
          <p:nvSpPr>
            <p:cNvPr id="39988" name="テキスト ボックス 29">
              <a:extLst>
                <a:ext uri="{FF2B5EF4-FFF2-40B4-BE49-F238E27FC236}">
                  <a16:creationId xmlns:a16="http://schemas.microsoft.com/office/drawing/2014/main" id="{413B2CE8-861D-2D07-EB69-2B6BF50105B1}"/>
                </a:ext>
              </a:extLst>
            </p:cNvPr>
            <p:cNvSpPr txBox="1">
              <a:spLocks noChangeArrowheads="1"/>
            </p:cNvSpPr>
            <p:nvPr/>
          </p:nvSpPr>
          <p:spPr bwMode="auto">
            <a:xfrm>
              <a:off x="14368464" y="6858480"/>
              <a:ext cx="993456" cy="200055"/>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凡例</a:t>
              </a:r>
            </a:p>
          </p:txBody>
        </p:sp>
        <p:sp>
          <p:nvSpPr>
            <p:cNvPr id="39989" name="フリーフォーム: 図形 39988">
              <a:extLst>
                <a:ext uri="{FF2B5EF4-FFF2-40B4-BE49-F238E27FC236}">
                  <a16:creationId xmlns:a16="http://schemas.microsoft.com/office/drawing/2014/main" id="{70BFF883-AE94-027B-54D3-54B5A63C1AC1}"/>
                </a:ext>
              </a:extLst>
            </p:cNvPr>
            <p:cNvSpPr/>
            <p:nvPr/>
          </p:nvSpPr>
          <p:spPr>
            <a:xfrm>
              <a:off x="14437096" y="7034679"/>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rgbClr val="E71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90" name="フリーフォーム: 図形 39989">
              <a:extLst>
                <a:ext uri="{FF2B5EF4-FFF2-40B4-BE49-F238E27FC236}">
                  <a16:creationId xmlns:a16="http://schemas.microsoft.com/office/drawing/2014/main" id="{DC8776BC-C434-DE34-C2F2-D6CA8FC3ABA2}"/>
                </a:ext>
              </a:extLst>
            </p:cNvPr>
            <p:cNvSpPr/>
            <p:nvPr/>
          </p:nvSpPr>
          <p:spPr>
            <a:xfrm>
              <a:off x="14409136" y="7113790"/>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ap="rnd">
              <a:solidFill>
                <a:srgbClr val="E71F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91" name="フリーフォーム: 図形 39990">
              <a:extLst>
                <a:ext uri="{FF2B5EF4-FFF2-40B4-BE49-F238E27FC236}">
                  <a16:creationId xmlns:a16="http://schemas.microsoft.com/office/drawing/2014/main" id="{B490FD4E-0D5C-B952-D451-776A09699C4B}"/>
                </a:ext>
              </a:extLst>
            </p:cNvPr>
            <p:cNvSpPr/>
            <p:nvPr/>
          </p:nvSpPr>
          <p:spPr>
            <a:xfrm>
              <a:off x="14437096" y="7192295"/>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92" name="フリーフォーム: 図形 39991">
              <a:extLst>
                <a:ext uri="{FF2B5EF4-FFF2-40B4-BE49-F238E27FC236}">
                  <a16:creationId xmlns:a16="http://schemas.microsoft.com/office/drawing/2014/main" id="{B5D88D3D-FE5C-9533-C23F-20DF1A14DE9D}"/>
                </a:ext>
              </a:extLst>
            </p:cNvPr>
            <p:cNvSpPr/>
            <p:nvPr/>
          </p:nvSpPr>
          <p:spPr>
            <a:xfrm>
              <a:off x="14437096" y="7263419"/>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0100F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93" name="フリーフォーム: 図形 39992">
              <a:extLst>
                <a:ext uri="{FF2B5EF4-FFF2-40B4-BE49-F238E27FC236}">
                  <a16:creationId xmlns:a16="http://schemas.microsoft.com/office/drawing/2014/main" id="{04D9A2D0-7E48-41A6-FF04-289696649B61}"/>
                </a:ext>
              </a:extLst>
            </p:cNvPr>
            <p:cNvSpPr/>
            <p:nvPr/>
          </p:nvSpPr>
          <p:spPr>
            <a:xfrm>
              <a:off x="14437096" y="7341316"/>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FD7CF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94" name="フリーフォーム: 図形 39993">
              <a:extLst>
                <a:ext uri="{FF2B5EF4-FFF2-40B4-BE49-F238E27FC236}">
                  <a16:creationId xmlns:a16="http://schemas.microsoft.com/office/drawing/2014/main" id="{0AEEEF89-17A8-5079-1C72-8AA503B42AE5}"/>
                </a:ext>
              </a:extLst>
            </p:cNvPr>
            <p:cNvSpPr/>
            <p:nvPr/>
          </p:nvSpPr>
          <p:spPr>
            <a:xfrm>
              <a:off x="14437096" y="7420906"/>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027F0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95" name="フリーフォーム: 図形 39994">
              <a:extLst>
                <a:ext uri="{FF2B5EF4-FFF2-40B4-BE49-F238E27FC236}">
                  <a16:creationId xmlns:a16="http://schemas.microsoft.com/office/drawing/2014/main" id="{4759CAD4-DE57-C2BB-BA74-F0E2313E57CE}"/>
                </a:ext>
              </a:extLst>
            </p:cNvPr>
            <p:cNvSpPr/>
            <p:nvPr/>
          </p:nvSpPr>
          <p:spPr>
            <a:xfrm>
              <a:off x="14437096" y="7493723"/>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8200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996" name="テキスト ボックス 29">
            <a:extLst>
              <a:ext uri="{FF2B5EF4-FFF2-40B4-BE49-F238E27FC236}">
                <a16:creationId xmlns:a16="http://schemas.microsoft.com/office/drawing/2014/main" id="{BD847A28-9772-2CA8-7756-D86CD353AEF6}"/>
              </a:ext>
            </a:extLst>
          </p:cNvPr>
          <p:cNvSpPr txBox="1">
            <a:spLocks noChangeArrowheads="1"/>
          </p:cNvSpPr>
          <p:nvPr/>
        </p:nvSpPr>
        <p:spPr bwMode="auto">
          <a:xfrm rot="20101053">
            <a:off x="-3887086" y="1069375"/>
            <a:ext cx="123111" cy="584276"/>
          </a:xfrm>
          <a:prstGeom prst="rect">
            <a:avLst/>
          </a:prstGeom>
          <a:solidFill>
            <a:schemeClr val="bg1">
              <a:alpha val="76000"/>
            </a:schemeClr>
          </a:solidFill>
          <a:ln w="9525">
            <a:noFill/>
            <a:miter lim="800000"/>
            <a:headEnd/>
            <a:tailEnd/>
          </a:ln>
        </p:spPr>
        <p:txBody>
          <a:bodyPr vert="eaVert"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a:solidFill>
                  <a:srgbClr val="0000FF"/>
                </a:solidFill>
                <a:latin typeface="HG丸ｺﾞｼｯｸM-PRO" panose="020F0600000000000000" pitchFamily="50" charset="-128"/>
                <a:ea typeface="HG丸ｺﾞｼｯｸM-PRO" panose="020F0600000000000000" pitchFamily="50" charset="-128"/>
              </a:rPr>
              <a:t>泉北</a:t>
            </a:r>
            <a:r>
              <a:rPr lang="en-US" altLang="ja-JP" sz="800" dirty="0">
                <a:solidFill>
                  <a:srgbClr val="0000FF"/>
                </a:solidFill>
                <a:latin typeface="HG丸ｺﾞｼｯｸM-PRO" panose="020F0600000000000000" pitchFamily="50" charset="-128"/>
                <a:ea typeface="HG丸ｺﾞｼｯｸM-PRO" panose="020F0600000000000000" pitchFamily="50" charset="-128"/>
              </a:rPr>
              <a:t>1</a:t>
            </a:r>
            <a:r>
              <a:rPr lang="ja-JP" altLang="en-US" sz="800" dirty="0">
                <a:solidFill>
                  <a:srgbClr val="0000FF"/>
                </a:solidFill>
                <a:latin typeface="HG丸ｺﾞｼｯｸM-PRO" panose="020F0600000000000000" pitchFamily="50" charset="-128"/>
                <a:ea typeface="HG丸ｺﾞｼｯｸM-PRO" panose="020F0600000000000000" pitchFamily="50" charset="-128"/>
              </a:rPr>
              <a:t>号線</a:t>
            </a:r>
          </a:p>
        </p:txBody>
      </p:sp>
      <p:sp>
        <p:nvSpPr>
          <p:cNvPr id="39998" name="テキスト ボックス 29">
            <a:extLst>
              <a:ext uri="{FF2B5EF4-FFF2-40B4-BE49-F238E27FC236}">
                <a16:creationId xmlns:a16="http://schemas.microsoft.com/office/drawing/2014/main" id="{91912692-9729-6F03-452E-A0BD19DDF79E}"/>
              </a:ext>
            </a:extLst>
          </p:cNvPr>
          <p:cNvSpPr txBox="1">
            <a:spLocks noChangeArrowheads="1"/>
          </p:cNvSpPr>
          <p:nvPr/>
        </p:nvSpPr>
        <p:spPr bwMode="auto">
          <a:xfrm>
            <a:off x="-5078504" y="3633236"/>
            <a:ext cx="1537547" cy="411257"/>
          </a:xfrm>
          <a:prstGeom prst="rect">
            <a:avLst/>
          </a:prstGeom>
          <a:solidFill>
            <a:schemeClr val="bg1"/>
          </a:solidFill>
          <a:ln w="9525">
            <a:solidFill>
              <a:srgbClr val="FF0000"/>
            </a:solidFill>
            <a:miter lim="800000"/>
            <a:headEnd/>
            <a:tailEnd/>
          </a:ln>
          <a:effectLst>
            <a:outerShdw blurRad="50800" dist="38100" dir="2700000" algn="tl" rotWithShape="0">
              <a:prstClr val="black">
                <a:alpha val="40000"/>
              </a:prstClr>
            </a:outerShdw>
          </a:effectLst>
        </p:spPr>
        <p:txBody>
          <a:bodyPr wrap="square" lIns="36000" tIns="36000" rIns="36000" bIns="36000"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100" b="1" dirty="0">
                <a:solidFill>
                  <a:srgbClr val="FF0000"/>
                </a:solidFill>
                <a:latin typeface="HG丸ｺﾞｼｯｸM-PRO" panose="020F0600000000000000" pitchFamily="50" charset="-128"/>
                <a:ea typeface="HG丸ｺﾞｼｯｸM-PRO" panose="020F0600000000000000" pitchFamily="50" charset="-128"/>
              </a:rPr>
              <a:t>大阪河内長野線からの</a:t>
            </a:r>
            <a:endParaRPr lang="en-US" altLang="ja-JP" sz="1100" b="1" dirty="0">
              <a:solidFill>
                <a:srgbClr val="FF00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1100" b="1" dirty="0">
                <a:solidFill>
                  <a:srgbClr val="FF0000"/>
                </a:solidFill>
                <a:latin typeface="HG丸ｺﾞｼｯｸM-PRO" panose="020F0600000000000000" pitchFamily="50" charset="-128"/>
                <a:ea typeface="HG丸ｺﾞｼｯｸM-PRO" panose="020F0600000000000000" pitchFamily="50" charset="-128"/>
              </a:rPr>
              <a:t>アクセスルート</a:t>
            </a:r>
            <a:endParaRPr lang="en-US" altLang="ja-JP" sz="11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39999" name="フリーフォーム: 図形 39998">
            <a:extLst>
              <a:ext uri="{FF2B5EF4-FFF2-40B4-BE49-F238E27FC236}">
                <a16:creationId xmlns:a16="http://schemas.microsoft.com/office/drawing/2014/main" id="{F92AC949-E94A-F702-9292-09E8D2BEB289}"/>
              </a:ext>
            </a:extLst>
          </p:cNvPr>
          <p:cNvSpPr/>
          <p:nvPr/>
        </p:nvSpPr>
        <p:spPr>
          <a:xfrm>
            <a:off x="-4971012" y="1376115"/>
            <a:ext cx="2849241" cy="3236370"/>
          </a:xfrm>
          <a:custGeom>
            <a:avLst/>
            <a:gdLst>
              <a:gd name="connsiteX0" fmla="*/ 373380 w 373380"/>
              <a:gd name="connsiteY0" fmla="*/ 0 h 0"/>
              <a:gd name="connsiteX1" fmla="*/ 0 w 373380"/>
              <a:gd name="connsiteY1" fmla="*/ 0 h 0"/>
              <a:gd name="connsiteX0" fmla="*/ 18154 w 18154"/>
              <a:gd name="connsiteY0" fmla="*/ 165777 h 165777"/>
              <a:gd name="connsiteX1" fmla="*/ 0 w 18154"/>
              <a:gd name="connsiteY1" fmla="*/ 0 h 165777"/>
              <a:gd name="connsiteX0" fmla="*/ 19891 w 19891"/>
              <a:gd name="connsiteY0" fmla="*/ 142782 h 142782"/>
              <a:gd name="connsiteX1" fmla="*/ 0 w 19891"/>
              <a:gd name="connsiteY1" fmla="*/ 0 h 142782"/>
              <a:gd name="connsiteX0" fmla="*/ 19895 w 19895"/>
              <a:gd name="connsiteY0" fmla="*/ 142952 h 142952"/>
              <a:gd name="connsiteX1" fmla="*/ 4 w 19895"/>
              <a:gd name="connsiteY1" fmla="*/ 170 h 142952"/>
              <a:gd name="connsiteX0" fmla="*/ 19895 w 19895"/>
              <a:gd name="connsiteY0" fmla="*/ 153714 h 153714"/>
              <a:gd name="connsiteX1" fmla="*/ 4559 w 19895"/>
              <a:gd name="connsiteY1" fmla="*/ 0 h 153714"/>
              <a:gd name="connsiteX2" fmla="*/ 4 w 19895"/>
              <a:gd name="connsiteY2" fmla="*/ 10932 h 153714"/>
              <a:gd name="connsiteX0" fmla="*/ 19895 w 19895"/>
              <a:gd name="connsiteY0" fmla="*/ 154788 h 154788"/>
              <a:gd name="connsiteX1" fmla="*/ 4559 w 19895"/>
              <a:gd name="connsiteY1" fmla="*/ 1074 h 154788"/>
              <a:gd name="connsiteX2" fmla="*/ 4 w 19895"/>
              <a:gd name="connsiteY2" fmla="*/ 12006 h 154788"/>
              <a:gd name="connsiteX0" fmla="*/ 19922 w 19922"/>
              <a:gd name="connsiteY0" fmla="*/ 154788 h 154788"/>
              <a:gd name="connsiteX1" fmla="*/ 4586 w 19922"/>
              <a:gd name="connsiteY1" fmla="*/ 1074 h 154788"/>
              <a:gd name="connsiteX2" fmla="*/ 31 w 19922"/>
              <a:gd name="connsiteY2" fmla="*/ 12006 h 154788"/>
              <a:gd name="connsiteX0" fmla="*/ 21558 w 21558"/>
              <a:gd name="connsiteY0" fmla="*/ 159037 h 159037"/>
              <a:gd name="connsiteX1" fmla="*/ 1011 w 21558"/>
              <a:gd name="connsiteY1" fmla="*/ 1045 h 159037"/>
              <a:gd name="connsiteX2" fmla="*/ 1667 w 21558"/>
              <a:gd name="connsiteY2" fmla="*/ 16255 h 159037"/>
              <a:gd name="connsiteX0" fmla="*/ 20547 w 20547"/>
              <a:gd name="connsiteY0" fmla="*/ 159037 h 159037"/>
              <a:gd name="connsiteX1" fmla="*/ 0 w 20547"/>
              <a:gd name="connsiteY1" fmla="*/ 1045 h 159037"/>
              <a:gd name="connsiteX2" fmla="*/ 656 w 20547"/>
              <a:gd name="connsiteY2" fmla="*/ 16255 h 159037"/>
              <a:gd name="connsiteX0" fmla="*/ 20547 w 20547"/>
              <a:gd name="connsiteY0" fmla="*/ 176464 h 176464"/>
              <a:gd name="connsiteX1" fmla="*/ 10905 w 20547"/>
              <a:gd name="connsiteY1" fmla="*/ 9381 h 176464"/>
              <a:gd name="connsiteX2" fmla="*/ 0 w 20547"/>
              <a:gd name="connsiteY2" fmla="*/ 18472 h 176464"/>
              <a:gd name="connsiteX3" fmla="*/ 656 w 20547"/>
              <a:gd name="connsiteY3" fmla="*/ 33682 h 176464"/>
              <a:gd name="connsiteX0" fmla="*/ 20547 w 20547"/>
              <a:gd name="connsiteY0" fmla="*/ 167085 h 167085"/>
              <a:gd name="connsiteX1" fmla="*/ 10905 w 20547"/>
              <a:gd name="connsiteY1" fmla="*/ 2 h 167085"/>
              <a:gd name="connsiteX2" fmla="*/ 0 w 20547"/>
              <a:gd name="connsiteY2" fmla="*/ 9093 h 167085"/>
              <a:gd name="connsiteX3" fmla="*/ 656 w 20547"/>
              <a:gd name="connsiteY3" fmla="*/ 24303 h 167085"/>
              <a:gd name="connsiteX0" fmla="*/ 21222 w 21222"/>
              <a:gd name="connsiteY0" fmla="*/ 167084 h 167084"/>
              <a:gd name="connsiteX1" fmla="*/ 11580 w 21222"/>
              <a:gd name="connsiteY1" fmla="*/ 1 h 167084"/>
              <a:gd name="connsiteX2" fmla="*/ 0 w 21222"/>
              <a:gd name="connsiteY2" fmla="*/ 10696 h 167084"/>
              <a:gd name="connsiteX3" fmla="*/ 1331 w 21222"/>
              <a:gd name="connsiteY3" fmla="*/ 24302 h 167084"/>
              <a:gd name="connsiteX0" fmla="*/ 21222 w 21222"/>
              <a:gd name="connsiteY0" fmla="*/ 167084 h 167084"/>
              <a:gd name="connsiteX1" fmla="*/ 11580 w 21222"/>
              <a:gd name="connsiteY1" fmla="*/ 1 h 167084"/>
              <a:gd name="connsiteX2" fmla="*/ 0 w 21222"/>
              <a:gd name="connsiteY2" fmla="*/ 10696 h 167084"/>
              <a:gd name="connsiteX3" fmla="*/ 1331 w 21222"/>
              <a:gd name="connsiteY3" fmla="*/ 24302 h 167084"/>
              <a:gd name="connsiteX0" fmla="*/ 21222 w 21222"/>
              <a:gd name="connsiteY0" fmla="*/ 179538 h 179538"/>
              <a:gd name="connsiteX1" fmla="*/ 11580 w 21222"/>
              <a:gd name="connsiteY1" fmla="*/ 12455 h 179538"/>
              <a:gd name="connsiteX2" fmla="*/ 3812 w 21222"/>
              <a:gd name="connsiteY2" fmla="*/ 11920 h 179538"/>
              <a:gd name="connsiteX3" fmla="*/ 0 w 21222"/>
              <a:gd name="connsiteY3" fmla="*/ 23150 h 179538"/>
              <a:gd name="connsiteX4" fmla="*/ 1331 w 21222"/>
              <a:gd name="connsiteY4" fmla="*/ 36756 h 179538"/>
              <a:gd name="connsiteX0" fmla="*/ 21222 w 21222"/>
              <a:gd name="connsiteY0" fmla="*/ 179538 h 179538"/>
              <a:gd name="connsiteX1" fmla="*/ 12352 w 21222"/>
              <a:gd name="connsiteY1" fmla="*/ 12455 h 179538"/>
              <a:gd name="connsiteX2" fmla="*/ 3812 w 21222"/>
              <a:gd name="connsiteY2" fmla="*/ 11920 h 179538"/>
              <a:gd name="connsiteX3" fmla="*/ 0 w 21222"/>
              <a:gd name="connsiteY3" fmla="*/ 23150 h 179538"/>
              <a:gd name="connsiteX4" fmla="*/ 1331 w 21222"/>
              <a:gd name="connsiteY4" fmla="*/ 36756 h 179538"/>
              <a:gd name="connsiteX0" fmla="*/ 21222 w 21222"/>
              <a:gd name="connsiteY0" fmla="*/ 168525 h 168525"/>
              <a:gd name="connsiteX1" fmla="*/ 12352 w 21222"/>
              <a:gd name="connsiteY1" fmla="*/ 1442 h 168525"/>
              <a:gd name="connsiteX2" fmla="*/ 3812 w 21222"/>
              <a:gd name="connsiteY2" fmla="*/ 907 h 168525"/>
              <a:gd name="connsiteX3" fmla="*/ 0 w 21222"/>
              <a:gd name="connsiteY3" fmla="*/ 12137 h 168525"/>
              <a:gd name="connsiteX4" fmla="*/ 1331 w 21222"/>
              <a:gd name="connsiteY4" fmla="*/ 25743 h 168525"/>
              <a:gd name="connsiteX0" fmla="*/ 21222 w 21222"/>
              <a:gd name="connsiteY0" fmla="*/ 169701 h 169701"/>
              <a:gd name="connsiteX1" fmla="*/ 11773 w 21222"/>
              <a:gd name="connsiteY1" fmla="*/ 479 h 169701"/>
              <a:gd name="connsiteX2" fmla="*/ 3812 w 21222"/>
              <a:gd name="connsiteY2" fmla="*/ 2083 h 169701"/>
              <a:gd name="connsiteX3" fmla="*/ 0 w 21222"/>
              <a:gd name="connsiteY3" fmla="*/ 13313 h 169701"/>
              <a:gd name="connsiteX4" fmla="*/ 1331 w 21222"/>
              <a:gd name="connsiteY4" fmla="*/ 26919 h 169701"/>
              <a:gd name="connsiteX0" fmla="*/ 21222 w 21222"/>
              <a:gd name="connsiteY0" fmla="*/ 169701 h 169701"/>
              <a:gd name="connsiteX1" fmla="*/ 11773 w 21222"/>
              <a:gd name="connsiteY1" fmla="*/ 479 h 169701"/>
              <a:gd name="connsiteX2" fmla="*/ 3812 w 21222"/>
              <a:gd name="connsiteY2" fmla="*/ 2083 h 169701"/>
              <a:gd name="connsiteX3" fmla="*/ 0 w 21222"/>
              <a:gd name="connsiteY3" fmla="*/ 13313 h 169701"/>
              <a:gd name="connsiteX4" fmla="*/ 1331 w 21222"/>
              <a:gd name="connsiteY4" fmla="*/ 26919 h 169701"/>
              <a:gd name="connsiteX0" fmla="*/ 21222 w 21222"/>
              <a:gd name="connsiteY0" fmla="*/ 170141 h 170141"/>
              <a:gd name="connsiteX1" fmla="*/ 10712 w 21222"/>
              <a:gd name="connsiteY1" fmla="*/ 384 h 170141"/>
              <a:gd name="connsiteX2" fmla="*/ 3812 w 21222"/>
              <a:gd name="connsiteY2" fmla="*/ 2523 h 170141"/>
              <a:gd name="connsiteX3" fmla="*/ 0 w 21222"/>
              <a:gd name="connsiteY3" fmla="*/ 13753 h 170141"/>
              <a:gd name="connsiteX4" fmla="*/ 1331 w 21222"/>
              <a:gd name="connsiteY4" fmla="*/ 27359 h 170141"/>
              <a:gd name="connsiteX0" fmla="*/ 21222 w 21222"/>
              <a:gd name="connsiteY0" fmla="*/ 168525 h 168525"/>
              <a:gd name="connsiteX1" fmla="*/ 10808 w 21222"/>
              <a:gd name="connsiteY1" fmla="*/ 1442 h 168525"/>
              <a:gd name="connsiteX2" fmla="*/ 3812 w 21222"/>
              <a:gd name="connsiteY2" fmla="*/ 907 h 168525"/>
              <a:gd name="connsiteX3" fmla="*/ 0 w 21222"/>
              <a:gd name="connsiteY3" fmla="*/ 12137 h 168525"/>
              <a:gd name="connsiteX4" fmla="*/ 1331 w 21222"/>
              <a:gd name="connsiteY4" fmla="*/ 25743 h 168525"/>
              <a:gd name="connsiteX0" fmla="*/ 21222 w 21222"/>
              <a:gd name="connsiteY0" fmla="*/ 168525 h 168525"/>
              <a:gd name="connsiteX1" fmla="*/ 10808 w 21222"/>
              <a:gd name="connsiteY1" fmla="*/ 1442 h 168525"/>
              <a:gd name="connsiteX2" fmla="*/ 3812 w 21222"/>
              <a:gd name="connsiteY2" fmla="*/ 907 h 168525"/>
              <a:gd name="connsiteX3" fmla="*/ 0 w 21222"/>
              <a:gd name="connsiteY3" fmla="*/ 12137 h 168525"/>
              <a:gd name="connsiteX4" fmla="*/ 1331 w 21222"/>
              <a:gd name="connsiteY4" fmla="*/ 25743 h 168525"/>
              <a:gd name="connsiteX0" fmla="*/ 21222 w 21222"/>
              <a:gd name="connsiteY0" fmla="*/ 171849 h 171849"/>
              <a:gd name="connsiteX1" fmla="*/ 13654 w 21222"/>
              <a:gd name="connsiteY1" fmla="*/ 14391 h 171849"/>
              <a:gd name="connsiteX2" fmla="*/ 10808 w 21222"/>
              <a:gd name="connsiteY2" fmla="*/ 4766 h 171849"/>
              <a:gd name="connsiteX3" fmla="*/ 3812 w 21222"/>
              <a:gd name="connsiteY3" fmla="*/ 4231 h 171849"/>
              <a:gd name="connsiteX4" fmla="*/ 0 w 21222"/>
              <a:gd name="connsiteY4" fmla="*/ 15461 h 171849"/>
              <a:gd name="connsiteX5" fmla="*/ 1331 w 21222"/>
              <a:gd name="connsiteY5" fmla="*/ 29067 h 171849"/>
              <a:gd name="connsiteX0" fmla="*/ 21222 w 21222"/>
              <a:gd name="connsiteY0" fmla="*/ 168525 h 168525"/>
              <a:gd name="connsiteX1" fmla="*/ 13654 w 21222"/>
              <a:gd name="connsiteY1" fmla="*/ 11067 h 168525"/>
              <a:gd name="connsiteX2" fmla="*/ 10808 w 21222"/>
              <a:gd name="connsiteY2" fmla="*/ 1442 h 168525"/>
              <a:gd name="connsiteX3" fmla="*/ 3812 w 21222"/>
              <a:gd name="connsiteY3" fmla="*/ 907 h 168525"/>
              <a:gd name="connsiteX4" fmla="*/ 0 w 21222"/>
              <a:gd name="connsiteY4" fmla="*/ 12137 h 168525"/>
              <a:gd name="connsiteX5" fmla="*/ 1331 w 21222"/>
              <a:gd name="connsiteY5" fmla="*/ 25743 h 168525"/>
              <a:gd name="connsiteX0" fmla="*/ 21222 w 21222"/>
              <a:gd name="connsiteY0" fmla="*/ 168525 h 168525"/>
              <a:gd name="connsiteX1" fmla="*/ 13461 w 21222"/>
              <a:gd name="connsiteY1" fmla="*/ 8928 h 168525"/>
              <a:gd name="connsiteX2" fmla="*/ 10808 w 21222"/>
              <a:gd name="connsiteY2" fmla="*/ 1442 h 168525"/>
              <a:gd name="connsiteX3" fmla="*/ 3812 w 21222"/>
              <a:gd name="connsiteY3" fmla="*/ 907 h 168525"/>
              <a:gd name="connsiteX4" fmla="*/ 0 w 21222"/>
              <a:gd name="connsiteY4" fmla="*/ 12137 h 168525"/>
              <a:gd name="connsiteX5" fmla="*/ 1331 w 21222"/>
              <a:gd name="connsiteY5" fmla="*/ 25743 h 168525"/>
              <a:gd name="connsiteX0" fmla="*/ 21222 w 21222"/>
              <a:gd name="connsiteY0" fmla="*/ 168525 h 168525"/>
              <a:gd name="connsiteX1" fmla="*/ 13461 w 21222"/>
              <a:gd name="connsiteY1" fmla="*/ 8928 h 168525"/>
              <a:gd name="connsiteX2" fmla="*/ 10808 w 21222"/>
              <a:gd name="connsiteY2" fmla="*/ 1442 h 168525"/>
              <a:gd name="connsiteX3" fmla="*/ 3812 w 21222"/>
              <a:gd name="connsiteY3" fmla="*/ 907 h 168525"/>
              <a:gd name="connsiteX4" fmla="*/ 0 w 21222"/>
              <a:gd name="connsiteY4" fmla="*/ 12137 h 168525"/>
              <a:gd name="connsiteX5" fmla="*/ 1331 w 21222"/>
              <a:gd name="connsiteY5" fmla="*/ 25743 h 168525"/>
              <a:gd name="connsiteX0" fmla="*/ 21222 w 21222"/>
              <a:gd name="connsiteY0" fmla="*/ 168525 h 168525"/>
              <a:gd name="connsiteX1" fmla="*/ 15391 w 21222"/>
              <a:gd name="connsiteY1" fmla="*/ 28715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5391 w 21222"/>
              <a:gd name="connsiteY1" fmla="*/ 28715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5487 w 21222"/>
              <a:gd name="connsiteY1" fmla="*/ 27111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5487 w 21222"/>
              <a:gd name="connsiteY1" fmla="*/ 27111 h 168525"/>
              <a:gd name="connsiteX2" fmla="*/ 13461 w 21222"/>
              <a:gd name="connsiteY2" fmla="*/ 8928 h 168525"/>
              <a:gd name="connsiteX3" fmla="*/ 10808 w 21222"/>
              <a:gd name="connsiteY3" fmla="*/ 1442 h 168525"/>
              <a:gd name="connsiteX4" fmla="*/ 3812 w 21222"/>
              <a:gd name="connsiteY4" fmla="*/ 907 h 168525"/>
              <a:gd name="connsiteX5" fmla="*/ 0 w 21222"/>
              <a:gd name="connsiteY5" fmla="*/ 12137 h 168525"/>
              <a:gd name="connsiteX6" fmla="*/ 1331 w 21222"/>
              <a:gd name="connsiteY6" fmla="*/ 25743 h 168525"/>
              <a:gd name="connsiteX0" fmla="*/ 21222 w 21222"/>
              <a:gd name="connsiteY0" fmla="*/ 168525 h 168525"/>
              <a:gd name="connsiteX1" fmla="*/ 17996 w 21222"/>
              <a:gd name="connsiteY1" fmla="*/ 110533 h 168525"/>
              <a:gd name="connsiteX2" fmla="*/ 15487 w 21222"/>
              <a:gd name="connsiteY2" fmla="*/ 27111 h 168525"/>
              <a:gd name="connsiteX3" fmla="*/ 13461 w 21222"/>
              <a:gd name="connsiteY3" fmla="*/ 8928 h 168525"/>
              <a:gd name="connsiteX4" fmla="*/ 10808 w 21222"/>
              <a:gd name="connsiteY4" fmla="*/ 1442 h 168525"/>
              <a:gd name="connsiteX5" fmla="*/ 3812 w 21222"/>
              <a:gd name="connsiteY5" fmla="*/ 907 h 168525"/>
              <a:gd name="connsiteX6" fmla="*/ 0 w 21222"/>
              <a:gd name="connsiteY6" fmla="*/ 12137 h 168525"/>
              <a:gd name="connsiteX7" fmla="*/ 1331 w 21222"/>
              <a:gd name="connsiteY7" fmla="*/ 25743 h 168525"/>
              <a:gd name="connsiteX0" fmla="*/ 21222 w 21222"/>
              <a:gd name="connsiteY0" fmla="*/ 168525 h 168525"/>
              <a:gd name="connsiteX1" fmla="*/ 17996 w 21222"/>
              <a:gd name="connsiteY1" fmla="*/ 113742 h 168525"/>
              <a:gd name="connsiteX2" fmla="*/ 15487 w 21222"/>
              <a:gd name="connsiteY2" fmla="*/ 27111 h 168525"/>
              <a:gd name="connsiteX3" fmla="*/ 13461 w 21222"/>
              <a:gd name="connsiteY3" fmla="*/ 8928 h 168525"/>
              <a:gd name="connsiteX4" fmla="*/ 10808 w 21222"/>
              <a:gd name="connsiteY4" fmla="*/ 1442 h 168525"/>
              <a:gd name="connsiteX5" fmla="*/ 3812 w 21222"/>
              <a:gd name="connsiteY5" fmla="*/ 907 h 168525"/>
              <a:gd name="connsiteX6" fmla="*/ 0 w 21222"/>
              <a:gd name="connsiteY6" fmla="*/ 12137 h 168525"/>
              <a:gd name="connsiteX7" fmla="*/ 1331 w 21222"/>
              <a:gd name="connsiteY7" fmla="*/ 25743 h 168525"/>
              <a:gd name="connsiteX0" fmla="*/ 19437 w 19437"/>
              <a:gd name="connsiteY0" fmla="*/ 269060 h 269060"/>
              <a:gd name="connsiteX1" fmla="*/ 17996 w 19437"/>
              <a:gd name="connsiteY1" fmla="*/ 113742 h 269060"/>
              <a:gd name="connsiteX2" fmla="*/ 15487 w 19437"/>
              <a:gd name="connsiteY2" fmla="*/ 27111 h 269060"/>
              <a:gd name="connsiteX3" fmla="*/ 13461 w 19437"/>
              <a:gd name="connsiteY3" fmla="*/ 8928 h 269060"/>
              <a:gd name="connsiteX4" fmla="*/ 10808 w 19437"/>
              <a:gd name="connsiteY4" fmla="*/ 1442 h 269060"/>
              <a:gd name="connsiteX5" fmla="*/ 3812 w 19437"/>
              <a:gd name="connsiteY5" fmla="*/ 907 h 269060"/>
              <a:gd name="connsiteX6" fmla="*/ 0 w 19437"/>
              <a:gd name="connsiteY6" fmla="*/ 12137 h 269060"/>
              <a:gd name="connsiteX7" fmla="*/ 1331 w 19437"/>
              <a:gd name="connsiteY7" fmla="*/ 25743 h 269060"/>
              <a:gd name="connsiteX0" fmla="*/ 19437 w 22928"/>
              <a:gd name="connsiteY0" fmla="*/ 269060 h 269060"/>
              <a:gd name="connsiteX1" fmla="*/ 22918 w 22928"/>
              <a:gd name="connsiteY1" fmla="*/ 208395 h 269060"/>
              <a:gd name="connsiteX2" fmla="*/ 17996 w 22928"/>
              <a:gd name="connsiteY2" fmla="*/ 113742 h 269060"/>
              <a:gd name="connsiteX3" fmla="*/ 15487 w 22928"/>
              <a:gd name="connsiteY3" fmla="*/ 27111 h 269060"/>
              <a:gd name="connsiteX4" fmla="*/ 13461 w 22928"/>
              <a:gd name="connsiteY4" fmla="*/ 8928 h 269060"/>
              <a:gd name="connsiteX5" fmla="*/ 10808 w 22928"/>
              <a:gd name="connsiteY5" fmla="*/ 1442 h 269060"/>
              <a:gd name="connsiteX6" fmla="*/ 3812 w 22928"/>
              <a:gd name="connsiteY6" fmla="*/ 907 h 269060"/>
              <a:gd name="connsiteX7" fmla="*/ 0 w 22928"/>
              <a:gd name="connsiteY7" fmla="*/ 12137 h 269060"/>
              <a:gd name="connsiteX8" fmla="*/ 1331 w 22928"/>
              <a:gd name="connsiteY8" fmla="*/ 25743 h 269060"/>
              <a:gd name="connsiteX0" fmla="*/ 19437 w 22448"/>
              <a:gd name="connsiteY0" fmla="*/ 269060 h 269060"/>
              <a:gd name="connsiteX1" fmla="*/ 22436 w 22448"/>
              <a:gd name="connsiteY1" fmla="*/ 201443 h 269060"/>
              <a:gd name="connsiteX2" fmla="*/ 17996 w 22448"/>
              <a:gd name="connsiteY2" fmla="*/ 113742 h 269060"/>
              <a:gd name="connsiteX3" fmla="*/ 15487 w 22448"/>
              <a:gd name="connsiteY3" fmla="*/ 27111 h 269060"/>
              <a:gd name="connsiteX4" fmla="*/ 13461 w 22448"/>
              <a:gd name="connsiteY4" fmla="*/ 8928 h 269060"/>
              <a:gd name="connsiteX5" fmla="*/ 10808 w 22448"/>
              <a:gd name="connsiteY5" fmla="*/ 1442 h 269060"/>
              <a:gd name="connsiteX6" fmla="*/ 3812 w 22448"/>
              <a:gd name="connsiteY6" fmla="*/ 907 h 269060"/>
              <a:gd name="connsiteX7" fmla="*/ 0 w 22448"/>
              <a:gd name="connsiteY7" fmla="*/ 12137 h 269060"/>
              <a:gd name="connsiteX8" fmla="*/ 1331 w 22448"/>
              <a:gd name="connsiteY8" fmla="*/ 25743 h 269060"/>
              <a:gd name="connsiteX0" fmla="*/ 19437 w 22443"/>
              <a:gd name="connsiteY0" fmla="*/ 269060 h 269060"/>
              <a:gd name="connsiteX1" fmla="*/ 22436 w 22443"/>
              <a:gd name="connsiteY1" fmla="*/ 201443 h 269060"/>
              <a:gd name="connsiteX2" fmla="*/ 17996 w 22443"/>
              <a:gd name="connsiteY2" fmla="*/ 113742 h 269060"/>
              <a:gd name="connsiteX3" fmla="*/ 15487 w 22443"/>
              <a:gd name="connsiteY3" fmla="*/ 27111 h 269060"/>
              <a:gd name="connsiteX4" fmla="*/ 13461 w 22443"/>
              <a:gd name="connsiteY4" fmla="*/ 8928 h 269060"/>
              <a:gd name="connsiteX5" fmla="*/ 10808 w 22443"/>
              <a:gd name="connsiteY5" fmla="*/ 1442 h 269060"/>
              <a:gd name="connsiteX6" fmla="*/ 3812 w 22443"/>
              <a:gd name="connsiteY6" fmla="*/ 907 h 269060"/>
              <a:gd name="connsiteX7" fmla="*/ 0 w 22443"/>
              <a:gd name="connsiteY7" fmla="*/ 12137 h 269060"/>
              <a:gd name="connsiteX8" fmla="*/ 1331 w 22443"/>
              <a:gd name="connsiteY8" fmla="*/ 25743 h 269060"/>
              <a:gd name="connsiteX0" fmla="*/ 19437 w 22443"/>
              <a:gd name="connsiteY0" fmla="*/ 269060 h 269060"/>
              <a:gd name="connsiteX1" fmla="*/ 22436 w 22443"/>
              <a:gd name="connsiteY1" fmla="*/ 201443 h 269060"/>
              <a:gd name="connsiteX2" fmla="*/ 17996 w 22443"/>
              <a:gd name="connsiteY2" fmla="*/ 113742 h 269060"/>
              <a:gd name="connsiteX3" fmla="*/ 15487 w 22443"/>
              <a:gd name="connsiteY3" fmla="*/ 27111 h 269060"/>
              <a:gd name="connsiteX4" fmla="*/ 13461 w 22443"/>
              <a:gd name="connsiteY4" fmla="*/ 8928 h 269060"/>
              <a:gd name="connsiteX5" fmla="*/ 10808 w 22443"/>
              <a:gd name="connsiteY5" fmla="*/ 1442 h 269060"/>
              <a:gd name="connsiteX6" fmla="*/ 3812 w 22443"/>
              <a:gd name="connsiteY6" fmla="*/ 907 h 269060"/>
              <a:gd name="connsiteX7" fmla="*/ 0 w 22443"/>
              <a:gd name="connsiteY7" fmla="*/ 12137 h 269060"/>
              <a:gd name="connsiteX8" fmla="*/ 1331 w 22443"/>
              <a:gd name="connsiteY8" fmla="*/ 25743 h 269060"/>
              <a:gd name="connsiteX0" fmla="*/ 19437 w 22523"/>
              <a:gd name="connsiteY0" fmla="*/ 269060 h 269060"/>
              <a:gd name="connsiteX1" fmla="*/ 22436 w 22523"/>
              <a:gd name="connsiteY1" fmla="*/ 201443 h 269060"/>
              <a:gd name="connsiteX2" fmla="*/ 21579 w 22523"/>
              <a:gd name="connsiteY2" fmla="*/ 172610 h 269060"/>
              <a:gd name="connsiteX3" fmla="*/ 17996 w 22523"/>
              <a:gd name="connsiteY3" fmla="*/ 113742 h 269060"/>
              <a:gd name="connsiteX4" fmla="*/ 15487 w 22523"/>
              <a:gd name="connsiteY4" fmla="*/ 27111 h 269060"/>
              <a:gd name="connsiteX5" fmla="*/ 13461 w 22523"/>
              <a:gd name="connsiteY5" fmla="*/ 8928 h 269060"/>
              <a:gd name="connsiteX6" fmla="*/ 10808 w 22523"/>
              <a:gd name="connsiteY6" fmla="*/ 1442 h 269060"/>
              <a:gd name="connsiteX7" fmla="*/ 3812 w 22523"/>
              <a:gd name="connsiteY7" fmla="*/ 907 h 269060"/>
              <a:gd name="connsiteX8" fmla="*/ 0 w 22523"/>
              <a:gd name="connsiteY8" fmla="*/ 12137 h 269060"/>
              <a:gd name="connsiteX9" fmla="*/ 1331 w 22523"/>
              <a:gd name="connsiteY9" fmla="*/ 25743 h 269060"/>
              <a:gd name="connsiteX0" fmla="*/ 19437 w 22443"/>
              <a:gd name="connsiteY0" fmla="*/ 269060 h 269060"/>
              <a:gd name="connsiteX1" fmla="*/ 22436 w 22443"/>
              <a:gd name="connsiteY1" fmla="*/ 201443 h 269060"/>
              <a:gd name="connsiteX2" fmla="*/ 21579 w 22443"/>
              <a:gd name="connsiteY2" fmla="*/ 172610 h 269060"/>
              <a:gd name="connsiteX3" fmla="*/ 17996 w 22443"/>
              <a:gd name="connsiteY3" fmla="*/ 113742 h 269060"/>
              <a:gd name="connsiteX4" fmla="*/ 15487 w 22443"/>
              <a:gd name="connsiteY4" fmla="*/ 27111 h 269060"/>
              <a:gd name="connsiteX5" fmla="*/ 13461 w 22443"/>
              <a:gd name="connsiteY5" fmla="*/ 8928 h 269060"/>
              <a:gd name="connsiteX6" fmla="*/ 10808 w 22443"/>
              <a:gd name="connsiteY6" fmla="*/ 1442 h 269060"/>
              <a:gd name="connsiteX7" fmla="*/ 3812 w 22443"/>
              <a:gd name="connsiteY7" fmla="*/ 907 h 269060"/>
              <a:gd name="connsiteX8" fmla="*/ 0 w 22443"/>
              <a:gd name="connsiteY8" fmla="*/ 12137 h 269060"/>
              <a:gd name="connsiteX9" fmla="*/ 1331 w 22443"/>
              <a:gd name="connsiteY9" fmla="*/ 25743 h 269060"/>
              <a:gd name="connsiteX0" fmla="*/ 19437 w 22443"/>
              <a:gd name="connsiteY0" fmla="*/ 269060 h 269060"/>
              <a:gd name="connsiteX1" fmla="*/ 22436 w 22443"/>
              <a:gd name="connsiteY1" fmla="*/ 201443 h 269060"/>
              <a:gd name="connsiteX2" fmla="*/ 21579 w 22443"/>
              <a:gd name="connsiteY2" fmla="*/ 172610 h 269060"/>
              <a:gd name="connsiteX3" fmla="*/ 17996 w 22443"/>
              <a:gd name="connsiteY3" fmla="*/ 113742 h 269060"/>
              <a:gd name="connsiteX4" fmla="*/ 15487 w 22443"/>
              <a:gd name="connsiteY4" fmla="*/ 27111 h 269060"/>
              <a:gd name="connsiteX5" fmla="*/ 13461 w 22443"/>
              <a:gd name="connsiteY5" fmla="*/ 8928 h 269060"/>
              <a:gd name="connsiteX6" fmla="*/ 10808 w 22443"/>
              <a:gd name="connsiteY6" fmla="*/ 1442 h 269060"/>
              <a:gd name="connsiteX7" fmla="*/ 3812 w 22443"/>
              <a:gd name="connsiteY7" fmla="*/ 907 h 269060"/>
              <a:gd name="connsiteX8" fmla="*/ 0 w 22443"/>
              <a:gd name="connsiteY8" fmla="*/ 12137 h 269060"/>
              <a:gd name="connsiteX9" fmla="*/ 1331 w 22443"/>
              <a:gd name="connsiteY9" fmla="*/ 25743 h 269060"/>
              <a:gd name="connsiteX0" fmla="*/ 19437 w 22441"/>
              <a:gd name="connsiteY0" fmla="*/ 269060 h 269060"/>
              <a:gd name="connsiteX1" fmla="*/ 22436 w 22441"/>
              <a:gd name="connsiteY1" fmla="*/ 201443 h 269060"/>
              <a:gd name="connsiteX2" fmla="*/ 21579 w 22441"/>
              <a:gd name="connsiteY2" fmla="*/ 172610 h 269060"/>
              <a:gd name="connsiteX3" fmla="*/ 17996 w 22441"/>
              <a:gd name="connsiteY3" fmla="*/ 113742 h 269060"/>
              <a:gd name="connsiteX4" fmla="*/ 15487 w 22441"/>
              <a:gd name="connsiteY4" fmla="*/ 27111 h 269060"/>
              <a:gd name="connsiteX5" fmla="*/ 13461 w 22441"/>
              <a:gd name="connsiteY5" fmla="*/ 8928 h 269060"/>
              <a:gd name="connsiteX6" fmla="*/ 10808 w 22441"/>
              <a:gd name="connsiteY6" fmla="*/ 1442 h 269060"/>
              <a:gd name="connsiteX7" fmla="*/ 3812 w 22441"/>
              <a:gd name="connsiteY7" fmla="*/ 907 h 269060"/>
              <a:gd name="connsiteX8" fmla="*/ 0 w 22441"/>
              <a:gd name="connsiteY8" fmla="*/ 12137 h 269060"/>
              <a:gd name="connsiteX9" fmla="*/ 1331 w 22441"/>
              <a:gd name="connsiteY9" fmla="*/ 25743 h 269060"/>
              <a:gd name="connsiteX0" fmla="*/ 19437 w 22866"/>
              <a:gd name="connsiteY0" fmla="*/ 269060 h 269060"/>
              <a:gd name="connsiteX1" fmla="*/ 22685 w 22866"/>
              <a:gd name="connsiteY1" fmla="*/ 224973 h 269060"/>
              <a:gd name="connsiteX2" fmla="*/ 22436 w 22866"/>
              <a:gd name="connsiteY2" fmla="*/ 201443 h 269060"/>
              <a:gd name="connsiteX3" fmla="*/ 21579 w 22866"/>
              <a:gd name="connsiteY3" fmla="*/ 172610 h 269060"/>
              <a:gd name="connsiteX4" fmla="*/ 17996 w 22866"/>
              <a:gd name="connsiteY4" fmla="*/ 113742 h 269060"/>
              <a:gd name="connsiteX5" fmla="*/ 15487 w 22866"/>
              <a:gd name="connsiteY5" fmla="*/ 27111 h 269060"/>
              <a:gd name="connsiteX6" fmla="*/ 13461 w 22866"/>
              <a:gd name="connsiteY6" fmla="*/ 8928 h 269060"/>
              <a:gd name="connsiteX7" fmla="*/ 10808 w 22866"/>
              <a:gd name="connsiteY7" fmla="*/ 1442 h 269060"/>
              <a:gd name="connsiteX8" fmla="*/ 3812 w 22866"/>
              <a:gd name="connsiteY8" fmla="*/ 907 h 269060"/>
              <a:gd name="connsiteX9" fmla="*/ 0 w 22866"/>
              <a:gd name="connsiteY9" fmla="*/ 12137 h 269060"/>
              <a:gd name="connsiteX10" fmla="*/ 1331 w 22866"/>
              <a:gd name="connsiteY10" fmla="*/ 25743 h 269060"/>
              <a:gd name="connsiteX0" fmla="*/ 19437 w 22866"/>
              <a:gd name="connsiteY0" fmla="*/ 269060 h 269060"/>
              <a:gd name="connsiteX1" fmla="*/ 22685 w 22866"/>
              <a:gd name="connsiteY1" fmla="*/ 224973 h 269060"/>
              <a:gd name="connsiteX2" fmla="*/ 22436 w 22866"/>
              <a:gd name="connsiteY2" fmla="*/ 201443 h 269060"/>
              <a:gd name="connsiteX3" fmla="*/ 21579 w 22866"/>
              <a:gd name="connsiteY3" fmla="*/ 172610 h 269060"/>
              <a:gd name="connsiteX4" fmla="*/ 17996 w 22866"/>
              <a:gd name="connsiteY4" fmla="*/ 113742 h 269060"/>
              <a:gd name="connsiteX5" fmla="*/ 15487 w 22866"/>
              <a:gd name="connsiteY5" fmla="*/ 27111 h 269060"/>
              <a:gd name="connsiteX6" fmla="*/ 13461 w 22866"/>
              <a:gd name="connsiteY6" fmla="*/ 8928 h 269060"/>
              <a:gd name="connsiteX7" fmla="*/ 10808 w 22866"/>
              <a:gd name="connsiteY7" fmla="*/ 1442 h 269060"/>
              <a:gd name="connsiteX8" fmla="*/ 3812 w 22866"/>
              <a:gd name="connsiteY8" fmla="*/ 907 h 269060"/>
              <a:gd name="connsiteX9" fmla="*/ 0 w 22866"/>
              <a:gd name="connsiteY9" fmla="*/ 12137 h 269060"/>
              <a:gd name="connsiteX10" fmla="*/ 1331 w 22866"/>
              <a:gd name="connsiteY10" fmla="*/ 25743 h 269060"/>
              <a:gd name="connsiteX0" fmla="*/ 19437 w 22685"/>
              <a:gd name="connsiteY0" fmla="*/ 269060 h 269060"/>
              <a:gd name="connsiteX1" fmla="*/ 22685 w 22685"/>
              <a:gd name="connsiteY1" fmla="*/ 224973 h 269060"/>
              <a:gd name="connsiteX2" fmla="*/ 22436 w 22685"/>
              <a:gd name="connsiteY2" fmla="*/ 201443 h 269060"/>
              <a:gd name="connsiteX3" fmla="*/ 21579 w 22685"/>
              <a:gd name="connsiteY3" fmla="*/ 172610 h 269060"/>
              <a:gd name="connsiteX4" fmla="*/ 17996 w 22685"/>
              <a:gd name="connsiteY4" fmla="*/ 113742 h 269060"/>
              <a:gd name="connsiteX5" fmla="*/ 15487 w 22685"/>
              <a:gd name="connsiteY5" fmla="*/ 27111 h 269060"/>
              <a:gd name="connsiteX6" fmla="*/ 13461 w 22685"/>
              <a:gd name="connsiteY6" fmla="*/ 8928 h 269060"/>
              <a:gd name="connsiteX7" fmla="*/ 10808 w 22685"/>
              <a:gd name="connsiteY7" fmla="*/ 1442 h 269060"/>
              <a:gd name="connsiteX8" fmla="*/ 3812 w 22685"/>
              <a:gd name="connsiteY8" fmla="*/ 907 h 269060"/>
              <a:gd name="connsiteX9" fmla="*/ 0 w 22685"/>
              <a:gd name="connsiteY9" fmla="*/ 12137 h 269060"/>
              <a:gd name="connsiteX10" fmla="*/ 1331 w 22685"/>
              <a:gd name="connsiteY10" fmla="*/ 25743 h 269060"/>
              <a:gd name="connsiteX0" fmla="*/ 19437 w 23007"/>
              <a:gd name="connsiteY0" fmla="*/ 269060 h 269060"/>
              <a:gd name="connsiteX1" fmla="*/ 23007 w 23007"/>
              <a:gd name="connsiteY1" fmla="*/ 224973 h 269060"/>
              <a:gd name="connsiteX2" fmla="*/ 22436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577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577 w 23007"/>
              <a:gd name="connsiteY2" fmla="*/ 201443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220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007"/>
              <a:gd name="connsiteY0" fmla="*/ 269060 h 269060"/>
              <a:gd name="connsiteX1" fmla="*/ 23007 w 23007"/>
              <a:gd name="connsiteY1" fmla="*/ 224973 h 269060"/>
              <a:gd name="connsiteX2" fmla="*/ 22436 w 23007"/>
              <a:gd name="connsiteY2" fmla="*/ 201220 h 269060"/>
              <a:gd name="connsiteX3" fmla="*/ 21579 w 23007"/>
              <a:gd name="connsiteY3" fmla="*/ 172610 h 269060"/>
              <a:gd name="connsiteX4" fmla="*/ 17996 w 23007"/>
              <a:gd name="connsiteY4" fmla="*/ 113742 h 269060"/>
              <a:gd name="connsiteX5" fmla="*/ 15487 w 23007"/>
              <a:gd name="connsiteY5" fmla="*/ 27111 h 269060"/>
              <a:gd name="connsiteX6" fmla="*/ 13461 w 23007"/>
              <a:gd name="connsiteY6" fmla="*/ 8928 h 269060"/>
              <a:gd name="connsiteX7" fmla="*/ 10808 w 23007"/>
              <a:gd name="connsiteY7" fmla="*/ 1442 h 269060"/>
              <a:gd name="connsiteX8" fmla="*/ 3812 w 23007"/>
              <a:gd name="connsiteY8" fmla="*/ 907 h 269060"/>
              <a:gd name="connsiteX9" fmla="*/ 0 w 23007"/>
              <a:gd name="connsiteY9" fmla="*/ 12137 h 269060"/>
              <a:gd name="connsiteX10" fmla="*/ 1331 w 23007"/>
              <a:gd name="connsiteY10" fmla="*/ 25743 h 269060"/>
              <a:gd name="connsiteX0" fmla="*/ 19437 w 23188"/>
              <a:gd name="connsiteY0" fmla="*/ 269060 h 269060"/>
              <a:gd name="connsiteX1" fmla="*/ 23188 w 23188"/>
              <a:gd name="connsiteY1" fmla="*/ 224082 h 269060"/>
              <a:gd name="connsiteX2" fmla="*/ 22436 w 23188"/>
              <a:gd name="connsiteY2" fmla="*/ 201220 h 269060"/>
              <a:gd name="connsiteX3" fmla="*/ 21579 w 23188"/>
              <a:gd name="connsiteY3" fmla="*/ 172610 h 269060"/>
              <a:gd name="connsiteX4" fmla="*/ 17996 w 23188"/>
              <a:gd name="connsiteY4" fmla="*/ 113742 h 269060"/>
              <a:gd name="connsiteX5" fmla="*/ 15487 w 23188"/>
              <a:gd name="connsiteY5" fmla="*/ 27111 h 269060"/>
              <a:gd name="connsiteX6" fmla="*/ 13461 w 23188"/>
              <a:gd name="connsiteY6" fmla="*/ 8928 h 269060"/>
              <a:gd name="connsiteX7" fmla="*/ 10808 w 23188"/>
              <a:gd name="connsiteY7" fmla="*/ 1442 h 269060"/>
              <a:gd name="connsiteX8" fmla="*/ 3812 w 23188"/>
              <a:gd name="connsiteY8" fmla="*/ 907 h 269060"/>
              <a:gd name="connsiteX9" fmla="*/ 0 w 23188"/>
              <a:gd name="connsiteY9" fmla="*/ 12137 h 269060"/>
              <a:gd name="connsiteX10" fmla="*/ 1331 w 23188"/>
              <a:gd name="connsiteY10" fmla="*/ 25743 h 269060"/>
              <a:gd name="connsiteX0" fmla="*/ 19437 w 23188"/>
              <a:gd name="connsiteY0" fmla="*/ 269060 h 269060"/>
              <a:gd name="connsiteX1" fmla="*/ 23188 w 23188"/>
              <a:gd name="connsiteY1" fmla="*/ 224082 h 269060"/>
              <a:gd name="connsiteX2" fmla="*/ 22436 w 23188"/>
              <a:gd name="connsiteY2" fmla="*/ 201220 h 269060"/>
              <a:gd name="connsiteX3" fmla="*/ 21579 w 23188"/>
              <a:gd name="connsiteY3" fmla="*/ 172610 h 269060"/>
              <a:gd name="connsiteX4" fmla="*/ 17996 w 23188"/>
              <a:gd name="connsiteY4" fmla="*/ 113742 h 269060"/>
              <a:gd name="connsiteX5" fmla="*/ 15487 w 23188"/>
              <a:gd name="connsiteY5" fmla="*/ 27111 h 269060"/>
              <a:gd name="connsiteX6" fmla="*/ 13461 w 23188"/>
              <a:gd name="connsiteY6" fmla="*/ 8928 h 269060"/>
              <a:gd name="connsiteX7" fmla="*/ 10808 w 23188"/>
              <a:gd name="connsiteY7" fmla="*/ 1442 h 269060"/>
              <a:gd name="connsiteX8" fmla="*/ 3812 w 23188"/>
              <a:gd name="connsiteY8" fmla="*/ 907 h 269060"/>
              <a:gd name="connsiteX9" fmla="*/ 0 w 23188"/>
              <a:gd name="connsiteY9" fmla="*/ 12137 h 269060"/>
              <a:gd name="connsiteX10" fmla="*/ 1331 w 23188"/>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7996 w 23027"/>
              <a:gd name="connsiteY4" fmla="*/ 113742 h 269060"/>
              <a:gd name="connsiteX5" fmla="*/ 15487 w 23027"/>
              <a:gd name="connsiteY5" fmla="*/ 27111 h 269060"/>
              <a:gd name="connsiteX6" fmla="*/ 13461 w 23027"/>
              <a:gd name="connsiteY6" fmla="*/ 8928 h 269060"/>
              <a:gd name="connsiteX7" fmla="*/ 10808 w 23027"/>
              <a:gd name="connsiteY7" fmla="*/ 1442 h 269060"/>
              <a:gd name="connsiteX8" fmla="*/ 3812 w 23027"/>
              <a:gd name="connsiteY8" fmla="*/ 907 h 269060"/>
              <a:gd name="connsiteX9" fmla="*/ 0 w 23027"/>
              <a:gd name="connsiteY9" fmla="*/ 12137 h 269060"/>
              <a:gd name="connsiteX10" fmla="*/ 1331 w 23027"/>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7634 w 23027"/>
              <a:gd name="connsiteY4" fmla="*/ 107057 h 269060"/>
              <a:gd name="connsiteX5" fmla="*/ 15487 w 23027"/>
              <a:gd name="connsiteY5" fmla="*/ 27111 h 269060"/>
              <a:gd name="connsiteX6" fmla="*/ 13461 w 23027"/>
              <a:gd name="connsiteY6" fmla="*/ 8928 h 269060"/>
              <a:gd name="connsiteX7" fmla="*/ 10808 w 23027"/>
              <a:gd name="connsiteY7" fmla="*/ 1442 h 269060"/>
              <a:gd name="connsiteX8" fmla="*/ 3812 w 23027"/>
              <a:gd name="connsiteY8" fmla="*/ 907 h 269060"/>
              <a:gd name="connsiteX9" fmla="*/ 0 w 23027"/>
              <a:gd name="connsiteY9" fmla="*/ 12137 h 269060"/>
              <a:gd name="connsiteX10" fmla="*/ 1331 w 23027"/>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7634 w 23027"/>
              <a:gd name="connsiteY4" fmla="*/ 107057 h 269060"/>
              <a:gd name="connsiteX5" fmla="*/ 15487 w 23027"/>
              <a:gd name="connsiteY5" fmla="*/ 27111 h 269060"/>
              <a:gd name="connsiteX6" fmla="*/ 13461 w 23027"/>
              <a:gd name="connsiteY6" fmla="*/ 8928 h 269060"/>
              <a:gd name="connsiteX7" fmla="*/ 10808 w 23027"/>
              <a:gd name="connsiteY7" fmla="*/ 1442 h 269060"/>
              <a:gd name="connsiteX8" fmla="*/ 3812 w 23027"/>
              <a:gd name="connsiteY8" fmla="*/ 907 h 269060"/>
              <a:gd name="connsiteX9" fmla="*/ 0 w 23027"/>
              <a:gd name="connsiteY9" fmla="*/ 12137 h 269060"/>
              <a:gd name="connsiteX10" fmla="*/ 1331 w 23027"/>
              <a:gd name="connsiteY10"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9749 w 23027"/>
              <a:gd name="connsiteY4" fmla="*/ 147432 h 269060"/>
              <a:gd name="connsiteX5" fmla="*/ 17634 w 23027"/>
              <a:gd name="connsiteY5" fmla="*/ 107057 h 269060"/>
              <a:gd name="connsiteX6" fmla="*/ 15487 w 23027"/>
              <a:gd name="connsiteY6" fmla="*/ 27111 h 269060"/>
              <a:gd name="connsiteX7" fmla="*/ 13461 w 23027"/>
              <a:gd name="connsiteY7" fmla="*/ 8928 h 269060"/>
              <a:gd name="connsiteX8" fmla="*/ 10808 w 23027"/>
              <a:gd name="connsiteY8" fmla="*/ 1442 h 269060"/>
              <a:gd name="connsiteX9" fmla="*/ 3812 w 23027"/>
              <a:gd name="connsiteY9" fmla="*/ 907 h 269060"/>
              <a:gd name="connsiteX10" fmla="*/ 0 w 23027"/>
              <a:gd name="connsiteY10" fmla="*/ 12137 h 269060"/>
              <a:gd name="connsiteX11" fmla="*/ 1331 w 23027"/>
              <a:gd name="connsiteY11" fmla="*/ 25743 h 269060"/>
              <a:gd name="connsiteX0" fmla="*/ 19437 w 23027"/>
              <a:gd name="connsiteY0" fmla="*/ 269060 h 269060"/>
              <a:gd name="connsiteX1" fmla="*/ 23027 w 23027"/>
              <a:gd name="connsiteY1" fmla="*/ 224528 h 269060"/>
              <a:gd name="connsiteX2" fmla="*/ 22436 w 23027"/>
              <a:gd name="connsiteY2" fmla="*/ 201220 h 269060"/>
              <a:gd name="connsiteX3" fmla="*/ 21579 w 23027"/>
              <a:gd name="connsiteY3" fmla="*/ 172610 h 269060"/>
              <a:gd name="connsiteX4" fmla="*/ 19749 w 23027"/>
              <a:gd name="connsiteY4" fmla="*/ 147432 h 269060"/>
              <a:gd name="connsiteX5" fmla="*/ 17634 w 23027"/>
              <a:gd name="connsiteY5" fmla="*/ 107057 h 269060"/>
              <a:gd name="connsiteX6" fmla="*/ 15487 w 23027"/>
              <a:gd name="connsiteY6" fmla="*/ 27111 h 269060"/>
              <a:gd name="connsiteX7" fmla="*/ 13461 w 23027"/>
              <a:gd name="connsiteY7" fmla="*/ 8928 h 269060"/>
              <a:gd name="connsiteX8" fmla="*/ 10808 w 23027"/>
              <a:gd name="connsiteY8" fmla="*/ 1442 h 269060"/>
              <a:gd name="connsiteX9" fmla="*/ 3812 w 23027"/>
              <a:gd name="connsiteY9" fmla="*/ 907 h 269060"/>
              <a:gd name="connsiteX10" fmla="*/ 0 w 23027"/>
              <a:gd name="connsiteY10" fmla="*/ 12137 h 269060"/>
              <a:gd name="connsiteX11" fmla="*/ 1235 w 23027"/>
              <a:gd name="connsiteY11" fmla="*/ 29486 h 269060"/>
              <a:gd name="connsiteX0" fmla="*/ 19625 w 23215"/>
              <a:gd name="connsiteY0" fmla="*/ 269060 h 269060"/>
              <a:gd name="connsiteX1" fmla="*/ 23215 w 23215"/>
              <a:gd name="connsiteY1" fmla="*/ 224528 h 269060"/>
              <a:gd name="connsiteX2" fmla="*/ 22624 w 23215"/>
              <a:gd name="connsiteY2" fmla="*/ 201220 h 269060"/>
              <a:gd name="connsiteX3" fmla="*/ 21767 w 23215"/>
              <a:gd name="connsiteY3" fmla="*/ 172610 h 269060"/>
              <a:gd name="connsiteX4" fmla="*/ 19937 w 23215"/>
              <a:gd name="connsiteY4" fmla="*/ 147432 h 269060"/>
              <a:gd name="connsiteX5" fmla="*/ 17822 w 23215"/>
              <a:gd name="connsiteY5" fmla="*/ 107057 h 269060"/>
              <a:gd name="connsiteX6" fmla="*/ 15675 w 23215"/>
              <a:gd name="connsiteY6" fmla="*/ 27111 h 269060"/>
              <a:gd name="connsiteX7" fmla="*/ 13649 w 23215"/>
              <a:gd name="connsiteY7" fmla="*/ 8928 h 269060"/>
              <a:gd name="connsiteX8" fmla="*/ 10996 w 23215"/>
              <a:gd name="connsiteY8" fmla="*/ 1442 h 269060"/>
              <a:gd name="connsiteX9" fmla="*/ 4000 w 23215"/>
              <a:gd name="connsiteY9" fmla="*/ 907 h 269060"/>
              <a:gd name="connsiteX10" fmla="*/ 188 w 23215"/>
              <a:gd name="connsiteY10" fmla="*/ 12137 h 269060"/>
              <a:gd name="connsiteX11" fmla="*/ 96 w 23215"/>
              <a:gd name="connsiteY11" fmla="*/ 31714 h 269060"/>
              <a:gd name="connsiteX0" fmla="*/ 19554 w 23144"/>
              <a:gd name="connsiteY0" fmla="*/ 269060 h 269060"/>
              <a:gd name="connsiteX1" fmla="*/ 23144 w 23144"/>
              <a:gd name="connsiteY1" fmla="*/ 224528 h 269060"/>
              <a:gd name="connsiteX2" fmla="*/ 22553 w 23144"/>
              <a:gd name="connsiteY2" fmla="*/ 201220 h 269060"/>
              <a:gd name="connsiteX3" fmla="*/ 21696 w 23144"/>
              <a:gd name="connsiteY3" fmla="*/ 172610 h 269060"/>
              <a:gd name="connsiteX4" fmla="*/ 19866 w 23144"/>
              <a:gd name="connsiteY4" fmla="*/ 147432 h 269060"/>
              <a:gd name="connsiteX5" fmla="*/ 17751 w 23144"/>
              <a:gd name="connsiteY5" fmla="*/ 107057 h 269060"/>
              <a:gd name="connsiteX6" fmla="*/ 15604 w 23144"/>
              <a:gd name="connsiteY6" fmla="*/ 27111 h 269060"/>
              <a:gd name="connsiteX7" fmla="*/ 13578 w 23144"/>
              <a:gd name="connsiteY7" fmla="*/ 8928 h 269060"/>
              <a:gd name="connsiteX8" fmla="*/ 10925 w 23144"/>
              <a:gd name="connsiteY8" fmla="*/ 1442 h 269060"/>
              <a:gd name="connsiteX9" fmla="*/ 3929 w 23144"/>
              <a:gd name="connsiteY9" fmla="*/ 907 h 269060"/>
              <a:gd name="connsiteX10" fmla="*/ 2610 w 23144"/>
              <a:gd name="connsiteY10" fmla="*/ 23724 h 269060"/>
              <a:gd name="connsiteX11" fmla="*/ 25 w 23144"/>
              <a:gd name="connsiteY11" fmla="*/ 31714 h 269060"/>
              <a:gd name="connsiteX0" fmla="*/ 19554 w 23144"/>
              <a:gd name="connsiteY0" fmla="*/ 267633 h 267633"/>
              <a:gd name="connsiteX1" fmla="*/ 23144 w 23144"/>
              <a:gd name="connsiteY1" fmla="*/ 223101 h 267633"/>
              <a:gd name="connsiteX2" fmla="*/ 22553 w 23144"/>
              <a:gd name="connsiteY2" fmla="*/ 199793 h 267633"/>
              <a:gd name="connsiteX3" fmla="*/ 21696 w 23144"/>
              <a:gd name="connsiteY3" fmla="*/ 171183 h 267633"/>
              <a:gd name="connsiteX4" fmla="*/ 19866 w 23144"/>
              <a:gd name="connsiteY4" fmla="*/ 146005 h 267633"/>
              <a:gd name="connsiteX5" fmla="*/ 17751 w 23144"/>
              <a:gd name="connsiteY5" fmla="*/ 105630 h 267633"/>
              <a:gd name="connsiteX6" fmla="*/ 15604 w 23144"/>
              <a:gd name="connsiteY6" fmla="*/ 25684 h 267633"/>
              <a:gd name="connsiteX7" fmla="*/ 13578 w 23144"/>
              <a:gd name="connsiteY7" fmla="*/ 7501 h 267633"/>
              <a:gd name="connsiteX8" fmla="*/ 10925 w 23144"/>
              <a:gd name="connsiteY8" fmla="*/ 15 h 267633"/>
              <a:gd name="connsiteX9" fmla="*/ 4532 w 23144"/>
              <a:gd name="connsiteY9" fmla="*/ 62315 h 267633"/>
              <a:gd name="connsiteX10" fmla="*/ 2610 w 23144"/>
              <a:gd name="connsiteY10" fmla="*/ 22297 h 267633"/>
              <a:gd name="connsiteX11" fmla="*/ 25 w 23144"/>
              <a:gd name="connsiteY11" fmla="*/ 30287 h 267633"/>
              <a:gd name="connsiteX0" fmla="*/ 19554 w 23144"/>
              <a:gd name="connsiteY0" fmla="*/ 260488 h 260488"/>
              <a:gd name="connsiteX1" fmla="*/ 23144 w 23144"/>
              <a:gd name="connsiteY1" fmla="*/ 215956 h 260488"/>
              <a:gd name="connsiteX2" fmla="*/ 22553 w 23144"/>
              <a:gd name="connsiteY2" fmla="*/ 192648 h 260488"/>
              <a:gd name="connsiteX3" fmla="*/ 21696 w 23144"/>
              <a:gd name="connsiteY3" fmla="*/ 164038 h 260488"/>
              <a:gd name="connsiteX4" fmla="*/ 19866 w 23144"/>
              <a:gd name="connsiteY4" fmla="*/ 138860 h 260488"/>
              <a:gd name="connsiteX5" fmla="*/ 17751 w 23144"/>
              <a:gd name="connsiteY5" fmla="*/ 98485 h 260488"/>
              <a:gd name="connsiteX6" fmla="*/ 15604 w 23144"/>
              <a:gd name="connsiteY6" fmla="*/ 18539 h 260488"/>
              <a:gd name="connsiteX7" fmla="*/ 13578 w 23144"/>
              <a:gd name="connsiteY7" fmla="*/ 356 h 260488"/>
              <a:gd name="connsiteX8" fmla="*/ 6462 w 23144"/>
              <a:gd name="connsiteY8" fmla="*/ 88236 h 260488"/>
              <a:gd name="connsiteX9" fmla="*/ 4532 w 23144"/>
              <a:gd name="connsiteY9" fmla="*/ 55170 h 260488"/>
              <a:gd name="connsiteX10" fmla="*/ 2610 w 23144"/>
              <a:gd name="connsiteY10" fmla="*/ 15152 h 260488"/>
              <a:gd name="connsiteX11" fmla="*/ 25 w 23144"/>
              <a:gd name="connsiteY11" fmla="*/ 23142 h 260488"/>
              <a:gd name="connsiteX0" fmla="*/ 19554 w 23144"/>
              <a:gd name="connsiteY0" fmla="*/ 245479 h 245479"/>
              <a:gd name="connsiteX1" fmla="*/ 23144 w 23144"/>
              <a:gd name="connsiteY1" fmla="*/ 200947 h 245479"/>
              <a:gd name="connsiteX2" fmla="*/ 22553 w 23144"/>
              <a:gd name="connsiteY2" fmla="*/ 177639 h 245479"/>
              <a:gd name="connsiteX3" fmla="*/ 21696 w 23144"/>
              <a:gd name="connsiteY3" fmla="*/ 149029 h 245479"/>
              <a:gd name="connsiteX4" fmla="*/ 19866 w 23144"/>
              <a:gd name="connsiteY4" fmla="*/ 123851 h 245479"/>
              <a:gd name="connsiteX5" fmla="*/ 17751 w 23144"/>
              <a:gd name="connsiteY5" fmla="*/ 83476 h 245479"/>
              <a:gd name="connsiteX6" fmla="*/ 15604 w 23144"/>
              <a:gd name="connsiteY6" fmla="*/ 3530 h 245479"/>
              <a:gd name="connsiteX7" fmla="*/ 6462 w 23144"/>
              <a:gd name="connsiteY7" fmla="*/ 73227 h 245479"/>
              <a:gd name="connsiteX8" fmla="*/ 4532 w 23144"/>
              <a:gd name="connsiteY8" fmla="*/ 40161 h 245479"/>
              <a:gd name="connsiteX9" fmla="*/ 2610 w 23144"/>
              <a:gd name="connsiteY9" fmla="*/ 143 h 245479"/>
              <a:gd name="connsiteX10" fmla="*/ 25 w 23144"/>
              <a:gd name="connsiteY10" fmla="*/ 8133 h 245479"/>
              <a:gd name="connsiteX0" fmla="*/ 19554 w 23144"/>
              <a:gd name="connsiteY0" fmla="*/ 245479 h 245479"/>
              <a:gd name="connsiteX1" fmla="*/ 23144 w 23144"/>
              <a:gd name="connsiteY1" fmla="*/ 200947 h 245479"/>
              <a:gd name="connsiteX2" fmla="*/ 22553 w 23144"/>
              <a:gd name="connsiteY2" fmla="*/ 177639 h 245479"/>
              <a:gd name="connsiteX3" fmla="*/ 21696 w 23144"/>
              <a:gd name="connsiteY3" fmla="*/ 149029 h 245479"/>
              <a:gd name="connsiteX4" fmla="*/ 19866 w 23144"/>
              <a:gd name="connsiteY4" fmla="*/ 123851 h 245479"/>
              <a:gd name="connsiteX5" fmla="*/ 17751 w 23144"/>
              <a:gd name="connsiteY5" fmla="*/ 83476 h 245479"/>
              <a:gd name="connsiteX6" fmla="*/ 6462 w 23144"/>
              <a:gd name="connsiteY6" fmla="*/ 73227 h 245479"/>
              <a:gd name="connsiteX7" fmla="*/ 4532 w 23144"/>
              <a:gd name="connsiteY7" fmla="*/ 40161 h 245479"/>
              <a:gd name="connsiteX8" fmla="*/ 2610 w 23144"/>
              <a:gd name="connsiteY8" fmla="*/ 143 h 245479"/>
              <a:gd name="connsiteX9" fmla="*/ 25 w 23144"/>
              <a:gd name="connsiteY9" fmla="*/ 8133 h 245479"/>
              <a:gd name="connsiteX0" fmla="*/ 19554 w 23144"/>
              <a:gd name="connsiteY0" fmla="*/ 245479 h 245479"/>
              <a:gd name="connsiteX1" fmla="*/ 23144 w 23144"/>
              <a:gd name="connsiteY1" fmla="*/ 200947 h 245479"/>
              <a:gd name="connsiteX2" fmla="*/ 22553 w 23144"/>
              <a:gd name="connsiteY2" fmla="*/ 177639 h 245479"/>
              <a:gd name="connsiteX3" fmla="*/ 21696 w 23144"/>
              <a:gd name="connsiteY3" fmla="*/ 149029 h 245479"/>
              <a:gd name="connsiteX4" fmla="*/ 19866 w 23144"/>
              <a:gd name="connsiteY4" fmla="*/ 123851 h 245479"/>
              <a:gd name="connsiteX5" fmla="*/ 6462 w 23144"/>
              <a:gd name="connsiteY5" fmla="*/ 73227 h 245479"/>
              <a:gd name="connsiteX6" fmla="*/ 4532 w 23144"/>
              <a:gd name="connsiteY6" fmla="*/ 40161 h 245479"/>
              <a:gd name="connsiteX7" fmla="*/ 2610 w 23144"/>
              <a:gd name="connsiteY7" fmla="*/ 143 h 245479"/>
              <a:gd name="connsiteX8" fmla="*/ 25 w 23144"/>
              <a:gd name="connsiteY8" fmla="*/ 8133 h 245479"/>
              <a:gd name="connsiteX0" fmla="*/ 19554 w 23144"/>
              <a:gd name="connsiteY0" fmla="*/ 245479 h 245479"/>
              <a:gd name="connsiteX1" fmla="*/ 23144 w 23144"/>
              <a:gd name="connsiteY1" fmla="*/ 200947 h 245479"/>
              <a:gd name="connsiteX2" fmla="*/ 22553 w 23144"/>
              <a:gd name="connsiteY2" fmla="*/ 177639 h 245479"/>
              <a:gd name="connsiteX3" fmla="*/ 21696 w 23144"/>
              <a:gd name="connsiteY3" fmla="*/ 149029 h 245479"/>
              <a:gd name="connsiteX4" fmla="*/ 6462 w 23144"/>
              <a:gd name="connsiteY4" fmla="*/ 73227 h 245479"/>
              <a:gd name="connsiteX5" fmla="*/ 4532 w 23144"/>
              <a:gd name="connsiteY5" fmla="*/ 40161 h 245479"/>
              <a:gd name="connsiteX6" fmla="*/ 2610 w 23144"/>
              <a:gd name="connsiteY6" fmla="*/ 143 h 245479"/>
              <a:gd name="connsiteX7" fmla="*/ 25 w 23144"/>
              <a:gd name="connsiteY7" fmla="*/ 8133 h 245479"/>
              <a:gd name="connsiteX0" fmla="*/ 19554 w 23144"/>
              <a:gd name="connsiteY0" fmla="*/ 245479 h 245479"/>
              <a:gd name="connsiteX1" fmla="*/ 23144 w 23144"/>
              <a:gd name="connsiteY1" fmla="*/ 200947 h 245479"/>
              <a:gd name="connsiteX2" fmla="*/ 22553 w 23144"/>
              <a:gd name="connsiteY2" fmla="*/ 177639 h 245479"/>
              <a:gd name="connsiteX3" fmla="*/ 8589 w 23144"/>
              <a:gd name="connsiteY3" fmla="*/ 132986 h 245479"/>
              <a:gd name="connsiteX4" fmla="*/ 6462 w 23144"/>
              <a:gd name="connsiteY4" fmla="*/ 73227 h 245479"/>
              <a:gd name="connsiteX5" fmla="*/ 4532 w 23144"/>
              <a:gd name="connsiteY5" fmla="*/ 40161 h 245479"/>
              <a:gd name="connsiteX6" fmla="*/ 2610 w 23144"/>
              <a:gd name="connsiteY6" fmla="*/ 143 h 245479"/>
              <a:gd name="connsiteX7" fmla="*/ 25 w 23144"/>
              <a:gd name="connsiteY7" fmla="*/ 8133 h 245479"/>
              <a:gd name="connsiteX0" fmla="*/ 19554 w 23010"/>
              <a:gd name="connsiteY0" fmla="*/ 245479 h 245479"/>
              <a:gd name="connsiteX1" fmla="*/ 22553 w 23010"/>
              <a:gd name="connsiteY1" fmla="*/ 177639 h 245479"/>
              <a:gd name="connsiteX2" fmla="*/ 8589 w 23010"/>
              <a:gd name="connsiteY2" fmla="*/ 132986 h 245479"/>
              <a:gd name="connsiteX3" fmla="*/ 6462 w 23010"/>
              <a:gd name="connsiteY3" fmla="*/ 73227 h 245479"/>
              <a:gd name="connsiteX4" fmla="*/ 4532 w 23010"/>
              <a:gd name="connsiteY4" fmla="*/ 40161 h 245479"/>
              <a:gd name="connsiteX5" fmla="*/ 2610 w 23010"/>
              <a:gd name="connsiteY5" fmla="*/ 143 h 245479"/>
              <a:gd name="connsiteX6" fmla="*/ 25 w 23010"/>
              <a:gd name="connsiteY6" fmla="*/ 8133 h 245479"/>
              <a:gd name="connsiteX0" fmla="*/ 19554 w 19585"/>
              <a:gd name="connsiteY0" fmla="*/ 245479 h 245479"/>
              <a:gd name="connsiteX1" fmla="*/ 9526 w 19585"/>
              <a:gd name="connsiteY1" fmla="*/ 164716 h 245479"/>
              <a:gd name="connsiteX2" fmla="*/ 8589 w 19585"/>
              <a:gd name="connsiteY2" fmla="*/ 132986 h 245479"/>
              <a:gd name="connsiteX3" fmla="*/ 6462 w 19585"/>
              <a:gd name="connsiteY3" fmla="*/ 73227 h 245479"/>
              <a:gd name="connsiteX4" fmla="*/ 4532 w 19585"/>
              <a:gd name="connsiteY4" fmla="*/ 40161 h 245479"/>
              <a:gd name="connsiteX5" fmla="*/ 2610 w 19585"/>
              <a:gd name="connsiteY5" fmla="*/ 143 h 245479"/>
              <a:gd name="connsiteX6" fmla="*/ 25 w 19585"/>
              <a:gd name="connsiteY6" fmla="*/ 8133 h 245479"/>
              <a:gd name="connsiteX0" fmla="*/ 13282 w 13378"/>
              <a:gd name="connsiteY0" fmla="*/ 218295 h 218295"/>
              <a:gd name="connsiteX1" fmla="*/ 9526 w 13378"/>
              <a:gd name="connsiteY1" fmla="*/ 164716 h 218295"/>
              <a:gd name="connsiteX2" fmla="*/ 8589 w 13378"/>
              <a:gd name="connsiteY2" fmla="*/ 132986 h 218295"/>
              <a:gd name="connsiteX3" fmla="*/ 6462 w 13378"/>
              <a:gd name="connsiteY3" fmla="*/ 73227 h 218295"/>
              <a:gd name="connsiteX4" fmla="*/ 4532 w 13378"/>
              <a:gd name="connsiteY4" fmla="*/ 40161 h 218295"/>
              <a:gd name="connsiteX5" fmla="*/ 2610 w 13378"/>
              <a:gd name="connsiteY5" fmla="*/ 143 h 218295"/>
              <a:gd name="connsiteX6" fmla="*/ 25 w 13378"/>
              <a:gd name="connsiteY6" fmla="*/ 8133 h 218295"/>
              <a:gd name="connsiteX0" fmla="*/ 15363 w 15420"/>
              <a:gd name="connsiteY0" fmla="*/ 216624 h 216624"/>
              <a:gd name="connsiteX1" fmla="*/ 9526 w 15420"/>
              <a:gd name="connsiteY1" fmla="*/ 164716 h 216624"/>
              <a:gd name="connsiteX2" fmla="*/ 8589 w 15420"/>
              <a:gd name="connsiteY2" fmla="*/ 132986 h 216624"/>
              <a:gd name="connsiteX3" fmla="*/ 6462 w 15420"/>
              <a:gd name="connsiteY3" fmla="*/ 73227 h 216624"/>
              <a:gd name="connsiteX4" fmla="*/ 4532 w 15420"/>
              <a:gd name="connsiteY4" fmla="*/ 40161 h 216624"/>
              <a:gd name="connsiteX5" fmla="*/ 2610 w 15420"/>
              <a:gd name="connsiteY5" fmla="*/ 143 h 216624"/>
              <a:gd name="connsiteX6" fmla="*/ 25 w 15420"/>
              <a:gd name="connsiteY6" fmla="*/ 8133 h 216624"/>
              <a:gd name="connsiteX0" fmla="*/ 16253 w 16302"/>
              <a:gd name="connsiteY0" fmla="*/ 224813 h 224813"/>
              <a:gd name="connsiteX1" fmla="*/ 9526 w 16302"/>
              <a:gd name="connsiteY1" fmla="*/ 164716 h 224813"/>
              <a:gd name="connsiteX2" fmla="*/ 8589 w 16302"/>
              <a:gd name="connsiteY2" fmla="*/ 132986 h 224813"/>
              <a:gd name="connsiteX3" fmla="*/ 6462 w 16302"/>
              <a:gd name="connsiteY3" fmla="*/ 73227 h 224813"/>
              <a:gd name="connsiteX4" fmla="*/ 4532 w 16302"/>
              <a:gd name="connsiteY4" fmla="*/ 40161 h 224813"/>
              <a:gd name="connsiteX5" fmla="*/ 2610 w 16302"/>
              <a:gd name="connsiteY5" fmla="*/ 143 h 224813"/>
              <a:gd name="connsiteX6" fmla="*/ 25 w 16302"/>
              <a:gd name="connsiteY6" fmla="*/ 8133 h 224813"/>
              <a:gd name="connsiteX0" fmla="*/ 16253 w 16253"/>
              <a:gd name="connsiteY0" fmla="*/ 224813 h 224813"/>
              <a:gd name="connsiteX1" fmla="*/ 9526 w 16253"/>
              <a:gd name="connsiteY1" fmla="*/ 164716 h 224813"/>
              <a:gd name="connsiteX2" fmla="*/ 8589 w 16253"/>
              <a:gd name="connsiteY2" fmla="*/ 132986 h 224813"/>
              <a:gd name="connsiteX3" fmla="*/ 6462 w 16253"/>
              <a:gd name="connsiteY3" fmla="*/ 73227 h 224813"/>
              <a:gd name="connsiteX4" fmla="*/ 4532 w 16253"/>
              <a:gd name="connsiteY4" fmla="*/ 40161 h 224813"/>
              <a:gd name="connsiteX5" fmla="*/ 2610 w 16253"/>
              <a:gd name="connsiteY5" fmla="*/ 143 h 224813"/>
              <a:gd name="connsiteX6" fmla="*/ 25 w 16253"/>
              <a:gd name="connsiteY6" fmla="*/ 8133 h 224813"/>
              <a:gd name="connsiteX0" fmla="*/ 16253 w 16253"/>
              <a:gd name="connsiteY0" fmla="*/ 224813 h 224813"/>
              <a:gd name="connsiteX1" fmla="*/ 14509 w 16253"/>
              <a:gd name="connsiteY1" fmla="*/ 191070 h 224813"/>
              <a:gd name="connsiteX2" fmla="*/ 9526 w 16253"/>
              <a:gd name="connsiteY2" fmla="*/ 164716 h 224813"/>
              <a:gd name="connsiteX3" fmla="*/ 8589 w 16253"/>
              <a:gd name="connsiteY3" fmla="*/ 132986 h 224813"/>
              <a:gd name="connsiteX4" fmla="*/ 6462 w 16253"/>
              <a:gd name="connsiteY4" fmla="*/ 73227 h 224813"/>
              <a:gd name="connsiteX5" fmla="*/ 4532 w 16253"/>
              <a:gd name="connsiteY5" fmla="*/ 40161 h 224813"/>
              <a:gd name="connsiteX6" fmla="*/ 2610 w 16253"/>
              <a:gd name="connsiteY6" fmla="*/ 143 h 224813"/>
              <a:gd name="connsiteX7" fmla="*/ 25 w 16253"/>
              <a:gd name="connsiteY7" fmla="*/ 8133 h 224813"/>
              <a:gd name="connsiteX0" fmla="*/ 16253 w 16253"/>
              <a:gd name="connsiteY0" fmla="*/ 224813 h 224813"/>
              <a:gd name="connsiteX1" fmla="*/ 14509 w 16253"/>
              <a:gd name="connsiteY1" fmla="*/ 191070 h 224813"/>
              <a:gd name="connsiteX2" fmla="*/ 9526 w 16253"/>
              <a:gd name="connsiteY2" fmla="*/ 164716 h 224813"/>
              <a:gd name="connsiteX3" fmla="*/ 8589 w 16253"/>
              <a:gd name="connsiteY3" fmla="*/ 132986 h 224813"/>
              <a:gd name="connsiteX4" fmla="*/ 6462 w 16253"/>
              <a:gd name="connsiteY4" fmla="*/ 73227 h 224813"/>
              <a:gd name="connsiteX5" fmla="*/ 4532 w 16253"/>
              <a:gd name="connsiteY5" fmla="*/ 40161 h 224813"/>
              <a:gd name="connsiteX6" fmla="*/ 2610 w 16253"/>
              <a:gd name="connsiteY6" fmla="*/ 143 h 224813"/>
              <a:gd name="connsiteX7" fmla="*/ 25 w 16253"/>
              <a:gd name="connsiteY7" fmla="*/ 8133 h 224813"/>
              <a:gd name="connsiteX0" fmla="*/ 16253 w 16253"/>
              <a:gd name="connsiteY0" fmla="*/ 224813 h 224813"/>
              <a:gd name="connsiteX1" fmla="*/ 14675 w 16253"/>
              <a:gd name="connsiteY1" fmla="*/ 193744 h 224813"/>
              <a:gd name="connsiteX2" fmla="*/ 9526 w 16253"/>
              <a:gd name="connsiteY2" fmla="*/ 164716 h 224813"/>
              <a:gd name="connsiteX3" fmla="*/ 8589 w 16253"/>
              <a:gd name="connsiteY3" fmla="*/ 132986 h 224813"/>
              <a:gd name="connsiteX4" fmla="*/ 6462 w 16253"/>
              <a:gd name="connsiteY4" fmla="*/ 73227 h 224813"/>
              <a:gd name="connsiteX5" fmla="*/ 4532 w 16253"/>
              <a:gd name="connsiteY5" fmla="*/ 40161 h 224813"/>
              <a:gd name="connsiteX6" fmla="*/ 2610 w 16253"/>
              <a:gd name="connsiteY6" fmla="*/ 143 h 224813"/>
              <a:gd name="connsiteX7" fmla="*/ 25 w 16253"/>
              <a:gd name="connsiteY7" fmla="*/ 8133 h 224813"/>
              <a:gd name="connsiteX0" fmla="*/ 16253 w 16253"/>
              <a:gd name="connsiteY0" fmla="*/ 224813 h 224813"/>
              <a:gd name="connsiteX1" fmla="*/ 14675 w 16253"/>
              <a:gd name="connsiteY1" fmla="*/ 193744 h 224813"/>
              <a:gd name="connsiteX2" fmla="*/ 9526 w 16253"/>
              <a:gd name="connsiteY2" fmla="*/ 164716 h 224813"/>
              <a:gd name="connsiteX3" fmla="*/ 8589 w 16253"/>
              <a:gd name="connsiteY3" fmla="*/ 132986 h 224813"/>
              <a:gd name="connsiteX4" fmla="*/ 6462 w 16253"/>
              <a:gd name="connsiteY4" fmla="*/ 73227 h 224813"/>
              <a:gd name="connsiteX5" fmla="*/ 4532 w 16253"/>
              <a:gd name="connsiteY5" fmla="*/ 40161 h 224813"/>
              <a:gd name="connsiteX6" fmla="*/ 2610 w 16253"/>
              <a:gd name="connsiteY6" fmla="*/ 143 h 224813"/>
              <a:gd name="connsiteX7" fmla="*/ 25 w 16253"/>
              <a:gd name="connsiteY7" fmla="*/ 8133 h 224813"/>
              <a:gd name="connsiteX0" fmla="*/ 16253 w 16253"/>
              <a:gd name="connsiteY0" fmla="*/ 224813 h 224813"/>
              <a:gd name="connsiteX1" fmla="*/ 14675 w 16253"/>
              <a:gd name="connsiteY1" fmla="*/ 193744 h 224813"/>
              <a:gd name="connsiteX2" fmla="*/ 11343 w 16253"/>
              <a:gd name="connsiteY2" fmla="*/ 207113 h 224813"/>
              <a:gd name="connsiteX3" fmla="*/ 9526 w 16253"/>
              <a:gd name="connsiteY3" fmla="*/ 164716 h 224813"/>
              <a:gd name="connsiteX4" fmla="*/ 8589 w 16253"/>
              <a:gd name="connsiteY4" fmla="*/ 132986 h 224813"/>
              <a:gd name="connsiteX5" fmla="*/ 6462 w 16253"/>
              <a:gd name="connsiteY5" fmla="*/ 73227 h 224813"/>
              <a:gd name="connsiteX6" fmla="*/ 4532 w 16253"/>
              <a:gd name="connsiteY6" fmla="*/ 40161 h 224813"/>
              <a:gd name="connsiteX7" fmla="*/ 2610 w 16253"/>
              <a:gd name="connsiteY7" fmla="*/ 143 h 224813"/>
              <a:gd name="connsiteX8" fmla="*/ 25 w 16253"/>
              <a:gd name="connsiteY8" fmla="*/ 8133 h 224813"/>
              <a:gd name="connsiteX0" fmla="*/ 16253 w 16253"/>
              <a:gd name="connsiteY0" fmla="*/ 224813 h 224813"/>
              <a:gd name="connsiteX1" fmla="*/ 14675 w 16253"/>
              <a:gd name="connsiteY1" fmla="*/ 193744 h 224813"/>
              <a:gd name="connsiteX2" fmla="*/ 13408 w 16253"/>
              <a:gd name="connsiteY2" fmla="*/ 203437 h 224813"/>
              <a:gd name="connsiteX3" fmla="*/ 11343 w 16253"/>
              <a:gd name="connsiteY3" fmla="*/ 207113 h 224813"/>
              <a:gd name="connsiteX4" fmla="*/ 9526 w 16253"/>
              <a:gd name="connsiteY4" fmla="*/ 164716 h 224813"/>
              <a:gd name="connsiteX5" fmla="*/ 8589 w 16253"/>
              <a:gd name="connsiteY5" fmla="*/ 132986 h 224813"/>
              <a:gd name="connsiteX6" fmla="*/ 6462 w 16253"/>
              <a:gd name="connsiteY6" fmla="*/ 73227 h 224813"/>
              <a:gd name="connsiteX7" fmla="*/ 4532 w 16253"/>
              <a:gd name="connsiteY7" fmla="*/ 40161 h 224813"/>
              <a:gd name="connsiteX8" fmla="*/ 2610 w 16253"/>
              <a:gd name="connsiteY8" fmla="*/ 143 h 224813"/>
              <a:gd name="connsiteX9" fmla="*/ 25 w 16253"/>
              <a:gd name="connsiteY9" fmla="*/ 8133 h 224813"/>
              <a:gd name="connsiteX0" fmla="*/ 16253 w 16253"/>
              <a:gd name="connsiteY0" fmla="*/ 224813 h 224813"/>
              <a:gd name="connsiteX1" fmla="*/ 14675 w 16253"/>
              <a:gd name="connsiteY1" fmla="*/ 193744 h 224813"/>
              <a:gd name="connsiteX2" fmla="*/ 13861 w 16253"/>
              <a:gd name="connsiteY2" fmla="*/ 192574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675 w 16253"/>
              <a:gd name="connsiteY1" fmla="*/ 193744 h 224813"/>
              <a:gd name="connsiteX2" fmla="*/ 13816 w 16253"/>
              <a:gd name="connsiteY2" fmla="*/ 192574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675 w 16253"/>
              <a:gd name="connsiteY1" fmla="*/ 193744 h 224813"/>
              <a:gd name="connsiteX2" fmla="*/ 13816 w 16253"/>
              <a:gd name="connsiteY2" fmla="*/ 192574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675 w 16253"/>
              <a:gd name="connsiteY1" fmla="*/ 193744 h 224813"/>
              <a:gd name="connsiteX2" fmla="*/ 13816 w 16253"/>
              <a:gd name="connsiteY2" fmla="*/ 192574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816 w 16253"/>
              <a:gd name="connsiteY2" fmla="*/ 192574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22 w 16253"/>
              <a:gd name="connsiteY2" fmla="*/ 191571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22 w 16253"/>
              <a:gd name="connsiteY2" fmla="*/ 191571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408 w 16253"/>
              <a:gd name="connsiteY3" fmla="*/ 203437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1343 w 16253"/>
              <a:gd name="connsiteY4" fmla="*/ 207113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574 w 16253"/>
              <a:gd name="connsiteY4" fmla="*/ 203269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574 w 16253"/>
              <a:gd name="connsiteY4" fmla="*/ 203269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574 w 16253"/>
              <a:gd name="connsiteY4" fmla="*/ 203269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9526 w 16253"/>
              <a:gd name="connsiteY5" fmla="*/ 164716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9164 w 16253"/>
              <a:gd name="connsiteY5" fmla="*/ 157029 h 224813"/>
              <a:gd name="connsiteX6" fmla="*/ 8589 w 16253"/>
              <a:gd name="connsiteY6" fmla="*/ 132986 h 224813"/>
              <a:gd name="connsiteX7" fmla="*/ 6462 w 16253"/>
              <a:gd name="connsiteY7" fmla="*/ 73227 h 224813"/>
              <a:gd name="connsiteX8" fmla="*/ 4532 w 16253"/>
              <a:gd name="connsiteY8" fmla="*/ 40161 h 224813"/>
              <a:gd name="connsiteX9" fmla="*/ 2610 w 16253"/>
              <a:gd name="connsiteY9" fmla="*/ 143 h 224813"/>
              <a:gd name="connsiteX10" fmla="*/ 25 w 16253"/>
              <a:gd name="connsiteY10"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23 w 16253"/>
              <a:gd name="connsiteY5" fmla="*/ 172521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23 w 16253"/>
              <a:gd name="connsiteY5" fmla="*/ 172521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23 w 16253"/>
              <a:gd name="connsiteY5" fmla="*/ 172521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38 w 16253"/>
              <a:gd name="connsiteY5" fmla="*/ 175028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38 w 16253"/>
              <a:gd name="connsiteY5" fmla="*/ 175028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23 w 16253"/>
              <a:gd name="connsiteY5" fmla="*/ 182882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23 w 16253"/>
              <a:gd name="connsiteY5" fmla="*/ 182882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423 w 16253"/>
              <a:gd name="connsiteY5" fmla="*/ 182882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84 w 16253"/>
              <a:gd name="connsiteY4" fmla="*/ 204272 h 224813"/>
              <a:gd name="connsiteX5" fmla="*/ 10287 w 16253"/>
              <a:gd name="connsiteY5" fmla="*/ 181545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164 w 16253"/>
              <a:gd name="connsiteY6" fmla="*/ 157029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511 w 16253"/>
              <a:gd name="connsiteY6" fmla="*/ 155525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511 w 16253"/>
              <a:gd name="connsiteY6" fmla="*/ 155525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589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6462 w 16253"/>
              <a:gd name="connsiteY8" fmla="*/ 73227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5407 w 16253"/>
              <a:gd name="connsiteY8" fmla="*/ 74898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5407 w 16253"/>
              <a:gd name="connsiteY8" fmla="*/ 74898 h 224813"/>
              <a:gd name="connsiteX9" fmla="*/ 4532 w 16253"/>
              <a:gd name="connsiteY9" fmla="*/ 40161 h 224813"/>
              <a:gd name="connsiteX10" fmla="*/ 2610 w 16253"/>
              <a:gd name="connsiteY10" fmla="*/ 143 h 224813"/>
              <a:gd name="connsiteX11" fmla="*/ 25 w 16253"/>
              <a:gd name="connsiteY11"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7121 w 16253"/>
              <a:gd name="connsiteY8" fmla="*/ 108182 h 224813"/>
              <a:gd name="connsiteX9" fmla="*/ 5407 w 16253"/>
              <a:gd name="connsiteY9" fmla="*/ 74898 h 224813"/>
              <a:gd name="connsiteX10" fmla="*/ 4532 w 16253"/>
              <a:gd name="connsiteY10" fmla="*/ 40161 h 224813"/>
              <a:gd name="connsiteX11" fmla="*/ 2610 w 16253"/>
              <a:gd name="connsiteY11" fmla="*/ 143 h 224813"/>
              <a:gd name="connsiteX12" fmla="*/ 25 w 16253"/>
              <a:gd name="connsiteY12"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8376 h 224813"/>
              <a:gd name="connsiteX9" fmla="*/ 7121 w 16253"/>
              <a:gd name="connsiteY9" fmla="*/ 108182 h 224813"/>
              <a:gd name="connsiteX10" fmla="*/ 5407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8376 h 224813"/>
              <a:gd name="connsiteX9" fmla="*/ 7121 w 16253"/>
              <a:gd name="connsiteY9" fmla="*/ 108182 h 224813"/>
              <a:gd name="connsiteX10" fmla="*/ 5407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9880 h 224813"/>
              <a:gd name="connsiteX9" fmla="*/ 7121 w 16253"/>
              <a:gd name="connsiteY9" fmla="*/ 108182 h 224813"/>
              <a:gd name="connsiteX10" fmla="*/ 5407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9880 h 224813"/>
              <a:gd name="connsiteX9" fmla="*/ 7121 w 16253"/>
              <a:gd name="connsiteY9" fmla="*/ 108182 h 224813"/>
              <a:gd name="connsiteX10" fmla="*/ 5407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9880 h 224813"/>
              <a:gd name="connsiteX9" fmla="*/ 7121 w 16253"/>
              <a:gd name="connsiteY9" fmla="*/ 108182 h 224813"/>
              <a:gd name="connsiteX10" fmla="*/ 5452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9880 h 224813"/>
              <a:gd name="connsiteX9" fmla="*/ 7121 w 16253"/>
              <a:gd name="connsiteY9" fmla="*/ 108182 h 224813"/>
              <a:gd name="connsiteX10" fmla="*/ 5452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9880 h 224813"/>
              <a:gd name="connsiteX9" fmla="*/ 7121 w 16253"/>
              <a:gd name="connsiteY9" fmla="*/ 108182 h 224813"/>
              <a:gd name="connsiteX10" fmla="*/ 5452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253 w 16253"/>
              <a:gd name="connsiteY0" fmla="*/ 224813 h 224813"/>
              <a:gd name="connsiteX1" fmla="*/ 14750 w 16253"/>
              <a:gd name="connsiteY1" fmla="*/ 195749 h 224813"/>
              <a:gd name="connsiteX2" fmla="*/ 13967 w 16253"/>
              <a:gd name="connsiteY2" fmla="*/ 191571 h 224813"/>
              <a:gd name="connsiteX3" fmla="*/ 13242 w 16253"/>
              <a:gd name="connsiteY3" fmla="*/ 202936 h 224813"/>
              <a:gd name="connsiteX4" fmla="*/ 10454 w 16253"/>
              <a:gd name="connsiteY4" fmla="*/ 202935 h 224813"/>
              <a:gd name="connsiteX5" fmla="*/ 10287 w 16253"/>
              <a:gd name="connsiteY5" fmla="*/ 181545 h 224813"/>
              <a:gd name="connsiteX6" fmla="*/ 9315 w 16253"/>
              <a:gd name="connsiteY6" fmla="*/ 155358 h 224813"/>
              <a:gd name="connsiteX7" fmla="*/ 8438 w 16253"/>
              <a:gd name="connsiteY7" fmla="*/ 132986 h 224813"/>
              <a:gd name="connsiteX8" fmla="*/ 8312 w 16253"/>
              <a:gd name="connsiteY8" fmla="*/ 119880 h 224813"/>
              <a:gd name="connsiteX9" fmla="*/ 7121 w 16253"/>
              <a:gd name="connsiteY9" fmla="*/ 108182 h 224813"/>
              <a:gd name="connsiteX10" fmla="*/ 5452 w 16253"/>
              <a:gd name="connsiteY10" fmla="*/ 74898 h 224813"/>
              <a:gd name="connsiteX11" fmla="*/ 4532 w 16253"/>
              <a:gd name="connsiteY11" fmla="*/ 40161 h 224813"/>
              <a:gd name="connsiteX12" fmla="*/ 2610 w 16253"/>
              <a:gd name="connsiteY12" fmla="*/ 143 h 224813"/>
              <a:gd name="connsiteX13" fmla="*/ 25 w 16253"/>
              <a:gd name="connsiteY13" fmla="*/ 8133 h 224813"/>
              <a:gd name="connsiteX0" fmla="*/ 16567 w 16567"/>
              <a:gd name="connsiteY0" fmla="*/ 224813 h 224813"/>
              <a:gd name="connsiteX1" fmla="*/ 15064 w 16567"/>
              <a:gd name="connsiteY1" fmla="*/ 195749 h 224813"/>
              <a:gd name="connsiteX2" fmla="*/ 14281 w 16567"/>
              <a:gd name="connsiteY2" fmla="*/ 191571 h 224813"/>
              <a:gd name="connsiteX3" fmla="*/ 13556 w 16567"/>
              <a:gd name="connsiteY3" fmla="*/ 202936 h 224813"/>
              <a:gd name="connsiteX4" fmla="*/ 10768 w 16567"/>
              <a:gd name="connsiteY4" fmla="*/ 202935 h 224813"/>
              <a:gd name="connsiteX5" fmla="*/ 10601 w 16567"/>
              <a:gd name="connsiteY5" fmla="*/ 181545 h 224813"/>
              <a:gd name="connsiteX6" fmla="*/ 9629 w 16567"/>
              <a:gd name="connsiteY6" fmla="*/ 155358 h 224813"/>
              <a:gd name="connsiteX7" fmla="*/ 8752 w 16567"/>
              <a:gd name="connsiteY7" fmla="*/ 132986 h 224813"/>
              <a:gd name="connsiteX8" fmla="*/ 8626 w 16567"/>
              <a:gd name="connsiteY8" fmla="*/ 119880 h 224813"/>
              <a:gd name="connsiteX9" fmla="*/ 7435 w 16567"/>
              <a:gd name="connsiteY9" fmla="*/ 108182 h 224813"/>
              <a:gd name="connsiteX10" fmla="*/ 5766 w 16567"/>
              <a:gd name="connsiteY10" fmla="*/ 74898 h 224813"/>
              <a:gd name="connsiteX11" fmla="*/ 4846 w 16567"/>
              <a:gd name="connsiteY11" fmla="*/ 40161 h 224813"/>
              <a:gd name="connsiteX12" fmla="*/ 2924 w 16567"/>
              <a:gd name="connsiteY12" fmla="*/ 143 h 224813"/>
              <a:gd name="connsiteX13" fmla="*/ 22 w 16567"/>
              <a:gd name="connsiteY13" fmla="*/ 13146 h 224813"/>
              <a:gd name="connsiteX0" fmla="*/ 16567 w 16567"/>
              <a:gd name="connsiteY0" fmla="*/ 224840 h 224840"/>
              <a:gd name="connsiteX1" fmla="*/ 15064 w 16567"/>
              <a:gd name="connsiteY1" fmla="*/ 195776 h 224840"/>
              <a:gd name="connsiteX2" fmla="*/ 14281 w 16567"/>
              <a:gd name="connsiteY2" fmla="*/ 191598 h 224840"/>
              <a:gd name="connsiteX3" fmla="*/ 13556 w 16567"/>
              <a:gd name="connsiteY3" fmla="*/ 202963 h 224840"/>
              <a:gd name="connsiteX4" fmla="*/ 10768 w 16567"/>
              <a:gd name="connsiteY4" fmla="*/ 202962 h 224840"/>
              <a:gd name="connsiteX5" fmla="*/ 10601 w 16567"/>
              <a:gd name="connsiteY5" fmla="*/ 181572 h 224840"/>
              <a:gd name="connsiteX6" fmla="*/ 9629 w 16567"/>
              <a:gd name="connsiteY6" fmla="*/ 155385 h 224840"/>
              <a:gd name="connsiteX7" fmla="*/ 8752 w 16567"/>
              <a:gd name="connsiteY7" fmla="*/ 133013 h 224840"/>
              <a:gd name="connsiteX8" fmla="*/ 8626 w 16567"/>
              <a:gd name="connsiteY8" fmla="*/ 119907 h 224840"/>
              <a:gd name="connsiteX9" fmla="*/ 7435 w 16567"/>
              <a:gd name="connsiteY9" fmla="*/ 108209 h 224840"/>
              <a:gd name="connsiteX10" fmla="*/ 5766 w 16567"/>
              <a:gd name="connsiteY10" fmla="*/ 74925 h 224840"/>
              <a:gd name="connsiteX11" fmla="*/ 4846 w 16567"/>
              <a:gd name="connsiteY11" fmla="*/ 40188 h 224840"/>
              <a:gd name="connsiteX12" fmla="*/ 2924 w 16567"/>
              <a:gd name="connsiteY12" fmla="*/ 170 h 224840"/>
              <a:gd name="connsiteX13" fmla="*/ 22 w 16567"/>
              <a:gd name="connsiteY13" fmla="*/ 13173 h 224840"/>
              <a:gd name="connsiteX0" fmla="*/ 16573 w 16573"/>
              <a:gd name="connsiteY0" fmla="*/ 224840 h 224840"/>
              <a:gd name="connsiteX1" fmla="*/ 15070 w 16573"/>
              <a:gd name="connsiteY1" fmla="*/ 195776 h 224840"/>
              <a:gd name="connsiteX2" fmla="*/ 14287 w 16573"/>
              <a:gd name="connsiteY2" fmla="*/ 191598 h 224840"/>
              <a:gd name="connsiteX3" fmla="*/ 13562 w 16573"/>
              <a:gd name="connsiteY3" fmla="*/ 202963 h 224840"/>
              <a:gd name="connsiteX4" fmla="*/ 10774 w 16573"/>
              <a:gd name="connsiteY4" fmla="*/ 202962 h 224840"/>
              <a:gd name="connsiteX5" fmla="*/ 10607 w 16573"/>
              <a:gd name="connsiteY5" fmla="*/ 181572 h 224840"/>
              <a:gd name="connsiteX6" fmla="*/ 9635 w 16573"/>
              <a:gd name="connsiteY6" fmla="*/ 155385 h 224840"/>
              <a:gd name="connsiteX7" fmla="*/ 8758 w 16573"/>
              <a:gd name="connsiteY7" fmla="*/ 133013 h 224840"/>
              <a:gd name="connsiteX8" fmla="*/ 8632 w 16573"/>
              <a:gd name="connsiteY8" fmla="*/ 119907 h 224840"/>
              <a:gd name="connsiteX9" fmla="*/ 7441 w 16573"/>
              <a:gd name="connsiteY9" fmla="*/ 108209 h 224840"/>
              <a:gd name="connsiteX10" fmla="*/ 5772 w 16573"/>
              <a:gd name="connsiteY10" fmla="*/ 74925 h 224840"/>
              <a:gd name="connsiteX11" fmla="*/ 4852 w 16573"/>
              <a:gd name="connsiteY11" fmla="*/ 40188 h 224840"/>
              <a:gd name="connsiteX12" fmla="*/ 2930 w 16573"/>
              <a:gd name="connsiteY12" fmla="*/ 170 h 224840"/>
              <a:gd name="connsiteX13" fmla="*/ 28 w 16573"/>
              <a:gd name="connsiteY13" fmla="*/ 13173 h 224840"/>
              <a:gd name="connsiteX0" fmla="*/ 16573 w 16573"/>
              <a:gd name="connsiteY0" fmla="*/ 224670 h 224670"/>
              <a:gd name="connsiteX1" fmla="*/ 15070 w 16573"/>
              <a:gd name="connsiteY1" fmla="*/ 195606 h 224670"/>
              <a:gd name="connsiteX2" fmla="*/ 14287 w 16573"/>
              <a:gd name="connsiteY2" fmla="*/ 191428 h 224670"/>
              <a:gd name="connsiteX3" fmla="*/ 13562 w 16573"/>
              <a:gd name="connsiteY3" fmla="*/ 202793 h 224670"/>
              <a:gd name="connsiteX4" fmla="*/ 10774 w 16573"/>
              <a:gd name="connsiteY4" fmla="*/ 202792 h 224670"/>
              <a:gd name="connsiteX5" fmla="*/ 10607 w 16573"/>
              <a:gd name="connsiteY5" fmla="*/ 181402 h 224670"/>
              <a:gd name="connsiteX6" fmla="*/ 9635 w 16573"/>
              <a:gd name="connsiteY6" fmla="*/ 155215 h 224670"/>
              <a:gd name="connsiteX7" fmla="*/ 8758 w 16573"/>
              <a:gd name="connsiteY7" fmla="*/ 132843 h 224670"/>
              <a:gd name="connsiteX8" fmla="*/ 8632 w 16573"/>
              <a:gd name="connsiteY8" fmla="*/ 119737 h 224670"/>
              <a:gd name="connsiteX9" fmla="*/ 7441 w 16573"/>
              <a:gd name="connsiteY9" fmla="*/ 108039 h 224670"/>
              <a:gd name="connsiteX10" fmla="*/ 5772 w 16573"/>
              <a:gd name="connsiteY10" fmla="*/ 74755 h 224670"/>
              <a:gd name="connsiteX11" fmla="*/ 4852 w 16573"/>
              <a:gd name="connsiteY11" fmla="*/ 40018 h 224670"/>
              <a:gd name="connsiteX12" fmla="*/ 2930 w 16573"/>
              <a:gd name="connsiteY12" fmla="*/ 0 h 224670"/>
              <a:gd name="connsiteX13" fmla="*/ 28 w 16573"/>
              <a:gd name="connsiteY13" fmla="*/ 13003 h 224670"/>
              <a:gd name="connsiteX0" fmla="*/ 16573 w 16573"/>
              <a:gd name="connsiteY0" fmla="*/ 224670 h 224670"/>
              <a:gd name="connsiteX1" fmla="*/ 15070 w 16573"/>
              <a:gd name="connsiteY1" fmla="*/ 195606 h 224670"/>
              <a:gd name="connsiteX2" fmla="*/ 14287 w 16573"/>
              <a:gd name="connsiteY2" fmla="*/ 191428 h 224670"/>
              <a:gd name="connsiteX3" fmla="*/ 13562 w 16573"/>
              <a:gd name="connsiteY3" fmla="*/ 202793 h 224670"/>
              <a:gd name="connsiteX4" fmla="*/ 10774 w 16573"/>
              <a:gd name="connsiteY4" fmla="*/ 202792 h 224670"/>
              <a:gd name="connsiteX5" fmla="*/ 10607 w 16573"/>
              <a:gd name="connsiteY5" fmla="*/ 181402 h 224670"/>
              <a:gd name="connsiteX6" fmla="*/ 9635 w 16573"/>
              <a:gd name="connsiteY6" fmla="*/ 155215 h 224670"/>
              <a:gd name="connsiteX7" fmla="*/ 8758 w 16573"/>
              <a:gd name="connsiteY7" fmla="*/ 132843 h 224670"/>
              <a:gd name="connsiteX8" fmla="*/ 8632 w 16573"/>
              <a:gd name="connsiteY8" fmla="*/ 119737 h 224670"/>
              <a:gd name="connsiteX9" fmla="*/ 7441 w 16573"/>
              <a:gd name="connsiteY9" fmla="*/ 108039 h 224670"/>
              <a:gd name="connsiteX10" fmla="*/ 5772 w 16573"/>
              <a:gd name="connsiteY10" fmla="*/ 74755 h 224670"/>
              <a:gd name="connsiteX11" fmla="*/ 4852 w 16573"/>
              <a:gd name="connsiteY11" fmla="*/ 40018 h 224670"/>
              <a:gd name="connsiteX12" fmla="*/ 2975 w 16573"/>
              <a:gd name="connsiteY12" fmla="*/ 0 h 224670"/>
              <a:gd name="connsiteX13" fmla="*/ 28 w 16573"/>
              <a:gd name="connsiteY13" fmla="*/ 13003 h 224670"/>
              <a:gd name="connsiteX0" fmla="*/ 16573 w 16573"/>
              <a:gd name="connsiteY0" fmla="*/ 224670 h 224670"/>
              <a:gd name="connsiteX1" fmla="*/ 15070 w 16573"/>
              <a:gd name="connsiteY1" fmla="*/ 195606 h 224670"/>
              <a:gd name="connsiteX2" fmla="*/ 14287 w 16573"/>
              <a:gd name="connsiteY2" fmla="*/ 191428 h 224670"/>
              <a:gd name="connsiteX3" fmla="*/ 13562 w 16573"/>
              <a:gd name="connsiteY3" fmla="*/ 202793 h 224670"/>
              <a:gd name="connsiteX4" fmla="*/ 10774 w 16573"/>
              <a:gd name="connsiteY4" fmla="*/ 202792 h 224670"/>
              <a:gd name="connsiteX5" fmla="*/ 10607 w 16573"/>
              <a:gd name="connsiteY5" fmla="*/ 181402 h 224670"/>
              <a:gd name="connsiteX6" fmla="*/ 9635 w 16573"/>
              <a:gd name="connsiteY6" fmla="*/ 155215 h 224670"/>
              <a:gd name="connsiteX7" fmla="*/ 8758 w 16573"/>
              <a:gd name="connsiteY7" fmla="*/ 132843 h 224670"/>
              <a:gd name="connsiteX8" fmla="*/ 8632 w 16573"/>
              <a:gd name="connsiteY8" fmla="*/ 119737 h 224670"/>
              <a:gd name="connsiteX9" fmla="*/ 7441 w 16573"/>
              <a:gd name="connsiteY9" fmla="*/ 108039 h 224670"/>
              <a:gd name="connsiteX10" fmla="*/ 5772 w 16573"/>
              <a:gd name="connsiteY10" fmla="*/ 74755 h 224670"/>
              <a:gd name="connsiteX11" fmla="*/ 4852 w 16573"/>
              <a:gd name="connsiteY11" fmla="*/ 40018 h 224670"/>
              <a:gd name="connsiteX12" fmla="*/ 4335 w 16573"/>
              <a:gd name="connsiteY12" fmla="*/ 14623 h 224670"/>
              <a:gd name="connsiteX13" fmla="*/ 2975 w 16573"/>
              <a:gd name="connsiteY13" fmla="*/ 0 h 224670"/>
              <a:gd name="connsiteX14" fmla="*/ 28 w 16573"/>
              <a:gd name="connsiteY14" fmla="*/ 13003 h 224670"/>
              <a:gd name="connsiteX0" fmla="*/ 16678 w 16678"/>
              <a:gd name="connsiteY0" fmla="*/ 224670 h 224670"/>
              <a:gd name="connsiteX1" fmla="*/ 15175 w 16678"/>
              <a:gd name="connsiteY1" fmla="*/ 195606 h 224670"/>
              <a:gd name="connsiteX2" fmla="*/ 14392 w 16678"/>
              <a:gd name="connsiteY2" fmla="*/ 191428 h 224670"/>
              <a:gd name="connsiteX3" fmla="*/ 13667 w 16678"/>
              <a:gd name="connsiteY3" fmla="*/ 202793 h 224670"/>
              <a:gd name="connsiteX4" fmla="*/ 10879 w 16678"/>
              <a:gd name="connsiteY4" fmla="*/ 202792 h 224670"/>
              <a:gd name="connsiteX5" fmla="*/ 10712 w 16678"/>
              <a:gd name="connsiteY5" fmla="*/ 181402 h 224670"/>
              <a:gd name="connsiteX6" fmla="*/ 9740 w 16678"/>
              <a:gd name="connsiteY6" fmla="*/ 155215 h 224670"/>
              <a:gd name="connsiteX7" fmla="*/ 8863 w 16678"/>
              <a:gd name="connsiteY7" fmla="*/ 132843 h 224670"/>
              <a:gd name="connsiteX8" fmla="*/ 8737 w 16678"/>
              <a:gd name="connsiteY8" fmla="*/ 119737 h 224670"/>
              <a:gd name="connsiteX9" fmla="*/ 7546 w 16678"/>
              <a:gd name="connsiteY9" fmla="*/ 108039 h 224670"/>
              <a:gd name="connsiteX10" fmla="*/ 5877 w 16678"/>
              <a:gd name="connsiteY10" fmla="*/ 74755 h 224670"/>
              <a:gd name="connsiteX11" fmla="*/ 4957 w 16678"/>
              <a:gd name="connsiteY11" fmla="*/ 40018 h 224670"/>
              <a:gd name="connsiteX12" fmla="*/ 4440 w 16678"/>
              <a:gd name="connsiteY12" fmla="*/ 14623 h 224670"/>
              <a:gd name="connsiteX13" fmla="*/ 3080 w 16678"/>
              <a:gd name="connsiteY13" fmla="*/ 0 h 224670"/>
              <a:gd name="connsiteX14" fmla="*/ 27 w 16678"/>
              <a:gd name="connsiteY14" fmla="*/ 14507 h 224670"/>
              <a:gd name="connsiteX0" fmla="*/ 16651 w 16651"/>
              <a:gd name="connsiteY0" fmla="*/ 224670 h 224670"/>
              <a:gd name="connsiteX1" fmla="*/ 15148 w 16651"/>
              <a:gd name="connsiteY1" fmla="*/ 195606 h 224670"/>
              <a:gd name="connsiteX2" fmla="*/ 14365 w 16651"/>
              <a:gd name="connsiteY2" fmla="*/ 191428 h 224670"/>
              <a:gd name="connsiteX3" fmla="*/ 13640 w 16651"/>
              <a:gd name="connsiteY3" fmla="*/ 202793 h 224670"/>
              <a:gd name="connsiteX4" fmla="*/ 10852 w 16651"/>
              <a:gd name="connsiteY4" fmla="*/ 202792 h 224670"/>
              <a:gd name="connsiteX5" fmla="*/ 10685 w 16651"/>
              <a:gd name="connsiteY5" fmla="*/ 181402 h 224670"/>
              <a:gd name="connsiteX6" fmla="*/ 9713 w 16651"/>
              <a:gd name="connsiteY6" fmla="*/ 155215 h 224670"/>
              <a:gd name="connsiteX7" fmla="*/ 8836 w 16651"/>
              <a:gd name="connsiteY7" fmla="*/ 132843 h 224670"/>
              <a:gd name="connsiteX8" fmla="*/ 8710 w 16651"/>
              <a:gd name="connsiteY8" fmla="*/ 119737 h 224670"/>
              <a:gd name="connsiteX9" fmla="*/ 7519 w 16651"/>
              <a:gd name="connsiteY9" fmla="*/ 108039 h 224670"/>
              <a:gd name="connsiteX10" fmla="*/ 5850 w 16651"/>
              <a:gd name="connsiteY10" fmla="*/ 74755 h 224670"/>
              <a:gd name="connsiteX11" fmla="*/ 4930 w 16651"/>
              <a:gd name="connsiteY11" fmla="*/ 40018 h 224670"/>
              <a:gd name="connsiteX12" fmla="*/ 4413 w 16651"/>
              <a:gd name="connsiteY12" fmla="*/ 14623 h 224670"/>
              <a:gd name="connsiteX13" fmla="*/ 3053 w 16651"/>
              <a:gd name="connsiteY13" fmla="*/ 0 h 224670"/>
              <a:gd name="connsiteX14" fmla="*/ 0 w 16651"/>
              <a:gd name="connsiteY14" fmla="*/ 14507 h 224670"/>
              <a:gd name="connsiteX0" fmla="*/ 16757 w 16757"/>
              <a:gd name="connsiteY0" fmla="*/ 234913 h 234913"/>
              <a:gd name="connsiteX1" fmla="*/ 15254 w 16757"/>
              <a:gd name="connsiteY1" fmla="*/ 205849 h 234913"/>
              <a:gd name="connsiteX2" fmla="*/ 14471 w 16757"/>
              <a:gd name="connsiteY2" fmla="*/ 201671 h 234913"/>
              <a:gd name="connsiteX3" fmla="*/ 13746 w 16757"/>
              <a:gd name="connsiteY3" fmla="*/ 213036 h 234913"/>
              <a:gd name="connsiteX4" fmla="*/ 10958 w 16757"/>
              <a:gd name="connsiteY4" fmla="*/ 213035 h 234913"/>
              <a:gd name="connsiteX5" fmla="*/ 10791 w 16757"/>
              <a:gd name="connsiteY5" fmla="*/ 191645 h 234913"/>
              <a:gd name="connsiteX6" fmla="*/ 9819 w 16757"/>
              <a:gd name="connsiteY6" fmla="*/ 165458 h 234913"/>
              <a:gd name="connsiteX7" fmla="*/ 8942 w 16757"/>
              <a:gd name="connsiteY7" fmla="*/ 143086 h 234913"/>
              <a:gd name="connsiteX8" fmla="*/ 8816 w 16757"/>
              <a:gd name="connsiteY8" fmla="*/ 129980 h 234913"/>
              <a:gd name="connsiteX9" fmla="*/ 7625 w 16757"/>
              <a:gd name="connsiteY9" fmla="*/ 118282 h 234913"/>
              <a:gd name="connsiteX10" fmla="*/ 5956 w 16757"/>
              <a:gd name="connsiteY10" fmla="*/ 84998 h 234913"/>
              <a:gd name="connsiteX11" fmla="*/ 5036 w 16757"/>
              <a:gd name="connsiteY11" fmla="*/ 50261 h 234913"/>
              <a:gd name="connsiteX12" fmla="*/ 4519 w 16757"/>
              <a:gd name="connsiteY12" fmla="*/ 24866 h 234913"/>
              <a:gd name="connsiteX13" fmla="*/ 3159 w 16757"/>
              <a:gd name="connsiteY13" fmla="*/ 10243 h 234913"/>
              <a:gd name="connsiteX14" fmla="*/ 0 w 16757"/>
              <a:gd name="connsiteY14" fmla="*/ 686 h 234913"/>
              <a:gd name="connsiteX0" fmla="*/ 16859 w 16859"/>
              <a:gd name="connsiteY0" fmla="*/ 234227 h 234227"/>
              <a:gd name="connsiteX1" fmla="*/ 15356 w 16859"/>
              <a:gd name="connsiteY1" fmla="*/ 205163 h 234227"/>
              <a:gd name="connsiteX2" fmla="*/ 14573 w 16859"/>
              <a:gd name="connsiteY2" fmla="*/ 200985 h 234227"/>
              <a:gd name="connsiteX3" fmla="*/ 13848 w 16859"/>
              <a:gd name="connsiteY3" fmla="*/ 212350 h 234227"/>
              <a:gd name="connsiteX4" fmla="*/ 11060 w 16859"/>
              <a:gd name="connsiteY4" fmla="*/ 212349 h 234227"/>
              <a:gd name="connsiteX5" fmla="*/ 10893 w 16859"/>
              <a:gd name="connsiteY5" fmla="*/ 190959 h 234227"/>
              <a:gd name="connsiteX6" fmla="*/ 9921 w 16859"/>
              <a:gd name="connsiteY6" fmla="*/ 164772 h 234227"/>
              <a:gd name="connsiteX7" fmla="*/ 9044 w 16859"/>
              <a:gd name="connsiteY7" fmla="*/ 142400 h 234227"/>
              <a:gd name="connsiteX8" fmla="*/ 8918 w 16859"/>
              <a:gd name="connsiteY8" fmla="*/ 129294 h 234227"/>
              <a:gd name="connsiteX9" fmla="*/ 7727 w 16859"/>
              <a:gd name="connsiteY9" fmla="*/ 117596 h 234227"/>
              <a:gd name="connsiteX10" fmla="*/ 6058 w 16859"/>
              <a:gd name="connsiteY10" fmla="*/ 84312 h 234227"/>
              <a:gd name="connsiteX11" fmla="*/ 5138 w 16859"/>
              <a:gd name="connsiteY11" fmla="*/ 49575 h 234227"/>
              <a:gd name="connsiteX12" fmla="*/ 4621 w 16859"/>
              <a:gd name="connsiteY12" fmla="*/ 24180 h 234227"/>
              <a:gd name="connsiteX13" fmla="*/ 3261 w 16859"/>
              <a:gd name="connsiteY13" fmla="*/ 9557 h 234227"/>
              <a:gd name="connsiteX14" fmla="*/ 203 w 16859"/>
              <a:gd name="connsiteY14" fmla="*/ 22509 h 234227"/>
              <a:gd name="connsiteX15" fmla="*/ 102 w 16859"/>
              <a:gd name="connsiteY15" fmla="*/ 0 h 234227"/>
              <a:gd name="connsiteX0" fmla="*/ 16859 w 16859"/>
              <a:gd name="connsiteY0" fmla="*/ 234227 h 234227"/>
              <a:gd name="connsiteX1" fmla="*/ 15356 w 16859"/>
              <a:gd name="connsiteY1" fmla="*/ 205163 h 234227"/>
              <a:gd name="connsiteX2" fmla="*/ 14573 w 16859"/>
              <a:gd name="connsiteY2" fmla="*/ 200985 h 234227"/>
              <a:gd name="connsiteX3" fmla="*/ 13848 w 16859"/>
              <a:gd name="connsiteY3" fmla="*/ 212350 h 234227"/>
              <a:gd name="connsiteX4" fmla="*/ 11060 w 16859"/>
              <a:gd name="connsiteY4" fmla="*/ 212349 h 234227"/>
              <a:gd name="connsiteX5" fmla="*/ 10893 w 16859"/>
              <a:gd name="connsiteY5" fmla="*/ 190959 h 234227"/>
              <a:gd name="connsiteX6" fmla="*/ 9921 w 16859"/>
              <a:gd name="connsiteY6" fmla="*/ 164772 h 234227"/>
              <a:gd name="connsiteX7" fmla="*/ 9044 w 16859"/>
              <a:gd name="connsiteY7" fmla="*/ 142400 h 234227"/>
              <a:gd name="connsiteX8" fmla="*/ 8918 w 16859"/>
              <a:gd name="connsiteY8" fmla="*/ 129294 h 234227"/>
              <a:gd name="connsiteX9" fmla="*/ 7727 w 16859"/>
              <a:gd name="connsiteY9" fmla="*/ 117596 h 234227"/>
              <a:gd name="connsiteX10" fmla="*/ 6058 w 16859"/>
              <a:gd name="connsiteY10" fmla="*/ 84312 h 234227"/>
              <a:gd name="connsiteX11" fmla="*/ 5138 w 16859"/>
              <a:gd name="connsiteY11" fmla="*/ 49575 h 234227"/>
              <a:gd name="connsiteX12" fmla="*/ 4621 w 16859"/>
              <a:gd name="connsiteY12" fmla="*/ 24180 h 234227"/>
              <a:gd name="connsiteX13" fmla="*/ 3261 w 16859"/>
              <a:gd name="connsiteY13" fmla="*/ 9557 h 234227"/>
              <a:gd name="connsiteX14" fmla="*/ 203 w 16859"/>
              <a:gd name="connsiteY14" fmla="*/ 22509 h 234227"/>
              <a:gd name="connsiteX15" fmla="*/ 102 w 16859"/>
              <a:gd name="connsiteY15" fmla="*/ 0 h 234227"/>
              <a:gd name="connsiteX0" fmla="*/ 16859 w 16859"/>
              <a:gd name="connsiteY0" fmla="*/ 236399 h 236399"/>
              <a:gd name="connsiteX1" fmla="*/ 15356 w 16859"/>
              <a:gd name="connsiteY1" fmla="*/ 207335 h 236399"/>
              <a:gd name="connsiteX2" fmla="*/ 14573 w 16859"/>
              <a:gd name="connsiteY2" fmla="*/ 203157 h 236399"/>
              <a:gd name="connsiteX3" fmla="*/ 13848 w 16859"/>
              <a:gd name="connsiteY3" fmla="*/ 214522 h 236399"/>
              <a:gd name="connsiteX4" fmla="*/ 11060 w 16859"/>
              <a:gd name="connsiteY4" fmla="*/ 214521 h 236399"/>
              <a:gd name="connsiteX5" fmla="*/ 10893 w 16859"/>
              <a:gd name="connsiteY5" fmla="*/ 193131 h 236399"/>
              <a:gd name="connsiteX6" fmla="*/ 9921 w 16859"/>
              <a:gd name="connsiteY6" fmla="*/ 166944 h 236399"/>
              <a:gd name="connsiteX7" fmla="*/ 9044 w 16859"/>
              <a:gd name="connsiteY7" fmla="*/ 144572 h 236399"/>
              <a:gd name="connsiteX8" fmla="*/ 8918 w 16859"/>
              <a:gd name="connsiteY8" fmla="*/ 131466 h 236399"/>
              <a:gd name="connsiteX9" fmla="*/ 7727 w 16859"/>
              <a:gd name="connsiteY9" fmla="*/ 119768 h 236399"/>
              <a:gd name="connsiteX10" fmla="*/ 6058 w 16859"/>
              <a:gd name="connsiteY10" fmla="*/ 86484 h 236399"/>
              <a:gd name="connsiteX11" fmla="*/ 5138 w 16859"/>
              <a:gd name="connsiteY11" fmla="*/ 51747 h 236399"/>
              <a:gd name="connsiteX12" fmla="*/ 4621 w 16859"/>
              <a:gd name="connsiteY12" fmla="*/ 26352 h 236399"/>
              <a:gd name="connsiteX13" fmla="*/ 3261 w 16859"/>
              <a:gd name="connsiteY13" fmla="*/ 11729 h 236399"/>
              <a:gd name="connsiteX14" fmla="*/ 203 w 16859"/>
              <a:gd name="connsiteY14" fmla="*/ 24681 h 236399"/>
              <a:gd name="connsiteX15" fmla="*/ 102 w 16859"/>
              <a:gd name="connsiteY15" fmla="*/ 0 h 236399"/>
              <a:gd name="connsiteX0" fmla="*/ 16779 w 16779"/>
              <a:gd name="connsiteY0" fmla="*/ 236399 h 236399"/>
              <a:gd name="connsiteX1" fmla="*/ 15276 w 16779"/>
              <a:gd name="connsiteY1" fmla="*/ 207335 h 236399"/>
              <a:gd name="connsiteX2" fmla="*/ 14493 w 16779"/>
              <a:gd name="connsiteY2" fmla="*/ 203157 h 236399"/>
              <a:gd name="connsiteX3" fmla="*/ 13768 w 16779"/>
              <a:gd name="connsiteY3" fmla="*/ 214522 h 236399"/>
              <a:gd name="connsiteX4" fmla="*/ 10980 w 16779"/>
              <a:gd name="connsiteY4" fmla="*/ 214521 h 236399"/>
              <a:gd name="connsiteX5" fmla="*/ 10813 w 16779"/>
              <a:gd name="connsiteY5" fmla="*/ 193131 h 236399"/>
              <a:gd name="connsiteX6" fmla="*/ 9841 w 16779"/>
              <a:gd name="connsiteY6" fmla="*/ 166944 h 236399"/>
              <a:gd name="connsiteX7" fmla="*/ 8964 w 16779"/>
              <a:gd name="connsiteY7" fmla="*/ 144572 h 236399"/>
              <a:gd name="connsiteX8" fmla="*/ 8838 w 16779"/>
              <a:gd name="connsiteY8" fmla="*/ 131466 h 236399"/>
              <a:gd name="connsiteX9" fmla="*/ 7647 w 16779"/>
              <a:gd name="connsiteY9" fmla="*/ 119768 h 236399"/>
              <a:gd name="connsiteX10" fmla="*/ 5978 w 16779"/>
              <a:gd name="connsiteY10" fmla="*/ 86484 h 236399"/>
              <a:gd name="connsiteX11" fmla="*/ 5058 w 16779"/>
              <a:gd name="connsiteY11" fmla="*/ 51747 h 236399"/>
              <a:gd name="connsiteX12" fmla="*/ 4541 w 16779"/>
              <a:gd name="connsiteY12" fmla="*/ 26352 h 236399"/>
              <a:gd name="connsiteX13" fmla="*/ 3181 w 16779"/>
              <a:gd name="connsiteY13" fmla="*/ 11729 h 236399"/>
              <a:gd name="connsiteX14" fmla="*/ 229 w 16779"/>
              <a:gd name="connsiteY14" fmla="*/ 24681 h 236399"/>
              <a:gd name="connsiteX15" fmla="*/ 22 w 16779"/>
              <a:gd name="connsiteY15" fmla="*/ 0 h 236399"/>
              <a:gd name="connsiteX0" fmla="*/ 16757 w 16757"/>
              <a:gd name="connsiteY0" fmla="*/ 236399 h 236399"/>
              <a:gd name="connsiteX1" fmla="*/ 15254 w 16757"/>
              <a:gd name="connsiteY1" fmla="*/ 207335 h 236399"/>
              <a:gd name="connsiteX2" fmla="*/ 14471 w 16757"/>
              <a:gd name="connsiteY2" fmla="*/ 203157 h 236399"/>
              <a:gd name="connsiteX3" fmla="*/ 13746 w 16757"/>
              <a:gd name="connsiteY3" fmla="*/ 214522 h 236399"/>
              <a:gd name="connsiteX4" fmla="*/ 10958 w 16757"/>
              <a:gd name="connsiteY4" fmla="*/ 214521 h 236399"/>
              <a:gd name="connsiteX5" fmla="*/ 10791 w 16757"/>
              <a:gd name="connsiteY5" fmla="*/ 193131 h 236399"/>
              <a:gd name="connsiteX6" fmla="*/ 9819 w 16757"/>
              <a:gd name="connsiteY6" fmla="*/ 166944 h 236399"/>
              <a:gd name="connsiteX7" fmla="*/ 8942 w 16757"/>
              <a:gd name="connsiteY7" fmla="*/ 144572 h 236399"/>
              <a:gd name="connsiteX8" fmla="*/ 8816 w 16757"/>
              <a:gd name="connsiteY8" fmla="*/ 131466 h 236399"/>
              <a:gd name="connsiteX9" fmla="*/ 7625 w 16757"/>
              <a:gd name="connsiteY9" fmla="*/ 119768 h 236399"/>
              <a:gd name="connsiteX10" fmla="*/ 5956 w 16757"/>
              <a:gd name="connsiteY10" fmla="*/ 86484 h 236399"/>
              <a:gd name="connsiteX11" fmla="*/ 5036 w 16757"/>
              <a:gd name="connsiteY11" fmla="*/ 51747 h 236399"/>
              <a:gd name="connsiteX12" fmla="*/ 4519 w 16757"/>
              <a:gd name="connsiteY12" fmla="*/ 26352 h 236399"/>
              <a:gd name="connsiteX13" fmla="*/ 3159 w 16757"/>
              <a:gd name="connsiteY13" fmla="*/ 11729 h 236399"/>
              <a:gd name="connsiteX14" fmla="*/ 207 w 16757"/>
              <a:gd name="connsiteY14" fmla="*/ 24681 h 236399"/>
              <a:gd name="connsiteX15" fmla="*/ 0 w 16757"/>
              <a:gd name="connsiteY15" fmla="*/ 0 h 236399"/>
              <a:gd name="connsiteX0" fmla="*/ 16757 w 16757"/>
              <a:gd name="connsiteY0" fmla="*/ 239073 h 239073"/>
              <a:gd name="connsiteX1" fmla="*/ 15254 w 16757"/>
              <a:gd name="connsiteY1" fmla="*/ 210009 h 239073"/>
              <a:gd name="connsiteX2" fmla="*/ 14471 w 16757"/>
              <a:gd name="connsiteY2" fmla="*/ 205831 h 239073"/>
              <a:gd name="connsiteX3" fmla="*/ 13746 w 16757"/>
              <a:gd name="connsiteY3" fmla="*/ 217196 h 239073"/>
              <a:gd name="connsiteX4" fmla="*/ 10958 w 16757"/>
              <a:gd name="connsiteY4" fmla="*/ 217195 h 239073"/>
              <a:gd name="connsiteX5" fmla="*/ 10791 w 16757"/>
              <a:gd name="connsiteY5" fmla="*/ 195805 h 239073"/>
              <a:gd name="connsiteX6" fmla="*/ 9819 w 16757"/>
              <a:gd name="connsiteY6" fmla="*/ 169618 h 239073"/>
              <a:gd name="connsiteX7" fmla="*/ 8942 w 16757"/>
              <a:gd name="connsiteY7" fmla="*/ 147246 h 239073"/>
              <a:gd name="connsiteX8" fmla="*/ 8816 w 16757"/>
              <a:gd name="connsiteY8" fmla="*/ 134140 h 239073"/>
              <a:gd name="connsiteX9" fmla="*/ 7625 w 16757"/>
              <a:gd name="connsiteY9" fmla="*/ 122442 h 239073"/>
              <a:gd name="connsiteX10" fmla="*/ 5956 w 16757"/>
              <a:gd name="connsiteY10" fmla="*/ 89158 h 239073"/>
              <a:gd name="connsiteX11" fmla="*/ 5036 w 16757"/>
              <a:gd name="connsiteY11" fmla="*/ 54421 h 239073"/>
              <a:gd name="connsiteX12" fmla="*/ 4519 w 16757"/>
              <a:gd name="connsiteY12" fmla="*/ 29026 h 239073"/>
              <a:gd name="connsiteX13" fmla="*/ 3159 w 16757"/>
              <a:gd name="connsiteY13" fmla="*/ 14403 h 239073"/>
              <a:gd name="connsiteX14" fmla="*/ 207 w 16757"/>
              <a:gd name="connsiteY14" fmla="*/ 27355 h 239073"/>
              <a:gd name="connsiteX15" fmla="*/ 0 w 16757"/>
              <a:gd name="connsiteY15" fmla="*/ 0 h 239073"/>
              <a:gd name="connsiteX0" fmla="*/ 16757 w 16757"/>
              <a:gd name="connsiteY0" fmla="*/ 239073 h 239073"/>
              <a:gd name="connsiteX1" fmla="*/ 15254 w 16757"/>
              <a:gd name="connsiteY1" fmla="*/ 210009 h 239073"/>
              <a:gd name="connsiteX2" fmla="*/ 14471 w 16757"/>
              <a:gd name="connsiteY2" fmla="*/ 205831 h 239073"/>
              <a:gd name="connsiteX3" fmla="*/ 13746 w 16757"/>
              <a:gd name="connsiteY3" fmla="*/ 217196 h 239073"/>
              <a:gd name="connsiteX4" fmla="*/ 10958 w 16757"/>
              <a:gd name="connsiteY4" fmla="*/ 217195 h 239073"/>
              <a:gd name="connsiteX5" fmla="*/ 10791 w 16757"/>
              <a:gd name="connsiteY5" fmla="*/ 195805 h 239073"/>
              <a:gd name="connsiteX6" fmla="*/ 9819 w 16757"/>
              <a:gd name="connsiteY6" fmla="*/ 169618 h 239073"/>
              <a:gd name="connsiteX7" fmla="*/ 8942 w 16757"/>
              <a:gd name="connsiteY7" fmla="*/ 147246 h 239073"/>
              <a:gd name="connsiteX8" fmla="*/ 8816 w 16757"/>
              <a:gd name="connsiteY8" fmla="*/ 134140 h 239073"/>
              <a:gd name="connsiteX9" fmla="*/ 7625 w 16757"/>
              <a:gd name="connsiteY9" fmla="*/ 122442 h 239073"/>
              <a:gd name="connsiteX10" fmla="*/ 5956 w 16757"/>
              <a:gd name="connsiteY10" fmla="*/ 89158 h 239073"/>
              <a:gd name="connsiteX11" fmla="*/ 5036 w 16757"/>
              <a:gd name="connsiteY11" fmla="*/ 54421 h 239073"/>
              <a:gd name="connsiteX12" fmla="*/ 4519 w 16757"/>
              <a:gd name="connsiteY12" fmla="*/ 29026 h 239073"/>
              <a:gd name="connsiteX13" fmla="*/ 3415 w 16757"/>
              <a:gd name="connsiteY13" fmla="*/ 13735 h 239073"/>
              <a:gd name="connsiteX14" fmla="*/ 207 w 16757"/>
              <a:gd name="connsiteY14" fmla="*/ 27355 h 239073"/>
              <a:gd name="connsiteX15" fmla="*/ 0 w 16757"/>
              <a:gd name="connsiteY15" fmla="*/ 0 h 239073"/>
              <a:gd name="connsiteX0" fmla="*/ 16757 w 16757"/>
              <a:gd name="connsiteY0" fmla="*/ 239073 h 239073"/>
              <a:gd name="connsiteX1" fmla="*/ 15254 w 16757"/>
              <a:gd name="connsiteY1" fmla="*/ 210009 h 239073"/>
              <a:gd name="connsiteX2" fmla="*/ 14471 w 16757"/>
              <a:gd name="connsiteY2" fmla="*/ 205831 h 239073"/>
              <a:gd name="connsiteX3" fmla="*/ 13746 w 16757"/>
              <a:gd name="connsiteY3" fmla="*/ 217196 h 239073"/>
              <a:gd name="connsiteX4" fmla="*/ 10958 w 16757"/>
              <a:gd name="connsiteY4" fmla="*/ 217195 h 239073"/>
              <a:gd name="connsiteX5" fmla="*/ 10791 w 16757"/>
              <a:gd name="connsiteY5" fmla="*/ 195805 h 239073"/>
              <a:gd name="connsiteX6" fmla="*/ 9819 w 16757"/>
              <a:gd name="connsiteY6" fmla="*/ 169618 h 239073"/>
              <a:gd name="connsiteX7" fmla="*/ 8942 w 16757"/>
              <a:gd name="connsiteY7" fmla="*/ 147246 h 239073"/>
              <a:gd name="connsiteX8" fmla="*/ 8816 w 16757"/>
              <a:gd name="connsiteY8" fmla="*/ 134140 h 239073"/>
              <a:gd name="connsiteX9" fmla="*/ 7625 w 16757"/>
              <a:gd name="connsiteY9" fmla="*/ 122442 h 239073"/>
              <a:gd name="connsiteX10" fmla="*/ 5956 w 16757"/>
              <a:gd name="connsiteY10" fmla="*/ 89158 h 239073"/>
              <a:gd name="connsiteX11" fmla="*/ 5036 w 16757"/>
              <a:gd name="connsiteY11" fmla="*/ 54421 h 239073"/>
              <a:gd name="connsiteX12" fmla="*/ 4519 w 16757"/>
              <a:gd name="connsiteY12" fmla="*/ 29026 h 239073"/>
              <a:gd name="connsiteX13" fmla="*/ 3415 w 16757"/>
              <a:gd name="connsiteY13" fmla="*/ 13735 h 239073"/>
              <a:gd name="connsiteX14" fmla="*/ 207 w 16757"/>
              <a:gd name="connsiteY14" fmla="*/ 27355 h 239073"/>
              <a:gd name="connsiteX15" fmla="*/ 0 w 16757"/>
              <a:gd name="connsiteY15" fmla="*/ 0 h 239073"/>
              <a:gd name="connsiteX0" fmla="*/ 16757 w 16757"/>
              <a:gd name="connsiteY0" fmla="*/ 239073 h 239073"/>
              <a:gd name="connsiteX1" fmla="*/ 15254 w 16757"/>
              <a:gd name="connsiteY1" fmla="*/ 210009 h 239073"/>
              <a:gd name="connsiteX2" fmla="*/ 14471 w 16757"/>
              <a:gd name="connsiteY2" fmla="*/ 205831 h 239073"/>
              <a:gd name="connsiteX3" fmla="*/ 13746 w 16757"/>
              <a:gd name="connsiteY3" fmla="*/ 217196 h 239073"/>
              <a:gd name="connsiteX4" fmla="*/ 10958 w 16757"/>
              <a:gd name="connsiteY4" fmla="*/ 217195 h 239073"/>
              <a:gd name="connsiteX5" fmla="*/ 10791 w 16757"/>
              <a:gd name="connsiteY5" fmla="*/ 195805 h 239073"/>
              <a:gd name="connsiteX6" fmla="*/ 9819 w 16757"/>
              <a:gd name="connsiteY6" fmla="*/ 169618 h 239073"/>
              <a:gd name="connsiteX7" fmla="*/ 8942 w 16757"/>
              <a:gd name="connsiteY7" fmla="*/ 147246 h 239073"/>
              <a:gd name="connsiteX8" fmla="*/ 8816 w 16757"/>
              <a:gd name="connsiteY8" fmla="*/ 134140 h 239073"/>
              <a:gd name="connsiteX9" fmla="*/ 7625 w 16757"/>
              <a:gd name="connsiteY9" fmla="*/ 122442 h 239073"/>
              <a:gd name="connsiteX10" fmla="*/ 5956 w 16757"/>
              <a:gd name="connsiteY10" fmla="*/ 89158 h 239073"/>
              <a:gd name="connsiteX11" fmla="*/ 5036 w 16757"/>
              <a:gd name="connsiteY11" fmla="*/ 54421 h 239073"/>
              <a:gd name="connsiteX12" fmla="*/ 4519 w 16757"/>
              <a:gd name="connsiteY12" fmla="*/ 29026 h 239073"/>
              <a:gd name="connsiteX13" fmla="*/ 3415 w 16757"/>
              <a:gd name="connsiteY13" fmla="*/ 13735 h 239073"/>
              <a:gd name="connsiteX14" fmla="*/ 207 w 16757"/>
              <a:gd name="connsiteY14" fmla="*/ 27355 h 239073"/>
              <a:gd name="connsiteX15" fmla="*/ 0 w 16757"/>
              <a:gd name="connsiteY15" fmla="*/ 0 h 239073"/>
              <a:gd name="connsiteX0" fmla="*/ 16757 w 16757"/>
              <a:gd name="connsiteY0" fmla="*/ 239073 h 239073"/>
              <a:gd name="connsiteX1" fmla="*/ 15918 w 16757"/>
              <a:gd name="connsiteY1" fmla="*/ 224716 h 239073"/>
              <a:gd name="connsiteX2" fmla="*/ 15254 w 16757"/>
              <a:gd name="connsiteY2" fmla="*/ 210009 h 239073"/>
              <a:gd name="connsiteX3" fmla="*/ 14471 w 16757"/>
              <a:gd name="connsiteY3" fmla="*/ 205831 h 239073"/>
              <a:gd name="connsiteX4" fmla="*/ 13746 w 16757"/>
              <a:gd name="connsiteY4" fmla="*/ 217196 h 239073"/>
              <a:gd name="connsiteX5" fmla="*/ 10958 w 16757"/>
              <a:gd name="connsiteY5" fmla="*/ 217195 h 239073"/>
              <a:gd name="connsiteX6" fmla="*/ 10791 w 16757"/>
              <a:gd name="connsiteY6" fmla="*/ 195805 h 239073"/>
              <a:gd name="connsiteX7" fmla="*/ 9819 w 16757"/>
              <a:gd name="connsiteY7" fmla="*/ 169618 h 239073"/>
              <a:gd name="connsiteX8" fmla="*/ 8942 w 16757"/>
              <a:gd name="connsiteY8" fmla="*/ 147246 h 239073"/>
              <a:gd name="connsiteX9" fmla="*/ 8816 w 16757"/>
              <a:gd name="connsiteY9" fmla="*/ 134140 h 239073"/>
              <a:gd name="connsiteX10" fmla="*/ 7625 w 16757"/>
              <a:gd name="connsiteY10" fmla="*/ 122442 h 239073"/>
              <a:gd name="connsiteX11" fmla="*/ 5956 w 16757"/>
              <a:gd name="connsiteY11" fmla="*/ 89158 h 239073"/>
              <a:gd name="connsiteX12" fmla="*/ 5036 w 16757"/>
              <a:gd name="connsiteY12" fmla="*/ 54421 h 239073"/>
              <a:gd name="connsiteX13" fmla="*/ 4519 w 16757"/>
              <a:gd name="connsiteY13" fmla="*/ 29026 h 239073"/>
              <a:gd name="connsiteX14" fmla="*/ 3415 w 16757"/>
              <a:gd name="connsiteY14" fmla="*/ 13735 h 239073"/>
              <a:gd name="connsiteX15" fmla="*/ 207 w 16757"/>
              <a:gd name="connsiteY15" fmla="*/ 27355 h 239073"/>
              <a:gd name="connsiteX16" fmla="*/ 0 w 16757"/>
              <a:gd name="connsiteY16" fmla="*/ 0 h 239073"/>
              <a:gd name="connsiteX0" fmla="*/ 15918 w 15918"/>
              <a:gd name="connsiteY0" fmla="*/ 224716 h 224716"/>
              <a:gd name="connsiteX1" fmla="*/ 15254 w 15918"/>
              <a:gd name="connsiteY1" fmla="*/ 210009 h 224716"/>
              <a:gd name="connsiteX2" fmla="*/ 14471 w 15918"/>
              <a:gd name="connsiteY2" fmla="*/ 205831 h 224716"/>
              <a:gd name="connsiteX3" fmla="*/ 13746 w 15918"/>
              <a:gd name="connsiteY3" fmla="*/ 217196 h 224716"/>
              <a:gd name="connsiteX4" fmla="*/ 10958 w 15918"/>
              <a:gd name="connsiteY4" fmla="*/ 217195 h 224716"/>
              <a:gd name="connsiteX5" fmla="*/ 10791 w 15918"/>
              <a:gd name="connsiteY5" fmla="*/ 195805 h 224716"/>
              <a:gd name="connsiteX6" fmla="*/ 9819 w 15918"/>
              <a:gd name="connsiteY6" fmla="*/ 169618 h 224716"/>
              <a:gd name="connsiteX7" fmla="*/ 8942 w 15918"/>
              <a:gd name="connsiteY7" fmla="*/ 147246 h 224716"/>
              <a:gd name="connsiteX8" fmla="*/ 8816 w 15918"/>
              <a:gd name="connsiteY8" fmla="*/ 134140 h 224716"/>
              <a:gd name="connsiteX9" fmla="*/ 7625 w 15918"/>
              <a:gd name="connsiteY9" fmla="*/ 122442 h 224716"/>
              <a:gd name="connsiteX10" fmla="*/ 5956 w 15918"/>
              <a:gd name="connsiteY10" fmla="*/ 89158 h 224716"/>
              <a:gd name="connsiteX11" fmla="*/ 5036 w 15918"/>
              <a:gd name="connsiteY11" fmla="*/ 54421 h 224716"/>
              <a:gd name="connsiteX12" fmla="*/ 4519 w 15918"/>
              <a:gd name="connsiteY12" fmla="*/ 29026 h 224716"/>
              <a:gd name="connsiteX13" fmla="*/ 3415 w 15918"/>
              <a:gd name="connsiteY13" fmla="*/ 13735 h 224716"/>
              <a:gd name="connsiteX14" fmla="*/ 207 w 15918"/>
              <a:gd name="connsiteY14" fmla="*/ 27355 h 224716"/>
              <a:gd name="connsiteX15" fmla="*/ 0 w 15918"/>
              <a:gd name="connsiteY15" fmla="*/ 0 h 224716"/>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0958 w 16340"/>
              <a:gd name="connsiteY4" fmla="*/ 217195 h 228058"/>
              <a:gd name="connsiteX5" fmla="*/ 10791 w 16340"/>
              <a:gd name="connsiteY5" fmla="*/ 195805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0958 w 16340"/>
              <a:gd name="connsiteY4" fmla="*/ 217195 h 228058"/>
              <a:gd name="connsiteX5" fmla="*/ 11635 w 16340"/>
              <a:gd name="connsiteY5" fmla="*/ 18861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0958 w 16340"/>
              <a:gd name="connsiteY4" fmla="*/ 217195 h 228058"/>
              <a:gd name="connsiteX5" fmla="*/ 11635 w 16340"/>
              <a:gd name="connsiteY5" fmla="*/ 18861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0958 w 16340"/>
              <a:gd name="connsiteY4" fmla="*/ 217195 h 228058"/>
              <a:gd name="connsiteX5" fmla="*/ 11635 w 16340"/>
              <a:gd name="connsiteY5" fmla="*/ 18861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0958 w 16340"/>
              <a:gd name="connsiteY4" fmla="*/ 217195 h 228058"/>
              <a:gd name="connsiteX5" fmla="*/ 11545 w 16340"/>
              <a:gd name="connsiteY5" fmla="*/ 18744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0958 w 16340"/>
              <a:gd name="connsiteY4" fmla="*/ 217195 h 228058"/>
              <a:gd name="connsiteX5" fmla="*/ 11545 w 16340"/>
              <a:gd name="connsiteY5" fmla="*/ 18744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2240 w 16340"/>
              <a:gd name="connsiteY4" fmla="*/ 203826 h 228058"/>
              <a:gd name="connsiteX5" fmla="*/ 11545 w 16340"/>
              <a:gd name="connsiteY5" fmla="*/ 18744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746 w 16340"/>
              <a:gd name="connsiteY3" fmla="*/ 217196 h 228058"/>
              <a:gd name="connsiteX4" fmla="*/ 12240 w 16340"/>
              <a:gd name="connsiteY4" fmla="*/ 203826 h 228058"/>
              <a:gd name="connsiteX5" fmla="*/ 11545 w 16340"/>
              <a:gd name="connsiteY5" fmla="*/ 18744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545 w 16340"/>
              <a:gd name="connsiteY5" fmla="*/ 18744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545 w 16340"/>
              <a:gd name="connsiteY5" fmla="*/ 18744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545 w 16340"/>
              <a:gd name="connsiteY5" fmla="*/ 187449 h 228058"/>
              <a:gd name="connsiteX6" fmla="*/ 9819 w 16340"/>
              <a:gd name="connsiteY6" fmla="*/ 169618 h 228058"/>
              <a:gd name="connsiteX7" fmla="*/ 8942 w 16340"/>
              <a:gd name="connsiteY7" fmla="*/ 147246 h 228058"/>
              <a:gd name="connsiteX8" fmla="*/ 8816 w 16340"/>
              <a:gd name="connsiteY8" fmla="*/ 134140 h 228058"/>
              <a:gd name="connsiteX9" fmla="*/ 7625 w 16340"/>
              <a:gd name="connsiteY9" fmla="*/ 122442 h 228058"/>
              <a:gd name="connsiteX10" fmla="*/ 5956 w 16340"/>
              <a:gd name="connsiteY10" fmla="*/ 89158 h 228058"/>
              <a:gd name="connsiteX11" fmla="*/ 5036 w 16340"/>
              <a:gd name="connsiteY11" fmla="*/ 54421 h 228058"/>
              <a:gd name="connsiteX12" fmla="*/ 4519 w 16340"/>
              <a:gd name="connsiteY12" fmla="*/ 29026 h 228058"/>
              <a:gd name="connsiteX13" fmla="*/ 3415 w 16340"/>
              <a:gd name="connsiteY13" fmla="*/ 13735 h 228058"/>
              <a:gd name="connsiteX14" fmla="*/ 207 w 16340"/>
              <a:gd name="connsiteY14" fmla="*/ 27355 h 228058"/>
              <a:gd name="connsiteX15" fmla="*/ 0 w 16340"/>
              <a:gd name="connsiteY15"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907 w 16340"/>
              <a:gd name="connsiteY5" fmla="*/ 197142 h 228058"/>
              <a:gd name="connsiteX6" fmla="*/ 11545 w 16340"/>
              <a:gd name="connsiteY6" fmla="*/ 187449 h 228058"/>
              <a:gd name="connsiteX7" fmla="*/ 9819 w 16340"/>
              <a:gd name="connsiteY7" fmla="*/ 169618 h 228058"/>
              <a:gd name="connsiteX8" fmla="*/ 8942 w 16340"/>
              <a:gd name="connsiteY8" fmla="*/ 147246 h 228058"/>
              <a:gd name="connsiteX9" fmla="*/ 8816 w 16340"/>
              <a:gd name="connsiteY9" fmla="*/ 134140 h 228058"/>
              <a:gd name="connsiteX10" fmla="*/ 7625 w 16340"/>
              <a:gd name="connsiteY10" fmla="*/ 122442 h 228058"/>
              <a:gd name="connsiteX11" fmla="*/ 5956 w 16340"/>
              <a:gd name="connsiteY11" fmla="*/ 89158 h 228058"/>
              <a:gd name="connsiteX12" fmla="*/ 5036 w 16340"/>
              <a:gd name="connsiteY12" fmla="*/ 54421 h 228058"/>
              <a:gd name="connsiteX13" fmla="*/ 4519 w 16340"/>
              <a:gd name="connsiteY13" fmla="*/ 29026 h 228058"/>
              <a:gd name="connsiteX14" fmla="*/ 3415 w 16340"/>
              <a:gd name="connsiteY14" fmla="*/ 13735 h 228058"/>
              <a:gd name="connsiteX15" fmla="*/ 207 w 16340"/>
              <a:gd name="connsiteY15" fmla="*/ 27355 h 228058"/>
              <a:gd name="connsiteX16" fmla="*/ 0 w 16340"/>
              <a:gd name="connsiteY16"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907 w 16340"/>
              <a:gd name="connsiteY5" fmla="*/ 197142 h 228058"/>
              <a:gd name="connsiteX6" fmla="*/ 11485 w 16340"/>
              <a:gd name="connsiteY6" fmla="*/ 185945 h 228058"/>
              <a:gd name="connsiteX7" fmla="*/ 9819 w 16340"/>
              <a:gd name="connsiteY7" fmla="*/ 169618 h 228058"/>
              <a:gd name="connsiteX8" fmla="*/ 8942 w 16340"/>
              <a:gd name="connsiteY8" fmla="*/ 147246 h 228058"/>
              <a:gd name="connsiteX9" fmla="*/ 8816 w 16340"/>
              <a:gd name="connsiteY9" fmla="*/ 134140 h 228058"/>
              <a:gd name="connsiteX10" fmla="*/ 7625 w 16340"/>
              <a:gd name="connsiteY10" fmla="*/ 122442 h 228058"/>
              <a:gd name="connsiteX11" fmla="*/ 5956 w 16340"/>
              <a:gd name="connsiteY11" fmla="*/ 89158 h 228058"/>
              <a:gd name="connsiteX12" fmla="*/ 5036 w 16340"/>
              <a:gd name="connsiteY12" fmla="*/ 54421 h 228058"/>
              <a:gd name="connsiteX13" fmla="*/ 4519 w 16340"/>
              <a:gd name="connsiteY13" fmla="*/ 29026 h 228058"/>
              <a:gd name="connsiteX14" fmla="*/ 3415 w 16340"/>
              <a:gd name="connsiteY14" fmla="*/ 13735 h 228058"/>
              <a:gd name="connsiteX15" fmla="*/ 207 w 16340"/>
              <a:gd name="connsiteY15" fmla="*/ 27355 h 228058"/>
              <a:gd name="connsiteX16" fmla="*/ 0 w 16340"/>
              <a:gd name="connsiteY16"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907 w 16340"/>
              <a:gd name="connsiteY5" fmla="*/ 197142 h 228058"/>
              <a:gd name="connsiteX6" fmla="*/ 11485 w 16340"/>
              <a:gd name="connsiteY6" fmla="*/ 185945 h 228058"/>
              <a:gd name="connsiteX7" fmla="*/ 9819 w 16340"/>
              <a:gd name="connsiteY7" fmla="*/ 169618 h 228058"/>
              <a:gd name="connsiteX8" fmla="*/ 8942 w 16340"/>
              <a:gd name="connsiteY8" fmla="*/ 147246 h 228058"/>
              <a:gd name="connsiteX9" fmla="*/ 8816 w 16340"/>
              <a:gd name="connsiteY9" fmla="*/ 134140 h 228058"/>
              <a:gd name="connsiteX10" fmla="*/ 7625 w 16340"/>
              <a:gd name="connsiteY10" fmla="*/ 122442 h 228058"/>
              <a:gd name="connsiteX11" fmla="*/ 5956 w 16340"/>
              <a:gd name="connsiteY11" fmla="*/ 89158 h 228058"/>
              <a:gd name="connsiteX12" fmla="*/ 5036 w 16340"/>
              <a:gd name="connsiteY12" fmla="*/ 54421 h 228058"/>
              <a:gd name="connsiteX13" fmla="*/ 4519 w 16340"/>
              <a:gd name="connsiteY13" fmla="*/ 29026 h 228058"/>
              <a:gd name="connsiteX14" fmla="*/ 3415 w 16340"/>
              <a:gd name="connsiteY14" fmla="*/ 13735 h 228058"/>
              <a:gd name="connsiteX15" fmla="*/ 207 w 16340"/>
              <a:gd name="connsiteY15" fmla="*/ 27355 h 228058"/>
              <a:gd name="connsiteX16" fmla="*/ 0 w 16340"/>
              <a:gd name="connsiteY16"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907 w 16340"/>
              <a:gd name="connsiteY5" fmla="*/ 197142 h 228058"/>
              <a:gd name="connsiteX6" fmla="*/ 11455 w 16340"/>
              <a:gd name="connsiteY6" fmla="*/ 184942 h 228058"/>
              <a:gd name="connsiteX7" fmla="*/ 9819 w 16340"/>
              <a:gd name="connsiteY7" fmla="*/ 169618 h 228058"/>
              <a:gd name="connsiteX8" fmla="*/ 8942 w 16340"/>
              <a:gd name="connsiteY8" fmla="*/ 147246 h 228058"/>
              <a:gd name="connsiteX9" fmla="*/ 8816 w 16340"/>
              <a:gd name="connsiteY9" fmla="*/ 134140 h 228058"/>
              <a:gd name="connsiteX10" fmla="*/ 7625 w 16340"/>
              <a:gd name="connsiteY10" fmla="*/ 122442 h 228058"/>
              <a:gd name="connsiteX11" fmla="*/ 5956 w 16340"/>
              <a:gd name="connsiteY11" fmla="*/ 89158 h 228058"/>
              <a:gd name="connsiteX12" fmla="*/ 5036 w 16340"/>
              <a:gd name="connsiteY12" fmla="*/ 54421 h 228058"/>
              <a:gd name="connsiteX13" fmla="*/ 4519 w 16340"/>
              <a:gd name="connsiteY13" fmla="*/ 29026 h 228058"/>
              <a:gd name="connsiteX14" fmla="*/ 3415 w 16340"/>
              <a:gd name="connsiteY14" fmla="*/ 13735 h 228058"/>
              <a:gd name="connsiteX15" fmla="*/ 207 w 16340"/>
              <a:gd name="connsiteY15" fmla="*/ 27355 h 228058"/>
              <a:gd name="connsiteX16" fmla="*/ 0 w 16340"/>
              <a:gd name="connsiteY16" fmla="*/ 0 h 228058"/>
              <a:gd name="connsiteX0" fmla="*/ 16340 w 16340"/>
              <a:gd name="connsiteY0" fmla="*/ 228058 h 228058"/>
              <a:gd name="connsiteX1" fmla="*/ 15254 w 16340"/>
              <a:gd name="connsiteY1" fmla="*/ 210009 h 228058"/>
              <a:gd name="connsiteX2" fmla="*/ 14471 w 16340"/>
              <a:gd name="connsiteY2" fmla="*/ 205831 h 228058"/>
              <a:gd name="connsiteX3" fmla="*/ 13369 w 16340"/>
              <a:gd name="connsiteY3" fmla="*/ 211681 h 228058"/>
              <a:gd name="connsiteX4" fmla="*/ 12240 w 16340"/>
              <a:gd name="connsiteY4" fmla="*/ 203826 h 228058"/>
              <a:gd name="connsiteX5" fmla="*/ 11907 w 16340"/>
              <a:gd name="connsiteY5" fmla="*/ 197142 h 228058"/>
              <a:gd name="connsiteX6" fmla="*/ 11907 w 16340"/>
              <a:gd name="connsiteY6" fmla="*/ 189622 h 228058"/>
              <a:gd name="connsiteX7" fmla="*/ 11455 w 16340"/>
              <a:gd name="connsiteY7" fmla="*/ 184942 h 228058"/>
              <a:gd name="connsiteX8" fmla="*/ 9819 w 16340"/>
              <a:gd name="connsiteY8" fmla="*/ 169618 h 228058"/>
              <a:gd name="connsiteX9" fmla="*/ 8942 w 16340"/>
              <a:gd name="connsiteY9" fmla="*/ 147246 h 228058"/>
              <a:gd name="connsiteX10" fmla="*/ 8816 w 16340"/>
              <a:gd name="connsiteY10" fmla="*/ 134140 h 228058"/>
              <a:gd name="connsiteX11" fmla="*/ 7625 w 16340"/>
              <a:gd name="connsiteY11" fmla="*/ 122442 h 228058"/>
              <a:gd name="connsiteX12" fmla="*/ 5956 w 16340"/>
              <a:gd name="connsiteY12" fmla="*/ 89158 h 228058"/>
              <a:gd name="connsiteX13" fmla="*/ 5036 w 16340"/>
              <a:gd name="connsiteY13" fmla="*/ 54421 h 228058"/>
              <a:gd name="connsiteX14" fmla="*/ 4519 w 16340"/>
              <a:gd name="connsiteY14" fmla="*/ 29026 h 228058"/>
              <a:gd name="connsiteX15" fmla="*/ 3415 w 16340"/>
              <a:gd name="connsiteY15" fmla="*/ 13735 h 228058"/>
              <a:gd name="connsiteX16" fmla="*/ 207 w 16340"/>
              <a:gd name="connsiteY16" fmla="*/ 27355 h 228058"/>
              <a:gd name="connsiteX17" fmla="*/ 0 w 16340"/>
              <a:gd name="connsiteY17" fmla="*/ 0 h 228058"/>
              <a:gd name="connsiteX0" fmla="*/ 16340 w 16340"/>
              <a:gd name="connsiteY0" fmla="*/ 228058 h 228058"/>
              <a:gd name="connsiteX1" fmla="*/ 15254 w 16340"/>
              <a:gd name="connsiteY1" fmla="*/ 210009 h 228058"/>
              <a:gd name="connsiteX2" fmla="*/ 14471 w 16340"/>
              <a:gd name="connsiteY2" fmla="*/ 205831 h 228058"/>
              <a:gd name="connsiteX3" fmla="*/ 13158 w 16340"/>
              <a:gd name="connsiteY3" fmla="*/ 211514 h 228058"/>
              <a:gd name="connsiteX4" fmla="*/ 12240 w 16340"/>
              <a:gd name="connsiteY4" fmla="*/ 203826 h 228058"/>
              <a:gd name="connsiteX5" fmla="*/ 11907 w 16340"/>
              <a:gd name="connsiteY5" fmla="*/ 197142 h 228058"/>
              <a:gd name="connsiteX6" fmla="*/ 11907 w 16340"/>
              <a:gd name="connsiteY6" fmla="*/ 189622 h 228058"/>
              <a:gd name="connsiteX7" fmla="*/ 11455 w 16340"/>
              <a:gd name="connsiteY7" fmla="*/ 184942 h 228058"/>
              <a:gd name="connsiteX8" fmla="*/ 9819 w 16340"/>
              <a:gd name="connsiteY8" fmla="*/ 169618 h 228058"/>
              <a:gd name="connsiteX9" fmla="*/ 8942 w 16340"/>
              <a:gd name="connsiteY9" fmla="*/ 147246 h 228058"/>
              <a:gd name="connsiteX10" fmla="*/ 8816 w 16340"/>
              <a:gd name="connsiteY10" fmla="*/ 134140 h 228058"/>
              <a:gd name="connsiteX11" fmla="*/ 7625 w 16340"/>
              <a:gd name="connsiteY11" fmla="*/ 122442 h 228058"/>
              <a:gd name="connsiteX12" fmla="*/ 5956 w 16340"/>
              <a:gd name="connsiteY12" fmla="*/ 89158 h 228058"/>
              <a:gd name="connsiteX13" fmla="*/ 5036 w 16340"/>
              <a:gd name="connsiteY13" fmla="*/ 54421 h 228058"/>
              <a:gd name="connsiteX14" fmla="*/ 4519 w 16340"/>
              <a:gd name="connsiteY14" fmla="*/ 29026 h 228058"/>
              <a:gd name="connsiteX15" fmla="*/ 3415 w 16340"/>
              <a:gd name="connsiteY15" fmla="*/ 13735 h 228058"/>
              <a:gd name="connsiteX16" fmla="*/ 207 w 16340"/>
              <a:gd name="connsiteY16" fmla="*/ 27355 h 228058"/>
              <a:gd name="connsiteX17" fmla="*/ 0 w 16340"/>
              <a:gd name="connsiteY17" fmla="*/ 0 h 228058"/>
              <a:gd name="connsiteX0" fmla="*/ 16340 w 16340"/>
              <a:gd name="connsiteY0" fmla="*/ 228058 h 228058"/>
              <a:gd name="connsiteX1" fmla="*/ 15254 w 16340"/>
              <a:gd name="connsiteY1" fmla="*/ 210009 h 228058"/>
              <a:gd name="connsiteX2" fmla="*/ 14441 w 16340"/>
              <a:gd name="connsiteY2" fmla="*/ 203491 h 228058"/>
              <a:gd name="connsiteX3" fmla="*/ 13158 w 16340"/>
              <a:gd name="connsiteY3" fmla="*/ 211514 h 228058"/>
              <a:gd name="connsiteX4" fmla="*/ 12240 w 16340"/>
              <a:gd name="connsiteY4" fmla="*/ 203826 h 228058"/>
              <a:gd name="connsiteX5" fmla="*/ 11907 w 16340"/>
              <a:gd name="connsiteY5" fmla="*/ 197142 h 228058"/>
              <a:gd name="connsiteX6" fmla="*/ 11907 w 16340"/>
              <a:gd name="connsiteY6" fmla="*/ 189622 h 228058"/>
              <a:gd name="connsiteX7" fmla="*/ 11455 w 16340"/>
              <a:gd name="connsiteY7" fmla="*/ 184942 h 228058"/>
              <a:gd name="connsiteX8" fmla="*/ 9819 w 16340"/>
              <a:gd name="connsiteY8" fmla="*/ 169618 h 228058"/>
              <a:gd name="connsiteX9" fmla="*/ 8942 w 16340"/>
              <a:gd name="connsiteY9" fmla="*/ 147246 h 228058"/>
              <a:gd name="connsiteX10" fmla="*/ 8816 w 16340"/>
              <a:gd name="connsiteY10" fmla="*/ 134140 h 228058"/>
              <a:gd name="connsiteX11" fmla="*/ 7625 w 16340"/>
              <a:gd name="connsiteY11" fmla="*/ 122442 h 228058"/>
              <a:gd name="connsiteX12" fmla="*/ 5956 w 16340"/>
              <a:gd name="connsiteY12" fmla="*/ 89158 h 228058"/>
              <a:gd name="connsiteX13" fmla="*/ 5036 w 16340"/>
              <a:gd name="connsiteY13" fmla="*/ 54421 h 228058"/>
              <a:gd name="connsiteX14" fmla="*/ 4519 w 16340"/>
              <a:gd name="connsiteY14" fmla="*/ 29026 h 228058"/>
              <a:gd name="connsiteX15" fmla="*/ 3415 w 16340"/>
              <a:gd name="connsiteY15" fmla="*/ 13735 h 228058"/>
              <a:gd name="connsiteX16" fmla="*/ 207 w 16340"/>
              <a:gd name="connsiteY16" fmla="*/ 27355 h 228058"/>
              <a:gd name="connsiteX17" fmla="*/ 0 w 16340"/>
              <a:gd name="connsiteY17" fmla="*/ 0 h 228058"/>
              <a:gd name="connsiteX0" fmla="*/ 16340 w 16340"/>
              <a:gd name="connsiteY0" fmla="*/ 228058 h 228058"/>
              <a:gd name="connsiteX1" fmla="*/ 15254 w 16340"/>
              <a:gd name="connsiteY1" fmla="*/ 210009 h 228058"/>
              <a:gd name="connsiteX2" fmla="*/ 14441 w 16340"/>
              <a:gd name="connsiteY2" fmla="*/ 203491 h 228058"/>
              <a:gd name="connsiteX3" fmla="*/ 13158 w 16340"/>
              <a:gd name="connsiteY3" fmla="*/ 211514 h 228058"/>
              <a:gd name="connsiteX4" fmla="*/ 12240 w 16340"/>
              <a:gd name="connsiteY4" fmla="*/ 203826 h 228058"/>
              <a:gd name="connsiteX5" fmla="*/ 11907 w 16340"/>
              <a:gd name="connsiteY5" fmla="*/ 197142 h 228058"/>
              <a:gd name="connsiteX6" fmla="*/ 11907 w 16340"/>
              <a:gd name="connsiteY6" fmla="*/ 189622 h 228058"/>
              <a:gd name="connsiteX7" fmla="*/ 11455 w 16340"/>
              <a:gd name="connsiteY7" fmla="*/ 184942 h 228058"/>
              <a:gd name="connsiteX8" fmla="*/ 9819 w 16340"/>
              <a:gd name="connsiteY8" fmla="*/ 169618 h 228058"/>
              <a:gd name="connsiteX9" fmla="*/ 8942 w 16340"/>
              <a:gd name="connsiteY9" fmla="*/ 147246 h 228058"/>
              <a:gd name="connsiteX10" fmla="*/ 8816 w 16340"/>
              <a:gd name="connsiteY10" fmla="*/ 134140 h 228058"/>
              <a:gd name="connsiteX11" fmla="*/ 7625 w 16340"/>
              <a:gd name="connsiteY11" fmla="*/ 122442 h 228058"/>
              <a:gd name="connsiteX12" fmla="*/ 5956 w 16340"/>
              <a:gd name="connsiteY12" fmla="*/ 89158 h 228058"/>
              <a:gd name="connsiteX13" fmla="*/ 5036 w 16340"/>
              <a:gd name="connsiteY13" fmla="*/ 54421 h 228058"/>
              <a:gd name="connsiteX14" fmla="*/ 4519 w 16340"/>
              <a:gd name="connsiteY14" fmla="*/ 29026 h 228058"/>
              <a:gd name="connsiteX15" fmla="*/ 3415 w 16340"/>
              <a:gd name="connsiteY15" fmla="*/ 13735 h 228058"/>
              <a:gd name="connsiteX16" fmla="*/ 207 w 16340"/>
              <a:gd name="connsiteY16" fmla="*/ 27355 h 228058"/>
              <a:gd name="connsiteX17" fmla="*/ 0 w 16340"/>
              <a:gd name="connsiteY17" fmla="*/ 0 h 228058"/>
              <a:gd name="connsiteX0" fmla="*/ 16340 w 16340"/>
              <a:gd name="connsiteY0" fmla="*/ 228058 h 228058"/>
              <a:gd name="connsiteX1" fmla="*/ 15254 w 16340"/>
              <a:gd name="connsiteY1" fmla="*/ 210009 h 228058"/>
              <a:gd name="connsiteX2" fmla="*/ 14441 w 16340"/>
              <a:gd name="connsiteY2" fmla="*/ 203491 h 228058"/>
              <a:gd name="connsiteX3" fmla="*/ 13158 w 16340"/>
              <a:gd name="connsiteY3" fmla="*/ 211514 h 228058"/>
              <a:gd name="connsiteX4" fmla="*/ 12240 w 16340"/>
              <a:gd name="connsiteY4" fmla="*/ 203826 h 228058"/>
              <a:gd name="connsiteX5" fmla="*/ 11907 w 16340"/>
              <a:gd name="connsiteY5" fmla="*/ 197142 h 228058"/>
              <a:gd name="connsiteX6" fmla="*/ 11907 w 16340"/>
              <a:gd name="connsiteY6" fmla="*/ 189622 h 228058"/>
              <a:gd name="connsiteX7" fmla="*/ 11455 w 16340"/>
              <a:gd name="connsiteY7" fmla="*/ 184942 h 228058"/>
              <a:gd name="connsiteX8" fmla="*/ 9819 w 16340"/>
              <a:gd name="connsiteY8" fmla="*/ 169618 h 228058"/>
              <a:gd name="connsiteX9" fmla="*/ 8942 w 16340"/>
              <a:gd name="connsiteY9" fmla="*/ 147246 h 228058"/>
              <a:gd name="connsiteX10" fmla="*/ 8816 w 16340"/>
              <a:gd name="connsiteY10" fmla="*/ 134140 h 228058"/>
              <a:gd name="connsiteX11" fmla="*/ 7625 w 16340"/>
              <a:gd name="connsiteY11" fmla="*/ 122442 h 228058"/>
              <a:gd name="connsiteX12" fmla="*/ 5956 w 16340"/>
              <a:gd name="connsiteY12" fmla="*/ 89158 h 228058"/>
              <a:gd name="connsiteX13" fmla="*/ 5036 w 16340"/>
              <a:gd name="connsiteY13" fmla="*/ 54421 h 228058"/>
              <a:gd name="connsiteX14" fmla="*/ 4519 w 16340"/>
              <a:gd name="connsiteY14" fmla="*/ 29026 h 228058"/>
              <a:gd name="connsiteX15" fmla="*/ 3415 w 16340"/>
              <a:gd name="connsiteY15" fmla="*/ 13735 h 228058"/>
              <a:gd name="connsiteX16" fmla="*/ 207 w 16340"/>
              <a:gd name="connsiteY16" fmla="*/ 27355 h 228058"/>
              <a:gd name="connsiteX17" fmla="*/ 0 w 16340"/>
              <a:gd name="connsiteY17" fmla="*/ 0 h 228058"/>
              <a:gd name="connsiteX0" fmla="*/ 16340 w 16340"/>
              <a:gd name="connsiteY0" fmla="*/ 228058 h 228058"/>
              <a:gd name="connsiteX1" fmla="*/ 15254 w 16340"/>
              <a:gd name="connsiteY1" fmla="*/ 210009 h 228058"/>
              <a:gd name="connsiteX2" fmla="*/ 14441 w 16340"/>
              <a:gd name="connsiteY2" fmla="*/ 203491 h 228058"/>
              <a:gd name="connsiteX3" fmla="*/ 13158 w 16340"/>
              <a:gd name="connsiteY3" fmla="*/ 211514 h 228058"/>
              <a:gd name="connsiteX4" fmla="*/ 12240 w 16340"/>
              <a:gd name="connsiteY4" fmla="*/ 203826 h 228058"/>
              <a:gd name="connsiteX5" fmla="*/ 11907 w 16340"/>
              <a:gd name="connsiteY5" fmla="*/ 197142 h 228058"/>
              <a:gd name="connsiteX6" fmla="*/ 11907 w 16340"/>
              <a:gd name="connsiteY6" fmla="*/ 189622 h 228058"/>
              <a:gd name="connsiteX7" fmla="*/ 11455 w 16340"/>
              <a:gd name="connsiteY7" fmla="*/ 184942 h 228058"/>
              <a:gd name="connsiteX8" fmla="*/ 9819 w 16340"/>
              <a:gd name="connsiteY8" fmla="*/ 169618 h 228058"/>
              <a:gd name="connsiteX9" fmla="*/ 8942 w 16340"/>
              <a:gd name="connsiteY9" fmla="*/ 147246 h 228058"/>
              <a:gd name="connsiteX10" fmla="*/ 8816 w 16340"/>
              <a:gd name="connsiteY10" fmla="*/ 134140 h 228058"/>
              <a:gd name="connsiteX11" fmla="*/ 7625 w 16340"/>
              <a:gd name="connsiteY11" fmla="*/ 122442 h 228058"/>
              <a:gd name="connsiteX12" fmla="*/ 5956 w 16340"/>
              <a:gd name="connsiteY12" fmla="*/ 89158 h 228058"/>
              <a:gd name="connsiteX13" fmla="*/ 5036 w 16340"/>
              <a:gd name="connsiteY13" fmla="*/ 54421 h 228058"/>
              <a:gd name="connsiteX14" fmla="*/ 4519 w 16340"/>
              <a:gd name="connsiteY14" fmla="*/ 29026 h 228058"/>
              <a:gd name="connsiteX15" fmla="*/ 3415 w 16340"/>
              <a:gd name="connsiteY15" fmla="*/ 13735 h 228058"/>
              <a:gd name="connsiteX16" fmla="*/ 207 w 16340"/>
              <a:gd name="connsiteY16" fmla="*/ 27355 h 228058"/>
              <a:gd name="connsiteX17" fmla="*/ 0 w 16340"/>
              <a:gd name="connsiteY17" fmla="*/ 0 h 228058"/>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9926 w 17450"/>
              <a:gd name="connsiteY10" fmla="*/ 135744 h 229662"/>
              <a:gd name="connsiteX11" fmla="*/ 8735 w 17450"/>
              <a:gd name="connsiteY11" fmla="*/ 124046 h 229662"/>
              <a:gd name="connsiteX12" fmla="*/ 7066 w 17450"/>
              <a:gd name="connsiteY12" fmla="*/ 90762 h 229662"/>
              <a:gd name="connsiteX13" fmla="*/ 6146 w 17450"/>
              <a:gd name="connsiteY13" fmla="*/ 56025 h 229662"/>
              <a:gd name="connsiteX14" fmla="*/ 5629 w 17450"/>
              <a:gd name="connsiteY14" fmla="*/ 30630 h 229662"/>
              <a:gd name="connsiteX15" fmla="*/ 4525 w 17450"/>
              <a:gd name="connsiteY15" fmla="*/ 15339 h 229662"/>
              <a:gd name="connsiteX16" fmla="*/ 1317 w 17450"/>
              <a:gd name="connsiteY16" fmla="*/ 28959 h 229662"/>
              <a:gd name="connsiteX17" fmla="*/ 0 w 17450"/>
              <a:gd name="connsiteY17"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9926 w 17450"/>
              <a:gd name="connsiteY10" fmla="*/ 135744 h 229662"/>
              <a:gd name="connsiteX11" fmla="*/ 8735 w 17450"/>
              <a:gd name="connsiteY11" fmla="*/ 124046 h 229662"/>
              <a:gd name="connsiteX12" fmla="*/ 7066 w 17450"/>
              <a:gd name="connsiteY12" fmla="*/ 90762 h 229662"/>
              <a:gd name="connsiteX13" fmla="*/ 6146 w 17450"/>
              <a:gd name="connsiteY13" fmla="*/ 56025 h 229662"/>
              <a:gd name="connsiteX14" fmla="*/ 5629 w 17450"/>
              <a:gd name="connsiteY14" fmla="*/ 30630 h 229662"/>
              <a:gd name="connsiteX15" fmla="*/ 4525 w 17450"/>
              <a:gd name="connsiteY15" fmla="*/ 15339 h 229662"/>
              <a:gd name="connsiteX16" fmla="*/ 835 w 17450"/>
              <a:gd name="connsiteY16" fmla="*/ 31098 h 229662"/>
              <a:gd name="connsiteX17" fmla="*/ 0 w 17450"/>
              <a:gd name="connsiteY17"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9926 w 17450"/>
              <a:gd name="connsiteY10" fmla="*/ 135744 h 229662"/>
              <a:gd name="connsiteX11" fmla="*/ 8735 w 17450"/>
              <a:gd name="connsiteY11" fmla="*/ 124046 h 229662"/>
              <a:gd name="connsiteX12" fmla="*/ 7066 w 17450"/>
              <a:gd name="connsiteY12" fmla="*/ 90762 h 229662"/>
              <a:gd name="connsiteX13" fmla="*/ 6146 w 17450"/>
              <a:gd name="connsiteY13" fmla="*/ 56025 h 229662"/>
              <a:gd name="connsiteX14" fmla="*/ 5629 w 17450"/>
              <a:gd name="connsiteY14" fmla="*/ 30630 h 229662"/>
              <a:gd name="connsiteX15" fmla="*/ 835 w 17450"/>
              <a:gd name="connsiteY15" fmla="*/ 31098 h 229662"/>
              <a:gd name="connsiteX16" fmla="*/ 0 w 17450"/>
              <a:gd name="connsiteY16"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9926 w 17450"/>
              <a:gd name="connsiteY10" fmla="*/ 135744 h 229662"/>
              <a:gd name="connsiteX11" fmla="*/ 8735 w 17450"/>
              <a:gd name="connsiteY11" fmla="*/ 124046 h 229662"/>
              <a:gd name="connsiteX12" fmla="*/ 7066 w 17450"/>
              <a:gd name="connsiteY12" fmla="*/ 90762 h 229662"/>
              <a:gd name="connsiteX13" fmla="*/ 6146 w 17450"/>
              <a:gd name="connsiteY13" fmla="*/ 56025 h 229662"/>
              <a:gd name="connsiteX14" fmla="*/ 835 w 17450"/>
              <a:gd name="connsiteY14" fmla="*/ 31098 h 229662"/>
              <a:gd name="connsiteX15" fmla="*/ 0 w 17450"/>
              <a:gd name="connsiteY15"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9926 w 17450"/>
              <a:gd name="connsiteY10" fmla="*/ 135744 h 229662"/>
              <a:gd name="connsiteX11" fmla="*/ 8735 w 17450"/>
              <a:gd name="connsiteY11" fmla="*/ 124046 h 229662"/>
              <a:gd name="connsiteX12" fmla="*/ 7066 w 17450"/>
              <a:gd name="connsiteY12" fmla="*/ 90762 h 229662"/>
              <a:gd name="connsiteX13" fmla="*/ 2769 w 17450"/>
              <a:gd name="connsiteY13" fmla="*/ 83298 h 229662"/>
              <a:gd name="connsiteX14" fmla="*/ 835 w 17450"/>
              <a:gd name="connsiteY14" fmla="*/ 31098 h 229662"/>
              <a:gd name="connsiteX15" fmla="*/ 0 w 17450"/>
              <a:gd name="connsiteY15"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9926 w 17450"/>
              <a:gd name="connsiteY10" fmla="*/ 135744 h 229662"/>
              <a:gd name="connsiteX11" fmla="*/ 8735 w 17450"/>
              <a:gd name="connsiteY11" fmla="*/ 124046 h 229662"/>
              <a:gd name="connsiteX12" fmla="*/ 3785 w 17450"/>
              <a:gd name="connsiteY12" fmla="*/ 107340 h 229662"/>
              <a:gd name="connsiteX13" fmla="*/ 2769 w 17450"/>
              <a:gd name="connsiteY13" fmla="*/ 83298 h 229662"/>
              <a:gd name="connsiteX14" fmla="*/ 835 w 17450"/>
              <a:gd name="connsiteY14" fmla="*/ 31098 h 229662"/>
              <a:gd name="connsiteX15" fmla="*/ 0 w 17450"/>
              <a:gd name="connsiteY15"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9926 w 17450"/>
              <a:gd name="connsiteY10" fmla="*/ 135744 h 229662"/>
              <a:gd name="connsiteX11" fmla="*/ 6178 w 17450"/>
              <a:gd name="connsiteY11" fmla="*/ 128859 h 229662"/>
              <a:gd name="connsiteX12" fmla="*/ 3785 w 17450"/>
              <a:gd name="connsiteY12" fmla="*/ 107340 h 229662"/>
              <a:gd name="connsiteX13" fmla="*/ 2769 w 17450"/>
              <a:gd name="connsiteY13" fmla="*/ 83298 h 229662"/>
              <a:gd name="connsiteX14" fmla="*/ 835 w 17450"/>
              <a:gd name="connsiteY14" fmla="*/ 31098 h 229662"/>
              <a:gd name="connsiteX15" fmla="*/ 0 w 17450"/>
              <a:gd name="connsiteY15"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10052 w 17450"/>
              <a:gd name="connsiteY9" fmla="*/ 148850 h 229662"/>
              <a:gd name="connsiteX10" fmla="*/ 7755 w 17450"/>
              <a:gd name="connsiteY10" fmla="*/ 154461 h 229662"/>
              <a:gd name="connsiteX11" fmla="*/ 6178 w 17450"/>
              <a:gd name="connsiteY11" fmla="*/ 128859 h 229662"/>
              <a:gd name="connsiteX12" fmla="*/ 3785 w 17450"/>
              <a:gd name="connsiteY12" fmla="*/ 107340 h 229662"/>
              <a:gd name="connsiteX13" fmla="*/ 2769 w 17450"/>
              <a:gd name="connsiteY13" fmla="*/ 83298 h 229662"/>
              <a:gd name="connsiteX14" fmla="*/ 835 w 17450"/>
              <a:gd name="connsiteY14" fmla="*/ 31098 h 229662"/>
              <a:gd name="connsiteX15" fmla="*/ 0 w 17450"/>
              <a:gd name="connsiteY15"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9328 w 17450"/>
              <a:gd name="connsiteY9" fmla="*/ 164358 h 229662"/>
              <a:gd name="connsiteX10" fmla="*/ 7755 w 17450"/>
              <a:gd name="connsiteY10" fmla="*/ 154461 h 229662"/>
              <a:gd name="connsiteX11" fmla="*/ 6178 w 17450"/>
              <a:gd name="connsiteY11" fmla="*/ 128859 h 229662"/>
              <a:gd name="connsiteX12" fmla="*/ 3785 w 17450"/>
              <a:gd name="connsiteY12" fmla="*/ 107340 h 229662"/>
              <a:gd name="connsiteX13" fmla="*/ 2769 w 17450"/>
              <a:gd name="connsiteY13" fmla="*/ 83298 h 229662"/>
              <a:gd name="connsiteX14" fmla="*/ 835 w 17450"/>
              <a:gd name="connsiteY14" fmla="*/ 31098 h 229662"/>
              <a:gd name="connsiteX15" fmla="*/ 0 w 17450"/>
              <a:gd name="connsiteY15"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929 w 17450"/>
              <a:gd name="connsiteY8" fmla="*/ 171222 h 229662"/>
              <a:gd name="connsiteX9" fmla="*/ 7755 w 17450"/>
              <a:gd name="connsiteY9" fmla="*/ 154461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527 w 17450"/>
              <a:gd name="connsiteY8" fmla="*/ 173673 h 229662"/>
              <a:gd name="connsiteX9" fmla="*/ 7755 w 17450"/>
              <a:gd name="connsiteY9" fmla="*/ 154461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527 w 17450"/>
              <a:gd name="connsiteY8" fmla="*/ 173673 h 229662"/>
              <a:gd name="connsiteX9" fmla="*/ 7212 w 17450"/>
              <a:gd name="connsiteY9" fmla="*/ 148891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10527 w 17450"/>
              <a:gd name="connsiteY8" fmla="*/ 173673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9703 w 17450"/>
              <a:gd name="connsiteY8" fmla="*/ 164315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2565 w 17450"/>
              <a:gd name="connsiteY7" fmla="*/ 186546 h 229662"/>
              <a:gd name="connsiteX8" fmla="*/ 9522 w 17450"/>
              <a:gd name="connsiteY8" fmla="*/ 164538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3017 w 17450"/>
              <a:gd name="connsiteY6" fmla="*/ 191226 h 229662"/>
              <a:gd name="connsiteX7" fmla="*/ 10796 w 17450"/>
              <a:gd name="connsiteY7" fmla="*/ 185432 h 229662"/>
              <a:gd name="connsiteX8" fmla="*/ 9522 w 17450"/>
              <a:gd name="connsiteY8" fmla="*/ 164538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3017 w 17450"/>
              <a:gd name="connsiteY5" fmla="*/ 198746 h 229662"/>
              <a:gd name="connsiteX6" fmla="*/ 11047 w 17450"/>
              <a:gd name="connsiteY6" fmla="*/ 199693 h 229662"/>
              <a:gd name="connsiteX7" fmla="*/ 10796 w 17450"/>
              <a:gd name="connsiteY7" fmla="*/ 185432 h 229662"/>
              <a:gd name="connsiteX8" fmla="*/ 9522 w 17450"/>
              <a:gd name="connsiteY8" fmla="*/ 164538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3350 w 17450"/>
              <a:gd name="connsiteY4" fmla="*/ 205430 h 229662"/>
              <a:gd name="connsiteX5" fmla="*/ 11670 w 17450"/>
              <a:gd name="connsiteY5" fmla="*/ 212338 h 229662"/>
              <a:gd name="connsiteX6" fmla="*/ 11047 w 17450"/>
              <a:gd name="connsiteY6" fmla="*/ 199693 h 229662"/>
              <a:gd name="connsiteX7" fmla="*/ 10796 w 17450"/>
              <a:gd name="connsiteY7" fmla="*/ 185432 h 229662"/>
              <a:gd name="connsiteX8" fmla="*/ 9522 w 17450"/>
              <a:gd name="connsiteY8" fmla="*/ 164538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2807 w 17450"/>
              <a:gd name="connsiteY4" fmla="*/ 221919 h 229662"/>
              <a:gd name="connsiteX5" fmla="*/ 11670 w 17450"/>
              <a:gd name="connsiteY5" fmla="*/ 212338 h 229662"/>
              <a:gd name="connsiteX6" fmla="*/ 11047 w 17450"/>
              <a:gd name="connsiteY6" fmla="*/ 199693 h 229662"/>
              <a:gd name="connsiteX7" fmla="*/ 10796 w 17450"/>
              <a:gd name="connsiteY7" fmla="*/ 185432 h 229662"/>
              <a:gd name="connsiteX8" fmla="*/ 9522 w 17450"/>
              <a:gd name="connsiteY8" fmla="*/ 164538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68 w 17450"/>
              <a:gd name="connsiteY3" fmla="*/ 213118 h 229662"/>
              <a:gd name="connsiteX4" fmla="*/ 1167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67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831 w 17450"/>
              <a:gd name="connsiteY4" fmla="*/ 213452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831 w 17450"/>
              <a:gd name="connsiteY4" fmla="*/ 213452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831 w 17450"/>
              <a:gd name="connsiteY4" fmla="*/ 213452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670 w 17450"/>
              <a:gd name="connsiteY4" fmla="*/ 213452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670 w 17450"/>
              <a:gd name="connsiteY4" fmla="*/ 213452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308 w 17450"/>
              <a:gd name="connsiteY3" fmla="*/ 222031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409 w 17450"/>
              <a:gd name="connsiteY3" fmla="*/ 222699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409 w 17450"/>
              <a:gd name="connsiteY3" fmla="*/ 222699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551 w 17450"/>
              <a:gd name="connsiteY2" fmla="*/ 205095 h 229662"/>
              <a:gd name="connsiteX3" fmla="*/ 15630 w 17450"/>
              <a:gd name="connsiteY3" fmla="*/ 204428 h 229662"/>
              <a:gd name="connsiteX4" fmla="*/ 14208 w 17450"/>
              <a:gd name="connsiteY4" fmla="*/ 222253 h 229662"/>
              <a:gd name="connsiteX5" fmla="*/ 11650 w 17450"/>
              <a:gd name="connsiteY5" fmla="*/ 212338 h 229662"/>
              <a:gd name="connsiteX6" fmla="*/ 11047 w 17450"/>
              <a:gd name="connsiteY6" fmla="*/ 199693 h 229662"/>
              <a:gd name="connsiteX7" fmla="*/ 10796 w 17450"/>
              <a:gd name="connsiteY7" fmla="*/ 185432 h 229662"/>
              <a:gd name="connsiteX8" fmla="*/ 9522 w 17450"/>
              <a:gd name="connsiteY8" fmla="*/ 164538 h 229662"/>
              <a:gd name="connsiteX9" fmla="*/ 7031 w 17450"/>
              <a:gd name="connsiteY9" fmla="*/ 148000 h 229662"/>
              <a:gd name="connsiteX10" fmla="*/ 6178 w 17450"/>
              <a:gd name="connsiteY10" fmla="*/ 128859 h 229662"/>
              <a:gd name="connsiteX11" fmla="*/ 3785 w 17450"/>
              <a:gd name="connsiteY11" fmla="*/ 107340 h 229662"/>
              <a:gd name="connsiteX12" fmla="*/ 2769 w 17450"/>
              <a:gd name="connsiteY12" fmla="*/ 83298 h 229662"/>
              <a:gd name="connsiteX13" fmla="*/ 835 w 17450"/>
              <a:gd name="connsiteY13" fmla="*/ 31098 h 229662"/>
              <a:gd name="connsiteX14" fmla="*/ 0 w 17450"/>
              <a:gd name="connsiteY14" fmla="*/ 0 h 229662"/>
              <a:gd name="connsiteX0" fmla="*/ 17450 w 17450"/>
              <a:gd name="connsiteY0" fmla="*/ 229662 h 229662"/>
              <a:gd name="connsiteX1" fmla="*/ 16364 w 17450"/>
              <a:gd name="connsiteY1" fmla="*/ 211613 h 229662"/>
              <a:gd name="connsiteX2" fmla="*/ 15551 w 17450"/>
              <a:gd name="connsiteY2" fmla="*/ 205095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812 w 17450"/>
              <a:gd name="connsiteY2" fmla="*/ 204649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812 w 17450"/>
              <a:gd name="connsiteY2" fmla="*/ 204649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812 w 17450"/>
              <a:gd name="connsiteY2" fmla="*/ 204649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812 w 17450"/>
              <a:gd name="connsiteY2" fmla="*/ 204649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812 w 17450"/>
              <a:gd name="connsiteY2" fmla="*/ 204649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835 w 17450"/>
              <a:gd name="connsiteY12" fmla="*/ 31098 h 229662"/>
              <a:gd name="connsiteX13" fmla="*/ 0 w 17450"/>
              <a:gd name="connsiteY13" fmla="*/ 0 h 229662"/>
              <a:gd name="connsiteX0" fmla="*/ 17450 w 17450"/>
              <a:gd name="connsiteY0" fmla="*/ 229662 h 229662"/>
              <a:gd name="connsiteX1" fmla="*/ 16364 w 17450"/>
              <a:gd name="connsiteY1" fmla="*/ 211613 h 229662"/>
              <a:gd name="connsiteX2" fmla="*/ 15812 w 17450"/>
              <a:gd name="connsiteY2" fmla="*/ 204649 h 229662"/>
              <a:gd name="connsiteX3" fmla="*/ 14208 w 17450"/>
              <a:gd name="connsiteY3" fmla="*/ 222253 h 229662"/>
              <a:gd name="connsiteX4" fmla="*/ 11650 w 17450"/>
              <a:gd name="connsiteY4" fmla="*/ 212338 h 229662"/>
              <a:gd name="connsiteX5" fmla="*/ 11047 w 17450"/>
              <a:gd name="connsiteY5" fmla="*/ 199693 h 229662"/>
              <a:gd name="connsiteX6" fmla="*/ 10796 w 17450"/>
              <a:gd name="connsiteY6" fmla="*/ 185432 h 229662"/>
              <a:gd name="connsiteX7" fmla="*/ 9522 w 17450"/>
              <a:gd name="connsiteY7" fmla="*/ 164538 h 229662"/>
              <a:gd name="connsiteX8" fmla="*/ 7031 w 17450"/>
              <a:gd name="connsiteY8" fmla="*/ 148000 h 229662"/>
              <a:gd name="connsiteX9" fmla="*/ 6178 w 17450"/>
              <a:gd name="connsiteY9" fmla="*/ 128859 h 229662"/>
              <a:gd name="connsiteX10" fmla="*/ 3785 w 17450"/>
              <a:gd name="connsiteY10" fmla="*/ 107340 h 229662"/>
              <a:gd name="connsiteX11" fmla="*/ 2769 w 17450"/>
              <a:gd name="connsiteY11" fmla="*/ 83298 h 229662"/>
              <a:gd name="connsiteX12" fmla="*/ 714 w 17450"/>
              <a:gd name="connsiteY12" fmla="*/ 31098 h 229662"/>
              <a:gd name="connsiteX13" fmla="*/ 0 w 17450"/>
              <a:gd name="connsiteY13" fmla="*/ 0 h 229662"/>
              <a:gd name="connsiteX0" fmla="*/ 17711 w 17711"/>
              <a:gd name="connsiteY0" fmla="*/ 229662 h 229662"/>
              <a:gd name="connsiteX1" fmla="*/ 16625 w 17711"/>
              <a:gd name="connsiteY1" fmla="*/ 211613 h 229662"/>
              <a:gd name="connsiteX2" fmla="*/ 16073 w 17711"/>
              <a:gd name="connsiteY2" fmla="*/ 204649 h 229662"/>
              <a:gd name="connsiteX3" fmla="*/ 14469 w 17711"/>
              <a:gd name="connsiteY3" fmla="*/ 222253 h 229662"/>
              <a:gd name="connsiteX4" fmla="*/ 11911 w 17711"/>
              <a:gd name="connsiteY4" fmla="*/ 212338 h 229662"/>
              <a:gd name="connsiteX5" fmla="*/ 11308 w 17711"/>
              <a:gd name="connsiteY5" fmla="*/ 199693 h 229662"/>
              <a:gd name="connsiteX6" fmla="*/ 11057 w 17711"/>
              <a:gd name="connsiteY6" fmla="*/ 185432 h 229662"/>
              <a:gd name="connsiteX7" fmla="*/ 9783 w 17711"/>
              <a:gd name="connsiteY7" fmla="*/ 164538 h 229662"/>
              <a:gd name="connsiteX8" fmla="*/ 7292 w 17711"/>
              <a:gd name="connsiteY8" fmla="*/ 148000 h 229662"/>
              <a:gd name="connsiteX9" fmla="*/ 6439 w 17711"/>
              <a:gd name="connsiteY9" fmla="*/ 128859 h 229662"/>
              <a:gd name="connsiteX10" fmla="*/ 4046 w 17711"/>
              <a:gd name="connsiteY10" fmla="*/ 107340 h 229662"/>
              <a:gd name="connsiteX11" fmla="*/ 3030 w 17711"/>
              <a:gd name="connsiteY11" fmla="*/ 83298 h 229662"/>
              <a:gd name="connsiteX12" fmla="*/ 975 w 17711"/>
              <a:gd name="connsiteY12" fmla="*/ 31098 h 229662"/>
              <a:gd name="connsiteX13" fmla="*/ 0 w 17711"/>
              <a:gd name="connsiteY13" fmla="*/ 0 h 229662"/>
              <a:gd name="connsiteX0" fmla="*/ 17711 w 17711"/>
              <a:gd name="connsiteY0" fmla="*/ 229662 h 229662"/>
              <a:gd name="connsiteX1" fmla="*/ 16625 w 17711"/>
              <a:gd name="connsiteY1" fmla="*/ 211613 h 229662"/>
              <a:gd name="connsiteX2" fmla="*/ 16073 w 17711"/>
              <a:gd name="connsiteY2" fmla="*/ 204649 h 229662"/>
              <a:gd name="connsiteX3" fmla="*/ 14469 w 17711"/>
              <a:gd name="connsiteY3" fmla="*/ 222253 h 229662"/>
              <a:gd name="connsiteX4" fmla="*/ 11911 w 17711"/>
              <a:gd name="connsiteY4" fmla="*/ 212338 h 229662"/>
              <a:gd name="connsiteX5" fmla="*/ 11308 w 17711"/>
              <a:gd name="connsiteY5" fmla="*/ 199693 h 229662"/>
              <a:gd name="connsiteX6" fmla="*/ 11057 w 17711"/>
              <a:gd name="connsiteY6" fmla="*/ 185432 h 229662"/>
              <a:gd name="connsiteX7" fmla="*/ 9783 w 17711"/>
              <a:gd name="connsiteY7" fmla="*/ 164538 h 229662"/>
              <a:gd name="connsiteX8" fmla="*/ 7292 w 17711"/>
              <a:gd name="connsiteY8" fmla="*/ 148000 h 229662"/>
              <a:gd name="connsiteX9" fmla="*/ 6439 w 17711"/>
              <a:gd name="connsiteY9" fmla="*/ 128859 h 229662"/>
              <a:gd name="connsiteX10" fmla="*/ 4046 w 17711"/>
              <a:gd name="connsiteY10" fmla="*/ 107340 h 229662"/>
              <a:gd name="connsiteX11" fmla="*/ 3030 w 17711"/>
              <a:gd name="connsiteY11" fmla="*/ 83298 h 229662"/>
              <a:gd name="connsiteX12" fmla="*/ 975 w 17711"/>
              <a:gd name="connsiteY12" fmla="*/ 31098 h 229662"/>
              <a:gd name="connsiteX13" fmla="*/ 0 w 17711"/>
              <a:gd name="connsiteY13" fmla="*/ 0 h 229662"/>
              <a:gd name="connsiteX0" fmla="*/ 17711 w 17711"/>
              <a:gd name="connsiteY0" fmla="*/ 230330 h 230330"/>
              <a:gd name="connsiteX1" fmla="*/ 16625 w 17711"/>
              <a:gd name="connsiteY1" fmla="*/ 212281 h 230330"/>
              <a:gd name="connsiteX2" fmla="*/ 16073 w 17711"/>
              <a:gd name="connsiteY2" fmla="*/ 205317 h 230330"/>
              <a:gd name="connsiteX3" fmla="*/ 14469 w 17711"/>
              <a:gd name="connsiteY3" fmla="*/ 222921 h 230330"/>
              <a:gd name="connsiteX4" fmla="*/ 11911 w 17711"/>
              <a:gd name="connsiteY4" fmla="*/ 213006 h 230330"/>
              <a:gd name="connsiteX5" fmla="*/ 11308 w 17711"/>
              <a:gd name="connsiteY5" fmla="*/ 200361 h 230330"/>
              <a:gd name="connsiteX6" fmla="*/ 11057 w 17711"/>
              <a:gd name="connsiteY6" fmla="*/ 186100 h 230330"/>
              <a:gd name="connsiteX7" fmla="*/ 9783 w 17711"/>
              <a:gd name="connsiteY7" fmla="*/ 165206 h 230330"/>
              <a:gd name="connsiteX8" fmla="*/ 7292 w 17711"/>
              <a:gd name="connsiteY8" fmla="*/ 148668 h 230330"/>
              <a:gd name="connsiteX9" fmla="*/ 6439 w 17711"/>
              <a:gd name="connsiteY9" fmla="*/ 129527 h 230330"/>
              <a:gd name="connsiteX10" fmla="*/ 4046 w 17711"/>
              <a:gd name="connsiteY10" fmla="*/ 108008 h 230330"/>
              <a:gd name="connsiteX11" fmla="*/ 3030 w 17711"/>
              <a:gd name="connsiteY11" fmla="*/ 83966 h 230330"/>
              <a:gd name="connsiteX12" fmla="*/ 975 w 17711"/>
              <a:gd name="connsiteY12" fmla="*/ 31766 h 230330"/>
              <a:gd name="connsiteX13" fmla="*/ 0 w 17711"/>
              <a:gd name="connsiteY13" fmla="*/ 0 h 230330"/>
              <a:gd name="connsiteX0" fmla="*/ 17369 w 17369"/>
              <a:gd name="connsiteY0" fmla="*/ 227879 h 227879"/>
              <a:gd name="connsiteX1" fmla="*/ 16625 w 17369"/>
              <a:gd name="connsiteY1" fmla="*/ 212281 h 227879"/>
              <a:gd name="connsiteX2" fmla="*/ 16073 w 17369"/>
              <a:gd name="connsiteY2" fmla="*/ 205317 h 227879"/>
              <a:gd name="connsiteX3" fmla="*/ 14469 w 17369"/>
              <a:gd name="connsiteY3" fmla="*/ 222921 h 227879"/>
              <a:gd name="connsiteX4" fmla="*/ 11911 w 17369"/>
              <a:gd name="connsiteY4" fmla="*/ 213006 h 227879"/>
              <a:gd name="connsiteX5" fmla="*/ 11308 w 17369"/>
              <a:gd name="connsiteY5" fmla="*/ 200361 h 227879"/>
              <a:gd name="connsiteX6" fmla="*/ 11057 w 17369"/>
              <a:gd name="connsiteY6" fmla="*/ 186100 h 227879"/>
              <a:gd name="connsiteX7" fmla="*/ 9783 w 17369"/>
              <a:gd name="connsiteY7" fmla="*/ 165206 h 227879"/>
              <a:gd name="connsiteX8" fmla="*/ 7292 w 17369"/>
              <a:gd name="connsiteY8" fmla="*/ 148668 h 227879"/>
              <a:gd name="connsiteX9" fmla="*/ 6439 w 17369"/>
              <a:gd name="connsiteY9" fmla="*/ 129527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1911 w 17369"/>
              <a:gd name="connsiteY4" fmla="*/ 213006 h 227879"/>
              <a:gd name="connsiteX5" fmla="*/ 11308 w 17369"/>
              <a:gd name="connsiteY5" fmla="*/ 200361 h 227879"/>
              <a:gd name="connsiteX6" fmla="*/ 11057 w 17369"/>
              <a:gd name="connsiteY6" fmla="*/ 186100 h 227879"/>
              <a:gd name="connsiteX7" fmla="*/ 9783 w 17369"/>
              <a:gd name="connsiteY7" fmla="*/ 165206 h 227879"/>
              <a:gd name="connsiteX8" fmla="*/ 7292 w 17369"/>
              <a:gd name="connsiteY8" fmla="*/ 148668 h 227879"/>
              <a:gd name="connsiteX9" fmla="*/ 6439 w 17369"/>
              <a:gd name="connsiteY9" fmla="*/ 129527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1911 w 17369"/>
              <a:gd name="connsiteY4" fmla="*/ 213006 h 227879"/>
              <a:gd name="connsiteX5" fmla="*/ 11308 w 17369"/>
              <a:gd name="connsiteY5" fmla="*/ 200361 h 227879"/>
              <a:gd name="connsiteX6" fmla="*/ 11057 w 17369"/>
              <a:gd name="connsiteY6" fmla="*/ 186100 h 227879"/>
              <a:gd name="connsiteX7" fmla="*/ 9783 w 17369"/>
              <a:gd name="connsiteY7" fmla="*/ 165206 h 227879"/>
              <a:gd name="connsiteX8" fmla="*/ 8533 w 17369"/>
              <a:gd name="connsiteY8" fmla="*/ 114114 h 227879"/>
              <a:gd name="connsiteX9" fmla="*/ 6439 w 17369"/>
              <a:gd name="connsiteY9" fmla="*/ 129527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1911 w 17369"/>
              <a:gd name="connsiteY4" fmla="*/ 213006 h 227879"/>
              <a:gd name="connsiteX5" fmla="*/ 11308 w 17369"/>
              <a:gd name="connsiteY5" fmla="*/ 200361 h 227879"/>
              <a:gd name="connsiteX6" fmla="*/ 11057 w 17369"/>
              <a:gd name="connsiteY6" fmla="*/ 186100 h 227879"/>
              <a:gd name="connsiteX7" fmla="*/ 10515 w 17369"/>
              <a:gd name="connsiteY7" fmla="*/ 155333 h 227879"/>
              <a:gd name="connsiteX8" fmla="*/ 8533 w 17369"/>
              <a:gd name="connsiteY8" fmla="*/ 114114 h 227879"/>
              <a:gd name="connsiteX9" fmla="*/ 6439 w 17369"/>
              <a:gd name="connsiteY9" fmla="*/ 129527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1911 w 17369"/>
              <a:gd name="connsiteY4" fmla="*/ 213006 h 227879"/>
              <a:gd name="connsiteX5" fmla="*/ 12549 w 17369"/>
              <a:gd name="connsiteY5" fmla="*/ 187668 h 227879"/>
              <a:gd name="connsiteX6" fmla="*/ 11057 w 17369"/>
              <a:gd name="connsiteY6" fmla="*/ 186100 h 227879"/>
              <a:gd name="connsiteX7" fmla="*/ 10515 w 17369"/>
              <a:gd name="connsiteY7" fmla="*/ 155333 h 227879"/>
              <a:gd name="connsiteX8" fmla="*/ 8533 w 17369"/>
              <a:gd name="connsiteY8" fmla="*/ 114114 h 227879"/>
              <a:gd name="connsiteX9" fmla="*/ 6439 w 17369"/>
              <a:gd name="connsiteY9" fmla="*/ 129527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1911 w 17369"/>
              <a:gd name="connsiteY4" fmla="*/ 213006 h 227879"/>
              <a:gd name="connsiteX5" fmla="*/ 12549 w 17369"/>
              <a:gd name="connsiteY5" fmla="*/ 187668 h 227879"/>
              <a:gd name="connsiteX6" fmla="*/ 11025 w 17369"/>
              <a:gd name="connsiteY6" fmla="*/ 176933 h 227879"/>
              <a:gd name="connsiteX7" fmla="*/ 10515 w 17369"/>
              <a:gd name="connsiteY7" fmla="*/ 155333 h 227879"/>
              <a:gd name="connsiteX8" fmla="*/ 8533 w 17369"/>
              <a:gd name="connsiteY8" fmla="*/ 114114 h 227879"/>
              <a:gd name="connsiteX9" fmla="*/ 6439 w 17369"/>
              <a:gd name="connsiteY9" fmla="*/ 129527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2865 w 17369"/>
              <a:gd name="connsiteY4" fmla="*/ 199255 h 227879"/>
              <a:gd name="connsiteX5" fmla="*/ 12549 w 17369"/>
              <a:gd name="connsiteY5" fmla="*/ 187668 h 227879"/>
              <a:gd name="connsiteX6" fmla="*/ 11025 w 17369"/>
              <a:gd name="connsiteY6" fmla="*/ 176933 h 227879"/>
              <a:gd name="connsiteX7" fmla="*/ 10515 w 17369"/>
              <a:gd name="connsiteY7" fmla="*/ 155333 h 227879"/>
              <a:gd name="connsiteX8" fmla="*/ 8533 w 17369"/>
              <a:gd name="connsiteY8" fmla="*/ 114114 h 227879"/>
              <a:gd name="connsiteX9" fmla="*/ 6439 w 17369"/>
              <a:gd name="connsiteY9" fmla="*/ 129527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2865 w 17369"/>
              <a:gd name="connsiteY4" fmla="*/ 199255 h 227879"/>
              <a:gd name="connsiteX5" fmla="*/ 12549 w 17369"/>
              <a:gd name="connsiteY5" fmla="*/ 187668 h 227879"/>
              <a:gd name="connsiteX6" fmla="*/ 11025 w 17369"/>
              <a:gd name="connsiteY6" fmla="*/ 176933 h 227879"/>
              <a:gd name="connsiteX7" fmla="*/ 10515 w 17369"/>
              <a:gd name="connsiteY7" fmla="*/ 155333 h 227879"/>
              <a:gd name="connsiteX8" fmla="*/ 8533 w 17369"/>
              <a:gd name="connsiteY8" fmla="*/ 114114 h 227879"/>
              <a:gd name="connsiteX9" fmla="*/ 6344 w 17369"/>
              <a:gd name="connsiteY9" fmla="*/ 96736 h 227879"/>
              <a:gd name="connsiteX10" fmla="*/ 4046 w 17369"/>
              <a:gd name="connsiteY10" fmla="*/ 108008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2865 w 17369"/>
              <a:gd name="connsiteY4" fmla="*/ 199255 h 227879"/>
              <a:gd name="connsiteX5" fmla="*/ 12549 w 17369"/>
              <a:gd name="connsiteY5" fmla="*/ 187668 h 227879"/>
              <a:gd name="connsiteX6" fmla="*/ 11025 w 17369"/>
              <a:gd name="connsiteY6" fmla="*/ 176933 h 227879"/>
              <a:gd name="connsiteX7" fmla="*/ 10515 w 17369"/>
              <a:gd name="connsiteY7" fmla="*/ 155333 h 227879"/>
              <a:gd name="connsiteX8" fmla="*/ 8533 w 17369"/>
              <a:gd name="connsiteY8" fmla="*/ 114114 h 227879"/>
              <a:gd name="connsiteX9" fmla="*/ 6344 w 17369"/>
              <a:gd name="connsiteY9" fmla="*/ 96736 h 227879"/>
              <a:gd name="connsiteX10" fmla="*/ 4396 w 17369"/>
              <a:gd name="connsiteY10" fmla="*/ 96020 h 227879"/>
              <a:gd name="connsiteX11" fmla="*/ 3030 w 17369"/>
              <a:gd name="connsiteY11" fmla="*/ 83966 h 227879"/>
              <a:gd name="connsiteX12" fmla="*/ 975 w 17369"/>
              <a:gd name="connsiteY12" fmla="*/ 31766 h 227879"/>
              <a:gd name="connsiteX13" fmla="*/ 0 w 17369"/>
              <a:gd name="connsiteY13" fmla="*/ 0 h 227879"/>
              <a:gd name="connsiteX0" fmla="*/ 17369 w 17369"/>
              <a:gd name="connsiteY0" fmla="*/ 227879 h 227879"/>
              <a:gd name="connsiteX1" fmla="*/ 16625 w 17369"/>
              <a:gd name="connsiteY1" fmla="*/ 212281 h 227879"/>
              <a:gd name="connsiteX2" fmla="*/ 16073 w 17369"/>
              <a:gd name="connsiteY2" fmla="*/ 205317 h 227879"/>
              <a:gd name="connsiteX3" fmla="*/ 13515 w 17369"/>
              <a:gd name="connsiteY3" fmla="*/ 206349 h 227879"/>
              <a:gd name="connsiteX4" fmla="*/ 12865 w 17369"/>
              <a:gd name="connsiteY4" fmla="*/ 199255 h 227879"/>
              <a:gd name="connsiteX5" fmla="*/ 12549 w 17369"/>
              <a:gd name="connsiteY5" fmla="*/ 187668 h 227879"/>
              <a:gd name="connsiteX6" fmla="*/ 11025 w 17369"/>
              <a:gd name="connsiteY6" fmla="*/ 176933 h 227879"/>
              <a:gd name="connsiteX7" fmla="*/ 10229 w 17369"/>
              <a:gd name="connsiteY7" fmla="*/ 135235 h 227879"/>
              <a:gd name="connsiteX8" fmla="*/ 8533 w 17369"/>
              <a:gd name="connsiteY8" fmla="*/ 114114 h 227879"/>
              <a:gd name="connsiteX9" fmla="*/ 6344 w 17369"/>
              <a:gd name="connsiteY9" fmla="*/ 96736 h 227879"/>
              <a:gd name="connsiteX10" fmla="*/ 4396 w 17369"/>
              <a:gd name="connsiteY10" fmla="*/ 96020 h 227879"/>
              <a:gd name="connsiteX11" fmla="*/ 3030 w 17369"/>
              <a:gd name="connsiteY11" fmla="*/ 83966 h 227879"/>
              <a:gd name="connsiteX12" fmla="*/ 975 w 17369"/>
              <a:gd name="connsiteY12" fmla="*/ 31766 h 227879"/>
              <a:gd name="connsiteX13" fmla="*/ 0 w 17369"/>
              <a:gd name="connsiteY13" fmla="*/ 0 h 227879"/>
              <a:gd name="connsiteX0" fmla="*/ 17495 w 17495"/>
              <a:gd name="connsiteY0" fmla="*/ 223607 h 223607"/>
              <a:gd name="connsiteX1" fmla="*/ 16751 w 17495"/>
              <a:gd name="connsiteY1" fmla="*/ 208009 h 223607"/>
              <a:gd name="connsiteX2" fmla="*/ 16199 w 17495"/>
              <a:gd name="connsiteY2" fmla="*/ 201045 h 223607"/>
              <a:gd name="connsiteX3" fmla="*/ 13641 w 17495"/>
              <a:gd name="connsiteY3" fmla="*/ 202077 h 223607"/>
              <a:gd name="connsiteX4" fmla="*/ 12991 w 17495"/>
              <a:gd name="connsiteY4" fmla="*/ 194983 h 223607"/>
              <a:gd name="connsiteX5" fmla="*/ 12675 w 17495"/>
              <a:gd name="connsiteY5" fmla="*/ 183396 h 223607"/>
              <a:gd name="connsiteX6" fmla="*/ 11151 w 17495"/>
              <a:gd name="connsiteY6" fmla="*/ 172661 h 223607"/>
              <a:gd name="connsiteX7" fmla="*/ 10355 w 17495"/>
              <a:gd name="connsiteY7" fmla="*/ 130963 h 223607"/>
              <a:gd name="connsiteX8" fmla="*/ 8659 w 17495"/>
              <a:gd name="connsiteY8" fmla="*/ 109842 h 223607"/>
              <a:gd name="connsiteX9" fmla="*/ 6470 w 17495"/>
              <a:gd name="connsiteY9" fmla="*/ 92464 h 223607"/>
              <a:gd name="connsiteX10" fmla="*/ 4522 w 17495"/>
              <a:gd name="connsiteY10" fmla="*/ 91748 h 223607"/>
              <a:gd name="connsiteX11" fmla="*/ 3156 w 17495"/>
              <a:gd name="connsiteY11" fmla="*/ 79694 h 223607"/>
              <a:gd name="connsiteX12" fmla="*/ 1101 w 17495"/>
              <a:gd name="connsiteY12" fmla="*/ 27494 h 223607"/>
              <a:gd name="connsiteX13" fmla="*/ 0 w 17495"/>
              <a:gd name="connsiteY13" fmla="*/ 0 h 223607"/>
              <a:gd name="connsiteX0" fmla="*/ 17495 w 17495"/>
              <a:gd name="connsiteY0" fmla="*/ 223607 h 223607"/>
              <a:gd name="connsiteX1" fmla="*/ 16751 w 17495"/>
              <a:gd name="connsiteY1" fmla="*/ 208009 h 223607"/>
              <a:gd name="connsiteX2" fmla="*/ 16199 w 17495"/>
              <a:gd name="connsiteY2" fmla="*/ 201045 h 223607"/>
              <a:gd name="connsiteX3" fmla="*/ 13641 w 17495"/>
              <a:gd name="connsiteY3" fmla="*/ 202077 h 223607"/>
              <a:gd name="connsiteX4" fmla="*/ 12991 w 17495"/>
              <a:gd name="connsiteY4" fmla="*/ 194983 h 223607"/>
              <a:gd name="connsiteX5" fmla="*/ 12675 w 17495"/>
              <a:gd name="connsiteY5" fmla="*/ 183396 h 223607"/>
              <a:gd name="connsiteX6" fmla="*/ 11151 w 17495"/>
              <a:gd name="connsiteY6" fmla="*/ 172661 h 223607"/>
              <a:gd name="connsiteX7" fmla="*/ 10355 w 17495"/>
              <a:gd name="connsiteY7" fmla="*/ 130963 h 223607"/>
              <a:gd name="connsiteX8" fmla="*/ 8659 w 17495"/>
              <a:gd name="connsiteY8" fmla="*/ 109842 h 223607"/>
              <a:gd name="connsiteX9" fmla="*/ 6470 w 17495"/>
              <a:gd name="connsiteY9" fmla="*/ 92464 h 223607"/>
              <a:gd name="connsiteX10" fmla="*/ 3575 w 17495"/>
              <a:gd name="connsiteY10" fmla="*/ 80712 h 223607"/>
              <a:gd name="connsiteX11" fmla="*/ 3156 w 17495"/>
              <a:gd name="connsiteY11" fmla="*/ 79694 h 223607"/>
              <a:gd name="connsiteX12" fmla="*/ 1101 w 17495"/>
              <a:gd name="connsiteY12" fmla="*/ 27494 h 223607"/>
              <a:gd name="connsiteX13" fmla="*/ 0 w 17495"/>
              <a:gd name="connsiteY13" fmla="*/ 0 h 223607"/>
              <a:gd name="connsiteX0" fmla="*/ 17495 w 17495"/>
              <a:gd name="connsiteY0" fmla="*/ 223607 h 223607"/>
              <a:gd name="connsiteX1" fmla="*/ 16751 w 17495"/>
              <a:gd name="connsiteY1" fmla="*/ 208009 h 223607"/>
              <a:gd name="connsiteX2" fmla="*/ 16199 w 17495"/>
              <a:gd name="connsiteY2" fmla="*/ 201045 h 223607"/>
              <a:gd name="connsiteX3" fmla="*/ 13641 w 17495"/>
              <a:gd name="connsiteY3" fmla="*/ 202077 h 223607"/>
              <a:gd name="connsiteX4" fmla="*/ 12991 w 17495"/>
              <a:gd name="connsiteY4" fmla="*/ 194983 h 223607"/>
              <a:gd name="connsiteX5" fmla="*/ 12675 w 17495"/>
              <a:gd name="connsiteY5" fmla="*/ 183396 h 223607"/>
              <a:gd name="connsiteX6" fmla="*/ 11151 w 17495"/>
              <a:gd name="connsiteY6" fmla="*/ 172661 h 223607"/>
              <a:gd name="connsiteX7" fmla="*/ 10355 w 17495"/>
              <a:gd name="connsiteY7" fmla="*/ 130963 h 223607"/>
              <a:gd name="connsiteX8" fmla="*/ 8659 w 17495"/>
              <a:gd name="connsiteY8" fmla="*/ 109842 h 223607"/>
              <a:gd name="connsiteX9" fmla="*/ 6470 w 17495"/>
              <a:gd name="connsiteY9" fmla="*/ 92464 h 223607"/>
              <a:gd name="connsiteX10" fmla="*/ 4427 w 17495"/>
              <a:gd name="connsiteY10" fmla="*/ 91036 h 223607"/>
              <a:gd name="connsiteX11" fmla="*/ 3156 w 17495"/>
              <a:gd name="connsiteY11" fmla="*/ 79694 h 223607"/>
              <a:gd name="connsiteX12" fmla="*/ 1101 w 17495"/>
              <a:gd name="connsiteY12" fmla="*/ 27494 h 223607"/>
              <a:gd name="connsiteX13" fmla="*/ 0 w 17495"/>
              <a:gd name="connsiteY13" fmla="*/ 0 h 223607"/>
              <a:gd name="connsiteX0" fmla="*/ 17495 w 17495"/>
              <a:gd name="connsiteY0" fmla="*/ 223607 h 223607"/>
              <a:gd name="connsiteX1" fmla="*/ 16751 w 17495"/>
              <a:gd name="connsiteY1" fmla="*/ 208009 h 223607"/>
              <a:gd name="connsiteX2" fmla="*/ 16199 w 17495"/>
              <a:gd name="connsiteY2" fmla="*/ 201045 h 223607"/>
              <a:gd name="connsiteX3" fmla="*/ 13641 w 17495"/>
              <a:gd name="connsiteY3" fmla="*/ 202077 h 223607"/>
              <a:gd name="connsiteX4" fmla="*/ 12991 w 17495"/>
              <a:gd name="connsiteY4" fmla="*/ 194983 h 223607"/>
              <a:gd name="connsiteX5" fmla="*/ 12675 w 17495"/>
              <a:gd name="connsiteY5" fmla="*/ 183396 h 223607"/>
              <a:gd name="connsiteX6" fmla="*/ 11151 w 17495"/>
              <a:gd name="connsiteY6" fmla="*/ 172661 h 223607"/>
              <a:gd name="connsiteX7" fmla="*/ 10355 w 17495"/>
              <a:gd name="connsiteY7" fmla="*/ 130963 h 223607"/>
              <a:gd name="connsiteX8" fmla="*/ 8659 w 17495"/>
              <a:gd name="connsiteY8" fmla="*/ 109842 h 223607"/>
              <a:gd name="connsiteX9" fmla="*/ 6470 w 17495"/>
              <a:gd name="connsiteY9" fmla="*/ 92464 h 223607"/>
              <a:gd name="connsiteX10" fmla="*/ 4427 w 17495"/>
              <a:gd name="connsiteY10" fmla="*/ 91036 h 223607"/>
              <a:gd name="connsiteX11" fmla="*/ 3156 w 17495"/>
              <a:gd name="connsiteY11" fmla="*/ 79694 h 223607"/>
              <a:gd name="connsiteX12" fmla="*/ 1101 w 17495"/>
              <a:gd name="connsiteY12" fmla="*/ 27494 h 223607"/>
              <a:gd name="connsiteX13" fmla="*/ 0 w 17495"/>
              <a:gd name="connsiteY13" fmla="*/ 0 h 223607"/>
              <a:gd name="connsiteX0" fmla="*/ 17198 w 17198"/>
              <a:gd name="connsiteY0" fmla="*/ 225271 h 225271"/>
              <a:gd name="connsiteX1" fmla="*/ 16454 w 17198"/>
              <a:gd name="connsiteY1" fmla="*/ 209673 h 225271"/>
              <a:gd name="connsiteX2" fmla="*/ 15902 w 17198"/>
              <a:gd name="connsiteY2" fmla="*/ 202709 h 225271"/>
              <a:gd name="connsiteX3" fmla="*/ 13344 w 17198"/>
              <a:gd name="connsiteY3" fmla="*/ 203741 h 225271"/>
              <a:gd name="connsiteX4" fmla="*/ 12694 w 17198"/>
              <a:gd name="connsiteY4" fmla="*/ 196647 h 225271"/>
              <a:gd name="connsiteX5" fmla="*/ 12378 w 17198"/>
              <a:gd name="connsiteY5" fmla="*/ 185060 h 225271"/>
              <a:gd name="connsiteX6" fmla="*/ 10854 w 17198"/>
              <a:gd name="connsiteY6" fmla="*/ 174325 h 225271"/>
              <a:gd name="connsiteX7" fmla="*/ 10058 w 17198"/>
              <a:gd name="connsiteY7" fmla="*/ 132627 h 225271"/>
              <a:gd name="connsiteX8" fmla="*/ 8362 w 17198"/>
              <a:gd name="connsiteY8" fmla="*/ 111506 h 225271"/>
              <a:gd name="connsiteX9" fmla="*/ 6173 w 17198"/>
              <a:gd name="connsiteY9" fmla="*/ 94128 h 225271"/>
              <a:gd name="connsiteX10" fmla="*/ 4130 w 17198"/>
              <a:gd name="connsiteY10" fmla="*/ 92700 h 225271"/>
              <a:gd name="connsiteX11" fmla="*/ 2859 w 17198"/>
              <a:gd name="connsiteY11" fmla="*/ 81358 h 225271"/>
              <a:gd name="connsiteX12" fmla="*/ 804 w 17198"/>
              <a:gd name="connsiteY12" fmla="*/ 29158 h 225271"/>
              <a:gd name="connsiteX13" fmla="*/ 0 w 17198"/>
              <a:gd name="connsiteY13" fmla="*/ 0 h 225271"/>
              <a:gd name="connsiteX0" fmla="*/ 17198 w 17198"/>
              <a:gd name="connsiteY0" fmla="*/ 225271 h 225271"/>
              <a:gd name="connsiteX1" fmla="*/ 16454 w 17198"/>
              <a:gd name="connsiteY1" fmla="*/ 209673 h 225271"/>
              <a:gd name="connsiteX2" fmla="*/ 15902 w 17198"/>
              <a:gd name="connsiteY2" fmla="*/ 202709 h 225271"/>
              <a:gd name="connsiteX3" fmla="*/ 13344 w 17198"/>
              <a:gd name="connsiteY3" fmla="*/ 203741 h 225271"/>
              <a:gd name="connsiteX4" fmla="*/ 12694 w 17198"/>
              <a:gd name="connsiteY4" fmla="*/ 196647 h 225271"/>
              <a:gd name="connsiteX5" fmla="*/ 12378 w 17198"/>
              <a:gd name="connsiteY5" fmla="*/ 185060 h 225271"/>
              <a:gd name="connsiteX6" fmla="*/ 10854 w 17198"/>
              <a:gd name="connsiteY6" fmla="*/ 174325 h 225271"/>
              <a:gd name="connsiteX7" fmla="*/ 10058 w 17198"/>
              <a:gd name="connsiteY7" fmla="*/ 132627 h 225271"/>
              <a:gd name="connsiteX8" fmla="*/ 8362 w 17198"/>
              <a:gd name="connsiteY8" fmla="*/ 111506 h 225271"/>
              <a:gd name="connsiteX9" fmla="*/ 6173 w 17198"/>
              <a:gd name="connsiteY9" fmla="*/ 94128 h 225271"/>
              <a:gd name="connsiteX10" fmla="*/ 4130 w 17198"/>
              <a:gd name="connsiteY10" fmla="*/ 92700 h 225271"/>
              <a:gd name="connsiteX11" fmla="*/ 2859 w 17198"/>
              <a:gd name="connsiteY11" fmla="*/ 81358 h 225271"/>
              <a:gd name="connsiteX12" fmla="*/ 1200 w 17198"/>
              <a:gd name="connsiteY12" fmla="*/ 28603 h 225271"/>
              <a:gd name="connsiteX13" fmla="*/ 0 w 17198"/>
              <a:gd name="connsiteY13" fmla="*/ 0 h 225271"/>
              <a:gd name="connsiteX0" fmla="*/ 17198 w 17198"/>
              <a:gd name="connsiteY0" fmla="*/ 225271 h 225271"/>
              <a:gd name="connsiteX1" fmla="*/ 16454 w 17198"/>
              <a:gd name="connsiteY1" fmla="*/ 209673 h 225271"/>
              <a:gd name="connsiteX2" fmla="*/ 15902 w 17198"/>
              <a:gd name="connsiteY2" fmla="*/ 202709 h 225271"/>
              <a:gd name="connsiteX3" fmla="*/ 13344 w 17198"/>
              <a:gd name="connsiteY3" fmla="*/ 203741 h 225271"/>
              <a:gd name="connsiteX4" fmla="*/ 12694 w 17198"/>
              <a:gd name="connsiteY4" fmla="*/ 196647 h 225271"/>
              <a:gd name="connsiteX5" fmla="*/ 12378 w 17198"/>
              <a:gd name="connsiteY5" fmla="*/ 185060 h 225271"/>
              <a:gd name="connsiteX6" fmla="*/ 10854 w 17198"/>
              <a:gd name="connsiteY6" fmla="*/ 174325 h 225271"/>
              <a:gd name="connsiteX7" fmla="*/ 10058 w 17198"/>
              <a:gd name="connsiteY7" fmla="*/ 132627 h 225271"/>
              <a:gd name="connsiteX8" fmla="*/ 8362 w 17198"/>
              <a:gd name="connsiteY8" fmla="*/ 111506 h 225271"/>
              <a:gd name="connsiteX9" fmla="*/ 6173 w 17198"/>
              <a:gd name="connsiteY9" fmla="*/ 94128 h 225271"/>
              <a:gd name="connsiteX10" fmla="*/ 4130 w 17198"/>
              <a:gd name="connsiteY10" fmla="*/ 92700 h 225271"/>
              <a:gd name="connsiteX11" fmla="*/ 3057 w 17198"/>
              <a:gd name="connsiteY11" fmla="*/ 80249 h 225271"/>
              <a:gd name="connsiteX12" fmla="*/ 1200 w 17198"/>
              <a:gd name="connsiteY12" fmla="*/ 28603 h 225271"/>
              <a:gd name="connsiteX13" fmla="*/ 0 w 17198"/>
              <a:gd name="connsiteY13" fmla="*/ 0 h 225271"/>
              <a:gd name="connsiteX0" fmla="*/ 17198 w 17198"/>
              <a:gd name="connsiteY0" fmla="*/ 225271 h 225271"/>
              <a:gd name="connsiteX1" fmla="*/ 16454 w 17198"/>
              <a:gd name="connsiteY1" fmla="*/ 209673 h 225271"/>
              <a:gd name="connsiteX2" fmla="*/ 15902 w 17198"/>
              <a:gd name="connsiteY2" fmla="*/ 202709 h 225271"/>
              <a:gd name="connsiteX3" fmla="*/ 13344 w 17198"/>
              <a:gd name="connsiteY3" fmla="*/ 203741 h 225271"/>
              <a:gd name="connsiteX4" fmla="*/ 12694 w 17198"/>
              <a:gd name="connsiteY4" fmla="*/ 196647 h 225271"/>
              <a:gd name="connsiteX5" fmla="*/ 12378 w 17198"/>
              <a:gd name="connsiteY5" fmla="*/ 185060 h 225271"/>
              <a:gd name="connsiteX6" fmla="*/ 10854 w 17198"/>
              <a:gd name="connsiteY6" fmla="*/ 174325 h 225271"/>
              <a:gd name="connsiteX7" fmla="*/ 10058 w 17198"/>
              <a:gd name="connsiteY7" fmla="*/ 132627 h 225271"/>
              <a:gd name="connsiteX8" fmla="*/ 8362 w 17198"/>
              <a:gd name="connsiteY8" fmla="*/ 111506 h 225271"/>
              <a:gd name="connsiteX9" fmla="*/ 6173 w 17198"/>
              <a:gd name="connsiteY9" fmla="*/ 94128 h 225271"/>
              <a:gd name="connsiteX10" fmla="*/ 4130 w 17198"/>
              <a:gd name="connsiteY10" fmla="*/ 92700 h 225271"/>
              <a:gd name="connsiteX11" fmla="*/ 3057 w 17198"/>
              <a:gd name="connsiteY11" fmla="*/ 80249 h 225271"/>
              <a:gd name="connsiteX12" fmla="*/ 1200 w 17198"/>
              <a:gd name="connsiteY12" fmla="*/ 28603 h 225271"/>
              <a:gd name="connsiteX13" fmla="*/ 0 w 17198"/>
              <a:gd name="connsiteY13" fmla="*/ 0 h 225271"/>
              <a:gd name="connsiteX0" fmla="*/ 17198 w 17198"/>
              <a:gd name="connsiteY0" fmla="*/ 225271 h 225271"/>
              <a:gd name="connsiteX1" fmla="*/ 16454 w 17198"/>
              <a:gd name="connsiteY1" fmla="*/ 209673 h 225271"/>
              <a:gd name="connsiteX2" fmla="*/ 15902 w 17198"/>
              <a:gd name="connsiteY2" fmla="*/ 202709 h 225271"/>
              <a:gd name="connsiteX3" fmla="*/ 13493 w 17198"/>
              <a:gd name="connsiteY3" fmla="*/ 214836 h 225271"/>
              <a:gd name="connsiteX4" fmla="*/ 12694 w 17198"/>
              <a:gd name="connsiteY4" fmla="*/ 196647 h 225271"/>
              <a:gd name="connsiteX5" fmla="*/ 12378 w 17198"/>
              <a:gd name="connsiteY5" fmla="*/ 185060 h 225271"/>
              <a:gd name="connsiteX6" fmla="*/ 10854 w 17198"/>
              <a:gd name="connsiteY6" fmla="*/ 174325 h 225271"/>
              <a:gd name="connsiteX7" fmla="*/ 10058 w 17198"/>
              <a:gd name="connsiteY7" fmla="*/ 132627 h 225271"/>
              <a:gd name="connsiteX8" fmla="*/ 8362 w 17198"/>
              <a:gd name="connsiteY8" fmla="*/ 111506 h 225271"/>
              <a:gd name="connsiteX9" fmla="*/ 6173 w 17198"/>
              <a:gd name="connsiteY9" fmla="*/ 94128 h 225271"/>
              <a:gd name="connsiteX10" fmla="*/ 4130 w 17198"/>
              <a:gd name="connsiteY10" fmla="*/ 92700 h 225271"/>
              <a:gd name="connsiteX11" fmla="*/ 3057 w 17198"/>
              <a:gd name="connsiteY11" fmla="*/ 80249 h 225271"/>
              <a:gd name="connsiteX12" fmla="*/ 1200 w 17198"/>
              <a:gd name="connsiteY12" fmla="*/ 28603 h 225271"/>
              <a:gd name="connsiteX13" fmla="*/ 0 w 17198"/>
              <a:gd name="connsiteY13" fmla="*/ 0 h 225271"/>
              <a:gd name="connsiteX0" fmla="*/ 17198 w 17198"/>
              <a:gd name="connsiteY0" fmla="*/ 225271 h 225271"/>
              <a:gd name="connsiteX1" fmla="*/ 16454 w 17198"/>
              <a:gd name="connsiteY1" fmla="*/ 209673 h 225271"/>
              <a:gd name="connsiteX2" fmla="*/ 15406 w 17198"/>
              <a:gd name="connsiteY2" fmla="*/ 193279 h 225271"/>
              <a:gd name="connsiteX3" fmla="*/ 13493 w 17198"/>
              <a:gd name="connsiteY3" fmla="*/ 214836 h 225271"/>
              <a:gd name="connsiteX4" fmla="*/ 12694 w 17198"/>
              <a:gd name="connsiteY4" fmla="*/ 196647 h 225271"/>
              <a:gd name="connsiteX5" fmla="*/ 12378 w 17198"/>
              <a:gd name="connsiteY5" fmla="*/ 185060 h 225271"/>
              <a:gd name="connsiteX6" fmla="*/ 10854 w 17198"/>
              <a:gd name="connsiteY6" fmla="*/ 174325 h 225271"/>
              <a:gd name="connsiteX7" fmla="*/ 10058 w 17198"/>
              <a:gd name="connsiteY7" fmla="*/ 132627 h 225271"/>
              <a:gd name="connsiteX8" fmla="*/ 8362 w 17198"/>
              <a:gd name="connsiteY8" fmla="*/ 111506 h 225271"/>
              <a:gd name="connsiteX9" fmla="*/ 6173 w 17198"/>
              <a:gd name="connsiteY9" fmla="*/ 94128 h 225271"/>
              <a:gd name="connsiteX10" fmla="*/ 4130 w 17198"/>
              <a:gd name="connsiteY10" fmla="*/ 92700 h 225271"/>
              <a:gd name="connsiteX11" fmla="*/ 3057 w 17198"/>
              <a:gd name="connsiteY11" fmla="*/ 80249 h 225271"/>
              <a:gd name="connsiteX12" fmla="*/ 1200 w 17198"/>
              <a:gd name="connsiteY12" fmla="*/ 28603 h 225271"/>
              <a:gd name="connsiteX13" fmla="*/ 0 w 17198"/>
              <a:gd name="connsiteY13" fmla="*/ 0 h 225271"/>
              <a:gd name="connsiteX0" fmla="*/ 17198 w 17198"/>
              <a:gd name="connsiteY0" fmla="*/ 225271 h 225271"/>
              <a:gd name="connsiteX1" fmla="*/ 16454 w 17198"/>
              <a:gd name="connsiteY1" fmla="*/ 209673 h 225271"/>
              <a:gd name="connsiteX2" fmla="*/ 15406 w 17198"/>
              <a:gd name="connsiteY2" fmla="*/ 193279 h 225271"/>
              <a:gd name="connsiteX3" fmla="*/ 13493 w 17198"/>
              <a:gd name="connsiteY3" fmla="*/ 214836 h 225271"/>
              <a:gd name="connsiteX4" fmla="*/ 12378 w 17198"/>
              <a:gd name="connsiteY4" fmla="*/ 185060 h 225271"/>
              <a:gd name="connsiteX5" fmla="*/ 10854 w 17198"/>
              <a:gd name="connsiteY5" fmla="*/ 174325 h 225271"/>
              <a:gd name="connsiteX6" fmla="*/ 10058 w 17198"/>
              <a:gd name="connsiteY6" fmla="*/ 132627 h 225271"/>
              <a:gd name="connsiteX7" fmla="*/ 8362 w 17198"/>
              <a:gd name="connsiteY7" fmla="*/ 111506 h 225271"/>
              <a:gd name="connsiteX8" fmla="*/ 6173 w 17198"/>
              <a:gd name="connsiteY8" fmla="*/ 94128 h 225271"/>
              <a:gd name="connsiteX9" fmla="*/ 4130 w 17198"/>
              <a:gd name="connsiteY9" fmla="*/ 92700 h 225271"/>
              <a:gd name="connsiteX10" fmla="*/ 3057 w 17198"/>
              <a:gd name="connsiteY10" fmla="*/ 80249 h 225271"/>
              <a:gd name="connsiteX11" fmla="*/ 1200 w 17198"/>
              <a:gd name="connsiteY11" fmla="*/ 28603 h 225271"/>
              <a:gd name="connsiteX12" fmla="*/ 0 w 17198"/>
              <a:gd name="connsiteY12" fmla="*/ 0 h 225271"/>
              <a:gd name="connsiteX0" fmla="*/ 17198 w 17198"/>
              <a:gd name="connsiteY0" fmla="*/ 225271 h 225271"/>
              <a:gd name="connsiteX1" fmla="*/ 16454 w 17198"/>
              <a:gd name="connsiteY1" fmla="*/ 209673 h 225271"/>
              <a:gd name="connsiteX2" fmla="*/ 15406 w 17198"/>
              <a:gd name="connsiteY2" fmla="*/ 193279 h 225271"/>
              <a:gd name="connsiteX3" fmla="*/ 13493 w 17198"/>
              <a:gd name="connsiteY3" fmla="*/ 214836 h 225271"/>
              <a:gd name="connsiteX4" fmla="*/ 10854 w 17198"/>
              <a:gd name="connsiteY4" fmla="*/ 174325 h 225271"/>
              <a:gd name="connsiteX5" fmla="*/ 10058 w 17198"/>
              <a:gd name="connsiteY5" fmla="*/ 132627 h 225271"/>
              <a:gd name="connsiteX6" fmla="*/ 8362 w 17198"/>
              <a:gd name="connsiteY6" fmla="*/ 111506 h 225271"/>
              <a:gd name="connsiteX7" fmla="*/ 6173 w 17198"/>
              <a:gd name="connsiteY7" fmla="*/ 94128 h 225271"/>
              <a:gd name="connsiteX8" fmla="*/ 4130 w 17198"/>
              <a:gd name="connsiteY8" fmla="*/ 92700 h 225271"/>
              <a:gd name="connsiteX9" fmla="*/ 3057 w 17198"/>
              <a:gd name="connsiteY9" fmla="*/ 80249 h 225271"/>
              <a:gd name="connsiteX10" fmla="*/ 1200 w 17198"/>
              <a:gd name="connsiteY10" fmla="*/ 28603 h 225271"/>
              <a:gd name="connsiteX11" fmla="*/ 0 w 17198"/>
              <a:gd name="connsiteY11" fmla="*/ 0 h 225271"/>
              <a:gd name="connsiteX0" fmla="*/ 17198 w 17198"/>
              <a:gd name="connsiteY0" fmla="*/ 225271 h 225271"/>
              <a:gd name="connsiteX1" fmla="*/ 16454 w 17198"/>
              <a:gd name="connsiteY1" fmla="*/ 209673 h 225271"/>
              <a:gd name="connsiteX2" fmla="*/ 15406 w 17198"/>
              <a:gd name="connsiteY2" fmla="*/ 193279 h 225271"/>
              <a:gd name="connsiteX3" fmla="*/ 13493 w 17198"/>
              <a:gd name="connsiteY3" fmla="*/ 214836 h 225271"/>
              <a:gd name="connsiteX4" fmla="*/ 10854 w 17198"/>
              <a:gd name="connsiteY4" fmla="*/ 174325 h 225271"/>
              <a:gd name="connsiteX5" fmla="*/ 10058 w 17198"/>
              <a:gd name="connsiteY5" fmla="*/ 132627 h 225271"/>
              <a:gd name="connsiteX6" fmla="*/ 6173 w 17198"/>
              <a:gd name="connsiteY6" fmla="*/ 94128 h 225271"/>
              <a:gd name="connsiteX7" fmla="*/ 4130 w 17198"/>
              <a:gd name="connsiteY7" fmla="*/ 92700 h 225271"/>
              <a:gd name="connsiteX8" fmla="*/ 3057 w 17198"/>
              <a:gd name="connsiteY8" fmla="*/ 80249 h 225271"/>
              <a:gd name="connsiteX9" fmla="*/ 1200 w 17198"/>
              <a:gd name="connsiteY9" fmla="*/ 28603 h 225271"/>
              <a:gd name="connsiteX10" fmla="*/ 0 w 17198"/>
              <a:gd name="connsiteY10" fmla="*/ 0 h 225271"/>
              <a:gd name="connsiteX0" fmla="*/ 17198 w 17198"/>
              <a:gd name="connsiteY0" fmla="*/ 225271 h 225271"/>
              <a:gd name="connsiteX1" fmla="*/ 16454 w 17198"/>
              <a:gd name="connsiteY1" fmla="*/ 209673 h 225271"/>
              <a:gd name="connsiteX2" fmla="*/ 15406 w 17198"/>
              <a:gd name="connsiteY2" fmla="*/ 193279 h 225271"/>
              <a:gd name="connsiteX3" fmla="*/ 13493 w 17198"/>
              <a:gd name="connsiteY3" fmla="*/ 214836 h 225271"/>
              <a:gd name="connsiteX4" fmla="*/ 10854 w 17198"/>
              <a:gd name="connsiteY4" fmla="*/ 174325 h 225271"/>
              <a:gd name="connsiteX5" fmla="*/ 10058 w 17198"/>
              <a:gd name="connsiteY5" fmla="*/ 132627 h 225271"/>
              <a:gd name="connsiteX6" fmla="*/ 6173 w 17198"/>
              <a:gd name="connsiteY6" fmla="*/ 94128 h 225271"/>
              <a:gd name="connsiteX7" fmla="*/ 4130 w 17198"/>
              <a:gd name="connsiteY7" fmla="*/ 92700 h 225271"/>
              <a:gd name="connsiteX8" fmla="*/ 1200 w 17198"/>
              <a:gd name="connsiteY8" fmla="*/ 28603 h 225271"/>
              <a:gd name="connsiteX9" fmla="*/ 0 w 17198"/>
              <a:gd name="connsiteY9" fmla="*/ 0 h 225271"/>
              <a:gd name="connsiteX0" fmla="*/ 17198 w 17198"/>
              <a:gd name="connsiteY0" fmla="*/ 225271 h 225271"/>
              <a:gd name="connsiteX1" fmla="*/ 16454 w 17198"/>
              <a:gd name="connsiteY1" fmla="*/ 209673 h 225271"/>
              <a:gd name="connsiteX2" fmla="*/ 13493 w 17198"/>
              <a:gd name="connsiteY2" fmla="*/ 214836 h 225271"/>
              <a:gd name="connsiteX3" fmla="*/ 10854 w 17198"/>
              <a:gd name="connsiteY3" fmla="*/ 174325 h 225271"/>
              <a:gd name="connsiteX4" fmla="*/ 10058 w 17198"/>
              <a:gd name="connsiteY4" fmla="*/ 132627 h 225271"/>
              <a:gd name="connsiteX5" fmla="*/ 6173 w 17198"/>
              <a:gd name="connsiteY5" fmla="*/ 94128 h 225271"/>
              <a:gd name="connsiteX6" fmla="*/ 4130 w 17198"/>
              <a:gd name="connsiteY6" fmla="*/ 92700 h 225271"/>
              <a:gd name="connsiteX7" fmla="*/ 1200 w 17198"/>
              <a:gd name="connsiteY7" fmla="*/ 28603 h 225271"/>
              <a:gd name="connsiteX8" fmla="*/ 0 w 17198"/>
              <a:gd name="connsiteY8" fmla="*/ 0 h 225271"/>
              <a:gd name="connsiteX0" fmla="*/ 17198 w 17198"/>
              <a:gd name="connsiteY0" fmla="*/ 225271 h 225271"/>
              <a:gd name="connsiteX1" fmla="*/ 13493 w 17198"/>
              <a:gd name="connsiteY1" fmla="*/ 214836 h 225271"/>
              <a:gd name="connsiteX2" fmla="*/ 10854 w 17198"/>
              <a:gd name="connsiteY2" fmla="*/ 174325 h 225271"/>
              <a:gd name="connsiteX3" fmla="*/ 10058 w 17198"/>
              <a:gd name="connsiteY3" fmla="*/ 132627 h 225271"/>
              <a:gd name="connsiteX4" fmla="*/ 6173 w 17198"/>
              <a:gd name="connsiteY4" fmla="*/ 94128 h 225271"/>
              <a:gd name="connsiteX5" fmla="*/ 4130 w 17198"/>
              <a:gd name="connsiteY5" fmla="*/ 92700 h 225271"/>
              <a:gd name="connsiteX6" fmla="*/ 1200 w 17198"/>
              <a:gd name="connsiteY6" fmla="*/ 28603 h 225271"/>
              <a:gd name="connsiteX7" fmla="*/ 0 w 17198"/>
              <a:gd name="connsiteY7" fmla="*/ 0 h 225271"/>
              <a:gd name="connsiteX0" fmla="*/ 13493 w 13493"/>
              <a:gd name="connsiteY0" fmla="*/ 214836 h 214836"/>
              <a:gd name="connsiteX1" fmla="*/ 10854 w 13493"/>
              <a:gd name="connsiteY1" fmla="*/ 174325 h 214836"/>
              <a:gd name="connsiteX2" fmla="*/ 10058 w 13493"/>
              <a:gd name="connsiteY2" fmla="*/ 132627 h 214836"/>
              <a:gd name="connsiteX3" fmla="*/ 6173 w 13493"/>
              <a:gd name="connsiteY3" fmla="*/ 94128 h 214836"/>
              <a:gd name="connsiteX4" fmla="*/ 4130 w 13493"/>
              <a:gd name="connsiteY4" fmla="*/ 92700 h 214836"/>
              <a:gd name="connsiteX5" fmla="*/ 1200 w 13493"/>
              <a:gd name="connsiteY5" fmla="*/ 28603 h 214836"/>
              <a:gd name="connsiteX6" fmla="*/ 0 w 13493"/>
              <a:gd name="connsiteY6" fmla="*/ 0 h 214836"/>
              <a:gd name="connsiteX0" fmla="*/ 13493 w 13624"/>
              <a:gd name="connsiteY0" fmla="*/ 214836 h 218660"/>
              <a:gd name="connsiteX1" fmla="*/ 13408 w 13624"/>
              <a:gd name="connsiteY1" fmla="*/ 215874 h 218660"/>
              <a:gd name="connsiteX2" fmla="*/ 10854 w 13624"/>
              <a:gd name="connsiteY2" fmla="*/ 174325 h 218660"/>
              <a:gd name="connsiteX3" fmla="*/ 10058 w 13624"/>
              <a:gd name="connsiteY3" fmla="*/ 132627 h 218660"/>
              <a:gd name="connsiteX4" fmla="*/ 6173 w 13624"/>
              <a:gd name="connsiteY4" fmla="*/ 94128 h 218660"/>
              <a:gd name="connsiteX5" fmla="*/ 4130 w 13624"/>
              <a:gd name="connsiteY5" fmla="*/ 92700 h 218660"/>
              <a:gd name="connsiteX6" fmla="*/ 1200 w 13624"/>
              <a:gd name="connsiteY6" fmla="*/ 28603 h 218660"/>
              <a:gd name="connsiteX7" fmla="*/ 0 w 13624"/>
              <a:gd name="connsiteY7" fmla="*/ 0 h 218660"/>
              <a:gd name="connsiteX0" fmla="*/ 13493 w 13493"/>
              <a:gd name="connsiteY0" fmla="*/ 214836 h 214838"/>
              <a:gd name="connsiteX1" fmla="*/ 12102 w 13493"/>
              <a:gd name="connsiteY1" fmla="*/ 199483 h 214838"/>
              <a:gd name="connsiteX2" fmla="*/ 10854 w 13493"/>
              <a:gd name="connsiteY2" fmla="*/ 174325 h 214838"/>
              <a:gd name="connsiteX3" fmla="*/ 10058 w 13493"/>
              <a:gd name="connsiteY3" fmla="*/ 132627 h 214838"/>
              <a:gd name="connsiteX4" fmla="*/ 6173 w 13493"/>
              <a:gd name="connsiteY4" fmla="*/ 94128 h 214838"/>
              <a:gd name="connsiteX5" fmla="*/ 4130 w 13493"/>
              <a:gd name="connsiteY5" fmla="*/ 92700 h 214838"/>
              <a:gd name="connsiteX6" fmla="*/ 1200 w 13493"/>
              <a:gd name="connsiteY6" fmla="*/ 28603 h 214838"/>
              <a:gd name="connsiteX7" fmla="*/ 0 w 13493"/>
              <a:gd name="connsiteY7" fmla="*/ 0 h 214838"/>
              <a:gd name="connsiteX0" fmla="*/ 17292 w 17292"/>
              <a:gd name="connsiteY0" fmla="*/ 221924 h 221925"/>
              <a:gd name="connsiteX1" fmla="*/ 12102 w 17292"/>
              <a:gd name="connsiteY1" fmla="*/ 199483 h 221925"/>
              <a:gd name="connsiteX2" fmla="*/ 10854 w 17292"/>
              <a:gd name="connsiteY2" fmla="*/ 174325 h 221925"/>
              <a:gd name="connsiteX3" fmla="*/ 10058 w 17292"/>
              <a:gd name="connsiteY3" fmla="*/ 132627 h 221925"/>
              <a:gd name="connsiteX4" fmla="*/ 6173 w 17292"/>
              <a:gd name="connsiteY4" fmla="*/ 94128 h 221925"/>
              <a:gd name="connsiteX5" fmla="*/ 4130 w 17292"/>
              <a:gd name="connsiteY5" fmla="*/ 92700 h 221925"/>
              <a:gd name="connsiteX6" fmla="*/ 1200 w 17292"/>
              <a:gd name="connsiteY6" fmla="*/ 28603 h 221925"/>
              <a:gd name="connsiteX7" fmla="*/ 0 w 17292"/>
              <a:gd name="connsiteY7" fmla="*/ 0 h 221925"/>
              <a:gd name="connsiteX0" fmla="*/ 17292 w 17292"/>
              <a:gd name="connsiteY0" fmla="*/ 221924 h 221925"/>
              <a:gd name="connsiteX1" fmla="*/ 12102 w 17292"/>
              <a:gd name="connsiteY1" fmla="*/ 199483 h 221925"/>
              <a:gd name="connsiteX2" fmla="*/ 12221 w 17292"/>
              <a:gd name="connsiteY2" fmla="*/ 198597 h 221925"/>
              <a:gd name="connsiteX3" fmla="*/ 10854 w 17292"/>
              <a:gd name="connsiteY3" fmla="*/ 174325 h 221925"/>
              <a:gd name="connsiteX4" fmla="*/ 10058 w 17292"/>
              <a:gd name="connsiteY4" fmla="*/ 132627 h 221925"/>
              <a:gd name="connsiteX5" fmla="*/ 6173 w 17292"/>
              <a:gd name="connsiteY5" fmla="*/ 94128 h 221925"/>
              <a:gd name="connsiteX6" fmla="*/ 4130 w 17292"/>
              <a:gd name="connsiteY6" fmla="*/ 92700 h 221925"/>
              <a:gd name="connsiteX7" fmla="*/ 1200 w 17292"/>
              <a:gd name="connsiteY7" fmla="*/ 28603 h 221925"/>
              <a:gd name="connsiteX8" fmla="*/ 0 w 17292"/>
              <a:gd name="connsiteY8" fmla="*/ 0 h 221925"/>
              <a:gd name="connsiteX0" fmla="*/ 17292 w 17292"/>
              <a:gd name="connsiteY0" fmla="*/ 221924 h 221925"/>
              <a:gd name="connsiteX1" fmla="*/ 12102 w 17292"/>
              <a:gd name="connsiteY1" fmla="*/ 199483 h 221925"/>
              <a:gd name="connsiteX2" fmla="*/ 14160 w 17292"/>
              <a:gd name="connsiteY2" fmla="*/ 187522 h 221925"/>
              <a:gd name="connsiteX3" fmla="*/ 10854 w 17292"/>
              <a:gd name="connsiteY3" fmla="*/ 174325 h 221925"/>
              <a:gd name="connsiteX4" fmla="*/ 10058 w 17292"/>
              <a:gd name="connsiteY4" fmla="*/ 132627 h 221925"/>
              <a:gd name="connsiteX5" fmla="*/ 6173 w 17292"/>
              <a:gd name="connsiteY5" fmla="*/ 94128 h 221925"/>
              <a:gd name="connsiteX6" fmla="*/ 4130 w 17292"/>
              <a:gd name="connsiteY6" fmla="*/ 92700 h 221925"/>
              <a:gd name="connsiteX7" fmla="*/ 1200 w 17292"/>
              <a:gd name="connsiteY7" fmla="*/ 28603 h 221925"/>
              <a:gd name="connsiteX8" fmla="*/ 0 w 17292"/>
              <a:gd name="connsiteY8" fmla="*/ 0 h 221925"/>
              <a:gd name="connsiteX0" fmla="*/ 17292 w 17292"/>
              <a:gd name="connsiteY0" fmla="*/ 221924 h 221925"/>
              <a:gd name="connsiteX1" fmla="*/ 16297 w 17292"/>
              <a:gd name="connsiteY1" fmla="*/ 195939 h 221925"/>
              <a:gd name="connsiteX2" fmla="*/ 14160 w 17292"/>
              <a:gd name="connsiteY2" fmla="*/ 187522 h 221925"/>
              <a:gd name="connsiteX3" fmla="*/ 10854 w 17292"/>
              <a:gd name="connsiteY3" fmla="*/ 174325 h 221925"/>
              <a:gd name="connsiteX4" fmla="*/ 10058 w 17292"/>
              <a:gd name="connsiteY4" fmla="*/ 132627 h 221925"/>
              <a:gd name="connsiteX5" fmla="*/ 6173 w 17292"/>
              <a:gd name="connsiteY5" fmla="*/ 94128 h 221925"/>
              <a:gd name="connsiteX6" fmla="*/ 4130 w 17292"/>
              <a:gd name="connsiteY6" fmla="*/ 92700 h 221925"/>
              <a:gd name="connsiteX7" fmla="*/ 1200 w 17292"/>
              <a:gd name="connsiteY7" fmla="*/ 28603 h 221925"/>
              <a:gd name="connsiteX8" fmla="*/ 0 w 17292"/>
              <a:gd name="connsiteY8" fmla="*/ 0 h 221925"/>
              <a:gd name="connsiteX0" fmla="*/ 17292 w 17292"/>
              <a:gd name="connsiteY0" fmla="*/ 221924 h 221925"/>
              <a:gd name="connsiteX1" fmla="*/ 16297 w 17292"/>
              <a:gd name="connsiteY1" fmla="*/ 195939 h 221925"/>
              <a:gd name="connsiteX2" fmla="*/ 13606 w 17292"/>
              <a:gd name="connsiteY2" fmla="*/ 220305 h 221925"/>
              <a:gd name="connsiteX3" fmla="*/ 10854 w 17292"/>
              <a:gd name="connsiteY3" fmla="*/ 174325 h 221925"/>
              <a:gd name="connsiteX4" fmla="*/ 10058 w 17292"/>
              <a:gd name="connsiteY4" fmla="*/ 132627 h 221925"/>
              <a:gd name="connsiteX5" fmla="*/ 6173 w 17292"/>
              <a:gd name="connsiteY5" fmla="*/ 94128 h 221925"/>
              <a:gd name="connsiteX6" fmla="*/ 4130 w 17292"/>
              <a:gd name="connsiteY6" fmla="*/ 92700 h 221925"/>
              <a:gd name="connsiteX7" fmla="*/ 1200 w 17292"/>
              <a:gd name="connsiteY7" fmla="*/ 28603 h 221925"/>
              <a:gd name="connsiteX8" fmla="*/ 0 w 17292"/>
              <a:gd name="connsiteY8" fmla="*/ 0 h 221925"/>
              <a:gd name="connsiteX0" fmla="*/ 17292 w 17292"/>
              <a:gd name="connsiteY0" fmla="*/ 221924 h 221925"/>
              <a:gd name="connsiteX1" fmla="*/ 16297 w 17292"/>
              <a:gd name="connsiteY1" fmla="*/ 195939 h 221925"/>
              <a:gd name="connsiteX2" fmla="*/ 13606 w 17292"/>
              <a:gd name="connsiteY2" fmla="*/ 220305 h 221925"/>
              <a:gd name="connsiteX3" fmla="*/ 11786 w 17292"/>
              <a:gd name="connsiteY3" fmla="*/ 209672 h 221925"/>
              <a:gd name="connsiteX4" fmla="*/ 10854 w 17292"/>
              <a:gd name="connsiteY4" fmla="*/ 174325 h 221925"/>
              <a:gd name="connsiteX5" fmla="*/ 10058 w 17292"/>
              <a:gd name="connsiteY5" fmla="*/ 132627 h 221925"/>
              <a:gd name="connsiteX6" fmla="*/ 6173 w 17292"/>
              <a:gd name="connsiteY6" fmla="*/ 94128 h 221925"/>
              <a:gd name="connsiteX7" fmla="*/ 4130 w 17292"/>
              <a:gd name="connsiteY7" fmla="*/ 92700 h 221925"/>
              <a:gd name="connsiteX8" fmla="*/ 1200 w 17292"/>
              <a:gd name="connsiteY8" fmla="*/ 28603 h 221925"/>
              <a:gd name="connsiteX9" fmla="*/ 0 w 17292"/>
              <a:gd name="connsiteY9" fmla="*/ 0 h 221925"/>
              <a:gd name="connsiteX0" fmla="*/ 17292 w 17292"/>
              <a:gd name="connsiteY0" fmla="*/ 221924 h 221925"/>
              <a:gd name="connsiteX1" fmla="*/ 16297 w 17292"/>
              <a:gd name="connsiteY1" fmla="*/ 195939 h 221925"/>
              <a:gd name="connsiteX2" fmla="*/ 14318 w 17292"/>
              <a:gd name="connsiteY2" fmla="*/ 212331 h 221925"/>
              <a:gd name="connsiteX3" fmla="*/ 11786 w 17292"/>
              <a:gd name="connsiteY3" fmla="*/ 209672 h 221925"/>
              <a:gd name="connsiteX4" fmla="*/ 10854 w 17292"/>
              <a:gd name="connsiteY4" fmla="*/ 174325 h 221925"/>
              <a:gd name="connsiteX5" fmla="*/ 10058 w 17292"/>
              <a:gd name="connsiteY5" fmla="*/ 132627 h 221925"/>
              <a:gd name="connsiteX6" fmla="*/ 6173 w 17292"/>
              <a:gd name="connsiteY6" fmla="*/ 94128 h 221925"/>
              <a:gd name="connsiteX7" fmla="*/ 4130 w 17292"/>
              <a:gd name="connsiteY7" fmla="*/ 92700 h 221925"/>
              <a:gd name="connsiteX8" fmla="*/ 1200 w 17292"/>
              <a:gd name="connsiteY8" fmla="*/ 28603 h 221925"/>
              <a:gd name="connsiteX9" fmla="*/ 0 w 17292"/>
              <a:gd name="connsiteY9" fmla="*/ 0 h 221925"/>
              <a:gd name="connsiteX0" fmla="*/ 17292 w 17292"/>
              <a:gd name="connsiteY0" fmla="*/ 221924 h 221925"/>
              <a:gd name="connsiteX1" fmla="*/ 16297 w 17292"/>
              <a:gd name="connsiteY1" fmla="*/ 195939 h 221925"/>
              <a:gd name="connsiteX2" fmla="*/ 14318 w 17292"/>
              <a:gd name="connsiteY2" fmla="*/ 212331 h 221925"/>
              <a:gd name="connsiteX3" fmla="*/ 12775 w 17292"/>
              <a:gd name="connsiteY3" fmla="*/ 215874 h 221925"/>
              <a:gd name="connsiteX4" fmla="*/ 10854 w 17292"/>
              <a:gd name="connsiteY4" fmla="*/ 174325 h 221925"/>
              <a:gd name="connsiteX5" fmla="*/ 10058 w 17292"/>
              <a:gd name="connsiteY5" fmla="*/ 132627 h 221925"/>
              <a:gd name="connsiteX6" fmla="*/ 6173 w 17292"/>
              <a:gd name="connsiteY6" fmla="*/ 94128 h 221925"/>
              <a:gd name="connsiteX7" fmla="*/ 4130 w 17292"/>
              <a:gd name="connsiteY7" fmla="*/ 92700 h 221925"/>
              <a:gd name="connsiteX8" fmla="*/ 1200 w 17292"/>
              <a:gd name="connsiteY8" fmla="*/ 28603 h 221925"/>
              <a:gd name="connsiteX9" fmla="*/ 0 w 17292"/>
              <a:gd name="connsiteY9" fmla="*/ 0 h 221925"/>
              <a:gd name="connsiteX0" fmla="*/ 17292 w 17292"/>
              <a:gd name="connsiteY0" fmla="*/ 221924 h 221925"/>
              <a:gd name="connsiteX1" fmla="*/ 16297 w 17292"/>
              <a:gd name="connsiteY1" fmla="*/ 195939 h 221925"/>
              <a:gd name="connsiteX2" fmla="*/ 14714 w 17292"/>
              <a:gd name="connsiteY2" fmla="*/ 209230 h 221925"/>
              <a:gd name="connsiteX3" fmla="*/ 12775 w 17292"/>
              <a:gd name="connsiteY3" fmla="*/ 215874 h 221925"/>
              <a:gd name="connsiteX4" fmla="*/ 10854 w 17292"/>
              <a:gd name="connsiteY4" fmla="*/ 174325 h 221925"/>
              <a:gd name="connsiteX5" fmla="*/ 10058 w 17292"/>
              <a:gd name="connsiteY5" fmla="*/ 132627 h 221925"/>
              <a:gd name="connsiteX6" fmla="*/ 6173 w 17292"/>
              <a:gd name="connsiteY6" fmla="*/ 94128 h 221925"/>
              <a:gd name="connsiteX7" fmla="*/ 4130 w 17292"/>
              <a:gd name="connsiteY7" fmla="*/ 92700 h 221925"/>
              <a:gd name="connsiteX8" fmla="*/ 1200 w 17292"/>
              <a:gd name="connsiteY8" fmla="*/ 28603 h 221925"/>
              <a:gd name="connsiteX9" fmla="*/ 0 w 17292"/>
              <a:gd name="connsiteY9" fmla="*/ 0 h 221925"/>
              <a:gd name="connsiteX0" fmla="*/ 17292 w 17292"/>
              <a:gd name="connsiteY0" fmla="*/ 221924 h 221925"/>
              <a:gd name="connsiteX1" fmla="*/ 16297 w 17292"/>
              <a:gd name="connsiteY1" fmla="*/ 195939 h 221925"/>
              <a:gd name="connsiteX2" fmla="*/ 12775 w 17292"/>
              <a:gd name="connsiteY2" fmla="*/ 215874 h 221925"/>
              <a:gd name="connsiteX3" fmla="*/ 10854 w 17292"/>
              <a:gd name="connsiteY3" fmla="*/ 174325 h 221925"/>
              <a:gd name="connsiteX4" fmla="*/ 10058 w 17292"/>
              <a:gd name="connsiteY4" fmla="*/ 132627 h 221925"/>
              <a:gd name="connsiteX5" fmla="*/ 6173 w 17292"/>
              <a:gd name="connsiteY5" fmla="*/ 94128 h 221925"/>
              <a:gd name="connsiteX6" fmla="*/ 4130 w 17292"/>
              <a:gd name="connsiteY6" fmla="*/ 92700 h 221925"/>
              <a:gd name="connsiteX7" fmla="*/ 1200 w 17292"/>
              <a:gd name="connsiteY7" fmla="*/ 28603 h 221925"/>
              <a:gd name="connsiteX8" fmla="*/ 0 w 17292"/>
              <a:gd name="connsiteY8" fmla="*/ 0 h 221925"/>
              <a:gd name="connsiteX0" fmla="*/ 17292 w 17292"/>
              <a:gd name="connsiteY0" fmla="*/ 221924 h 221925"/>
              <a:gd name="connsiteX1" fmla="*/ 16297 w 17292"/>
              <a:gd name="connsiteY1" fmla="*/ 195939 h 221925"/>
              <a:gd name="connsiteX2" fmla="*/ 13289 w 17292"/>
              <a:gd name="connsiteY2" fmla="*/ 220304 h 221925"/>
              <a:gd name="connsiteX3" fmla="*/ 10854 w 17292"/>
              <a:gd name="connsiteY3" fmla="*/ 174325 h 221925"/>
              <a:gd name="connsiteX4" fmla="*/ 10058 w 17292"/>
              <a:gd name="connsiteY4" fmla="*/ 132627 h 221925"/>
              <a:gd name="connsiteX5" fmla="*/ 6173 w 17292"/>
              <a:gd name="connsiteY5" fmla="*/ 94128 h 221925"/>
              <a:gd name="connsiteX6" fmla="*/ 4130 w 17292"/>
              <a:gd name="connsiteY6" fmla="*/ 92700 h 221925"/>
              <a:gd name="connsiteX7" fmla="*/ 1200 w 17292"/>
              <a:gd name="connsiteY7" fmla="*/ 28603 h 221925"/>
              <a:gd name="connsiteX8" fmla="*/ 0 w 17292"/>
              <a:gd name="connsiteY8" fmla="*/ 0 h 221925"/>
              <a:gd name="connsiteX0" fmla="*/ 17490 w 17490"/>
              <a:gd name="connsiteY0" fmla="*/ 224139 h 224140"/>
              <a:gd name="connsiteX1" fmla="*/ 16297 w 17490"/>
              <a:gd name="connsiteY1" fmla="*/ 195939 h 224140"/>
              <a:gd name="connsiteX2" fmla="*/ 13289 w 17490"/>
              <a:gd name="connsiteY2" fmla="*/ 220304 h 224140"/>
              <a:gd name="connsiteX3" fmla="*/ 10854 w 17490"/>
              <a:gd name="connsiteY3" fmla="*/ 174325 h 224140"/>
              <a:gd name="connsiteX4" fmla="*/ 10058 w 17490"/>
              <a:gd name="connsiteY4" fmla="*/ 132627 h 224140"/>
              <a:gd name="connsiteX5" fmla="*/ 6173 w 17490"/>
              <a:gd name="connsiteY5" fmla="*/ 94128 h 224140"/>
              <a:gd name="connsiteX6" fmla="*/ 4130 w 17490"/>
              <a:gd name="connsiteY6" fmla="*/ 92700 h 224140"/>
              <a:gd name="connsiteX7" fmla="*/ 1200 w 17490"/>
              <a:gd name="connsiteY7" fmla="*/ 28603 h 224140"/>
              <a:gd name="connsiteX8" fmla="*/ 0 w 17490"/>
              <a:gd name="connsiteY8" fmla="*/ 0 h 224140"/>
              <a:gd name="connsiteX0" fmla="*/ 16297 w 16297"/>
              <a:gd name="connsiteY0" fmla="*/ 195939 h 220614"/>
              <a:gd name="connsiteX1" fmla="*/ 13289 w 16297"/>
              <a:gd name="connsiteY1" fmla="*/ 220304 h 220614"/>
              <a:gd name="connsiteX2" fmla="*/ 10854 w 16297"/>
              <a:gd name="connsiteY2" fmla="*/ 174325 h 220614"/>
              <a:gd name="connsiteX3" fmla="*/ 10058 w 16297"/>
              <a:gd name="connsiteY3" fmla="*/ 132627 h 220614"/>
              <a:gd name="connsiteX4" fmla="*/ 6173 w 16297"/>
              <a:gd name="connsiteY4" fmla="*/ 94128 h 220614"/>
              <a:gd name="connsiteX5" fmla="*/ 4130 w 16297"/>
              <a:gd name="connsiteY5" fmla="*/ 92700 h 220614"/>
              <a:gd name="connsiteX6" fmla="*/ 1200 w 16297"/>
              <a:gd name="connsiteY6" fmla="*/ 28603 h 220614"/>
              <a:gd name="connsiteX7" fmla="*/ 0 w 16297"/>
              <a:gd name="connsiteY7" fmla="*/ 0 h 220614"/>
              <a:gd name="connsiteX0" fmla="*/ 13289 w 13289"/>
              <a:gd name="connsiteY0" fmla="*/ 220304 h 220304"/>
              <a:gd name="connsiteX1" fmla="*/ 10854 w 13289"/>
              <a:gd name="connsiteY1" fmla="*/ 174325 h 220304"/>
              <a:gd name="connsiteX2" fmla="*/ 10058 w 13289"/>
              <a:gd name="connsiteY2" fmla="*/ 132627 h 220304"/>
              <a:gd name="connsiteX3" fmla="*/ 6173 w 13289"/>
              <a:gd name="connsiteY3" fmla="*/ 94128 h 220304"/>
              <a:gd name="connsiteX4" fmla="*/ 4130 w 13289"/>
              <a:gd name="connsiteY4" fmla="*/ 92700 h 220304"/>
              <a:gd name="connsiteX5" fmla="*/ 1200 w 13289"/>
              <a:gd name="connsiteY5" fmla="*/ 28603 h 220304"/>
              <a:gd name="connsiteX6" fmla="*/ 0 w 13289"/>
              <a:gd name="connsiteY6" fmla="*/ 0 h 220304"/>
              <a:gd name="connsiteX0" fmla="*/ 12948 w 12948"/>
              <a:gd name="connsiteY0" fmla="*/ 214822 h 214822"/>
              <a:gd name="connsiteX1" fmla="*/ 10854 w 12948"/>
              <a:gd name="connsiteY1" fmla="*/ 174325 h 214822"/>
              <a:gd name="connsiteX2" fmla="*/ 10058 w 12948"/>
              <a:gd name="connsiteY2" fmla="*/ 132627 h 214822"/>
              <a:gd name="connsiteX3" fmla="*/ 6173 w 12948"/>
              <a:gd name="connsiteY3" fmla="*/ 94128 h 214822"/>
              <a:gd name="connsiteX4" fmla="*/ 4130 w 12948"/>
              <a:gd name="connsiteY4" fmla="*/ 92700 h 214822"/>
              <a:gd name="connsiteX5" fmla="*/ 1200 w 12948"/>
              <a:gd name="connsiteY5" fmla="*/ 28603 h 214822"/>
              <a:gd name="connsiteX6" fmla="*/ 0 w 12948"/>
              <a:gd name="connsiteY6" fmla="*/ 0 h 214822"/>
              <a:gd name="connsiteX0" fmla="*/ 17756 w 17756"/>
              <a:gd name="connsiteY0" fmla="*/ 225787 h 225787"/>
              <a:gd name="connsiteX1" fmla="*/ 10854 w 17756"/>
              <a:gd name="connsiteY1" fmla="*/ 174325 h 225787"/>
              <a:gd name="connsiteX2" fmla="*/ 10058 w 17756"/>
              <a:gd name="connsiteY2" fmla="*/ 132627 h 225787"/>
              <a:gd name="connsiteX3" fmla="*/ 6173 w 17756"/>
              <a:gd name="connsiteY3" fmla="*/ 94128 h 225787"/>
              <a:gd name="connsiteX4" fmla="*/ 4130 w 17756"/>
              <a:gd name="connsiteY4" fmla="*/ 92700 h 225787"/>
              <a:gd name="connsiteX5" fmla="*/ 1200 w 17756"/>
              <a:gd name="connsiteY5" fmla="*/ 28603 h 225787"/>
              <a:gd name="connsiteX6" fmla="*/ 0 w 17756"/>
              <a:gd name="connsiteY6" fmla="*/ 0 h 225787"/>
              <a:gd name="connsiteX0" fmla="*/ 17756 w 18143"/>
              <a:gd name="connsiteY0" fmla="*/ 225787 h 229728"/>
              <a:gd name="connsiteX1" fmla="*/ 17593 w 18143"/>
              <a:gd name="connsiteY1" fmla="*/ 225953 h 229728"/>
              <a:gd name="connsiteX2" fmla="*/ 10854 w 18143"/>
              <a:gd name="connsiteY2" fmla="*/ 174325 h 229728"/>
              <a:gd name="connsiteX3" fmla="*/ 10058 w 18143"/>
              <a:gd name="connsiteY3" fmla="*/ 132627 h 229728"/>
              <a:gd name="connsiteX4" fmla="*/ 6173 w 18143"/>
              <a:gd name="connsiteY4" fmla="*/ 94128 h 229728"/>
              <a:gd name="connsiteX5" fmla="*/ 4130 w 18143"/>
              <a:gd name="connsiteY5" fmla="*/ 92700 h 229728"/>
              <a:gd name="connsiteX6" fmla="*/ 1200 w 18143"/>
              <a:gd name="connsiteY6" fmla="*/ 28603 h 229728"/>
              <a:gd name="connsiteX7" fmla="*/ 0 w 18143"/>
              <a:gd name="connsiteY7" fmla="*/ 0 h 229728"/>
              <a:gd name="connsiteX0" fmla="*/ 17756 w 17756"/>
              <a:gd name="connsiteY0" fmla="*/ 225787 h 225787"/>
              <a:gd name="connsiteX1" fmla="*/ 16614 w 17756"/>
              <a:gd name="connsiteY1" fmla="*/ 203359 h 225787"/>
              <a:gd name="connsiteX2" fmla="*/ 10854 w 17756"/>
              <a:gd name="connsiteY2" fmla="*/ 174325 h 225787"/>
              <a:gd name="connsiteX3" fmla="*/ 10058 w 17756"/>
              <a:gd name="connsiteY3" fmla="*/ 132627 h 225787"/>
              <a:gd name="connsiteX4" fmla="*/ 6173 w 17756"/>
              <a:gd name="connsiteY4" fmla="*/ 94128 h 225787"/>
              <a:gd name="connsiteX5" fmla="*/ 4130 w 17756"/>
              <a:gd name="connsiteY5" fmla="*/ 92700 h 225787"/>
              <a:gd name="connsiteX6" fmla="*/ 1200 w 17756"/>
              <a:gd name="connsiteY6" fmla="*/ 28603 h 225787"/>
              <a:gd name="connsiteX7" fmla="*/ 0 w 17756"/>
              <a:gd name="connsiteY7" fmla="*/ 0 h 225787"/>
              <a:gd name="connsiteX0" fmla="*/ 17756 w 17756"/>
              <a:gd name="connsiteY0" fmla="*/ 225787 h 225787"/>
              <a:gd name="connsiteX1" fmla="*/ 16614 w 17756"/>
              <a:gd name="connsiteY1" fmla="*/ 203359 h 225787"/>
              <a:gd name="connsiteX2" fmla="*/ 16673 w 17756"/>
              <a:gd name="connsiteY2" fmla="*/ 203027 h 225787"/>
              <a:gd name="connsiteX3" fmla="*/ 10854 w 17756"/>
              <a:gd name="connsiteY3" fmla="*/ 174325 h 225787"/>
              <a:gd name="connsiteX4" fmla="*/ 10058 w 17756"/>
              <a:gd name="connsiteY4" fmla="*/ 132627 h 225787"/>
              <a:gd name="connsiteX5" fmla="*/ 6173 w 17756"/>
              <a:gd name="connsiteY5" fmla="*/ 94128 h 225787"/>
              <a:gd name="connsiteX6" fmla="*/ 4130 w 17756"/>
              <a:gd name="connsiteY6" fmla="*/ 92700 h 225787"/>
              <a:gd name="connsiteX7" fmla="*/ 1200 w 17756"/>
              <a:gd name="connsiteY7" fmla="*/ 28603 h 225787"/>
              <a:gd name="connsiteX8" fmla="*/ 0 w 17756"/>
              <a:gd name="connsiteY8" fmla="*/ 0 h 225787"/>
              <a:gd name="connsiteX0" fmla="*/ 17756 w 17756"/>
              <a:gd name="connsiteY0" fmla="*/ 225787 h 225787"/>
              <a:gd name="connsiteX1" fmla="*/ 16614 w 17756"/>
              <a:gd name="connsiteY1" fmla="*/ 203359 h 225787"/>
              <a:gd name="connsiteX2" fmla="*/ 14061 w 17756"/>
              <a:gd name="connsiteY2" fmla="*/ 212330 h 225787"/>
              <a:gd name="connsiteX3" fmla="*/ 10854 w 17756"/>
              <a:gd name="connsiteY3" fmla="*/ 174325 h 225787"/>
              <a:gd name="connsiteX4" fmla="*/ 10058 w 17756"/>
              <a:gd name="connsiteY4" fmla="*/ 132627 h 225787"/>
              <a:gd name="connsiteX5" fmla="*/ 6173 w 17756"/>
              <a:gd name="connsiteY5" fmla="*/ 94128 h 225787"/>
              <a:gd name="connsiteX6" fmla="*/ 4130 w 17756"/>
              <a:gd name="connsiteY6" fmla="*/ 92700 h 225787"/>
              <a:gd name="connsiteX7" fmla="*/ 1200 w 17756"/>
              <a:gd name="connsiteY7" fmla="*/ 28603 h 225787"/>
              <a:gd name="connsiteX8" fmla="*/ 0 w 17756"/>
              <a:gd name="connsiteY8" fmla="*/ 0 h 225787"/>
              <a:gd name="connsiteX0" fmla="*/ 17756 w 17756"/>
              <a:gd name="connsiteY0" fmla="*/ 225787 h 225787"/>
              <a:gd name="connsiteX1" fmla="*/ 16198 w 17756"/>
              <a:gd name="connsiteY1" fmla="*/ 196714 h 225787"/>
              <a:gd name="connsiteX2" fmla="*/ 14061 w 17756"/>
              <a:gd name="connsiteY2" fmla="*/ 212330 h 225787"/>
              <a:gd name="connsiteX3" fmla="*/ 10854 w 17756"/>
              <a:gd name="connsiteY3" fmla="*/ 174325 h 225787"/>
              <a:gd name="connsiteX4" fmla="*/ 10058 w 17756"/>
              <a:gd name="connsiteY4" fmla="*/ 132627 h 225787"/>
              <a:gd name="connsiteX5" fmla="*/ 6173 w 17756"/>
              <a:gd name="connsiteY5" fmla="*/ 94128 h 225787"/>
              <a:gd name="connsiteX6" fmla="*/ 4130 w 17756"/>
              <a:gd name="connsiteY6" fmla="*/ 92700 h 225787"/>
              <a:gd name="connsiteX7" fmla="*/ 1200 w 17756"/>
              <a:gd name="connsiteY7" fmla="*/ 28603 h 225787"/>
              <a:gd name="connsiteX8" fmla="*/ 0 w 17756"/>
              <a:gd name="connsiteY8" fmla="*/ 0 h 225787"/>
              <a:gd name="connsiteX0" fmla="*/ 17756 w 17756"/>
              <a:gd name="connsiteY0" fmla="*/ 225787 h 225787"/>
              <a:gd name="connsiteX1" fmla="*/ 16198 w 17756"/>
              <a:gd name="connsiteY1" fmla="*/ 196714 h 225787"/>
              <a:gd name="connsiteX2" fmla="*/ 13052 w 17756"/>
              <a:gd name="connsiteY2" fmla="*/ 217646 h 225787"/>
              <a:gd name="connsiteX3" fmla="*/ 10854 w 17756"/>
              <a:gd name="connsiteY3" fmla="*/ 174325 h 225787"/>
              <a:gd name="connsiteX4" fmla="*/ 10058 w 17756"/>
              <a:gd name="connsiteY4" fmla="*/ 132627 h 225787"/>
              <a:gd name="connsiteX5" fmla="*/ 6173 w 17756"/>
              <a:gd name="connsiteY5" fmla="*/ 94128 h 225787"/>
              <a:gd name="connsiteX6" fmla="*/ 4130 w 17756"/>
              <a:gd name="connsiteY6" fmla="*/ 92700 h 225787"/>
              <a:gd name="connsiteX7" fmla="*/ 1200 w 17756"/>
              <a:gd name="connsiteY7" fmla="*/ 28603 h 225787"/>
              <a:gd name="connsiteX8" fmla="*/ 0 w 17756"/>
              <a:gd name="connsiteY8" fmla="*/ 0 h 225787"/>
              <a:gd name="connsiteX0" fmla="*/ 17756 w 17756"/>
              <a:gd name="connsiteY0" fmla="*/ 225787 h 225787"/>
              <a:gd name="connsiteX1" fmla="*/ 16198 w 17756"/>
              <a:gd name="connsiteY1" fmla="*/ 196714 h 225787"/>
              <a:gd name="connsiteX2" fmla="*/ 13052 w 17756"/>
              <a:gd name="connsiteY2" fmla="*/ 217646 h 225787"/>
              <a:gd name="connsiteX3" fmla="*/ 10058 w 17756"/>
              <a:gd name="connsiteY3" fmla="*/ 132627 h 225787"/>
              <a:gd name="connsiteX4" fmla="*/ 6173 w 17756"/>
              <a:gd name="connsiteY4" fmla="*/ 94128 h 225787"/>
              <a:gd name="connsiteX5" fmla="*/ 4130 w 17756"/>
              <a:gd name="connsiteY5" fmla="*/ 92700 h 225787"/>
              <a:gd name="connsiteX6" fmla="*/ 1200 w 17756"/>
              <a:gd name="connsiteY6" fmla="*/ 28603 h 225787"/>
              <a:gd name="connsiteX7" fmla="*/ 0 w 17756"/>
              <a:gd name="connsiteY7" fmla="*/ 0 h 225787"/>
              <a:gd name="connsiteX0" fmla="*/ 17756 w 17756"/>
              <a:gd name="connsiteY0" fmla="*/ 225787 h 225787"/>
              <a:gd name="connsiteX1" fmla="*/ 16198 w 17756"/>
              <a:gd name="connsiteY1" fmla="*/ 196714 h 225787"/>
              <a:gd name="connsiteX2" fmla="*/ 13052 w 17756"/>
              <a:gd name="connsiteY2" fmla="*/ 217646 h 225787"/>
              <a:gd name="connsiteX3" fmla="*/ 10058 w 17756"/>
              <a:gd name="connsiteY3" fmla="*/ 132627 h 225787"/>
              <a:gd name="connsiteX4" fmla="*/ 7693 w 17756"/>
              <a:gd name="connsiteY4" fmla="*/ 106887 h 225787"/>
              <a:gd name="connsiteX5" fmla="*/ 4130 w 17756"/>
              <a:gd name="connsiteY5" fmla="*/ 92700 h 225787"/>
              <a:gd name="connsiteX6" fmla="*/ 1200 w 17756"/>
              <a:gd name="connsiteY6" fmla="*/ 28603 h 225787"/>
              <a:gd name="connsiteX7" fmla="*/ 0 w 17756"/>
              <a:gd name="connsiteY7" fmla="*/ 0 h 22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56" h="225787">
                <a:moveTo>
                  <a:pt x="17756" y="225787"/>
                </a:moveTo>
                <a:cubicBezTo>
                  <a:pt x="17729" y="225815"/>
                  <a:pt x="17348" y="205291"/>
                  <a:pt x="16198" y="196714"/>
                </a:cubicBezTo>
                <a:cubicBezTo>
                  <a:pt x="16018" y="192921"/>
                  <a:pt x="14075" y="228327"/>
                  <a:pt x="13052" y="217646"/>
                </a:cubicBezTo>
                <a:cubicBezTo>
                  <a:pt x="12029" y="206965"/>
                  <a:pt x="11204" y="153213"/>
                  <a:pt x="10058" y="132627"/>
                </a:cubicBezTo>
                <a:cubicBezTo>
                  <a:pt x="9278" y="119261"/>
                  <a:pt x="8681" y="113541"/>
                  <a:pt x="7693" y="106887"/>
                </a:cubicBezTo>
                <a:cubicBezTo>
                  <a:pt x="6988" y="103753"/>
                  <a:pt x="4624" y="102255"/>
                  <a:pt x="4130" y="92700"/>
                </a:cubicBezTo>
                <a:cubicBezTo>
                  <a:pt x="3301" y="81779"/>
                  <a:pt x="1888" y="44053"/>
                  <a:pt x="1200" y="28603"/>
                </a:cubicBezTo>
                <a:cubicBezTo>
                  <a:pt x="945" y="20827"/>
                  <a:pt x="125" y="6008"/>
                  <a:pt x="0" y="0"/>
                </a:cubicBezTo>
              </a:path>
            </a:pathLst>
          </a:custGeom>
          <a:noFill/>
          <a:ln w="127000">
            <a:solidFill>
              <a:srgbClr val="FF0000">
                <a:alpha val="90000"/>
              </a:srgbClr>
            </a:solidFill>
            <a:headEnd type="triangle" w="med" len="sm"/>
            <a:tailEnd type="triangle" w="med" len="sm"/>
          </a:ln>
          <a:effectLst>
            <a:outerShdw blurRad="127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3" name="楕円 122">
            <a:extLst>
              <a:ext uri="{FF2B5EF4-FFF2-40B4-BE49-F238E27FC236}">
                <a16:creationId xmlns:a16="http://schemas.microsoft.com/office/drawing/2014/main" id="{59BE3DDF-AEC9-4D62-B0F7-0CFC6F0F8FF1}"/>
              </a:ext>
            </a:extLst>
          </p:cNvPr>
          <p:cNvSpPr>
            <a:spLocks noChangeAspect="1"/>
          </p:cNvSpPr>
          <p:nvPr/>
        </p:nvSpPr>
        <p:spPr>
          <a:xfrm>
            <a:off x="-1592473" y="3344927"/>
            <a:ext cx="67921" cy="67921"/>
          </a:xfrm>
          <a:prstGeom prst="ellipse">
            <a:avLst/>
          </a:prstGeom>
          <a:solidFill>
            <a:srgbClr val="92D050"/>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124" name="楕円 123">
            <a:extLst>
              <a:ext uri="{FF2B5EF4-FFF2-40B4-BE49-F238E27FC236}">
                <a16:creationId xmlns:a16="http://schemas.microsoft.com/office/drawing/2014/main" id="{3B9DFC47-C927-4C2B-A1E1-3148D44FF218}"/>
              </a:ext>
            </a:extLst>
          </p:cNvPr>
          <p:cNvSpPr>
            <a:spLocks noChangeAspect="1"/>
          </p:cNvSpPr>
          <p:nvPr/>
        </p:nvSpPr>
        <p:spPr>
          <a:xfrm>
            <a:off x="-2371764" y="1995978"/>
            <a:ext cx="67921" cy="67921"/>
          </a:xfrm>
          <a:prstGeom prst="ellipse">
            <a:avLst/>
          </a:prstGeom>
          <a:solidFill>
            <a:srgbClr val="92D050"/>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grpSp>
        <p:nvGrpSpPr>
          <p:cNvPr id="144" name="グループ化 3">
            <a:extLst>
              <a:ext uri="{FF2B5EF4-FFF2-40B4-BE49-F238E27FC236}">
                <a16:creationId xmlns:a16="http://schemas.microsoft.com/office/drawing/2014/main" id="{209AF4C4-E985-47DC-BA63-ED7CA24E7E8B}"/>
              </a:ext>
            </a:extLst>
          </p:cNvPr>
          <p:cNvGrpSpPr>
            <a:grpSpLocks noChangeAspect="1"/>
          </p:cNvGrpSpPr>
          <p:nvPr/>
        </p:nvGrpSpPr>
        <p:grpSpPr bwMode="auto">
          <a:xfrm>
            <a:off x="-1850164" y="4923000"/>
            <a:ext cx="255587" cy="246063"/>
            <a:chOff x="2663825" y="1838325"/>
            <a:chExt cx="255588" cy="246063"/>
          </a:xfrm>
        </p:grpSpPr>
        <p:sp>
          <p:nvSpPr>
            <p:cNvPr id="145" name="AutoShape 145">
              <a:extLst>
                <a:ext uri="{FF2B5EF4-FFF2-40B4-BE49-F238E27FC236}">
                  <a16:creationId xmlns:a16="http://schemas.microsoft.com/office/drawing/2014/main" id="{611EA8A6-211C-4F3C-9606-63549E5E72E8}"/>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46" name="Freeform 146">
              <a:extLst>
                <a:ext uri="{FF2B5EF4-FFF2-40B4-BE49-F238E27FC236}">
                  <a16:creationId xmlns:a16="http://schemas.microsoft.com/office/drawing/2014/main" id="{4BE6DD81-BBCC-4287-AEAB-60AB8DA46FE1}"/>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147" name="Freeform 147">
              <a:extLst>
                <a:ext uri="{FF2B5EF4-FFF2-40B4-BE49-F238E27FC236}">
                  <a16:creationId xmlns:a16="http://schemas.microsoft.com/office/drawing/2014/main" id="{702EEC87-F8BF-47AC-A3B9-FEBFCFF7DCEE}"/>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8" name="Rectangle 148">
              <a:extLst>
                <a:ext uri="{FF2B5EF4-FFF2-40B4-BE49-F238E27FC236}">
                  <a16:creationId xmlns:a16="http://schemas.microsoft.com/office/drawing/2014/main" id="{D6CA3D99-32BE-4EAC-9F11-4C49AF5A7485}"/>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371</a:t>
              </a:r>
              <a:endParaRPr lang="en-US" altLang="ja-JP" sz="1000" b="0" spc="-100" dirty="0">
                <a:latin typeface="HGPｺﾞｼｯｸE" pitchFamily="50" charset="-128"/>
                <a:ea typeface="HGPｺﾞｼｯｸE" pitchFamily="50" charset="-128"/>
              </a:endParaRPr>
            </a:p>
          </p:txBody>
        </p:sp>
      </p:grpSp>
      <p:sp>
        <p:nvSpPr>
          <p:cNvPr id="150" name="楕円 149">
            <a:extLst>
              <a:ext uri="{FF2B5EF4-FFF2-40B4-BE49-F238E27FC236}">
                <a16:creationId xmlns:a16="http://schemas.microsoft.com/office/drawing/2014/main" id="{63EFF140-52E2-48B3-B17E-50AB53AD2362}"/>
              </a:ext>
            </a:extLst>
          </p:cNvPr>
          <p:cNvSpPr>
            <a:spLocks noChangeAspect="1"/>
          </p:cNvSpPr>
          <p:nvPr/>
        </p:nvSpPr>
        <p:spPr>
          <a:xfrm>
            <a:off x="-2047245" y="4792247"/>
            <a:ext cx="67921" cy="67921"/>
          </a:xfrm>
          <a:prstGeom prst="ellipse">
            <a:avLst/>
          </a:prstGeom>
          <a:solidFill>
            <a:srgbClr val="92D050"/>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pic>
        <p:nvPicPr>
          <p:cNvPr id="84" name="図 83">
            <a:extLst>
              <a:ext uri="{FF2B5EF4-FFF2-40B4-BE49-F238E27FC236}">
                <a16:creationId xmlns:a16="http://schemas.microsoft.com/office/drawing/2014/main" id="{BFA64702-DF39-4BC2-8FA3-A826A0F3E1CF}"/>
              </a:ext>
            </a:extLst>
          </p:cNvPr>
          <p:cNvPicPr>
            <a:picLocks noChangeAspect="1"/>
          </p:cNvPicPr>
          <p:nvPr/>
        </p:nvPicPr>
        <p:blipFill>
          <a:blip r:embed="rId5"/>
          <a:stretch>
            <a:fillRect/>
          </a:stretch>
        </p:blipFill>
        <p:spPr>
          <a:xfrm>
            <a:off x="11349" y="882022"/>
            <a:ext cx="6001713" cy="4750344"/>
          </a:xfrm>
          <a:prstGeom prst="rect">
            <a:avLst/>
          </a:prstGeom>
        </p:spPr>
      </p:pic>
    </p:spTree>
    <p:extLst>
      <p:ext uri="{BB962C8B-B14F-4D97-AF65-F5344CB8AC3E}">
        <p14:creationId xmlns:p14="http://schemas.microsoft.com/office/powerpoint/2010/main" val="1052809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67F81E-D137-6C19-24B1-61C1259AD232}"/>
              </a:ext>
            </a:extLst>
          </p:cNvPr>
          <p:cNvSpPr>
            <a:spLocks noGrp="1" noChangeArrowheads="1"/>
          </p:cNvSpPr>
          <p:nvPr>
            <p:ph type="title"/>
          </p:nvPr>
        </p:nvSpPr>
        <p:spPr>
          <a:xfrm>
            <a:off x="-22225" y="-12700"/>
            <a:ext cx="9166225" cy="561975"/>
          </a:xfrm>
          <a:gradFill rotWithShape="1">
            <a:gsLst>
              <a:gs pos="0">
                <a:schemeClr val="accent1"/>
              </a:gs>
              <a:gs pos="50000">
                <a:schemeClr val="bg1"/>
              </a:gs>
              <a:gs pos="100000">
                <a:schemeClr val="accent1"/>
              </a:gs>
            </a:gsLst>
            <a:lin ang="5400000" scaled="1"/>
          </a:gradFill>
        </p:spPr>
        <p:txBody>
          <a:bodyPr wrap="none" lIns="91435" tIns="45717" rIns="91435" bIns="45717"/>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３．事業の進捗の見込み、コスト縮減の工夫等</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867" name="スライド番号プレースホルダー 3">
            <a:extLst>
              <a:ext uri="{FF2B5EF4-FFF2-40B4-BE49-F238E27FC236}">
                <a16:creationId xmlns:a16="http://schemas.microsoft.com/office/drawing/2014/main" id="{F44E28E0-739E-41A3-47E2-004A50750DF4}"/>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DEA9A30-5FBB-4822-B9A7-34C36B645685}" type="slidenum">
              <a:rPr lang="ja-JP" altLang="en-US" sz="2000" smtClean="0">
                <a:latin typeface="Arial" panose="020B0604020202020204" pitchFamily="34" charset="0"/>
              </a:rPr>
              <a:pPr>
                <a:spcBef>
                  <a:spcPct val="0"/>
                </a:spcBef>
                <a:buFontTx/>
                <a:buNone/>
              </a:pPr>
              <a:t>15</a:t>
            </a:fld>
            <a:endParaRPr lang="ja-JP" altLang="en-US" sz="2000">
              <a:latin typeface="Arial" panose="020B0604020202020204" pitchFamily="34" charset="0"/>
            </a:endParaRPr>
          </a:p>
        </p:txBody>
      </p:sp>
      <p:sp>
        <p:nvSpPr>
          <p:cNvPr id="36868" name="正方形/長方形 4">
            <a:extLst>
              <a:ext uri="{FF2B5EF4-FFF2-40B4-BE49-F238E27FC236}">
                <a16:creationId xmlns:a16="http://schemas.microsoft.com/office/drawing/2014/main" id="{DCDF8EF2-09B4-78C0-2AE6-223873B92CC4}"/>
              </a:ext>
            </a:extLst>
          </p:cNvPr>
          <p:cNvSpPr>
            <a:spLocks noChangeArrowheads="1"/>
          </p:cNvSpPr>
          <p:nvPr/>
        </p:nvSpPr>
        <p:spPr bwMode="auto">
          <a:xfrm>
            <a:off x="-12700" y="620688"/>
            <a:ext cx="354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事業の進捗の見込みの視点</a:t>
            </a:r>
          </a:p>
        </p:txBody>
      </p:sp>
      <p:sp>
        <p:nvSpPr>
          <p:cNvPr id="36869" name="テキスト ボックス 7">
            <a:extLst>
              <a:ext uri="{FF2B5EF4-FFF2-40B4-BE49-F238E27FC236}">
                <a16:creationId xmlns:a16="http://schemas.microsoft.com/office/drawing/2014/main" id="{5AC7C106-F85C-25B4-59AA-881A43232C89}"/>
              </a:ext>
            </a:extLst>
          </p:cNvPr>
          <p:cNvSpPr txBox="1">
            <a:spLocks noChangeArrowheads="1"/>
          </p:cNvSpPr>
          <p:nvPr/>
        </p:nvSpPr>
        <p:spPr bwMode="auto">
          <a:xfrm>
            <a:off x="215900" y="993502"/>
            <a:ext cx="8316913" cy="923330"/>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6</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(2024</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7</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(2025</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度：測量・設計</a:t>
            </a: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8</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(2026</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10</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(2028</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度：用地測量・買収</a:t>
            </a: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11</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(2029</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15</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(2033</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度：工事</a:t>
            </a: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36870" name="正方形/長方形 4">
            <a:extLst>
              <a:ext uri="{FF2B5EF4-FFF2-40B4-BE49-F238E27FC236}">
                <a16:creationId xmlns:a16="http://schemas.microsoft.com/office/drawing/2014/main" id="{CF54F17A-E738-7654-622B-7FEDADD34E2D}"/>
              </a:ext>
            </a:extLst>
          </p:cNvPr>
          <p:cNvSpPr>
            <a:spLocks noChangeArrowheads="1"/>
          </p:cNvSpPr>
          <p:nvPr/>
        </p:nvSpPr>
        <p:spPr bwMode="auto">
          <a:xfrm>
            <a:off x="35496" y="2178304"/>
            <a:ext cx="483016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■コスト縮減や代替案等の可能性の視点</a:t>
            </a:r>
            <a:endParaRPr lang="ja-JP" altLang="en-US" sz="2000" b="1" dirty="0">
              <a:latin typeface="Arial" panose="020B0604020202020204" pitchFamily="34" charset="0"/>
            </a:endParaRPr>
          </a:p>
        </p:txBody>
      </p:sp>
      <p:sp>
        <p:nvSpPr>
          <p:cNvPr id="36871" name="テキスト ボックス 7">
            <a:extLst>
              <a:ext uri="{FF2B5EF4-FFF2-40B4-BE49-F238E27FC236}">
                <a16:creationId xmlns:a16="http://schemas.microsoft.com/office/drawing/2014/main" id="{9845DB81-B519-E1C6-D4B7-C29C4943F69D}"/>
              </a:ext>
            </a:extLst>
          </p:cNvPr>
          <p:cNvSpPr txBox="1">
            <a:spLocks noChangeArrowheads="1"/>
          </p:cNvSpPr>
          <p:nvPr/>
        </p:nvSpPr>
        <p:spPr bwMode="auto">
          <a:xfrm>
            <a:off x="222250" y="2578875"/>
            <a:ext cx="8526214" cy="3658437"/>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None/>
            </a:pP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コスト縮減</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・電線共同溝の整備にあたり、①浅層埋設方式を活用することによる掘削土量の</a:t>
            </a: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　削減、支障物移設の減少によるコスト縮減方法や、②管路部へＦＥＰ管を採用</a:t>
            </a: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　することによる材料費の削減、施工の省力化によるコスト縮減方法の導入を検</a:t>
            </a: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　討していく。</a:t>
            </a:r>
          </a:p>
          <a:p>
            <a:pPr eaLnBrk="1" hangingPunct="1">
              <a:spcBef>
                <a:spcPct val="0"/>
              </a:spcBef>
              <a:buFontTx/>
              <a:buNone/>
            </a:pP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pPr>
            <a:r>
              <a:rPr lang="en-US" altLang="ja-JP" sz="1800" dirty="0">
                <a:solidFill>
                  <a:schemeClr val="tx1"/>
                </a:solidFill>
                <a:latin typeface="ＭＳ ゴシック" panose="020B0609070205080204" pitchFamily="49" charset="-128"/>
                <a:ea typeface="ＭＳ ゴシック" panose="020B0609070205080204" pitchFamily="49" charset="-128"/>
              </a:rPr>
              <a:t>【</a:t>
            </a:r>
            <a:r>
              <a:rPr lang="ja-JP" altLang="en-US" sz="1800" dirty="0">
                <a:solidFill>
                  <a:schemeClr val="tx1"/>
                </a:solidFill>
                <a:latin typeface="ＭＳ ゴシック" panose="020B0609070205080204" pitchFamily="49" charset="-128"/>
                <a:ea typeface="ＭＳ ゴシック" panose="020B0609070205080204" pitchFamily="49" charset="-128"/>
              </a:rPr>
              <a:t>代替案立案等の可能性</a:t>
            </a:r>
            <a:r>
              <a:rPr lang="en-US" altLang="ja-JP" sz="1800" dirty="0">
                <a:solidFill>
                  <a:schemeClr val="tx1"/>
                </a:solidFill>
                <a:latin typeface="ＭＳ ゴシック" panose="020B0609070205080204" pitchFamily="49" charset="-128"/>
                <a:ea typeface="ＭＳ ゴシック" panose="020B0609070205080204" pitchFamily="49" charset="-128"/>
              </a:rPr>
              <a:t>】</a:t>
            </a: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ts val="2200"/>
              </a:lnSpc>
              <a:buNone/>
              <a:defRPr/>
            </a:pPr>
            <a:r>
              <a:rPr lang="ja-JP" altLang="en-US" sz="1800" dirty="0">
                <a:latin typeface="ＭＳ ゴシック" panose="020B0609070205080204" pitchFamily="49" charset="-128"/>
                <a:ea typeface="ＭＳ ゴシック" panose="020B0609070205080204" pitchFamily="49" charset="-128"/>
              </a:rPr>
              <a:t>・本事業は都市計画決定に基づき実施するものである。</a:t>
            </a:r>
          </a:p>
          <a:p>
            <a:pPr>
              <a:lnSpc>
                <a:spcPts val="2200"/>
              </a:lnSpc>
              <a:buNone/>
              <a:defRPr/>
            </a:pPr>
            <a:r>
              <a:rPr lang="ja-JP" altLang="en-US" sz="1800" dirty="0">
                <a:latin typeface="ＭＳ ゴシック" panose="020B0609070205080204" pitchFamily="49" charset="-128"/>
                <a:ea typeface="ＭＳ ゴシック" panose="020B0609070205080204" pitchFamily="49" charset="-128"/>
              </a:rPr>
              <a:t>・令和</a:t>
            </a:r>
            <a:r>
              <a:rPr lang="en-US" altLang="ja-JP" sz="1800" dirty="0">
                <a:latin typeface="ＭＳ ゴシック" panose="020B0609070205080204" pitchFamily="49" charset="-128"/>
                <a:ea typeface="ＭＳ ゴシック" panose="020B0609070205080204" pitchFamily="49" charset="-128"/>
              </a:rPr>
              <a:t>5</a:t>
            </a:r>
            <a:r>
              <a:rPr lang="ja-JP" altLang="en-US" sz="1800" dirty="0">
                <a:latin typeface="ＭＳ ゴシック" panose="020B0609070205080204" pitchFamily="49" charset="-128"/>
                <a:ea typeface="ＭＳ ゴシック" panose="020B0609070205080204" pitchFamily="49" charset="-128"/>
              </a:rPr>
              <a:t>年</a:t>
            </a:r>
            <a:r>
              <a:rPr lang="en-US" altLang="ja-JP" sz="1800" dirty="0">
                <a:latin typeface="ＭＳ ゴシック" panose="020B0609070205080204" pitchFamily="49" charset="-128"/>
                <a:ea typeface="ＭＳ ゴシック" panose="020B0609070205080204" pitchFamily="49" charset="-128"/>
              </a:rPr>
              <a:t>3</a:t>
            </a:r>
            <a:r>
              <a:rPr lang="ja-JP" altLang="en-US" sz="1800" dirty="0">
                <a:latin typeface="ＭＳ ゴシック" panose="020B0609070205080204" pitchFamily="49" charset="-128"/>
                <a:ea typeface="ＭＳ ゴシック" panose="020B0609070205080204" pitchFamily="49" charset="-128"/>
              </a:rPr>
              <a:t>月に「</a:t>
            </a:r>
            <a:r>
              <a:rPr lang="zh-TW" altLang="en-US" sz="1800" dirty="0">
                <a:latin typeface="ＭＳ ゴシック" panose="020B0609070205080204" pitchFamily="49" charset="-128"/>
                <a:ea typeface="ＭＳ ゴシック" panose="020B0609070205080204" pitchFamily="49" charset="-128"/>
              </a:rPr>
              <a:t>河内長野市小山田西土地区画整理準備組合</a:t>
            </a:r>
            <a:r>
              <a:rPr lang="ja-JP" altLang="en-US" sz="1800" dirty="0">
                <a:latin typeface="ＭＳ ゴシック" panose="020B0609070205080204" pitchFamily="49" charset="-128"/>
                <a:ea typeface="ＭＳ ゴシック" panose="020B0609070205080204" pitchFamily="49" charset="-128"/>
              </a:rPr>
              <a:t>」が設立され、事業</a:t>
            </a:r>
            <a:endParaRPr lang="en-US" altLang="ja-JP" sz="1800" dirty="0">
              <a:latin typeface="ＭＳ ゴシック" panose="020B0609070205080204" pitchFamily="49" charset="-128"/>
              <a:ea typeface="ＭＳ ゴシック" panose="020B0609070205080204" pitchFamily="49" charset="-128"/>
            </a:endParaRPr>
          </a:p>
          <a:p>
            <a:pPr>
              <a:lnSpc>
                <a:spcPts val="2200"/>
              </a:lnSpc>
              <a:buNone/>
              <a:defRPr/>
            </a:pPr>
            <a:r>
              <a:rPr lang="ja-JP" altLang="en-US" sz="1800" dirty="0">
                <a:latin typeface="ＭＳ ゴシック" panose="020B0609070205080204" pitchFamily="49" charset="-128"/>
                <a:ea typeface="ＭＳ ゴシック" panose="020B0609070205080204" pitchFamily="49" charset="-128"/>
              </a:rPr>
              <a:t>　組合による本路線沿線の土地区画整理事業を進める環境が整っている。</a:t>
            </a:r>
            <a:endParaRPr lang="en-US" altLang="ja-JP" sz="1800" dirty="0">
              <a:latin typeface="ＭＳ ゴシック" panose="020B0609070205080204" pitchFamily="49" charset="-128"/>
              <a:ea typeface="ＭＳ ゴシック" panose="020B0609070205080204" pitchFamily="49" charset="-128"/>
            </a:endParaRPr>
          </a:p>
          <a:p>
            <a:pPr>
              <a:lnSpc>
                <a:spcPts val="2200"/>
              </a:lnSpc>
              <a:buNone/>
              <a:defRPr/>
            </a:pP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以上のことから、原案が適切である。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スライド番号プレースホルダー 3">
            <a:extLst>
              <a:ext uri="{FF2B5EF4-FFF2-40B4-BE49-F238E27FC236}">
                <a16:creationId xmlns:a16="http://schemas.microsoft.com/office/drawing/2014/main" id="{1A4667A8-4249-3049-7FC1-B6C9A5AE5097}"/>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6DE8EE1B-B84D-4809-AD0F-1153E16578D3}" type="slidenum">
              <a:rPr lang="ja-JP" altLang="en-US" sz="2000" smtClean="0">
                <a:latin typeface="Arial" panose="020B0604020202020204" pitchFamily="34" charset="0"/>
              </a:rPr>
              <a:pPr>
                <a:spcBef>
                  <a:spcPct val="0"/>
                </a:spcBef>
                <a:buFontTx/>
                <a:buNone/>
              </a:pPr>
              <a:t>16</a:t>
            </a:fld>
            <a:endParaRPr lang="ja-JP" altLang="en-US" sz="2000">
              <a:latin typeface="Arial" panose="020B0604020202020204" pitchFamily="34" charset="0"/>
            </a:endParaRPr>
          </a:p>
        </p:txBody>
      </p:sp>
      <p:sp>
        <p:nvSpPr>
          <p:cNvPr id="7" name="Rectangle 2">
            <a:extLst>
              <a:ext uri="{FF2B5EF4-FFF2-40B4-BE49-F238E27FC236}">
                <a16:creationId xmlns:a16="http://schemas.microsoft.com/office/drawing/2014/main" id="{90000123-FECB-82DB-A1F3-06DCD5A69A85}"/>
              </a:ext>
            </a:extLst>
          </p:cNvPr>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4">
            <a:extLst>
              <a:ext uri="{FF2B5EF4-FFF2-40B4-BE49-F238E27FC236}">
                <a16:creationId xmlns:a16="http://schemas.microsoft.com/office/drawing/2014/main" id="{CA5EDDF2-073C-B5C6-D8FE-C02AF5998198}"/>
              </a:ext>
            </a:extLst>
          </p:cNvPr>
          <p:cNvSpPr/>
          <p:nvPr/>
        </p:nvSpPr>
        <p:spPr>
          <a:xfrm>
            <a:off x="287337" y="836712"/>
            <a:ext cx="8569325" cy="5405685"/>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altLang="ja-JP" sz="300" dirty="0">
              <a:solidFill>
                <a:srgbClr val="FF0000"/>
              </a:solidFill>
              <a:latin typeface="ＭＳ ゴシック" panose="020B0609070205080204" pitchFamily="49" charset="-128"/>
              <a:ea typeface="ＭＳ ゴシック" panose="020B0609070205080204" pitchFamily="49" charset="-128"/>
            </a:endParaRPr>
          </a:p>
          <a:p>
            <a:pPr eaLnBrk="1" hangingPunct="1">
              <a:defRPr/>
            </a:pPr>
            <a:r>
              <a:rPr lang="ja-JP" altLang="en-US" sz="2800" dirty="0">
                <a:solidFill>
                  <a:schemeClr val="tx1"/>
                </a:solidFill>
                <a:latin typeface="ＭＳ ゴシック" panose="020B0609070205080204" pitchFamily="49" charset="-128"/>
                <a:ea typeface="ＭＳ ゴシック" panose="020B0609070205080204" pitchFamily="49" charset="-128"/>
              </a:rPr>
              <a:t>〇事業実施</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eaLnBrk="1" hangingPunct="1">
              <a:defRPr/>
            </a:pPr>
            <a:endParaRPr lang="en-US" altLang="ja-JP" sz="10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2000" dirty="0">
                <a:solidFill>
                  <a:prstClr val="black"/>
                </a:solidFill>
                <a:latin typeface="ＭＳ ゴシック" panose="020B0609070205080204" pitchFamily="49" charset="-128"/>
                <a:ea typeface="ＭＳ ゴシック" panose="020B0609070205080204" pitchFamily="49" charset="-128"/>
              </a:rPr>
              <a:t>＜判断の理由＞</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・堺市域から河内長野市域を経由し、和歌山県を結ぶ新たな道路ネットワークが形成され、</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　大阪南部地域及び地域相互の交流促進や物流の効率化に寄与すること。</a:t>
            </a:r>
          </a:p>
          <a:p>
            <a:pPr eaLnBrk="1" hangingPunct="1">
              <a:defRPr/>
            </a:pP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・後方支援活動拠点である赤峰市民広場と、堺市域の広域緊急交通路である富田林泉大津</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　線や堺かつらぎ線、阪和自動車道堺</a:t>
            </a:r>
            <a:r>
              <a:rPr lang="en-US" altLang="ja-JP" sz="1600" dirty="0">
                <a:solidFill>
                  <a:prstClr val="black"/>
                </a:solidFill>
                <a:latin typeface="ＭＳ ゴシック" panose="020B0609070205080204" pitchFamily="49" charset="-128"/>
                <a:ea typeface="ＭＳ ゴシック" panose="020B0609070205080204" pitchFamily="49" charset="-128"/>
              </a:rPr>
              <a:t>IC</a:t>
            </a:r>
            <a:r>
              <a:rPr lang="ja-JP" altLang="en-US" sz="1600" dirty="0">
                <a:solidFill>
                  <a:prstClr val="black"/>
                </a:solidFill>
                <a:latin typeface="ＭＳ ゴシック" panose="020B0609070205080204" pitchFamily="49" charset="-128"/>
                <a:ea typeface="ＭＳ ゴシック" panose="020B0609070205080204" pitchFamily="49" charset="-128"/>
              </a:rPr>
              <a:t>等を接続することで、防災機能が向上すること。</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・河内長野市が進めているまちづくりと合わせて整備することで、道路の整備効果がより</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　一層発揮され、地域の活性化に寄与すること。</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・地元市より早期整備要望があること。</a:t>
            </a:r>
          </a:p>
          <a:p>
            <a:pPr eaLnBrk="1" hangingPunct="1">
              <a:defRPr/>
            </a:pPr>
            <a:endParaRPr lang="en-US" altLang="ja-JP" sz="1600" dirty="0">
              <a:solidFill>
                <a:schemeClr val="tx1"/>
              </a:solidFill>
              <a:latin typeface="ＭＳ ゴシック" panose="020B0609070205080204" pitchFamily="49" charset="-128"/>
              <a:ea typeface="ＭＳ ゴシック" panose="020B0609070205080204" pitchFamily="49" charset="-128"/>
            </a:endParaRPr>
          </a:p>
          <a:p>
            <a:pPr eaLnBrk="1" hangingPunct="1">
              <a:defRPr/>
            </a:pPr>
            <a:r>
              <a:rPr lang="ja-JP" altLang="ja-JP" sz="1600" dirty="0">
                <a:solidFill>
                  <a:schemeClr val="tx1"/>
                </a:solidFill>
                <a:latin typeface="ＭＳ ゴシック" panose="020B0609070205080204" pitchFamily="49" charset="-128"/>
                <a:ea typeface="ＭＳ ゴシック" panose="020B0609070205080204" pitchFamily="49" charset="-128"/>
              </a:rPr>
              <a:t>以上の</a:t>
            </a:r>
            <a:r>
              <a:rPr lang="ja-JP" altLang="en-US" sz="1600" dirty="0">
                <a:solidFill>
                  <a:schemeClr val="tx1"/>
                </a:solidFill>
                <a:latin typeface="ＭＳ ゴシック" panose="020B0609070205080204" pitchFamily="49" charset="-128"/>
                <a:ea typeface="ＭＳ ゴシック" panose="020B0609070205080204" pitchFamily="49" charset="-128"/>
              </a:rPr>
              <a:t>理由</a:t>
            </a:r>
            <a:r>
              <a:rPr lang="ja-JP" altLang="ja-JP" sz="1600" dirty="0">
                <a:solidFill>
                  <a:schemeClr val="tx1"/>
                </a:solidFill>
                <a:latin typeface="ＭＳ ゴシック" panose="020B0609070205080204" pitchFamily="49" charset="-128"/>
                <a:ea typeface="ＭＳ ゴシック" panose="020B0609070205080204" pitchFamily="49" charset="-128"/>
              </a:rPr>
              <a:t>から、事業</a:t>
            </a:r>
            <a:r>
              <a:rPr lang="ja-JP" altLang="en-US" sz="1600" dirty="0">
                <a:solidFill>
                  <a:schemeClr val="tx1"/>
                </a:solidFill>
                <a:latin typeface="ＭＳ ゴシック" panose="020B0609070205080204" pitchFamily="49" charset="-128"/>
                <a:ea typeface="ＭＳ ゴシック" panose="020B0609070205080204" pitchFamily="49" charset="-128"/>
              </a:rPr>
              <a:t>を実施</a:t>
            </a:r>
            <a:r>
              <a:rPr lang="ja-JP" altLang="ja-JP" sz="1600" dirty="0">
                <a:solidFill>
                  <a:schemeClr val="tx1"/>
                </a:solidFill>
                <a:latin typeface="ＭＳ ゴシック" panose="020B0609070205080204" pitchFamily="49" charset="-128"/>
                <a:ea typeface="ＭＳ ゴシック" panose="020B0609070205080204" pitchFamily="49" charset="-128"/>
              </a:rPr>
              <a:t>する。</a:t>
            </a:r>
            <a:endParaRPr lang="en-US" altLang="ja-JP" sz="1600" dirty="0">
              <a:solidFill>
                <a:schemeClr val="tx1"/>
              </a:solidFill>
              <a:latin typeface="ＭＳ ゴシック" panose="020B0609070205080204" pitchFamily="49" charset="-128"/>
              <a:ea typeface="ＭＳ ゴシック" panose="020B0609070205080204" pitchFamily="49" charset="-128"/>
            </a:endParaRPr>
          </a:p>
          <a:p>
            <a:pPr eaLnBrk="1" hangingPunct="1">
              <a:defRPr/>
            </a:pP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D5ACD230-8990-47CE-A289-33F837254D14}"/>
              </a:ext>
            </a:extLst>
          </p:cNvPr>
          <p:cNvPicPr>
            <a:picLocks noChangeAspect="1"/>
          </p:cNvPicPr>
          <p:nvPr/>
        </p:nvPicPr>
        <p:blipFill rotWithShape="1">
          <a:blip r:embed="rId3"/>
          <a:srcRect l="19119" t="3387" r="6994" b="1605"/>
          <a:stretch/>
        </p:blipFill>
        <p:spPr>
          <a:xfrm>
            <a:off x="75085" y="2937916"/>
            <a:ext cx="4064867" cy="3875460"/>
          </a:xfrm>
          <a:prstGeom prst="rect">
            <a:avLst/>
          </a:prstGeom>
        </p:spPr>
      </p:pic>
      <p:sp>
        <p:nvSpPr>
          <p:cNvPr id="17411" name="正方形/長方形 4">
            <a:extLst>
              <a:ext uri="{FF2B5EF4-FFF2-40B4-BE49-F238E27FC236}">
                <a16:creationId xmlns:a16="http://schemas.microsoft.com/office/drawing/2014/main" id="{C68CC9D8-9B6D-B6BE-5B74-6E42C978114D}"/>
              </a:ext>
            </a:extLst>
          </p:cNvPr>
          <p:cNvSpPr>
            <a:spLocks noChangeArrowheads="1"/>
          </p:cNvSpPr>
          <p:nvPr/>
        </p:nvSpPr>
        <p:spPr bwMode="auto">
          <a:xfrm>
            <a:off x="-54260" y="692696"/>
            <a:ext cx="9252520" cy="176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■事業目的</a:t>
            </a:r>
            <a:endParaRPr lang="en-US" altLang="ja-JP" sz="1600" b="1" dirty="0">
              <a:latin typeface="Arial" panose="020B0604020202020204" pitchFamily="34" charset="0"/>
            </a:endParaRPr>
          </a:p>
          <a:p>
            <a:pPr>
              <a:buNone/>
            </a:pPr>
            <a:r>
              <a:rPr lang="ja-JP" altLang="en-US" sz="1400" dirty="0">
                <a:latin typeface="ＭＳ ゴシック" panose="020B0609070205080204" pitchFamily="49" charset="-128"/>
                <a:ea typeface="ＭＳ ゴシック" panose="020B0609070205080204" pitchFamily="49" charset="-128"/>
              </a:rPr>
              <a:t>　都市計画道路大阪河内長野線は、南河内地域の新たな南北の交通軸を形成し、大阪の成長に資する都市の骨格となる広域幹線道路である。</a:t>
            </a:r>
            <a:endParaRPr lang="en-US" altLang="ja-JP" sz="1400" dirty="0">
              <a:latin typeface="ＭＳ ゴシック" panose="020B0609070205080204" pitchFamily="49" charset="-128"/>
              <a:ea typeface="ＭＳ ゴシック" panose="020B0609070205080204" pitchFamily="49" charset="-128"/>
            </a:endParaRPr>
          </a:p>
          <a:p>
            <a:pPr>
              <a:buNone/>
            </a:pPr>
            <a:r>
              <a:rPr lang="ja-JP" altLang="en-US" sz="1400" dirty="0">
                <a:latin typeface="ＭＳ ゴシック" panose="020B0609070205080204" pitchFamily="49" charset="-128"/>
                <a:ea typeface="ＭＳ ゴシック" panose="020B0609070205080204" pitchFamily="49" charset="-128"/>
              </a:rPr>
              <a:t>　本事業は、堺市域から河内長野市域を経由し、和歌山県橋本市へ至る道路ネットワークを構築し、大阪南部地域の活性化や地域間の交流促進を図る。また、後方支援活動拠点である赤峰市民広場へ接続されることによる防災機能の強化を目的とする。合わせて現在は、河内長野市が小山田西地区で実施するまちづくりの具体化が図られつつあり、まちづくりにも寄与する道路として整備を行う。</a:t>
            </a:r>
          </a:p>
        </p:txBody>
      </p:sp>
      <p:sp>
        <p:nvSpPr>
          <p:cNvPr id="17412" name="スライド番号プレースホルダー 3">
            <a:extLst>
              <a:ext uri="{FF2B5EF4-FFF2-40B4-BE49-F238E27FC236}">
                <a16:creationId xmlns:a16="http://schemas.microsoft.com/office/drawing/2014/main" id="{FC0424CE-D60B-CD0B-97E8-BB7A136D8DDB}"/>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5C6CE3A-74D9-436C-A67B-A83C4DE70C4D}" type="slidenum">
              <a:rPr lang="ja-JP" altLang="en-US" sz="2000" smtClean="0">
                <a:latin typeface="Arial" panose="020B0604020202020204" pitchFamily="34" charset="0"/>
              </a:rPr>
              <a:pPr>
                <a:spcBef>
                  <a:spcPct val="0"/>
                </a:spcBef>
                <a:buFontTx/>
                <a:buNone/>
              </a:pPr>
              <a:t>2</a:t>
            </a:fld>
            <a:endParaRPr lang="ja-JP" altLang="en-US" sz="2000">
              <a:latin typeface="Arial" panose="020B0604020202020204" pitchFamily="34" charset="0"/>
            </a:endParaRPr>
          </a:p>
        </p:txBody>
      </p:sp>
      <p:sp>
        <p:nvSpPr>
          <p:cNvPr id="20" name="タイトル 2">
            <a:extLst>
              <a:ext uri="{FF2B5EF4-FFF2-40B4-BE49-F238E27FC236}">
                <a16:creationId xmlns:a16="http://schemas.microsoft.com/office/drawing/2014/main" id="{C9E0CA54-B921-D207-FF25-9B92551D58CD}"/>
              </a:ext>
            </a:extLst>
          </p:cNvPr>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17414" name="正方形/長方形 2">
            <a:extLst>
              <a:ext uri="{FF2B5EF4-FFF2-40B4-BE49-F238E27FC236}">
                <a16:creationId xmlns:a16="http://schemas.microsoft.com/office/drawing/2014/main" id="{75F7DE2E-45BE-1867-2F44-2EB46E186462}"/>
              </a:ext>
            </a:extLst>
          </p:cNvPr>
          <p:cNvSpPr>
            <a:spLocks noChangeArrowheads="1"/>
          </p:cNvSpPr>
          <p:nvPr/>
        </p:nvSpPr>
        <p:spPr bwMode="auto">
          <a:xfrm>
            <a:off x="-8249" y="2543107"/>
            <a:ext cx="142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■路線位置図</a:t>
            </a:r>
          </a:p>
        </p:txBody>
      </p:sp>
      <p:sp>
        <p:nvSpPr>
          <p:cNvPr id="17450" name="テキスト ボックス 17449">
            <a:extLst>
              <a:ext uri="{FF2B5EF4-FFF2-40B4-BE49-F238E27FC236}">
                <a16:creationId xmlns:a16="http://schemas.microsoft.com/office/drawing/2014/main" id="{A37379EB-5A1F-D972-AD26-6A982069A697}"/>
              </a:ext>
            </a:extLst>
          </p:cNvPr>
          <p:cNvSpPr txBox="1"/>
          <p:nvPr/>
        </p:nvSpPr>
        <p:spPr>
          <a:xfrm>
            <a:off x="7967731" y="6685329"/>
            <a:ext cx="857927" cy="200055"/>
          </a:xfrm>
          <a:prstGeom prst="rect">
            <a:avLst/>
          </a:prstGeom>
          <a:noFill/>
        </p:spPr>
        <p:txBody>
          <a:bodyPr wrap="none" rtlCol="0">
            <a:spAutoFit/>
          </a:bodyPr>
          <a:lstStyle/>
          <a:p>
            <a:r>
              <a:rPr lang="ja-JP" altLang="en-US" sz="700" dirty="0">
                <a:solidFill>
                  <a:schemeClr val="tx1"/>
                </a:solidFill>
              </a:rPr>
              <a:t>出典：地理院地図</a:t>
            </a:r>
            <a:endParaRPr kumimoji="1" lang="ja-JP" altLang="en-US" sz="700" dirty="0">
              <a:solidFill>
                <a:schemeClr val="tx1"/>
              </a:solidFill>
            </a:endParaRPr>
          </a:p>
        </p:txBody>
      </p:sp>
      <p:sp>
        <p:nvSpPr>
          <p:cNvPr id="140" name="正方形/長方形 2">
            <a:extLst>
              <a:ext uri="{FF2B5EF4-FFF2-40B4-BE49-F238E27FC236}">
                <a16:creationId xmlns:a16="http://schemas.microsoft.com/office/drawing/2014/main" id="{75F7DE2E-45BE-1867-2F44-2EB46E186462}"/>
              </a:ext>
            </a:extLst>
          </p:cNvPr>
          <p:cNvSpPr>
            <a:spLocks noChangeArrowheads="1"/>
          </p:cNvSpPr>
          <p:nvPr/>
        </p:nvSpPr>
        <p:spPr bwMode="auto">
          <a:xfrm>
            <a:off x="4202616" y="2581441"/>
            <a:ext cx="142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■事業概要図</a:t>
            </a:r>
          </a:p>
        </p:txBody>
      </p:sp>
      <p:pic>
        <p:nvPicPr>
          <p:cNvPr id="16" name="図 15">
            <a:extLst>
              <a:ext uri="{FF2B5EF4-FFF2-40B4-BE49-F238E27FC236}">
                <a16:creationId xmlns:a16="http://schemas.microsoft.com/office/drawing/2014/main" id="{372982E0-0F59-4D10-B0A2-A943CB14F60F}"/>
              </a:ext>
            </a:extLst>
          </p:cNvPr>
          <p:cNvPicPr>
            <a:picLocks noChangeAspect="1"/>
          </p:cNvPicPr>
          <p:nvPr/>
        </p:nvPicPr>
        <p:blipFill>
          <a:blip r:embed="rId4"/>
          <a:stretch>
            <a:fillRect/>
          </a:stretch>
        </p:blipFill>
        <p:spPr>
          <a:xfrm>
            <a:off x="-731" y="4786459"/>
            <a:ext cx="1449518" cy="2055666"/>
          </a:xfrm>
          <a:prstGeom prst="rect">
            <a:avLst/>
          </a:prstGeom>
          <a:solidFill>
            <a:schemeClr val="bg1"/>
          </a:solidFill>
        </p:spPr>
      </p:pic>
      <p:pic>
        <p:nvPicPr>
          <p:cNvPr id="43" name="図 42">
            <a:extLst>
              <a:ext uri="{FF2B5EF4-FFF2-40B4-BE49-F238E27FC236}">
                <a16:creationId xmlns:a16="http://schemas.microsoft.com/office/drawing/2014/main" id="{002ACC8A-8185-402C-A893-10090E89B3F6}"/>
              </a:ext>
            </a:extLst>
          </p:cNvPr>
          <p:cNvPicPr>
            <a:picLocks noChangeAspect="1"/>
          </p:cNvPicPr>
          <p:nvPr/>
        </p:nvPicPr>
        <p:blipFill>
          <a:blip r:embed="rId5"/>
          <a:stretch>
            <a:fillRect/>
          </a:stretch>
        </p:blipFill>
        <p:spPr>
          <a:xfrm>
            <a:off x="1448787" y="6189421"/>
            <a:ext cx="890965" cy="621106"/>
          </a:xfrm>
          <a:prstGeom prst="rect">
            <a:avLst/>
          </a:prstGeom>
        </p:spPr>
      </p:pic>
      <p:pic>
        <p:nvPicPr>
          <p:cNvPr id="60" name="図 59">
            <a:extLst>
              <a:ext uri="{FF2B5EF4-FFF2-40B4-BE49-F238E27FC236}">
                <a16:creationId xmlns:a16="http://schemas.microsoft.com/office/drawing/2014/main" id="{86A2CC79-F468-41E7-A643-44E0969095AC}"/>
              </a:ext>
            </a:extLst>
          </p:cNvPr>
          <p:cNvPicPr>
            <a:picLocks noChangeAspect="1"/>
          </p:cNvPicPr>
          <p:nvPr/>
        </p:nvPicPr>
        <p:blipFill>
          <a:blip r:embed="rId6"/>
          <a:stretch>
            <a:fillRect/>
          </a:stretch>
        </p:blipFill>
        <p:spPr>
          <a:xfrm>
            <a:off x="4149142" y="2921554"/>
            <a:ext cx="4971152" cy="34876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2D87833E-1E50-4521-B405-C28C8700A3F8}"/>
              </a:ext>
            </a:extLst>
          </p:cNvPr>
          <p:cNvGrpSpPr/>
          <p:nvPr/>
        </p:nvGrpSpPr>
        <p:grpSpPr>
          <a:xfrm>
            <a:off x="611560" y="44625"/>
            <a:ext cx="8352928" cy="6813375"/>
            <a:chOff x="1317780" y="726715"/>
            <a:chExt cx="8492362" cy="7695005"/>
          </a:xfrm>
        </p:grpSpPr>
        <p:pic>
          <p:nvPicPr>
            <p:cNvPr id="9" name="図 8">
              <a:extLst>
                <a:ext uri="{FF2B5EF4-FFF2-40B4-BE49-F238E27FC236}">
                  <a16:creationId xmlns:a16="http://schemas.microsoft.com/office/drawing/2014/main" id="{4862B32E-6083-42D7-9A6C-87E0420D7B6C}"/>
                </a:ext>
              </a:extLst>
            </p:cNvPr>
            <p:cNvPicPr>
              <a:picLocks noChangeAspect="1"/>
            </p:cNvPicPr>
            <p:nvPr/>
          </p:nvPicPr>
          <p:blipFill rotWithShape="1">
            <a:blip r:embed="rId2"/>
            <a:srcRect l="12782" b="5971"/>
            <a:stretch/>
          </p:blipFill>
          <p:spPr>
            <a:xfrm>
              <a:off x="1317780" y="3780008"/>
              <a:ext cx="8492362" cy="4641712"/>
            </a:xfrm>
            <a:prstGeom prst="rect">
              <a:avLst/>
            </a:prstGeom>
            <a:solidFill>
              <a:schemeClr val="bg1">
                <a:alpha val="50000"/>
              </a:schemeClr>
            </a:solidFill>
          </p:spPr>
        </p:pic>
        <p:pic>
          <p:nvPicPr>
            <p:cNvPr id="6" name="図 5">
              <a:extLst>
                <a:ext uri="{FF2B5EF4-FFF2-40B4-BE49-F238E27FC236}">
                  <a16:creationId xmlns:a16="http://schemas.microsoft.com/office/drawing/2014/main" id="{C83D1407-ECB9-4AA6-8D23-AC2644D40083}"/>
                </a:ext>
              </a:extLst>
            </p:cNvPr>
            <p:cNvPicPr>
              <a:picLocks noChangeAspect="1"/>
            </p:cNvPicPr>
            <p:nvPr/>
          </p:nvPicPr>
          <p:blipFill rotWithShape="1">
            <a:blip r:embed="rId3"/>
            <a:srcRect l="16814"/>
            <a:stretch/>
          </p:blipFill>
          <p:spPr>
            <a:xfrm>
              <a:off x="1317780" y="726715"/>
              <a:ext cx="7606589" cy="5226770"/>
            </a:xfrm>
            <a:prstGeom prst="rect">
              <a:avLst/>
            </a:prstGeom>
          </p:spPr>
        </p:pic>
      </p:grpSp>
      <p:sp>
        <p:nvSpPr>
          <p:cNvPr id="4" name="スライド番号プレースホルダー 3">
            <a:extLst>
              <a:ext uri="{FF2B5EF4-FFF2-40B4-BE49-F238E27FC236}">
                <a16:creationId xmlns:a16="http://schemas.microsoft.com/office/drawing/2014/main" id="{227FECDD-FEA7-41C2-A775-75B217DA63DF}"/>
              </a:ext>
            </a:extLst>
          </p:cNvPr>
          <p:cNvSpPr>
            <a:spLocks noGrp="1"/>
          </p:cNvSpPr>
          <p:nvPr>
            <p:ph type="sldNum" sz="quarter" idx="12"/>
          </p:nvPr>
        </p:nvSpPr>
        <p:spPr/>
        <p:txBody>
          <a:bodyPr/>
          <a:lstStyle/>
          <a:p>
            <a:pPr>
              <a:defRPr/>
            </a:pPr>
            <a:fld id="{8D094899-72A9-4D45-A1E1-73AD5E6ADBA1}" type="slidenum">
              <a:rPr lang="ja-JP" altLang="en-US" smtClean="0"/>
              <a:pPr>
                <a:defRPr/>
              </a:pPr>
              <a:t>3</a:t>
            </a:fld>
            <a:endParaRPr lang="ja-JP" altLang="en-US"/>
          </a:p>
        </p:txBody>
      </p:sp>
      <p:grpSp>
        <p:nvGrpSpPr>
          <p:cNvPr id="2" name="グループ化 1">
            <a:extLst>
              <a:ext uri="{FF2B5EF4-FFF2-40B4-BE49-F238E27FC236}">
                <a16:creationId xmlns:a16="http://schemas.microsoft.com/office/drawing/2014/main" id="{37186961-A627-40B5-BE4B-95171FCC3808}"/>
              </a:ext>
            </a:extLst>
          </p:cNvPr>
          <p:cNvGrpSpPr/>
          <p:nvPr/>
        </p:nvGrpSpPr>
        <p:grpSpPr>
          <a:xfrm>
            <a:off x="144613" y="5951830"/>
            <a:ext cx="1604962" cy="809422"/>
            <a:chOff x="144613" y="5951830"/>
            <a:chExt cx="1604962" cy="809422"/>
          </a:xfrm>
        </p:grpSpPr>
        <p:sp>
          <p:nvSpPr>
            <p:cNvPr id="11" name="テキスト ボックス 17">
              <a:extLst>
                <a:ext uri="{FF2B5EF4-FFF2-40B4-BE49-F238E27FC236}">
                  <a16:creationId xmlns:a16="http://schemas.microsoft.com/office/drawing/2014/main" id="{B5FC1F46-C67F-4F86-9BC5-23CD8C5B644A}"/>
                </a:ext>
              </a:extLst>
            </p:cNvPr>
            <p:cNvSpPr txBox="1"/>
            <p:nvPr/>
          </p:nvSpPr>
          <p:spPr bwMode="auto">
            <a:xfrm>
              <a:off x="144613" y="5951830"/>
              <a:ext cx="1604962" cy="809422"/>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dirty="0"/>
                <a:t>凡例</a:t>
              </a:r>
              <a:endParaRPr lang="en-US" altLang="ja-JP" dirty="0"/>
            </a:p>
            <a:p>
              <a:pPr>
                <a:defRPr/>
              </a:pPr>
              <a:r>
                <a:rPr lang="ja-JP" altLang="en-US" dirty="0"/>
                <a:t>　　　　　  事業区間</a:t>
              </a:r>
              <a:endParaRPr lang="en-US" altLang="ja-JP" dirty="0"/>
            </a:p>
            <a:p>
              <a:pPr>
                <a:defRPr/>
              </a:pPr>
              <a:r>
                <a:rPr lang="ja-JP" altLang="en-US" dirty="0"/>
                <a:t>　　　　　   整備済み区間</a:t>
              </a:r>
              <a:endParaRPr lang="en-US" altLang="ja-JP" dirty="0"/>
            </a:p>
            <a:p>
              <a:pPr>
                <a:defRPr/>
              </a:pPr>
              <a:r>
                <a:rPr lang="ja-JP" altLang="en-US" dirty="0"/>
                <a:t>　　　　　　未整備区間</a:t>
              </a:r>
              <a:endParaRPr lang="en-US" altLang="ja-JP" dirty="0"/>
            </a:p>
          </p:txBody>
        </p:sp>
        <p:cxnSp>
          <p:nvCxnSpPr>
            <p:cNvPr id="14" name="直線コネクタ 122">
              <a:extLst>
                <a:ext uri="{FF2B5EF4-FFF2-40B4-BE49-F238E27FC236}">
                  <a16:creationId xmlns:a16="http://schemas.microsoft.com/office/drawing/2014/main" id="{1629EA47-1435-4D6C-8E33-D6CDF0397628}"/>
                </a:ext>
              </a:extLst>
            </p:cNvPr>
            <p:cNvCxnSpPr>
              <a:cxnSpLocks noChangeShapeType="1"/>
            </p:cNvCxnSpPr>
            <p:nvPr/>
          </p:nvCxnSpPr>
          <p:spPr bwMode="auto">
            <a:xfrm>
              <a:off x="198588" y="6258707"/>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直線コネクタ 123">
              <a:extLst>
                <a:ext uri="{FF2B5EF4-FFF2-40B4-BE49-F238E27FC236}">
                  <a16:creationId xmlns:a16="http://schemas.microsoft.com/office/drawing/2014/main" id="{6EA6A5B8-6976-4921-B4D9-8A5D5ADC06C9}"/>
                </a:ext>
              </a:extLst>
            </p:cNvPr>
            <p:cNvCxnSpPr>
              <a:cxnSpLocks noChangeShapeType="1"/>
            </p:cNvCxnSpPr>
            <p:nvPr/>
          </p:nvCxnSpPr>
          <p:spPr bwMode="auto">
            <a:xfrm>
              <a:off x="208113" y="6437755"/>
              <a:ext cx="474662" cy="0"/>
            </a:xfrm>
            <a:prstGeom prst="line">
              <a:avLst/>
            </a:prstGeom>
            <a:noFill/>
            <a:ln w="508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直線コネクタ 123">
              <a:extLst>
                <a:ext uri="{FF2B5EF4-FFF2-40B4-BE49-F238E27FC236}">
                  <a16:creationId xmlns:a16="http://schemas.microsoft.com/office/drawing/2014/main" id="{A9144FD2-ECFF-420C-8014-375EAE4D536C}"/>
                </a:ext>
              </a:extLst>
            </p:cNvPr>
            <p:cNvCxnSpPr>
              <a:cxnSpLocks noChangeShapeType="1"/>
            </p:cNvCxnSpPr>
            <p:nvPr/>
          </p:nvCxnSpPr>
          <p:spPr bwMode="auto">
            <a:xfrm>
              <a:off x="215528" y="6608163"/>
              <a:ext cx="474662" cy="0"/>
            </a:xfrm>
            <a:prstGeom prst="line">
              <a:avLst/>
            </a:prstGeom>
            <a:noFill/>
            <a:ln w="412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3" name="テキスト ボックス 29">
            <a:extLst>
              <a:ext uri="{FF2B5EF4-FFF2-40B4-BE49-F238E27FC236}">
                <a16:creationId xmlns:a16="http://schemas.microsoft.com/office/drawing/2014/main" id="{22BBB646-703E-4B1C-9DA9-3BDF74D6C39F}"/>
              </a:ext>
            </a:extLst>
          </p:cNvPr>
          <p:cNvSpPr txBox="1">
            <a:spLocks noChangeArrowheads="1"/>
          </p:cNvSpPr>
          <p:nvPr/>
        </p:nvSpPr>
        <p:spPr bwMode="auto">
          <a:xfrm>
            <a:off x="793202" y="3505148"/>
            <a:ext cx="1107368" cy="307777"/>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b="1" dirty="0">
                <a:solidFill>
                  <a:srgbClr val="00CC00"/>
                </a:solidFill>
                <a:latin typeface="HG丸ｺﾞｼｯｸM-PRO" panose="020F0600000000000000" pitchFamily="50" charset="-128"/>
                <a:ea typeface="HG丸ｺﾞｼｯｸM-PRO" panose="020F0600000000000000" pitchFamily="50" charset="-128"/>
              </a:rPr>
              <a:t>小山田西地区</a:t>
            </a:r>
            <a:endParaRPr lang="en-US" altLang="ja-JP" sz="1000" b="1" dirty="0">
              <a:solidFill>
                <a:srgbClr val="00CC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1000" b="1" dirty="0">
                <a:solidFill>
                  <a:srgbClr val="00CC00"/>
                </a:solidFill>
                <a:latin typeface="HG丸ｺﾞｼｯｸM-PRO" panose="020F0600000000000000" pitchFamily="50" charset="-128"/>
                <a:ea typeface="HG丸ｺﾞｼｯｸM-PRO" panose="020F0600000000000000" pitchFamily="50" charset="-128"/>
              </a:rPr>
              <a:t>土地区画整理事業</a:t>
            </a:r>
          </a:p>
        </p:txBody>
      </p:sp>
      <p:cxnSp>
        <p:nvCxnSpPr>
          <p:cNvPr id="24" name="直線矢印コネクタ 23">
            <a:extLst>
              <a:ext uri="{FF2B5EF4-FFF2-40B4-BE49-F238E27FC236}">
                <a16:creationId xmlns:a16="http://schemas.microsoft.com/office/drawing/2014/main" id="{C04E10B9-4788-4D50-80DE-A2D6AC09C092}"/>
              </a:ext>
            </a:extLst>
          </p:cNvPr>
          <p:cNvCxnSpPr>
            <a:cxnSpLocks/>
            <a:stCxn id="23" idx="0"/>
            <a:endCxn id="18" idx="13"/>
          </p:cNvCxnSpPr>
          <p:nvPr/>
        </p:nvCxnSpPr>
        <p:spPr bwMode="auto">
          <a:xfrm flipV="1">
            <a:off x="1346886" y="2809136"/>
            <a:ext cx="249633" cy="696012"/>
          </a:xfrm>
          <a:prstGeom prst="straightConnector1">
            <a:avLst/>
          </a:prstGeom>
          <a:ln w="15875" cmpd="sng">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34" name="フリーフォーム: 図形 33">
            <a:extLst>
              <a:ext uri="{FF2B5EF4-FFF2-40B4-BE49-F238E27FC236}">
                <a16:creationId xmlns:a16="http://schemas.microsoft.com/office/drawing/2014/main" id="{5F55B93A-DA26-49A6-820E-EBA39B6CD10B}"/>
              </a:ext>
            </a:extLst>
          </p:cNvPr>
          <p:cNvSpPr/>
          <p:nvPr/>
        </p:nvSpPr>
        <p:spPr>
          <a:xfrm>
            <a:off x="4705350" y="590550"/>
            <a:ext cx="3371850" cy="714375"/>
          </a:xfrm>
          <a:custGeom>
            <a:avLst/>
            <a:gdLst>
              <a:gd name="connsiteX0" fmla="*/ 0 w 3371850"/>
              <a:gd name="connsiteY0" fmla="*/ 657225 h 733425"/>
              <a:gd name="connsiteX1" fmla="*/ 180975 w 3371850"/>
              <a:gd name="connsiteY1" fmla="*/ 276225 h 733425"/>
              <a:gd name="connsiteX2" fmla="*/ 295275 w 3371850"/>
              <a:gd name="connsiteY2" fmla="*/ 190500 h 733425"/>
              <a:gd name="connsiteX3" fmla="*/ 2381250 w 3371850"/>
              <a:gd name="connsiteY3" fmla="*/ 0 h 733425"/>
              <a:gd name="connsiteX4" fmla="*/ 2628900 w 3371850"/>
              <a:gd name="connsiteY4" fmla="*/ 228600 h 733425"/>
              <a:gd name="connsiteX5" fmla="*/ 2647950 w 3371850"/>
              <a:gd name="connsiteY5" fmla="*/ 485775 h 733425"/>
              <a:gd name="connsiteX6" fmla="*/ 2638425 w 3371850"/>
              <a:gd name="connsiteY6" fmla="*/ 571500 h 733425"/>
              <a:gd name="connsiteX7" fmla="*/ 3057525 w 3371850"/>
              <a:gd name="connsiteY7" fmla="*/ 733425 h 733425"/>
              <a:gd name="connsiteX8" fmla="*/ 3371850 w 3371850"/>
              <a:gd name="connsiteY8" fmla="*/ 704850 h 733425"/>
              <a:gd name="connsiteX0" fmla="*/ 0 w 3371850"/>
              <a:gd name="connsiteY0" fmla="*/ 657225 h 733425"/>
              <a:gd name="connsiteX1" fmla="*/ 180975 w 3371850"/>
              <a:gd name="connsiteY1" fmla="*/ 276225 h 733425"/>
              <a:gd name="connsiteX2" fmla="*/ 295275 w 3371850"/>
              <a:gd name="connsiteY2" fmla="*/ 190500 h 733425"/>
              <a:gd name="connsiteX3" fmla="*/ 2381250 w 3371850"/>
              <a:gd name="connsiteY3" fmla="*/ 0 h 733425"/>
              <a:gd name="connsiteX4" fmla="*/ 2628900 w 3371850"/>
              <a:gd name="connsiteY4" fmla="*/ 228600 h 733425"/>
              <a:gd name="connsiteX5" fmla="*/ 2647950 w 3371850"/>
              <a:gd name="connsiteY5" fmla="*/ 485775 h 733425"/>
              <a:gd name="connsiteX6" fmla="*/ 2638425 w 3371850"/>
              <a:gd name="connsiteY6" fmla="*/ 571500 h 733425"/>
              <a:gd name="connsiteX7" fmla="*/ 3057525 w 3371850"/>
              <a:gd name="connsiteY7" fmla="*/ 733425 h 733425"/>
              <a:gd name="connsiteX8" fmla="*/ 3371850 w 3371850"/>
              <a:gd name="connsiteY8" fmla="*/ 704850 h 733425"/>
              <a:gd name="connsiteX0" fmla="*/ 0 w 3371850"/>
              <a:gd name="connsiteY0" fmla="*/ 657225 h 733425"/>
              <a:gd name="connsiteX1" fmla="*/ 180975 w 3371850"/>
              <a:gd name="connsiteY1" fmla="*/ 276225 h 733425"/>
              <a:gd name="connsiteX2" fmla="*/ 295275 w 3371850"/>
              <a:gd name="connsiteY2" fmla="*/ 190500 h 733425"/>
              <a:gd name="connsiteX3" fmla="*/ 2381250 w 3371850"/>
              <a:gd name="connsiteY3" fmla="*/ 0 h 733425"/>
              <a:gd name="connsiteX4" fmla="*/ 2628900 w 3371850"/>
              <a:gd name="connsiteY4" fmla="*/ 228600 h 733425"/>
              <a:gd name="connsiteX5" fmla="*/ 2657475 w 3371850"/>
              <a:gd name="connsiteY5" fmla="*/ 361950 h 733425"/>
              <a:gd name="connsiteX6" fmla="*/ 2647950 w 3371850"/>
              <a:gd name="connsiteY6" fmla="*/ 485775 h 733425"/>
              <a:gd name="connsiteX7" fmla="*/ 2638425 w 3371850"/>
              <a:gd name="connsiteY7" fmla="*/ 571500 h 733425"/>
              <a:gd name="connsiteX8" fmla="*/ 3057525 w 3371850"/>
              <a:gd name="connsiteY8" fmla="*/ 733425 h 733425"/>
              <a:gd name="connsiteX9" fmla="*/ 3371850 w 3371850"/>
              <a:gd name="connsiteY9" fmla="*/ 704850 h 733425"/>
              <a:gd name="connsiteX0" fmla="*/ 0 w 3371850"/>
              <a:gd name="connsiteY0" fmla="*/ 657225 h 733425"/>
              <a:gd name="connsiteX1" fmla="*/ 180975 w 3371850"/>
              <a:gd name="connsiteY1" fmla="*/ 276225 h 733425"/>
              <a:gd name="connsiteX2" fmla="*/ 295275 w 3371850"/>
              <a:gd name="connsiteY2" fmla="*/ 190500 h 733425"/>
              <a:gd name="connsiteX3" fmla="*/ 2381250 w 3371850"/>
              <a:gd name="connsiteY3" fmla="*/ 0 h 733425"/>
              <a:gd name="connsiteX4" fmla="*/ 2628900 w 3371850"/>
              <a:gd name="connsiteY4" fmla="*/ 228600 h 733425"/>
              <a:gd name="connsiteX5" fmla="*/ 2657475 w 3371850"/>
              <a:gd name="connsiteY5" fmla="*/ 361950 h 733425"/>
              <a:gd name="connsiteX6" fmla="*/ 2632075 w 3371850"/>
              <a:gd name="connsiteY6" fmla="*/ 457200 h 733425"/>
              <a:gd name="connsiteX7" fmla="*/ 2638425 w 3371850"/>
              <a:gd name="connsiteY7" fmla="*/ 571500 h 733425"/>
              <a:gd name="connsiteX8" fmla="*/ 3057525 w 3371850"/>
              <a:gd name="connsiteY8" fmla="*/ 733425 h 733425"/>
              <a:gd name="connsiteX9" fmla="*/ 3371850 w 3371850"/>
              <a:gd name="connsiteY9" fmla="*/ 704850 h 733425"/>
              <a:gd name="connsiteX0" fmla="*/ 0 w 3371850"/>
              <a:gd name="connsiteY0" fmla="*/ 657225 h 733425"/>
              <a:gd name="connsiteX1" fmla="*/ 180975 w 3371850"/>
              <a:gd name="connsiteY1" fmla="*/ 276225 h 733425"/>
              <a:gd name="connsiteX2" fmla="*/ 295275 w 3371850"/>
              <a:gd name="connsiteY2" fmla="*/ 190500 h 733425"/>
              <a:gd name="connsiteX3" fmla="*/ 2381250 w 3371850"/>
              <a:gd name="connsiteY3" fmla="*/ 0 h 733425"/>
              <a:gd name="connsiteX4" fmla="*/ 2628900 w 3371850"/>
              <a:gd name="connsiteY4" fmla="*/ 228600 h 733425"/>
              <a:gd name="connsiteX5" fmla="*/ 2657475 w 3371850"/>
              <a:gd name="connsiteY5" fmla="*/ 361950 h 733425"/>
              <a:gd name="connsiteX6" fmla="*/ 2632075 w 3371850"/>
              <a:gd name="connsiteY6" fmla="*/ 457200 h 733425"/>
              <a:gd name="connsiteX7" fmla="*/ 2651125 w 3371850"/>
              <a:gd name="connsiteY7" fmla="*/ 568325 h 733425"/>
              <a:gd name="connsiteX8" fmla="*/ 3057525 w 3371850"/>
              <a:gd name="connsiteY8" fmla="*/ 733425 h 733425"/>
              <a:gd name="connsiteX9" fmla="*/ 3371850 w 3371850"/>
              <a:gd name="connsiteY9" fmla="*/ 704850 h 733425"/>
              <a:gd name="connsiteX0" fmla="*/ 0 w 3371850"/>
              <a:gd name="connsiteY0" fmla="*/ 657225 h 714375"/>
              <a:gd name="connsiteX1" fmla="*/ 180975 w 3371850"/>
              <a:gd name="connsiteY1" fmla="*/ 276225 h 714375"/>
              <a:gd name="connsiteX2" fmla="*/ 295275 w 3371850"/>
              <a:gd name="connsiteY2" fmla="*/ 190500 h 714375"/>
              <a:gd name="connsiteX3" fmla="*/ 2381250 w 3371850"/>
              <a:gd name="connsiteY3" fmla="*/ 0 h 714375"/>
              <a:gd name="connsiteX4" fmla="*/ 2628900 w 3371850"/>
              <a:gd name="connsiteY4" fmla="*/ 228600 h 714375"/>
              <a:gd name="connsiteX5" fmla="*/ 2657475 w 3371850"/>
              <a:gd name="connsiteY5" fmla="*/ 361950 h 714375"/>
              <a:gd name="connsiteX6" fmla="*/ 2632075 w 3371850"/>
              <a:gd name="connsiteY6" fmla="*/ 457200 h 714375"/>
              <a:gd name="connsiteX7" fmla="*/ 2651125 w 3371850"/>
              <a:gd name="connsiteY7" fmla="*/ 568325 h 714375"/>
              <a:gd name="connsiteX8" fmla="*/ 3057525 w 3371850"/>
              <a:gd name="connsiteY8" fmla="*/ 714375 h 714375"/>
              <a:gd name="connsiteX9" fmla="*/ 3371850 w 3371850"/>
              <a:gd name="connsiteY9" fmla="*/ 704850 h 714375"/>
              <a:gd name="connsiteX0" fmla="*/ 0 w 3371850"/>
              <a:gd name="connsiteY0" fmla="*/ 657225 h 714375"/>
              <a:gd name="connsiteX1" fmla="*/ 180975 w 3371850"/>
              <a:gd name="connsiteY1" fmla="*/ 276225 h 714375"/>
              <a:gd name="connsiteX2" fmla="*/ 295275 w 3371850"/>
              <a:gd name="connsiteY2" fmla="*/ 190500 h 714375"/>
              <a:gd name="connsiteX3" fmla="*/ 2381250 w 3371850"/>
              <a:gd name="connsiteY3" fmla="*/ 0 h 714375"/>
              <a:gd name="connsiteX4" fmla="*/ 2628900 w 3371850"/>
              <a:gd name="connsiteY4" fmla="*/ 228600 h 714375"/>
              <a:gd name="connsiteX5" fmla="*/ 2657475 w 3371850"/>
              <a:gd name="connsiteY5" fmla="*/ 361950 h 714375"/>
              <a:gd name="connsiteX6" fmla="*/ 2632075 w 3371850"/>
              <a:gd name="connsiteY6" fmla="*/ 457200 h 714375"/>
              <a:gd name="connsiteX7" fmla="*/ 2651125 w 3371850"/>
              <a:gd name="connsiteY7" fmla="*/ 568325 h 714375"/>
              <a:gd name="connsiteX8" fmla="*/ 3057525 w 3371850"/>
              <a:gd name="connsiteY8" fmla="*/ 714375 h 714375"/>
              <a:gd name="connsiteX9" fmla="*/ 3371850 w 3371850"/>
              <a:gd name="connsiteY9" fmla="*/ 704850 h 714375"/>
              <a:gd name="connsiteX0" fmla="*/ 0 w 3371850"/>
              <a:gd name="connsiteY0" fmla="*/ 657225 h 714375"/>
              <a:gd name="connsiteX1" fmla="*/ 180975 w 3371850"/>
              <a:gd name="connsiteY1" fmla="*/ 276225 h 714375"/>
              <a:gd name="connsiteX2" fmla="*/ 295275 w 3371850"/>
              <a:gd name="connsiteY2" fmla="*/ 190500 h 714375"/>
              <a:gd name="connsiteX3" fmla="*/ 2381250 w 3371850"/>
              <a:gd name="connsiteY3" fmla="*/ 0 h 714375"/>
              <a:gd name="connsiteX4" fmla="*/ 2628900 w 3371850"/>
              <a:gd name="connsiteY4" fmla="*/ 228600 h 714375"/>
              <a:gd name="connsiteX5" fmla="*/ 2657475 w 3371850"/>
              <a:gd name="connsiteY5" fmla="*/ 361950 h 714375"/>
              <a:gd name="connsiteX6" fmla="*/ 2632075 w 3371850"/>
              <a:gd name="connsiteY6" fmla="*/ 457200 h 714375"/>
              <a:gd name="connsiteX7" fmla="*/ 2651125 w 3371850"/>
              <a:gd name="connsiteY7" fmla="*/ 568325 h 714375"/>
              <a:gd name="connsiteX8" fmla="*/ 3057525 w 3371850"/>
              <a:gd name="connsiteY8" fmla="*/ 714375 h 714375"/>
              <a:gd name="connsiteX9" fmla="*/ 3371850 w 3371850"/>
              <a:gd name="connsiteY9" fmla="*/ 70485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1850" h="714375">
                <a:moveTo>
                  <a:pt x="0" y="657225"/>
                </a:moveTo>
                <a:cubicBezTo>
                  <a:pt x="60325" y="530225"/>
                  <a:pt x="131763" y="354012"/>
                  <a:pt x="180975" y="276225"/>
                </a:cubicBezTo>
                <a:lnTo>
                  <a:pt x="295275" y="190500"/>
                </a:lnTo>
                <a:lnTo>
                  <a:pt x="2381250" y="0"/>
                </a:lnTo>
                <a:lnTo>
                  <a:pt x="2628900" y="228600"/>
                </a:lnTo>
                <a:cubicBezTo>
                  <a:pt x="2631017" y="279400"/>
                  <a:pt x="2655358" y="311150"/>
                  <a:pt x="2657475" y="361950"/>
                </a:cubicBezTo>
                <a:cubicBezTo>
                  <a:pt x="2658004" y="400050"/>
                  <a:pt x="2633133" y="422804"/>
                  <a:pt x="2632075" y="457200"/>
                </a:cubicBezTo>
                <a:cubicBezTo>
                  <a:pt x="2631017" y="491596"/>
                  <a:pt x="2580217" y="525463"/>
                  <a:pt x="2651125" y="568325"/>
                </a:cubicBezTo>
                <a:lnTo>
                  <a:pt x="3057525" y="714375"/>
                </a:lnTo>
                <a:lnTo>
                  <a:pt x="3371850" y="70485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3595CEE2-8111-44CE-94E8-93D8D2049B6D}"/>
              </a:ext>
            </a:extLst>
          </p:cNvPr>
          <p:cNvSpPr txBox="1"/>
          <p:nvPr/>
        </p:nvSpPr>
        <p:spPr>
          <a:xfrm rot="21297700">
            <a:off x="5440502" y="743079"/>
            <a:ext cx="1038746" cy="138499"/>
          </a:xfrm>
          <a:prstGeom prst="rect">
            <a:avLst/>
          </a:prstGeom>
          <a:solidFill>
            <a:schemeClr val="bg1"/>
          </a:solidFill>
        </p:spPr>
        <p:txBody>
          <a:bodyPr wrap="none" lIns="0" tIns="0" rIns="0" bIns="0" rtlCol="0">
            <a:spAutoFit/>
          </a:bodyPr>
          <a:lstStyle/>
          <a:p>
            <a:r>
              <a:rPr kumimoji="1" lang="ja-JP" altLang="en-US" sz="900" b="1" dirty="0">
                <a:solidFill>
                  <a:srgbClr val="0000FF"/>
                </a:solidFill>
                <a:latin typeface="HG丸ｺﾞｼｯｸM-PRO" panose="020F0600000000000000" pitchFamily="50" charset="-128"/>
                <a:ea typeface="HG丸ｺﾞｼｯｸM-PRO" panose="020F0600000000000000" pitchFamily="50" charset="-128"/>
              </a:rPr>
              <a:t>市道野作赤峰下里線</a:t>
            </a:r>
          </a:p>
        </p:txBody>
      </p:sp>
      <p:sp>
        <p:nvSpPr>
          <p:cNvPr id="39" name="テキスト ボックス 38">
            <a:extLst>
              <a:ext uri="{FF2B5EF4-FFF2-40B4-BE49-F238E27FC236}">
                <a16:creationId xmlns:a16="http://schemas.microsoft.com/office/drawing/2014/main" id="{D9015325-9433-4206-84CA-CA5AA5E8106E}"/>
              </a:ext>
            </a:extLst>
          </p:cNvPr>
          <p:cNvSpPr txBox="1"/>
          <p:nvPr/>
        </p:nvSpPr>
        <p:spPr>
          <a:xfrm rot="19473619">
            <a:off x="6944736" y="2320653"/>
            <a:ext cx="1154162" cy="138499"/>
          </a:xfrm>
          <a:prstGeom prst="rect">
            <a:avLst/>
          </a:prstGeom>
          <a:solidFill>
            <a:schemeClr val="bg1"/>
          </a:solidFill>
        </p:spPr>
        <p:txBody>
          <a:bodyPr wrap="none" lIns="0" tIns="0" rIns="0" bIns="0" rtlCol="0">
            <a:spAutoFit/>
          </a:bodyPr>
          <a:lstStyle/>
          <a:p>
            <a:r>
              <a:rPr kumimoji="1" lang="ja-JP" altLang="en-US" sz="900" b="1" dirty="0">
                <a:solidFill>
                  <a:srgbClr val="0000FF"/>
                </a:solidFill>
                <a:latin typeface="HG丸ｺﾞｼｯｸM-PRO" panose="020F0600000000000000" pitchFamily="50" charset="-128"/>
                <a:ea typeface="HG丸ｺﾞｼｯｸM-PRO" panose="020F0600000000000000" pitchFamily="50" charset="-128"/>
              </a:rPr>
              <a:t>市道希望ヶ丘小山田線</a:t>
            </a:r>
          </a:p>
        </p:txBody>
      </p:sp>
      <p:sp>
        <p:nvSpPr>
          <p:cNvPr id="40" name="角丸四角形 18">
            <a:extLst>
              <a:ext uri="{FF2B5EF4-FFF2-40B4-BE49-F238E27FC236}">
                <a16:creationId xmlns:a16="http://schemas.microsoft.com/office/drawing/2014/main" id="{73905DEC-D528-4276-8112-42CBFF7B492D}"/>
              </a:ext>
            </a:extLst>
          </p:cNvPr>
          <p:cNvSpPr/>
          <p:nvPr/>
        </p:nvSpPr>
        <p:spPr>
          <a:xfrm rot="18397440">
            <a:off x="5376147" y="4237333"/>
            <a:ext cx="1033495" cy="456338"/>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41" name="テキスト ボックス 29">
            <a:extLst>
              <a:ext uri="{FF2B5EF4-FFF2-40B4-BE49-F238E27FC236}">
                <a16:creationId xmlns:a16="http://schemas.microsoft.com/office/drawing/2014/main" id="{8A4E2A2C-B7B4-4164-9092-802DE3E950D8}"/>
              </a:ext>
            </a:extLst>
          </p:cNvPr>
          <p:cNvSpPr txBox="1">
            <a:spLocks noChangeArrowheads="1"/>
          </p:cNvSpPr>
          <p:nvPr/>
        </p:nvSpPr>
        <p:spPr bwMode="auto">
          <a:xfrm>
            <a:off x="5664877" y="4366830"/>
            <a:ext cx="690497" cy="215444"/>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zh-TW" altLang="en-US" sz="700" dirty="0">
                <a:latin typeface="HG丸ｺﾞｼｯｸM-PRO" panose="020F0600000000000000" pitchFamily="50" charset="-128"/>
                <a:ea typeface="HG丸ｺﾞｼｯｸM-PRO" panose="020F0600000000000000" pitchFamily="50" charset="-128"/>
              </a:rPr>
              <a:t>赤峰市民広場</a:t>
            </a:r>
            <a:endParaRPr lang="en-US" altLang="zh-TW" sz="700" dirty="0">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後方支援活拠点</a:t>
            </a:r>
            <a:endParaRPr lang="ja-JP" altLang="en-US" sz="600" dirty="0">
              <a:latin typeface="HG丸ｺﾞｼｯｸM-PRO" panose="020F0600000000000000" pitchFamily="50" charset="-128"/>
              <a:ea typeface="HG丸ｺﾞｼｯｸM-PRO" panose="020F0600000000000000" pitchFamily="50" charset="-128"/>
            </a:endParaRPr>
          </a:p>
        </p:txBody>
      </p:sp>
      <p:sp>
        <p:nvSpPr>
          <p:cNvPr id="43" name="テキスト ボックス 42">
            <a:extLst>
              <a:ext uri="{FF2B5EF4-FFF2-40B4-BE49-F238E27FC236}">
                <a16:creationId xmlns:a16="http://schemas.microsoft.com/office/drawing/2014/main" id="{E6EB699F-FFF4-4A21-B70D-9CADF3669ADC}"/>
              </a:ext>
            </a:extLst>
          </p:cNvPr>
          <p:cNvSpPr txBox="1"/>
          <p:nvPr/>
        </p:nvSpPr>
        <p:spPr>
          <a:xfrm>
            <a:off x="171119" y="3225063"/>
            <a:ext cx="588117" cy="240293"/>
          </a:xfrm>
          <a:prstGeom prst="rect">
            <a:avLst/>
          </a:prstGeom>
          <a:noFill/>
        </p:spPr>
        <p:txBody>
          <a:bodyPr wrap="none" rtlCol="0">
            <a:spAutoFit/>
          </a:bodyPr>
          <a:lstStyle/>
          <a:p>
            <a:r>
              <a:rPr kumimoji="1" lang="ja-JP" altLang="en-US" sz="1000" dirty="0">
                <a:solidFill>
                  <a:schemeClr val="tx1"/>
                </a:solidFill>
              </a:rPr>
              <a:t>至　堺市</a:t>
            </a:r>
          </a:p>
        </p:txBody>
      </p:sp>
      <p:sp>
        <p:nvSpPr>
          <p:cNvPr id="44" name="テキスト ボックス 43">
            <a:extLst>
              <a:ext uri="{FF2B5EF4-FFF2-40B4-BE49-F238E27FC236}">
                <a16:creationId xmlns:a16="http://schemas.microsoft.com/office/drawing/2014/main" id="{CC2D2AF8-E34B-4653-91B1-95881589D282}"/>
              </a:ext>
            </a:extLst>
          </p:cNvPr>
          <p:cNvSpPr txBox="1"/>
          <p:nvPr/>
        </p:nvSpPr>
        <p:spPr>
          <a:xfrm>
            <a:off x="7133885" y="6630398"/>
            <a:ext cx="818638" cy="240293"/>
          </a:xfrm>
          <a:prstGeom prst="rect">
            <a:avLst/>
          </a:prstGeom>
          <a:noFill/>
        </p:spPr>
        <p:txBody>
          <a:bodyPr wrap="none" rtlCol="0">
            <a:spAutoFit/>
          </a:bodyPr>
          <a:lstStyle/>
          <a:p>
            <a:r>
              <a:rPr kumimoji="1" lang="ja-JP" altLang="en-US" sz="1000" dirty="0">
                <a:solidFill>
                  <a:schemeClr val="tx1"/>
                </a:solidFill>
              </a:rPr>
              <a:t>至　和歌山県</a:t>
            </a:r>
          </a:p>
        </p:txBody>
      </p:sp>
      <p:grpSp>
        <p:nvGrpSpPr>
          <p:cNvPr id="46" name="グループ化 45">
            <a:extLst>
              <a:ext uri="{FF2B5EF4-FFF2-40B4-BE49-F238E27FC236}">
                <a16:creationId xmlns:a16="http://schemas.microsoft.com/office/drawing/2014/main" id="{A400402D-2E66-4B7A-A40A-B65F9E9E55E5}"/>
              </a:ext>
            </a:extLst>
          </p:cNvPr>
          <p:cNvGrpSpPr/>
          <p:nvPr/>
        </p:nvGrpSpPr>
        <p:grpSpPr>
          <a:xfrm>
            <a:off x="2699577" y="2127250"/>
            <a:ext cx="5371273" cy="4559344"/>
            <a:chOff x="2699577" y="2127250"/>
            <a:chExt cx="5371273" cy="4559344"/>
          </a:xfrm>
        </p:grpSpPr>
        <p:sp>
          <p:nvSpPr>
            <p:cNvPr id="38" name="フリーフォーム: 図形 37">
              <a:extLst>
                <a:ext uri="{FF2B5EF4-FFF2-40B4-BE49-F238E27FC236}">
                  <a16:creationId xmlns:a16="http://schemas.microsoft.com/office/drawing/2014/main" id="{08D2947A-4959-4840-B321-869275949231}"/>
                </a:ext>
              </a:extLst>
            </p:cNvPr>
            <p:cNvSpPr/>
            <p:nvPr/>
          </p:nvSpPr>
          <p:spPr>
            <a:xfrm>
              <a:off x="2857500" y="2127250"/>
              <a:ext cx="5213350" cy="4559344"/>
            </a:xfrm>
            <a:custGeom>
              <a:avLst/>
              <a:gdLst>
                <a:gd name="connsiteX0" fmla="*/ 0 w 5213350"/>
                <a:gd name="connsiteY0" fmla="*/ 4000500 h 4559300"/>
                <a:gd name="connsiteX1" fmla="*/ 158750 w 5213350"/>
                <a:gd name="connsiteY1" fmla="*/ 4432300 h 4559300"/>
                <a:gd name="connsiteX2" fmla="*/ 317500 w 5213350"/>
                <a:gd name="connsiteY2" fmla="*/ 4521200 h 4559300"/>
                <a:gd name="connsiteX3" fmla="*/ 546100 w 5213350"/>
                <a:gd name="connsiteY3" fmla="*/ 4559300 h 4559300"/>
                <a:gd name="connsiteX4" fmla="*/ 876300 w 5213350"/>
                <a:gd name="connsiteY4" fmla="*/ 4514850 h 4559300"/>
                <a:gd name="connsiteX5" fmla="*/ 1200150 w 5213350"/>
                <a:gd name="connsiteY5" fmla="*/ 4375150 h 4559300"/>
                <a:gd name="connsiteX6" fmla="*/ 1485900 w 5213350"/>
                <a:gd name="connsiteY6" fmla="*/ 4108450 h 4559300"/>
                <a:gd name="connsiteX7" fmla="*/ 1816100 w 5213350"/>
                <a:gd name="connsiteY7" fmla="*/ 3619500 h 4559300"/>
                <a:gd name="connsiteX8" fmla="*/ 1930400 w 5213350"/>
                <a:gd name="connsiteY8" fmla="*/ 3511550 h 4559300"/>
                <a:gd name="connsiteX9" fmla="*/ 2120900 w 5213350"/>
                <a:gd name="connsiteY9" fmla="*/ 3422650 h 4559300"/>
                <a:gd name="connsiteX10" fmla="*/ 2419350 w 5213350"/>
                <a:gd name="connsiteY10" fmla="*/ 2717800 h 4559300"/>
                <a:gd name="connsiteX11" fmla="*/ 2616200 w 5213350"/>
                <a:gd name="connsiteY11" fmla="*/ 2387600 h 4559300"/>
                <a:gd name="connsiteX12" fmla="*/ 2959100 w 5213350"/>
                <a:gd name="connsiteY12" fmla="*/ 1949450 h 4559300"/>
                <a:gd name="connsiteX13" fmla="*/ 3175000 w 5213350"/>
                <a:gd name="connsiteY13" fmla="*/ 1790700 h 4559300"/>
                <a:gd name="connsiteX14" fmla="*/ 3676650 w 5213350"/>
                <a:gd name="connsiteY14" fmla="*/ 1714500 h 4559300"/>
                <a:gd name="connsiteX15" fmla="*/ 3975100 w 5213350"/>
                <a:gd name="connsiteY15" fmla="*/ 1581150 h 4559300"/>
                <a:gd name="connsiteX16" fmla="*/ 4140200 w 5213350"/>
                <a:gd name="connsiteY16" fmla="*/ 1428750 h 4559300"/>
                <a:gd name="connsiteX17" fmla="*/ 4406900 w 5213350"/>
                <a:gd name="connsiteY17" fmla="*/ 774700 h 4559300"/>
                <a:gd name="connsiteX18" fmla="*/ 4597400 w 5213350"/>
                <a:gd name="connsiteY18" fmla="*/ 495300 h 4559300"/>
                <a:gd name="connsiteX19" fmla="*/ 5213350 w 5213350"/>
                <a:gd name="connsiteY19" fmla="*/ 0 h 4559300"/>
                <a:gd name="connsiteX0" fmla="*/ 0 w 5213350"/>
                <a:gd name="connsiteY0" fmla="*/ 4000500 h 4559300"/>
                <a:gd name="connsiteX1" fmla="*/ 158750 w 5213350"/>
                <a:gd name="connsiteY1" fmla="*/ 4432300 h 4559300"/>
                <a:gd name="connsiteX2" fmla="*/ 317500 w 5213350"/>
                <a:gd name="connsiteY2" fmla="*/ 4521200 h 4559300"/>
                <a:gd name="connsiteX3" fmla="*/ 546100 w 5213350"/>
                <a:gd name="connsiteY3" fmla="*/ 4559300 h 4559300"/>
                <a:gd name="connsiteX4" fmla="*/ 876300 w 5213350"/>
                <a:gd name="connsiteY4" fmla="*/ 4514850 h 4559300"/>
                <a:gd name="connsiteX5" fmla="*/ 1200150 w 5213350"/>
                <a:gd name="connsiteY5" fmla="*/ 4375150 h 4559300"/>
                <a:gd name="connsiteX6" fmla="*/ 1485900 w 5213350"/>
                <a:gd name="connsiteY6" fmla="*/ 4108450 h 4559300"/>
                <a:gd name="connsiteX7" fmla="*/ 1816100 w 5213350"/>
                <a:gd name="connsiteY7" fmla="*/ 3619500 h 4559300"/>
                <a:gd name="connsiteX8" fmla="*/ 1930400 w 5213350"/>
                <a:gd name="connsiteY8" fmla="*/ 3511550 h 4559300"/>
                <a:gd name="connsiteX9" fmla="*/ 2120900 w 5213350"/>
                <a:gd name="connsiteY9" fmla="*/ 3422650 h 4559300"/>
                <a:gd name="connsiteX10" fmla="*/ 2419350 w 5213350"/>
                <a:gd name="connsiteY10" fmla="*/ 2717800 h 4559300"/>
                <a:gd name="connsiteX11" fmla="*/ 2616200 w 5213350"/>
                <a:gd name="connsiteY11" fmla="*/ 2387600 h 4559300"/>
                <a:gd name="connsiteX12" fmla="*/ 2959100 w 5213350"/>
                <a:gd name="connsiteY12" fmla="*/ 1949450 h 4559300"/>
                <a:gd name="connsiteX13" fmla="*/ 3175000 w 5213350"/>
                <a:gd name="connsiteY13" fmla="*/ 1790700 h 4559300"/>
                <a:gd name="connsiteX14" fmla="*/ 3676650 w 5213350"/>
                <a:gd name="connsiteY14" fmla="*/ 1714500 h 4559300"/>
                <a:gd name="connsiteX15" fmla="*/ 3975100 w 5213350"/>
                <a:gd name="connsiteY15" fmla="*/ 1581150 h 4559300"/>
                <a:gd name="connsiteX16" fmla="*/ 4140200 w 5213350"/>
                <a:gd name="connsiteY16" fmla="*/ 1428750 h 4559300"/>
                <a:gd name="connsiteX17" fmla="*/ 4406900 w 5213350"/>
                <a:gd name="connsiteY17" fmla="*/ 774700 h 4559300"/>
                <a:gd name="connsiteX18" fmla="*/ 4597400 w 5213350"/>
                <a:gd name="connsiteY18" fmla="*/ 495300 h 4559300"/>
                <a:gd name="connsiteX19" fmla="*/ 5213350 w 5213350"/>
                <a:gd name="connsiteY19" fmla="*/ 0 h 4559300"/>
                <a:gd name="connsiteX0" fmla="*/ 0 w 5213350"/>
                <a:gd name="connsiteY0" fmla="*/ 4000500 h 4559300"/>
                <a:gd name="connsiteX1" fmla="*/ 158750 w 5213350"/>
                <a:gd name="connsiteY1" fmla="*/ 4432300 h 4559300"/>
                <a:gd name="connsiteX2" fmla="*/ 317500 w 5213350"/>
                <a:gd name="connsiteY2" fmla="*/ 4521200 h 4559300"/>
                <a:gd name="connsiteX3" fmla="*/ 546100 w 5213350"/>
                <a:gd name="connsiteY3" fmla="*/ 4559300 h 4559300"/>
                <a:gd name="connsiteX4" fmla="*/ 876300 w 5213350"/>
                <a:gd name="connsiteY4" fmla="*/ 4514850 h 4559300"/>
                <a:gd name="connsiteX5" fmla="*/ 1200150 w 5213350"/>
                <a:gd name="connsiteY5" fmla="*/ 4375150 h 4559300"/>
                <a:gd name="connsiteX6" fmla="*/ 1485900 w 5213350"/>
                <a:gd name="connsiteY6" fmla="*/ 4108450 h 4559300"/>
                <a:gd name="connsiteX7" fmla="*/ 1816100 w 5213350"/>
                <a:gd name="connsiteY7" fmla="*/ 3619500 h 4559300"/>
                <a:gd name="connsiteX8" fmla="*/ 1930400 w 5213350"/>
                <a:gd name="connsiteY8" fmla="*/ 3511550 h 4559300"/>
                <a:gd name="connsiteX9" fmla="*/ 2120900 w 5213350"/>
                <a:gd name="connsiteY9" fmla="*/ 3422650 h 4559300"/>
                <a:gd name="connsiteX10" fmla="*/ 2419350 w 5213350"/>
                <a:gd name="connsiteY10" fmla="*/ 2717800 h 4559300"/>
                <a:gd name="connsiteX11" fmla="*/ 2616200 w 5213350"/>
                <a:gd name="connsiteY11" fmla="*/ 2387600 h 4559300"/>
                <a:gd name="connsiteX12" fmla="*/ 2959100 w 5213350"/>
                <a:gd name="connsiteY12" fmla="*/ 1949450 h 4559300"/>
                <a:gd name="connsiteX13" fmla="*/ 3175000 w 5213350"/>
                <a:gd name="connsiteY13" fmla="*/ 1790700 h 4559300"/>
                <a:gd name="connsiteX14" fmla="*/ 3676650 w 5213350"/>
                <a:gd name="connsiteY14" fmla="*/ 1714500 h 4559300"/>
                <a:gd name="connsiteX15" fmla="*/ 3975100 w 5213350"/>
                <a:gd name="connsiteY15" fmla="*/ 1581150 h 4559300"/>
                <a:gd name="connsiteX16" fmla="*/ 4140200 w 5213350"/>
                <a:gd name="connsiteY16" fmla="*/ 1428750 h 4559300"/>
                <a:gd name="connsiteX17" fmla="*/ 4406900 w 5213350"/>
                <a:gd name="connsiteY17" fmla="*/ 774700 h 4559300"/>
                <a:gd name="connsiteX18" fmla="*/ 4597400 w 5213350"/>
                <a:gd name="connsiteY18" fmla="*/ 495300 h 4559300"/>
                <a:gd name="connsiteX19" fmla="*/ 5213350 w 5213350"/>
                <a:gd name="connsiteY19" fmla="*/ 0 h 4559300"/>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20900 w 5213350"/>
                <a:gd name="connsiteY9" fmla="*/ 342265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140200 w 5213350"/>
                <a:gd name="connsiteY16" fmla="*/ 14287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203700 w 5213350"/>
                <a:gd name="connsiteY16" fmla="*/ 1327150 h 4559344"/>
                <a:gd name="connsiteX17" fmla="*/ 4406900 w 5213350"/>
                <a:gd name="connsiteY17" fmla="*/ 774700 h 4559344"/>
                <a:gd name="connsiteX18" fmla="*/ 4597400 w 5213350"/>
                <a:gd name="connsiteY18" fmla="*/ 495300 h 4559344"/>
                <a:gd name="connsiteX19" fmla="*/ 5213350 w 5213350"/>
                <a:gd name="connsiteY19" fmla="*/ 0 h 4559344"/>
                <a:gd name="connsiteX0" fmla="*/ 0 w 5213350"/>
                <a:gd name="connsiteY0" fmla="*/ 4000500 h 4559344"/>
                <a:gd name="connsiteX1" fmla="*/ 158750 w 5213350"/>
                <a:gd name="connsiteY1" fmla="*/ 4432300 h 4559344"/>
                <a:gd name="connsiteX2" fmla="*/ 317500 w 5213350"/>
                <a:gd name="connsiteY2" fmla="*/ 4521200 h 4559344"/>
                <a:gd name="connsiteX3" fmla="*/ 546100 w 5213350"/>
                <a:gd name="connsiteY3" fmla="*/ 4559300 h 4559344"/>
                <a:gd name="connsiteX4" fmla="*/ 876300 w 5213350"/>
                <a:gd name="connsiteY4" fmla="*/ 4514850 h 4559344"/>
                <a:gd name="connsiteX5" fmla="*/ 1200150 w 5213350"/>
                <a:gd name="connsiteY5" fmla="*/ 4375150 h 4559344"/>
                <a:gd name="connsiteX6" fmla="*/ 1485900 w 5213350"/>
                <a:gd name="connsiteY6" fmla="*/ 4108450 h 4559344"/>
                <a:gd name="connsiteX7" fmla="*/ 1816100 w 5213350"/>
                <a:gd name="connsiteY7" fmla="*/ 3619500 h 4559344"/>
                <a:gd name="connsiteX8" fmla="*/ 1930400 w 5213350"/>
                <a:gd name="connsiteY8" fmla="*/ 3511550 h 4559344"/>
                <a:gd name="connsiteX9" fmla="*/ 2165350 w 5213350"/>
                <a:gd name="connsiteY9" fmla="*/ 3365500 h 4559344"/>
                <a:gd name="connsiteX10" fmla="*/ 2419350 w 5213350"/>
                <a:gd name="connsiteY10" fmla="*/ 2717800 h 4559344"/>
                <a:gd name="connsiteX11" fmla="*/ 2616200 w 5213350"/>
                <a:gd name="connsiteY11" fmla="*/ 2387600 h 4559344"/>
                <a:gd name="connsiteX12" fmla="*/ 2959100 w 5213350"/>
                <a:gd name="connsiteY12" fmla="*/ 1949450 h 4559344"/>
                <a:gd name="connsiteX13" fmla="*/ 3175000 w 5213350"/>
                <a:gd name="connsiteY13" fmla="*/ 1790700 h 4559344"/>
                <a:gd name="connsiteX14" fmla="*/ 3676650 w 5213350"/>
                <a:gd name="connsiteY14" fmla="*/ 1714500 h 4559344"/>
                <a:gd name="connsiteX15" fmla="*/ 3975100 w 5213350"/>
                <a:gd name="connsiteY15" fmla="*/ 1581150 h 4559344"/>
                <a:gd name="connsiteX16" fmla="*/ 4203700 w 5213350"/>
                <a:gd name="connsiteY16" fmla="*/ 1327150 h 4559344"/>
                <a:gd name="connsiteX17" fmla="*/ 4406900 w 5213350"/>
                <a:gd name="connsiteY17" fmla="*/ 774700 h 4559344"/>
                <a:gd name="connsiteX18" fmla="*/ 4597400 w 5213350"/>
                <a:gd name="connsiteY18" fmla="*/ 495300 h 4559344"/>
                <a:gd name="connsiteX19" fmla="*/ 5213350 w 5213350"/>
                <a:gd name="connsiteY19" fmla="*/ 0 h 45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3350" h="4559344">
                  <a:moveTo>
                    <a:pt x="0" y="4000500"/>
                  </a:moveTo>
                  <a:cubicBezTo>
                    <a:pt x="52917" y="4144433"/>
                    <a:pt x="105833" y="4345517"/>
                    <a:pt x="158750" y="4432300"/>
                  </a:cubicBezTo>
                  <a:cubicBezTo>
                    <a:pt x="211667" y="4519083"/>
                    <a:pt x="252942" y="4500033"/>
                    <a:pt x="317500" y="4521200"/>
                  </a:cubicBezTo>
                  <a:cubicBezTo>
                    <a:pt x="382058" y="4542367"/>
                    <a:pt x="452967" y="4560358"/>
                    <a:pt x="546100" y="4559300"/>
                  </a:cubicBezTo>
                  <a:cubicBezTo>
                    <a:pt x="639233" y="4558242"/>
                    <a:pt x="767292" y="4545542"/>
                    <a:pt x="876300" y="4514850"/>
                  </a:cubicBezTo>
                  <a:cubicBezTo>
                    <a:pt x="985308" y="4484158"/>
                    <a:pt x="1098550" y="4442883"/>
                    <a:pt x="1200150" y="4375150"/>
                  </a:cubicBezTo>
                  <a:cubicBezTo>
                    <a:pt x="1301750" y="4307417"/>
                    <a:pt x="1383242" y="4234392"/>
                    <a:pt x="1485900" y="4108450"/>
                  </a:cubicBezTo>
                  <a:cubicBezTo>
                    <a:pt x="1588558" y="3982508"/>
                    <a:pt x="1742017" y="3718983"/>
                    <a:pt x="1816100" y="3619500"/>
                  </a:cubicBezTo>
                  <a:cubicBezTo>
                    <a:pt x="1890183" y="3520017"/>
                    <a:pt x="1879600" y="3544358"/>
                    <a:pt x="1930400" y="3511550"/>
                  </a:cubicBezTo>
                  <a:cubicBezTo>
                    <a:pt x="1981200" y="3478742"/>
                    <a:pt x="2083858" y="3497792"/>
                    <a:pt x="2165350" y="3365500"/>
                  </a:cubicBezTo>
                  <a:cubicBezTo>
                    <a:pt x="2246842" y="3233208"/>
                    <a:pt x="2336800" y="2890308"/>
                    <a:pt x="2419350" y="2717800"/>
                  </a:cubicBezTo>
                  <a:cubicBezTo>
                    <a:pt x="2494492" y="2554817"/>
                    <a:pt x="2526242" y="2515658"/>
                    <a:pt x="2616200" y="2387600"/>
                  </a:cubicBezTo>
                  <a:cubicBezTo>
                    <a:pt x="2706158" y="2259542"/>
                    <a:pt x="2865967" y="2048933"/>
                    <a:pt x="2959100" y="1949450"/>
                  </a:cubicBezTo>
                  <a:cubicBezTo>
                    <a:pt x="3052233" y="1849967"/>
                    <a:pt x="3055408" y="1829858"/>
                    <a:pt x="3175000" y="1790700"/>
                  </a:cubicBezTo>
                  <a:cubicBezTo>
                    <a:pt x="3294592" y="1751542"/>
                    <a:pt x="3543300" y="1749425"/>
                    <a:pt x="3676650" y="1714500"/>
                  </a:cubicBezTo>
                  <a:cubicBezTo>
                    <a:pt x="3810000" y="1679575"/>
                    <a:pt x="3897842" y="1628775"/>
                    <a:pt x="3975100" y="1581150"/>
                  </a:cubicBezTo>
                  <a:cubicBezTo>
                    <a:pt x="4052358" y="1533525"/>
                    <a:pt x="4131733" y="1461558"/>
                    <a:pt x="4203700" y="1327150"/>
                  </a:cubicBezTo>
                  <a:lnTo>
                    <a:pt x="4406900" y="774700"/>
                  </a:lnTo>
                  <a:cubicBezTo>
                    <a:pt x="4472517" y="636058"/>
                    <a:pt x="4462992" y="624417"/>
                    <a:pt x="4597400" y="495300"/>
                  </a:cubicBezTo>
                  <a:lnTo>
                    <a:pt x="5213350" y="0"/>
                  </a:ln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A5938833-D4B2-4513-9970-A8F5A49E7F7B}"/>
                </a:ext>
              </a:extLst>
            </p:cNvPr>
            <p:cNvSpPr/>
            <p:nvPr/>
          </p:nvSpPr>
          <p:spPr>
            <a:xfrm>
              <a:off x="2699577" y="4605339"/>
              <a:ext cx="372235" cy="1519237"/>
            </a:xfrm>
            <a:custGeom>
              <a:avLst/>
              <a:gdLst>
                <a:gd name="connsiteX0" fmla="*/ 142875 w 357188"/>
                <a:gd name="connsiteY0" fmla="*/ 1519237 h 1519237"/>
                <a:gd name="connsiteX1" fmla="*/ 14288 w 357188"/>
                <a:gd name="connsiteY1" fmla="*/ 1181100 h 1519237"/>
                <a:gd name="connsiteX2" fmla="*/ 0 w 357188"/>
                <a:gd name="connsiteY2" fmla="*/ 519112 h 1519237"/>
                <a:gd name="connsiteX3" fmla="*/ 195263 w 357188"/>
                <a:gd name="connsiteY3" fmla="*/ 214312 h 1519237"/>
                <a:gd name="connsiteX4" fmla="*/ 357188 w 357188"/>
                <a:gd name="connsiteY4" fmla="*/ 0 h 1519237"/>
                <a:gd name="connsiteX0" fmla="*/ 142875 w 357188"/>
                <a:gd name="connsiteY0" fmla="*/ 1519237 h 1519237"/>
                <a:gd name="connsiteX1" fmla="*/ 14288 w 357188"/>
                <a:gd name="connsiteY1" fmla="*/ 1181100 h 1519237"/>
                <a:gd name="connsiteX2" fmla="*/ 0 w 357188"/>
                <a:gd name="connsiteY2" fmla="*/ 519112 h 1519237"/>
                <a:gd name="connsiteX3" fmla="*/ 195263 w 357188"/>
                <a:gd name="connsiteY3" fmla="*/ 214312 h 1519237"/>
                <a:gd name="connsiteX4" fmla="*/ 357188 w 357188"/>
                <a:gd name="connsiteY4" fmla="*/ 0 h 1519237"/>
                <a:gd name="connsiteX0" fmla="*/ 142875 w 357188"/>
                <a:gd name="connsiteY0" fmla="*/ 1519237 h 1519237"/>
                <a:gd name="connsiteX1" fmla="*/ 14288 w 357188"/>
                <a:gd name="connsiteY1" fmla="*/ 1181100 h 1519237"/>
                <a:gd name="connsiteX2" fmla="*/ 0 w 357188"/>
                <a:gd name="connsiteY2" fmla="*/ 519112 h 1519237"/>
                <a:gd name="connsiteX3" fmla="*/ 195263 w 357188"/>
                <a:gd name="connsiteY3" fmla="*/ 214312 h 1519237"/>
                <a:gd name="connsiteX4" fmla="*/ 357188 w 357188"/>
                <a:gd name="connsiteY4" fmla="*/ 0 h 1519237"/>
                <a:gd name="connsiteX0" fmla="*/ 157922 w 372235"/>
                <a:gd name="connsiteY0" fmla="*/ 1519237 h 1519237"/>
                <a:gd name="connsiteX1" fmla="*/ 29335 w 372235"/>
                <a:gd name="connsiteY1" fmla="*/ 1181100 h 1519237"/>
                <a:gd name="connsiteX2" fmla="*/ 15047 w 372235"/>
                <a:gd name="connsiteY2" fmla="*/ 519112 h 1519237"/>
                <a:gd name="connsiteX3" fmla="*/ 210310 w 372235"/>
                <a:gd name="connsiteY3" fmla="*/ 214312 h 1519237"/>
                <a:gd name="connsiteX4" fmla="*/ 372235 w 372235"/>
                <a:gd name="connsiteY4" fmla="*/ 0 h 1519237"/>
                <a:gd name="connsiteX0" fmla="*/ 157922 w 372235"/>
                <a:gd name="connsiteY0" fmla="*/ 1519237 h 1519237"/>
                <a:gd name="connsiteX1" fmla="*/ 29335 w 372235"/>
                <a:gd name="connsiteY1" fmla="*/ 1181100 h 1519237"/>
                <a:gd name="connsiteX2" fmla="*/ 15047 w 372235"/>
                <a:gd name="connsiteY2" fmla="*/ 519112 h 1519237"/>
                <a:gd name="connsiteX3" fmla="*/ 210310 w 372235"/>
                <a:gd name="connsiteY3" fmla="*/ 214312 h 1519237"/>
                <a:gd name="connsiteX4" fmla="*/ 372235 w 372235"/>
                <a:gd name="connsiteY4" fmla="*/ 0 h 151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35" h="1519237">
                  <a:moveTo>
                    <a:pt x="157922" y="1519237"/>
                  </a:moveTo>
                  <a:cubicBezTo>
                    <a:pt x="115060" y="1406525"/>
                    <a:pt x="53147" y="1347787"/>
                    <a:pt x="29335" y="1181100"/>
                  </a:cubicBezTo>
                  <a:cubicBezTo>
                    <a:pt x="5523" y="1014413"/>
                    <a:pt x="-15116" y="680243"/>
                    <a:pt x="15047" y="519112"/>
                  </a:cubicBezTo>
                  <a:cubicBezTo>
                    <a:pt x="45210" y="357981"/>
                    <a:pt x="150779" y="300831"/>
                    <a:pt x="210310" y="214312"/>
                  </a:cubicBezTo>
                  <a:cubicBezTo>
                    <a:pt x="269841" y="127793"/>
                    <a:pt x="318260" y="71437"/>
                    <a:pt x="372235" y="0"/>
                  </a:cubicBez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77A1CB28-64DD-4E92-BCFE-3C3E00E07A29}"/>
              </a:ext>
            </a:extLst>
          </p:cNvPr>
          <p:cNvGrpSpPr/>
          <p:nvPr/>
        </p:nvGrpSpPr>
        <p:grpSpPr>
          <a:xfrm>
            <a:off x="3625850" y="1663700"/>
            <a:ext cx="2673899" cy="3213100"/>
            <a:chOff x="3625850" y="1663700"/>
            <a:chExt cx="2673899" cy="3213100"/>
          </a:xfrm>
        </p:grpSpPr>
        <p:sp>
          <p:nvSpPr>
            <p:cNvPr id="48" name="フリーフォーム: 図形 47">
              <a:extLst>
                <a:ext uri="{FF2B5EF4-FFF2-40B4-BE49-F238E27FC236}">
                  <a16:creationId xmlns:a16="http://schemas.microsoft.com/office/drawing/2014/main" id="{0CBA07B6-B18A-4814-9426-2645A4BA3459}"/>
                </a:ext>
              </a:extLst>
            </p:cNvPr>
            <p:cNvSpPr/>
            <p:nvPr/>
          </p:nvSpPr>
          <p:spPr>
            <a:xfrm>
              <a:off x="3625850" y="1663700"/>
              <a:ext cx="1962150" cy="361950"/>
            </a:xfrm>
            <a:custGeom>
              <a:avLst/>
              <a:gdLst>
                <a:gd name="connsiteX0" fmla="*/ 0 w 1962150"/>
                <a:gd name="connsiteY0" fmla="*/ 0 h 361950"/>
                <a:gd name="connsiteX1" fmla="*/ 361950 w 1962150"/>
                <a:gd name="connsiteY1" fmla="*/ 361950 h 361950"/>
                <a:gd name="connsiteX2" fmla="*/ 1962150 w 1962150"/>
                <a:gd name="connsiteY2" fmla="*/ 361950 h 361950"/>
              </a:gdLst>
              <a:ahLst/>
              <a:cxnLst>
                <a:cxn ang="0">
                  <a:pos x="connsiteX0" y="connsiteY0"/>
                </a:cxn>
                <a:cxn ang="0">
                  <a:pos x="connsiteX1" y="connsiteY1"/>
                </a:cxn>
                <a:cxn ang="0">
                  <a:pos x="connsiteX2" y="connsiteY2"/>
                </a:cxn>
              </a:cxnLst>
              <a:rect l="l" t="t" r="r" b="b"/>
              <a:pathLst>
                <a:path w="1962150" h="361950">
                  <a:moveTo>
                    <a:pt x="0" y="0"/>
                  </a:moveTo>
                  <a:lnTo>
                    <a:pt x="361950" y="361950"/>
                  </a:lnTo>
                  <a:lnTo>
                    <a:pt x="1962150" y="361950"/>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563D33F6-F979-47E0-A033-B8A31E3B6B05}"/>
                </a:ext>
              </a:extLst>
            </p:cNvPr>
            <p:cNvSpPr/>
            <p:nvPr/>
          </p:nvSpPr>
          <p:spPr>
            <a:xfrm>
              <a:off x="5251450" y="3670300"/>
              <a:ext cx="342900" cy="1206500"/>
            </a:xfrm>
            <a:custGeom>
              <a:avLst/>
              <a:gdLst>
                <a:gd name="connsiteX0" fmla="*/ 0 w 342900"/>
                <a:gd name="connsiteY0" fmla="*/ 1206500 h 1206500"/>
                <a:gd name="connsiteX1" fmla="*/ 88900 w 342900"/>
                <a:gd name="connsiteY1" fmla="*/ 0 h 1206500"/>
                <a:gd name="connsiteX2" fmla="*/ 342900 w 342900"/>
                <a:gd name="connsiteY2" fmla="*/ 0 h 1206500"/>
              </a:gdLst>
              <a:ahLst/>
              <a:cxnLst>
                <a:cxn ang="0">
                  <a:pos x="connsiteX0" y="connsiteY0"/>
                </a:cxn>
                <a:cxn ang="0">
                  <a:pos x="connsiteX1" y="connsiteY1"/>
                </a:cxn>
                <a:cxn ang="0">
                  <a:pos x="connsiteX2" y="connsiteY2"/>
                </a:cxn>
              </a:cxnLst>
              <a:rect l="l" t="t" r="r" b="b"/>
              <a:pathLst>
                <a:path w="342900" h="1206500">
                  <a:moveTo>
                    <a:pt x="0" y="1206500"/>
                  </a:moveTo>
                  <a:lnTo>
                    <a:pt x="88900" y="0"/>
                  </a:lnTo>
                  <a:lnTo>
                    <a:pt x="342900" y="0"/>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a:extLst>
                <a:ext uri="{FF2B5EF4-FFF2-40B4-BE49-F238E27FC236}">
                  <a16:creationId xmlns:a16="http://schemas.microsoft.com/office/drawing/2014/main" id="{76E700B0-283D-4DF7-8D04-812BDE25D18C}"/>
                </a:ext>
              </a:extLst>
            </p:cNvPr>
            <p:cNvCxnSpPr/>
            <p:nvPr/>
          </p:nvCxnSpPr>
          <p:spPr bwMode="auto">
            <a:xfrm>
              <a:off x="5515801" y="2025650"/>
              <a:ext cx="0" cy="1644650"/>
            </a:xfrm>
            <a:prstGeom prst="line">
              <a:avLst/>
            </a:prstGeom>
            <a:ln w="25400" cmpd="sng">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29">
              <a:extLst>
                <a:ext uri="{FF2B5EF4-FFF2-40B4-BE49-F238E27FC236}">
                  <a16:creationId xmlns:a16="http://schemas.microsoft.com/office/drawing/2014/main" id="{11EEA1B8-250B-48E7-8EBC-BAE646169A93}"/>
                </a:ext>
              </a:extLst>
            </p:cNvPr>
            <p:cNvSpPr txBox="1">
              <a:spLocks noChangeArrowheads="1"/>
            </p:cNvSpPr>
            <p:nvPr/>
          </p:nvSpPr>
          <p:spPr bwMode="auto">
            <a:xfrm>
              <a:off x="4797150" y="2430236"/>
              <a:ext cx="1502599" cy="738664"/>
            </a:xfrm>
            <a:prstGeom prst="rect">
              <a:avLst/>
            </a:prstGeom>
            <a:solidFill>
              <a:schemeClr val="bg1"/>
            </a:solidFill>
            <a:ln w="25400">
              <a:solidFill>
                <a:srgbClr val="FF0000"/>
              </a:solidFill>
              <a:miter lim="800000"/>
              <a:headEnd/>
              <a:tailEnd/>
            </a:ln>
          </p:spPr>
          <p:txBody>
            <a:bodyPr wrap="square"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solidFill>
                    <a:srgbClr val="FF0000"/>
                  </a:solidFill>
                  <a:latin typeface="HG丸ｺﾞｼｯｸM-PRO" panose="020F0600000000000000" pitchFamily="50" charset="-128"/>
                  <a:ea typeface="HG丸ｺﾞｼｯｸM-PRO" panose="020F0600000000000000" pitchFamily="50" charset="-128"/>
                </a:rPr>
                <a:t>府道大野天野線</a:t>
              </a:r>
              <a:endParaRPr lang="en-US" altLang="ja-JP" sz="1050" b="1" dirty="0">
                <a:solidFill>
                  <a:srgbClr val="FF00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1050" b="1" dirty="0">
                  <a:solidFill>
                    <a:srgbClr val="FF0000"/>
                  </a:solidFill>
                  <a:latin typeface="HG丸ｺﾞｼｯｸM-PRO" panose="020F0600000000000000" pitchFamily="50" charset="-128"/>
                  <a:ea typeface="HG丸ｺﾞｼｯｸM-PRO" panose="020F0600000000000000" pitchFamily="50" charset="-128"/>
                </a:rPr>
                <a:t>（</a:t>
              </a:r>
              <a:r>
                <a:rPr lang="en-US" altLang="ja-JP" sz="1050" b="1" dirty="0">
                  <a:solidFill>
                    <a:srgbClr val="FF0000"/>
                  </a:solidFill>
                  <a:latin typeface="HG丸ｺﾞｼｯｸM-PRO" panose="020F0600000000000000" pitchFamily="50" charset="-128"/>
                  <a:ea typeface="HG丸ｺﾞｼｯｸM-PRO" panose="020F0600000000000000" pitchFamily="50" charset="-128"/>
                </a:rPr>
                <a:t>(</a:t>
              </a:r>
              <a:r>
                <a:rPr lang="ja-JP" altLang="en-US" sz="1050" b="1" dirty="0">
                  <a:solidFill>
                    <a:srgbClr val="FF0000"/>
                  </a:solidFill>
                  <a:latin typeface="HG丸ｺﾞｼｯｸM-PRO" panose="020F0600000000000000" pitchFamily="50" charset="-128"/>
                  <a:ea typeface="HG丸ｺﾞｼｯｸM-PRO" panose="020F0600000000000000" pitchFamily="50" charset="-128"/>
                </a:rPr>
                <a:t>都</a:t>
              </a:r>
              <a:r>
                <a:rPr lang="en-US" altLang="ja-JP" sz="1050" b="1" dirty="0">
                  <a:solidFill>
                    <a:srgbClr val="FF0000"/>
                  </a:solidFill>
                  <a:latin typeface="HG丸ｺﾞｼｯｸM-PRO" panose="020F0600000000000000" pitchFamily="50" charset="-128"/>
                  <a:ea typeface="HG丸ｺﾞｼｯｸM-PRO" panose="020F0600000000000000" pitchFamily="50" charset="-128"/>
                </a:rPr>
                <a:t>)</a:t>
              </a:r>
              <a:r>
                <a:rPr lang="ja-JP" altLang="en-US" sz="1050" b="1" dirty="0">
                  <a:solidFill>
                    <a:srgbClr val="FF0000"/>
                  </a:solidFill>
                  <a:latin typeface="HG丸ｺﾞｼｯｸM-PRO" panose="020F0600000000000000" pitchFamily="50" charset="-128"/>
                  <a:ea typeface="HG丸ｺﾞｼｯｸM-PRO" panose="020F0600000000000000" pitchFamily="50" charset="-128"/>
                </a:rPr>
                <a:t>大阪河内長野線）</a:t>
              </a:r>
              <a:endParaRPr lang="en-US" altLang="ja-JP" sz="1050" b="1" dirty="0">
                <a:solidFill>
                  <a:srgbClr val="FF00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1050" b="1" dirty="0">
                  <a:solidFill>
                    <a:srgbClr val="FF0000"/>
                  </a:solidFill>
                  <a:latin typeface="HG丸ｺﾞｼｯｸM-PRO" panose="020F0600000000000000" pitchFamily="50" charset="-128"/>
                  <a:ea typeface="HG丸ｺﾞｼｯｸM-PRO" panose="020F0600000000000000" pitchFamily="50" charset="-128"/>
                </a:rPr>
                <a:t>本事業箇所</a:t>
              </a:r>
              <a:endParaRPr lang="en-US" altLang="ja-JP" sz="1050" b="1" dirty="0">
                <a:solidFill>
                  <a:srgbClr val="FF00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en-US" altLang="ja-JP" sz="1050" b="1" dirty="0">
                  <a:solidFill>
                    <a:srgbClr val="FF0000"/>
                  </a:solidFill>
                  <a:latin typeface="HG丸ｺﾞｼｯｸM-PRO" panose="020F0600000000000000" pitchFamily="50" charset="-128"/>
                  <a:ea typeface="HG丸ｺﾞｼｯｸM-PRO" panose="020F0600000000000000" pitchFamily="50" charset="-128"/>
                </a:rPr>
                <a:t>L=1.0km W=25m</a:t>
              </a:r>
              <a:endParaRPr lang="ja-JP" altLang="en-US" sz="1050" b="1"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55" name="フリーフォーム: 図形 54">
            <a:extLst>
              <a:ext uri="{FF2B5EF4-FFF2-40B4-BE49-F238E27FC236}">
                <a16:creationId xmlns:a16="http://schemas.microsoft.com/office/drawing/2014/main" id="{AE7C1A0F-C6F2-40BF-825A-6D2C85B7F02C}"/>
              </a:ext>
            </a:extLst>
          </p:cNvPr>
          <p:cNvSpPr/>
          <p:nvPr/>
        </p:nvSpPr>
        <p:spPr>
          <a:xfrm>
            <a:off x="3581401" y="1662113"/>
            <a:ext cx="1700212" cy="3267075"/>
          </a:xfrm>
          <a:custGeom>
            <a:avLst/>
            <a:gdLst>
              <a:gd name="connsiteX0" fmla="*/ 0 w 1700212"/>
              <a:gd name="connsiteY0" fmla="*/ 52387 h 3267075"/>
              <a:gd name="connsiteX1" fmla="*/ 95250 w 1700212"/>
              <a:gd name="connsiteY1" fmla="*/ 409575 h 3267075"/>
              <a:gd name="connsiteX2" fmla="*/ 247650 w 1700212"/>
              <a:gd name="connsiteY2" fmla="*/ 766762 h 3267075"/>
              <a:gd name="connsiteX3" fmla="*/ 990600 w 1700212"/>
              <a:gd name="connsiteY3" fmla="*/ 2114550 h 3267075"/>
              <a:gd name="connsiteX4" fmla="*/ 1633537 w 1700212"/>
              <a:gd name="connsiteY4" fmla="*/ 3267075 h 3267075"/>
              <a:gd name="connsiteX5" fmla="*/ 1700212 w 1700212"/>
              <a:gd name="connsiteY5" fmla="*/ 3128962 h 3267075"/>
              <a:gd name="connsiteX6" fmla="*/ 781050 w 1700212"/>
              <a:gd name="connsiteY6" fmla="*/ 1524000 h 3267075"/>
              <a:gd name="connsiteX7" fmla="*/ 461962 w 1700212"/>
              <a:gd name="connsiteY7" fmla="*/ 923925 h 3267075"/>
              <a:gd name="connsiteX8" fmla="*/ 100012 w 1700212"/>
              <a:gd name="connsiteY8" fmla="*/ 0 h 3267075"/>
              <a:gd name="connsiteX9" fmla="*/ 0 w 1700212"/>
              <a:gd name="connsiteY9" fmla="*/ 52387 h 3267075"/>
              <a:gd name="connsiteX0" fmla="*/ 0 w 1700212"/>
              <a:gd name="connsiteY0" fmla="*/ 52387 h 3267075"/>
              <a:gd name="connsiteX1" fmla="*/ 95250 w 1700212"/>
              <a:gd name="connsiteY1" fmla="*/ 409575 h 3267075"/>
              <a:gd name="connsiteX2" fmla="*/ 247650 w 1700212"/>
              <a:gd name="connsiteY2" fmla="*/ 766762 h 3267075"/>
              <a:gd name="connsiteX3" fmla="*/ 990600 w 1700212"/>
              <a:gd name="connsiteY3" fmla="*/ 2114550 h 3267075"/>
              <a:gd name="connsiteX4" fmla="*/ 1633537 w 1700212"/>
              <a:gd name="connsiteY4" fmla="*/ 3267075 h 3267075"/>
              <a:gd name="connsiteX5" fmla="*/ 1700212 w 1700212"/>
              <a:gd name="connsiteY5" fmla="*/ 3128962 h 3267075"/>
              <a:gd name="connsiteX6" fmla="*/ 781050 w 1700212"/>
              <a:gd name="connsiteY6" fmla="*/ 1524000 h 3267075"/>
              <a:gd name="connsiteX7" fmla="*/ 461962 w 1700212"/>
              <a:gd name="connsiteY7" fmla="*/ 923925 h 3267075"/>
              <a:gd name="connsiteX8" fmla="*/ 457200 w 1700212"/>
              <a:gd name="connsiteY8" fmla="*/ 904875 h 3267075"/>
              <a:gd name="connsiteX9" fmla="*/ 100012 w 1700212"/>
              <a:gd name="connsiteY9" fmla="*/ 0 h 3267075"/>
              <a:gd name="connsiteX10" fmla="*/ 0 w 1700212"/>
              <a:gd name="connsiteY10" fmla="*/ 52387 h 3267075"/>
              <a:gd name="connsiteX0" fmla="*/ 0 w 1700212"/>
              <a:gd name="connsiteY0" fmla="*/ 52387 h 3267075"/>
              <a:gd name="connsiteX1" fmla="*/ 95250 w 1700212"/>
              <a:gd name="connsiteY1" fmla="*/ 409575 h 3267075"/>
              <a:gd name="connsiteX2" fmla="*/ 247650 w 1700212"/>
              <a:gd name="connsiteY2" fmla="*/ 766762 h 3267075"/>
              <a:gd name="connsiteX3" fmla="*/ 990600 w 1700212"/>
              <a:gd name="connsiteY3" fmla="*/ 2114550 h 3267075"/>
              <a:gd name="connsiteX4" fmla="*/ 1633537 w 1700212"/>
              <a:gd name="connsiteY4" fmla="*/ 3267075 h 3267075"/>
              <a:gd name="connsiteX5" fmla="*/ 1700212 w 1700212"/>
              <a:gd name="connsiteY5" fmla="*/ 3128962 h 3267075"/>
              <a:gd name="connsiteX6" fmla="*/ 781050 w 1700212"/>
              <a:gd name="connsiteY6" fmla="*/ 1524000 h 3267075"/>
              <a:gd name="connsiteX7" fmla="*/ 461962 w 1700212"/>
              <a:gd name="connsiteY7" fmla="*/ 923925 h 3267075"/>
              <a:gd name="connsiteX8" fmla="*/ 261937 w 1700212"/>
              <a:gd name="connsiteY8" fmla="*/ 509587 h 3267075"/>
              <a:gd name="connsiteX9" fmla="*/ 100012 w 1700212"/>
              <a:gd name="connsiteY9" fmla="*/ 0 h 3267075"/>
              <a:gd name="connsiteX10" fmla="*/ 0 w 1700212"/>
              <a:gd name="connsiteY10" fmla="*/ 52387 h 326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0212" h="3267075">
                <a:moveTo>
                  <a:pt x="0" y="52387"/>
                </a:moveTo>
                <a:lnTo>
                  <a:pt x="95250" y="409575"/>
                </a:lnTo>
                <a:lnTo>
                  <a:pt x="247650" y="766762"/>
                </a:lnTo>
                <a:lnTo>
                  <a:pt x="990600" y="2114550"/>
                </a:lnTo>
                <a:lnTo>
                  <a:pt x="1633537" y="3267075"/>
                </a:lnTo>
                <a:lnTo>
                  <a:pt x="1700212" y="3128962"/>
                </a:lnTo>
                <a:lnTo>
                  <a:pt x="781050" y="1524000"/>
                </a:lnTo>
                <a:lnTo>
                  <a:pt x="461962" y="923925"/>
                </a:lnTo>
                <a:lnTo>
                  <a:pt x="261937" y="509587"/>
                </a:lnTo>
                <a:lnTo>
                  <a:pt x="100012" y="0"/>
                </a:lnTo>
                <a:lnTo>
                  <a:pt x="0" y="52387"/>
                </a:ln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58" name="フリーフォーム: 図形 57">
            <a:extLst>
              <a:ext uri="{FF2B5EF4-FFF2-40B4-BE49-F238E27FC236}">
                <a16:creationId xmlns:a16="http://schemas.microsoft.com/office/drawing/2014/main" id="{3ECDAB41-1DFB-45ED-B03B-0FB0E6F4F20A}"/>
              </a:ext>
            </a:extLst>
          </p:cNvPr>
          <p:cNvSpPr/>
          <p:nvPr/>
        </p:nvSpPr>
        <p:spPr>
          <a:xfrm>
            <a:off x="5257800" y="4889500"/>
            <a:ext cx="1231900" cy="1574800"/>
          </a:xfrm>
          <a:custGeom>
            <a:avLst/>
            <a:gdLst>
              <a:gd name="connsiteX0" fmla="*/ 1231900 w 1231900"/>
              <a:gd name="connsiteY0" fmla="*/ 1574800 h 1574800"/>
              <a:gd name="connsiteX1" fmla="*/ 971550 w 1231900"/>
              <a:gd name="connsiteY1" fmla="*/ 1416050 h 1574800"/>
              <a:gd name="connsiteX2" fmla="*/ 768350 w 1231900"/>
              <a:gd name="connsiteY2" fmla="*/ 1225550 h 1574800"/>
              <a:gd name="connsiteX3" fmla="*/ 374650 w 1231900"/>
              <a:gd name="connsiteY3" fmla="*/ 615950 h 1574800"/>
              <a:gd name="connsiteX4" fmla="*/ 0 w 1231900"/>
              <a:gd name="connsiteY4" fmla="*/ 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1574800">
                <a:moveTo>
                  <a:pt x="1231900" y="1574800"/>
                </a:moveTo>
                <a:lnTo>
                  <a:pt x="971550" y="1416050"/>
                </a:lnTo>
                <a:lnTo>
                  <a:pt x="768350" y="1225550"/>
                </a:lnTo>
                <a:lnTo>
                  <a:pt x="374650" y="615950"/>
                </a:lnTo>
                <a:lnTo>
                  <a:pt x="0" y="0"/>
                </a:lnTo>
              </a:path>
            </a:pathLst>
          </a:custGeom>
          <a:noFill/>
          <a:ln w="1047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3">
            <a:extLst>
              <a:ext uri="{FF2B5EF4-FFF2-40B4-BE49-F238E27FC236}">
                <a16:creationId xmlns:a16="http://schemas.microsoft.com/office/drawing/2014/main" id="{01D62655-FAFD-4F46-A038-B0E35C5FF539}"/>
              </a:ext>
            </a:extLst>
          </p:cNvPr>
          <p:cNvGrpSpPr>
            <a:grpSpLocks noChangeAspect="1"/>
          </p:cNvGrpSpPr>
          <p:nvPr/>
        </p:nvGrpSpPr>
        <p:grpSpPr bwMode="auto">
          <a:xfrm>
            <a:off x="6673392" y="6111740"/>
            <a:ext cx="255587" cy="246063"/>
            <a:chOff x="2663825" y="1838325"/>
            <a:chExt cx="255588" cy="246063"/>
          </a:xfrm>
        </p:grpSpPr>
        <p:sp>
          <p:nvSpPr>
            <p:cNvPr id="60" name="AutoShape 145">
              <a:extLst>
                <a:ext uri="{FF2B5EF4-FFF2-40B4-BE49-F238E27FC236}">
                  <a16:creationId xmlns:a16="http://schemas.microsoft.com/office/drawing/2014/main" id="{461275F3-1A11-4776-96FE-353951FB5995}"/>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61" name="Freeform 146">
              <a:extLst>
                <a:ext uri="{FF2B5EF4-FFF2-40B4-BE49-F238E27FC236}">
                  <a16:creationId xmlns:a16="http://schemas.microsoft.com/office/drawing/2014/main" id="{1125A7DF-0D8F-4039-9563-20D8298E42BE}"/>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62" name="Freeform 147">
              <a:extLst>
                <a:ext uri="{FF2B5EF4-FFF2-40B4-BE49-F238E27FC236}">
                  <a16:creationId xmlns:a16="http://schemas.microsoft.com/office/drawing/2014/main" id="{ABBD05ED-0D98-4CBF-AD6E-96C93B19DDB3}"/>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3" name="Rectangle 148">
              <a:extLst>
                <a:ext uri="{FF2B5EF4-FFF2-40B4-BE49-F238E27FC236}">
                  <a16:creationId xmlns:a16="http://schemas.microsoft.com/office/drawing/2014/main" id="{6ED2BBC3-D344-4EA6-91EB-093A101070DC}"/>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170</a:t>
              </a:r>
              <a:endParaRPr lang="en-US" altLang="ja-JP" sz="1000" b="0" spc="-100" dirty="0">
                <a:latin typeface="HGPｺﾞｼｯｸE" pitchFamily="50" charset="-128"/>
                <a:ea typeface="HGPｺﾞｼｯｸE" pitchFamily="50" charset="-128"/>
              </a:endParaRPr>
            </a:p>
          </p:txBody>
        </p:sp>
      </p:grpSp>
      <p:grpSp>
        <p:nvGrpSpPr>
          <p:cNvPr id="64" name="グループ化 3">
            <a:extLst>
              <a:ext uri="{FF2B5EF4-FFF2-40B4-BE49-F238E27FC236}">
                <a16:creationId xmlns:a16="http://schemas.microsoft.com/office/drawing/2014/main" id="{35E371E0-4BAD-4435-9F87-133B386E5594}"/>
              </a:ext>
            </a:extLst>
          </p:cNvPr>
          <p:cNvGrpSpPr>
            <a:grpSpLocks noChangeAspect="1"/>
          </p:cNvGrpSpPr>
          <p:nvPr/>
        </p:nvGrpSpPr>
        <p:grpSpPr bwMode="auto">
          <a:xfrm>
            <a:off x="6833848" y="6567541"/>
            <a:ext cx="255587" cy="246063"/>
            <a:chOff x="2663825" y="1838325"/>
            <a:chExt cx="255588" cy="246063"/>
          </a:xfrm>
        </p:grpSpPr>
        <p:sp>
          <p:nvSpPr>
            <p:cNvPr id="65" name="AutoShape 145">
              <a:extLst>
                <a:ext uri="{FF2B5EF4-FFF2-40B4-BE49-F238E27FC236}">
                  <a16:creationId xmlns:a16="http://schemas.microsoft.com/office/drawing/2014/main" id="{6AA298F5-00CD-4ADA-A314-49F1EECE5131}"/>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66" name="Freeform 146">
              <a:extLst>
                <a:ext uri="{FF2B5EF4-FFF2-40B4-BE49-F238E27FC236}">
                  <a16:creationId xmlns:a16="http://schemas.microsoft.com/office/drawing/2014/main" id="{53404D29-FA88-427B-84FA-C700D2C153B1}"/>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67" name="Freeform 147">
              <a:extLst>
                <a:ext uri="{FF2B5EF4-FFF2-40B4-BE49-F238E27FC236}">
                  <a16:creationId xmlns:a16="http://schemas.microsoft.com/office/drawing/2014/main" id="{5B9AA426-154D-4FDE-99C3-9390C3069BEC}"/>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8" name="Rectangle 148">
              <a:extLst>
                <a:ext uri="{FF2B5EF4-FFF2-40B4-BE49-F238E27FC236}">
                  <a16:creationId xmlns:a16="http://schemas.microsoft.com/office/drawing/2014/main" id="{F0DA8CCD-61B7-4D91-952B-8E6CE0A913EC}"/>
                </a:ext>
              </a:extLst>
            </p:cNvPr>
            <p:cNvSpPr>
              <a:spLocks noChangeArrowheads="1"/>
            </p:cNvSpPr>
            <p:nvPr/>
          </p:nvSpPr>
          <p:spPr bwMode="auto">
            <a:xfrm>
              <a:off x="2697934"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371</a:t>
              </a:r>
              <a:endParaRPr lang="en-US" altLang="ja-JP" sz="1000" b="0" spc="-100" dirty="0">
                <a:latin typeface="HGPｺﾞｼｯｸE" pitchFamily="50" charset="-128"/>
                <a:ea typeface="HGPｺﾞｼｯｸE" pitchFamily="50" charset="-128"/>
              </a:endParaRPr>
            </a:p>
          </p:txBody>
        </p:sp>
      </p:grpSp>
      <p:sp>
        <p:nvSpPr>
          <p:cNvPr id="72" name="楕円 71">
            <a:extLst>
              <a:ext uri="{FF2B5EF4-FFF2-40B4-BE49-F238E27FC236}">
                <a16:creationId xmlns:a16="http://schemas.microsoft.com/office/drawing/2014/main" id="{2E1B758B-6D34-4D46-9DB2-C69FEE9E4639}"/>
              </a:ext>
            </a:extLst>
          </p:cNvPr>
          <p:cNvSpPr/>
          <p:nvPr/>
        </p:nvSpPr>
        <p:spPr>
          <a:xfrm>
            <a:off x="4940980" y="4828532"/>
            <a:ext cx="240992" cy="25665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900" dirty="0">
                <a:solidFill>
                  <a:schemeClr val="tx1"/>
                </a:solidFill>
              </a:rPr>
              <a:t>1</a:t>
            </a:r>
            <a:endParaRPr kumimoji="1" lang="ja-JP" altLang="en-US" sz="900" dirty="0">
              <a:solidFill>
                <a:schemeClr val="tx1"/>
              </a:solidFill>
            </a:endParaRPr>
          </a:p>
        </p:txBody>
      </p:sp>
      <p:cxnSp>
        <p:nvCxnSpPr>
          <p:cNvPr id="73" name="直線コネクタ 72">
            <a:extLst>
              <a:ext uri="{FF2B5EF4-FFF2-40B4-BE49-F238E27FC236}">
                <a16:creationId xmlns:a16="http://schemas.microsoft.com/office/drawing/2014/main" id="{2F503618-A2CC-4BA6-A814-F4E8D1C0C715}"/>
              </a:ext>
            </a:extLst>
          </p:cNvPr>
          <p:cNvCxnSpPr>
            <a:stCxn id="72" idx="1"/>
          </p:cNvCxnSpPr>
          <p:nvPr/>
        </p:nvCxnSpPr>
        <p:spPr bwMode="auto">
          <a:xfrm flipH="1" flipV="1">
            <a:off x="4900554" y="4700870"/>
            <a:ext cx="75718" cy="165248"/>
          </a:xfrm>
          <a:prstGeom prst="line">
            <a:avLst/>
          </a:prstGeom>
          <a:ln w="25400"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75" name="グループ化 74">
            <a:extLst>
              <a:ext uri="{FF2B5EF4-FFF2-40B4-BE49-F238E27FC236}">
                <a16:creationId xmlns:a16="http://schemas.microsoft.com/office/drawing/2014/main" id="{59D530DF-466B-43B2-B5FF-0444A6D68467}"/>
              </a:ext>
            </a:extLst>
          </p:cNvPr>
          <p:cNvGrpSpPr/>
          <p:nvPr/>
        </p:nvGrpSpPr>
        <p:grpSpPr>
          <a:xfrm>
            <a:off x="7000326" y="4965177"/>
            <a:ext cx="2095478" cy="1560167"/>
            <a:chOff x="6502960" y="4023649"/>
            <a:chExt cx="2514234" cy="1871947"/>
          </a:xfrm>
        </p:grpSpPr>
        <p:grpSp>
          <p:nvGrpSpPr>
            <p:cNvPr id="69" name="グループ化 68">
              <a:extLst>
                <a:ext uri="{FF2B5EF4-FFF2-40B4-BE49-F238E27FC236}">
                  <a16:creationId xmlns:a16="http://schemas.microsoft.com/office/drawing/2014/main" id="{68A55336-2138-4075-8D60-9BF8A8173165}"/>
                </a:ext>
              </a:extLst>
            </p:cNvPr>
            <p:cNvGrpSpPr/>
            <p:nvPr/>
          </p:nvGrpSpPr>
          <p:grpSpPr>
            <a:xfrm>
              <a:off x="6589055" y="4084988"/>
              <a:ext cx="2428139" cy="1810608"/>
              <a:chOff x="6696075" y="1474377"/>
              <a:chExt cx="2428139" cy="1810608"/>
            </a:xfrm>
          </p:grpSpPr>
          <p:pic>
            <p:nvPicPr>
              <p:cNvPr id="70" name="図 69">
                <a:extLst>
                  <a:ext uri="{FF2B5EF4-FFF2-40B4-BE49-F238E27FC236}">
                    <a16:creationId xmlns:a16="http://schemas.microsoft.com/office/drawing/2014/main" id="{A4572C57-5492-4674-A03F-EDE20626CB4C}"/>
                  </a:ext>
                </a:extLst>
              </p:cNvPr>
              <p:cNvPicPr>
                <a:picLocks noChangeAspect="1"/>
              </p:cNvPicPr>
              <p:nvPr/>
            </p:nvPicPr>
            <p:blipFill>
              <a:blip r:embed="rId4"/>
              <a:stretch>
                <a:fillRect/>
              </a:stretch>
            </p:blipFill>
            <p:spPr>
              <a:xfrm>
                <a:off x="6704224" y="1474377"/>
                <a:ext cx="2419990" cy="1810608"/>
              </a:xfrm>
              <a:prstGeom prst="rect">
                <a:avLst/>
              </a:prstGeom>
              <a:solidFill>
                <a:schemeClr val="bg1"/>
              </a:solidFill>
              <a:ln w="25400">
                <a:solidFill>
                  <a:schemeClr val="tx1"/>
                </a:solidFill>
              </a:ln>
            </p:spPr>
          </p:pic>
          <p:sp>
            <p:nvSpPr>
              <p:cNvPr id="71" name="フリーフォーム 41">
                <a:extLst>
                  <a:ext uri="{FF2B5EF4-FFF2-40B4-BE49-F238E27FC236}">
                    <a16:creationId xmlns:a16="http://schemas.microsoft.com/office/drawing/2014/main" id="{C39500E7-5740-4784-8CFC-75618F2DB7A5}"/>
                  </a:ext>
                </a:extLst>
              </p:cNvPr>
              <p:cNvSpPr/>
              <p:nvPr/>
            </p:nvSpPr>
            <p:spPr>
              <a:xfrm>
                <a:off x="6696075" y="2505075"/>
                <a:ext cx="2416969" cy="778669"/>
              </a:xfrm>
              <a:custGeom>
                <a:avLst/>
                <a:gdLst>
                  <a:gd name="connsiteX0" fmla="*/ 7144 w 2416969"/>
                  <a:gd name="connsiteY0" fmla="*/ 657225 h 771525"/>
                  <a:gd name="connsiteX1" fmla="*/ 840581 w 2416969"/>
                  <a:gd name="connsiteY1" fmla="*/ 45244 h 771525"/>
                  <a:gd name="connsiteX2" fmla="*/ 1678781 w 2416969"/>
                  <a:gd name="connsiteY2" fmla="*/ 0 h 771525"/>
                  <a:gd name="connsiteX3" fmla="*/ 2416969 w 2416969"/>
                  <a:gd name="connsiteY3" fmla="*/ 433387 h 771525"/>
                  <a:gd name="connsiteX4" fmla="*/ 2416969 w 2416969"/>
                  <a:gd name="connsiteY4" fmla="*/ 771525 h 771525"/>
                  <a:gd name="connsiteX5" fmla="*/ 0 w 2416969"/>
                  <a:gd name="connsiteY5" fmla="*/ 771525 h 771525"/>
                  <a:gd name="connsiteX6" fmla="*/ 7144 w 2416969"/>
                  <a:gd name="connsiteY6" fmla="*/ 657225 h 771525"/>
                  <a:gd name="connsiteX0" fmla="*/ 7144 w 2416969"/>
                  <a:gd name="connsiteY0" fmla="*/ 664369 h 778669"/>
                  <a:gd name="connsiteX1" fmla="*/ 914400 w 2416969"/>
                  <a:gd name="connsiteY1" fmla="*/ 0 h 778669"/>
                  <a:gd name="connsiteX2" fmla="*/ 1678781 w 2416969"/>
                  <a:gd name="connsiteY2" fmla="*/ 7144 h 778669"/>
                  <a:gd name="connsiteX3" fmla="*/ 2416969 w 2416969"/>
                  <a:gd name="connsiteY3" fmla="*/ 440531 h 778669"/>
                  <a:gd name="connsiteX4" fmla="*/ 2416969 w 2416969"/>
                  <a:gd name="connsiteY4" fmla="*/ 778669 h 778669"/>
                  <a:gd name="connsiteX5" fmla="*/ 0 w 2416969"/>
                  <a:gd name="connsiteY5" fmla="*/ 778669 h 778669"/>
                  <a:gd name="connsiteX6" fmla="*/ 7144 w 2416969"/>
                  <a:gd name="connsiteY6" fmla="*/ 664369 h 77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6969" h="778669">
                    <a:moveTo>
                      <a:pt x="7144" y="664369"/>
                    </a:moveTo>
                    <a:lnTo>
                      <a:pt x="914400" y="0"/>
                    </a:lnTo>
                    <a:lnTo>
                      <a:pt x="1678781" y="7144"/>
                    </a:lnTo>
                    <a:lnTo>
                      <a:pt x="2416969" y="440531"/>
                    </a:lnTo>
                    <a:lnTo>
                      <a:pt x="2416969" y="778669"/>
                    </a:lnTo>
                    <a:lnTo>
                      <a:pt x="0" y="778669"/>
                    </a:lnTo>
                    <a:lnTo>
                      <a:pt x="7144" y="664369"/>
                    </a:lnTo>
                    <a:close/>
                  </a:path>
                </a:pathLst>
              </a:custGeom>
              <a:solidFill>
                <a:srgbClr val="FF0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grpSp>
        <p:sp>
          <p:nvSpPr>
            <p:cNvPr id="74" name="テキスト ボックス 73">
              <a:extLst>
                <a:ext uri="{FF2B5EF4-FFF2-40B4-BE49-F238E27FC236}">
                  <a16:creationId xmlns:a16="http://schemas.microsoft.com/office/drawing/2014/main" id="{D268ED6E-DDC1-4E3C-AF47-1309BAF2ED67}"/>
                </a:ext>
              </a:extLst>
            </p:cNvPr>
            <p:cNvSpPr txBox="1"/>
            <p:nvPr/>
          </p:nvSpPr>
          <p:spPr>
            <a:xfrm>
              <a:off x="6502960" y="4023649"/>
              <a:ext cx="723275" cy="307778"/>
            </a:xfrm>
            <a:prstGeom prst="rect">
              <a:avLst/>
            </a:prstGeom>
            <a:noFill/>
          </p:spPr>
          <p:txBody>
            <a:bodyPr wrap="none" rtlCol="0">
              <a:spAutoFit/>
            </a:bodyPr>
            <a:lstStyle/>
            <a:p>
              <a:r>
                <a:rPr kumimoji="1" lang="ja-JP" altLang="en-US" sz="1400" b="1" dirty="0">
                  <a:solidFill>
                    <a:schemeClr val="bg1"/>
                  </a:solidFill>
                </a:rPr>
                <a:t>写真①</a:t>
              </a:r>
            </a:p>
          </p:txBody>
        </p:sp>
      </p:grpSp>
      <p:pic>
        <p:nvPicPr>
          <p:cNvPr id="77" name="図 76">
            <a:extLst>
              <a:ext uri="{FF2B5EF4-FFF2-40B4-BE49-F238E27FC236}">
                <a16:creationId xmlns:a16="http://schemas.microsoft.com/office/drawing/2014/main" id="{F7C646E5-EB8A-4671-A141-FF9437C7B885}"/>
              </a:ext>
            </a:extLst>
          </p:cNvPr>
          <p:cNvPicPr>
            <a:picLocks noChangeAspect="1"/>
          </p:cNvPicPr>
          <p:nvPr/>
        </p:nvPicPr>
        <p:blipFill rotWithShape="1">
          <a:blip r:embed="rId5"/>
          <a:srcRect r="1297" b="3193"/>
          <a:stretch/>
        </p:blipFill>
        <p:spPr>
          <a:xfrm>
            <a:off x="7089402" y="603232"/>
            <a:ext cx="2010189" cy="1307091"/>
          </a:xfrm>
          <a:prstGeom prst="rect">
            <a:avLst/>
          </a:prstGeom>
          <a:ln w="25400">
            <a:solidFill>
              <a:schemeClr val="tx1"/>
            </a:solidFill>
          </a:ln>
        </p:spPr>
      </p:pic>
      <p:grpSp>
        <p:nvGrpSpPr>
          <p:cNvPr id="84" name="グループ化 83">
            <a:extLst>
              <a:ext uri="{FF2B5EF4-FFF2-40B4-BE49-F238E27FC236}">
                <a16:creationId xmlns:a16="http://schemas.microsoft.com/office/drawing/2014/main" id="{45FFDC3C-A361-47F4-9637-43E0EC679860}"/>
              </a:ext>
            </a:extLst>
          </p:cNvPr>
          <p:cNvGrpSpPr/>
          <p:nvPr/>
        </p:nvGrpSpPr>
        <p:grpSpPr>
          <a:xfrm>
            <a:off x="4720297" y="1022791"/>
            <a:ext cx="294906" cy="382689"/>
            <a:chOff x="4697501" y="1123428"/>
            <a:chExt cx="294906" cy="382689"/>
          </a:xfrm>
        </p:grpSpPr>
        <p:sp>
          <p:nvSpPr>
            <p:cNvPr id="80" name="楕円 79">
              <a:extLst>
                <a:ext uri="{FF2B5EF4-FFF2-40B4-BE49-F238E27FC236}">
                  <a16:creationId xmlns:a16="http://schemas.microsoft.com/office/drawing/2014/main" id="{E1D07B21-4C21-4F46-BC5C-6C2403D1355B}"/>
                </a:ext>
              </a:extLst>
            </p:cNvPr>
            <p:cNvSpPr/>
            <p:nvPr/>
          </p:nvSpPr>
          <p:spPr>
            <a:xfrm>
              <a:off x="4751415" y="1123428"/>
              <a:ext cx="240992" cy="25665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dirty="0">
                  <a:solidFill>
                    <a:schemeClr val="tx1"/>
                  </a:solidFill>
                </a:rPr>
                <a:t>3</a:t>
              </a:r>
              <a:endParaRPr kumimoji="1" lang="ja-JP" altLang="en-US" sz="900" dirty="0">
                <a:solidFill>
                  <a:schemeClr val="tx1"/>
                </a:solidFill>
              </a:endParaRPr>
            </a:p>
          </p:txBody>
        </p:sp>
        <p:cxnSp>
          <p:nvCxnSpPr>
            <p:cNvPr id="81" name="直線コネクタ 80">
              <a:extLst>
                <a:ext uri="{FF2B5EF4-FFF2-40B4-BE49-F238E27FC236}">
                  <a16:creationId xmlns:a16="http://schemas.microsoft.com/office/drawing/2014/main" id="{480D098D-20ED-4193-9A35-C59A3C0F7B5C}"/>
                </a:ext>
              </a:extLst>
            </p:cNvPr>
            <p:cNvCxnSpPr>
              <a:cxnSpLocks/>
              <a:stCxn id="80" idx="3"/>
            </p:cNvCxnSpPr>
            <p:nvPr/>
          </p:nvCxnSpPr>
          <p:spPr bwMode="auto">
            <a:xfrm flipH="1">
              <a:off x="4697501" y="1342494"/>
              <a:ext cx="89206" cy="163623"/>
            </a:xfrm>
            <a:prstGeom prst="line">
              <a:avLst/>
            </a:prstGeom>
            <a:ln w="25400"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85" name="テキスト ボックス 84">
            <a:extLst>
              <a:ext uri="{FF2B5EF4-FFF2-40B4-BE49-F238E27FC236}">
                <a16:creationId xmlns:a16="http://schemas.microsoft.com/office/drawing/2014/main" id="{BC326E21-77FB-40DC-AB5C-2353D76927CE}"/>
              </a:ext>
            </a:extLst>
          </p:cNvPr>
          <p:cNvSpPr txBox="1"/>
          <p:nvPr/>
        </p:nvSpPr>
        <p:spPr>
          <a:xfrm>
            <a:off x="7011499" y="540198"/>
            <a:ext cx="723275" cy="307777"/>
          </a:xfrm>
          <a:prstGeom prst="rect">
            <a:avLst/>
          </a:prstGeom>
          <a:noFill/>
        </p:spPr>
        <p:txBody>
          <a:bodyPr wrap="none" rtlCol="0">
            <a:spAutoFit/>
          </a:bodyPr>
          <a:lstStyle/>
          <a:p>
            <a:r>
              <a:rPr kumimoji="1" lang="ja-JP" altLang="en-US" sz="1400" b="1" dirty="0">
                <a:solidFill>
                  <a:schemeClr val="tx1"/>
                </a:solidFill>
              </a:rPr>
              <a:t>写真③</a:t>
            </a:r>
          </a:p>
        </p:txBody>
      </p:sp>
      <p:sp>
        <p:nvSpPr>
          <p:cNvPr id="86" name="楕円 85">
            <a:extLst>
              <a:ext uri="{FF2B5EF4-FFF2-40B4-BE49-F238E27FC236}">
                <a16:creationId xmlns:a16="http://schemas.microsoft.com/office/drawing/2014/main" id="{410CBD4C-6298-4070-A3FB-2CBC73011443}"/>
              </a:ext>
            </a:extLst>
          </p:cNvPr>
          <p:cNvSpPr/>
          <p:nvPr/>
        </p:nvSpPr>
        <p:spPr>
          <a:xfrm>
            <a:off x="3483130" y="1971567"/>
            <a:ext cx="240992" cy="25665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900" dirty="0">
                <a:solidFill>
                  <a:schemeClr val="tx1"/>
                </a:solidFill>
              </a:rPr>
              <a:t>2</a:t>
            </a:r>
            <a:endParaRPr kumimoji="1" lang="ja-JP" altLang="en-US" sz="900" dirty="0">
              <a:solidFill>
                <a:schemeClr val="tx1"/>
              </a:solidFill>
            </a:endParaRPr>
          </a:p>
        </p:txBody>
      </p:sp>
      <p:cxnSp>
        <p:nvCxnSpPr>
          <p:cNvPr id="87" name="直線コネクタ 86">
            <a:extLst>
              <a:ext uri="{FF2B5EF4-FFF2-40B4-BE49-F238E27FC236}">
                <a16:creationId xmlns:a16="http://schemas.microsoft.com/office/drawing/2014/main" id="{87D71EF4-3CD8-42FB-8154-D1A57F785DCF}"/>
              </a:ext>
            </a:extLst>
          </p:cNvPr>
          <p:cNvCxnSpPr>
            <a:cxnSpLocks/>
            <a:stCxn id="86" idx="0"/>
          </p:cNvCxnSpPr>
          <p:nvPr/>
        </p:nvCxnSpPr>
        <p:spPr bwMode="auto">
          <a:xfrm flipH="1" flipV="1">
            <a:off x="3563466" y="1761017"/>
            <a:ext cx="40160" cy="210550"/>
          </a:xfrm>
          <a:prstGeom prst="line">
            <a:avLst/>
          </a:prstGeom>
          <a:ln w="25400"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49E6B56C-47E2-4C24-8AFC-DF1793170C44}"/>
              </a:ext>
            </a:extLst>
          </p:cNvPr>
          <p:cNvGrpSpPr/>
          <p:nvPr/>
        </p:nvGrpSpPr>
        <p:grpSpPr>
          <a:xfrm>
            <a:off x="6994177" y="3332389"/>
            <a:ext cx="2095872" cy="1554946"/>
            <a:chOff x="6994177" y="3332389"/>
            <a:chExt cx="2095872" cy="1554946"/>
          </a:xfrm>
        </p:grpSpPr>
        <p:grpSp>
          <p:nvGrpSpPr>
            <p:cNvPr id="5" name="グループ化 4">
              <a:extLst>
                <a:ext uri="{FF2B5EF4-FFF2-40B4-BE49-F238E27FC236}">
                  <a16:creationId xmlns:a16="http://schemas.microsoft.com/office/drawing/2014/main" id="{31D247D0-3406-42F7-8E62-65C754F164F9}"/>
                </a:ext>
              </a:extLst>
            </p:cNvPr>
            <p:cNvGrpSpPr/>
            <p:nvPr/>
          </p:nvGrpSpPr>
          <p:grpSpPr>
            <a:xfrm>
              <a:off x="7039965" y="3353486"/>
              <a:ext cx="2050084" cy="1533849"/>
              <a:chOff x="7058106" y="3362242"/>
              <a:chExt cx="2050084" cy="1533849"/>
            </a:xfrm>
          </p:grpSpPr>
          <p:pic>
            <p:nvPicPr>
              <p:cNvPr id="92" name="図 91">
                <a:extLst>
                  <a:ext uri="{FF2B5EF4-FFF2-40B4-BE49-F238E27FC236}">
                    <a16:creationId xmlns:a16="http://schemas.microsoft.com/office/drawing/2014/main" id="{9C9BD014-31C0-464F-A906-18B9288D0384}"/>
                  </a:ext>
                </a:extLst>
              </p:cNvPr>
              <p:cNvPicPr>
                <a:picLocks noChangeAspect="1"/>
              </p:cNvPicPr>
              <p:nvPr/>
            </p:nvPicPr>
            <p:blipFill>
              <a:blip r:embed="rId6"/>
              <a:stretch>
                <a:fillRect/>
              </a:stretch>
            </p:blipFill>
            <p:spPr>
              <a:xfrm>
                <a:off x="7058106" y="3362242"/>
                <a:ext cx="2050084" cy="1533849"/>
              </a:xfrm>
              <a:prstGeom prst="rect">
                <a:avLst/>
              </a:prstGeom>
              <a:ln w="25400">
                <a:solidFill>
                  <a:schemeClr val="tx1"/>
                </a:solidFill>
              </a:ln>
            </p:spPr>
          </p:pic>
          <p:sp>
            <p:nvSpPr>
              <p:cNvPr id="93" name="フリーフォーム 42">
                <a:extLst>
                  <a:ext uri="{FF2B5EF4-FFF2-40B4-BE49-F238E27FC236}">
                    <a16:creationId xmlns:a16="http://schemas.microsoft.com/office/drawing/2014/main" id="{6DA8864D-168D-414C-91E7-44339EA99A2F}"/>
                  </a:ext>
                </a:extLst>
              </p:cNvPr>
              <p:cNvSpPr/>
              <p:nvPr/>
            </p:nvSpPr>
            <p:spPr>
              <a:xfrm>
                <a:off x="7115724" y="4065710"/>
                <a:ext cx="1940915" cy="826611"/>
              </a:xfrm>
              <a:custGeom>
                <a:avLst/>
                <a:gdLst>
                  <a:gd name="connsiteX0" fmla="*/ 0 w 2281238"/>
                  <a:gd name="connsiteY0" fmla="*/ 971550 h 971550"/>
                  <a:gd name="connsiteX1" fmla="*/ 723900 w 2281238"/>
                  <a:gd name="connsiteY1" fmla="*/ 0 h 971550"/>
                  <a:gd name="connsiteX2" fmla="*/ 1571625 w 2281238"/>
                  <a:gd name="connsiteY2" fmla="*/ 0 h 971550"/>
                  <a:gd name="connsiteX3" fmla="*/ 2281238 w 2281238"/>
                  <a:gd name="connsiteY3" fmla="*/ 971550 h 971550"/>
                  <a:gd name="connsiteX4" fmla="*/ 0 w 2281238"/>
                  <a:gd name="connsiteY4" fmla="*/ 97155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238" h="971550">
                    <a:moveTo>
                      <a:pt x="0" y="971550"/>
                    </a:moveTo>
                    <a:lnTo>
                      <a:pt x="723900" y="0"/>
                    </a:lnTo>
                    <a:lnTo>
                      <a:pt x="1571625" y="0"/>
                    </a:lnTo>
                    <a:lnTo>
                      <a:pt x="2281238" y="971550"/>
                    </a:lnTo>
                    <a:lnTo>
                      <a:pt x="0" y="971550"/>
                    </a:lnTo>
                    <a:close/>
                  </a:path>
                </a:pathLst>
              </a:custGeom>
              <a:solidFill>
                <a:srgbClr val="FF0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grpSp>
        <p:sp>
          <p:nvSpPr>
            <p:cNvPr id="94" name="テキスト ボックス 93">
              <a:extLst>
                <a:ext uri="{FF2B5EF4-FFF2-40B4-BE49-F238E27FC236}">
                  <a16:creationId xmlns:a16="http://schemas.microsoft.com/office/drawing/2014/main" id="{594306BA-A02A-4CDC-B40F-B8C773FAFF4F}"/>
                </a:ext>
              </a:extLst>
            </p:cNvPr>
            <p:cNvSpPr txBox="1"/>
            <p:nvPr/>
          </p:nvSpPr>
          <p:spPr>
            <a:xfrm>
              <a:off x="6994177" y="3332389"/>
              <a:ext cx="723275" cy="307777"/>
            </a:xfrm>
            <a:prstGeom prst="rect">
              <a:avLst/>
            </a:prstGeom>
            <a:noFill/>
          </p:spPr>
          <p:txBody>
            <a:bodyPr wrap="none" rtlCol="0">
              <a:spAutoFit/>
            </a:bodyPr>
            <a:lstStyle/>
            <a:p>
              <a:r>
                <a:rPr kumimoji="1" lang="ja-JP" altLang="en-US" sz="1400" b="1" dirty="0">
                  <a:solidFill>
                    <a:schemeClr val="bg1"/>
                  </a:solidFill>
                </a:rPr>
                <a:t>写真②</a:t>
              </a:r>
            </a:p>
          </p:txBody>
        </p:sp>
      </p:grpSp>
      <p:sp>
        <p:nvSpPr>
          <p:cNvPr id="3" name="フリーフォーム: 図形 2">
            <a:extLst>
              <a:ext uri="{FF2B5EF4-FFF2-40B4-BE49-F238E27FC236}">
                <a16:creationId xmlns:a16="http://schemas.microsoft.com/office/drawing/2014/main" id="{AAD3E1BE-4B7C-4B7D-9529-16D44929AFED}"/>
              </a:ext>
            </a:extLst>
          </p:cNvPr>
          <p:cNvSpPr/>
          <p:nvPr/>
        </p:nvSpPr>
        <p:spPr>
          <a:xfrm>
            <a:off x="3548063" y="557214"/>
            <a:ext cx="55563" cy="1032398"/>
          </a:xfrm>
          <a:custGeom>
            <a:avLst/>
            <a:gdLst>
              <a:gd name="connsiteX0" fmla="*/ 57150 w 61912"/>
              <a:gd name="connsiteY0" fmla="*/ 995362 h 1138237"/>
              <a:gd name="connsiteX1" fmla="*/ 57150 w 61912"/>
              <a:gd name="connsiteY1" fmla="*/ 1138237 h 1138237"/>
              <a:gd name="connsiteX2" fmla="*/ 0 w 61912"/>
              <a:gd name="connsiteY2" fmla="*/ 519112 h 1138237"/>
              <a:gd name="connsiteX3" fmla="*/ 28575 w 61912"/>
              <a:gd name="connsiteY3" fmla="*/ 176212 h 1138237"/>
              <a:gd name="connsiteX4" fmla="*/ 61912 w 61912"/>
              <a:gd name="connsiteY4" fmla="*/ 0 h 1138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1138237">
                <a:moveTo>
                  <a:pt x="57150" y="995362"/>
                </a:moveTo>
                <a:lnTo>
                  <a:pt x="57150" y="1138237"/>
                </a:lnTo>
                <a:lnTo>
                  <a:pt x="0" y="519112"/>
                </a:lnTo>
                <a:lnTo>
                  <a:pt x="28575" y="176212"/>
                </a:lnTo>
                <a:lnTo>
                  <a:pt x="61912" y="0"/>
                </a:lnTo>
              </a:path>
            </a:pathLst>
          </a:custGeom>
          <a:noFill/>
          <a:ln w="1047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CA5C361-BCEC-4F23-B41B-7EB6CB0022C8}"/>
              </a:ext>
            </a:extLst>
          </p:cNvPr>
          <p:cNvSpPr txBox="1"/>
          <p:nvPr/>
        </p:nvSpPr>
        <p:spPr>
          <a:xfrm>
            <a:off x="3229376" y="532596"/>
            <a:ext cx="933899" cy="240293"/>
          </a:xfrm>
          <a:prstGeom prst="rect">
            <a:avLst/>
          </a:prstGeom>
          <a:noFill/>
        </p:spPr>
        <p:txBody>
          <a:bodyPr wrap="none" rtlCol="0">
            <a:spAutoFit/>
          </a:bodyPr>
          <a:lstStyle/>
          <a:p>
            <a:r>
              <a:rPr kumimoji="1" lang="ja-JP" altLang="en-US" sz="1000" dirty="0">
                <a:solidFill>
                  <a:schemeClr val="tx1"/>
                </a:solidFill>
              </a:rPr>
              <a:t>至　大阪狭山市</a:t>
            </a:r>
          </a:p>
        </p:txBody>
      </p:sp>
      <p:sp>
        <p:nvSpPr>
          <p:cNvPr id="18" name="フリーフォーム: 図形 15">
            <a:extLst>
              <a:ext uri="{FF2B5EF4-FFF2-40B4-BE49-F238E27FC236}">
                <a16:creationId xmlns:a16="http://schemas.microsoft.com/office/drawing/2014/main" id="{FE391713-A60E-47E9-B5A8-BC64C8D4530F}"/>
              </a:ext>
            </a:extLst>
          </p:cNvPr>
          <p:cNvSpPr/>
          <p:nvPr/>
        </p:nvSpPr>
        <p:spPr>
          <a:xfrm>
            <a:off x="597915" y="193111"/>
            <a:ext cx="3810296" cy="3163551"/>
          </a:xfrm>
          <a:custGeom>
            <a:avLst/>
            <a:gdLst>
              <a:gd name="connsiteX0" fmla="*/ 169729 w 3561120"/>
              <a:gd name="connsiteY0" fmla="*/ 1892366 h 3086419"/>
              <a:gd name="connsiteX1" fmla="*/ 169729 w 3561120"/>
              <a:gd name="connsiteY1" fmla="*/ 2090328 h 3086419"/>
              <a:gd name="connsiteX2" fmla="*/ 28327 w 3561120"/>
              <a:gd name="connsiteY2" fmla="*/ 2373133 h 3086419"/>
              <a:gd name="connsiteX3" fmla="*/ 37754 w 3561120"/>
              <a:gd name="connsiteY3" fmla="*/ 2580522 h 3086419"/>
              <a:gd name="connsiteX4" fmla="*/ 75461 w 3561120"/>
              <a:gd name="connsiteY4" fmla="*/ 2721924 h 3086419"/>
              <a:gd name="connsiteX5" fmla="*/ 47 w 3561120"/>
              <a:gd name="connsiteY5" fmla="*/ 2882180 h 3086419"/>
              <a:gd name="connsiteX6" fmla="*/ 66034 w 3561120"/>
              <a:gd name="connsiteY6" fmla="*/ 2910460 h 3086419"/>
              <a:gd name="connsiteX7" fmla="*/ 179156 w 3561120"/>
              <a:gd name="connsiteY7" fmla="*/ 3061289 h 3086419"/>
              <a:gd name="connsiteX8" fmla="*/ 311131 w 3561120"/>
              <a:gd name="connsiteY8" fmla="*/ 3042436 h 3086419"/>
              <a:gd name="connsiteX9" fmla="*/ 443107 w 3561120"/>
              <a:gd name="connsiteY9" fmla="*/ 3070716 h 3086419"/>
              <a:gd name="connsiteX10" fmla="*/ 584509 w 3561120"/>
              <a:gd name="connsiteY10" fmla="*/ 2759632 h 3086419"/>
              <a:gd name="connsiteX11" fmla="*/ 773045 w 3561120"/>
              <a:gd name="connsiteY11" fmla="*/ 2571095 h 3086419"/>
              <a:gd name="connsiteX12" fmla="*/ 829606 w 3561120"/>
              <a:gd name="connsiteY12" fmla="*/ 2533388 h 3086419"/>
              <a:gd name="connsiteX13" fmla="*/ 933300 w 3561120"/>
              <a:gd name="connsiteY13" fmla="*/ 2552242 h 3086419"/>
              <a:gd name="connsiteX14" fmla="*/ 1093556 w 3561120"/>
              <a:gd name="connsiteY14" fmla="*/ 2457974 h 3086419"/>
              <a:gd name="connsiteX15" fmla="*/ 1187824 w 3561120"/>
              <a:gd name="connsiteY15" fmla="*/ 2297718 h 3086419"/>
              <a:gd name="connsiteX16" fmla="*/ 1385787 w 3561120"/>
              <a:gd name="connsiteY16" fmla="*/ 2080902 h 3086419"/>
              <a:gd name="connsiteX17" fmla="*/ 1498909 w 3561120"/>
              <a:gd name="connsiteY17" fmla="*/ 2033768 h 3086419"/>
              <a:gd name="connsiteX18" fmla="*/ 1630884 w 3561120"/>
              <a:gd name="connsiteY18" fmla="*/ 1930073 h 3086419"/>
              <a:gd name="connsiteX19" fmla="*/ 1706298 w 3561120"/>
              <a:gd name="connsiteY19" fmla="*/ 1788671 h 3086419"/>
              <a:gd name="connsiteX20" fmla="*/ 1772286 w 3561120"/>
              <a:gd name="connsiteY20" fmla="*/ 1684976 h 3086419"/>
              <a:gd name="connsiteX21" fmla="*/ 2026810 w 3561120"/>
              <a:gd name="connsiteY21" fmla="*/ 1769817 h 3086419"/>
              <a:gd name="connsiteX22" fmla="*/ 2281333 w 3561120"/>
              <a:gd name="connsiteY22" fmla="*/ 1816951 h 3086419"/>
              <a:gd name="connsiteX23" fmla="*/ 2366175 w 3561120"/>
              <a:gd name="connsiteY23" fmla="*/ 1854658 h 3086419"/>
              <a:gd name="connsiteX24" fmla="*/ 2488723 w 3561120"/>
              <a:gd name="connsiteY24" fmla="*/ 2165743 h 3086419"/>
              <a:gd name="connsiteX25" fmla="*/ 2564137 w 3561120"/>
              <a:gd name="connsiteY25" fmla="*/ 2429693 h 3086419"/>
              <a:gd name="connsiteX26" fmla="*/ 2601845 w 3561120"/>
              <a:gd name="connsiteY26" fmla="*/ 2552242 h 3086419"/>
              <a:gd name="connsiteX27" fmla="*/ 2582991 w 3561120"/>
              <a:gd name="connsiteY27" fmla="*/ 2769058 h 3086419"/>
              <a:gd name="connsiteX28" fmla="*/ 2724393 w 3561120"/>
              <a:gd name="connsiteY28" fmla="*/ 2929314 h 3086419"/>
              <a:gd name="connsiteX29" fmla="*/ 2875222 w 3561120"/>
              <a:gd name="connsiteY29" fmla="*/ 2957594 h 3086419"/>
              <a:gd name="connsiteX30" fmla="*/ 3026051 w 3561120"/>
              <a:gd name="connsiteY30" fmla="*/ 2938741 h 3086419"/>
              <a:gd name="connsiteX31" fmla="*/ 3148599 w 3561120"/>
              <a:gd name="connsiteY31" fmla="*/ 2985875 h 3086419"/>
              <a:gd name="connsiteX32" fmla="*/ 3327709 w 3561120"/>
              <a:gd name="connsiteY32" fmla="*/ 3051862 h 3086419"/>
              <a:gd name="connsiteX33" fmla="*/ 3469111 w 3561120"/>
              <a:gd name="connsiteY33" fmla="*/ 3080143 h 3086419"/>
              <a:gd name="connsiteX34" fmla="*/ 3553952 w 3561120"/>
              <a:gd name="connsiteY34" fmla="*/ 2967021 h 3086419"/>
              <a:gd name="connsiteX35" fmla="*/ 3535098 w 3561120"/>
              <a:gd name="connsiteY35" fmla="*/ 2844473 h 3086419"/>
              <a:gd name="connsiteX36" fmla="*/ 3365416 w 3561120"/>
              <a:gd name="connsiteY36" fmla="*/ 2552242 h 3086419"/>
              <a:gd name="connsiteX37" fmla="*/ 3233441 w 3561120"/>
              <a:gd name="connsiteY37" fmla="*/ 2278865 h 3086419"/>
              <a:gd name="connsiteX38" fmla="*/ 3110892 w 3561120"/>
              <a:gd name="connsiteY38" fmla="*/ 2014914 h 3086419"/>
              <a:gd name="connsiteX39" fmla="*/ 2978917 w 3561120"/>
              <a:gd name="connsiteY39" fmla="*/ 1722683 h 3086419"/>
              <a:gd name="connsiteX40" fmla="*/ 2884649 w 3561120"/>
              <a:gd name="connsiteY40" fmla="*/ 1392745 h 3086419"/>
              <a:gd name="connsiteX41" fmla="*/ 2865795 w 3561120"/>
              <a:gd name="connsiteY41" fmla="*/ 1175928 h 3086419"/>
              <a:gd name="connsiteX42" fmla="*/ 2790381 w 3561120"/>
              <a:gd name="connsiteY42" fmla="*/ 874271 h 3086419"/>
              <a:gd name="connsiteX43" fmla="*/ 2762100 w 3561120"/>
              <a:gd name="connsiteY43" fmla="*/ 666881 h 3086419"/>
              <a:gd name="connsiteX44" fmla="*/ 2535857 w 3561120"/>
              <a:gd name="connsiteY44" fmla="*/ 582040 h 3086419"/>
              <a:gd name="connsiteX45" fmla="*/ 2526430 w 3561120"/>
              <a:gd name="connsiteY45" fmla="*/ 497199 h 3086419"/>
              <a:gd name="connsiteX46" fmla="*/ 2121078 w 3561120"/>
              <a:gd name="connsiteY46" fmla="*/ 25858 h 3086419"/>
              <a:gd name="connsiteX47" fmla="*/ 2026810 w 3561120"/>
              <a:gd name="connsiteY47" fmla="*/ 91846 h 3086419"/>
              <a:gd name="connsiteX48" fmla="*/ 1923115 w 3561120"/>
              <a:gd name="connsiteY48" fmla="*/ 346370 h 3086419"/>
              <a:gd name="connsiteX49" fmla="*/ 1725152 w 3561120"/>
              <a:gd name="connsiteY49" fmla="*/ 497199 h 3086419"/>
              <a:gd name="connsiteX50" fmla="*/ 1555469 w 3561120"/>
              <a:gd name="connsiteY50" fmla="*/ 534906 h 3086419"/>
              <a:gd name="connsiteX51" fmla="*/ 1442348 w 3561120"/>
              <a:gd name="connsiteY51" fmla="*/ 553759 h 3086419"/>
              <a:gd name="connsiteX52" fmla="*/ 1432921 w 3561120"/>
              <a:gd name="connsiteY52" fmla="*/ 685735 h 3086419"/>
              <a:gd name="connsiteX53" fmla="*/ 1470628 w 3561120"/>
              <a:gd name="connsiteY53" fmla="*/ 855417 h 3086419"/>
              <a:gd name="connsiteX54" fmla="*/ 1442348 w 3561120"/>
              <a:gd name="connsiteY54" fmla="*/ 987392 h 3086419"/>
              <a:gd name="connsiteX55" fmla="*/ 1093556 w 3561120"/>
              <a:gd name="connsiteY55" fmla="*/ 1373891 h 3086419"/>
              <a:gd name="connsiteX56" fmla="*/ 801325 w 3561120"/>
              <a:gd name="connsiteY56" fmla="*/ 1543574 h 3086419"/>
              <a:gd name="connsiteX57" fmla="*/ 622216 w 3561120"/>
              <a:gd name="connsiteY57" fmla="*/ 1694403 h 3086419"/>
              <a:gd name="connsiteX58" fmla="*/ 612789 w 3561120"/>
              <a:gd name="connsiteY58" fmla="*/ 1901792 h 3086419"/>
              <a:gd name="connsiteX59" fmla="*/ 593935 w 3561120"/>
              <a:gd name="connsiteY59" fmla="*/ 2052621 h 3086419"/>
              <a:gd name="connsiteX60" fmla="*/ 386546 w 3561120"/>
              <a:gd name="connsiteY60" fmla="*/ 1986634 h 3086419"/>
              <a:gd name="connsiteX61" fmla="*/ 169729 w 3561120"/>
              <a:gd name="connsiteY61" fmla="*/ 1892366 h 3086419"/>
              <a:gd name="connsiteX0" fmla="*/ 169729 w 3561120"/>
              <a:gd name="connsiteY0" fmla="*/ 1892366 h 3086419"/>
              <a:gd name="connsiteX1" fmla="*/ 169729 w 3561120"/>
              <a:gd name="connsiteY1" fmla="*/ 2090328 h 3086419"/>
              <a:gd name="connsiteX2" fmla="*/ 28327 w 3561120"/>
              <a:gd name="connsiteY2" fmla="*/ 2373133 h 3086419"/>
              <a:gd name="connsiteX3" fmla="*/ 37754 w 3561120"/>
              <a:gd name="connsiteY3" fmla="*/ 2580522 h 3086419"/>
              <a:gd name="connsiteX4" fmla="*/ 75461 w 3561120"/>
              <a:gd name="connsiteY4" fmla="*/ 2721924 h 3086419"/>
              <a:gd name="connsiteX5" fmla="*/ 47 w 3561120"/>
              <a:gd name="connsiteY5" fmla="*/ 2882180 h 3086419"/>
              <a:gd name="connsiteX6" fmla="*/ 66034 w 3561120"/>
              <a:gd name="connsiteY6" fmla="*/ 2910460 h 3086419"/>
              <a:gd name="connsiteX7" fmla="*/ 179156 w 3561120"/>
              <a:gd name="connsiteY7" fmla="*/ 3061289 h 3086419"/>
              <a:gd name="connsiteX8" fmla="*/ 311131 w 3561120"/>
              <a:gd name="connsiteY8" fmla="*/ 3042436 h 3086419"/>
              <a:gd name="connsiteX9" fmla="*/ 443107 w 3561120"/>
              <a:gd name="connsiteY9" fmla="*/ 3070716 h 3086419"/>
              <a:gd name="connsiteX10" fmla="*/ 584509 w 3561120"/>
              <a:gd name="connsiteY10" fmla="*/ 2759632 h 3086419"/>
              <a:gd name="connsiteX11" fmla="*/ 773045 w 3561120"/>
              <a:gd name="connsiteY11" fmla="*/ 2571095 h 3086419"/>
              <a:gd name="connsiteX12" fmla="*/ 829606 w 3561120"/>
              <a:gd name="connsiteY12" fmla="*/ 2533388 h 3086419"/>
              <a:gd name="connsiteX13" fmla="*/ 933300 w 3561120"/>
              <a:gd name="connsiteY13" fmla="*/ 2552242 h 3086419"/>
              <a:gd name="connsiteX14" fmla="*/ 1093556 w 3561120"/>
              <a:gd name="connsiteY14" fmla="*/ 2457974 h 3086419"/>
              <a:gd name="connsiteX15" fmla="*/ 1187824 w 3561120"/>
              <a:gd name="connsiteY15" fmla="*/ 2297718 h 3086419"/>
              <a:gd name="connsiteX16" fmla="*/ 1385787 w 3561120"/>
              <a:gd name="connsiteY16" fmla="*/ 2080902 h 3086419"/>
              <a:gd name="connsiteX17" fmla="*/ 1498909 w 3561120"/>
              <a:gd name="connsiteY17" fmla="*/ 2033768 h 3086419"/>
              <a:gd name="connsiteX18" fmla="*/ 1630884 w 3561120"/>
              <a:gd name="connsiteY18" fmla="*/ 1930073 h 3086419"/>
              <a:gd name="connsiteX19" fmla="*/ 1706298 w 3561120"/>
              <a:gd name="connsiteY19" fmla="*/ 1788671 h 3086419"/>
              <a:gd name="connsiteX20" fmla="*/ 1772286 w 3561120"/>
              <a:gd name="connsiteY20" fmla="*/ 1684976 h 3086419"/>
              <a:gd name="connsiteX21" fmla="*/ 2026810 w 3561120"/>
              <a:gd name="connsiteY21" fmla="*/ 1769817 h 3086419"/>
              <a:gd name="connsiteX22" fmla="*/ 2281333 w 3561120"/>
              <a:gd name="connsiteY22" fmla="*/ 1816951 h 3086419"/>
              <a:gd name="connsiteX23" fmla="*/ 2366175 w 3561120"/>
              <a:gd name="connsiteY23" fmla="*/ 1854658 h 3086419"/>
              <a:gd name="connsiteX24" fmla="*/ 2488723 w 3561120"/>
              <a:gd name="connsiteY24" fmla="*/ 2165743 h 3086419"/>
              <a:gd name="connsiteX25" fmla="*/ 2564137 w 3561120"/>
              <a:gd name="connsiteY25" fmla="*/ 2429693 h 3086419"/>
              <a:gd name="connsiteX26" fmla="*/ 2601845 w 3561120"/>
              <a:gd name="connsiteY26" fmla="*/ 2552242 h 3086419"/>
              <a:gd name="connsiteX27" fmla="*/ 2582991 w 3561120"/>
              <a:gd name="connsiteY27" fmla="*/ 2769058 h 3086419"/>
              <a:gd name="connsiteX28" fmla="*/ 2724393 w 3561120"/>
              <a:gd name="connsiteY28" fmla="*/ 2929314 h 3086419"/>
              <a:gd name="connsiteX29" fmla="*/ 2875222 w 3561120"/>
              <a:gd name="connsiteY29" fmla="*/ 2957594 h 3086419"/>
              <a:gd name="connsiteX30" fmla="*/ 3026051 w 3561120"/>
              <a:gd name="connsiteY30" fmla="*/ 2938741 h 3086419"/>
              <a:gd name="connsiteX31" fmla="*/ 3148599 w 3561120"/>
              <a:gd name="connsiteY31" fmla="*/ 2985875 h 3086419"/>
              <a:gd name="connsiteX32" fmla="*/ 3327709 w 3561120"/>
              <a:gd name="connsiteY32" fmla="*/ 3051862 h 3086419"/>
              <a:gd name="connsiteX33" fmla="*/ 3469111 w 3561120"/>
              <a:gd name="connsiteY33" fmla="*/ 3080143 h 3086419"/>
              <a:gd name="connsiteX34" fmla="*/ 3553952 w 3561120"/>
              <a:gd name="connsiteY34" fmla="*/ 2967021 h 3086419"/>
              <a:gd name="connsiteX35" fmla="*/ 3535098 w 3561120"/>
              <a:gd name="connsiteY35" fmla="*/ 2844473 h 3086419"/>
              <a:gd name="connsiteX36" fmla="*/ 3365416 w 3561120"/>
              <a:gd name="connsiteY36" fmla="*/ 2552242 h 3086419"/>
              <a:gd name="connsiteX37" fmla="*/ 3233441 w 3561120"/>
              <a:gd name="connsiteY37" fmla="*/ 2278865 h 3086419"/>
              <a:gd name="connsiteX38" fmla="*/ 3110892 w 3561120"/>
              <a:gd name="connsiteY38" fmla="*/ 2014914 h 3086419"/>
              <a:gd name="connsiteX39" fmla="*/ 2978917 w 3561120"/>
              <a:gd name="connsiteY39" fmla="*/ 1722683 h 3086419"/>
              <a:gd name="connsiteX40" fmla="*/ 2884649 w 3561120"/>
              <a:gd name="connsiteY40" fmla="*/ 1392745 h 3086419"/>
              <a:gd name="connsiteX41" fmla="*/ 2865795 w 3561120"/>
              <a:gd name="connsiteY41" fmla="*/ 1175928 h 3086419"/>
              <a:gd name="connsiteX42" fmla="*/ 2790381 w 3561120"/>
              <a:gd name="connsiteY42" fmla="*/ 874271 h 3086419"/>
              <a:gd name="connsiteX43" fmla="*/ 2762100 w 3561120"/>
              <a:gd name="connsiteY43" fmla="*/ 666881 h 3086419"/>
              <a:gd name="connsiteX44" fmla="*/ 2535857 w 3561120"/>
              <a:gd name="connsiteY44" fmla="*/ 582040 h 3086419"/>
              <a:gd name="connsiteX45" fmla="*/ 2526430 w 3561120"/>
              <a:gd name="connsiteY45" fmla="*/ 497199 h 3086419"/>
              <a:gd name="connsiteX46" fmla="*/ 2121078 w 3561120"/>
              <a:gd name="connsiteY46" fmla="*/ 25858 h 3086419"/>
              <a:gd name="connsiteX47" fmla="*/ 2026810 w 3561120"/>
              <a:gd name="connsiteY47" fmla="*/ 91846 h 3086419"/>
              <a:gd name="connsiteX48" fmla="*/ 1923115 w 3561120"/>
              <a:gd name="connsiteY48" fmla="*/ 346370 h 3086419"/>
              <a:gd name="connsiteX49" fmla="*/ 1725152 w 3561120"/>
              <a:gd name="connsiteY49" fmla="*/ 497199 h 3086419"/>
              <a:gd name="connsiteX50" fmla="*/ 1555469 w 3561120"/>
              <a:gd name="connsiteY50" fmla="*/ 534906 h 3086419"/>
              <a:gd name="connsiteX51" fmla="*/ 1442348 w 3561120"/>
              <a:gd name="connsiteY51" fmla="*/ 553759 h 3086419"/>
              <a:gd name="connsiteX52" fmla="*/ 1432921 w 3561120"/>
              <a:gd name="connsiteY52" fmla="*/ 685735 h 3086419"/>
              <a:gd name="connsiteX53" fmla="*/ 1470628 w 3561120"/>
              <a:gd name="connsiteY53" fmla="*/ 855417 h 3086419"/>
              <a:gd name="connsiteX54" fmla="*/ 1376360 w 3561120"/>
              <a:gd name="connsiteY54" fmla="*/ 1015672 h 3086419"/>
              <a:gd name="connsiteX55" fmla="*/ 1093556 w 3561120"/>
              <a:gd name="connsiteY55" fmla="*/ 1373891 h 3086419"/>
              <a:gd name="connsiteX56" fmla="*/ 801325 w 3561120"/>
              <a:gd name="connsiteY56" fmla="*/ 1543574 h 3086419"/>
              <a:gd name="connsiteX57" fmla="*/ 622216 w 3561120"/>
              <a:gd name="connsiteY57" fmla="*/ 1694403 h 3086419"/>
              <a:gd name="connsiteX58" fmla="*/ 612789 w 3561120"/>
              <a:gd name="connsiteY58" fmla="*/ 1901792 h 3086419"/>
              <a:gd name="connsiteX59" fmla="*/ 593935 w 3561120"/>
              <a:gd name="connsiteY59" fmla="*/ 2052621 h 3086419"/>
              <a:gd name="connsiteX60" fmla="*/ 386546 w 3561120"/>
              <a:gd name="connsiteY60" fmla="*/ 1986634 h 3086419"/>
              <a:gd name="connsiteX61" fmla="*/ 169729 w 3561120"/>
              <a:gd name="connsiteY61" fmla="*/ 1892366 h 3086419"/>
              <a:gd name="connsiteX0" fmla="*/ 169729 w 3561120"/>
              <a:gd name="connsiteY0" fmla="*/ 1892366 h 3086419"/>
              <a:gd name="connsiteX1" fmla="*/ 169729 w 3561120"/>
              <a:gd name="connsiteY1" fmla="*/ 2090328 h 3086419"/>
              <a:gd name="connsiteX2" fmla="*/ 28327 w 3561120"/>
              <a:gd name="connsiteY2" fmla="*/ 2373133 h 3086419"/>
              <a:gd name="connsiteX3" fmla="*/ 37754 w 3561120"/>
              <a:gd name="connsiteY3" fmla="*/ 2580522 h 3086419"/>
              <a:gd name="connsiteX4" fmla="*/ 75461 w 3561120"/>
              <a:gd name="connsiteY4" fmla="*/ 2721924 h 3086419"/>
              <a:gd name="connsiteX5" fmla="*/ 47 w 3561120"/>
              <a:gd name="connsiteY5" fmla="*/ 2882180 h 3086419"/>
              <a:gd name="connsiteX6" fmla="*/ 66034 w 3561120"/>
              <a:gd name="connsiteY6" fmla="*/ 2910460 h 3086419"/>
              <a:gd name="connsiteX7" fmla="*/ 179156 w 3561120"/>
              <a:gd name="connsiteY7" fmla="*/ 3061289 h 3086419"/>
              <a:gd name="connsiteX8" fmla="*/ 311131 w 3561120"/>
              <a:gd name="connsiteY8" fmla="*/ 3042436 h 3086419"/>
              <a:gd name="connsiteX9" fmla="*/ 443107 w 3561120"/>
              <a:gd name="connsiteY9" fmla="*/ 3070716 h 3086419"/>
              <a:gd name="connsiteX10" fmla="*/ 584509 w 3561120"/>
              <a:gd name="connsiteY10" fmla="*/ 2759632 h 3086419"/>
              <a:gd name="connsiteX11" fmla="*/ 773045 w 3561120"/>
              <a:gd name="connsiteY11" fmla="*/ 2571095 h 3086419"/>
              <a:gd name="connsiteX12" fmla="*/ 829606 w 3561120"/>
              <a:gd name="connsiteY12" fmla="*/ 2533388 h 3086419"/>
              <a:gd name="connsiteX13" fmla="*/ 933300 w 3561120"/>
              <a:gd name="connsiteY13" fmla="*/ 2552242 h 3086419"/>
              <a:gd name="connsiteX14" fmla="*/ 1093556 w 3561120"/>
              <a:gd name="connsiteY14" fmla="*/ 2457974 h 3086419"/>
              <a:gd name="connsiteX15" fmla="*/ 1187824 w 3561120"/>
              <a:gd name="connsiteY15" fmla="*/ 2297718 h 3086419"/>
              <a:gd name="connsiteX16" fmla="*/ 1385787 w 3561120"/>
              <a:gd name="connsiteY16" fmla="*/ 2080902 h 3086419"/>
              <a:gd name="connsiteX17" fmla="*/ 1498909 w 3561120"/>
              <a:gd name="connsiteY17" fmla="*/ 2033768 h 3086419"/>
              <a:gd name="connsiteX18" fmla="*/ 1630884 w 3561120"/>
              <a:gd name="connsiteY18" fmla="*/ 1930073 h 3086419"/>
              <a:gd name="connsiteX19" fmla="*/ 1706298 w 3561120"/>
              <a:gd name="connsiteY19" fmla="*/ 1788671 h 3086419"/>
              <a:gd name="connsiteX20" fmla="*/ 1772286 w 3561120"/>
              <a:gd name="connsiteY20" fmla="*/ 1684976 h 3086419"/>
              <a:gd name="connsiteX21" fmla="*/ 2026810 w 3561120"/>
              <a:gd name="connsiteY21" fmla="*/ 1769817 h 3086419"/>
              <a:gd name="connsiteX22" fmla="*/ 2281333 w 3561120"/>
              <a:gd name="connsiteY22" fmla="*/ 1816951 h 3086419"/>
              <a:gd name="connsiteX23" fmla="*/ 2366175 w 3561120"/>
              <a:gd name="connsiteY23" fmla="*/ 1854658 h 3086419"/>
              <a:gd name="connsiteX24" fmla="*/ 2488723 w 3561120"/>
              <a:gd name="connsiteY24" fmla="*/ 2165743 h 3086419"/>
              <a:gd name="connsiteX25" fmla="*/ 2564137 w 3561120"/>
              <a:gd name="connsiteY25" fmla="*/ 2429693 h 3086419"/>
              <a:gd name="connsiteX26" fmla="*/ 2601845 w 3561120"/>
              <a:gd name="connsiteY26" fmla="*/ 2552242 h 3086419"/>
              <a:gd name="connsiteX27" fmla="*/ 2582991 w 3561120"/>
              <a:gd name="connsiteY27" fmla="*/ 2769058 h 3086419"/>
              <a:gd name="connsiteX28" fmla="*/ 2724393 w 3561120"/>
              <a:gd name="connsiteY28" fmla="*/ 2929314 h 3086419"/>
              <a:gd name="connsiteX29" fmla="*/ 2875222 w 3561120"/>
              <a:gd name="connsiteY29" fmla="*/ 2957594 h 3086419"/>
              <a:gd name="connsiteX30" fmla="*/ 3026051 w 3561120"/>
              <a:gd name="connsiteY30" fmla="*/ 2938741 h 3086419"/>
              <a:gd name="connsiteX31" fmla="*/ 3148599 w 3561120"/>
              <a:gd name="connsiteY31" fmla="*/ 2985875 h 3086419"/>
              <a:gd name="connsiteX32" fmla="*/ 3327709 w 3561120"/>
              <a:gd name="connsiteY32" fmla="*/ 3051862 h 3086419"/>
              <a:gd name="connsiteX33" fmla="*/ 3469111 w 3561120"/>
              <a:gd name="connsiteY33" fmla="*/ 3080143 h 3086419"/>
              <a:gd name="connsiteX34" fmla="*/ 3553952 w 3561120"/>
              <a:gd name="connsiteY34" fmla="*/ 2967021 h 3086419"/>
              <a:gd name="connsiteX35" fmla="*/ 3535098 w 3561120"/>
              <a:gd name="connsiteY35" fmla="*/ 2844473 h 3086419"/>
              <a:gd name="connsiteX36" fmla="*/ 3365416 w 3561120"/>
              <a:gd name="connsiteY36" fmla="*/ 2552242 h 3086419"/>
              <a:gd name="connsiteX37" fmla="*/ 3233441 w 3561120"/>
              <a:gd name="connsiteY37" fmla="*/ 2278865 h 3086419"/>
              <a:gd name="connsiteX38" fmla="*/ 3110892 w 3561120"/>
              <a:gd name="connsiteY38" fmla="*/ 2014914 h 3086419"/>
              <a:gd name="connsiteX39" fmla="*/ 2978917 w 3561120"/>
              <a:gd name="connsiteY39" fmla="*/ 1722683 h 3086419"/>
              <a:gd name="connsiteX40" fmla="*/ 2884649 w 3561120"/>
              <a:gd name="connsiteY40" fmla="*/ 1392745 h 3086419"/>
              <a:gd name="connsiteX41" fmla="*/ 2865795 w 3561120"/>
              <a:gd name="connsiteY41" fmla="*/ 1175928 h 3086419"/>
              <a:gd name="connsiteX42" fmla="*/ 2790381 w 3561120"/>
              <a:gd name="connsiteY42" fmla="*/ 874271 h 3086419"/>
              <a:gd name="connsiteX43" fmla="*/ 2762100 w 3561120"/>
              <a:gd name="connsiteY43" fmla="*/ 666881 h 3086419"/>
              <a:gd name="connsiteX44" fmla="*/ 2535857 w 3561120"/>
              <a:gd name="connsiteY44" fmla="*/ 582040 h 3086419"/>
              <a:gd name="connsiteX45" fmla="*/ 2526430 w 3561120"/>
              <a:gd name="connsiteY45" fmla="*/ 497199 h 3086419"/>
              <a:gd name="connsiteX46" fmla="*/ 2121078 w 3561120"/>
              <a:gd name="connsiteY46" fmla="*/ 25858 h 3086419"/>
              <a:gd name="connsiteX47" fmla="*/ 2026810 w 3561120"/>
              <a:gd name="connsiteY47" fmla="*/ 91846 h 3086419"/>
              <a:gd name="connsiteX48" fmla="*/ 1923115 w 3561120"/>
              <a:gd name="connsiteY48" fmla="*/ 346370 h 3086419"/>
              <a:gd name="connsiteX49" fmla="*/ 1725152 w 3561120"/>
              <a:gd name="connsiteY49" fmla="*/ 497199 h 3086419"/>
              <a:gd name="connsiteX50" fmla="*/ 1555469 w 3561120"/>
              <a:gd name="connsiteY50" fmla="*/ 534906 h 3086419"/>
              <a:gd name="connsiteX51" fmla="*/ 1442348 w 3561120"/>
              <a:gd name="connsiteY51" fmla="*/ 553759 h 3086419"/>
              <a:gd name="connsiteX52" fmla="*/ 1432921 w 3561120"/>
              <a:gd name="connsiteY52" fmla="*/ 685735 h 3086419"/>
              <a:gd name="connsiteX53" fmla="*/ 1470628 w 3561120"/>
              <a:gd name="connsiteY53" fmla="*/ 855417 h 3086419"/>
              <a:gd name="connsiteX54" fmla="*/ 1376360 w 3561120"/>
              <a:gd name="connsiteY54" fmla="*/ 1015672 h 3086419"/>
              <a:gd name="connsiteX55" fmla="*/ 1102983 w 3561120"/>
              <a:gd name="connsiteY55" fmla="*/ 1317330 h 3086419"/>
              <a:gd name="connsiteX56" fmla="*/ 801325 w 3561120"/>
              <a:gd name="connsiteY56" fmla="*/ 1543574 h 3086419"/>
              <a:gd name="connsiteX57" fmla="*/ 622216 w 3561120"/>
              <a:gd name="connsiteY57" fmla="*/ 1694403 h 3086419"/>
              <a:gd name="connsiteX58" fmla="*/ 612789 w 3561120"/>
              <a:gd name="connsiteY58" fmla="*/ 1901792 h 3086419"/>
              <a:gd name="connsiteX59" fmla="*/ 593935 w 3561120"/>
              <a:gd name="connsiteY59" fmla="*/ 2052621 h 3086419"/>
              <a:gd name="connsiteX60" fmla="*/ 386546 w 3561120"/>
              <a:gd name="connsiteY60" fmla="*/ 1986634 h 3086419"/>
              <a:gd name="connsiteX61" fmla="*/ 169729 w 3561120"/>
              <a:gd name="connsiteY61" fmla="*/ 1892366 h 3086419"/>
              <a:gd name="connsiteX0" fmla="*/ 169729 w 3561120"/>
              <a:gd name="connsiteY0" fmla="*/ 1892366 h 3086419"/>
              <a:gd name="connsiteX1" fmla="*/ 169729 w 3561120"/>
              <a:gd name="connsiteY1" fmla="*/ 2090328 h 3086419"/>
              <a:gd name="connsiteX2" fmla="*/ 28327 w 3561120"/>
              <a:gd name="connsiteY2" fmla="*/ 2373133 h 3086419"/>
              <a:gd name="connsiteX3" fmla="*/ 37754 w 3561120"/>
              <a:gd name="connsiteY3" fmla="*/ 2580522 h 3086419"/>
              <a:gd name="connsiteX4" fmla="*/ 75461 w 3561120"/>
              <a:gd name="connsiteY4" fmla="*/ 2721924 h 3086419"/>
              <a:gd name="connsiteX5" fmla="*/ 47 w 3561120"/>
              <a:gd name="connsiteY5" fmla="*/ 2882180 h 3086419"/>
              <a:gd name="connsiteX6" fmla="*/ 66034 w 3561120"/>
              <a:gd name="connsiteY6" fmla="*/ 2910460 h 3086419"/>
              <a:gd name="connsiteX7" fmla="*/ 179156 w 3561120"/>
              <a:gd name="connsiteY7" fmla="*/ 3061289 h 3086419"/>
              <a:gd name="connsiteX8" fmla="*/ 311131 w 3561120"/>
              <a:gd name="connsiteY8" fmla="*/ 3042436 h 3086419"/>
              <a:gd name="connsiteX9" fmla="*/ 443107 w 3561120"/>
              <a:gd name="connsiteY9" fmla="*/ 3070716 h 3086419"/>
              <a:gd name="connsiteX10" fmla="*/ 584509 w 3561120"/>
              <a:gd name="connsiteY10" fmla="*/ 2759632 h 3086419"/>
              <a:gd name="connsiteX11" fmla="*/ 773045 w 3561120"/>
              <a:gd name="connsiteY11" fmla="*/ 2571095 h 3086419"/>
              <a:gd name="connsiteX12" fmla="*/ 829606 w 3561120"/>
              <a:gd name="connsiteY12" fmla="*/ 2533388 h 3086419"/>
              <a:gd name="connsiteX13" fmla="*/ 933300 w 3561120"/>
              <a:gd name="connsiteY13" fmla="*/ 2552242 h 3086419"/>
              <a:gd name="connsiteX14" fmla="*/ 1093556 w 3561120"/>
              <a:gd name="connsiteY14" fmla="*/ 2457974 h 3086419"/>
              <a:gd name="connsiteX15" fmla="*/ 1187824 w 3561120"/>
              <a:gd name="connsiteY15" fmla="*/ 2297718 h 3086419"/>
              <a:gd name="connsiteX16" fmla="*/ 1385787 w 3561120"/>
              <a:gd name="connsiteY16" fmla="*/ 2080902 h 3086419"/>
              <a:gd name="connsiteX17" fmla="*/ 1498909 w 3561120"/>
              <a:gd name="connsiteY17" fmla="*/ 2033768 h 3086419"/>
              <a:gd name="connsiteX18" fmla="*/ 1630884 w 3561120"/>
              <a:gd name="connsiteY18" fmla="*/ 1930073 h 3086419"/>
              <a:gd name="connsiteX19" fmla="*/ 1706298 w 3561120"/>
              <a:gd name="connsiteY19" fmla="*/ 1788671 h 3086419"/>
              <a:gd name="connsiteX20" fmla="*/ 1772286 w 3561120"/>
              <a:gd name="connsiteY20" fmla="*/ 1684976 h 3086419"/>
              <a:gd name="connsiteX21" fmla="*/ 2026810 w 3561120"/>
              <a:gd name="connsiteY21" fmla="*/ 1769817 h 3086419"/>
              <a:gd name="connsiteX22" fmla="*/ 2281333 w 3561120"/>
              <a:gd name="connsiteY22" fmla="*/ 1816951 h 3086419"/>
              <a:gd name="connsiteX23" fmla="*/ 2366175 w 3561120"/>
              <a:gd name="connsiteY23" fmla="*/ 1854658 h 3086419"/>
              <a:gd name="connsiteX24" fmla="*/ 2488723 w 3561120"/>
              <a:gd name="connsiteY24" fmla="*/ 2165743 h 3086419"/>
              <a:gd name="connsiteX25" fmla="*/ 2564137 w 3561120"/>
              <a:gd name="connsiteY25" fmla="*/ 2429693 h 3086419"/>
              <a:gd name="connsiteX26" fmla="*/ 2601845 w 3561120"/>
              <a:gd name="connsiteY26" fmla="*/ 2552242 h 3086419"/>
              <a:gd name="connsiteX27" fmla="*/ 2582991 w 3561120"/>
              <a:gd name="connsiteY27" fmla="*/ 2769058 h 3086419"/>
              <a:gd name="connsiteX28" fmla="*/ 2724393 w 3561120"/>
              <a:gd name="connsiteY28" fmla="*/ 2929314 h 3086419"/>
              <a:gd name="connsiteX29" fmla="*/ 2875222 w 3561120"/>
              <a:gd name="connsiteY29" fmla="*/ 2957594 h 3086419"/>
              <a:gd name="connsiteX30" fmla="*/ 3026051 w 3561120"/>
              <a:gd name="connsiteY30" fmla="*/ 2938741 h 3086419"/>
              <a:gd name="connsiteX31" fmla="*/ 3148599 w 3561120"/>
              <a:gd name="connsiteY31" fmla="*/ 2985875 h 3086419"/>
              <a:gd name="connsiteX32" fmla="*/ 3327709 w 3561120"/>
              <a:gd name="connsiteY32" fmla="*/ 3051862 h 3086419"/>
              <a:gd name="connsiteX33" fmla="*/ 3469111 w 3561120"/>
              <a:gd name="connsiteY33" fmla="*/ 3080143 h 3086419"/>
              <a:gd name="connsiteX34" fmla="*/ 3553952 w 3561120"/>
              <a:gd name="connsiteY34" fmla="*/ 2967021 h 3086419"/>
              <a:gd name="connsiteX35" fmla="*/ 3535098 w 3561120"/>
              <a:gd name="connsiteY35" fmla="*/ 2844473 h 3086419"/>
              <a:gd name="connsiteX36" fmla="*/ 3365416 w 3561120"/>
              <a:gd name="connsiteY36" fmla="*/ 2552242 h 3086419"/>
              <a:gd name="connsiteX37" fmla="*/ 3233441 w 3561120"/>
              <a:gd name="connsiteY37" fmla="*/ 2278865 h 3086419"/>
              <a:gd name="connsiteX38" fmla="*/ 3110892 w 3561120"/>
              <a:gd name="connsiteY38" fmla="*/ 2014914 h 3086419"/>
              <a:gd name="connsiteX39" fmla="*/ 2978917 w 3561120"/>
              <a:gd name="connsiteY39" fmla="*/ 1722683 h 3086419"/>
              <a:gd name="connsiteX40" fmla="*/ 2884649 w 3561120"/>
              <a:gd name="connsiteY40" fmla="*/ 1392745 h 3086419"/>
              <a:gd name="connsiteX41" fmla="*/ 2865795 w 3561120"/>
              <a:gd name="connsiteY41" fmla="*/ 1175928 h 3086419"/>
              <a:gd name="connsiteX42" fmla="*/ 2790381 w 3561120"/>
              <a:gd name="connsiteY42" fmla="*/ 874271 h 3086419"/>
              <a:gd name="connsiteX43" fmla="*/ 2762100 w 3561120"/>
              <a:gd name="connsiteY43" fmla="*/ 666881 h 3086419"/>
              <a:gd name="connsiteX44" fmla="*/ 2535857 w 3561120"/>
              <a:gd name="connsiteY44" fmla="*/ 582040 h 3086419"/>
              <a:gd name="connsiteX45" fmla="*/ 2526430 w 3561120"/>
              <a:gd name="connsiteY45" fmla="*/ 497199 h 3086419"/>
              <a:gd name="connsiteX46" fmla="*/ 2121078 w 3561120"/>
              <a:gd name="connsiteY46" fmla="*/ 25858 h 3086419"/>
              <a:gd name="connsiteX47" fmla="*/ 2026810 w 3561120"/>
              <a:gd name="connsiteY47" fmla="*/ 91846 h 3086419"/>
              <a:gd name="connsiteX48" fmla="*/ 1923115 w 3561120"/>
              <a:gd name="connsiteY48" fmla="*/ 346370 h 3086419"/>
              <a:gd name="connsiteX49" fmla="*/ 1725152 w 3561120"/>
              <a:gd name="connsiteY49" fmla="*/ 497199 h 3086419"/>
              <a:gd name="connsiteX50" fmla="*/ 1555469 w 3561120"/>
              <a:gd name="connsiteY50" fmla="*/ 534906 h 3086419"/>
              <a:gd name="connsiteX51" fmla="*/ 1442348 w 3561120"/>
              <a:gd name="connsiteY51" fmla="*/ 553759 h 3086419"/>
              <a:gd name="connsiteX52" fmla="*/ 1414067 w 3561120"/>
              <a:gd name="connsiteY52" fmla="*/ 695161 h 3086419"/>
              <a:gd name="connsiteX53" fmla="*/ 1470628 w 3561120"/>
              <a:gd name="connsiteY53" fmla="*/ 855417 h 3086419"/>
              <a:gd name="connsiteX54" fmla="*/ 1376360 w 3561120"/>
              <a:gd name="connsiteY54" fmla="*/ 1015672 h 3086419"/>
              <a:gd name="connsiteX55" fmla="*/ 1102983 w 3561120"/>
              <a:gd name="connsiteY55" fmla="*/ 1317330 h 3086419"/>
              <a:gd name="connsiteX56" fmla="*/ 801325 w 3561120"/>
              <a:gd name="connsiteY56" fmla="*/ 1543574 h 3086419"/>
              <a:gd name="connsiteX57" fmla="*/ 622216 w 3561120"/>
              <a:gd name="connsiteY57" fmla="*/ 1694403 h 3086419"/>
              <a:gd name="connsiteX58" fmla="*/ 612789 w 3561120"/>
              <a:gd name="connsiteY58" fmla="*/ 1901792 h 3086419"/>
              <a:gd name="connsiteX59" fmla="*/ 593935 w 3561120"/>
              <a:gd name="connsiteY59" fmla="*/ 2052621 h 3086419"/>
              <a:gd name="connsiteX60" fmla="*/ 386546 w 3561120"/>
              <a:gd name="connsiteY60" fmla="*/ 1986634 h 3086419"/>
              <a:gd name="connsiteX61" fmla="*/ 169729 w 3561120"/>
              <a:gd name="connsiteY61" fmla="*/ 1892366 h 3086419"/>
              <a:gd name="connsiteX0" fmla="*/ 169729 w 3561120"/>
              <a:gd name="connsiteY0" fmla="*/ 1892366 h 3086419"/>
              <a:gd name="connsiteX1" fmla="*/ 169729 w 3561120"/>
              <a:gd name="connsiteY1" fmla="*/ 2090328 h 3086419"/>
              <a:gd name="connsiteX2" fmla="*/ 28327 w 3561120"/>
              <a:gd name="connsiteY2" fmla="*/ 2373133 h 3086419"/>
              <a:gd name="connsiteX3" fmla="*/ 37754 w 3561120"/>
              <a:gd name="connsiteY3" fmla="*/ 2580522 h 3086419"/>
              <a:gd name="connsiteX4" fmla="*/ 75461 w 3561120"/>
              <a:gd name="connsiteY4" fmla="*/ 2721924 h 3086419"/>
              <a:gd name="connsiteX5" fmla="*/ 47 w 3561120"/>
              <a:gd name="connsiteY5" fmla="*/ 2882180 h 3086419"/>
              <a:gd name="connsiteX6" fmla="*/ 66034 w 3561120"/>
              <a:gd name="connsiteY6" fmla="*/ 2910460 h 3086419"/>
              <a:gd name="connsiteX7" fmla="*/ 179156 w 3561120"/>
              <a:gd name="connsiteY7" fmla="*/ 3061289 h 3086419"/>
              <a:gd name="connsiteX8" fmla="*/ 311131 w 3561120"/>
              <a:gd name="connsiteY8" fmla="*/ 3042436 h 3086419"/>
              <a:gd name="connsiteX9" fmla="*/ 443107 w 3561120"/>
              <a:gd name="connsiteY9" fmla="*/ 3070716 h 3086419"/>
              <a:gd name="connsiteX10" fmla="*/ 584509 w 3561120"/>
              <a:gd name="connsiteY10" fmla="*/ 2759632 h 3086419"/>
              <a:gd name="connsiteX11" fmla="*/ 773045 w 3561120"/>
              <a:gd name="connsiteY11" fmla="*/ 2571095 h 3086419"/>
              <a:gd name="connsiteX12" fmla="*/ 829606 w 3561120"/>
              <a:gd name="connsiteY12" fmla="*/ 2533388 h 3086419"/>
              <a:gd name="connsiteX13" fmla="*/ 933300 w 3561120"/>
              <a:gd name="connsiteY13" fmla="*/ 2552242 h 3086419"/>
              <a:gd name="connsiteX14" fmla="*/ 1093556 w 3561120"/>
              <a:gd name="connsiteY14" fmla="*/ 2457974 h 3086419"/>
              <a:gd name="connsiteX15" fmla="*/ 1187824 w 3561120"/>
              <a:gd name="connsiteY15" fmla="*/ 2297718 h 3086419"/>
              <a:gd name="connsiteX16" fmla="*/ 1385787 w 3561120"/>
              <a:gd name="connsiteY16" fmla="*/ 2080902 h 3086419"/>
              <a:gd name="connsiteX17" fmla="*/ 1498909 w 3561120"/>
              <a:gd name="connsiteY17" fmla="*/ 2033768 h 3086419"/>
              <a:gd name="connsiteX18" fmla="*/ 1630884 w 3561120"/>
              <a:gd name="connsiteY18" fmla="*/ 1930073 h 3086419"/>
              <a:gd name="connsiteX19" fmla="*/ 1706298 w 3561120"/>
              <a:gd name="connsiteY19" fmla="*/ 1788671 h 3086419"/>
              <a:gd name="connsiteX20" fmla="*/ 1772286 w 3561120"/>
              <a:gd name="connsiteY20" fmla="*/ 1684976 h 3086419"/>
              <a:gd name="connsiteX21" fmla="*/ 2026810 w 3561120"/>
              <a:gd name="connsiteY21" fmla="*/ 1769817 h 3086419"/>
              <a:gd name="connsiteX22" fmla="*/ 2281333 w 3561120"/>
              <a:gd name="connsiteY22" fmla="*/ 1816951 h 3086419"/>
              <a:gd name="connsiteX23" fmla="*/ 2366175 w 3561120"/>
              <a:gd name="connsiteY23" fmla="*/ 1854658 h 3086419"/>
              <a:gd name="connsiteX24" fmla="*/ 2488723 w 3561120"/>
              <a:gd name="connsiteY24" fmla="*/ 2165743 h 3086419"/>
              <a:gd name="connsiteX25" fmla="*/ 2564137 w 3561120"/>
              <a:gd name="connsiteY25" fmla="*/ 2429693 h 3086419"/>
              <a:gd name="connsiteX26" fmla="*/ 2601845 w 3561120"/>
              <a:gd name="connsiteY26" fmla="*/ 2552242 h 3086419"/>
              <a:gd name="connsiteX27" fmla="*/ 2582991 w 3561120"/>
              <a:gd name="connsiteY27" fmla="*/ 2769058 h 3086419"/>
              <a:gd name="connsiteX28" fmla="*/ 2724393 w 3561120"/>
              <a:gd name="connsiteY28" fmla="*/ 2929314 h 3086419"/>
              <a:gd name="connsiteX29" fmla="*/ 2875222 w 3561120"/>
              <a:gd name="connsiteY29" fmla="*/ 2957594 h 3086419"/>
              <a:gd name="connsiteX30" fmla="*/ 3026051 w 3561120"/>
              <a:gd name="connsiteY30" fmla="*/ 2938741 h 3086419"/>
              <a:gd name="connsiteX31" fmla="*/ 3148599 w 3561120"/>
              <a:gd name="connsiteY31" fmla="*/ 2985875 h 3086419"/>
              <a:gd name="connsiteX32" fmla="*/ 3327709 w 3561120"/>
              <a:gd name="connsiteY32" fmla="*/ 3051862 h 3086419"/>
              <a:gd name="connsiteX33" fmla="*/ 3469111 w 3561120"/>
              <a:gd name="connsiteY33" fmla="*/ 3080143 h 3086419"/>
              <a:gd name="connsiteX34" fmla="*/ 3553952 w 3561120"/>
              <a:gd name="connsiteY34" fmla="*/ 2967021 h 3086419"/>
              <a:gd name="connsiteX35" fmla="*/ 3535098 w 3561120"/>
              <a:gd name="connsiteY35" fmla="*/ 2844473 h 3086419"/>
              <a:gd name="connsiteX36" fmla="*/ 3365416 w 3561120"/>
              <a:gd name="connsiteY36" fmla="*/ 2552242 h 3086419"/>
              <a:gd name="connsiteX37" fmla="*/ 3233441 w 3561120"/>
              <a:gd name="connsiteY37" fmla="*/ 2278865 h 3086419"/>
              <a:gd name="connsiteX38" fmla="*/ 3110892 w 3561120"/>
              <a:gd name="connsiteY38" fmla="*/ 2014914 h 3086419"/>
              <a:gd name="connsiteX39" fmla="*/ 2978917 w 3561120"/>
              <a:gd name="connsiteY39" fmla="*/ 1722683 h 3086419"/>
              <a:gd name="connsiteX40" fmla="*/ 2884649 w 3561120"/>
              <a:gd name="connsiteY40" fmla="*/ 1392745 h 3086419"/>
              <a:gd name="connsiteX41" fmla="*/ 2865795 w 3561120"/>
              <a:gd name="connsiteY41" fmla="*/ 1175928 h 3086419"/>
              <a:gd name="connsiteX42" fmla="*/ 2790381 w 3561120"/>
              <a:gd name="connsiteY42" fmla="*/ 874271 h 3086419"/>
              <a:gd name="connsiteX43" fmla="*/ 2762100 w 3561120"/>
              <a:gd name="connsiteY43" fmla="*/ 666881 h 3086419"/>
              <a:gd name="connsiteX44" fmla="*/ 2535857 w 3561120"/>
              <a:gd name="connsiteY44" fmla="*/ 582040 h 3086419"/>
              <a:gd name="connsiteX45" fmla="*/ 2526430 w 3561120"/>
              <a:gd name="connsiteY45" fmla="*/ 497199 h 3086419"/>
              <a:gd name="connsiteX46" fmla="*/ 2121078 w 3561120"/>
              <a:gd name="connsiteY46" fmla="*/ 25858 h 3086419"/>
              <a:gd name="connsiteX47" fmla="*/ 2026810 w 3561120"/>
              <a:gd name="connsiteY47" fmla="*/ 91846 h 3086419"/>
              <a:gd name="connsiteX48" fmla="*/ 1923115 w 3561120"/>
              <a:gd name="connsiteY48" fmla="*/ 346370 h 3086419"/>
              <a:gd name="connsiteX49" fmla="*/ 1725152 w 3561120"/>
              <a:gd name="connsiteY49" fmla="*/ 497199 h 3086419"/>
              <a:gd name="connsiteX50" fmla="*/ 1555469 w 3561120"/>
              <a:gd name="connsiteY50" fmla="*/ 534906 h 3086419"/>
              <a:gd name="connsiteX51" fmla="*/ 1442348 w 3561120"/>
              <a:gd name="connsiteY51" fmla="*/ 553759 h 3086419"/>
              <a:gd name="connsiteX52" fmla="*/ 1414067 w 3561120"/>
              <a:gd name="connsiteY52" fmla="*/ 695161 h 3086419"/>
              <a:gd name="connsiteX53" fmla="*/ 1442348 w 3561120"/>
              <a:gd name="connsiteY53" fmla="*/ 855417 h 3086419"/>
              <a:gd name="connsiteX54" fmla="*/ 1376360 w 3561120"/>
              <a:gd name="connsiteY54" fmla="*/ 1015672 h 3086419"/>
              <a:gd name="connsiteX55" fmla="*/ 1102983 w 3561120"/>
              <a:gd name="connsiteY55" fmla="*/ 1317330 h 3086419"/>
              <a:gd name="connsiteX56" fmla="*/ 801325 w 3561120"/>
              <a:gd name="connsiteY56" fmla="*/ 1543574 h 3086419"/>
              <a:gd name="connsiteX57" fmla="*/ 622216 w 3561120"/>
              <a:gd name="connsiteY57" fmla="*/ 1694403 h 3086419"/>
              <a:gd name="connsiteX58" fmla="*/ 612789 w 3561120"/>
              <a:gd name="connsiteY58" fmla="*/ 1901792 h 3086419"/>
              <a:gd name="connsiteX59" fmla="*/ 593935 w 3561120"/>
              <a:gd name="connsiteY59" fmla="*/ 2052621 h 3086419"/>
              <a:gd name="connsiteX60" fmla="*/ 386546 w 3561120"/>
              <a:gd name="connsiteY60" fmla="*/ 1986634 h 3086419"/>
              <a:gd name="connsiteX61" fmla="*/ 169729 w 3561120"/>
              <a:gd name="connsiteY61" fmla="*/ 1892366 h 308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61120" h="3086419">
                <a:moveTo>
                  <a:pt x="169729" y="1892366"/>
                </a:moveTo>
                <a:cubicBezTo>
                  <a:pt x="133593" y="1909648"/>
                  <a:pt x="193296" y="2010200"/>
                  <a:pt x="169729" y="2090328"/>
                </a:cubicBezTo>
                <a:cubicBezTo>
                  <a:pt x="146162" y="2170456"/>
                  <a:pt x="50323" y="2291434"/>
                  <a:pt x="28327" y="2373133"/>
                </a:cubicBezTo>
                <a:cubicBezTo>
                  <a:pt x="6331" y="2454832"/>
                  <a:pt x="29898" y="2522390"/>
                  <a:pt x="37754" y="2580522"/>
                </a:cubicBezTo>
                <a:cubicBezTo>
                  <a:pt x="45610" y="2638654"/>
                  <a:pt x="81745" y="2671648"/>
                  <a:pt x="75461" y="2721924"/>
                </a:cubicBezTo>
                <a:cubicBezTo>
                  <a:pt x="69177" y="2772200"/>
                  <a:pt x="1618" y="2850758"/>
                  <a:pt x="47" y="2882180"/>
                </a:cubicBezTo>
                <a:cubicBezTo>
                  <a:pt x="-1524" y="2913602"/>
                  <a:pt x="36183" y="2880609"/>
                  <a:pt x="66034" y="2910460"/>
                </a:cubicBezTo>
                <a:cubicBezTo>
                  <a:pt x="95885" y="2940311"/>
                  <a:pt x="138307" y="3039293"/>
                  <a:pt x="179156" y="3061289"/>
                </a:cubicBezTo>
                <a:cubicBezTo>
                  <a:pt x="220005" y="3083285"/>
                  <a:pt x="267139" y="3040865"/>
                  <a:pt x="311131" y="3042436"/>
                </a:cubicBezTo>
                <a:cubicBezTo>
                  <a:pt x="355123" y="3044007"/>
                  <a:pt x="397544" y="3117850"/>
                  <a:pt x="443107" y="3070716"/>
                </a:cubicBezTo>
                <a:cubicBezTo>
                  <a:pt x="488670" y="3023582"/>
                  <a:pt x="529519" y="2842902"/>
                  <a:pt x="584509" y="2759632"/>
                </a:cubicBezTo>
                <a:cubicBezTo>
                  <a:pt x="639499" y="2676362"/>
                  <a:pt x="732196" y="2608802"/>
                  <a:pt x="773045" y="2571095"/>
                </a:cubicBezTo>
                <a:cubicBezTo>
                  <a:pt x="813895" y="2533388"/>
                  <a:pt x="802897" y="2536530"/>
                  <a:pt x="829606" y="2533388"/>
                </a:cubicBezTo>
                <a:cubicBezTo>
                  <a:pt x="856315" y="2530246"/>
                  <a:pt x="889308" y="2564811"/>
                  <a:pt x="933300" y="2552242"/>
                </a:cubicBezTo>
                <a:cubicBezTo>
                  <a:pt x="977292" y="2539673"/>
                  <a:pt x="1051135" y="2500395"/>
                  <a:pt x="1093556" y="2457974"/>
                </a:cubicBezTo>
                <a:cubicBezTo>
                  <a:pt x="1135977" y="2415553"/>
                  <a:pt x="1139119" y="2360563"/>
                  <a:pt x="1187824" y="2297718"/>
                </a:cubicBezTo>
                <a:cubicBezTo>
                  <a:pt x="1236529" y="2234873"/>
                  <a:pt x="1333940" y="2124894"/>
                  <a:pt x="1385787" y="2080902"/>
                </a:cubicBezTo>
                <a:cubicBezTo>
                  <a:pt x="1437634" y="2036910"/>
                  <a:pt x="1458060" y="2058906"/>
                  <a:pt x="1498909" y="2033768"/>
                </a:cubicBezTo>
                <a:cubicBezTo>
                  <a:pt x="1539758" y="2008630"/>
                  <a:pt x="1596319" y="1970922"/>
                  <a:pt x="1630884" y="1930073"/>
                </a:cubicBezTo>
                <a:cubicBezTo>
                  <a:pt x="1665449" y="1889224"/>
                  <a:pt x="1682731" y="1829520"/>
                  <a:pt x="1706298" y="1788671"/>
                </a:cubicBezTo>
                <a:cubicBezTo>
                  <a:pt x="1729865" y="1747822"/>
                  <a:pt x="1718867" y="1688118"/>
                  <a:pt x="1772286" y="1684976"/>
                </a:cubicBezTo>
                <a:cubicBezTo>
                  <a:pt x="1825705" y="1681834"/>
                  <a:pt x="1941969" y="1747821"/>
                  <a:pt x="2026810" y="1769817"/>
                </a:cubicBezTo>
                <a:cubicBezTo>
                  <a:pt x="2111651" y="1791813"/>
                  <a:pt x="2224772" y="1802811"/>
                  <a:pt x="2281333" y="1816951"/>
                </a:cubicBezTo>
                <a:cubicBezTo>
                  <a:pt x="2337894" y="1831091"/>
                  <a:pt x="2331610" y="1796526"/>
                  <a:pt x="2366175" y="1854658"/>
                </a:cubicBezTo>
                <a:cubicBezTo>
                  <a:pt x="2400740" y="1912790"/>
                  <a:pt x="2455729" y="2069904"/>
                  <a:pt x="2488723" y="2165743"/>
                </a:cubicBezTo>
                <a:cubicBezTo>
                  <a:pt x="2521717" y="2261582"/>
                  <a:pt x="2545283" y="2365277"/>
                  <a:pt x="2564137" y="2429693"/>
                </a:cubicBezTo>
                <a:cubicBezTo>
                  <a:pt x="2582991" y="2494110"/>
                  <a:pt x="2598703" y="2495681"/>
                  <a:pt x="2601845" y="2552242"/>
                </a:cubicBezTo>
                <a:cubicBezTo>
                  <a:pt x="2604987" y="2608803"/>
                  <a:pt x="2562566" y="2706213"/>
                  <a:pt x="2582991" y="2769058"/>
                </a:cubicBezTo>
                <a:cubicBezTo>
                  <a:pt x="2603416" y="2831903"/>
                  <a:pt x="2675688" y="2897891"/>
                  <a:pt x="2724393" y="2929314"/>
                </a:cubicBezTo>
                <a:cubicBezTo>
                  <a:pt x="2773098" y="2960737"/>
                  <a:pt x="2824946" y="2956023"/>
                  <a:pt x="2875222" y="2957594"/>
                </a:cubicBezTo>
                <a:cubicBezTo>
                  <a:pt x="2925498" y="2959165"/>
                  <a:pt x="2980488" y="2934028"/>
                  <a:pt x="3026051" y="2938741"/>
                </a:cubicBezTo>
                <a:cubicBezTo>
                  <a:pt x="3071614" y="2943454"/>
                  <a:pt x="3148599" y="2985875"/>
                  <a:pt x="3148599" y="2985875"/>
                </a:cubicBezTo>
                <a:cubicBezTo>
                  <a:pt x="3198875" y="3004728"/>
                  <a:pt x="3274290" y="3036151"/>
                  <a:pt x="3327709" y="3051862"/>
                </a:cubicBezTo>
                <a:cubicBezTo>
                  <a:pt x="3381128" y="3067573"/>
                  <a:pt x="3431404" y="3094283"/>
                  <a:pt x="3469111" y="3080143"/>
                </a:cubicBezTo>
                <a:cubicBezTo>
                  <a:pt x="3506818" y="3066003"/>
                  <a:pt x="3542954" y="3006299"/>
                  <a:pt x="3553952" y="2967021"/>
                </a:cubicBezTo>
                <a:cubicBezTo>
                  <a:pt x="3564950" y="2927743"/>
                  <a:pt x="3566521" y="2913603"/>
                  <a:pt x="3535098" y="2844473"/>
                </a:cubicBezTo>
                <a:cubicBezTo>
                  <a:pt x="3503675" y="2775343"/>
                  <a:pt x="3415692" y="2646510"/>
                  <a:pt x="3365416" y="2552242"/>
                </a:cubicBezTo>
                <a:cubicBezTo>
                  <a:pt x="3315140" y="2457974"/>
                  <a:pt x="3275862" y="2368420"/>
                  <a:pt x="3233441" y="2278865"/>
                </a:cubicBezTo>
                <a:cubicBezTo>
                  <a:pt x="3191020" y="2189310"/>
                  <a:pt x="3153313" y="2107611"/>
                  <a:pt x="3110892" y="2014914"/>
                </a:cubicBezTo>
                <a:cubicBezTo>
                  <a:pt x="3068471" y="1922217"/>
                  <a:pt x="3016624" y="1826378"/>
                  <a:pt x="2978917" y="1722683"/>
                </a:cubicBezTo>
                <a:cubicBezTo>
                  <a:pt x="2941210" y="1618988"/>
                  <a:pt x="2903503" y="1483871"/>
                  <a:pt x="2884649" y="1392745"/>
                </a:cubicBezTo>
                <a:cubicBezTo>
                  <a:pt x="2865795" y="1301619"/>
                  <a:pt x="2881506" y="1262340"/>
                  <a:pt x="2865795" y="1175928"/>
                </a:cubicBezTo>
                <a:cubicBezTo>
                  <a:pt x="2850084" y="1089516"/>
                  <a:pt x="2807664" y="959112"/>
                  <a:pt x="2790381" y="874271"/>
                </a:cubicBezTo>
                <a:cubicBezTo>
                  <a:pt x="2773099" y="789430"/>
                  <a:pt x="2804521" y="715586"/>
                  <a:pt x="2762100" y="666881"/>
                </a:cubicBezTo>
                <a:cubicBezTo>
                  <a:pt x="2719679" y="618176"/>
                  <a:pt x="2575135" y="610320"/>
                  <a:pt x="2535857" y="582040"/>
                </a:cubicBezTo>
                <a:cubicBezTo>
                  <a:pt x="2496579" y="553760"/>
                  <a:pt x="2595560" y="589896"/>
                  <a:pt x="2526430" y="497199"/>
                </a:cubicBezTo>
                <a:cubicBezTo>
                  <a:pt x="2457300" y="404502"/>
                  <a:pt x="2204348" y="93417"/>
                  <a:pt x="2121078" y="25858"/>
                </a:cubicBezTo>
                <a:cubicBezTo>
                  <a:pt x="2037808" y="-41701"/>
                  <a:pt x="2059804" y="38427"/>
                  <a:pt x="2026810" y="91846"/>
                </a:cubicBezTo>
                <a:cubicBezTo>
                  <a:pt x="1993816" y="145265"/>
                  <a:pt x="1973391" y="278811"/>
                  <a:pt x="1923115" y="346370"/>
                </a:cubicBezTo>
                <a:cubicBezTo>
                  <a:pt x="1872839" y="413929"/>
                  <a:pt x="1786426" y="465776"/>
                  <a:pt x="1725152" y="497199"/>
                </a:cubicBezTo>
                <a:cubicBezTo>
                  <a:pt x="1663878" y="528622"/>
                  <a:pt x="1602603" y="525479"/>
                  <a:pt x="1555469" y="534906"/>
                </a:cubicBezTo>
                <a:cubicBezTo>
                  <a:pt x="1508335" y="544333"/>
                  <a:pt x="1465915" y="527050"/>
                  <a:pt x="1442348" y="553759"/>
                </a:cubicBezTo>
                <a:cubicBezTo>
                  <a:pt x="1418781" y="580468"/>
                  <a:pt x="1414067" y="644885"/>
                  <a:pt x="1414067" y="695161"/>
                </a:cubicBezTo>
                <a:cubicBezTo>
                  <a:pt x="1414067" y="745437"/>
                  <a:pt x="1448633" y="801999"/>
                  <a:pt x="1442348" y="855417"/>
                </a:cubicBezTo>
                <a:cubicBezTo>
                  <a:pt x="1436064" y="908836"/>
                  <a:pt x="1432921" y="938687"/>
                  <a:pt x="1376360" y="1015672"/>
                </a:cubicBezTo>
                <a:cubicBezTo>
                  <a:pt x="1319799" y="1092658"/>
                  <a:pt x="1198822" y="1229346"/>
                  <a:pt x="1102983" y="1317330"/>
                </a:cubicBezTo>
                <a:cubicBezTo>
                  <a:pt x="1007144" y="1405314"/>
                  <a:pt x="881453" y="1480729"/>
                  <a:pt x="801325" y="1543574"/>
                </a:cubicBezTo>
                <a:cubicBezTo>
                  <a:pt x="721197" y="1606420"/>
                  <a:pt x="653639" y="1634700"/>
                  <a:pt x="622216" y="1694403"/>
                </a:cubicBezTo>
                <a:cubicBezTo>
                  <a:pt x="590793" y="1754106"/>
                  <a:pt x="617502" y="1842089"/>
                  <a:pt x="612789" y="1901792"/>
                </a:cubicBezTo>
                <a:cubicBezTo>
                  <a:pt x="608076" y="1961495"/>
                  <a:pt x="631642" y="2038481"/>
                  <a:pt x="593935" y="2052621"/>
                </a:cubicBezTo>
                <a:cubicBezTo>
                  <a:pt x="556228" y="2066761"/>
                  <a:pt x="449391" y="2014914"/>
                  <a:pt x="386546" y="1986634"/>
                </a:cubicBezTo>
                <a:cubicBezTo>
                  <a:pt x="323701" y="1958354"/>
                  <a:pt x="205865" y="1875084"/>
                  <a:pt x="169729" y="1892366"/>
                </a:cubicBezTo>
                <a:close/>
              </a:path>
            </a:pathLst>
          </a:custGeom>
          <a:solidFill>
            <a:srgbClr val="00CC00">
              <a:alpha val="49804"/>
            </a:srgbClr>
          </a:solidFill>
          <a:ln w="317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solidFill>
                <a:srgbClr val="FFC000"/>
              </a:solidFill>
            </a:endParaRPr>
          </a:p>
        </p:txBody>
      </p:sp>
      <p:sp>
        <p:nvSpPr>
          <p:cNvPr id="25" name="フリーフォーム 9">
            <a:extLst>
              <a:ext uri="{FF2B5EF4-FFF2-40B4-BE49-F238E27FC236}">
                <a16:creationId xmlns:a16="http://schemas.microsoft.com/office/drawing/2014/main" id="{21001FDC-F2A2-403D-A125-23188539C360}"/>
              </a:ext>
            </a:extLst>
          </p:cNvPr>
          <p:cNvSpPr/>
          <p:nvPr/>
        </p:nvSpPr>
        <p:spPr>
          <a:xfrm>
            <a:off x="671663" y="1259114"/>
            <a:ext cx="4036063" cy="1969035"/>
          </a:xfrm>
          <a:custGeom>
            <a:avLst/>
            <a:gdLst>
              <a:gd name="connsiteX0" fmla="*/ 2463800 w 2463800"/>
              <a:gd name="connsiteY0" fmla="*/ 0 h 2057400"/>
              <a:gd name="connsiteX1" fmla="*/ 2133600 w 2463800"/>
              <a:gd name="connsiteY1" fmla="*/ 69850 h 2057400"/>
              <a:gd name="connsiteX2" fmla="*/ 1644650 w 2463800"/>
              <a:gd name="connsiteY2" fmla="*/ 0 h 2057400"/>
              <a:gd name="connsiteX3" fmla="*/ 1441450 w 2463800"/>
              <a:gd name="connsiteY3" fmla="*/ 25400 h 2057400"/>
              <a:gd name="connsiteX4" fmla="*/ 635000 w 2463800"/>
              <a:gd name="connsiteY4" fmla="*/ 1016000 h 2057400"/>
              <a:gd name="connsiteX5" fmla="*/ 203200 w 2463800"/>
              <a:gd name="connsiteY5" fmla="*/ 1860550 h 2057400"/>
              <a:gd name="connsiteX6" fmla="*/ 0 w 2463800"/>
              <a:gd name="connsiteY6" fmla="*/ 2057400 h 2057400"/>
              <a:gd name="connsiteX0" fmla="*/ 2463800 w 2463800"/>
              <a:gd name="connsiteY0" fmla="*/ 0 h 2057400"/>
              <a:gd name="connsiteX1" fmla="*/ 2133600 w 2463800"/>
              <a:gd name="connsiteY1" fmla="*/ 69850 h 2057400"/>
              <a:gd name="connsiteX2" fmla="*/ 1644650 w 2463800"/>
              <a:gd name="connsiteY2" fmla="*/ 0 h 2057400"/>
              <a:gd name="connsiteX3" fmla="*/ 1441450 w 2463800"/>
              <a:gd name="connsiteY3" fmla="*/ 25400 h 2057400"/>
              <a:gd name="connsiteX4" fmla="*/ 635000 w 2463800"/>
              <a:gd name="connsiteY4" fmla="*/ 1016000 h 2057400"/>
              <a:gd name="connsiteX5" fmla="*/ 203200 w 2463800"/>
              <a:gd name="connsiteY5" fmla="*/ 1860550 h 2057400"/>
              <a:gd name="connsiteX6" fmla="*/ 0 w 2463800"/>
              <a:gd name="connsiteY6" fmla="*/ 2057400 h 2057400"/>
              <a:gd name="connsiteX0" fmla="*/ 2463800 w 2463800"/>
              <a:gd name="connsiteY0" fmla="*/ 0 h 2057400"/>
              <a:gd name="connsiteX1" fmla="*/ 2133600 w 2463800"/>
              <a:gd name="connsiteY1" fmla="*/ 69850 h 2057400"/>
              <a:gd name="connsiteX2" fmla="*/ 1644650 w 2463800"/>
              <a:gd name="connsiteY2" fmla="*/ 0 h 2057400"/>
              <a:gd name="connsiteX3" fmla="*/ 1441450 w 2463800"/>
              <a:gd name="connsiteY3" fmla="*/ 25400 h 2057400"/>
              <a:gd name="connsiteX4" fmla="*/ 635000 w 2463800"/>
              <a:gd name="connsiteY4" fmla="*/ 1016000 h 2057400"/>
              <a:gd name="connsiteX5" fmla="*/ 203200 w 2463800"/>
              <a:gd name="connsiteY5" fmla="*/ 1860550 h 2057400"/>
              <a:gd name="connsiteX6" fmla="*/ 0 w 2463800"/>
              <a:gd name="connsiteY6" fmla="*/ 2057400 h 2057400"/>
              <a:gd name="connsiteX0" fmla="*/ 2463800 w 2463800"/>
              <a:gd name="connsiteY0" fmla="*/ 0 h 2057400"/>
              <a:gd name="connsiteX1" fmla="*/ 2133600 w 2463800"/>
              <a:gd name="connsiteY1" fmla="*/ 69850 h 2057400"/>
              <a:gd name="connsiteX2" fmla="*/ 1644650 w 2463800"/>
              <a:gd name="connsiteY2" fmla="*/ 0 h 2057400"/>
              <a:gd name="connsiteX3" fmla="*/ 1441450 w 2463800"/>
              <a:gd name="connsiteY3" fmla="*/ 25400 h 2057400"/>
              <a:gd name="connsiteX4" fmla="*/ 635000 w 2463800"/>
              <a:gd name="connsiteY4" fmla="*/ 1016000 h 2057400"/>
              <a:gd name="connsiteX5" fmla="*/ 203200 w 2463800"/>
              <a:gd name="connsiteY5" fmla="*/ 1860550 h 2057400"/>
              <a:gd name="connsiteX6" fmla="*/ 0 w 2463800"/>
              <a:gd name="connsiteY6" fmla="*/ 2057400 h 2057400"/>
              <a:gd name="connsiteX0" fmla="*/ 2463800 w 2463800"/>
              <a:gd name="connsiteY0" fmla="*/ 0 h 2057400"/>
              <a:gd name="connsiteX1" fmla="*/ 2133600 w 2463800"/>
              <a:gd name="connsiteY1" fmla="*/ 69850 h 2057400"/>
              <a:gd name="connsiteX2" fmla="*/ 1644650 w 2463800"/>
              <a:gd name="connsiteY2" fmla="*/ 0 h 2057400"/>
              <a:gd name="connsiteX3" fmla="*/ 1441450 w 2463800"/>
              <a:gd name="connsiteY3" fmla="*/ 25400 h 2057400"/>
              <a:gd name="connsiteX4" fmla="*/ 635000 w 2463800"/>
              <a:gd name="connsiteY4" fmla="*/ 1016000 h 2057400"/>
              <a:gd name="connsiteX5" fmla="*/ 203200 w 2463800"/>
              <a:gd name="connsiteY5" fmla="*/ 1860550 h 2057400"/>
              <a:gd name="connsiteX6" fmla="*/ 0 w 2463800"/>
              <a:gd name="connsiteY6" fmla="*/ 2057400 h 2057400"/>
              <a:gd name="connsiteX0" fmla="*/ 2463800 w 2463800"/>
              <a:gd name="connsiteY0" fmla="*/ 0 h 2057400"/>
              <a:gd name="connsiteX1" fmla="*/ 2133600 w 2463800"/>
              <a:gd name="connsiteY1" fmla="*/ 69850 h 2057400"/>
              <a:gd name="connsiteX2" fmla="*/ 1644650 w 2463800"/>
              <a:gd name="connsiteY2" fmla="*/ 0 h 2057400"/>
              <a:gd name="connsiteX3" fmla="*/ 1441450 w 2463800"/>
              <a:gd name="connsiteY3" fmla="*/ 25400 h 2057400"/>
              <a:gd name="connsiteX4" fmla="*/ 635000 w 2463800"/>
              <a:gd name="connsiteY4" fmla="*/ 1016000 h 2057400"/>
              <a:gd name="connsiteX5" fmla="*/ 203200 w 2463800"/>
              <a:gd name="connsiteY5" fmla="*/ 1860550 h 2057400"/>
              <a:gd name="connsiteX6" fmla="*/ 0 w 2463800"/>
              <a:gd name="connsiteY6" fmla="*/ 2057400 h 2057400"/>
              <a:gd name="connsiteX0" fmla="*/ 2463800 w 2463800"/>
              <a:gd name="connsiteY0" fmla="*/ 2235 h 2059635"/>
              <a:gd name="connsiteX1" fmla="*/ 2133600 w 2463800"/>
              <a:gd name="connsiteY1" fmla="*/ 72085 h 2059635"/>
              <a:gd name="connsiteX2" fmla="*/ 1644650 w 2463800"/>
              <a:gd name="connsiteY2" fmla="*/ 2235 h 2059635"/>
              <a:gd name="connsiteX3" fmla="*/ 1531938 w 2463800"/>
              <a:gd name="connsiteY3" fmla="*/ 1441 h 2059635"/>
              <a:gd name="connsiteX4" fmla="*/ 1441450 w 2463800"/>
              <a:gd name="connsiteY4" fmla="*/ 27635 h 2059635"/>
              <a:gd name="connsiteX5" fmla="*/ 635000 w 2463800"/>
              <a:gd name="connsiteY5" fmla="*/ 1018235 h 2059635"/>
              <a:gd name="connsiteX6" fmla="*/ 203200 w 2463800"/>
              <a:gd name="connsiteY6" fmla="*/ 1862785 h 2059635"/>
              <a:gd name="connsiteX7" fmla="*/ 0 w 2463800"/>
              <a:gd name="connsiteY7" fmla="*/ 2059635 h 2059635"/>
              <a:gd name="connsiteX0" fmla="*/ 2463800 w 2463800"/>
              <a:gd name="connsiteY0" fmla="*/ 2235 h 2059635"/>
              <a:gd name="connsiteX1" fmla="*/ 1644650 w 2463800"/>
              <a:gd name="connsiteY1" fmla="*/ 2235 h 2059635"/>
              <a:gd name="connsiteX2" fmla="*/ 1531938 w 2463800"/>
              <a:gd name="connsiteY2" fmla="*/ 1441 h 2059635"/>
              <a:gd name="connsiteX3" fmla="*/ 1441450 w 2463800"/>
              <a:gd name="connsiteY3" fmla="*/ 27635 h 2059635"/>
              <a:gd name="connsiteX4" fmla="*/ 635000 w 2463800"/>
              <a:gd name="connsiteY4" fmla="*/ 1018235 h 2059635"/>
              <a:gd name="connsiteX5" fmla="*/ 203200 w 2463800"/>
              <a:gd name="connsiteY5" fmla="*/ 1862785 h 2059635"/>
              <a:gd name="connsiteX6" fmla="*/ 0 w 2463800"/>
              <a:gd name="connsiteY6" fmla="*/ 2059635 h 2059635"/>
              <a:gd name="connsiteX0" fmla="*/ 2463800 w 2463800"/>
              <a:gd name="connsiteY0" fmla="*/ 794 h 2058194"/>
              <a:gd name="connsiteX1" fmla="*/ 1531938 w 2463800"/>
              <a:gd name="connsiteY1" fmla="*/ 0 h 2058194"/>
              <a:gd name="connsiteX2" fmla="*/ 1441450 w 2463800"/>
              <a:gd name="connsiteY2" fmla="*/ 26194 h 2058194"/>
              <a:gd name="connsiteX3" fmla="*/ 635000 w 2463800"/>
              <a:gd name="connsiteY3" fmla="*/ 1016794 h 2058194"/>
              <a:gd name="connsiteX4" fmla="*/ 203200 w 2463800"/>
              <a:gd name="connsiteY4" fmla="*/ 1861344 h 2058194"/>
              <a:gd name="connsiteX5" fmla="*/ 0 w 2463800"/>
              <a:gd name="connsiteY5" fmla="*/ 2058194 h 2058194"/>
              <a:gd name="connsiteX0" fmla="*/ 2463800 w 2463800"/>
              <a:gd name="connsiteY0" fmla="*/ 794 h 2058194"/>
              <a:gd name="connsiteX1" fmla="*/ 1531938 w 2463800"/>
              <a:gd name="connsiteY1" fmla="*/ 0 h 2058194"/>
              <a:gd name="connsiteX2" fmla="*/ 1441450 w 2463800"/>
              <a:gd name="connsiteY2" fmla="*/ 26194 h 2058194"/>
              <a:gd name="connsiteX3" fmla="*/ 203200 w 2463800"/>
              <a:gd name="connsiteY3" fmla="*/ 1861344 h 2058194"/>
              <a:gd name="connsiteX4" fmla="*/ 0 w 2463800"/>
              <a:gd name="connsiteY4" fmla="*/ 2058194 h 2058194"/>
              <a:gd name="connsiteX0" fmla="*/ 2463800 w 2463800"/>
              <a:gd name="connsiteY0" fmla="*/ 794 h 2058194"/>
              <a:gd name="connsiteX1" fmla="*/ 1531938 w 2463800"/>
              <a:gd name="connsiteY1" fmla="*/ 0 h 2058194"/>
              <a:gd name="connsiteX2" fmla="*/ 203200 w 2463800"/>
              <a:gd name="connsiteY2" fmla="*/ 1861344 h 2058194"/>
              <a:gd name="connsiteX3" fmla="*/ 0 w 2463800"/>
              <a:gd name="connsiteY3" fmla="*/ 2058194 h 2058194"/>
              <a:gd name="connsiteX0" fmla="*/ 2463800 w 2463800"/>
              <a:gd name="connsiteY0" fmla="*/ 0 h 2057400"/>
              <a:gd name="connsiteX1" fmla="*/ 203200 w 2463800"/>
              <a:gd name="connsiteY1" fmla="*/ 1860550 h 2057400"/>
              <a:gd name="connsiteX2" fmla="*/ 0 w 2463800"/>
              <a:gd name="connsiteY2" fmla="*/ 2057400 h 2057400"/>
              <a:gd name="connsiteX0" fmla="*/ 2463800 w 2463800"/>
              <a:gd name="connsiteY0" fmla="*/ 0 h 2057400"/>
              <a:gd name="connsiteX1" fmla="*/ 203200 w 2463800"/>
              <a:gd name="connsiteY1" fmla="*/ 1860550 h 2057400"/>
              <a:gd name="connsiteX2" fmla="*/ 0 w 2463800"/>
              <a:gd name="connsiteY2" fmla="*/ 2057400 h 2057400"/>
              <a:gd name="connsiteX0" fmla="*/ 2463800 w 2463800"/>
              <a:gd name="connsiteY0" fmla="*/ 0 h 2057400"/>
              <a:gd name="connsiteX1" fmla="*/ 0 w 2463800"/>
              <a:gd name="connsiteY1" fmla="*/ 2057400 h 2057400"/>
              <a:gd name="connsiteX0" fmla="*/ 2470865 w 2470865"/>
              <a:gd name="connsiteY0" fmla="*/ 0 h 1738575"/>
              <a:gd name="connsiteX1" fmla="*/ 0 w 2470865"/>
              <a:gd name="connsiteY1" fmla="*/ 1738575 h 1738575"/>
              <a:gd name="connsiteX0" fmla="*/ 2470865 w 2470865"/>
              <a:gd name="connsiteY0" fmla="*/ 0 h 1738575"/>
              <a:gd name="connsiteX1" fmla="*/ 2468842 w 2470865"/>
              <a:gd name="connsiteY1" fmla="*/ 8342 h 1738575"/>
              <a:gd name="connsiteX2" fmla="*/ 0 w 2470865"/>
              <a:gd name="connsiteY2" fmla="*/ 1738575 h 1738575"/>
              <a:gd name="connsiteX0" fmla="*/ 2470865 w 2470865"/>
              <a:gd name="connsiteY0" fmla="*/ 0 h 1738575"/>
              <a:gd name="connsiteX1" fmla="*/ 2079645 w 2470865"/>
              <a:gd name="connsiteY1" fmla="*/ 224733 h 1738575"/>
              <a:gd name="connsiteX2" fmla="*/ 0 w 2470865"/>
              <a:gd name="connsiteY2" fmla="*/ 1738575 h 1738575"/>
              <a:gd name="connsiteX0" fmla="*/ 3484400 w 3484400"/>
              <a:gd name="connsiteY0" fmla="*/ 0 h 2109531"/>
              <a:gd name="connsiteX1" fmla="*/ 2079645 w 3484400"/>
              <a:gd name="connsiteY1" fmla="*/ 595689 h 2109531"/>
              <a:gd name="connsiteX2" fmla="*/ 0 w 3484400"/>
              <a:gd name="connsiteY2" fmla="*/ 2109531 h 2109531"/>
              <a:gd name="connsiteX0" fmla="*/ 3484400 w 3484400"/>
              <a:gd name="connsiteY0" fmla="*/ 0 h 2109531"/>
              <a:gd name="connsiteX1" fmla="*/ 2509384 w 3484400"/>
              <a:gd name="connsiteY1" fmla="*/ 399906 h 2109531"/>
              <a:gd name="connsiteX2" fmla="*/ 0 w 3484400"/>
              <a:gd name="connsiteY2" fmla="*/ 2109531 h 2109531"/>
              <a:gd name="connsiteX0" fmla="*/ 3484400 w 3484400"/>
              <a:gd name="connsiteY0" fmla="*/ 0 h 2109531"/>
              <a:gd name="connsiteX1" fmla="*/ 2509384 w 3484400"/>
              <a:gd name="connsiteY1" fmla="*/ 399906 h 2109531"/>
              <a:gd name="connsiteX2" fmla="*/ 2501276 w 3484400"/>
              <a:gd name="connsiteY2" fmla="*/ 399906 h 2109531"/>
              <a:gd name="connsiteX3" fmla="*/ 0 w 3484400"/>
              <a:gd name="connsiteY3" fmla="*/ 2109531 h 2109531"/>
              <a:gd name="connsiteX0" fmla="*/ 3484400 w 3484400"/>
              <a:gd name="connsiteY0" fmla="*/ 0 h 2109531"/>
              <a:gd name="connsiteX1" fmla="*/ 2509384 w 3484400"/>
              <a:gd name="connsiteY1" fmla="*/ 399906 h 2109531"/>
              <a:gd name="connsiteX2" fmla="*/ 2241811 w 3484400"/>
              <a:gd name="connsiteY2" fmla="*/ 523558 h 2109531"/>
              <a:gd name="connsiteX3" fmla="*/ 0 w 3484400"/>
              <a:gd name="connsiteY3" fmla="*/ 2109531 h 2109531"/>
              <a:gd name="connsiteX0" fmla="*/ 3484400 w 3484400"/>
              <a:gd name="connsiteY0" fmla="*/ 0 h 2109531"/>
              <a:gd name="connsiteX1" fmla="*/ 2939123 w 3484400"/>
              <a:gd name="connsiteY1" fmla="*/ 472037 h 2109531"/>
              <a:gd name="connsiteX2" fmla="*/ 2241811 w 3484400"/>
              <a:gd name="connsiteY2" fmla="*/ 523558 h 2109531"/>
              <a:gd name="connsiteX3" fmla="*/ 0 w 3484400"/>
              <a:gd name="connsiteY3" fmla="*/ 2109531 h 2109531"/>
              <a:gd name="connsiteX0" fmla="*/ 3484400 w 3484400"/>
              <a:gd name="connsiteY0" fmla="*/ 0 h 2109531"/>
              <a:gd name="connsiteX1" fmla="*/ 2939123 w 3484400"/>
              <a:gd name="connsiteY1" fmla="*/ 472037 h 2109531"/>
              <a:gd name="connsiteX2" fmla="*/ 2533709 w 3484400"/>
              <a:gd name="connsiteY2" fmla="*/ 399906 h 2109531"/>
              <a:gd name="connsiteX3" fmla="*/ 0 w 3484400"/>
              <a:gd name="connsiteY3" fmla="*/ 2109531 h 2109531"/>
              <a:gd name="connsiteX0" fmla="*/ 3484400 w 3484400"/>
              <a:gd name="connsiteY0" fmla="*/ 0 h 2109531"/>
              <a:gd name="connsiteX1" fmla="*/ 3474269 w 3484400"/>
              <a:gd name="connsiteY1" fmla="*/ 8342 h 2109531"/>
              <a:gd name="connsiteX2" fmla="*/ 2939123 w 3484400"/>
              <a:gd name="connsiteY2" fmla="*/ 472037 h 2109531"/>
              <a:gd name="connsiteX3" fmla="*/ 2533709 w 3484400"/>
              <a:gd name="connsiteY3" fmla="*/ 399906 h 2109531"/>
              <a:gd name="connsiteX4" fmla="*/ 0 w 3484400"/>
              <a:gd name="connsiteY4" fmla="*/ 2109531 h 2109531"/>
              <a:gd name="connsiteX0" fmla="*/ 3484400 w 3484400"/>
              <a:gd name="connsiteY0" fmla="*/ 0 h 2109531"/>
              <a:gd name="connsiteX1" fmla="*/ 3231021 w 3484400"/>
              <a:gd name="connsiteY1" fmla="*/ 296863 h 2109531"/>
              <a:gd name="connsiteX2" fmla="*/ 2939123 w 3484400"/>
              <a:gd name="connsiteY2" fmla="*/ 472037 h 2109531"/>
              <a:gd name="connsiteX3" fmla="*/ 2533709 w 3484400"/>
              <a:gd name="connsiteY3" fmla="*/ 399906 h 2109531"/>
              <a:gd name="connsiteX4" fmla="*/ 0 w 3484400"/>
              <a:gd name="connsiteY4" fmla="*/ 2109531 h 2109531"/>
              <a:gd name="connsiteX0" fmla="*/ 3435750 w 3435750"/>
              <a:gd name="connsiteY0" fmla="*/ 0 h 2130140"/>
              <a:gd name="connsiteX1" fmla="*/ 3231021 w 3435750"/>
              <a:gd name="connsiteY1" fmla="*/ 317472 h 2130140"/>
              <a:gd name="connsiteX2" fmla="*/ 2939123 w 3435750"/>
              <a:gd name="connsiteY2" fmla="*/ 492646 h 2130140"/>
              <a:gd name="connsiteX3" fmla="*/ 2533709 w 3435750"/>
              <a:gd name="connsiteY3" fmla="*/ 420515 h 2130140"/>
              <a:gd name="connsiteX4" fmla="*/ 0 w 3435750"/>
              <a:gd name="connsiteY4" fmla="*/ 2130140 h 2130140"/>
              <a:gd name="connsiteX0" fmla="*/ 3435750 w 3435750"/>
              <a:gd name="connsiteY0" fmla="*/ 0 h 2130140"/>
              <a:gd name="connsiteX1" fmla="*/ 3231021 w 3435750"/>
              <a:gd name="connsiteY1" fmla="*/ 317472 h 2130140"/>
              <a:gd name="connsiteX2" fmla="*/ 2939123 w 3435750"/>
              <a:gd name="connsiteY2" fmla="*/ 492646 h 2130140"/>
              <a:gd name="connsiteX3" fmla="*/ 2533709 w 3435750"/>
              <a:gd name="connsiteY3" fmla="*/ 420515 h 2130140"/>
              <a:gd name="connsiteX4" fmla="*/ 2525600 w 3435750"/>
              <a:gd name="connsiteY4" fmla="*/ 399906 h 2130140"/>
              <a:gd name="connsiteX5" fmla="*/ 0 w 3435750"/>
              <a:gd name="connsiteY5" fmla="*/ 2130140 h 2130140"/>
              <a:gd name="connsiteX0" fmla="*/ 3435750 w 3435750"/>
              <a:gd name="connsiteY0" fmla="*/ 0 h 2130140"/>
              <a:gd name="connsiteX1" fmla="*/ 3231021 w 3435750"/>
              <a:gd name="connsiteY1" fmla="*/ 317472 h 2130140"/>
              <a:gd name="connsiteX2" fmla="*/ 2939123 w 3435750"/>
              <a:gd name="connsiteY2" fmla="*/ 492646 h 2130140"/>
              <a:gd name="connsiteX3" fmla="*/ 2533709 w 3435750"/>
              <a:gd name="connsiteY3" fmla="*/ 420515 h 2130140"/>
              <a:gd name="connsiteX4" fmla="*/ 1503957 w 3435750"/>
              <a:gd name="connsiteY4" fmla="*/ 461732 h 2130140"/>
              <a:gd name="connsiteX5" fmla="*/ 0 w 3435750"/>
              <a:gd name="connsiteY5" fmla="*/ 2130140 h 213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750" h="2130140">
                <a:moveTo>
                  <a:pt x="3435750" y="0"/>
                </a:moveTo>
                <a:lnTo>
                  <a:pt x="3231021" y="317472"/>
                </a:lnTo>
                <a:lnTo>
                  <a:pt x="2939123" y="492646"/>
                </a:lnTo>
                <a:lnTo>
                  <a:pt x="2533709" y="420515"/>
                </a:lnTo>
                <a:lnTo>
                  <a:pt x="1503957" y="461732"/>
                </a:lnTo>
                <a:lnTo>
                  <a:pt x="0" y="2130140"/>
                </a:lnTo>
              </a:path>
            </a:pathLst>
          </a:custGeom>
          <a:noFill/>
          <a:ln w="635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2">
            <a:extLst>
              <a:ext uri="{FF2B5EF4-FFF2-40B4-BE49-F238E27FC236}">
                <a16:creationId xmlns:a16="http://schemas.microsoft.com/office/drawing/2014/main" id="{D053F331-77D5-437C-8CD3-44D66D3240C9}"/>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30" name="テキスト ボックス 29">
            <a:extLst>
              <a:ext uri="{FF2B5EF4-FFF2-40B4-BE49-F238E27FC236}">
                <a16:creationId xmlns:a16="http://schemas.microsoft.com/office/drawing/2014/main" id="{13A5936C-8113-4497-BFC4-3D8381599D5D}"/>
              </a:ext>
            </a:extLst>
          </p:cNvPr>
          <p:cNvSpPr txBox="1">
            <a:spLocks noChangeArrowheads="1"/>
          </p:cNvSpPr>
          <p:nvPr/>
        </p:nvSpPr>
        <p:spPr bwMode="auto">
          <a:xfrm>
            <a:off x="1374245" y="601524"/>
            <a:ext cx="1829603" cy="523220"/>
          </a:xfrm>
          <a:prstGeom prst="rect">
            <a:avLst/>
          </a:prstGeom>
          <a:solidFill>
            <a:schemeClr val="bg1"/>
          </a:solidFill>
          <a:ln w="25400">
            <a:solidFill>
              <a:srgbClr val="FFC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b="1" dirty="0">
                <a:latin typeface="HG丸ｺﾞｼｯｸM-PRO" panose="020F0600000000000000" pitchFamily="50" charset="-128"/>
                <a:ea typeface="HG丸ｺﾞｼｯｸM-PRO" panose="020F0600000000000000" pitchFamily="50" charset="-128"/>
              </a:rPr>
              <a:t>市道小山田下里線</a:t>
            </a:r>
            <a:endParaRPr lang="en-US" altLang="ja-JP" sz="700" b="1" dirty="0">
              <a:latin typeface="HG丸ｺﾞｼｯｸM-PRO" panose="020F0600000000000000" pitchFamily="50" charset="-128"/>
              <a:ea typeface="HG丸ｺﾞｼｯｸM-PRO" panose="020F0600000000000000" pitchFamily="50" charset="-128"/>
            </a:endParaRPr>
          </a:p>
          <a:p>
            <a:pPr algn="ctr">
              <a:spcBef>
                <a:spcPct val="0"/>
              </a:spcBef>
              <a:buFontTx/>
              <a:buNone/>
            </a:pPr>
            <a:r>
              <a:rPr lang="en-US" altLang="ja-JP" sz="700" b="1" dirty="0">
                <a:latin typeface="HG丸ｺﾞｼｯｸM-PRO" panose="020F0600000000000000" pitchFamily="50" charset="-128"/>
                <a:ea typeface="HG丸ｺﾞｼｯｸM-PRO" panose="020F0600000000000000" pitchFamily="50" charset="-128"/>
              </a:rPr>
              <a:t>【(</a:t>
            </a:r>
            <a:r>
              <a:rPr lang="ja-JP" altLang="en-US" sz="700" b="1" dirty="0">
                <a:latin typeface="HG丸ｺﾞｼｯｸM-PRO" panose="020F0600000000000000" pitchFamily="50" charset="-128"/>
                <a:ea typeface="HG丸ｺﾞｼｯｸM-PRO" panose="020F0600000000000000" pitchFamily="50" charset="-128"/>
              </a:rPr>
              <a:t>都</a:t>
            </a:r>
            <a:r>
              <a:rPr lang="en-US" altLang="ja-JP" sz="700" b="1" dirty="0">
                <a:latin typeface="HG丸ｺﾞｼｯｸM-PRO" panose="020F0600000000000000" pitchFamily="50" charset="-128"/>
                <a:ea typeface="HG丸ｺﾞｼｯｸM-PRO" panose="020F0600000000000000" pitchFamily="50" charset="-128"/>
              </a:rPr>
              <a:t>)</a:t>
            </a:r>
            <a:r>
              <a:rPr lang="ja-JP" altLang="en-US" sz="700" b="1" dirty="0">
                <a:latin typeface="HG丸ｺﾞｼｯｸM-PRO" panose="020F0600000000000000" pitchFamily="50" charset="-128"/>
                <a:ea typeface="HG丸ｺﾞｼｯｸM-PRO" panose="020F0600000000000000" pitchFamily="50" charset="-128"/>
              </a:rPr>
              <a:t>野作赤峰下里線</a:t>
            </a:r>
            <a:r>
              <a:rPr lang="en-US" altLang="ja-JP" sz="700" b="1" dirty="0">
                <a:latin typeface="HG丸ｺﾞｼｯｸM-PRO" panose="020F0600000000000000" pitchFamily="50" charset="-128"/>
                <a:ea typeface="HG丸ｺﾞｼｯｸM-PRO" panose="020F0600000000000000" pitchFamily="50" charset="-128"/>
              </a:rPr>
              <a:t>】</a:t>
            </a:r>
          </a:p>
          <a:p>
            <a:pPr algn="ctr">
              <a:spcBef>
                <a:spcPct val="0"/>
              </a:spcBef>
              <a:buFontTx/>
              <a:buNone/>
            </a:pPr>
            <a:r>
              <a:rPr lang="en-US" altLang="ja-JP" sz="700" b="1" dirty="0">
                <a:latin typeface="HG丸ｺﾞｼｯｸM-PRO" panose="020F0600000000000000" pitchFamily="50" charset="-128"/>
                <a:ea typeface="HG丸ｺﾞｼｯｸM-PRO" panose="020F0600000000000000" pitchFamily="50" charset="-128"/>
              </a:rPr>
              <a:t>L=1.5km W=18m</a:t>
            </a:r>
          </a:p>
          <a:p>
            <a:pPr algn="ctr">
              <a:spcBef>
                <a:spcPct val="0"/>
              </a:spcBef>
              <a:buFontTx/>
              <a:buNone/>
            </a:pPr>
            <a:r>
              <a:rPr lang="ja-JP" altLang="en-US" sz="700" b="1" dirty="0">
                <a:latin typeface="HG丸ｺﾞｼｯｸM-PRO" panose="020F0600000000000000" pitchFamily="50" charset="-128"/>
                <a:ea typeface="HG丸ｺﾞｼｯｸM-PRO" panose="020F0600000000000000" pitchFamily="50" charset="-128"/>
              </a:rPr>
              <a:t>（都市計画決定予定）</a:t>
            </a:r>
          </a:p>
        </p:txBody>
      </p:sp>
      <p:cxnSp>
        <p:nvCxnSpPr>
          <p:cNvPr id="29" name="直線コネクタ 28">
            <a:extLst>
              <a:ext uri="{FF2B5EF4-FFF2-40B4-BE49-F238E27FC236}">
                <a16:creationId xmlns:a16="http://schemas.microsoft.com/office/drawing/2014/main" id="{B226B510-2B86-4B0F-B59F-98F8C565173C}"/>
              </a:ext>
            </a:extLst>
          </p:cNvPr>
          <p:cNvCxnSpPr>
            <a:cxnSpLocks/>
          </p:cNvCxnSpPr>
          <p:nvPr/>
        </p:nvCxnSpPr>
        <p:spPr bwMode="auto">
          <a:xfrm flipH="1">
            <a:off x="564952" y="1184052"/>
            <a:ext cx="4004779" cy="0"/>
          </a:xfrm>
          <a:prstGeom prst="line">
            <a:avLst/>
          </a:prstGeom>
          <a:ln w="12700" cmpd="sng">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
            <a:extLst>
              <a:ext uri="{FF2B5EF4-FFF2-40B4-BE49-F238E27FC236}">
                <a16:creationId xmlns:a16="http://schemas.microsoft.com/office/drawing/2014/main" id="{60427DF8-5A76-4E91-8BC8-311166C70664}"/>
              </a:ext>
            </a:extLst>
          </p:cNvPr>
          <p:cNvSpPr txBox="1">
            <a:spLocks noChangeArrowheads="1"/>
          </p:cNvSpPr>
          <p:nvPr/>
        </p:nvSpPr>
        <p:spPr bwMode="auto">
          <a:xfrm>
            <a:off x="1896" y="548192"/>
            <a:ext cx="1338514" cy="246221"/>
          </a:xfrm>
          <a:prstGeom prst="rect">
            <a:avLst/>
          </a:prstGeom>
          <a:solidFill>
            <a:schemeClr val="bg1"/>
          </a:solidFill>
          <a:ln>
            <a:noFill/>
          </a:ln>
        </p:spPr>
        <p:txBody>
          <a:bodyPr wrap="square" lIns="36000" tIns="0" rIns="36000" bIns="0">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1600" b="1" dirty="0">
                <a:solidFill>
                  <a:srgbClr val="000000"/>
                </a:solidFill>
                <a:latin typeface="+mj-ea"/>
                <a:ea typeface="+mj-ea"/>
                <a:cs typeface="Meiryo UI" pitchFamily="50" charset="-128"/>
              </a:rPr>
              <a:t>■事業箇所図</a:t>
            </a:r>
            <a:r>
              <a:rPr lang="ja-JP" altLang="en-US" sz="1600" dirty="0">
                <a:solidFill>
                  <a:srgbClr val="000000"/>
                </a:solidFill>
                <a:latin typeface="+mj-ea"/>
                <a:ea typeface="+mj-ea"/>
                <a:cs typeface="Meiryo UI" pitchFamily="50" charset="-128"/>
              </a:rPr>
              <a:t>　</a:t>
            </a:r>
            <a:endParaRPr lang="en-US" altLang="ja-JP" sz="1600" dirty="0">
              <a:solidFill>
                <a:srgbClr val="000000"/>
              </a:solidFill>
              <a:latin typeface="+mj-ea"/>
              <a:ea typeface="+mj-ea"/>
              <a:cs typeface="Meiryo UI" pitchFamily="50" charset="-128"/>
            </a:endParaRPr>
          </a:p>
        </p:txBody>
      </p:sp>
      <p:cxnSp>
        <p:nvCxnSpPr>
          <p:cNvPr id="28" name="直線コネクタ 27">
            <a:extLst>
              <a:ext uri="{FF2B5EF4-FFF2-40B4-BE49-F238E27FC236}">
                <a16:creationId xmlns:a16="http://schemas.microsoft.com/office/drawing/2014/main" id="{AFFE26C4-2EFB-46F6-878F-83312B765DD9}"/>
              </a:ext>
            </a:extLst>
          </p:cNvPr>
          <p:cNvCxnSpPr>
            <a:cxnSpLocks/>
          </p:cNvCxnSpPr>
          <p:nvPr/>
        </p:nvCxnSpPr>
        <p:spPr bwMode="auto">
          <a:xfrm flipH="1" flipV="1">
            <a:off x="4533283" y="1121489"/>
            <a:ext cx="162320" cy="187130"/>
          </a:xfrm>
          <a:prstGeom prst="line">
            <a:avLst/>
          </a:prstGeom>
          <a:ln w="12700" cmpd="sng">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68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正方形/長方形 3">
            <a:extLst>
              <a:ext uri="{FF2B5EF4-FFF2-40B4-BE49-F238E27FC236}">
                <a16:creationId xmlns:a16="http://schemas.microsoft.com/office/drawing/2014/main" id="{6C980673-11E7-47BB-93BE-0DF8824C5C5B}"/>
              </a:ext>
            </a:extLst>
          </p:cNvPr>
          <p:cNvSpPr>
            <a:spLocks noChangeArrowheads="1"/>
          </p:cNvSpPr>
          <p:nvPr/>
        </p:nvSpPr>
        <p:spPr bwMode="auto">
          <a:xfrm>
            <a:off x="198438" y="554038"/>
            <a:ext cx="8747125"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6129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6129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6129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3000"/>
              </a:lnSpc>
              <a:spcBef>
                <a:spcPct val="0"/>
              </a:spcBef>
              <a:buFontTx/>
              <a:buNone/>
            </a:pPr>
            <a:r>
              <a:rPr lang="ja-JP" altLang="en-US" sz="2000" b="1" dirty="0">
                <a:latin typeface="ＭＳ Ｐゴシック" panose="020B0600070205080204" pitchFamily="50" charset="-128"/>
              </a:rPr>
              <a:t>■道路築造</a:t>
            </a:r>
            <a:endParaRPr lang="en-US" altLang="ja-JP" sz="2000" b="1" dirty="0">
              <a:latin typeface="ＭＳ Ｐゴシック" panose="020B0600070205080204" pitchFamily="50" charset="-128"/>
            </a:endParaRPr>
          </a:p>
          <a:p>
            <a:pPr eaLnBrk="1" hangingPunct="1">
              <a:spcBef>
                <a:spcPct val="0"/>
              </a:spcBef>
              <a:buFontTx/>
              <a:buNone/>
            </a:pPr>
            <a:r>
              <a:rPr lang="ja-JP" altLang="en-US" sz="1800" dirty="0">
                <a:latin typeface="ＭＳ Ｐゴシック" panose="020B0600070205080204" pitchFamily="50" charset="-128"/>
              </a:rPr>
              <a:t>　　事業延長：約１．０</a:t>
            </a:r>
            <a:r>
              <a:rPr lang="en-US" altLang="ja-JP" sz="1800" dirty="0">
                <a:latin typeface="ＭＳ Ｐゴシック" panose="020B0600070205080204" pitchFamily="50" charset="-128"/>
              </a:rPr>
              <a:t>km</a:t>
            </a:r>
            <a:r>
              <a:rPr lang="ja-JP" altLang="en-US" sz="1800" dirty="0">
                <a:latin typeface="ＭＳ Ｐゴシック" panose="020B0600070205080204" pitchFamily="50" charset="-128"/>
              </a:rPr>
              <a:t>　</a:t>
            </a:r>
            <a:endParaRPr lang="en-US" altLang="ja-JP" sz="1800" dirty="0">
              <a:latin typeface="ＭＳ Ｐゴシック" panose="020B0600070205080204" pitchFamily="50" charset="-128"/>
            </a:endParaRPr>
          </a:p>
          <a:p>
            <a:pPr eaLnBrk="1" hangingPunct="1">
              <a:spcBef>
                <a:spcPct val="0"/>
              </a:spcBef>
              <a:buFontTx/>
              <a:buNone/>
            </a:pPr>
            <a:r>
              <a:rPr lang="ja-JP" altLang="en-US" sz="1800" dirty="0">
                <a:latin typeface="ＭＳ Ｐゴシック" panose="020B0600070205080204" pitchFamily="50" charset="-128"/>
              </a:rPr>
              <a:t>　　道路</a:t>
            </a:r>
            <a:r>
              <a:rPr lang="zh-TW" altLang="en-US" sz="1800" dirty="0">
                <a:latin typeface="ＭＳ Ｐゴシック" panose="020B0600070205080204" pitchFamily="50" charset="-128"/>
              </a:rPr>
              <a:t>幅員：</a:t>
            </a:r>
            <a:r>
              <a:rPr lang="ja-JP" altLang="en-US" sz="1800" dirty="0">
                <a:latin typeface="ＭＳ Ｐゴシック" panose="020B0600070205080204" pitchFamily="50" charset="-128"/>
              </a:rPr>
              <a:t>２５．０</a:t>
            </a:r>
            <a:r>
              <a:rPr lang="en-US" altLang="ja-JP" sz="1800" dirty="0">
                <a:latin typeface="ＭＳ Ｐゴシック" panose="020B0600070205080204" pitchFamily="50" charset="-128"/>
              </a:rPr>
              <a:t>m</a:t>
            </a:r>
          </a:p>
          <a:p>
            <a:pPr eaLnBrk="1" hangingPunct="1">
              <a:spcBef>
                <a:spcPct val="0"/>
              </a:spcBef>
              <a:buFontTx/>
              <a:buNone/>
            </a:pPr>
            <a:r>
              <a:rPr lang="zh-TW" altLang="en-US" sz="1800" dirty="0">
                <a:solidFill>
                  <a:srgbClr val="FF0000"/>
                </a:solidFill>
                <a:latin typeface="ＭＳ Ｐゴシック" panose="020B0600070205080204" pitchFamily="50" charset="-128"/>
              </a:rPr>
              <a:t>　　</a:t>
            </a:r>
            <a:r>
              <a:rPr lang="ja-JP" altLang="en-US" sz="1800" dirty="0">
                <a:solidFill>
                  <a:srgbClr val="FF0000"/>
                </a:solidFill>
                <a:latin typeface="ＭＳ Ｐゴシック" panose="020B0600070205080204" pitchFamily="50" charset="-128"/>
              </a:rPr>
              <a:t>　　　　　　</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車</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道：４車線</a:t>
            </a:r>
            <a:r>
              <a:rPr lang="ja-JP" altLang="en-US" sz="1800" dirty="0">
                <a:latin typeface="ＭＳ Ｐゴシック" panose="020B0600070205080204" pitchFamily="50" charset="-128"/>
              </a:rPr>
              <a:t>（</a:t>
            </a:r>
            <a:r>
              <a:rPr lang="zh-TW" altLang="en-US" sz="1800" dirty="0">
                <a:latin typeface="ＭＳ Ｐゴシック" panose="020B0600070205080204" pitchFamily="50" charset="-128"/>
              </a:rPr>
              <a:t>３．２５ｍ</a:t>
            </a:r>
            <a:r>
              <a:rPr lang="en-US" altLang="zh-TW" sz="1800" dirty="0">
                <a:latin typeface="ＭＳ Ｐゴシック" panose="020B0600070205080204" pitchFamily="50" charset="-128"/>
              </a:rPr>
              <a:t>×</a:t>
            </a:r>
            <a:r>
              <a:rPr lang="zh-TW" altLang="en-US" sz="1800" dirty="0">
                <a:latin typeface="ＭＳ Ｐゴシック" panose="020B0600070205080204" pitchFamily="50" charset="-128"/>
              </a:rPr>
              <a:t>４</a:t>
            </a:r>
            <a:r>
              <a:rPr lang="ja-JP" altLang="en-US" sz="1800" dirty="0">
                <a:latin typeface="ＭＳ Ｐゴシック" panose="020B0600070205080204" pitchFamily="50" charset="-128"/>
              </a:rPr>
              <a:t>）</a:t>
            </a:r>
            <a:endParaRPr lang="en-US" altLang="zh-TW" sz="1800" dirty="0">
              <a:latin typeface="ＭＳ Ｐゴシック" panose="020B0600070205080204" pitchFamily="50" charset="-128"/>
            </a:endParaRPr>
          </a:p>
          <a:p>
            <a:pPr eaLnBrk="1" hangingPunct="1">
              <a:spcBef>
                <a:spcPct val="0"/>
              </a:spcBef>
              <a:buFontTx/>
              <a:buNone/>
            </a:pPr>
            <a:r>
              <a:rPr lang="zh-TW" altLang="en-US" sz="1800" dirty="0">
                <a:latin typeface="ＭＳ Ｐゴシック" panose="020B0600070205080204" pitchFamily="50" charset="-128"/>
              </a:rPr>
              <a:t>　　</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自転車道</a:t>
            </a:r>
            <a:r>
              <a:rPr lang="ja-JP" altLang="en-US" sz="1800" dirty="0">
                <a:latin typeface="ＭＳ Ｐゴシック" panose="020B0600070205080204" pitchFamily="50" charset="-128"/>
              </a:rPr>
              <a:t>：両側　（</a:t>
            </a:r>
            <a:r>
              <a:rPr lang="zh-TW" altLang="en-US" sz="1800" dirty="0">
                <a:latin typeface="ＭＳ Ｐゴシック" panose="020B0600070205080204" pitchFamily="50" charset="-128"/>
              </a:rPr>
              <a:t>２．０ｍ</a:t>
            </a:r>
            <a:r>
              <a:rPr lang="en-US" altLang="zh-TW" sz="1800" dirty="0">
                <a:latin typeface="ＭＳ Ｐゴシック" panose="020B0600070205080204" pitchFamily="50" charset="-128"/>
              </a:rPr>
              <a:t>×</a:t>
            </a:r>
            <a:r>
              <a:rPr lang="zh-TW" altLang="en-US" sz="1800" dirty="0">
                <a:latin typeface="ＭＳ Ｐゴシック" panose="020B0600070205080204" pitchFamily="50" charset="-128"/>
              </a:rPr>
              <a:t>２</a:t>
            </a:r>
            <a:r>
              <a:rPr lang="ja-JP" altLang="en-US" sz="1800" dirty="0">
                <a:latin typeface="ＭＳ Ｐゴシック" panose="020B0600070205080204" pitchFamily="50" charset="-128"/>
              </a:rPr>
              <a:t>）</a:t>
            </a:r>
            <a:endParaRPr lang="en-US" altLang="zh-TW" sz="1800" dirty="0">
              <a:latin typeface="ＭＳ Ｐゴシック" panose="020B0600070205080204" pitchFamily="50" charset="-128"/>
            </a:endParaRPr>
          </a:p>
          <a:p>
            <a:pPr eaLnBrk="1" hangingPunct="1">
              <a:spcBef>
                <a:spcPct val="0"/>
              </a:spcBef>
              <a:buFontTx/>
              <a:buNone/>
            </a:pPr>
            <a:r>
              <a:rPr lang="zh-TW" altLang="en-US" sz="1800" dirty="0">
                <a:latin typeface="ＭＳ Ｐゴシック" panose="020B0600070205080204" pitchFamily="50" charset="-128"/>
              </a:rPr>
              <a:t>　　</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歩</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道：両側</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２．０ｍ</a:t>
            </a:r>
            <a:r>
              <a:rPr lang="en-US" altLang="zh-TW" sz="1800" dirty="0">
                <a:latin typeface="ＭＳ Ｐゴシック" panose="020B0600070205080204" pitchFamily="50" charset="-128"/>
              </a:rPr>
              <a:t>×</a:t>
            </a:r>
            <a:r>
              <a:rPr lang="zh-TW" altLang="en-US" sz="1800" dirty="0">
                <a:latin typeface="ＭＳ Ｐゴシック" panose="020B0600070205080204" pitchFamily="50" charset="-128"/>
              </a:rPr>
              <a:t>２</a:t>
            </a:r>
            <a:r>
              <a:rPr lang="ja-JP" altLang="en-US" sz="1800" dirty="0">
                <a:latin typeface="ＭＳ Ｐゴシック" panose="020B0600070205080204" pitchFamily="50" charset="-128"/>
              </a:rPr>
              <a:t>）</a:t>
            </a:r>
            <a:endParaRPr lang="en-US" altLang="zh-TW" sz="1800" dirty="0">
              <a:latin typeface="ＭＳ Ｐゴシック" panose="020B0600070205080204" pitchFamily="50" charset="-128"/>
            </a:endParaRPr>
          </a:p>
        </p:txBody>
      </p:sp>
      <p:sp>
        <p:nvSpPr>
          <p:cNvPr id="21507" name="スライド番号プレースホルダー 3">
            <a:extLst>
              <a:ext uri="{FF2B5EF4-FFF2-40B4-BE49-F238E27FC236}">
                <a16:creationId xmlns:a16="http://schemas.microsoft.com/office/drawing/2014/main" id="{F7AF5EB7-CC0F-82C8-0E5B-B0123300B2F4}"/>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2E754B3B-BE83-4DDF-B8D5-71A2D7F25C67}" type="slidenum">
              <a:rPr lang="ja-JP" altLang="en-US" sz="2000" smtClean="0">
                <a:latin typeface="Arial" panose="020B0604020202020204" pitchFamily="34" charset="0"/>
              </a:rPr>
              <a:pPr>
                <a:spcBef>
                  <a:spcPct val="0"/>
                </a:spcBef>
                <a:buFontTx/>
                <a:buNone/>
              </a:pPr>
              <a:t>4</a:t>
            </a:fld>
            <a:endParaRPr lang="ja-JP" altLang="en-US" sz="2000">
              <a:latin typeface="Arial" panose="020B0604020202020204" pitchFamily="34" charset="0"/>
            </a:endParaRPr>
          </a:p>
        </p:txBody>
      </p:sp>
      <p:sp>
        <p:nvSpPr>
          <p:cNvPr id="6" name="タイトル 2">
            <a:extLst>
              <a:ext uri="{FF2B5EF4-FFF2-40B4-BE49-F238E27FC236}">
                <a16:creationId xmlns:a16="http://schemas.microsoft.com/office/drawing/2014/main" id="{21FEA79E-1094-8073-6C99-5485FD126798}"/>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9" name="正方形/長方形 3">
            <a:extLst>
              <a:ext uri="{FF2B5EF4-FFF2-40B4-BE49-F238E27FC236}">
                <a16:creationId xmlns:a16="http://schemas.microsoft.com/office/drawing/2014/main" id="{914A91FB-B99A-9E97-7D57-D97D84B71EC4}"/>
              </a:ext>
            </a:extLst>
          </p:cNvPr>
          <p:cNvSpPr>
            <a:spLocks noChangeArrowheads="1"/>
          </p:cNvSpPr>
          <p:nvPr/>
        </p:nvSpPr>
        <p:spPr bwMode="auto">
          <a:xfrm>
            <a:off x="-485688" y="2614709"/>
            <a:ext cx="2490787" cy="424155"/>
          </a:xfrm>
          <a:prstGeom prst="rect">
            <a:avLst/>
          </a:prstGeom>
          <a:noFill/>
          <a:ln>
            <a:noFill/>
          </a:ln>
        </p:spPr>
        <p:txBody>
          <a:bodyPr wrap="square">
            <a:spAutoFit/>
          </a:bodyPr>
          <a:lstStyle>
            <a:lvl1pPr>
              <a:spcBef>
                <a:spcPct val="20000"/>
              </a:spcBef>
              <a:buFont typeface="Arial" panose="020B0604020202020204" pitchFamily="34" charset="0"/>
              <a:buChar char="•"/>
              <a:tabLst>
                <a:tab pos="16129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6129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6129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3000"/>
              </a:lnSpc>
              <a:spcBef>
                <a:spcPct val="0"/>
              </a:spcBef>
              <a:buFontTx/>
              <a:buNone/>
            </a:pPr>
            <a:r>
              <a:rPr lang="ja-JP" altLang="en-US" sz="1600" dirty="0">
                <a:latin typeface="ＭＳ Ｐゴシック" panose="020B0600070205080204" pitchFamily="50" charset="-128"/>
              </a:rPr>
              <a:t>標準横断図</a:t>
            </a:r>
            <a:endParaRPr lang="en-US" altLang="ja-JP" sz="1600" dirty="0">
              <a:latin typeface="ＭＳ Ｐゴシック" panose="020B0600070205080204" pitchFamily="50" charset="-128"/>
            </a:endParaRPr>
          </a:p>
        </p:txBody>
      </p:sp>
      <p:pic>
        <p:nvPicPr>
          <p:cNvPr id="2" name="図 1">
            <a:extLst>
              <a:ext uri="{FF2B5EF4-FFF2-40B4-BE49-F238E27FC236}">
                <a16:creationId xmlns:a16="http://schemas.microsoft.com/office/drawing/2014/main" id="{412E51A8-5B82-42A7-8402-2081BEFF6636}"/>
              </a:ext>
            </a:extLst>
          </p:cNvPr>
          <p:cNvPicPr>
            <a:picLocks noChangeAspect="1"/>
          </p:cNvPicPr>
          <p:nvPr/>
        </p:nvPicPr>
        <p:blipFill>
          <a:blip r:embed="rId3"/>
          <a:stretch>
            <a:fillRect/>
          </a:stretch>
        </p:blipFill>
        <p:spPr>
          <a:xfrm>
            <a:off x="164537" y="3256360"/>
            <a:ext cx="8814925" cy="30506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正方形/長方形 3">
            <a:extLst>
              <a:ext uri="{FF2B5EF4-FFF2-40B4-BE49-F238E27FC236}">
                <a16:creationId xmlns:a16="http://schemas.microsoft.com/office/drawing/2014/main" id="{80DECF0B-E893-E3A0-51A1-1A86D4C78B35}"/>
              </a:ext>
            </a:extLst>
          </p:cNvPr>
          <p:cNvSpPr>
            <a:spLocks noChangeArrowheads="1"/>
          </p:cNvSpPr>
          <p:nvPr/>
        </p:nvSpPr>
        <p:spPr bwMode="auto">
          <a:xfrm>
            <a:off x="0" y="548680"/>
            <a:ext cx="9108504" cy="644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a:spcBef>
                <a:spcPct val="20000"/>
              </a:spcBef>
              <a:buFont typeface="Arial" panose="020B0604020202020204" pitchFamily="34" charset="0"/>
              <a:buChar char="•"/>
              <a:tabLst>
                <a:tab pos="16129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6129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6129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2400" dirty="0">
                <a:latin typeface="ＭＳ Ｐゴシック" panose="020B0600070205080204" pitchFamily="50" charset="-128"/>
              </a:rPr>
              <a:t>○全体事業費 ： </a:t>
            </a:r>
            <a:r>
              <a:rPr lang="zh-TW" altLang="en-US" sz="2400" dirty="0">
                <a:latin typeface="ＭＳ Ｐゴシック" panose="020B0600070205080204" pitchFamily="50" charset="-128"/>
              </a:rPr>
              <a:t>約 </a:t>
            </a:r>
            <a:r>
              <a:rPr lang="en-US" altLang="ja-JP" sz="2400" dirty="0">
                <a:latin typeface="ＭＳ Ｐゴシック" panose="020B0600070205080204" pitchFamily="50" charset="-128"/>
              </a:rPr>
              <a:t>42.7 </a:t>
            </a:r>
            <a:r>
              <a:rPr lang="ja-JP" altLang="en-US" sz="2400" dirty="0">
                <a:latin typeface="ＭＳ Ｐゴシック" panose="020B0600070205080204" pitchFamily="50" charset="-128"/>
              </a:rPr>
              <a:t>億円 </a:t>
            </a:r>
            <a:r>
              <a:rPr lang="en-US" altLang="zh-TW" sz="2400" dirty="0">
                <a:latin typeface="ＭＳ Ｐゴシック" panose="020B0600070205080204" pitchFamily="50" charset="-128"/>
              </a:rPr>
              <a:t>〔</a:t>
            </a:r>
            <a:r>
              <a:rPr lang="zh-TW" altLang="en-US" sz="2400" dirty="0">
                <a:latin typeface="ＭＳ Ｐゴシック" panose="020B0600070205080204" pitchFamily="50" charset="-128"/>
              </a:rPr>
              <a:t>国：</a:t>
            </a:r>
            <a:r>
              <a:rPr lang="en-US" altLang="ja-JP" sz="2400" dirty="0">
                <a:latin typeface="ＭＳ Ｐゴシック" panose="020B0600070205080204" pitchFamily="50" charset="-128"/>
              </a:rPr>
              <a:t>23.5</a:t>
            </a:r>
            <a:r>
              <a:rPr lang="zh-TW" altLang="en-US" sz="2400" dirty="0">
                <a:latin typeface="ＭＳ Ｐゴシック" panose="020B0600070205080204" pitchFamily="50" charset="-128"/>
              </a:rPr>
              <a:t>億円、府：</a:t>
            </a:r>
            <a:r>
              <a:rPr lang="en-US" altLang="ja-JP" sz="2400" dirty="0">
                <a:latin typeface="ＭＳ Ｐゴシック" panose="020B0600070205080204" pitchFamily="50" charset="-128"/>
              </a:rPr>
              <a:t>19.2</a:t>
            </a:r>
            <a:r>
              <a:rPr lang="zh-TW" altLang="en-US" sz="2400" dirty="0">
                <a:latin typeface="ＭＳ Ｐゴシック" panose="020B0600070205080204" pitchFamily="50" charset="-128"/>
              </a:rPr>
              <a:t>億円</a:t>
            </a:r>
            <a:r>
              <a:rPr lang="en-US" altLang="zh-TW" sz="2400" dirty="0">
                <a:latin typeface="ＭＳ Ｐゴシック" panose="020B0600070205080204" pitchFamily="50" charset="-128"/>
              </a:rPr>
              <a:t>〕</a:t>
            </a:r>
            <a:endParaRPr lang="en-US" altLang="ja-JP" sz="2400" dirty="0">
              <a:latin typeface="ＭＳ Ｐゴシック" panose="020B0600070205080204" pitchFamily="50" charset="-128"/>
            </a:endParaRPr>
          </a:p>
          <a:p>
            <a:pPr eaLnBrk="1" hangingPunct="1">
              <a:lnSpc>
                <a:spcPct val="150000"/>
              </a:lnSpc>
              <a:spcBef>
                <a:spcPct val="0"/>
              </a:spcBef>
              <a:buFontTx/>
              <a:buNone/>
            </a:pPr>
            <a:r>
              <a:rPr lang="ja-JP" altLang="en-US" sz="28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内訳</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　調査費　　約  </a:t>
            </a:r>
            <a:r>
              <a:rPr lang="en-US" altLang="ja-JP" sz="2400" dirty="0">
                <a:latin typeface="ＭＳ Ｐゴシック" panose="020B0600070205080204" pitchFamily="50" charset="-128"/>
              </a:rPr>
              <a:t>3.3 </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eaLnBrk="1" hangingPunct="1">
              <a:lnSpc>
                <a:spcPct val="150000"/>
              </a:lnSpc>
              <a:spcBef>
                <a:spcPct val="0"/>
              </a:spcBef>
              <a:buFontTx/>
              <a:buNone/>
            </a:pPr>
            <a:r>
              <a:rPr lang="ja-JP" altLang="en-US" sz="2400" dirty="0">
                <a:latin typeface="ＭＳ Ｐゴシック" panose="020B0600070205080204" pitchFamily="50" charset="-128"/>
              </a:rPr>
              <a:t>　　　　　　 用地費　　約 </a:t>
            </a:r>
            <a:r>
              <a:rPr lang="en-US" altLang="ja-JP" sz="2400" dirty="0">
                <a:latin typeface="ＭＳ Ｐゴシック" panose="020B0600070205080204" pitchFamily="50" charset="-128"/>
              </a:rPr>
              <a:t>18.9 </a:t>
            </a:r>
            <a:r>
              <a:rPr lang="ja-JP" altLang="en-US" sz="2400" dirty="0">
                <a:latin typeface="ＭＳ Ｐゴシック" panose="020B0600070205080204" pitchFamily="50" charset="-128"/>
              </a:rPr>
              <a:t>億円（うち 補償費 約</a:t>
            </a:r>
            <a:r>
              <a:rPr lang="en-US" altLang="ja-JP" sz="2400" dirty="0">
                <a:latin typeface="ＭＳ Ｐゴシック" panose="020B0600070205080204" pitchFamily="50" charset="-128"/>
              </a:rPr>
              <a:t>4.3</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eaLnBrk="1" hangingPunct="1">
              <a:lnSpc>
                <a:spcPct val="150000"/>
              </a:lnSpc>
              <a:spcBef>
                <a:spcPct val="0"/>
              </a:spcBef>
              <a:buNone/>
            </a:pPr>
            <a:r>
              <a:rPr lang="ja-JP" altLang="en-US" sz="2400" dirty="0">
                <a:latin typeface="ＭＳ Ｐゴシック" panose="020B0600070205080204" pitchFamily="50" charset="-128"/>
              </a:rPr>
              <a:t>　　　　　　 工事費　　約 </a:t>
            </a:r>
            <a:r>
              <a:rPr lang="en-US" altLang="ja-JP" sz="2400" dirty="0">
                <a:latin typeface="ＭＳ Ｐゴシック" panose="020B0600070205080204" pitchFamily="50" charset="-128"/>
              </a:rPr>
              <a:t>20.5 </a:t>
            </a:r>
            <a:r>
              <a:rPr lang="ja-JP" altLang="en-US" sz="2400" dirty="0">
                <a:latin typeface="ＭＳ Ｐゴシック" panose="020B0600070205080204" pitchFamily="50" charset="-128"/>
              </a:rPr>
              <a:t>億円（うち 電線共同溝 約</a:t>
            </a:r>
            <a:r>
              <a:rPr lang="en-US" altLang="ja-JP" sz="2400" dirty="0">
                <a:latin typeface="ＭＳ Ｐゴシック" panose="020B0600070205080204" pitchFamily="50" charset="-128"/>
              </a:rPr>
              <a:t>7.0</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eaLnBrk="1" hangingPunct="1">
              <a:lnSpc>
                <a:spcPct val="150000"/>
              </a:lnSpc>
              <a:spcBef>
                <a:spcPct val="0"/>
              </a:spcBef>
              <a:buFontTx/>
              <a:buNone/>
            </a:pPr>
            <a:r>
              <a:rPr lang="ja-JP" altLang="en-US" sz="1600" dirty="0">
                <a:latin typeface="ＭＳ Ｐゴシック" panose="020B0600070205080204" pitchFamily="50" charset="-128"/>
              </a:rPr>
              <a:t>　　　　　　　　　　　　　　　　　　　</a:t>
            </a:r>
            <a:endParaRPr lang="en-US" altLang="ja-JP" sz="1600" dirty="0">
              <a:latin typeface="ＭＳ Ｐゴシック" panose="020B0600070205080204" pitchFamily="50" charset="-128"/>
            </a:endParaRPr>
          </a:p>
          <a:p>
            <a:pPr eaLnBrk="1" hangingPunct="1">
              <a:lnSpc>
                <a:spcPct val="150000"/>
              </a:lnSpc>
              <a:spcBef>
                <a:spcPct val="0"/>
              </a:spcBef>
              <a:buFontTx/>
              <a:buNone/>
            </a:pPr>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事業費の積算根拠</a:t>
            </a:r>
            <a:r>
              <a:rPr lang="en-US" altLang="ja-JP" sz="2400" dirty="0">
                <a:latin typeface="ＭＳ Ｐゴシック" panose="020B0600070205080204" pitchFamily="50" charset="-128"/>
              </a:rPr>
              <a:t>】</a:t>
            </a:r>
          </a:p>
          <a:p>
            <a:pPr eaLnBrk="1" hangingPunct="1">
              <a:lnSpc>
                <a:spcPct val="150000"/>
              </a:lnSpc>
              <a:spcBef>
                <a:spcPct val="0"/>
              </a:spcBef>
              <a:buFontTx/>
              <a:buNone/>
            </a:pPr>
            <a:r>
              <a:rPr lang="ja-JP" altLang="en-US" sz="2400" dirty="0">
                <a:latin typeface="ＭＳ Ｐゴシック" panose="020B0600070205080204" pitchFamily="50" charset="-128"/>
              </a:rPr>
              <a:t>　予備設計成果を基に概算事業費を算出</a:t>
            </a:r>
          </a:p>
          <a:p>
            <a:pPr eaLnBrk="1" hangingPunct="1">
              <a:lnSpc>
                <a:spcPct val="150000"/>
              </a:lnSpc>
              <a:spcBef>
                <a:spcPct val="0"/>
              </a:spcBef>
              <a:buFontTx/>
              <a:buNone/>
            </a:pPr>
            <a:r>
              <a:rPr lang="ja-JP" altLang="en-US" sz="2400" dirty="0">
                <a:latin typeface="ＭＳ Ｐゴシック" panose="020B0600070205080204" pitchFamily="50" charset="-128"/>
              </a:rPr>
              <a:t>　用地費単価 ： 宅地　　 </a:t>
            </a:r>
            <a:r>
              <a:rPr lang="en-US" altLang="ja-JP" sz="2400" dirty="0">
                <a:latin typeface="ＭＳ Ｐゴシック" panose="020B0600070205080204" pitchFamily="50" charset="-128"/>
              </a:rPr>
              <a:t>72</a:t>
            </a:r>
            <a:r>
              <a:rPr lang="ja-JP" altLang="en-US" sz="2400" dirty="0">
                <a:latin typeface="ＭＳ Ｐゴシック" panose="020B0600070205080204" pitchFamily="50" charset="-128"/>
              </a:rPr>
              <a:t>千円</a:t>
            </a:r>
            <a:r>
              <a:rPr lang="en-US" altLang="ja-JP" sz="2400" dirty="0">
                <a:latin typeface="ＭＳ Ｐゴシック" panose="020B0600070205080204" pitchFamily="50" charset="-128"/>
              </a:rPr>
              <a:t>/㎡</a:t>
            </a:r>
            <a:r>
              <a:rPr lang="ja-JP" altLang="en-US" sz="1600" dirty="0">
                <a:latin typeface="ＭＳ Ｐゴシック" panose="020B0600070205080204" pitchFamily="50" charset="-128"/>
              </a:rPr>
              <a:t>（国土交通省　地価公示）</a:t>
            </a:r>
            <a:endParaRPr lang="en-US" altLang="ja-JP" sz="1600" dirty="0">
              <a:latin typeface="ＭＳ Ｐゴシック" panose="020B0600070205080204" pitchFamily="50" charset="-128"/>
            </a:endParaRPr>
          </a:p>
          <a:p>
            <a:pPr eaLnBrk="1" hangingPunct="1">
              <a:lnSpc>
                <a:spcPct val="150000"/>
              </a:lnSpc>
              <a:spcBef>
                <a:spcPct val="0"/>
              </a:spcBef>
              <a:buNone/>
            </a:pPr>
            <a:r>
              <a:rPr lang="ja-JP" altLang="en-US" sz="2400" dirty="0">
                <a:latin typeface="ＭＳ Ｐゴシック" panose="020B0600070205080204" pitchFamily="50" charset="-128"/>
              </a:rPr>
              <a:t>　　　　　　　　　　 耕作地　</a:t>
            </a:r>
            <a:r>
              <a:rPr lang="en-US" altLang="ja-JP" sz="2400" dirty="0">
                <a:latin typeface="ＭＳ Ｐゴシック" panose="020B0600070205080204" pitchFamily="50" charset="-128"/>
              </a:rPr>
              <a:t>18</a:t>
            </a:r>
            <a:r>
              <a:rPr lang="ja-JP" altLang="en-US" sz="2400" dirty="0">
                <a:latin typeface="ＭＳ Ｐゴシック" panose="020B0600070205080204" pitchFamily="50" charset="-128"/>
              </a:rPr>
              <a:t>千円</a:t>
            </a:r>
            <a:r>
              <a:rPr lang="en-US" altLang="ja-JP" sz="2400" dirty="0">
                <a:latin typeface="ＭＳ Ｐゴシック" panose="020B0600070205080204" pitchFamily="50" charset="-128"/>
              </a:rPr>
              <a:t>/㎡</a:t>
            </a:r>
            <a:r>
              <a:rPr lang="ja-JP" altLang="en-US" sz="1600" dirty="0">
                <a:latin typeface="ＭＳ Ｐゴシック" panose="020B0600070205080204" pitchFamily="50" charset="-128"/>
              </a:rPr>
              <a:t>（他事業の実績）</a:t>
            </a:r>
            <a:endParaRPr lang="en-US" altLang="ja-JP" sz="1600" dirty="0">
              <a:latin typeface="ＭＳ Ｐゴシック" panose="020B0600070205080204" pitchFamily="50" charset="-128"/>
            </a:endParaRPr>
          </a:p>
          <a:p>
            <a:pPr eaLnBrk="1" hangingPunct="1">
              <a:lnSpc>
                <a:spcPct val="150000"/>
              </a:lnSpc>
              <a:spcBef>
                <a:spcPct val="0"/>
              </a:spcBef>
              <a:buNone/>
            </a:pPr>
            <a:r>
              <a:rPr lang="ja-JP" altLang="en-US" sz="2400" dirty="0">
                <a:latin typeface="ＭＳ Ｐゴシック" panose="020B0600070205080204" pitchFamily="50" charset="-128"/>
              </a:rPr>
              <a:t>　　　　　　　　　　 山林　　   </a:t>
            </a:r>
            <a:r>
              <a:rPr lang="en-US" altLang="ja-JP" sz="2400" dirty="0">
                <a:latin typeface="ＭＳ Ｐゴシック" panose="020B0600070205080204" pitchFamily="50" charset="-128"/>
              </a:rPr>
              <a:t>9</a:t>
            </a:r>
            <a:r>
              <a:rPr lang="ja-JP" altLang="en-US" sz="2400" dirty="0">
                <a:latin typeface="ＭＳ Ｐゴシック" panose="020B0600070205080204" pitchFamily="50" charset="-128"/>
              </a:rPr>
              <a:t>千円</a:t>
            </a:r>
            <a:r>
              <a:rPr lang="en-US" altLang="ja-JP" sz="2400" dirty="0">
                <a:latin typeface="ＭＳ Ｐゴシック" panose="020B0600070205080204" pitchFamily="50" charset="-128"/>
              </a:rPr>
              <a:t>/㎡</a:t>
            </a:r>
            <a:r>
              <a:rPr lang="ja-JP" altLang="en-US" sz="1600" dirty="0">
                <a:latin typeface="ＭＳ Ｐゴシック" panose="020B0600070205080204" pitchFamily="50" charset="-128"/>
              </a:rPr>
              <a:t>（他事業の実績）</a:t>
            </a:r>
            <a:endParaRPr lang="en-US" altLang="ja-JP" sz="1600" dirty="0">
              <a:latin typeface="ＭＳ Ｐゴシック" panose="020B0600070205080204" pitchFamily="50" charset="-128"/>
            </a:endParaRPr>
          </a:p>
          <a:p>
            <a:pPr eaLnBrk="1" hangingPunct="1">
              <a:lnSpc>
                <a:spcPct val="150000"/>
              </a:lnSpc>
              <a:spcBef>
                <a:spcPct val="0"/>
              </a:spcBef>
              <a:buNone/>
            </a:pPr>
            <a:r>
              <a:rPr lang="ja-JP" altLang="en-US" sz="2400" dirty="0">
                <a:latin typeface="ＭＳ Ｐゴシック" panose="020B0600070205080204" pitchFamily="50" charset="-128"/>
              </a:rPr>
              <a:t>　補償費単価 ： 戸建住宅</a:t>
            </a:r>
            <a:r>
              <a:rPr lang="en-US" altLang="ja-JP" sz="2400" dirty="0">
                <a:latin typeface="ＭＳ Ｐゴシック" panose="020B0600070205080204" pitchFamily="50" charset="-128"/>
              </a:rPr>
              <a:t>31,000</a:t>
            </a:r>
            <a:r>
              <a:rPr lang="ja-JP" altLang="en-US" sz="2400" dirty="0">
                <a:latin typeface="ＭＳ Ｐゴシック" panose="020B0600070205080204" pitchFamily="50" charset="-128"/>
              </a:rPr>
              <a:t>千円</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戸　</a:t>
            </a:r>
            <a:r>
              <a:rPr lang="ja-JP" altLang="en-US" sz="1600" dirty="0">
                <a:latin typeface="ＭＳ Ｐゴシック" panose="020B0600070205080204" pitchFamily="50" charset="-128"/>
              </a:rPr>
              <a:t>（他事業の実績）</a:t>
            </a:r>
            <a:endParaRPr lang="ja-JP" altLang="en-US" sz="1800" dirty="0">
              <a:latin typeface="ＭＳ Ｐゴシック" panose="020B0600070205080204" pitchFamily="50" charset="-128"/>
            </a:endParaRPr>
          </a:p>
          <a:p>
            <a:pPr eaLnBrk="1" hangingPunct="1">
              <a:lnSpc>
                <a:spcPct val="150000"/>
              </a:lnSpc>
              <a:spcBef>
                <a:spcPct val="0"/>
              </a:spcBef>
              <a:buFontTx/>
              <a:buNone/>
            </a:pPr>
            <a:endParaRPr lang="en-US" altLang="zh-TW" sz="1800" dirty="0">
              <a:latin typeface="ＭＳ Ｐゴシック" panose="020B0600070205080204" pitchFamily="50" charset="-128"/>
            </a:endParaRPr>
          </a:p>
        </p:txBody>
      </p:sp>
      <p:sp>
        <p:nvSpPr>
          <p:cNvPr id="23555" name="スライド番号プレースホルダー 3">
            <a:extLst>
              <a:ext uri="{FF2B5EF4-FFF2-40B4-BE49-F238E27FC236}">
                <a16:creationId xmlns:a16="http://schemas.microsoft.com/office/drawing/2014/main" id="{F012D9FB-901A-1A28-D4CF-57787547FB8E}"/>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C20CF44E-4F3F-415A-AACF-3A6DC17A8BF4}" type="slidenum">
              <a:rPr lang="ja-JP" altLang="en-US" sz="2000" smtClean="0">
                <a:latin typeface="Arial" panose="020B0604020202020204" pitchFamily="34" charset="0"/>
              </a:rPr>
              <a:pPr>
                <a:spcBef>
                  <a:spcPct val="0"/>
                </a:spcBef>
                <a:buFontTx/>
                <a:buNone/>
              </a:pPr>
              <a:t>5</a:t>
            </a:fld>
            <a:endParaRPr lang="ja-JP" altLang="en-US" sz="2000">
              <a:latin typeface="Arial" panose="020B0604020202020204" pitchFamily="34" charset="0"/>
            </a:endParaRPr>
          </a:p>
        </p:txBody>
      </p:sp>
      <p:sp>
        <p:nvSpPr>
          <p:cNvPr id="6" name="タイトル 2">
            <a:extLst>
              <a:ext uri="{FF2B5EF4-FFF2-40B4-BE49-F238E27FC236}">
                <a16:creationId xmlns:a16="http://schemas.microsoft.com/office/drawing/2014/main" id="{8BC26996-9C77-D45E-641C-0C7392471997}"/>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78A7500E-8FAA-9B8F-8660-15E1AB98DB30}"/>
              </a:ext>
            </a:extLst>
          </p:cNvPr>
          <p:cNvPicPr>
            <a:picLocks noChangeAspect="1"/>
          </p:cNvPicPr>
          <p:nvPr/>
        </p:nvPicPr>
        <p:blipFill rotWithShape="1">
          <a:blip r:embed="rId3"/>
          <a:srcRect t="9347"/>
          <a:stretch/>
        </p:blipFill>
        <p:spPr>
          <a:xfrm>
            <a:off x="3307303" y="3483192"/>
            <a:ext cx="4610913" cy="3374808"/>
          </a:xfrm>
          <a:prstGeom prst="rect">
            <a:avLst/>
          </a:prstGeom>
        </p:spPr>
      </p:pic>
      <p:grpSp>
        <p:nvGrpSpPr>
          <p:cNvPr id="27" name="グループ化 26">
            <a:extLst>
              <a:ext uri="{FF2B5EF4-FFF2-40B4-BE49-F238E27FC236}">
                <a16:creationId xmlns:a16="http://schemas.microsoft.com/office/drawing/2014/main" id="{B37647C0-5731-4FA1-AA93-BFBD3108E50A}"/>
              </a:ext>
            </a:extLst>
          </p:cNvPr>
          <p:cNvGrpSpPr/>
          <p:nvPr/>
        </p:nvGrpSpPr>
        <p:grpSpPr>
          <a:xfrm>
            <a:off x="3810000" y="3482975"/>
            <a:ext cx="4100513" cy="3365500"/>
            <a:chOff x="3810000" y="3482975"/>
            <a:chExt cx="4100513" cy="3365500"/>
          </a:xfrm>
        </p:grpSpPr>
        <p:sp>
          <p:nvSpPr>
            <p:cNvPr id="4" name="フリーフォーム: 図形 3">
              <a:extLst>
                <a:ext uri="{FF2B5EF4-FFF2-40B4-BE49-F238E27FC236}">
                  <a16:creationId xmlns:a16="http://schemas.microsoft.com/office/drawing/2014/main" id="{930A2218-2DB3-4142-B3E6-B8022C828274}"/>
                </a:ext>
              </a:extLst>
            </p:cNvPr>
            <p:cNvSpPr/>
            <p:nvPr/>
          </p:nvSpPr>
          <p:spPr>
            <a:xfrm>
              <a:off x="5705475" y="4924425"/>
              <a:ext cx="2205038" cy="1919288"/>
            </a:xfrm>
            <a:custGeom>
              <a:avLst/>
              <a:gdLst>
                <a:gd name="connsiteX0" fmla="*/ 0 w 2205038"/>
                <a:gd name="connsiteY0" fmla="*/ 1919288 h 1919288"/>
                <a:gd name="connsiteX1" fmla="*/ 0 w 2205038"/>
                <a:gd name="connsiteY1" fmla="*/ 1843088 h 1919288"/>
                <a:gd name="connsiteX2" fmla="*/ 161925 w 2205038"/>
                <a:gd name="connsiteY2" fmla="*/ 1790700 h 1919288"/>
                <a:gd name="connsiteX3" fmla="*/ 214313 w 2205038"/>
                <a:gd name="connsiteY3" fmla="*/ 1695450 h 1919288"/>
                <a:gd name="connsiteX4" fmla="*/ 309563 w 2205038"/>
                <a:gd name="connsiteY4" fmla="*/ 1690688 h 1919288"/>
                <a:gd name="connsiteX5" fmla="*/ 442913 w 2205038"/>
                <a:gd name="connsiteY5" fmla="*/ 1533525 h 1919288"/>
                <a:gd name="connsiteX6" fmla="*/ 419100 w 2205038"/>
                <a:gd name="connsiteY6" fmla="*/ 1471613 h 1919288"/>
                <a:gd name="connsiteX7" fmla="*/ 485775 w 2205038"/>
                <a:gd name="connsiteY7" fmla="*/ 1290638 h 1919288"/>
                <a:gd name="connsiteX8" fmla="*/ 476250 w 2205038"/>
                <a:gd name="connsiteY8" fmla="*/ 1228725 h 1919288"/>
                <a:gd name="connsiteX9" fmla="*/ 538163 w 2205038"/>
                <a:gd name="connsiteY9" fmla="*/ 1090613 h 1919288"/>
                <a:gd name="connsiteX10" fmla="*/ 500063 w 2205038"/>
                <a:gd name="connsiteY10" fmla="*/ 976313 h 1919288"/>
                <a:gd name="connsiteX11" fmla="*/ 490538 w 2205038"/>
                <a:gd name="connsiteY11" fmla="*/ 866775 h 1919288"/>
                <a:gd name="connsiteX12" fmla="*/ 390525 w 2205038"/>
                <a:gd name="connsiteY12" fmla="*/ 695325 h 1919288"/>
                <a:gd name="connsiteX13" fmla="*/ 604838 w 2205038"/>
                <a:gd name="connsiteY13" fmla="*/ 533400 h 1919288"/>
                <a:gd name="connsiteX14" fmla="*/ 733425 w 2205038"/>
                <a:gd name="connsiteY14" fmla="*/ 357188 h 1919288"/>
                <a:gd name="connsiteX15" fmla="*/ 800100 w 2205038"/>
                <a:gd name="connsiteY15" fmla="*/ 290513 h 1919288"/>
                <a:gd name="connsiteX16" fmla="*/ 738188 w 2205038"/>
                <a:gd name="connsiteY16" fmla="*/ 209550 h 1919288"/>
                <a:gd name="connsiteX17" fmla="*/ 876300 w 2205038"/>
                <a:gd name="connsiteY17" fmla="*/ 133350 h 1919288"/>
                <a:gd name="connsiteX18" fmla="*/ 923925 w 2205038"/>
                <a:gd name="connsiteY18" fmla="*/ 23813 h 1919288"/>
                <a:gd name="connsiteX19" fmla="*/ 1095375 w 2205038"/>
                <a:gd name="connsiteY19" fmla="*/ 0 h 1919288"/>
                <a:gd name="connsiteX20" fmla="*/ 1300163 w 2205038"/>
                <a:gd name="connsiteY20" fmla="*/ 147638 h 1919288"/>
                <a:gd name="connsiteX21" fmla="*/ 1304925 w 2205038"/>
                <a:gd name="connsiteY21" fmla="*/ 223838 h 1919288"/>
                <a:gd name="connsiteX22" fmla="*/ 1209675 w 2205038"/>
                <a:gd name="connsiteY22" fmla="*/ 400050 h 1919288"/>
                <a:gd name="connsiteX23" fmla="*/ 1309688 w 2205038"/>
                <a:gd name="connsiteY23" fmla="*/ 528638 h 1919288"/>
                <a:gd name="connsiteX24" fmla="*/ 1462088 w 2205038"/>
                <a:gd name="connsiteY24" fmla="*/ 585788 h 1919288"/>
                <a:gd name="connsiteX25" fmla="*/ 1562100 w 2205038"/>
                <a:gd name="connsiteY25" fmla="*/ 776288 h 1919288"/>
                <a:gd name="connsiteX26" fmla="*/ 1714500 w 2205038"/>
                <a:gd name="connsiteY26" fmla="*/ 814388 h 1919288"/>
                <a:gd name="connsiteX27" fmla="*/ 1809750 w 2205038"/>
                <a:gd name="connsiteY27" fmla="*/ 838200 h 1919288"/>
                <a:gd name="connsiteX28" fmla="*/ 1976438 w 2205038"/>
                <a:gd name="connsiteY28" fmla="*/ 1023938 h 1919288"/>
                <a:gd name="connsiteX29" fmla="*/ 2071688 w 2205038"/>
                <a:gd name="connsiteY29" fmla="*/ 1047750 h 1919288"/>
                <a:gd name="connsiteX30" fmla="*/ 2152650 w 2205038"/>
                <a:gd name="connsiteY30" fmla="*/ 1047750 h 1919288"/>
                <a:gd name="connsiteX31" fmla="*/ 2205038 w 2205038"/>
                <a:gd name="connsiteY31" fmla="*/ 1143000 h 19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5038" h="1919288">
                  <a:moveTo>
                    <a:pt x="0" y="1919288"/>
                  </a:moveTo>
                  <a:lnTo>
                    <a:pt x="0" y="1843088"/>
                  </a:lnTo>
                  <a:lnTo>
                    <a:pt x="161925" y="1790700"/>
                  </a:lnTo>
                  <a:lnTo>
                    <a:pt x="214313" y="1695450"/>
                  </a:lnTo>
                  <a:lnTo>
                    <a:pt x="309563" y="1690688"/>
                  </a:lnTo>
                  <a:lnTo>
                    <a:pt x="442913" y="1533525"/>
                  </a:lnTo>
                  <a:lnTo>
                    <a:pt x="419100" y="1471613"/>
                  </a:lnTo>
                  <a:lnTo>
                    <a:pt x="485775" y="1290638"/>
                  </a:lnTo>
                  <a:lnTo>
                    <a:pt x="476250" y="1228725"/>
                  </a:lnTo>
                  <a:lnTo>
                    <a:pt x="538163" y="1090613"/>
                  </a:lnTo>
                  <a:lnTo>
                    <a:pt x="500063" y="976313"/>
                  </a:lnTo>
                  <a:lnTo>
                    <a:pt x="490538" y="866775"/>
                  </a:lnTo>
                  <a:lnTo>
                    <a:pt x="390525" y="695325"/>
                  </a:lnTo>
                  <a:lnTo>
                    <a:pt x="604838" y="533400"/>
                  </a:lnTo>
                  <a:lnTo>
                    <a:pt x="733425" y="357188"/>
                  </a:lnTo>
                  <a:lnTo>
                    <a:pt x="800100" y="290513"/>
                  </a:lnTo>
                  <a:lnTo>
                    <a:pt x="738188" y="209550"/>
                  </a:lnTo>
                  <a:lnTo>
                    <a:pt x="876300" y="133350"/>
                  </a:lnTo>
                  <a:lnTo>
                    <a:pt x="923925" y="23813"/>
                  </a:lnTo>
                  <a:lnTo>
                    <a:pt x="1095375" y="0"/>
                  </a:lnTo>
                  <a:lnTo>
                    <a:pt x="1300163" y="147638"/>
                  </a:lnTo>
                  <a:lnTo>
                    <a:pt x="1304925" y="223838"/>
                  </a:lnTo>
                  <a:lnTo>
                    <a:pt x="1209675" y="400050"/>
                  </a:lnTo>
                  <a:lnTo>
                    <a:pt x="1309688" y="528638"/>
                  </a:lnTo>
                  <a:lnTo>
                    <a:pt x="1462088" y="585788"/>
                  </a:lnTo>
                  <a:lnTo>
                    <a:pt x="1562100" y="776288"/>
                  </a:lnTo>
                  <a:lnTo>
                    <a:pt x="1714500" y="814388"/>
                  </a:lnTo>
                  <a:lnTo>
                    <a:pt x="1809750" y="838200"/>
                  </a:lnTo>
                  <a:lnTo>
                    <a:pt x="1976438" y="1023938"/>
                  </a:lnTo>
                  <a:lnTo>
                    <a:pt x="2071688" y="1047750"/>
                  </a:lnTo>
                  <a:lnTo>
                    <a:pt x="2152650" y="1047750"/>
                  </a:lnTo>
                  <a:lnTo>
                    <a:pt x="2205038" y="1143000"/>
                  </a:lnTo>
                </a:path>
              </a:pathLst>
            </a:custGeom>
            <a:noFill/>
            <a:ln w="12700">
              <a:solidFill>
                <a:schemeClr val="tx1">
                  <a:alpha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555BC944-2A28-41D8-9738-047D0D132DE1}"/>
                </a:ext>
              </a:extLst>
            </p:cNvPr>
            <p:cNvSpPr/>
            <p:nvPr/>
          </p:nvSpPr>
          <p:spPr>
            <a:xfrm>
              <a:off x="5238750" y="4295775"/>
              <a:ext cx="945356" cy="1493044"/>
            </a:xfrm>
            <a:custGeom>
              <a:avLst/>
              <a:gdLst>
                <a:gd name="connsiteX0" fmla="*/ 945356 w 945356"/>
                <a:gd name="connsiteY0" fmla="*/ 1493044 h 1493044"/>
                <a:gd name="connsiteX1" fmla="*/ 597694 w 945356"/>
                <a:gd name="connsiteY1" fmla="*/ 1414463 h 1493044"/>
                <a:gd name="connsiteX2" fmla="*/ 569119 w 945356"/>
                <a:gd name="connsiteY2" fmla="*/ 1152525 h 1493044"/>
                <a:gd name="connsiteX3" fmla="*/ 440531 w 945356"/>
                <a:gd name="connsiteY3" fmla="*/ 942975 h 1493044"/>
                <a:gd name="connsiteX4" fmla="*/ 302419 w 945356"/>
                <a:gd name="connsiteY4" fmla="*/ 912019 h 1493044"/>
                <a:gd name="connsiteX5" fmla="*/ 219075 w 945356"/>
                <a:gd name="connsiteY5" fmla="*/ 654844 h 1493044"/>
                <a:gd name="connsiteX6" fmla="*/ 161925 w 945356"/>
                <a:gd name="connsiteY6" fmla="*/ 528638 h 1493044"/>
                <a:gd name="connsiteX7" fmla="*/ 111919 w 945356"/>
                <a:gd name="connsiteY7" fmla="*/ 533400 h 1493044"/>
                <a:gd name="connsiteX8" fmla="*/ 85725 w 945356"/>
                <a:gd name="connsiteY8" fmla="*/ 257175 h 1493044"/>
                <a:gd name="connsiteX9" fmla="*/ 0 w 945356"/>
                <a:gd name="connsiteY9" fmla="*/ 0 h 1493044"/>
                <a:gd name="connsiteX10" fmla="*/ 0 w 945356"/>
                <a:gd name="connsiteY10" fmla="*/ 0 h 149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356" h="1493044">
                  <a:moveTo>
                    <a:pt x="945356" y="1493044"/>
                  </a:moveTo>
                  <a:lnTo>
                    <a:pt x="597694" y="1414463"/>
                  </a:lnTo>
                  <a:lnTo>
                    <a:pt x="569119" y="1152525"/>
                  </a:lnTo>
                  <a:lnTo>
                    <a:pt x="440531" y="942975"/>
                  </a:lnTo>
                  <a:lnTo>
                    <a:pt x="302419" y="912019"/>
                  </a:lnTo>
                  <a:lnTo>
                    <a:pt x="219075" y="654844"/>
                  </a:lnTo>
                  <a:lnTo>
                    <a:pt x="161925" y="528638"/>
                  </a:lnTo>
                  <a:lnTo>
                    <a:pt x="111919" y="533400"/>
                  </a:lnTo>
                  <a:lnTo>
                    <a:pt x="85725" y="257175"/>
                  </a:lnTo>
                  <a:lnTo>
                    <a:pt x="0" y="0"/>
                  </a:lnTo>
                  <a:lnTo>
                    <a:pt x="0" y="0"/>
                  </a:lnTo>
                </a:path>
              </a:pathLst>
            </a:custGeom>
            <a:noFill/>
            <a:ln w="12700">
              <a:solidFill>
                <a:schemeClr val="tx1">
                  <a:alpha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B8CCAE22-AD73-4325-85DD-33F729724CE5}"/>
                </a:ext>
              </a:extLst>
            </p:cNvPr>
            <p:cNvSpPr/>
            <p:nvPr/>
          </p:nvSpPr>
          <p:spPr>
            <a:xfrm>
              <a:off x="4622006" y="5019675"/>
              <a:ext cx="685800" cy="1819275"/>
            </a:xfrm>
            <a:custGeom>
              <a:avLst/>
              <a:gdLst>
                <a:gd name="connsiteX0" fmla="*/ 638175 w 685800"/>
                <a:gd name="connsiteY0" fmla="*/ 1819275 h 1819275"/>
                <a:gd name="connsiteX1" fmla="*/ 638175 w 685800"/>
                <a:gd name="connsiteY1" fmla="*/ 1819275 h 1819275"/>
                <a:gd name="connsiteX2" fmla="*/ 685800 w 685800"/>
                <a:gd name="connsiteY2" fmla="*/ 1671638 h 1819275"/>
                <a:gd name="connsiteX3" fmla="*/ 564357 w 685800"/>
                <a:gd name="connsiteY3" fmla="*/ 1450181 h 1819275"/>
                <a:gd name="connsiteX4" fmla="*/ 502444 w 685800"/>
                <a:gd name="connsiteY4" fmla="*/ 1393031 h 1819275"/>
                <a:gd name="connsiteX5" fmla="*/ 516732 w 685800"/>
                <a:gd name="connsiteY5" fmla="*/ 1373981 h 1819275"/>
                <a:gd name="connsiteX6" fmla="*/ 578644 w 685800"/>
                <a:gd name="connsiteY6" fmla="*/ 1092994 h 1819275"/>
                <a:gd name="connsiteX7" fmla="*/ 521494 w 685800"/>
                <a:gd name="connsiteY7" fmla="*/ 926306 h 1819275"/>
                <a:gd name="connsiteX8" fmla="*/ 500063 w 685800"/>
                <a:gd name="connsiteY8" fmla="*/ 697706 h 1819275"/>
                <a:gd name="connsiteX9" fmla="*/ 371475 w 685800"/>
                <a:gd name="connsiteY9" fmla="*/ 426244 h 1819275"/>
                <a:gd name="connsiteX10" fmla="*/ 383382 w 685800"/>
                <a:gd name="connsiteY10" fmla="*/ 228600 h 1819275"/>
                <a:gd name="connsiteX11" fmla="*/ 214313 w 685800"/>
                <a:gd name="connsiteY11" fmla="*/ 47625 h 1819275"/>
                <a:gd name="connsiteX12" fmla="*/ 0 w 685800"/>
                <a:gd name="connsiteY12" fmla="*/ 0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1819275">
                  <a:moveTo>
                    <a:pt x="638175" y="1819275"/>
                  </a:moveTo>
                  <a:lnTo>
                    <a:pt x="638175" y="1819275"/>
                  </a:lnTo>
                  <a:lnTo>
                    <a:pt x="685800" y="1671638"/>
                  </a:lnTo>
                  <a:lnTo>
                    <a:pt x="564357" y="1450181"/>
                  </a:lnTo>
                  <a:lnTo>
                    <a:pt x="502444" y="1393031"/>
                  </a:lnTo>
                  <a:lnTo>
                    <a:pt x="516732" y="1373981"/>
                  </a:lnTo>
                  <a:lnTo>
                    <a:pt x="578644" y="1092994"/>
                  </a:lnTo>
                  <a:lnTo>
                    <a:pt x="521494" y="926306"/>
                  </a:lnTo>
                  <a:lnTo>
                    <a:pt x="500063" y="697706"/>
                  </a:lnTo>
                  <a:lnTo>
                    <a:pt x="371475" y="426244"/>
                  </a:lnTo>
                  <a:lnTo>
                    <a:pt x="383382" y="228600"/>
                  </a:lnTo>
                  <a:lnTo>
                    <a:pt x="214313" y="47625"/>
                  </a:lnTo>
                  <a:lnTo>
                    <a:pt x="0" y="0"/>
                  </a:lnTo>
                </a:path>
              </a:pathLst>
            </a:custGeom>
            <a:noFill/>
            <a:ln w="12700">
              <a:solidFill>
                <a:schemeClr val="tx1">
                  <a:alpha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7C3E745C-116B-4FC5-A142-980E74145D8D}"/>
                </a:ext>
              </a:extLst>
            </p:cNvPr>
            <p:cNvSpPr/>
            <p:nvPr/>
          </p:nvSpPr>
          <p:spPr>
            <a:xfrm>
              <a:off x="4614863" y="4274344"/>
              <a:ext cx="614362" cy="738187"/>
            </a:xfrm>
            <a:custGeom>
              <a:avLst/>
              <a:gdLst>
                <a:gd name="connsiteX0" fmla="*/ 614362 w 614362"/>
                <a:gd name="connsiteY0" fmla="*/ 0 h 738187"/>
                <a:gd name="connsiteX1" fmla="*/ 309562 w 614362"/>
                <a:gd name="connsiteY1" fmla="*/ 140494 h 738187"/>
                <a:gd name="connsiteX2" fmla="*/ 0 w 614362"/>
                <a:gd name="connsiteY2" fmla="*/ 738187 h 738187"/>
              </a:gdLst>
              <a:ahLst/>
              <a:cxnLst>
                <a:cxn ang="0">
                  <a:pos x="connsiteX0" y="connsiteY0"/>
                </a:cxn>
                <a:cxn ang="0">
                  <a:pos x="connsiteX1" y="connsiteY1"/>
                </a:cxn>
                <a:cxn ang="0">
                  <a:pos x="connsiteX2" y="connsiteY2"/>
                </a:cxn>
              </a:cxnLst>
              <a:rect l="l" t="t" r="r" b="b"/>
              <a:pathLst>
                <a:path w="614362" h="738187">
                  <a:moveTo>
                    <a:pt x="614362" y="0"/>
                  </a:moveTo>
                  <a:lnTo>
                    <a:pt x="309562" y="140494"/>
                  </a:lnTo>
                  <a:lnTo>
                    <a:pt x="0" y="738187"/>
                  </a:lnTo>
                </a:path>
              </a:pathLst>
            </a:custGeom>
            <a:noFill/>
            <a:ln w="12700">
              <a:solidFill>
                <a:schemeClr val="tx1">
                  <a:alpha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1DD7BAD3-092E-4AC5-B9D6-B0D09B5DA321}"/>
                </a:ext>
              </a:extLst>
            </p:cNvPr>
            <p:cNvSpPr/>
            <p:nvPr/>
          </p:nvSpPr>
          <p:spPr>
            <a:xfrm>
              <a:off x="4493419" y="3745706"/>
              <a:ext cx="785812" cy="531019"/>
            </a:xfrm>
            <a:custGeom>
              <a:avLst/>
              <a:gdLst>
                <a:gd name="connsiteX0" fmla="*/ 0 w 785812"/>
                <a:gd name="connsiteY0" fmla="*/ 4763 h 531019"/>
                <a:gd name="connsiteX1" fmla="*/ 116681 w 785812"/>
                <a:gd name="connsiteY1" fmla="*/ 73819 h 531019"/>
                <a:gd name="connsiteX2" fmla="*/ 250031 w 785812"/>
                <a:gd name="connsiteY2" fmla="*/ 33338 h 531019"/>
                <a:gd name="connsiteX3" fmla="*/ 278606 w 785812"/>
                <a:gd name="connsiteY3" fmla="*/ 0 h 531019"/>
                <a:gd name="connsiteX4" fmla="*/ 588169 w 785812"/>
                <a:gd name="connsiteY4" fmla="*/ 176213 h 531019"/>
                <a:gd name="connsiteX5" fmla="*/ 628650 w 785812"/>
                <a:gd name="connsiteY5" fmla="*/ 297657 h 531019"/>
                <a:gd name="connsiteX6" fmla="*/ 595312 w 785812"/>
                <a:gd name="connsiteY6" fmla="*/ 364332 h 531019"/>
                <a:gd name="connsiteX7" fmla="*/ 785812 w 785812"/>
                <a:gd name="connsiteY7" fmla="*/ 492919 h 531019"/>
                <a:gd name="connsiteX8" fmla="*/ 742950 w 785812"/>
                <a:gd name="connsiteY8" fmla="*/ 531019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812" h="531019">
                  <a:moveTo>
                    <a:pt x="0" y="4763"/>
                  </a:moveTo>
                  <a:lnTo>
                    <a:pt x="116681" y="73819"/>
                  </a:lnTo>
                  <a:lnTo>
                    <a:pt x="250031" y="33338"/>
                  </a:lnTo>
                  <a:lnTo>
                    <a:pt x="278606" y="0"/>
                  </a:lnTo>
                  <a:lnTo>
                    <a:pt x="588169" y="176213"/>
                  </a:lnTo>
                  <a:lnTo>
                    <a:pt x="628650" y="297657"/>
                  </a:lnTo>
                  <a:lnTo>
                    <a:pt x="595312" y="364332"/>
                  </a:lnTo>
                  <a:lnTo>
                    <a:pt x="785812" y="492919"/>
                  </a:lnTo>
                  <a:lnTo>
                    <a:pt x="742950" y="531019"/>
                  </a:lnTo>
                </a:path>
              </a:pathLst>
            </a:custGeom>
            <a:noFill/>
            <a:ln w="12700">
              <a:solidFill>
                <a:schemeClr val="tx1">
                  <a:alpha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38329EAD-A87A-4EF7-B968-D3F14B14D750}"/>
                </a:ext>
              </a:extLst>
            </p:cNvPr>
            <p:cNvSpPr/>
            <p:nvPr/>
          </p:nvSpPr>
          <p:spPr>
            <a:xfrm>
              <a:off x="6121400" y="3482975"/>
              <a:ext cx="1016000" cy="1428750"/>
            </a:xfrm>
            <a:custGeom>
              <a:avLst/>
              <a:gdLst>
                <a:gd name="connsiteX0" fmla="*/ 603250 w 1016000"/>
                <a:gd name="connsiteY0" fmla="*/ 1428750 h 1428750"/>
                <a:gd name="connsiteX1" fmla="*/ 555625 w 1016000"/>
                <a:gd name="connsiteY1" fmla="*/ 1260475 h 1428750"/>
                <a:gd name="connsiteX2" fmla="*/ 641350 w 1016000"/>
                <a:gd name="connsiteY2" fmla="*/ 1193800 h 1428750"/>
                <a:gd name="connsiteX3" fmla="*/ 565150 w 1016000"/>
                <a:gd name="connsiteY3" fmla="*/ 1117600 h 1428750"/>
                <a:gd name="connsiteX4" fmla="*/ 609600 w 1016000"/>
                <a:gd name="connsiteY4" fmla="*/ 844550 h 1428750"/>
                <a:gd name="connsiteX5" fmla="*/ 908050 w 1016000"/>
                <a:gd name="connsiteY5" fmla="*/ 889000 h 1428750"/>
                <a:gd name="connsiteX6" fmla="*/ 885825 w 1016000"/>
                <a:gd name="connsiteY6" fmla="*/ 746125 h 1428750"/>
                <a:gd name="connsiteX7" fmla="*/ 968375 w 1016000"/>
                <a:gd name="connsiteY7" fmla="*/ 730250 h 1428750"/>
                <a:gd name="connsiteX8" fmla="*/ 933450 w 1016000"/>
                <a:gd name="connsiteY8" fmla="*/ 654050 h 1428750"/>
                <a:gd name="connsiteX9" fmla="*/ 1016000 w 1016000"/>
                <a:gd name="connsiteY9" fmla="*/ 523875 h 1428750"/>
                <a:gd name="connsiteX10" fmla="*/ 857250 w 1016000"/>
                <a:gd name="connsiteY10" fmla="*/ 428625 h 1428750"/>
                <a:gd name="connsiteX11" fmla="*/ 835025 w 1016000"/>
                <a:gd name="connsiteY11" fmla="*/ 285750 h 1428750"/>
                <a:gd name="connsiteX12" fmla="*/ 736600 w 1016000"/>
                <a:gd name="connsiteY12" fmla="*/ 133350 h 1428750"/>
                <a:gd name="connsiteX13" fmla="*/ 714375 w 1016000"/>
                <a:gd name="connsiteY13" fmla="*/ 12700 h 1428750"/>
                <a:gd name="connsiteX14" fmla="*/ 584200 w 1016000"/>
                <a:gd name="connsiteY14" fmla="*/ 28575 h 1428750"/>
                <a:gd name="connsiteX15" fmla="*/ 603250 w 1016000"/>
                <a:gd name="connsiteY15" fmla="*/ 136525 h 1428750"/>
                <a:gd name="connsiteX16" fmla="*/ 520700 w 1016000"/>
                <a:gd name="connsiteY16" fmla="*/ 123825 h 1428750"/>
                <a:gd name="connsiteX17" fmla="*/ 403225 w 1016000"/>
                <a:gd name="connsiteY17" fmla="*/ 73025 h 1428750"/>
                <a:gd name="connsiteX18" fmla="*/ 371475 w 1016000"/>
                <a:gd name="connsiteY18" fmla="*/ 22225 h 1428750"/>
                <a:gd name="connsiteX19" fmla="*/ 349250 w 1016000"/>
                <a:gd name="connsiteY19" fmla="*/ 136525 h 1428750"/>
                <a:gd name="connsiteX20" fmla="*/ 327025 w 1016000"/>
                <a:gd name="connsiteY20" fmla="*/ 133350 h 1428750"/>
                <a:gd name="connsiteX21" fmla="*/ 295275 w 1016000"/>
                <a:gd name="connsiteY21" fmla="*/ 47625 h 1428750"/>
                <a:gd name="connsiteX22" fmla="*/ 123825 w 1016000"/>
                <a:gd name="connsiteY22" fmla="*/ 57150 h 1428750"/>
                <a:gd name="connsiteX23" fmla="*/ 130175 w 1016000"/>
                <a:gd name="connsiteY23" fmla="*/ 168275 h 1428750"/>
                <a:gd name="connsiteX24" fmla="*/ 57150 w 1016000"/>
                <a:gd name="connsiteY24" fmla="*/ 177800 h 1428750"/>
                <a:gd name="connsiteX25" fmla="*/ 0 w 1016000"/>
                <a:gd name="connsiteY25" fmla="*/ 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6000" h="1428750">
                  <a:moveTo>
                    <a:pt x="603250" y="1428750"/>
                  </a:moveTo>
                  <a:lnTo>
                    <a:pt x="555625" y="1260475"/>
                  </a:lnTo>
                  <a:lnTo>
                    <a:pt x="641350" y="1193800"/>
                  </a:lnTo>
                  <a:lnTo>
                    <a:pt x="565150" y="1117600"/>
                  </a:lnTo>
                  <a:lnTo>
                    <a:pt x="609600" y="844550"/>
                  </a:lnTo>
                  <a:lnTo>
                    <a:pt x="908050" y="889000"/>
                  </a:lnTo>
                  <a:lnTo>
                    <a:pt x="885825" y="746125"/>
                  </a:lnTo>
                  <a:lnTo>
                    <a:pt x="968375" y="730250"/>
                  </a:lnTo>
                  <a:lnTo>
                    <a:pt x="933450" y="654050"/>
                  </a:lnTo>
                  <a:lnTo>
                    <a:pt x="1016000" y="523875"/>
                  </a:lnTo>
                  <a:lnTo>
                    <a:pt x="857250" y="428625"/>
                  </a:lnTo>
                  <a:lnTo>
                    <a:pt x="835025" y="285750"/>
                  </a:lnTo>
                  <a:lnTo>
                    <a:pt x="736600" y="133350"/>
                  </a:lnTo>
                  <a:lnTo>
                    <a:pt x="714375" y="12700"/>
                  </a:lnTo>
                  <a:lnTo>
                    <a:pt x="584200" y="28575"/>
                  </a:lnTo>
                  <a:lnTo>
                    <a:pt x="603250" y="136525"/>
                  </a:lnTo>
                  <a:lnTo>
                    <a:pt x="520700" y="123825"/>
                  </a:lnTo>
                  <a:lnTo>
                    <a:pt x="403225" y="73025"/>
                  </a:lnTo>
                  <a:lnTo>
                    <a:pt x="371475" y="22225"/>
                  </a:lnTo>
                  <a:lnTo>
                    <a:pt x="349250" y="136525"/>
                  </a:lnTo>
                  <a:lnTo>
                    <a:pt x="327025" y="133350"/>
                  </a:lnTo>
                  <a:lnTo>
                    <a:pt x="295275" y="47625"/>
                  </a:lnTo>
                  <a:lnTo>
                    <a:pt x="123825" y="57150"/>
                  </a:lnTo>
                  <a:lnTo>
                    <a:pt x="130175" y="168275"/>
                  </a:lnTo>
                  <a:lnTo>
                    <a:pt x="57150" y="177800"/>
                  </a:lnTo>
                  <a:lnTo>
                    <a:pt x="0" y="0"/>
                  </a:lnTo>
                </a:path>
              </a:pathLst>
            </a:custGeom>
            <a:noFill/>
            <a:ln w="12700">
              <a:solidFill>
                <a:schemeClr val="tx1">
                  <a:alpha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4821A566-80B9-42A8-B546-FA9F5E2BF6BF}"/>
                </a:ext>
              </a:extLst>
            </p:cNvPr>
            <p:cNvSpPr/>
            <p:nvPr/>
          </p:nvSpPr>
          <p:spPr>
            <a:xfrm>
              <a:off x="3810000" y="5248275"/>
              <a:ext cx="1006475" cy="1600200"/>
            </a:xfrm>
            <a:custGeom>
              <a:avLst/>
              <a:gdLst>
                <a:gd name="connsiteX0" fmla="*/ 1006475 w 1006475"/>
                <a:gd name="connsiteY0" fmla="*/ 1600200 h 1600200"/>
                <a:gd name="connsiteX1" fmla="*/ 1006475 w 1006475"/>
                <a:gd name="connsiteY1" fmla="*/ 1600200 h 1600200"/>
                <a:gd name="connsiteX2" fmla="*/ 939800 w 1006475"/>
                <a:gd name="connsiteY2" fmla="*/ 1450975 h 1600200"/>
                <a:gd name="connsiteX3" fmla="*/ 835025 w 1006475"/>
                <a:gd name="connsiteY3" fmla="*/ 1393825 h 1600200"/>
                <a:gd name="connsiteX4" fmla="*/ 793750 w 1006475"/>
                <a:gd name="connsiteY4" fmla="*/ 1289050 h 1600200"/>
                <a:gd name="connsiteX5" fmla="*/ 717550 w 1006475"/>
                <a:gd name="connsiteY5" fmla="*/ 1184275 h 1600200"/>
                <a:gd name="connsiteX6" fmla="*/ 692150 w 1006475"/>
                <a:gd name="connsiteY6" fmla="*/ 1028700 h 1600200"/>
                <a:gd name="connsiteX7" fmla="*/ 746125 w 1006475"/>
                <a:gd name="connsiteY7" fmla="*/ 879475 h 1600200"/>
                <a:gd name="connsiteX8" fmla="*/ 676275 w 1006475"/>
                <a:gd name="connsiteY8" fmla="*/ 762000 h 1600200"/>
                <a:gd name="connsiteX9" fmla="*/ 542925 w 1006475"/>
                <a:gd name="connsiteY9" fmla="*/ 758825 h 1600200"/>
                <a:gd name="connsiteX10" fmla="*/ 438150 w 1006475"/>
                <a:gd name="connsiteY10" fmla="*/ 733425 h 1600200"/>
                <a:gd name="connsiteX11" fmla="*/ 301625 w 1006475"/>
                <a:gd name="connsiteY11" fmla="*/ 504825 h 1600200"/>
                <a:gd name="connsiteX12" fmla="*/ 323850 w 1006475"/>
                <a:gd name="connsiteY12" fmla="*/ 412750 h 1600200"/>
                <a:gd name="connsiteX13" fmla="*/ 301625 w 1006475"/>
                <a:gd name="connsiteY13" fmla="*/ 301625 h 1600200"/>
                <a:gd name="connsiteX14" fmla="*/ 234950 w 1006475"/>
                <a:gd name="connsiteY14" fmla="*/ 168275 h 1600200"/>
                <a:gd name="connsiteX15" fmla="*/ 104775 w 1006475"/>
                <a:gd name="connsiteY15" fmla="*/ 98425 h 1600200"/>
                <a:gd name="connsiteX16" fmla="*/ 0 w 1006475"/>
                <a:gd name="connsiteY16"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75" h="1600200">
                  <a:moveTo>
                    <a:pt x="1006475" y="1600200"/>
                  </a:moveTo>
                  <a:lnTo>
                    <a:pt x="1006475" y="1600200"/>
                  </a:lnTo>
                  <a:lnTo>
                    <a:pt x="939800" y="1450975"/>
                  </a:lnTo>
                  <a:lnTo>
                    <a:pt x="835025" y="1393825"/>
                  </a:lnTo>
                  <a:lnTo>
                    <a:pt x="793750" y="1289050"/>
                  </a:lnTo>
                  <a:lnTo>
                    <a:pt x="717550" y="1184275"/>
                  </a:lnTo>
                  <a:lnTo>
                    <a:pt x="692150" y="1028700"/>
                  </a:lnTo>
                  <a:lnTo>
                    <a:pt x="746125" y="879475"/>
                  </a:lnTo>
                  <a:lnTo>
                    <a:pt x="676275" y="762000"/>
                  </a:lnTo>
                  <a:lnTo>
                    <a:pt x="542925" y="758825"/>
                  </a:lnTo>
                  <a:lnTo>
                    <a:pt x="438150" y="733425"/>
                  </a:lnTo>
                  <a:lnTo>
                    <a:pt x="301625" y="504825"/>
                  </a:lnTo>
                  <a:lnTo>
                    <a:pt x="323850" y="412750"/>
                  </a:lnTo>
                  <a:lnTo>
                    <a:pt x="301625" y="301625"/>
                  </a:lnTo>
                  <a:lnTo>
                    <a:pt x="234950" y="168275"/>
                  </a:lnTo>
                  <a:lnTo>
                    <a:pt x="104775" y="98425"/>
                  </a:lnTo>
                  <a:lnTo>
                    <a:pt x="0" y="0"/>
                  </a:lnTo>
                </a:path>
              </a:pathLst>
            </a:custGeom>
            <a:noFill/>
            <a:ln w="12700">
              <a:solidFill>
                <a:schemeClr val="tx1">
                  <a:alpha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 name="図 7">
            <a:extLst>
              <a:ext uri="{FF2B5EF4-FFF2-40B4-BE49-F238E27FC236}">
                <a16:creationId xmlns:a16="http://schemas.microsoft.com/office/drawing/2014/main" id="{8FD7EFD1-3427-4B0C-9675-D2E5C0505D8F}"/>
              </a:ext>
            </a:extLst>
          </p:cNvPr>
          <p:cNvPicPr>
            <a:picLocks noChangeAspect="1"/>
          </p:cNvPicPr>
          <p:nvPr/>
        </p:nvPicPr>
        <p:blipFill>
          <a:blip r:embed="rId4"/>
          <a:stretch>
            <a:fillRect/>
          </a:stretch>
        </p:blipFill>
        <p:spPr>
          <a:xfrm>
            <a:off x="127027" y="3483192"/>
            <a:ext cx="2705147" cy="1606594"/>
          </a:xfrm>
          <a:prstGeom prst="rect">
            <a:avLst/>
          </a:prstGeom>
        </p:spPr>
      </p:pic>
      <p:pic>
        <p:nvPicPr>
          <p:cNvPr id="25615" name="図 25614">
            <a:extLst>
              <a:ext uri="{FF2B5EF4-FFF2-40B4-BE49-F238E27FC236}">
                <a16:creationId xmlns:a16="http://schemas.microsoft.com/office/drawing/2014/main" id="{49E070C0-2C04-4544-87E2-71C7C86BEE6D}"/>
              </a:ext>
            </a:extLst>
          </p:cNvPr>
          <p:cNvPicPr>
            <a:picLocks noChangeAspect="1"/>
          </p:cNvPicPr>
          <p:nvPr/>
        </p:nvPicPr>
        <p:blipFill>
          <a:blip r:embed="rId5"/>
          <a:stretch>
            <a:fillRect/>
          </a:stretch>
        </p:blipFill>
        <p:spPr>
          <a:xfrm>
            <a:off x="147378" y="5137187"/>
            <a:ext cx="2705147" cy="1720813"/>
          </a:xfrm>
          <a:prstGeom prst="rect">
            <a:avLst/>
          </a:prstGeom>
        </p:spPr>
      </p:pic>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5606" name="正方形/長方形 2"/>
          <p:cNvSpPr>
            <a:spLocks noChangeArrowheads="1"/>
          </p:cNvSpPr>
          <p:nvPr/>
        </p:nvSpPr>
        <p:spPr bwMode="auto">
          <a:xfrm>
            <a:off x="-36512" y="1490663"/>
            <a:ext cx="3187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latin typeface="ＭＳ ゴシック" panose="020B0609070205080204" pitchFamily="49" charset="-128"/>
                <a:ea typeface="ＭＳ ゴシック" panose="020B0609070205080204" pitchFamily="49" charset="-128"/>
              </a:rPr>
              <a:t>■</a:t>
            </a:r>
            <a:r>
              <a:rPr lang="ja-JP" altLang="en-US" sz="1600" b="1">
                <a:latin typeface="Arial" panose="020B0604020202020204" pitchFamily="34" charset="0"/>
                <a:cs typeface="Arial" panose="020B0604020202020204" pitchFamily="34" charset="0"/>
              </a:rPr>
              <a:t>事業の優先度</a:t>
            </a:r>
            <a:endParaRPr lang="ja-JP" altLang="en-US" sz="1600" b="1">
              <a:latin typeface="ＭＳ ゴシック" panose="020B0609070205080204" pitchFamily="49" charset="-128"/>
              <a:ea typeface="ＭＳ ゴシック" panose="020B0609070205080204" pitchFamily="49" charset="-128"/>
            </a:endParaRPr>
          </a:p>
        </p:txBody>
      </p:sp>
      <p:sp>
        <p:nvSpPr>
          <p:cNvPr id="2" name="正方形/長方形 4"/>
          <p:cNvSpPr>
            <a:spLocks noChangeArrowheads="1"/>
          </p:cNvSpPr>
          <p:nvPr/>
        </p:nvSpPr>
        <p:spPr bwMode="auto">
          <a:xfrm>
            <a:off x="77788" y="846138"/>
            <a:ext cx="8905875" cy="6832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defRPr/>
            </a:pPr>
            <a:r>
              <a:rPr lang="ja-JP" altLang="en-US" sz="1200" dirty="0">
                <a:latin typeface="ＭＳ ゴシック" panose="020B0609070205080204" pitchFamily="49" charset="-128"/>
                <a:ea typeface="ＭＳ ゴシック" panose="020B0609070205080204" pitchFamily="49" charset="-128"/>
              </a:rPr>
              <a:t>＜大阪府都市整備中期計画（</a:t>
            </a:r>
            <a:r>
              <a:rPr lang="en-US" altLang="ja-JP" sz="1200" dirty="0">
                <a:latin typeface="ＭＳ ゴシック" panose="020B0609070205080204" pitchFamily="49" charset="-128"/>
                <a:ea typeface="ＭＳ ゴシック" panose="020B0609070205080204" pitchFamily="49" charset="-128"/>
              </a:rPr>
              <a:t>R3.3</a:t>
            </a:r>
            <a:r>
              <a:rPr lang="ja-JP" altLang="en-US" sz="1200" dirty="0">
                <a:latin typeface="ＭＳ ゴシック" panose="020B0609070205080204" pitchFamily="49" charset="-128"/>
                <a:ea typeface="ＭＳ ゴシック" panose="020B0609070205080204" pitchFamily="49" charset="-128"/>
              </a:rPr>
              <a:t>改訂）＞：着手（条件付き）として位置づけ</a:t>
            </a:r>
          </a:p>
          <a:p>
            <a:pPr marL="130175" indent="-130175">
              <a:buFont typeface="Arial" panose="020B0604020202020204" pitchFamily="34" charset="0"/>
              <a:buNone/>
              <a:defRPr/>
            </a:pPr>
            <a:r>
              <a:rPr lang="ja-JP" altLang="en-US" sz="1200" dirty="0">
                <a:latin typeface="ＭＳ ゴシック" panose="020B0609070205080204" pitchFamily="49" charset="-128"/>
                <a:ea typeface="ＭＳ ゴシック" panose="020B0609070205080204" pitchFamily="49" charset="-128"/>
              </a:rPr>
              <a:t>＜河内長野市都市計画マスタープラン（</a:t>
            </a:r>
            <a:r>
              <a:rPr lang="en-US" altLang="ja-JP" sz="1200" dirty="0">
                <a:latin typeface="ＭＳ ゴシック" panose="020B0609070205080204" pitchFamily="49" charset="-128"/>
                <a:ea typeface="ＭＳ ゴシック" panose="020B0609070205080204" pitchFamily="49" charset="-128"/>
              </a:rPr>
              <a:t>R5.3</a:t>
            </a:r>
            <a:r>
              <a:rPr lang="ja-JP" altLang="en-US" sz="1200" dirty="0">
                <a:latin typeface="ＭＳ ゴシック" panose="020B0609070205080204" pitchFamily="49" charset="-128"/>
                <a:ea typeface="ＭＳ ゴシック" panose="020B0609070205080204" pitchFamily="49" charset="-128"/>
              </a:rPr>
              <a:t>改訂）＞：新たな産業の形成、防災、広域交通軸の形成を推進するための道路ネットワークとして位置づけ</a:t>
            </a:r>
          </a:p>
        </p:txBody>
      </p:sp>
      <p:sp>
        <p:nvSpPr>
          <p:cNvPr id="25608" name="正方形/長方形 4"/>
          <p:cNvSpPr>
            <a:spLocks noChangeArrowheads="1"/>
          </p:cNvSpPr>
          <p:nvPr/>
        </p:nvSpPr>
        <p:spPr bwMode="auto">
          <a:xfrm>
            <a:off x="-36512" y="542925"/>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■上位計画における位置付け</a:t>
            </a:r>
            <a:endParaRPr lang="en-US" altLang="ja-JP" sz="1600" b="1" dirty="0">
              <a:latin typeface="Arial" panose="020B0604020202020204" pitchFamily="34" charset="0"/>
            </a:endParaRPr>
          </a:p>
        </p:txBody>
      </p:sp>
      <p:sp>
        <p:nvSpPr>
          <p:cNvPr id="15" name="フリーフォーム 14"/>
          <p:cNvSpPr/>
          <p:nvPr/>
        </p:nvSpPr>
        <p:spPr>
          <a:xfrm flipV="1">
            <a:off x="2208213" y="3833813"/>
            <a:ext cx="50800" cy="8255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38100">
            <a:solidFill>
              <a:schemeClr val="bg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a:p>
        </p:txBody>
      </p:sp>
      <p:sp>
        <p:nvSpPr>
          <p:cNvPr id="86"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118865" y="6687785"/>
            <a:ext cx="2006790"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丸ｺﾞｼｯｸM-PRO" panose="020F0600000000000000" pitchFamily="50" charset="-128"/>
                <a:ea typeface="HG丸ｺﾞｼｯｸM-PRO" panose="020F0600000000000000" pitchFamily="50" charset="-128"/>
              </a:rPr>
              <a:t>堺市道畑下里線（２車線区間）</a:t>
            </a:r>
          </a:p>
        </p:txBody>
      </p:sp>
      <p:sp>
        <p:nvSpPr>
          <p:cNvPr id="63"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121782" y="4941168"/>
            <a:ext cx="1785922" cy="153888"/>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HG丸ｺﾞｼｯｸM-PRO" panose="020F0600000000000000" pitchFamily="50" charset="-128"/>
                <a:ea typeface="HG丸ｺﾞｼｯｸM-PRO" panose="020F0600000000000000" pitchFamily="50" charset="-128"/>
              </a:rPr>
              <a:t>大阪河内長野線（供用区間）</a:t>
            </a:r>
          </a:p>
        </p:txBody>
      </p:sp>
      <p:sp>
        <p:nvSpPr>
          <p:cNvPr id="6" name="スライド番号プレースホルダー 3">
            <a:extLst>
              <a:ext uri="{FF2B5EF4-FFF2-40B4-BE49-F238E27FC236}">
                <a16:creationId xmlns:a16="http://schemas.microsoft.com/office/drawing/2014/main" id="{4D3F67C1-6481-B3B8-B8B4-A3ACD55DB09B}"/>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C541DE5C-FFA7-4BCB-8556-45D01695323F}" type="slidenum">
              <a:rPr lang="ja-JP" altLang="en-US" sz="2000" smtClean="0">
                <a:latin typeface="Arial" panose="020B0604020202020204" pitchFamily="34" charset="0"/>
              </a:rPr>
              <a:pPr>
                <a:spcBef>
                  <a:spcPct val="0"/>
                </a:spcBef>
                <a:buFontTx/>
                <a:buNone/>
              </a:pPr>
              <a:t>6</a:t>
            </a:fld>
            <a:endParaRPr lang="ja-JP" altLang="en-US" sz="2000" dirty="0">
              <a:latin typeface="Arial" panose="020B0604020202020204" pitchFamily="34" charset="0"/>
            </a:endParaRPr>
          </a:p>
        </p:txBody>
      </p:sp>
      <p:pic>
        <p:nvPicPr>
          <p:cNvPr id="25600" name="図 25599" descr="ロゴ&#10;&#10;自動的に生成された説明">
            <a:extLst>
              <a:ext uri="{FF2B5EF4-FFF2-40B4-BE49-F238E27FC236}">
                <a16:creationId xmlns:a16="http://schemas.microsoft.com/office/drawing/2014/main" id="{A8A118E7-36AD-E736-FD8F-2A95B06843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36637" y="3498300"/>
            <a:ext cx="240943" cy="335513"/>
          </a:xfrm>
          <a:prstGeom prst="rect">
            <a:avLst/>
          </a:prstGeom>
        </p:spPr>
      </p:pic>
      <p:sp>
        <p:nvSpPr>
          <p:cNvPr id="25625" name="テキスト ボックス 25624">
            <a:extLst>
              <a:ext uri="{FF2B5EF4-FFF2-40B4-BE49-F238E27FC236}">
                <a16:creationId xmlns:a16="http://schemas.microsoft.com/office/drawing/2014/main" id="{931ED2FF-5640-F7D9-7480-CF22D752DCDA}"/>
              </a:ext>
            </a:extLst>
          </p:cNvPr>
          <p:cNvSpPr txBox="1"/>
          <p:nvPr/>
        </p:nvSpPr>
        <p:spPr>
          <a:xfrm>
            <a:off x="7936637" y="6618254"/>
            <a:ext cx="857927" cy="200055"/>
          </a:xfrm>
          <a:prstGeom prst="rect">
            <a:avLst/>
          </a:prstGeom>
          <a:noFill/>
        </p:spPr>
        <p:txBody>
          <a:bodyPr wrap="none" rtlCol="0">
            <a:spAutoFit/>
          </a:bodyPr>
          <a:lstStyle/>
          <a:p>
            <a:r>
              <a:rPr lang="ja-JP" altLang="en-US" sz="700" dirty="0">
                <a:solidFill>
                  <a:schemeClr val="tx1"/>
                </a:solidFill>
              </a:rPr>
              <a:t>出典：地理院地図</a:t>
            </a:r>
            <a:endParaRPr kumimoji="1" lang="ja-JP" altLang="en-US" sz="700" dirty="0">
              <a:solidFill>
                <a:schemeClr val="tx1"/>
              </a:solidFill>
            </a:endParaRPr>
          </a:p>
        </p:txBody>
      </p:sp>
      <p:sp>
        <p:nvSpPr>
          <p:cNvPr id="28" name="フリーフォーム: 図形 27">
            <a:extLst>
              <a:ext uri="{FF2B5EF4-FFF2-40B4-BE49-F238E27FC236}">
                <a16:creationId xmlns:a16="http://schemas.microsoft.com/office/drawing/2014/main" id="{E50ED98F-75E3-72E6-CB87-78B89526787F}"/>
              </a:ext>
            </a:extLst>
          </p:cNvPr>
          <p:cNvSpPr/>
          <p:nvPr/>
        </p:nvSpPr>
        <p:spPr>
          <a:xfrm>
            <a:off x="6567488" y="5447109"/>
            <a:ext cx="788193" cy="1263254"/>
          </a:xfrm>
          <a:custGeom>
            <a:avLst/>
            <a:gdLst>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 name="connsiteX0" fmla="*/ 0 w 788193"/>
              <a:gd name="connsiteY0" fmla="*/ 0 h 1263254"/>
              <a:gd name="connsiteX1" fmla="*/ 52387 w 788193"/>
              <a:gd name="connsiteY1" fmla="*/ 83344 h 1263254"/>
              <a:gd name="connsiteX2" fmla="*/ 116681 w 788193"/>
              <a:gd name="connsiteY2" fmla="*/ 114300 h 1263254"/>
              <a:gd name="connsiteX3" fmla="*/ 129778 w 788193"/>
              <a:gd name="connsiteY3" fmla="*/ 151210 h 1263254"/>
              <a:gd name="connsiteX4" fmla="*/ 111918 w 788193"/>
              <a:gd name="connsiteY4" fmla="*/ 226219 h 1263254"/>
              <a:gd name="connsiteX5" fmla="*/ 144065 w 788193"/>
              <a:gd name="connsiteY5" fmla="*/ 277416 h 1263254"/>
              <a:gd name="connsiteX6" fmla="*/ 272653 w 788193"/>
              <a:gd name="connsiteY6" fmla="*/ 336947 h 1263254"/>
              <a:gd name="connsiteX7" fmla="*/ 340518 w 788193"/>
              <a:gd name="connsiteY7" fmla="*/ 436960 h 1263254"/>
              <a:gd name="connsiteX8" fmla="*/ 428625 w 788193"/>
              <a:gd name="connsiteY8" fmla="*/ 485775 h 1263254"/>
              <a:gd name="connsiteX9" fmla="*/ 531018 w 788193"/>
              <a:gd name="connsiteY9" fmla="*/ 565547 h 1263254"/>
              <a:gd name="connsiteX10" fmla="*/ 609600 w 788193"/>
              <a:gd name="connsiteY10" fmla="*/ 628650 h 1263254"/>
              <a:gd name="connsiteX11" fmla="*/ 628650 w 788193"/>
              <a:gd name="connsiteY11" fmla="*/ 744141 h 1263254"/>
              <a:gd name="connsiteX12" fmla="*/ 659606 w 788193"/>
              <a:gd name="connsiteY12" fmla="*/ 889397 h 1263254"/>
              <a:gd name="connsiteX13" fmla="*/ 645318 w 788193"/>
              <a:gd name="connsiteY13" fmla="*/ 971550 h 1263254"/>
              <a:gd name="connsiteX14" fmla="*/ 716756 w 788193"/>
              <a:gd name="connsiteY14" fmla="*/ 1035844 h 1263254"/>
              <a:gd name="connsiteX15" fmla="*/ 747712 w 788193"/>
              <a:gd name="connsiteY15" fmla="*/ 1129904 h 1263254"/>
              <a:gd name="connsiteX16" fmla="*/ 788193 w 788193"/>
              <a:gd name="connsiteY16" fmla="*/ 1263254 h 126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193" h="1263254">
                <a:moveTo>
                  <a:pt x="0" y="0"/>
                </a:moveTo>
                <a:cubicBezTo>
                  <a:pt x="17462" y="27781"/>
                  <a:pt x="32940" y="64294"/>
                  <a:pt x="52387" y="83344"/>
                </a:cubicBezTo>
                <a:cubicBezTo>
                  <a:pt x="71834" y="102394"/>
                  <a:pt x="103783" y="102989"/>
                  <a:pt x="116681" y="114300"/>
                </a:cubicBezTo>
                <a:lnTo>
                  <a:pt x="129778" y="151210"/>
                </a:lnTo>
                <a:cubicBezTo>
                  <a:pt x="128984" y="169863"/>
                  <a:pt x="109537" y="205185"/>
                  <a:pt x="111918" y="226219"/>
                </a:cubicBezTo>
                <a:cubicBezTo>
                  <a:pt x="114299" y="247253"/>
                  <a:pt x="117276" y="258961"/>
                  <a:pt x="144065" y="277416"/>
                </a:cubicBezTo>
                <a:cubicBezTo>
                  <a:pt x="170854" y="295871"/>
                  <a:pt x="239911" y="310356"/>
                  <a:pt x="272653" y="336947"/>
                </a:cubicBezTo>
                <a:cubicBezTo>
                  <a:pt x="305395" y="363538"/>
                  <a:pt x="314523" y="412155"/>
                  <a:pt x="340518" y="436960"/>
                </a:cubicBezTo>
                <a:cubicBezTo>
                  <a:pt x="366513" y="461765"/>
                  <a:pt x="396875" y="464344"/>
                  <a:pt x="428625" y="485775"/>
                </a:cubicBezTo>
                <a:cubicBezTo>
                  <a:pt x="460375" y="507206"/>
                  <a:pt x="500856" y="541735"/>
                  <a:pt x="531018" y="565547"/>
                </a:cubicBezTo>
                <a:cubicBezTo>
                  <a:pt x="561180" y="589359"/>
                  <a:pt x="593328" y="598884"/>
                  <a:pt x="609600" y="628650"/>
                </a:cubicBezTo>
                <a:cubicBezTo>
                  <a:pt x="625872" y="658416"/>
                  <a:pt x="620316" y="700683"/>
                  <a:pt x="628650" y="744141"/>
                </a:cubicBezTo>
                <a:lnTo>
                  <a:pt x="659606" y="889397"/>
                </a:lnTo>
                <a:cubicBezTo>
                  <a:pt x="662384" y="927298"/>
                  <a:pt x="635793" y="947142"/>
                  <a:pt x="645318" y="971550"/>
                </a:cubicBezTo>
                <a:cubicBezTo>
                  <a:pt x="654843" y="995958"/>
                  <a:pt x="699690" y="1009452"/>
                  <a:pt x="716756" y="1035844"/>
                </a:cubicBezTo>
                <a:cubicBezTo>
                  <a:pt x="733822" y="1062236"/>
                  <a:pt x="735806" y="1092002"/>
                  <a:pt x="747712" y="1129904"/>
                </a:cubicBezTo>
                <a:lnTo>
                  <a:pt x="788193" y="1263254"/>
                </a:ln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FC116A62-1CFC-E757-4D0F-FCECAE10AF5A}"/>
              </a:ext>
            </a:extLst>
          </p:cNvPr>
          <p:cNvSpPr/>
          <p:nvPr/>
        </p:nvSpPr>
        <p:spPr>
          <a:xfrm>
            <a:off x="5350669" y="6076950"/>
            <a:ext cx="150019" cy="762000"/>
          </a:xfrm>
          <a:custGeom>
            <a:avLst/>
            <a:gdLst>
              <a:gd name="connsiteX0" fmla="*/ 150019 w 150019"/>
              <a:gd name="connsiteY0" fmla="*/ 0 h 762000"/>
              <a:gd name="connsiteX1" fmla="*/ 76200 w 150019"/>
              <a:gd name="connsiteY1" fmla="*/ 90488 h 762000"/>
              <a:gd name="connsiteX2" fmla="*/ 76200 w 150019"/>
              <a:gd name="connsiteY2" fmla="*/ 261938 h 762000"/>
              <a:gd name="connsiteX3" fmla="*/ 4762 w 150019"/>
              <a:gd name="connsiteY3" fmla="*/ 364331 h 762000"/>
              <a:gd name="connsiteX4" fmla="*/ 4762 w 150019"/>
              <a:gd name="connsiteY4" fmla="*/ 473869 h 762000"/>
              <a:gd name="connsiteX5" fmla="*/ 54769 w 150019"/>
              <a:gd name="connsiteY5" fmla="*/ 545306 h 762000"/>
              <a:gd name="connsiteX6" fmla="*/ 54769 w 150019"/>
              <a:gd name="connsiteY6" fmla="*/ 669131 h 762000"/>
              <a:gd name="connsiteX7" fmla="*/ 0 w 150019"/>
              <a:gd name="connsiteY7" fmla="*/ 762000 h 762000"/>
              <a:gd name="connsiteX0" fmla="*/ 150019 w 150019"/>
              <a:gd name="connsiteY0" fmla="*/ 0 h 762000"/>
              <a:gd name="connsiteX1" fmla="*/ 76200 w 150019"/>
              <a:gd name="connsiteY1" fmla="*/ 90488 h 762000"/>
              <a:gd name="connsiteX2" fmla="*/ 76200 w 150019"/>
              <a:gd name="connsiteY2" fmla="*/ 261938 h 762000"/>
              <a:gd name="connsiteX3" fmla="*/ 4762 w 150019"/>
              <a:gd name="connsiteY3" fmla="*/ 364331 h 762000"/>
              <a:gd name="connsiteX4" fmla="*/ 4762 w 150019"/>
              <a:gd name="connsiteY4" fmla="*/ 473869 h 762000"/>
              <a:gd name="connsiteX5" fmla="*/ 54769 w 150019"/>
              <a:gd name="connsiteY5" fmla="*/ 545306 h 762000"/>
              <a:gd name="connsiteX6" fmla="*/ 54769 w 150019"/>
              <a:gd name="connsiteY6" fmla="*/ 669131 h 762000"/>
              <a:gd name="connsiteX7" fmla="*/ 0 w 150019"/>
              <a:gd name="connsiteY7" fmla="*/ 762000 h 762000"/>
              <a:gd name="connsiteX0" fmla="*/ 150019 w 150019"/>
              <a:gd name="connsiteY0" fmla="*/ 0 h 762000"/>
              <a:gd name="connsiteX1" fmla="*/ 76200 w 150019"/>
              <a:gd name="connsiteY1" fmla="*/ 90488 h 762000"/>
              <a:gd name="connsiteX2" fmla="*/ 76200 w 150019"/>
              <a:gd name="connsiteY2" fmla="*/ 261938 h 762000"/>
              <a:gd name="connsiteX3" fmla="*/ 4762 w 150019"/>
              <a:gd name="connsiteY3" fmla="*/ 364331 h 762000"/>
              <a:gd name="connsiteX4" fmla="*/ 4762 w 150019"/>
              <a:gd name="connsiteY4" fmla="*/ 473869 h 762000"/>
              <a:gd name="connsiteX5" fmla="*/ 54769 w 150019"/>
              <a:gd name="connsiteY5" fmla="*/ 545306 h 762000"/>
              <a:gd name="connsiteX6" fmla="*/ 54769 w 150019"/>
              <a:gd name="connsiteY6" fmla="*/ 669131 h 762000"/>
              <a:gd name="connsiteX7" fmla="*/ 0 w 150019"/>
              <a:gd name="connsiteY7" fmla="*/ 762000 h 762000"/>
              <a:gd name="connsiteX0" fmla="*/ 150019 w 150019"/>
              <a:gd name="connsiteY0" fmla="*/ 0 h 762000"/>
              <a:gd name="connsiteX1" fmla="*/ 76200 w 150019"/>
              <a:gd name="connsiteY1" fmla="*/ 90488 h 762000"/>
              <a:gd name="connsiteX2" fmla="*/ 76200 w 150019"/>
              <a:gd name="connsiteY2" fmla="*/ 261938 h 762000"/>
              <a:gd name="connsiteX3" fmla="*/ 4762 w 150019"/>
              <a:gd name="connsiteY3" fmla="*/ 364331 h 762000"/>
              <a:gd name="connsiteX4" fmla="*/ 4762 w 150019"/>
              <a:gd name="connsiteY4" fmla="*/ 473869 h 762000"/>
              <a:gd name="connsiteX5" fmla="*/ 54769 w 150019"/>
              <a:gd name="connsiteY5" fmla="*/ 545306 h 762000"/>
              <a:gd name="connsiteX6" fmla="*/ 54769 w 150019"/>
              <a:gd name="connsiteY6" fmla="*/ 669131 h 762000"/>
              <a:gd name="connsiteX7" fmla="*/ 0 w 150019"/>
              <a:gd name="connsiteY7" fmla="*/ 762000 h 762000"/>
              <a:gd name="connsiteX0" fmla="*/ 150019 w 150019"/>
              <a:gd name="connsiteY0" fmla="*/ 0 h 762000"/>
              <a:gd name="connsiteX1" fmla="*/ 76200 w 150019"/>
              <a:gd name="connsiteY1" fmla="*/ 90488 h 762000"/>
              <a:gd name="connsiteX2" fmla="*/ 76200 w 150019"/>
              <a:gd name="connsiteY2" fmla="*/ 261938 h 762000"/>
              <a:gd name="connsiteX3" fmla="*/ 4762 w 150019"/>
              <a:gd name="connsiteY3" fmla="*/ 364331 h 762000"/>
              <a:gd name="connsiteX4" fmla="*/ 4762 w 150019"/>
              <a:gd name="connsiteY4" fmla="*/ 473869 h 762000"/>
              <a:gd name="connsiteX5" fmla="*/ 54769 w 150019"/>
              <a:gd name="connsiteY5" fmla="*/ 545306 h 762000"/>
              <a:gd name="connsiteX6" fmla="*/ 54769 w 150019"/>
              <a:gd name="connsiteY6" fmla="*/ 669131 h 762000"/>
              <a:gd name="connsiteX7" fmla="*/ 0 w 150019"/>
              <a:gd name="connsiteY7" fmla="*/ 762000 h 762000"/>
              <a:gd name="connsiteX0" fmla="*/ 150019 w 150019"/>
              <a:gd name="connsiteY0" fmla="*/ 0 h 762000"/>
              <a:gd name="connsiteX1" fmla="*/ 76200 w 150019"/>
              <a:gd name="connsiteY1" fmla="*/ 90488 h 762000"/>
              <a:gd name="connsiteX2" fmla="*/ 76200 w 150019"/>
              <a:gd name="connsiteY2" fmla="*/ 261938 h 762000"/>
              <a:gd name="connsiteX3" fmla="*/ 4762 w 150019"/>
              <a:gd name="connsiteY3" fmla="*/ 364331 h 762000"/>
              <a:gd name="connsiteX4" fmla="*/ 4762 w 150019"/>
              <a:gd name="connsiteY4" fmla="*/ 473869 h 762000"/>
              <a:gd name="connsiteX5" fmla="*/ 54769 w 150019"/>
              <a:gd name="connsiteY5" fmla="*/ 545306 h 762000"/>
              <a:gd name="connsiteX6" fmla="*/ 54769 w 150019"/>
              <a:gd name="connsiteY6" fmla="*/ 669131 h 762000"/>
              <a:gd name="connsiteX7" fmla="*/ 0 w 150019"/>
              <a:gd name="connsiteY7" fmla="*/ 762000 h 762000"/>
              <a:gd name="connsiteX0" fmla="*/ 150019 w 150019"/>
              <a:gd name="connsiteY0" fmla="*/ 0 h 762000"/>
              <a:gd name="connsiteX1" fmla="*/ 76200 w 150019"/>
              <a:gd name="connsiteY1" fmla="*/ 90488 h 762000"/>
              <a:gd name="connsiteX2" fmla="*/ 76200 w 150019"/>
              <a:gd name="connsiteY2" fmla="*/ 261938 h 762000"/>
              <a:gd name="connsiteX3" fmla="*/ 4762 w 150019"/>
              <a:gd name="connsiteY3" fmla="*/ 364331 h 762000"/>
              <a:gd name="connsiteX4" fmla="*/ 4762 w 150019"/>
              <a:gd name="connsiteY4" fmla="*/ 473869 h 762000"/>
              <a:gd name="connsiteX5" fmla="*/ 54769 w 150019"/>
              <a:gd name="connsiteY5" fmla="*/ 545306 h 762000"/>
              <a:gd name="connsiteX6" fmla="*/ 54769 w 150019"/>
              <a:gd name="connsiteY6" fmla="*/ 669131 h 762000"/>
              <a:gd name="connsiteX7" fmla="*/ 0 w 150019"/>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762000">
                <a:moveTo>
                  <a:pt x="150019" y="0"/>
                </a:moveTo>
                <a:cubicBezTo>
                  <a:pt x="125413" y="30163"/>
                  <a:pt x="88503" y="46832"/>
                  <a:pt x="76200" y="90488"/>
                </a:cubicBezTo>
                <a:cubicBezTo>
                  <a:pt x="63897" y="134144"/>
                  <a:pt x="88106" y="216298"/>
                  <a:pt x="76200" y="261938"/>
                </a:cubicBezTo>
                <a:cubicBezTo>
                  <a:pt x="64294" y="307578"/>
                  <a:pt x="16668" y="329009"/>
                  <a:pt x="4762" y="364331"/>
                </a:cubicBezTo>
                <a:lnTo>
                  <a:pt x="4762" y="473869"/>
                </a:lnTo>
                <a:cubicBezTo>
                  <a:pt x="13096" y="504031"/>
                  <a:pt x="46435" y="512762"/>
                  <a:pt x="54769" y="545306"/>
                </a:cubicBezTo>
                <a:cubicBezTo>
                  <a:pt x="63103" y="577850"/>
                  <a:pt x="63897" y="633015"/>
                  <a:pt x="54769" y="669131"/>
                </a:cubicBezTo>
                <a:cubicBezTo>
                  <a:pt x="45641" y="705247"/>
                  <a:pt x="18256" y="731044"/>
                  <a:pt x="0" y="762000"/>
                </a:cubicBez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048D0C72-E014-C249-EF89-100D1E928970}"/>
              </a:ext>
            </a:extLst>
          </p:cNvPr>
          <p:cNvSpPr/>
          <p:nvPr/>
        </p:nvSpPr>
        <p:spPr>
          <a:xfrm>
            <a:off x="3454401" y="3479800"/>
            <a:ext cx="3917846" cy="2825771"/>
          </a:xfrm>
          <a:custGeom>
            <a:avLst/>
            <a:gdLst>
              <a:gd name="connsiteX0" fmla="*/ 3844925 w 3902075"/>
              <a:gd name="connsiteY0" fmla="*/ 0 h 2825750"/>
              <a:gd name="connsiteX1" fmla="*/ 3790950 w 3902075"/>
              <a:gd name="connsiteY1" fmla="*/ 104775 h 2825750"/>
              <a:gd name="connsiteX2" fmla="*/ 3886200 w 3902075"/>
              <a:gd name="connsiteY2" fmla="*/ 304800 h 2825750"/>
              <a:gd name="connsiteX3" fmla="*/ 3902075 w 3902075"/>
              <a:gd name="connsiteY3" fmla="*/ 822325 h 2825750"/>
              <a:gd name="connsiteX4" fmla="*/ 3673475 w 3902075"/>
              <a:gd name="connsiteY4" fmla="*/ 1069975 h 2825750"/>
              <a:gd name="connsiteX5" fmla="*/ 3482975 w 3902075"/>
              <a:gd name="connsiteY5" fmla="*/ 1498600 h 2825750"/>
              <a:gd name="connsiteX6" fmla="*/ 3479800 w 3902075"/>
              <a:gd name="connsiteY6" fmla="*/ 1755775 h 2825750"/>
              <a:gd name="connsiteX7" fmla="*/ 3327400 w 3902075"/>
              <a:gd name="connsiteY7" fmla="*/ 1828800 h 2825750"/>
              <a:gd name="connsiteX8" fmla="*/ 3025775 w 3902075"/>
              <a:gd name="connsiteY8" fmla="*/ 2273300 h 2825750"/>
              <a:gd name="connsiteX9" fmla="*/ 2657475 w 3902075"/>
              <a:gd name="connsiteY9" fmla="*/ 2403475 h 2825750"/>
              <a:gd name="connsiteX10" fmla="*/ 2520950 w 3902075"/>
              <a:gd name="connsiteY10" fmla="*/ 2301875 h 2825750"/>
              <a:gd name="connsiteX11" fmla="*/ 2273300 w 3902075"/>
              <a:gd name="connsiteY11" fmla="*/ 2381250 h 2825750"/>
              <a:gd name="connsiteX12" fmla="*/ 2136775 w 3902075"/>
              <a:gd name="connsiteY12" fmla="*/ 2390775 h 2825750"/>
              <a:gd name="connsiteX13" fmla="*/ 2003425 w 3902075"/>
              <a:gd name="connsiteY13" fmla="*/ 2616200 h 2825750"/>
              <a:gd name="connsiteX14" fmla="*/ 1841500 w 3902075"/>
              <a:gd name="connsiteY14" fmla="*/ 2574925 h 2825750"/>
              <a:gd name="connsiteX15" fmla="*/ 1660525 w 3902075"/>
              <a:gd name="connsiteY15" fmla="*/ 2619375 h 2825750"/>
              <a:gd name="connsiteX16" fmla="*/ 1536700 w 3902075"/>
              <a:gd name="connsiteY16" fmla="*/ 2562225 h 2825750"/>
              <a:gd name="connsiteX17" fmla="*/ 1539875 w 3902075"/>
              <a:gd name="connsiteY17" fmla="*/ 2384425 h 2825750"/>
              <a:gd name="connsiteX18" fmla="*/ 1120775 w 3902075"/>
              <a:gd name="connsiteY18" fmla="*/ 2495550 h 2825750"/>
              <a:gd name="connsiteX19" fmla="*/ 1012825 w 3902075"/>
              <a:gd name="connsiteY19" fmla="*/ 2606675 h 2825750"/>
              <a:gd name="connsiteX20" fmla="*/ 892175 w 3902075"/>
              <a:gd name="connsiteY20" fmla="*/ 2613025 h 2825750"/>
              <a:gd name="connsiteX21" fmla="*/ 742950 w 3902075"/>
              <a:gd name="connsiteY21" fmla="*/ 2740025 h 2825750"/>
              <a:gd name="connsiteX22" fmla="*/ 422275 w 3902075"/>
              <a:gd name="connsiteY22" fmla="*/ 2825750 h 2825750"/>
              <a:gd name="connsiteX23" fmla="*/ 146050 w 3902075"/>
              <a:gd name="connsiteY23" fmla="*/ 2746375 h 2825750"/>
              <a:gd name="connsiteX24" fmla="*/ 0 w 3902075"/>
              <a:gd name="connsiteY24" fmla="*/ 2571750 h 2825750"/>
              <a:gd name="connsiteX0" fmla="*/ 3844925 w 3902075"/>
              <a:gd name="connsiteY0" fmla="*/ 0 h 2825750"/>
              <a:gd name="connsiteX1" fmla="*/ 3790950 w 3902075"/>
              <a:gd name="connsiteY1" fmla="*/ 104775 h 2825750"/>
              <a:gd name="connsiteX2" fmla="*/ 3886200 w 3902075"/>
              <a:gd name="connsiteY2" fmla="*/ 304800 h 2825750"/>
              <a:gd name="connsiteX3" fmla="*/ 3902075 w 3902075"/>
              <a:gd name="connsiteY3" fmla="*/ 822325 h 2825750"/>
              <a:gd name="connsiteX4" fmla="*/ 3673475 w 3902075"/>
              <a:gd name="connsiteY4" fmla="*/ 1069975 h 2825750"/>
              <a:gd name="connsiteX5" fmla="*/ 3482975 w 3902075"/>
              <a:gd name="connsiteY5" fmla="*/ 1498600 h 2825750"/>
              <a:gd name="connsiteX6" fmla="*/ 3479800 w 3902075"/>
              <a:gd name="connsiteY6" fmla="*/ 1755775 h 2825750"/>
              <a:gd name="connsiteX7" fmla="*/ 3327400 w 3902075"/>
              <a:gd name="connsiteY7" fmla="*/ 1828800 h 2825750"/>
              <a:gd name="connsiteX8" fmla="*/ 3025775 w 3902075"/>
              <a:gd name="connsiteY8" fmla="*/ 2273300 h 2825750"/>
              <a:gd name="connsiteX9" fmla="*/ 2657475 w 3902075"/>
              <a:gd name="connsiteY9" fmla="*/ 2403475 h 2825750"/>
              <a:gd name="connsiteX10" fmla="*/ 2520950 w 3902075"/>
              <a:gd name="connsiteY10" fmla="*/ 2301875 h 2825750"/>
              <a:gd name="connsiteX11" fmla="*/ 2273300 w 3902075"/>
              <a:gd name="connsiteY11" fmla="*/ 2381250 h 2825750"/>
              <a:gd name="connsiteX12" fmla="*/ 2136775 w 3902075"/>
              <a:gd name="connsiteY12" fmla="*/ 2390775 h 2825750"/>
              <a:gd name="connsiteX13" fmla="*/ 2003425 w 3902075"/>
              <a:gd name="connsiteY13" fmla="*/ 2616200 h 2825750"/>
              <a:gd name="connsiteX14" fmla="*/ 1841500 w 3902075"/>
              <a:gd name="connsiteY14" fmla="*/ 2574925 h 2825750"/>
              <a:gd name="connsiteX15" fmla="*/ 1660525 w 3902075"/>
              <a:gd name="connsiteY15" fmla="*/ 2619375 h 2825750"/>
              <a:gd name="connsiteX16" fmla="*/ 1536700 w 3902075"/>
              <a:gd name="connsiteY16" fmla="*/ 2562225 h 2825750"/>
              <a:gd name="connsiteX17" fmla="*/ 1539875 w 3902075"/>
              <a:gd name="connsiteY17" fmla="*/ 2384425 h 2825750"/>
              <a:gd name="connsiteX18" fmla="*/ 1120775 w 3902075"/>
              <a:gd name="connsiteY18" fmla="*/ 2495550 h 2825750"/>
              <a:gd name="connsiteX19" fmla="*/ 1012825 w 3902075"/>
              <a:gd name="connsiteY19" fmla="*/ 2606675 h 2825750"/>
              <a:gd name="connsiteX20" fmla="*/ 892175 w 3902075"/>
              <a:gd name="connsiteY20" fmla="*/ 2613025 h 2825750"/>
              <a:gd name="connsiteX21" fmla="*/ 742950 w 3902075"/>
              <a:gd name="connsiteY21" fmla="*/ 2740025 h 2825750"/>
              <a:gd name="connsiteX22" fmla="*/ 422275 w 3902075"/>
              <a:gd name="connsiteY22" fmla="*/ 2825750 h 2825750"/>
              <a:gd name="connsiteX23" fmla="*/ 146050 w 3902075"/>
              <a:gd name="connsiteY23" fmla="*/ 2746375 h 2825750"/>
              <a:gd name="connsiteX24" fmla="*/ 0 w 3902075"/>
              <a:gd name="connsiteY24" fmla="*/ 2571750 h 2825750"/>
              <a:gd name="connsiteX0" fmla="*/ 3844925 w 3902075"/>
              <a:gd name="connsiteY0" fmla="*/ 0 h 2825750"/>
              <a:gd name="connsiteX1" fmla="*/ 3790950 w 3902075"/>
              <a:gd name="connsiteY1" fmla="*/ 104775 h 2825750"/>
              <a:gd name="connsiteX2" fmla="*/ 3886200 w 3902075"/>
              <a:gd name="connsiteY2" fmla="*/ 304800 h 2825750"/>
              <a:gd name="connsiteX3" fmla="*/ 3902075 w 3902075"/>
              <a:gd name="connsiteY3" fmla="*/ 822325 h 2825750"/>
              <a:gd name="connsiteX4" fmla="*/ 3673475 w 3902075"/>
              <a:gd name="connsiteY4" fmla="*/ 1069975 h 2825750"/>
              <a:gd name="connsiteX5" fmla="*/ 3482975 w 3902075"/>
              <a:gd name="connsiteY5" fmla="*/ 1498600 h 2825750"/>
              <a:gd name="connsiteX6" fmla="*/ 3479800 w 3902075"/>
              <a:gd name="connsiteY6" fmla="*/ 1755775 h 2825750"/>
              <a:gd name="connsiteX7" fmla="*/ 3327400 w 3902075"/>
              <a:gd name="connsiteY7" fmla="*/ 1828800 h 2825750"/>
              <a:gd name="connsiteX8" fmla="*/ 3025775 w 3902075"/>
              <a:gd name="connsiteY8" fmla="*/ 2273300 h 2825750"/>
              <a:gd name="connsiteX9" fmla="*/ 2657475 w 3902075"/>
              <a:gd name="connsiteY9" fmla="*/ 2403475 h 2825750"/>
              <a:gd name="connsiteX10" fmla="*/ 2520950 w 3902075"/>
              <a:gd name="connsiteY10" fmla="*/ 2301875 h 2825750"/>
              <a:gd name="connsiteX11" fmla="*/ 2273300 w 3902075"/>
              <a:gd name="connsiteY11" fmla="*/ 2381250 h 2825750"/>
              <a:gd name="connsiteX12" fmla="*/ 2136775 w 3902075"/>
              <a:gd name="connsiteY12" fmla="*/ 2390775 h 2825750"/>
              <a:gd name="connsiteX13" fmla="*/ 2003425 w 3902075"/>
              <a:gd name="connsiteY13" fmla="*/ 2616200 h 2825750"/>
              <a:gd name="connsiteX14" fmla="*/ 1841500 w 3902075"/>
              <a:gd name="connsiteY14" fmla="*/ 2574925 h 2825750"/>
              <a:gd name="connsiteX15" fmla="*/ 1660525 w 3902075"/>
              <a:gd name="connsiteY15" fmla="*/ 2619375 h 2825750"/>
              <a:gd name="connsiteX16" fmla="*/ 1536700 w 3902075"/>
              <a:gd name="connsiteY16" fmla="*/ 2562225 h 2825750"/>
              <a:gd name="connsiteX17" fmla="*/ 1539875 w 3902075"/>
              <a:gd name="connsiteY17" fmla="*/ 2384425 h 2825750"/>
              <a:gd name="connsiteX18" fmla="*/ 1120775 w 3902075"/>
              <a:gd name="connsiteY18" fmla="*/ 2495550 h 2825750"/>
              <a:gd name="connsiteX19" fmla="*/ 1012825 w 3902075"/>
              <a:gd name="connsiteY19" fmla="*/ 2606675 h 2825750"/>
              <a:gd name="connsiteX20" fmla="*/ 892175 w 3902075"/>
              <a:gd name="connsiteY20" fmla="*/ 2613025 h 2825750"/>
              <a:gd name="connsiteX21" fmla="*/ 742950 w 3902075"/>
              <a:gd name="connsiteY21" fmla="*/ 2740025 h 2825750"/>
              <a:gd name="connsiteX22" fmla="*/ 422275 w 3902075"/>
              <a:gd name="connsiteY22" fmla="*/ 2825750 h 2825750"/>
              <a:gd name="connsiteX23" fmla="*/ 146050 w 3902075"/>
              <a:gd name="connsiteY23" fmla="*/ 2746375 h 2825750"/>
              <a:gd name="connsiteX24" fmla="*/ 0 w 3902075"/>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39875 w 3917846"/>
              <a:gd name="connsiteY17" fmla="*/ 2384425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49400 w 3917846"/>
              <a:gd name="connsiteY17" fmla="*/ 2429669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49400 w 3917846"/>
              <a:gd name="connsiteY17" fmla="*/ 2429669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49400 w 3917846"/>
              <a:gd name="connsiteY17" fmla="*/ 2429669 h 2825750"/>
              <a:gd name="connsiteX18" fmla="*/ 1120775 w 3917846"/>
              <a:gd name="connsiteY18" fmla="*/ 2495550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49400 w 3917846"/>
              <a:gd name="connsiteY17" fmla="*/ 2429669 h 2825750"/>
              <a:gd name="connsiteX18" fmla="*/ 1168400 w 3917846"/>
              <a:gd name="connsiteY18" fmla="*/ 2501503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50"/>
              <a:gd name="connsiteX1" fmla="*/ 3790950 w 3917846"/>
              <a:gd name="connsiteY1" fmla="*/ 104775 h 2825750"/>
              <a:gd name="connsiteX2" fmla="*/ 3886200 w 3917846"/>
              <a:gd name="connsiteY2" fmla="*/ 304800 h 2825750"/>
              <a:gd name="connsiteX3" fmla="*/ 3902075 w 3917846"/>
              <a:gd name="connsiteY3" fmla="*/ 822325 h 2825750"/>
              <a:gd name="connsiteX4" fmla="*/ 3673475 w 3917846"/>
              <a:gd name="connsiteY4" fmla="*/ 1069975 h 2825750"/>
              <a:gd name="connsiteX5" fmla="*/ 3482975 w 3917846"/>
              <a:gd name="connsiteY5" fmla="*/ 1498600 h 2825750"/>
              <a:gd name="connsiteX6" fmla="*/ 3479800 w 3917846"/>
              <a:gd name="connsiteY6" fmla="*/ 1755775 h 2825750"/>
              <a:gd name="connsiteX7" fmla="*/ 3327400 w 3917846"/>
              <a:gd name="connsiteY7" fmla="*/ 1828800 h 2825750"/>
              <a:gd name="connsiteX8" fmla="*/ 3025775 w 3917846"/>
              <a:gd name="connsiteY8" fmla="*/ 2273300 h 2825750"/>
              <a:gd name="connsiteX9" fmla="*/ 2657475 w 3917846"/>
              <a:gd name="connsiteY9" fmla="*/ 2403475 h 2825750"/>
              <a:gd name="connsiteX10" fmla="*/ 2520950 w 3917846"/>
              <a:gd name="connsiteY10" fmla="*/ 2301875 h 2825750"/>
              <a:gd name="connsiteX11" fmla="*/ 2273300 w 3917846"/>
              <a:gd name="connsiteY11" fmla="*/ 2381250 h 2825750"/>
              <a:gd name="connsiteX12" fmla="*/ 2136775 w 3917846"/>
              <a:gd name="connsiteY12" fmla="*/ 2390775 h 2825750"/>
              <a:gd name="connsiteX13" fmla="*/ 2003425 w 3917846"/>
              <a:gd name="connsiteY13" fmla="*/ 2616200 h 2825750"/>
              <a:gd name="connsiteX14" fmla="*/ 1841500 w 3917846"/>
              <a:gd name="connsiteY14" fmla="*/ 2574925 h 2825750"/>
              <a:gd name="connsiteX15" fmla="*/ 1660525 w 3917846"/>
              <a:gd name="connsiteY15" fmla="*/ 2619375 h 2825750"/>
              <a:gd name="connsiteX16" fmla="*/ 1536700 w 3917846"/>
              <a:gd name="connsiteY16" fmla="*/ 2562225 h 2825750"/>
              <a:gd name="connsiteX17" fmla="*/ 1549400 w 3917846"/>
              <a:gd name="connsiteY17" fmla="*/ 2429669 h 2825750"/>
              <a:gd name="connsiteX18" fmla="*/ 1168400 w 3917846"/>
              <a:gd name="connsiteY18" fmla="*/ 2501503 h 2825750"/>
              <a:gd name="connsiteX19" fmla="*/ 1012825 w 3917846"/>
              <a:gd name="connsiteY19" fmla="*/ 2606675 h 2825750"/>
              <a:gd name="connsiteX20" fmla="*/ 892175 w 3917846"/>
              <a:gd name="connsiteY20" fmla="*/ 2613025 h 2825750"/>
              <a:gd name="connsiteX21" fmla="*/ 742950 w 3917846"/>
              <a:gd name="connsiteY21" fmla="*/ 2740025 h 2825750"/>
              <a:gd name="connsiteX22" fmla="*/ 422275 w 3917846"/>
              <a:gd name="connsiteY22" fmla="*/ 2825750 h 2825750"/>
              <a:gd name="connsiteX23" fmla="*/ 146050 w 3917846"/>
              <a:gd name="connsiteY23" fmla="*/ 2746375 h 2825750"/>
              <a:gd name="connsiteX24" fmla="*/ 0 w 3917846"/>
              <a:gd name="connsiteY24" fmla="*/ 2571750 h 2825750"/>
              <a:gd name="connsiteX0" fmla="*/ 3844925 w 3917846"/>
              <a:gd name="connsiteY0" fmla="*/ 0 h 2825771"/>
              <a:gd name="connsiteX1" fmla="*/ 3790950 w 3917846"/>
              <a:gd name="connsiteY1" fmla="*/ 104775 h 2825771"/>
              <a:gd name="connsiteX2" fmla="*/ 3886200 w 3917846"/>
              <a:gd name="connsiteY2" fmla="*/ 304800 h 2825771"/>
              <a:gd name="connsiteX3" fmla="*/ 3902075 w 3917846"/>
              <a:gd name="connsiteY3" fmla="*/ 822325 h 2825771"/>
              <a:gd name="connsiteX4" fmla="*/ 3673475 w 3917846"/>
              <a:gd name="connsiteY4" fmla="*/ 1069975 h 2825771"/>
              <a:gd name="connsiteX5" fmla="*/ 3482975 w 3917846"/>
              <a:gd name="connsiteY5" fmla="*/ 1498600 h 2825771"/>
              <a:gd name="connsiteX6" fmla="*/ 3479800 w 3917846"/>
              <a:gd name="connsiteY6" fmla="*/ 1755775 h 2825771"/>
              <a:gd name="connsiteX7" fmla="*/ 3327400 w 3917846"/>
              <a:gd name="connsiteY7" fmla="*/ 1828800 h 2825771"/>
              <a:gd name="connsiteX8" fmla="*/ 3025775 w 3917846"/>
              <a:gd name="connsiteY8" fmla="*/ 2273300 h 2825771"/>
              <a:gd name="connsiteX9" fmla="*/ 2657475 w 3917846"/>
              <a:gd name="connsiteY9" fmla="*/ 2403475 h 2825771"/>
              <a:gd name="connsiteX10" fmla="*/ 2520950 w 3917846"/>
              <a:gd name="connsiteY10" fmla="*/ 2301875 h 2825771"/>
              <a:gd name="connsiteX11" fmla="*/ 2273300 w 3917846"/>
              <a:gd name="connsiteY11" fmla="*/ 2381250 h 2825771"/>
              <a:gd name="connsiteX12" fmla="*/ 2136775 w 3917846"/>
              <a:gd name="connsiteY12" fmla="*/ 2390775 h 2825771"/>
              <a:gd name="connsiteX13" fmla="*/ 2003425 w 3917846"/>
              <a:gd name="connsiteY13" fmla="*/ 2616200 h 2825771"/>
              <a:gd name="connsiteX14" fmla="*/ 1841500 w 3917846"/>
              <a:gd name="connsiteY14" fmla="*/ 2574925 h 2825771"/>
              <a:gd name="connsiteX15" fmla="*/ 1660525 w 3917846"/>
              <a:gd name="connsiteY15" fmla="*/ 2619375 h 2825771"/>
              <a:gd name="connsiteX16" fmla="*/ 1536700 w 3917846"/>
              <a:gd name="connsiteY16" fmla="*/ 2562225 h 2825771"/>
              <a:gd name="connsiteX17" fmla="*/ 1549400 w 3917846"/>
              <a:gd name="connsiteY17" fmla="*/ 2429669 h 2825771"/>
              <a:gd name="connsiteX18" fmla="*/ 1168400 w 3917846"/>
              <a:gd name="connsiteY18" fmla="*/ 2501503 h 2825771"/>
              <a:gd name="connsiteX19" fmla="*/ 1012825 w 3917846"/>
              <a:gd name="connsiteY19" fmla="*/ 2606675 h 2825771"/>
              <a:gd name="connsiteX20" fmla="*/ 892175 w 3917846"/>
              <a:gd name="connsiteY20" fmla="*/ 2613025 h 2825771"/>
              <a:gd name="connsiteX21" fmla="*/ 742950 w 3917846"/>
              <a:gd name="connsiteY21" fmla="*/ 2740025 h 2825771"/>
              <a:gd name="connsiteX22" fmla="*/ 422275 w 3917846"/>
              <a:gd name="connsiteY22" fmla="*/ 2825750 h 2825771"/>
              <a:gd name="connsiteX23" fmla="*/ 146050 w 3917846"/>
              <a:gd name="connsiteY23" fmla="*/ 2746375 h 2825771"/>
              <a:gd name="connsiteX24" fmla="*/ 0 w 3917846"/>
              <a:gd name="connsiteY24" fmla="*/ 2571750 h 282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17846" h="2825771">
                <a:moveTo>
                  <a:pt x="3844925" y="0"/>
                </a:moveTo>
                <a:cubicBezTo>
                  <a:pt x="3826933" y="34925"/>
                  <a:pt x="3784071" y="53975"/>
                  <a:pt x="3790950" y="104775"/>
                </a:cubicBezTo>
                <a:cubicBezTo>
                  <a:pt x="3797829" y="155575"/>
                  <a:pt x="3867679" y="185208"/>
                  <a:pt x="3886200" y="304800"/>
                </a:cubicBezTo>
                <a:cubicBezTo>
                  <a:pt x="3904721" y="424392"/>
                  <a:pt x="3937529" y="694796"/>
                  <a:pt x="3902075" y="822325"/>
                </a:cubicBezTo>
                <a:cubicBezTo>
                  <a:pt x="3866621" y="949854"/>
                  <a:pt x="3743325" y="957263"/>
                  <a:pt x="3673475" y="1069975"/>
                </a:cubicBezTo>
                <a:cubicBezTo>
                  <a:pt x="3603625" y="1182687"/>
                  <a:pt x="3515254" y="1384300"/>
                  <a:pt x="3482975" y="1498600"/>
                </a:cubicBezTo>
                <a:cubicBezTo>
                  <a:pt x="3481917" y="1584325"/>
                  <a:pt x="3480858" y="1670050"/>
                  <a:pt x="3479800" y="1755775"/>
                </a:cubicBezTo>
                <a:cubicBezTo>
                  <a:pt x="3453871" y="1810808"/>
                  <a:pt x="3403071" y="1742546"/>
                  <a:pt x="3327400" y="1828800"/>
                </a:cubicBezTo>
                <a:cubicBezTo>
                  <a:pt x="3251729" y="1915054"/>
                  <a:pt x="3137429" y="2177521"/>
                  <a:pt x="3025775" y="2273300"/>
                </a:cubicBezTo>
                <a:cubicBezTo>
                  <a:pt x="2914121" y="2369079"/>
                  <a:pt x="2741612" y="2398713"/>
                  <a:pt x="2657475" y="2403475"/>
                </a:cubicBezTo>
                <a:cubicBezTo>
                  <a:pt x="2573338" y="2408237"/>
                  <a:pt x="2584979" y="2305579"/>
                  <a:pt x="2520950" y="2301875"/>
                </a:cubicBezTo>
                <a:cubicBezTo>
                  <a:pt x="2456921" y="2298171"/>
                  <a:pt x="2337329" y="2366433"/>
                  <a:pt x="2273300" y="2381250"/>
                </a:cubicBezTo>
                <a:cubicBezTo>
                  <a:pt x="2209271" y="2396067"/>
                  <a:pt x="2181754" y="2351617"/>
                  <a:pt x="2136775" y="2390775"/>
                </a:cubicBezTo>
                <a:cubicBezTo>
                  <a:pt x="2091796" y="2429933"/>
                  <a:pt x="2052637" y="2585508"/>
                  <a:pt x="2003425" y="2616200"/>
                </a:cubicBezTo>
                <a:cubicBezTo>
                  <a:pt x="1954213" y="2646892"/>
                  <a:pt x="1898650" y="2574396"/>
                  <a:pt x="1841500" y="2574925"/>
                </a:cubicBezTo>
                <a:cubicBezTo>
                  <a:pt x="1784350" y="2575454"/>
                  <a:pt x="1711325" y="2621492"/>
                  <a:pt x="1660525" y="2619375"/>
                </a:cubicBezTo>
                <a:cubicBezTo>
                  <a:pt x="1609725" y="2617258"/>
                  <a:pt x="1556808" y="2601383"/>
                  <a:pt x="1536700" y="2562225"/>
                </a:cubicBezTo>
                <a:cubicBezTo>
                  <a:pt x="1537758" y="2502958"/>
                  <a:pt x="1548342" y="2488936"/>
                  <a:pt x="1549400" y="2429669"/>
                </a:cubicBezTo>
                <a:cubicBezTo>
                  <a:pt x="1480079" y="2418557"/>
                  <a:pt x="1256242" y="2464461"/>
                  <a:pt x="1168400" y="2501503"/>
                </a:cubicBezTo>
                <a:cubicBezTo>
                  <a:pt x="1078971" y="2531004"/>
                  <a:pt x="1050925" y="2587096"/>
                  <a:pt x="1012825" y="2606675"/>
                </a:cubicBezTo>
                <a:cubicBezTo>
                  <a:pt x="974725" y="2626254"/>
                  <a:pt x="937154" y="2590800"/>
                  <a:pt x="892175" y="2613025"/>
                </a:cubicBezTo>
                <a:lnTo>
                  <a:pt x="742950" y="2740025"/>
                </a:lnTo>
                <a:cubicBezTo>
                  <a:pt x="664633" y="2775479"/>
                  <a:pt x="521758" y="2824692"/>
                  <a:pt x="422275" y="2825750"/>
                </a:cubicBezTo>
                <a:cubicBezTo>
                  <a:pt x="322792" y="2826808"/>
                  <a:pt x="216429" y="2788708"/>
                  <a:pt x="146050" y="2746375"/>
                </a:cubicBezTo>
                <a:lnTo>
                  <a:pt x="0" y="2571750"/>
                </a:lnTo>
              </a:path>
            </a:pathLst>
          </a:custGeom>
          <a:noFill/>
          <a:ln w="3175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2AC36F3D-172E-B6CD-D76E-3BCC17FEC345}"/>
              </a:ext>
            </a:extLst>
          </p:cNvPr>
          <p:cNvSpPr/>
          <p:nvPr/>
        </p:nvSpPr>
        <p:spPr>
          <a:xfrm>
            <a:off x="6575425" y="3478213"/>
            <a:ext cx="1336675" cy="1858962"/>
          </a:xfrm>
          <a:custGeom>
            <a:avLst/>
            <a:gdLst>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41413 w 1336675"/>
              <a:gd name="connsiteY8" fmla="*/ 1557337 h 1858962"/>
              <a:gd name="connsiteX9" fmla="*/ 1152525 w 1336675"/>
              <a:gd name="connsiteY9" fmla="*/ 1754187 h 1858962"/>
              <a:gd name="connsiteX10" fmla="*/ 1273175 w 1336675"/>
              <a:gd name="connsiteY10" fmla="*/ 1844675 h 1858962"/>
              <a:gd name="connsiteX11" fmla="*/ 1336675 w 1336675"/>
              <a:gd name="connsiteY11" fmla="*/ 1858962 h 1858962"/>
              <a:gd name="connsiteX0" fmla="*/ 0 w 1336675"/>
              <a:gd name="connsiteY0" fmla="*/ 0 h 1858962"/>
              <a:gd name="connsiteX1" fmla="*/ 73025 w 1336675"/>
              <a:gd name="connsiteY1" fmla="*/ 314325 h 1858962"/>
              <a:gd name="connsiteX2" fmla="*/ 246063 w 1336675"/>
              <a:gd name="connsiteY2" fmla="*/ 584200 h 1858962"/>
              <a:gd name="connsiteX3" fmla="*/ 312738 w 1336675"/>
              <a:gd name="connsiteY3" fmla="*/ 898525 h 1858962"/>
              <a:gd name="connsiteX4" fmla="*/ 406400 w 1336675"/>
              <a:gd name="connsiteY4" fmla="*/ 1077912 h 1858962"/>
              <a:gd name="connsiteX5" fmla="*/ 414338 w 1336675"/>
              <a:gd name="connsiteY5" fmla="*/ 1196975 h 1858962"/>
              <a:gd name="connsiteX6" fmla="*/ 860425 w 1336675"/>
              <a:gd name="connsiteY6" fmla="*/ 1327150 h 1858962"/>
              <a:gd name="connsiteX7" fmla="*/ 909638 w 1336675"/>
              <a:gd name="connsiteY7" fmla="*/ 1450975 h 1858962"/>
              <a:gd name="connsiteX8" fmla="*/ 1127126 w 1336675"/>
              <a:gd name="connsiteY8" fmla="*/ 1585912 h 1858962"/>
              <a:gd name="connsiteX9" fmla="*/ 1152525 w 1336675"/>
              <a:gd name="connsiteY9" fmla="*/ 1754187 h 1858962"/>
              <a:gd name="connsiteX10" fmla="*/ 1273175 w 1336675"/>
              <a:gd name="connsiteY10" fmla="*/ 1844675 h 1858962"/>
              <a:gd name="connsiteX11" fmla="*/ 1336675 w 1336675"/>
              <a:gd name="connsiteY11" fmla="*/ 1858962 h 185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6675" h="1858962">
                <a:moveTo>
                  <a:pt x="0" y="0"/>
                </a:moveTo>
                <a:cubicBezTo>
                  <a:pt x="24342" y="104775"/>
                  <a:pt x="32014" y="216958"/>
                  <a:pt x="73025" y="314325"/>
                </a:cubicBezTo>
                <a:cubicBezTo>
                  <a:pt x="114036" y="411692"/>
                  <a:pt x="206111" y="486833"/>
                  <a:pt x="246063" y="584200"/>
                </a:cubicBezTo>
                <a:cubicBezTo>
                  <a:pt x="286015" y="681567"/>
                  <a:pt x="286015" y="816240"/>
                  <a:pt x="312738" y="898525"/>
                </a:cubicBezTo>
                <a:cubicBezTo>
                  <a:pt x="339461" y="980810"/>
                  <a:pt x="389467" y="1028170"/>
                  <a:pt x="406400" y="1077912"/>
                </a:cubicBezTo>
                <a:cubicBezTo>
                  <a:pt x="423333" y="1127654"/>
                  <a:pt x="338667" y="1155435"/>
                  <a:pt x="414338" y="1196975"/>
                </a:cubicBezTo>
                <a:cubicBezTo>
                  <a:pt x="490009" y="1238515"/>
                  <a:pt x="777875" y="1284817"/>
                  <a:pt x="860425" y="1327150"/>
                </a:cubicBezTo>
                <a:cubicBezTo>
                  <a:pt x="942975" y="1369483"/>
                  <a:pt x="862807" y="1412611"/>
                  <a:pt x="909638" y="1450975"/>
                </a:cubicBezTo>
                <a:cubicBezTo>
                  <a:pt x="956469" y="1489339"/>
                  <a:pt x="1086645" y="1535377"/>
                  <a:pt x="1127126" y="1585912"/>
                </a:cubicBezTo>
                <a:cubicBezTo>
                  <a:pt x="1167607" y="1636447"/>
                  <a:pt x="1130565" y="1706297"/>
                  <a:pt x="1152525" y="1754187"/>
                </a:cubicBezTo>
                <a:cubicBezTo>
                  <a:pt x="1174485" y="1802077"/>
                  <a:pt x="1242483" y="1827213"/>
                  <a:pt x="1273175" y="1844675"/>
                </a:cubicBezTo>
                <a:lnTo>
                  <a:pt x="1336675" y="1858962"/>
                </a:ln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ED29C8D1-4025-BF9F-351D-F03DF127B115}"/>
              </a:ext>
            </a:extLst>
          </p:cNvPr>
          <p:cNvSpPr/>
          <p:nvPr/>
        </p:nvSpPr>
        <p:spPr>
          <a:xfrm>
            <a:off x="4899026" y="3598863"/>
            <a:ext cx="1141413" cy="1806575"/>
          </a:xfrm>
          <a:custGeom>
            <a:avLst/>
            <a:gdLst>
              <a:gd name="connsiteX0" fmla="*/ 0 w 1141413"/>
              <a:gd name="connsiteY0" fmla="*/ 1806575 h 1806575"/>
              <a:gd name="connsiteX1" fmla="*/ 136525 w 1141413"/>
              <a:gd name="connsiteY1" fmla="*/ 1765300 h 1806575"/>
              <a:gd name="connsiteX2" fmla="*/ 454025 w 1141413"/>
              <a:gd name="connsiteY2" fmla="*/ 1525587 h 1806575"/>
              <a:gd name="connsiteX3" fmla="*/ 911225 w 1141413"/>
              <a:gd name="connsiteY3" fmla="*/ 1136650 h 1806575"/>
              <a:gd name="connsiteX4" fmla="*/ 1131888 w 1141413"/>
              <a:gd name="connsiteY4" fmla="*/ 1000125 h 1806575"/>
              <a:gd name="connsiteX5" fmla="*/ 1141413 w 1141413"/>
              <a:gd name="connsiteY5" fmla="*/ 927100 h 1806575"/>
              <a:gd name="connsiteX6" fmla="*/ 771525 w 1141413"/>
              <a:gd name="connsiteY6" fmla="*/ 166687 h 1806575"/>
              <a:gd name="connsiteX7" fmla="*/ 719138 w 1141413"/>
              <a:gd name="connsiteY7" fmla="*/ 114300 h 1806575"/>
              <a:gd name="connsiteX8" fmla="*/ 484188 w 1141413"/>
              <a:gd name="connsiteY8" fmla="*/ 0 h 1806575"/>
              <a:gd name="connsiteX0" fmla="*/ 0 w 1141413"/>
              <a:gd name="connsiteY0" fmla="*/ 1806575 h 1806575"/>
              <a:gd name="connsiteX1" fmla="*/ 136525 w 1141413"/>
              <a:gd name="connsiteY1" fmla="*/ 1765300 h 1806575"/>
              <a:gd name="connsiteX2" fmla="*/ 454025 w 1141413"/>
              <a:gd name="connsiteY2" fmla="*/ 1525587 h 1806575"/>
              <a:gd name="connsiteX3" fmla="*/ 911225 w 1141413"/>
              <a:gd name="connsiteY3" fmla="*/ 1136650 h 1806575"/>
              <a:gd name="connsiteX4" fmla="*/ 1131888 w 1141413"/>
              <a:gd name="connsiteY4" fmla="*/ 1000125 h 1806575"/>
              <a:gd name="connsiteX5" fmla="*/ 1141413 w 1141413"/>
              <a:gd name="connsiteY5" fmla="*/ 927100 h 1806575"/>
              <a:gd name="connsiteX6" fmla="*/ 771525 w 1141413"/>
              <a:gd name="connsiteY6" fmla="*/ 166687 h 1806575"/>
              <a:gd name="connsiteX7" fmla="*/ 719138 w 1141413"/>
              <a:gd name="connsiteY7" fmla="*/ 114300 h 1806575"/>
              <a:gd name="connsiteX8" fmla="*/ 484188 w 1141413"/>
              <a:gd name="connsiteY8" fmla="*/ 0 h 1806575"/>
              <a:gd name="connsiteX0" fmla="*/ 0 w 1141413"/>
              <a:gd name="connsiteY0" fmla="*/ 1806575 h 1806575"/>
              <a:gd name="connsiteX1" fmla="*/ 136525 w 1141413"/>
              <a:gd name="connsiteY1" fmla="*/ 1765300 h 1806575"/>
              <a:gd name="connsiteX2" fmla="*/ 454025 w 1141413"/>
              <a:gd name="connsiteY2" fmla="*/ 1525587 h 1806575"/>
              <a:gd name="connsiteX3" fmla="*/ 911225 w 1141413"/>
              <a:gd name="connsiteY3" fmla="*/ 1136650 h 1806575"/>
              <a:gd name="connsiteX4" fmla="*/ 1131888 w 1141413"/>
              <a:gd name="connsiteY4" fmla="*/ 1000125 h 1806575"/>
              <a:gd name="connsiteX5" fmla="*/ 1141413 w 1141413"/>
              <a:gd name="connsiteY5" fmla="*/ 927100 h 1806575"/>
              <a:gd name="connsiteX6" fmla="*/ 771525 w 1141413"/>
              <a:gd name="connsiteY6" fmla="*/ 166687 h 1806575"/>
              <a:gd name="connsiteX7" fmla="*/ 719138 w 1141413"/>
              <a:gd name="connsiteY7" fmla="*/ 114300 h 1806575"/>
              <a:gd name="connsiteX8" fmla="*/ 484188 w 1141413"/>
              <a:gd name="connsiteY8" fmla="*/ 0 h 1806575"/>
              <a:gd name="connsiteX0" fmla="*/ 0 w 1175058"/>
              <a:gd name="connsiteY0" fmla="*/ 1806575 h 1806575"/>
              <a:gd name="connsiteX1" fmla="*/ 136525 w 1175058"/>
              <a:gd name="connsiteY1" fmla="*/ 1765300 h 1806575"/>
              <a:gd name="connsiteX2" fmla="*/ 454025 w 1175058"/>
              <a:gd name="connsiteY2" fmla="*/ 1525587 h 1806575"/>
              <a:gd name="connsiteX3" fmla="*/ 911225 w 1175058"/>
              <a:gd name="connsiteY3" fmla="*/ 1136650 h 1806575"/>
              <a:gd name="connsiteX4" fmla="*/ 1131888 w 1175058"/>
              <a:gd name="connsiteY4" fmla="*/ 1000125 h 1806575"/>
              <a:gd name="connsiteX5" fmla="*/ 1141413 w 1175058"/>
              <a:gd name="connsiteY5" fmla="*/ 927100 h 1806575"/>
              <a:gd name="connsiteX6" fmla="*/ 771525 w 1175058"/>
              <a:gd name="connsiteY6" fmla="*/ 166687 h 1806575"/>
              <a:gd name="connsiteX7" fmla="*/ 719138 w 1175058"/>
              <a:gd name="connsiteY7" fmla="*/ 114300 h 1806575"/>
              <a:gd name="connsiteX8" fmla="*/ 484188 w 1175058"/>
              <a:gd name="connsiteY8" fmla="*/ 0 h 1806575"/>
              <a:gd name="connsiteX0" fmla="*/ 0 w 1163786"/>
              <a:gd name="connsiteY0" fmla="*/ 1806575 h 1806575"/>
              <a:gd name="connsiteX1" fmla="*/ 136525 w 1163786"/>
              <a:gd name="connsiteY1" fmla="*/ 1765300 h 1806575"/>
              <a:gd name="connsiteX2" fmla="*/ 454025 w 1163786"/>
              <a:gd name="connsiteY2" fmla="*/ 1525587 h 1806575"/>
              <a:gd name="connsiteX3" fmla="*/ 911225 w 1163786"/>
              <a:gd name="connsiteY3" fmla="*/ 1136650 h 1806575"/>
              <a:gd name="connsiteX4" fmla="*/ 1087438 w 1163786"/>
              <a:gd name="connsiteY4" fmla="*/ 1019175 h 1806575"/>
              <a:gd name="connsiteX5" fmla="*/ 1141413 w 1163786"/>
              <a:gd name="connsiteY5" fmla="*/ 927100 h 1806575"/>
              <a:gd name="connsiteX6" fmla="*/ 771525 w 1163786"/>
              <a:gd name="connsiteY6" fmla="*/ 166687 h 1806575"/>
              <a:gd name="connsiteX7" fmla="*/ 719138 w 1163786"/>
              <a:gd name="connsiteY7" fmla="*/ 114300 h 1806575"/>
              <a:gd name="connsiteX8" fmla="*/ 484188 w 1163786"/>
              <a:gd name="connsiteY8" fmla="*/ 0 h 1806575"/>
              <a:gd name="connsiteX0" fmla="*/ 0 w 1171113"/>
              <a:gd name="connsiteY0" fmla="*/ 1806575 h 1806575"/>
              <a:gd name="connsiteX1" fmla="*/ 136525 w 1171113"/>
              <a:gd name="connsiteY1" fmla="*/ 1765300 h 1806575"/>
              <a:gd name="connsiteX2" fmla="*/ 454025 w 1171113"/>
              <a:gd name="connsiteY2" fmla="*/ 1525587 h 1806575"/>
              <a:gd name="connsiteX3" fmla="*/ 911225 w 1171113"/>
              <a:gd name="connsiteY3" fmla="*/ 1136650 h 1806575"/>
              <a:gd name="connsiteX4" fmla="*/ 1087438 w 1171113"/>
              <a:gd name="connsiteY4" fmla="*/ 1019175 h 1806575"/>
              <a:gd name="connsiteX5" fmla="*/ 1136649 w 1171113"/>
              <a:gd name="connsiteY5" fmla="*/ 989012 h 1806575"/>
              <a:gd name="connsiteX6" fmla="*/ 1141413 w 1171113"/>
              <a:gd name="connsiteY6" fmla="*/ 927100 h 1806575"/>
              <a:gd name="connsiteX7" fmla="*/ 771525 w 1171113"/>
              <a:gd name="connsiteY7" fmla="*/ 166687 h 1806575"/>
              <a:gd name="connsiteX8" fmla="*/ 719138 w 1171113"/>
              <a:gd name="connsiteY8" fmla="*/ 114300 h 1806575"/>
              <a:gd name="connsiteX9" fmla="*/ 484188 w 1171113"/>
              <a:gd name="connsiteY9" fmla="*/ 0 h 1806575"/>
              <a:gd name="connsiteX0" fmla="*/ 0 w 1141413"/>
              <a:gd name="connsiteY0" fmla="*/ 1806575 h 1806575"/>
              <a:gd name="connsiteX1" fmla="*/ 136525 w 1141413"/>
              <a:gd name="connsiteY1" fmla="*/ 1765300 h 1806575"/>
              <a:gd name="connsiteX2" fmla="*/ 454025 w 1141413"/>
              <a:gd name="connsiteY2" fmla="*/ 1525587 h 1806575"/>
              <a:gd name="connsiteX3" fmla="*/ 911225 w 1141413"/>
              <a:gd name="connsiteY3" fmla="*/ 1136650 h 1806575"/>
              <a:gd name="connsiteX4" fmla="*/ 1087438 w 1141413"/>
              <a:gd name="connsiteY4" fmla="*/ 1019175 h 1806575"/>
              <a:gd name="connsiteX5" fmla="*/ 1136649 w 1141413"/>
              <a:gd name="connsiteY5" fmla="*/ 989012 h 1806575"/>
              <a:gd name="connsiteX6" fmla="*/ 1141413 w 1141413"/>
              <a:gd name="connsiteY6" fmla="*/ 927100 h 1806575"/>
              <a:gd name="connsiteX7" fmla="*/ 771525 w 1141413"/>
              <a:gd name="connsiteY7" fmla="*/ 166687 h 1806575"/>
              <a:gd name="connsiteX8" fmla="*/ 719138 w 1141413"/>
              <a:gd name="connsiteY8" fmla="*/ 114300 h 1806575"/>
              <a:gd name="connsiteX9" fmla="*/ 484188 w 1141413"/>
              <a:gd name="connsiteY9" fmla="*/ 0 h 1806575"/>
              <a:gd name="connsiteX0" fmla="*/ 0 w 1141413"/>
              <a:gd name="connsiteY0" fmla="*/ 1806575 h 1806575"/>
              <a:gd name="connsiteX1" fmla="*/ 136525 w 1141413"/>
              <a:gd name="connsiteY1" fmla="*/ 1765300 h 1806575"/>
              <a:gd name="connsiteX2" fmla="*/ 454025 w 1141413"/>
              <a:gd name="connsiteY2" fmla="*/ 1525587 h 1806575"/>
              <a:gd name="connsiteX3" fmla="*/ 911225 w 1141413"/>
              <a:gd name="connsiteY3" fmla="*/ 1136650 h 1806575"/>
              <a:gd name="connsiteX4" fmla="*/ 1087438 w 1141413"/>
              <a:gd name="connsiteY4" fmla="*/ 1019175 h 1806575"/>
              <a:gd name="connsiteX5" fmla="*/ 1136649 w 1141413"/>
              <a:gd name="connsiteY5" fmla="*/ 989012 h 1806575"/>
              <a:gd name="connsiteX6" fmla="*/ 1141413 w 1141413"/>
              <a:gd name="connsiteY6" fmla="*/ 927100 h 1806575"/>
              <a:gd name="connsiteX7" fmla="*/ 771525 w 1141413"/>
              <a:gd name="connsiteY7" fmla="*/ 166687 h 1806575"/>
              <a:gd name="connsiteX8" fmla="*/ 719138 w 1141413"/>
              <a:gd name="connsiteY8" fmla="*/ 114300 h 1806575"/>
              <a:gd name="connsiteX9" fmla="*/ 484188 w 1141413"/>
              <a:gd name="connsiteY9" fmla="*/ 0 h 180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13" h="1806575">
                <a:moveTo>
                  <a:pt x="0" y="1806575"/>
                </a:moveTo>
                <a:lnTo>
                  <a:pt x="136525" y="1765300"/>
                </a:lnTo>
                <a:lnTo>
                  <a:pt x="454025" y="1525587"/>
                </a:lnTo>
                <a:cubicBezTo>
                  <a:pt x="583142" y="1420812"/>
                  <a:pt x="805656" y="1221052"/>
                  <a:pt x="911225" y="1136650"/>
                </a:cubicBezTo>
                <a:lnTo>
                  <a:pt x="1087438" y="1019175"/>
                </a:lnTo>
                <a:cubicBezTo>
                  <a:pt x="1129242" y="996421"/>
                  <a:pt x="1127653" y="1004358"/>
                  <a:pt x="1136649" y="989012"/>
                </a:cubicBezTo>
                <a:lnTo>
                  <a:pt x="1141413" y="927100"/>
                </a:lnTo>
                <a:cubicBezTo>
                  <a:pt x="1076326" y="788194"/>
                  <a:pt x="841904" y="302154"/>
                  <a:pt x="771525" y="166687"/>
                </a:cubicBezTo>
                <a:lnTo>
                  <a:pt x="719138" y="114300"/>
                </a:lnTo>
                <a:cubicBezTo>
                  <a:pt x="671249" y="86519"/>
                  <a:pt x="562505" y="38100"/>
                  <a:pt x="484188" y="0"/>
                </a:cubicBez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8C5B6C61-FA7C-337A-0E0F-A01A209CCF6F}"/>
              </a:ext>
            </a:extLst>
          </p:cNvPr>
          <p:cNvSpPr/>
          <p:nvPr/>
        </p:nvSpPr>
        <p:spPr>
          <a:xfrm>
            <a:off x="4167188" y="4731544"/>
            <a:ext cx="814387" cy="1162050"/>
          </a:xfrm>
          <a:custGeom>
            <a:avLst/>
            <a:gdLst>
              <a:gd name="connsiteX0" fmla="*/ 0 w 814387"/>
              <a:gd name="connsiteY0" fmla="*/ 0 h 1162050"/>
              <a:gd name="connsiteX1" fmla="*/ 428625 w 814387"/>
              <a:gd name="connsiteY1" fmla="*/ 347662 h 1162050"/>
              <a:gd name="connsiteX2" fmla="*/ 521493 w 814387"/>
              <a:gd name="connsiteY2" fmla="*/ 340519 h 1162050"/>
              <a:gd name="connsiteX3" fmla="*/ 697706 w 814387"/>
              <a:gd name="connsiteY3" fmla="*/ 540544 h 1162050"/>
              <a:gd name="connsiteX4" fmla="*/ 795337 w 814387"/>
              <a:gd name="connsiteY4" fmla="*/ 823912 h 1162050"/>
              <a:gd name="connsiteX5" fmla="*/ 814387 w 814387"/>
              <a:gd name="connsiteY5" fmla="*/ 1162050 h 1162050"/>
              <a:gd name="connsiteX0" fmla="*/ 0 w 814387"/>
              <a:gd name="connsiteY0" fmla="*/ 0 h 1162050"/>
              <a:gd name="connsiteX1" fmla="*/ 428625 w 814387"/>
              <a:gd name="connsiteY1" fmla="*/ 347662 h 1162050"/>
              <a:gd name="connsiteX2" fmla="*/ 521493 w 814387"/>
              <a:gd name="connsiteY2" fmla="*/ 340519 h 1162050"/>
              <a:gd name="connsiteX3" fmla="*/ 697706 w 814387"/>
              <a:gd name="connsiteY3" fmla="*/ 540544 h 1162050"/>
              <a:gd name="connsiteX4" fmla="*/ 795337 w 814387"/>
              <a:gd name="connsiteY4" fmla="*/ 823912 h 1162050"/>
              <a:gd name="connsiteX5" fmla="*/ 814387 w 814387"/>
              <a:gd name="connsiteY5" fmla="*/ 1162050 h 1162050"/>
              <a:gd name="connsiteX0" fmla="*/ 0 w 814387"/>
              <a:gd name="connsiteY0" fmla="*/ 0 h 1162050"/>
              <a:gd name="connsiteX1" fmla="*/ 428625 w 814387"/>
              <a:gd name="connsiteY1" fmla="*/ 347662 h 1162050"/>
              <a:gd name="connsiteX2" fmla="*/ 521493 w 814387"/>
              <a:gd name="connsiteY2" fmla="*/ 340519 h 1162050"/>
              <a:gd name="connsiteX3" fmla="*/ 697706 w 814387"/>
              <a:gd name="connsiteY3" fmla="*/ 540544 h 1162050"/>
              <a:gd name="connsiteX4" fmla="*/ 795337 w 814387"/>
              <a:gd name="connsiteY4" fmla="*/ 823912 h 1162050"/>
              <a:gd name="connsiteX5" fmla="*/ 814387 w 814387"/>
              <a:gd name="connsiteY5" fmla="*/ 1162050 h 1162050"/>
              <a:gd name="connsiteX0" fmla="*/ 0 w 814387"/>
              <a:gd name="connsiteY0" fmla="*/ 0 h 1162050"/>
              <a:gd name="connsiteX1" fmla="*/ 428625 w 814387"/>
              <a:gd name="connsiteY1" fmla="*/ 347662 h 1162050"/>
              <a:gd name="connsiteX2" fmla="*/ 521493 w 814387"/>
              <a:gd name="connsiteY2" fmla="*/ 340519 h 1162050"/>
              <a:gd name="connsiteX3" fmla="*/ 697706 w 814387"/>
              <a:gd name="connsiteY3" fmla="*/ 540544 h 1162050"/>
              <a:gd name="connsiteX4" fmla="*/ 795337 w 814387"/>
              <a:gd name="connsiteY4" fmla="*/ 823912 h 1162050"/>
              <a:gd name="connsiteX5" fmla="*/ 814387 w 814387"/>
              <a:gd name="connsiteY5" fmla="*/ 1162050 h 1162050"/>
              <a:gd name="connsiteX0" fmla="*/ 0 w 814387"/>
              <a:gd name="connsiteY0" fmla="*/ 0 h 1162050"/>
              <a:gd name="connsiteX1" fmla="*/ 428625 w 814387"/>
              <a:gd name="connsiteY1" fmla="*/ 347662 h 1162050"/>
              <a:gd name="connsiteX2" fmla="*/ 521493 w 814387"/>
              <a:gd name="connsiteY2" fmla="*/ 340519 h 1162050"/>
              <a:gd name="connsiteX3" fmla="*/ 697706 w 814387"/>
              <a:gd name="connsiteY3" fmla="*/ 540544 h 1162050"/>
              <a:gd name="connsiteX4" fmla="*/ 795337 w 814387"/>
              <a:gd name="connsiteY4" fmla="*/ 823912 h 1162050"/>
              <a:gd name="connsiteX5" fmla="*/ 814387 w 814387"/>
              <a:gd name="connsiteY5" fmla="*/ 1162050 h 1162050"/>
              <a:gd name="connsiteX0" fmla="*/ 0 w 814387"/>
              <a:gd name="connsiteY0" fmla="*/ 0 h 1162050"/>
              <a:gd name="connsiteX1" fmla="*/ 428625 w 814387"/>
              <a:gd name="connsiteY1" fmla="*/ 347662 h 1162050"/>
              <a:gd name="connsiteX2" fmla="*/ 521493 w 814387"/>
              <a:gd name="connsiteY2" fmla="*/ 340519 h 1162050"/>
              <a:gd name="connsiteX3" fmla="*/ 697706 w 814387"/>
              <a:gd name="connsiteY3" fmla="*/ 540544 h 1162050"/>
              <a:gd name="connsiteX4" fmla="*/ 795337 w 814387"/>
              <a:gd name="connsiteY4" fmla="*/ 823912 h 1162050"/>
              <a:gd name="connsiteX5" fmla="*/ 814387 w 814387"/>
              <a:gd name="connsiteY5" fmla="*/ 116205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387" h="1162050">
                <a:moveTo>
                  <a:pt x="0" y="0"/>
                </a:moveTo>
                <a:cubicBezTo>
                  <a:pt x="142875" y="115887"/>
                  <a:pt x="341710" y="290909"/>
                  <a:pt x="428625" y="347662"/>
                </a:cubicBezTo>
                <a:cubicBezTo>
                  <a:pt x="515540" y="404415"/>
                  <a:pt x="476646" y="308372"/>
                  <a:pt x="521493" y="340519"/>
                </a:cubicBezTo>
                <a:cubicBezTo>
                  <a:pt x="566340" y="372666"/>
                  <a:pt x="652065" y="459979"/>
                  <a:pt x="697706" y="540544"/>
                </a:cubicBezTo>
                <a:cubicBezTo>
                  <a:pt x="743347" y="621109"/>
                  <a:pt x="775890" y="720328"/>
                  <a:pt x="795337" y="823912"/>
                </a:cubicBezTo>
                <a:cubicBezTo>
                  <a:pt x="814784" y="927496"/>
                  <a:pt x="808037" y="1049337"/>
                  <a:pt x="814387" y="1162050"/>
                </a:cubicBez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5BA341EF-1F25-322B-B902-97C4A003AF8D}"/>
              </a:ext>
            </a:extLst>
          </p:cNvPr>
          <p:cNvSpPr/>
          <p:nvPr/>
        </p:nvSpPr>
        <p:spPr>
          <a:xfrm>
            <a:off x="4966097" y="5642372"/>
            <a:ext cx="85725" cy="15478"/>
          </a:xfrm>
          <a:custGeom>
            <a:avLst/>
            <a:gdLst>
              <a:gd name="connsiteX0" fmla="*/ 0 w 85725"/>
              <a:gd name="connsiteY0" fmla="*/ 15478 h 15478"/>
              <a:gd name="connsiteX1" fmla="*/ 85725 w 85725"/>
              <a:gd name="connsiteY1" fmla="*/ 0 h 15478"/>
            </a:gdLst>
            <a:ahLst/>
            <a:cxnLst>
              <a:cxn ang="0">
                <a:pos x="connsiteX0" y="connsiteY0"/>
              </a:cxn>
              <a:cxn ang="0">
                <a:pos x="connsiteX1" y="connsiteY1"/>
              </a:cxn>
            </a:cxnLst>
            <a:rect l="l" t="t" r="r" b="b"/>
            <a:pathLst>
              <a:path w="85725" h="15478">
                <a:moveTo>
                  <a:pt x="0" y="15478"/>
                </a:moveTo>
                <a:lnTo>
                  <a:pt x="85725" y="0"/>
                </a:lnTo>
              </a:path>
            </a:pathLst>
          </a:custGeom>
          <a:no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CF6D9402-7619-5D0B-1C81-2973AB4BEF00}"/>
              </a:ext>
            </a:extLst>
          </p:cNvPr>
          <p:cNvSpPr/>
          <p:nvPr/>
        </p:nvSpPr>
        <p:spPr>
          <a:xfrm>
            <a:off x="6791325" y="3648075"/>
            <a:ext cx="1122759" cy="382191"/>
          </a:xfrm>
          <a:custGeom>
            <a:avLst/>
            <a:gdLst>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 name="connsiteX0" fmla="*/ 0 w 1122759"/>
              <a:gd name="connsiteY0" fmla="*/ 0 h 382191"/>
              <a:gd name="connsiteX1" fmla="*/ 77391 w 1122759"/>
              <a:gd name="connsiteY1" fmla="*/ 46434 h 382191"/>
              <a:gd name="connsiteX2" fmla="*/ 152400 w 1122759"/>
              <a:gd name="connsiteY2" fmla="*/ 208359 h 382191"/>
              <a:gd name="connsiteX3" fmla="*/ 353616 w 1122759"/>
              <a:gd name="connsiteY3" fmla="*/ 340519 h 382191"/>
              <a:gd name="connsiteX4" fmla="*/ 490538 w 1122759"/>
              <a:gd name="connsiteY4" fmla="*/ 358378 h 382191"/>
              <a:gd name="connsiteX5" fmla="*/ 647700 w 1122759"/>
              <a:gd name="connsiteY5" fmla="*/ 279797 h 382191"/>
              <a:gd name="connsiteX6" fmla="*/ 675084 w 1122759"/>
              <a:gd name="connsiteY6" fmla="*/ 280988 h 382191"/>
              <a:gd name="connsiteX7" fmla="*/ 865584 w 1122759"/>
              <a:gd name="connsiteY7" fmla="*/ 260747 h 382191"/>
              <a:gd name="connsiteX8" fmla="*/ 877491 w 1122759"/>
              <a:gd name="connsiteY8" fmla="*/ 260747 h 382191"/>
              <a:gd name="connsiteX9" fmla="*/ 1122759 w 1122759"/>
              <a:gd name="connsiteY9" fmla="*/ 382191 h 38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2759" h="382191">
                <a:moveTo>
                  <a:pt x="0" y="0"/>
                </a:moveTo>
                <a:cubicBezTo>
                  <a:pt x="25797" y="15478"/>
                  <a:pt x="51991" y="11708"/>
                  <a:pt x="77391" y="46434"/>
                </a:cubicBezTo>
                <a:cubicBezTo>
                  <a:pt x="102791" y="81160"/>
                  <a:pt x="106363" y="159345"/>
                  <a:pt x="152400" y="208359"/>
                </a:cubicBezTo>
                <a:cubicBezTo>
                  <a:pt x="198437" y="257373"/>
                  <a:pt x="297260" y="315516"/>
                  <a:pt x="353616" y="340519"/>
                </a:cubicBezTo>
                <a:cubicBezTo>
                  <a:pt x="409972" y="365522"/>
                  <a:pt x="441524" y="368498"/>
                  <a:pt x="490538" y="358378"/>
                </a:cubicBezTo>
                <a:cubicBezTo>
                  <a:pt x="539552" y="348258"/>
                  <a:pt x="616942" y="292695"/>
                  <a:pt x="647700" y="279797"/>
                </a:cubicBezTo>
                <a:cubicBezTo>
                  <a:pt x="668727" y="281199"/>
                  <a:pt x="659593" y="280988"/>
                  <a:pt x="675084" y="280988"/>
                </a:cubicBezTo>
                <a:cubicBezTo>
                  <a:pt x="711398" y="277813"/>
                  <a:pt x="831850" y="264120"/>
                  <a:pt x="865584" y="260747"/>
                </a:cubicBezTo>
                <a:lnTo>
                  <a:pt x="877491" y="260747"/>
                </a:lnTo>
                <a:cubicBezTo>
                  <a:pt x="920354" y="280988"/>
                  <a:pt x="1041003" y="341710"/>
                  <a:pt x="1122759" y="382191"/>
                </a:cubicBez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9B575FF2-A36F-6A8A-C465-083A812CCB52}"/>
              </a:ext>
            </a:extLst>
          </p:cNvPr>
          <p:cNvSpPr/>
          <p:nvPr/>
        </p:nvSpPr>
        <p:spPr>
          <a:xfrm>
            <a:off x="3317081" y="3479006"/>
            <a:ext cx="1838325" cy="2428875"/>
          </a:xfrm>
          <a:custGeom>
            <a:avLst/>
            <a:gdLst>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 name="connsiteX0" fmla="*/ 1838325 w 1838325"/>
              <a:gd name="connsiteY0" fmla="*/ 0 h 2428875"/>
              <a:gd name="connsiteX1" fmla="*/ 1733550 w 1838325"/>
              <a:gd name="connsiteY1" fmla="*/ 100013 h 2428875"/>
              <a:gd name="connsiteX2" fmla="*/ 1702594 w 1838325"/>
              <a:gd name="connsiteY2" fmla="*/ 223838 h 2428875"/>
              <a:gd name="connsiteX3" fmla="*/ 1616869 w 1838325"/>
              <a:gd name="connsiteY3" fmla="*/ 276225 h 2428875"/>
              <a:gd name="connsiteX4" fmla="*/ 1452563 w 1838325"/>
              <a:gd name="connsiteY4" fmla="*/ 581025 h 2428875"/>
              <a:gd name="connsiteX5" fmla="*/ 1433513 w 1838325"/>
              <a:gd name="connsiteY5" fmla="*/ 664369 h 2428875"/>
              <a:gd name="connsiteX6" fmla="*/ 1202532 w 1838325"/>
              <a:gd name="connsiteY6" fmla="*/ 890588 h 2428875"/>
              <a:gd name="connsiteX7" fmla="*/ 981075 w 1838325"/>
              <a:gd name="connsiteY7" fmla="*/ 947738 h 2428875"/>
              <a:gd name="connsiteX8" fmla="*/ 823913 w 1838325"/>
              <a:gd name="connsiteY8" fmla="*/ 1104900 h 2428875"/>
              <a:gd name="connsiteX9" fmla="*/ 738188 w 1838325"/>
              <a:gd name="connsiteY9" fmla="*/ 1397794 h 2428875"/>
              <a:gd name="connsiteX10" fmla="*/ 702469 w 1838325"/>
              <a:gd name="connsiteY10" fmla="*/ 1593057 h 2428875"/>
              <a:gd name="connsiteX11" fmla="*/ 576263 w 1838325"/>
              <a:gd name="connsiteY11" fmla="*/ 1693069 h 2428875"/>
              <a:gd name="connsiteX12" fmla="*/ 326232 w 1838325"/>
              <a:gd name="connsiteY12" fmla="*/ 2066925 h 2428875"/>
              <a:gd name="connsiteX13" fmla="*/ 197644 w 1838325"/>
              <a:gd name="connsiteY13" fmla="*/ 2083594 h 2428875"/>
              <a:gd name="connsiteX14" fmla="*/ 138113 w 1838325"/>
              <a:gd name="connsiteY14" fmla="*/ 2228850 h 2428875"/>
              <a:gd name="connsiteX15" fmla="*/ 0 w 1838325"/>
              <a:gd name="connsiteY15" fmla="*/ 2428875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8325" h="2428875">
                <a:moveTo>
                  <a:pt x="1838325" y="0"/>
                </a:moveTo>
                <a:cubicBezTo>
                  <a:pt x="1803400" y="33338"/>
                  <a:pt x="1756172" y="62707"/>
                  <a:pt x="1733550" y="100013"/>
                </a:cubicBezTo>
                <a:cubicBezTo>
                  <a:pt x="1710928" y="137319"/>
                  <a:pt x="1722041" y="194470"/>
                  <a:pt x="1702594" y="223838"/>
                </a:cubicBezTo>
                <a:lnTo>
                  <a:pt x="1616869" y="276225"/>
                </a:lnTo>
                <a:cubicBezTo>
                  <a:pt x="1575197" y="335756"/>
                  <a:pt x="1483122" y="516334"/>
                  <a:pt x="1452563" y="581025"/>
                </a:cubicBezTo>
                <a:cubicBezTo>
                  <a:pt x="1422004" y="645716"/>
                  <a:pt x="1475185" y="612775"/>
                  <a:pt x="1433513" y="664369"/>
                </a:cubicBezTo>
                <a:cubicBezTo>
                  <a:pt x="1391841" y="715963"/>
                  <a:pt x="1277938" y="843360"/>
                  <a:pt x="1202532" y="890588"/>
                </a:cubicBezTo>
                <a:cubicBezTo>
                  <a:pt x="1127126" y="937816"/>
                  <a:pt x="1044178" y="912019"/>
                  <a:pt x="981075" y="947738"/>
                </a:cubicBezTo>
                <a:cubicBezTo>
                  <a:pt x="917972" y="983457"/>
                  <a:pt x="864394" y="1029891"/>
                  <a:pt x="823913" y="1104900"/>
                </a:cubicBezTo>
                <a:cubicBezTo>
                  <a:pt x="783432" y="1179909"/>
                  <a:pt x="758429" y="1316435"/>
                  <a:pt x="738188" y="1397794"/>
                </a:cubicBezTo>
                <a:cubicBezTo>
                  <a:pt x="717947" y="1479153"/>
                  <a:pt x="729456" y="1543845"/>
                  <a:pt x="702469" y="1593057"/>
                </a:cubicBezTo>
                <a:cubicBezTo>
                  <a:pt x="675482" y="1642269"/>
                  <a:pt x="638969" y="1614091"/>
                  <a:pt x="576263" y="1693069"/>
                </a:cubicBezTo>
                <a:cubicBezTo>
                  <a:pt x="513557" y="1772047"/>
                  <a:pt x="389335" y="2001837"/>
                  <a:pt x="326232" y="2066925"/>
                </a:cubicBezTo>
                <a:cubicBezTo>
                  <a:pt x="263129" y="2132013"/>
                  <a:pt x="228997" y="2056607"/>
                  <a:pt x="197644" y="2083594"/>
                </a:cubicBezTo>
                <a:cubicBezTo>
                  <a:pt x="166291" y="2110581"/>
                  <a:pt x="171054" y="2171303"/>
                  <a:pt x="138113" y="2228850"/>
                </a:cubicBezTo>
                <a:lnTo>
                  <a:pt x="0" y="2428875"/>
                </a:ln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50B967DF-2F21-0449-FC83-4AF02B061850}"/>
              </a:ext>
            </a:extLst>
          </p:cNvPr>
          <p:cNvSpPr/>
          <p:nvPr/>
        </p:nvSpPr>
        <p:spPr>
          <a:xfrm>
            <a:off x="3290888" y="3479006"/>
            <a:ext cx="2004344" cy="2705100"/>
          </a:xfrm>
          <a:custGeom>
            <a:avLst/>
            <a:gdLst>
              <a:gd name="connsiteX0" fmla="*/ 1983581 w 1997868"/>
              <a:gd name="connsiteY0" fmla="*/ 0 h 2705100"/>
              <a:gd name="connsiteX1" fmla="*/ 1997868 w 1997868"/>
              <a:gd name="connsiteY1" fmla="*/ 216694 h 2705100"/>
              <a:gd name="connsiteX2" fmla="*/ 1869281 w 1997868"/>
              <a:gd name="connsiteY2" fmla="*/ 428625 h 2705100"/>
              <a:gd name="connsiteX3" fmla="*/ 1857375 w 1997868"/>
              <a:gd name="connsiteY3" fmla="*/ 640557 h 2705100"/>
              <a:gd name="connsiteX4" fmla="*/ 1512093 w 1997868"/>
              <a:gd name="connsiteY4" fmla="*/ 1057275 h 2705100"/>
              <a:gd name="connsiteX5" fmla="*/ 1481137 w 1997868"/>
              <a:gd name="connsiteY5" fmla="*/ 1216819 h 2705100"/>
              <a:gd name="connsiteX6" fmla="*/ 1126331 w 1997868"/>
              <a:gd name="connsiteY6" fmla="*/ 1602582 h 2705100"/>
              <a:gd name="connsiteX7" fmla="*/ 854868 w 1997868"/>
              <a:gd name="connsiteY7" fmla="*/ 1962150 h 2705100"/>
              <a:gd name="connsiteX8" fmla="*/ 678656 w 1997868"/>
              <a:gd name="connsiteY8" fmla="*/ 1990725 h 2705100"/>
              <a:gd name="connsiteX9" fmla="*/ 590550 w 1997868"/>
              <a:gd name="connsiteY9" fmla="*/ 2109788 h 2705100"/>
              <a:gd name="connsiteX10" fmla="*/ 523875 w 1997868"/>
              <a:gd name="connsiteY10" fmla="*/ 2290763 h 2705100"/>
              <a:gd name="connsiteX11" fmla="*/ 264318 w 1997868"/>
              <a:gd name="connsiteY11" fmla="*/ 2381250 h 2705100"/>
              <a:gd name="connsiteX12" fmla="*/ 164306 w 1997868"/>
              <a:gd name="connsiteY12" fmla="*/ 2595563 h 2705100"/>
              <a:gd name="connsiteX13" fmla="*/ 0 w 1997868"/>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 name="connsiteX0" fmla="*/ 1983581 w 2004344"/>
              <a:gd name="connsiteY0" fmla="*/ 0 h 2705100"/>
              <a:gd name="connsiteX1" fmla="*/ 1997868 w 2004344"/>
              <a:gd name="connsiteY1" fmla="*/ 216694 h 2705100"/>
              <a:gd name="connsiteX2" fmla="*/ 1869281 w 2004344"/>
              <a:gd name="connsiteY2" fmla="*/ 428625 h 2705100"/>
              <a:gd name="connsiteX3" fmla="*/ 1857375 w 2004344"/>
              <a:gd name="connsiteY3" fmla="*/ 640557 h 2705100"/>
              <a:gd name="connsiteX4" fmla="*/ 1512093 w 2004344"/>
              <a:gd name="connsiteY4" fmla="*/ 1057275 h 2705100"/>
              <a:gd name="connsiteX5" fmla="*/ 1481137 w 2004344"/>
              <a:gd name="connsiteY5" fmla="*/ 1216819 h 2705100"/>
              <a:gd name="connsiteX6" fmla="*/ 1126331 w 2004344"/>
              <a:gd name="connsiteY6" fmla="*/ 1602582 h 2705100"/>
              <a:gd name="connsiteX7" fmla="*/ 854868 w 2004344"/>
              <a:gd name="connsiteY7" fmla="*/ 1962150 h 2705100"/>
              <a:gd name="connsiteX8" fmla="*/ 678656 w 2004344"/>
              <a:gd name="connsiteY8" fmla="*/ 1990725 h 2705100"/>
              <a:gd name="connsiteX9" fmla="*/ 590550 w 2004344"/>
              <a:gd name="connsiteY9" fmla="*/ 2109788 h 2705100"/>
              <a:gd name="connsiteX10" fmla="*/ 523875 w 2004344"/>
              <a:gd name="connsiteY10" fmla="*/ 2290763 h 2705100"/>
              <a:gd name="connsiteX11" fmla="*/ 264318 w 2004344"/>
              <a:gd name="connsiteY11" fmla="*/ 2381250 h 2705100"/>
              <a:gd name="connsiteX12" fmla="*/ 164306 w 2004344"/>
              <a:gd name="connsiteY12" fmla="*/ 2595563 h 2705100"/>
              <a:gd name="connsiteX13" fmla="*/ 0 w 2004344"/>
              <a:gd name="connsiteY13"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4344" h="2705100">
                <a:moveTo>
                  <a:pt x="1983581" y="0"/>
                </a:moveTo>
                <a:cubicBezTo>
                  <a:pt x="1988343" y="72231"/>
                  <a:pt x="2016918" y="145257"/>
                  <a:pt x="1997868" y="216694"/>
                </a:cubicBezTo>
                <a:cubicBezTo>
                  <a:pt x="1978818" y="288132"/>
                  <a:pt x="1892696" y="357981"/>
                  <a:pt x="1869281" y="428625"/>
                </a:cubicBezTo>
                <a:cubicBezTo>
                  <a:pt x="1845866" y="499269"/>
                  <a:pt x="1916906" y="535782"/>
                  <a:pt x="1857375" y="640557"/>
                </a:cubicBezTo>
                <a:cubicBezTo>
                  <a:pt x="1797844" y="745332"/>
                  <a:pt x="1574799" y="961231"/>
                  <a:pt x="1512093" y="1057275"/>
                </a:cubicBezTo>
                <a:cubicBezTo>
                  <a:pt x="1449387" y="1153319"/>
                  <a:pt x="1545431" y="1125935"/>
                  <a:pt x="1481137" y="1216819"/>
                </a:cubicBezTo>
                <a:cubicBezTo>
                  <a:pt x="1416843" y="1307703"/>
                  <a:pt x="1230709" y="1478360"/>
                  <a:pt x="1126331" y="1602582"/>
                </a:cubicBezTo>
                <a:cubicBezTo>
                  <a:pt x="1021953" y="1726804"/>
                  <a:pt x="929481" y="1897460"/>
                  <a:pt x="854868" y="1962150"/>
                </a:cubicBezTo>
                <a:cubicBezTo>
                  <a:pt x="780256" y="2026841"/>
                  <a:pt x="722709" y="1966119"/>
                  <a:pt x="678656" y="1990725"/>
                </a:cubicBezTo>
                <a:cubicBezTo>
                  <a:pt x="634603" y="2015331"/>
                  <a:pt x="616347" y="2059782"/>
                  <a:pt x="590550" y="2109788"/>
                </a:cubicBezTo>
                <a:cubicBezTo>
                  <a:pt x="564753" y="2159794"/>
                  <a:pt x="578247" y="2245519"/>
                  <a:pt x="523875" y="2290763"/>
                </a:cubicBezTo>
                <a:cubicBezTo>
                  <a:pt x="469503" y="2336007"/>
                  <a:pt x="324246" y="2330450"/>
                  <a:pt x="264318" y="2381250"/>
                </a:cubicBezTo>
                <a:cubicBezTo>
                  <a:pt x="204390" y="2432050"/>
                  <a:pt x="208359" y="2541588"/>
                  <a:pt x="164306" y="2595563"/>
                </a:cubicBezTo>
                <a:cubicBezTo>
                  <a:pt x="120253" y="2649538"/>
                  <a:pt x="54769" y="2668588"/>
                  <a:pt x="0" y="2705100"/>
                </a:cubicBez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a:extLst>
              <a:ext uri="{FF2B5EF4-FFF2-40B4-BE49-F238E27FC236}">
                <a16:creationId xmlns:a16="http://schemas.microsoft.com/office/drawing/2014/main" id="{CA1082A3-0778-DA54-5D76-5D19FABBBFE4}"/>
              </a:ext>
            </a:extLst>
          </p:cNvPr>
          <p:cNvSpPr/>
          <p:nvPr/>
        </p:nvSpPr>
        <p:spPr>
          <a:xfrm>
            <a:off x="5414039" y="3862388"/>
            <a:ext cx="393829" cy="878681"/>
          </a:xfrm>
          <a:custGeom>
            <a:avLst/>
            <a:gdLst>
              <a:gd name="connsiteX0" fmla="*/ 19050 w 392906"/>
              <a:gd name="connsiteY0" fmla="*/ 0 h 878681"/>
              <a:gd name="connsiteX1" fmla="*/ 0 w 392906"/>
              <a:gd name="connsiteY1" fmla="*/ 185737 h 878681"/>
              <a:gd name="connsiteX2" fmla="*/ 50006 w 392906"/>
              <a:gd name="connsiteY2" fmla="*/ 307181 h 878681"/>
              <a:gd name="connsiteX3" fmla="*/ 188118 w 392906"/>
              <a:gd name="connsiteY3" fmla="*/ 411956 h 878681"/>
              <a:gd name="connsiteX4" fmla="*/ 266700 w 392906"/>
              <a:gd name="connsiteY4" fmla="*/ 640556 h 878681"/>
              <a:gd name="connsiteX5" fmla="*/ 392906 w 392906"/>
              <a:gd name="connsiteY5" fmla="*/ 878681 h 878681"/>
              <a:gd name="connsiteX0" fmla="*/ 19973 w 393829"/>
              <a:gd name="connsiteY0" fmla="*/ 0 h 878681"/>
              <a:gd name="connsiteX1" fmla="*/ 923 w 393829"/>
              <a:gd name="connsiteY1" fmla="*/ 185737 h 878681"/>
              <a:gd name="connsiteX2" fmla="*/ 50929 w 393829"/>
              <a:gd name="connsiteY2" fmla="*/ 307181 h 878681"/>
              <a:gd name="connsiteX3" fmla="*/ 189041 w 393829"/>
              <a:gd name="connsiteY3" fmla="*/ 411956 h 878681"/>
              <a:gd name="connsiteX4" fmla="*/ 267623 w 393829"/>
              <a:gd name="connsiteY4" fmla="*/ 640556 h 878681"/>
              <a:gd name="connsiteX5" fmla="*/ 393829 w 393829"/>
              <a:gd name="connsiteY5" fmla="*/ 878681 h 878681"/>
              <a:gd name="connsiteX0" fmla="*/ 19973 w 393829"/>
              <a:gd name="connsiteY0" fmla="*/ 0 h 878681"/>
              <a:gd name="connsiteX1" fmla="*/ 923 w 393829"/>
              <a:gd name="connsiteY1" fmla="*/ 185737 h 878681"/>
              <a:gd name="connsiteX2" fmla="*/ 50929 w 393829"/>
              <a:gd name="connsiteY2" fmla="*/ 307181 h 878681"/>
              <a:gd name="connsiteX3" fmla="*/ 189041 w 393829"/>
              <a:gd name="connsiteY3" fmla="*/ 411956 h 878681"/>
              <a:gd name="connsiteX4" fmla="*/ 267623 w 393829"/>
              <a:gd name="connsiteY4" fmla="*/ 640556 h 878681"/>
              <a:gd name="connsiteX5" fmla="*/ 393829 w 393829"/>
              <a:gd name="connsiteY5" fmla="*/ 878681 h 878681"/>
              <a:gd name="connsiteX0" fmla="*/ 19973 w 393829"/>
              <a:gd name="connsiteY0" fmla="*/ 0 h 878681"/>
              <a:gd name="connsiteX1" fmla="*/ 923 w 393829"/>
              <a:gd name="connsiteY1" fmla="*/ 185737 h 878681"/>
              <a:gd name="connsiteX2" fmla="*/ 50929 w 393829"/>
              <a:gd name="connsiteY2" fmla="*/ 307181 h 878681"/>
              <a:gd name="connsiteX3" fmla="*/ 189041 w 393829"/>
              <a:gd name="connsiteY3" fmla="*/ 411956 h 878681"/>
              <a:gd name="connsiteX4" fmla="*/ 267623 w 393829"/>
              <a:gd name="connsiteY4" fmla="*/ 640556 h 878681"/>
              <a:gd name="connsiteX5" fmla="*/ 393829 w 393829"/>
              <a:gd name="connsiteY5" fmla="*/ 878681 h 878681"/>
              <a:gd name="connsiteX0" fmla="*/ 19973 w 393829"/>
              <a:gd name="connsiteY0" fmla="*/ 0 h 878681"/>
              <a:gd name="connsiteX1" fmla="*/ 923 w 393829"/>
              <a:gd name="connsiteY1" fmla="*/ 185737 h 878681"/>
              <a:gd name="connsiteX2" fmla="*/ 50929 w 393829"/>
              <a:gd name="connsiteY2" fmla="*/ 307181 h 878681"/>
              <a:gd name="connsiteX3" fmla="*/ 189041 w 393829"/>
              <a:gd name="connsiteY3" fmla="*/ 411956 h 878681"/>
              <a:gd name="connsiteX4" fmla="*/ 267623 w 393829"/>
              <a:gd name="connsiteY4" fmla="*/ 640556 h 878681"/>
              <a:gd name="connsiteX5" fmla="*/ 393829 w 393829"/>
              <a:gd name="connsiteY5" fmla="*/ 878681 h 878681"/>
              <a:gd name="connsiteX0" fmla="*/ 19973 w 393829"/>
              <a:gd name="connsiteY0" fmla="*/ 0 h 878681"/>
              <a:gd name="connsiteX1" fmla="*/ 923 w 393829"/>
              <a:gd name="connsiteY1" fmla="*/ 185737 h 878681"/>
              <a:gd name="connsiteX2" fmla="*/ 50929 w 393829"/>
              <a:gd name="connsiteY2" fmla="*/ 307181 h 878681"/>
              <a:gd name="connsiteX3" fmla="*/ 189041 w 393829"/>
              <a:gd name="connsiteY3" fmla="*/ 411956 h 878681"/>
              <a:gd name="connsiteX4" fmla="*/ 267623 w 393829"/>
              <a:gd name="connsiteY4" fmla="*/ 640556 h 878681"/>
              <a:gd name="connsiteX5" fmla="*/ 393829 w 393829"/>
              <a:gd name="connsiteY5" fmla="*/ 878681 h 87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829" h="878681">
                <a:moveTo>
                  <a:pt x="19973" y="0"/>
                </a:moveTo>
                <a:cubicBezTo>
                  <a:pt x="13623" y="61912"/>
                  <a:pt x="-4236" y="134540"/>
                  <a:pt x="923" y="185737"/>
                </a:cubicBezTo>
                <a:cubicBezTo>
                  <a:pt x="6082" y="236934"/>
                  <a:pt x="19576" y="269478"/>
                  <a:pt x="50929" y="307181"/>
                </a:cubicBezTo>
                <a:cubicBezTo>
                  <a:pt x="82282" y="344884"/>
                  <a:pt x="152925" y="356394"/>
                  <a:pt x="189041" y="411956"/>
                </a:cubicBezTo>
                <a:cubicBezTo>
                  <a:pt x="225157" y="467518"/>
                  <a:pt x="233492" y="562769"/>
                  <a:pt x="267623" y="640556"/>
                </a:cubicBezTo>
                <a:cubicBezTo>
                  <a:pt x="301754" y="718343"/>
                  <a:pt x="351760" y="799306"/>
                  <a:pt x="393829" y="878681"/>
                </a:cubicBezTo>
              </a:path>
            </a:pathLst>
          </a:custGeom>
          <a:noFill/>
          <a:ln w="3175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図形 39">
            <a:extLst>
              <a:ext uri="{FF2B5EF4-FFF2-40B4-BE49-F238E27FC236}">
                <a16:creationId xmlns:a16="http://schemas.microsoft.com/office/drawing/2014/main" id="{DC516ABD-9E85-8F7B-FF84-BEA22D39FC79}"/>
              </a:ext>
            </a:extLst>
          </p:cNvPr>
          <p:cNvSpPr/>
          <p:nvPr/>
        </p:nvSpPr>
        <p:spPr>
          <a:xfrm>
            <a:off x="4679156" y="4233863"/>
            <a:ext cx="997744" cy="149453"/>
          </a:xfrm>
          <a:custGeom>
            <a:avLst/>
            <a:gdLst>
              <a:gd name="connsiteX0" fmla="*/ 997744 w 997744"/>
              <a:gd name="connsiteY0" fmla="*/ 38100 h 142875"/>
              <a:gd name="connsiteX1" fmla="*/ 902494 w 997744"/>
              <a:gd name="connsiteY1" fmla="*/ 116681 h 142875"/>
              <a:gd name="connsiteX2" fmla="*/ 483394 w 997744"/>
              <a:gd name="connsiteY2" fmla="*/ 142875 h 142875"/>
              <a:gd name="connsiteX3" fmla="*/ 0 w 997744"/>
              <a:gd name="connsiteY3" fmla="*/ 0 h 142875"/>
              <a:gd name="connsiteX0" fmla="*/ 997744 w 997744"/>
              <a:gd name="connsiteY0" fmla="*/ 38100 h 149453"/>
              <a:gd name="connsiteX1" fmla="*/ 902494 w 997744"/>
              <a:gd name="connsiteY1" fmla="*/ 116681 h 149453"/>
              <a:gd name="connsiteX2" fmla="*/ 483394 w 997744"/>
              <a:gd name="connsiteY2" fmla="*/ 142875 h 149453"/>
              <a:gd name="connsiteX3" fmla="*/ 0 w 997744"/>
              <a:gd name="connsiteY3" fmla="*/ 0 h 149453"/>
              <a:gd name="connsiteX0" fmla="*/ 997744 w 997744"/>
              <a:gd name="connsiteY0" fmla="*/ 38100 h 149453"/>
              <a:gd name="connsiteX1" fmla="*/ 902494 w 997744"/>
              <a:gd name="connsiteY1" fmla="*/ 116681 h 149453"/>
              <a:gd name="connsiteX2" fmla="*/ 483394 w 997744"/>
              <a:gd name="connsiteY2" fmla="*/ 142875 h 149453"/>
              <a:gd name="connsiteX3" fmla="*/ 0 w 997744"/>
              <a:gd name="connsiteY3" fmla="*/ 0 h 149453"/>
            </a:gdLst>
            <a:ahLst/>
            <a:cxnLst>
              <a:cxn ang="0">
                <a:pos x="connsiteX0" y="connsiteY0"/>
              </a:cxn>
              <a:cxn ang="0">
                <a:pos x="connsiteX1" y="connsiteY1"/>
              </a:cxn>
              <a:cxn ang="0">
                <a:pos x="connsiteX2" y="connsiteY2"/>
              </a:cxn>
              <a:cxn ang="0">
                <a:pos x="connsiteX3" y="connsiteY3"/>
              </a:cxn>
            </a:cxnLst>
            <a:rect l="l" t="t" r="r" b="b"/>
            <a:pathLst>
              <a:path w="997744" h="149453">
                <a:moveTo>
                  <a:pt x="997744" y="38100"/>
                </a:moveTo>
                <a:lnTo>
                  <a:pt x="902494" y="116681"/>
                </a:lnTo>
                <a:cubicBezTo>
                  <a:pt x="816769" y="134143"/>
                  <a:pt x="633810" y="162322"/>
                  <a:pt x="483394" y="142875"/>
                </a:cubicBezTo>
                <a:cubicBezTo>
                  <a:pt x="332978" y="123428"/>
                  <a:pt x="161131" y="47625"/>
                  <a:pt x="0" y="0"/>
                </a:cubicBez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1418C28D-725C-77CE-0F13-D007DCABD9EA}"/>
              </a:ext>
            </a:extLst>
          </p:cNvPr>
          <p:cNvSpPr/>
          <p:nvPr/>
        </p:nvSpPr>
        <p:spPr>
          <a:xfrm>
            <a:off x="5231606" y="3476626"/>
            <a:ext cx="790575" cy="402518"/>
          </a:xfrm>
          <a:custGeom>
            <a:avLst/>
            <a:gdLst>
              <a:gd name="connsiteX0" fmla="*/ 0 w 790575"/>
              <a:gd name="connsiteY0" fmla="*/ 335756 h 402431"/>
              <a:gd name="connsiteX1" fmla="*/ 140494 w 790575"/>
              <a:gd name="connsiteY1" fmla="*/ 402431 h 402431"/>
              <a:gd name="connsiteX2" fmla="*/ 416719 w 790575"/>
              <a:gd name="connsiteY2" fmla="*/ 321469 h 402431"/>
              <a:gd name="connsiteX3" fmla="*/ 569119 w 790575"/>
              <a:gd name="connsiteY3" fmla="*/ 221456 h 402431"/>
              <a:gd name="connsiteX4" fmla="*/ 790575 w 790575"/>
              <a:gd name="connsiteY4" fmla="*/ 0 h 402431"/>
              <a:gd name="connsiteX0" fmla="*/ 0 w 790575"/>
              <a:gd name="connsiteY0" fmla="*/ 335756 h 402431"/>
              <a:gd name="connsiteX1" fmla="*/ 140494 w 790575"/>
              <a:gd name="connsiteY1" fmla="*/ 402431 h 402431"/>
              <a:gd name="connsiteX2" fmla="*/ 416719 w 790575"/>
              <a:gd name="connsiteY2" fmla="*/ 321469 h 402431"/>
              <a:gd name="connsiteX3" fmla="*/ 569119 w 790575"/>
              <a:gd name="connsiteY3" fmla="*/ 221456 h 402431"/>
              <a:gd name="connsiteX4" fmla="*/ 790575 w 790575"/>
              <a:gd name="connsiteY4" fmla="*/ 0 h 402431"/>
              <a:gd name="connsiteX0" fmla="*/ 0 w 790575"/>
              <a:gd name="connsiteY0" fmla="*/ 335756 h 402431"/>
              <a:gd name="connsiteX1" fmla="*/ 140494 w 790575"/>
              <a:gd name="connsiteY1" fmla="*/ 402431 h 402431"/>
              <a:gd name="connsiteX2" fmla="*/ 416719 w 790575"/>
              <a:gd name="connsiteY2" fmla="*/ 321469 h 402431"/>
              <a:gd name="connsiteX3" fmla="*/ 569119 w 790575"/>
              <a:gd name="connsiteY3" fmla="*/ 221456 h 402431"/>
              <a:gd name="connsiteX4" fmla="*/ 790575 w 790575"/>
              <a:gd name="connsiteY4" fmla="*/ 0 h 402431"/>
              <a:gd name="connsiteX0" fmla="*/ 0 w 790575"/>
              <a:gd name="connsiteY0" fmla="*/ 335756 h 402431"/>
              <a:gd name="connsiteX1" fmla="*/ 140494 w 790575"/>
              <a:gd name="connsiteY1" fmla="*/ 402431 h 402431"/>
              <a:gd name="connsiteX2" fmla="*/ 416719 w 790575"/>
              <a:gd name="connsiteY2" fmla="*/ 321469 h 402431"/>
              <a:gd name="connsiteX3" fmla="*/ 569119 w 790575"/>
              <a:gd name="connsiteY3" fmla="*/ 221456 h 402431"/>
              <a:gd name="connsiteX4" fmla="*/ 790575 w 790575"/>
              <a:gd name="connsiteY4" fmla="*/ 0 h 402431"/>
              <a:gd name="connsiteX0" fmla="*/ 0 w 790575"/>
              <a:gd name="connsiteY0" fmla="*/ 335756 h 402518"/>
              <a:gd name="connsiteX1" fmla="*/ 140494 w 790575"/>
              <a:gd name="connsiteY1" fmla="*/ 402431 h 402518"/>
              <a:gd name="connsiteX2" fmla="*/ 416719 w 790575"/>
              <a:gd name="connsiteY2" fmla="*/ 321469 h 402518"/>
              <a:gd name="connsiteX3" fmla="*/ 569119 w 790575"/>
              <a:gd name="connsiteY3" fmla="*/ 221456 h 402518"/>
              <a:gd name="connsiteX4" fmla="*/ 790575 w 790575"/>
              <a:gd name="connsiteY4" fmla="*/ 0 h 40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402518">
                <a:moveTo>
                  <a:pt x="0" y="335756"/>
                </a:moveTo>
                <a:cubicBezTo>
                  <a:pt x="46831" y="357981"/>
                  <a:pt x="71041" y="404812"/>
                  <a:pt x="140494" y="402431"/>
                </a:cubicBezTo>
                <a:cubicBezTo>
                  <a:pt x="209947" y="400050"/>
                  <a:pt x="345282" y="351632"/>
                  <a:pt x="416719" y="321469"/>
                </a:cubicBezTo>
                <a:cubicBezTo>
                  <a:pt x="488157" y="291307"/>
                  <a:pt x="506810" y="275034"/>
                  <a:pt x="569119" y="221456"/>
                </a:cubicBezTo>
                <a:cubicBezTo>
                  <a:pt x="631428" y="167878"/>
                  <a:pt x="716756" y="73819"/>
                  <a:pt x="790575" y="0"/>
                </a:cubicBez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6002664E-0210-BE89-D56F-AE215912F97C}"/>
              </a:ext>
            </a:extLst>
          </p:cNvPr>
          <p:cNvGrpSpPr/>
          <p:nvPr/>
        </p:nvGrpSpPr>
        <p:grpSpPr>
          <a:xfrm>
            <a:off x="5896790" y="5742828"/>
            <a:ext cx="255587" cy="225352"/>
            <a:chOff x="4370388" y="4411409"/>
            <a:chExt cx="255587" cy="225352"/>
          </a:xfrm>
        </p:grpSpPr>
        <p:sp>
          <p:nvSpPr>
            <p:cNvPr id="45" name="Freeform 146">
              <a:extLst>
                <a:ext uri="{FF2B5EF4-FFF2-40B4-BE49-F238E27FC236}">
                  <a16:creationId xmlns:a16="http://schemas.microsoft.com/office/drawing/2014/main" id="{FFAA2789-D827-A01F-222F-4DF44A3D7822}"/>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46" name="Freeform 147">
              <a:extLst>
                <a:ext uri="{FF2B5EF4-FFF2-40B4-BE49-F238E27FC236}">
                  <a16:creationId xmlns:a16="http://schemas.microsoft.com/office/drawing/2014/main" id="{93019EEC-3360-A439-129D-106AE98B7165}"/>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7" name="Rectangle 148">
              <a:extLst>
                <a:ext uri="{FF2B5EF4-FFF2-40B4-BE49-F238E27FC236}">
                  <a16:creationId xmlns:a16="http://schemas.microsoft.com/office/drawing/2014/main" id="{EFD29827-EB8D-29AB-D5AD-4363C48B9D62}"/>
                </a:ext>
              </a:extLst>
            </p:cNvPr>
            <p:cNvSpPr>
              <a:spLocks noChangeArrowheads="1"/>
            </p:cNvSpPr>
            <p:nvPr/>
          </p:nvSpPr>
          <p:spPr bwMode="auto">
            <a:xfrm>
              <a:off x="4404499" y="4436125"/>
              <a:ext cx="168316" cy="140935"/>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170</a:t>
              </a:r>
              <a:endParaRPr lang="en-US" altLang="ja-JP" sz="1000" b="0" spc="-100" dirty="0">
                <a:latin typeface="HGPｺﾞｼｯｸE" pitchFamily="50" charset="-128"/>
                <a:ea typeface="HGPｺﾞｼｯｸE" pitchFamily="50" charset="-128"/>
              </a:endParaRPr>
            </a:p>
          </p:txBody>
        </p:sp>
      </p:grpSp>
      <p:grpSp>
        <p:nvGrpSpPr>
          <p:cNvPr id="49" name="グループ化 48">
            <a:extLst>
              <a:ext uri="{FF2B5EF4-FFF2-40B4-BE49-F238E27FC236}">
                <a16:creationId xmlns:a16="http://schemas.microsoft.com/office/drawing/2014/main" id="{6D212F08-2F19-F298-68A9-71F3F38BF1F9}"/>
              </a:ext>
            </a:extLst>
          </p:cNvPr>
          <p:cNvGrpSpPr/>
          <p:nvPr/>
        </p:nvGrpSpPr>
        <p:grpSpPr>
          <a:xfrm>
            <a:off x="7184077" y="3549167"/>
            <a:ext cx="255587" cy="225352"/>
            <a:chOff x="4370388" y="4411409"/>
            <a:chExt cx="255587" cy="225352"/>
          </a:xfrm>
        </p:grpSpPr>
        <p:sp>
          <p:nvSpPr>
            <p:cNvPr id="50" name="Freeform 146">
              <a:extLst>
                <a:ext uri="{FF2B5EF4-FFF2-40B4-BE49-F238E27FC236}">
                  <a16:creationId xmlns:a16="http://schemas.microsoft.com/office/drawing/2014/main" id="{5C30D071-D7DC-FE1C-A202-E5544E527F13}"/>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51" name="Freeform 147">
              <a:extLst>
                <a:ext uri="{FF2B5EF4-FFF2-40B4-BE49-F238E27FC236}">
                  <a16:creationId xmlns:a16="http://schemas.microsoft.com/office/drawing/2014/main" id="{91600ADF-48E2-F228-CAF7-F046FBF183C6}"/>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2" name="Rectangle 148">
              <a:extLst>
                <a:ext uri="{FF2B5EF4-FFF2-40B4-BE49-F238E27FC236}">
                  <a16:creationId xmlns:a16="http://schemas.microsoft.com/office/drawing/2014/main" id="{FC51F5EC-A4CC-52CF-009E-72A042935E39}"/>
                </a:ext>
              </a:extLst>
            </p:cNvPr>
            <p:cNvSpPr>
              <a:spLocks noChangeArrowheads="1"/>
            </p:cNvSpPr>
            <p:nvPr/>
          </p:nvSpPr>
          <p:spPr bwMode="auto">
            <a:xfrm>
              <a:off x="4404499" y="4436125"/>
              <a:ext cx="168316" cy="140935"/>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170</a:t>
              </a:r>
              <a:endParaRPr lang="en-US" altLang="ja-JP" sz="1000" b="0" spc="-100" dirty="0">
                <a:latin typeface="HGPｺﾞｼｯｸE" pitchFamily="50" charset="-128"/>
                <a:ea typeface="HGPｺﾞｼｯｸE" pitchFamily="50" charset="-128"/>
              </a:endParaRPr>
            </a:p>
          </p:txBody>
        </p:sp>
      </p:grpSp>
      <p:grpSp>
        <p:nvGrpSpPr>
          <p:cNvPr id="53" name="グループ化 52">
            <a:extLst>
              <a:ext uri="{FF2B5EF4-FFF2-40B4-BE49-F238E27FC236}">
                <a16:creationId xmlns:a16="http://schemas.microsoft.com/office/drawing/2014/main" id="{CB56C939-6026-D9E0-F1F1-AF2639BBEFD3}"/>
              </a:ext>
            </a:extLst>
          </p:cNvPr>
          <p:cNvGrpSpPr/>
          <p:nvPr/>
        </p:nvGrpSpPr>
        <p:grpSpPr>
          <a:xfrm>
            <a:off x="6694327" y="4061137"/>
            <a:ext cx="255587" cy="225352"/>
            <a:chOff x="4370388" y="4411409"/>
            <a:chExt cx="255587" cy="225352"/>
          </a:xfrm>
        </p:grpSpPr>
        <p:sp>
          <p:nvSpPr>
            <p:cNvPr id="54" name="Freeform 146">
              <a:extLst>
                <a:ext uri="{FF2B5EF4-FFF2-40B4-BE49-F238E27FC236}">
                  <a16:creationId xmlns:a16="http://schemas.microsoft.com/office/drawing/2014/main" id="{3FF68C83-50F5-7F90-3F93-0F2BC91C133B}"/>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55" name="Freeform 147">
              <a:extLst>
                <a:ext uri="{FF2B5EF4-FFF2-40B4-BE49-F238E27FC236}">
                  <a16:creationId xmlns:a16="http://schemas.microsoft.com/office/drawing/2014/main" id="{00969C49-7232-D6A6-528A-9E5D0363D56F}"/>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6" name="Rectangle 148">
              <a:extLst>
                <a:ext uri="{FF2B5EF4-FFF2-40B4-BE49-F238E27FC236}">
                  <a16:creationId xmlns:a16="http://schemas.microsoft.com/office/drawing/2014/main" id="{E344053B-C5F1-62C1-3F4B-C9D9ED91CDB9}"/>
                </a:ext>
              </a:extLst>
            </p:cNvPr>
            <p:cNvSpPr>
              <a:spLocks noChangeArrowheads="1"/>
            </p:cNvSpPr>
            <p:nvPr/>
          </p:nvSpPr>
          <p:spPr bwMode="auto">
            <a:xfrm>
              <a:off x="4404498" y="4436125"/>
              <a:ext cx="168316" cy="153888"/>
            </a:xfrm>
            <a:prstGeom prst="rect">
              <a:avLst/>
            </a:prstGeom>
            <a:noFill/>
            <a:ln>
              <a:noFill/>
            </a:ln>
          </p:spPr>
          <p:txBody>
            <a:bodyPr wrap="none" lIns="0" tIns="0" rIns="0" bIns="0">
              <a:spAutoFit/>
            </a:bodyPr>
            <a:lstStyle/>
            <a:p>
              <a:pPr algn="ctr">
                <a:defRPr/>
              </a:pPr>
              <a:r>
                <a:rPr lang="en-US" altLang="ja-JP" sz="1000" spc="-100" dirty="0">
                  <a:solidFill>
                    <a:srgbClr val="FFFFFF"/>
                  </a:solidFill>
                  <a:latin typeface="HGPｺﾞｼｯｸE" pitchFamily="50" charset="-128"/>
                  <a:ea typeface="HGPｺﾞｼｯｸE" pitchFamily="50" charset="-128"/>
                </a:rPr>
                <a:t>309</a:t>
              </a:r>
              <a:endParaRPr lang="en-US" altLang="ja-JP" sz="1000" b="0" spc="-100" dirty="0">
                <a:latin typeface="HGPｺﾞｼｯｸE" pitchFamily="50" charset="-128"/>
                <a:ea typeface="HGPｺﾞｼｯｸE" pitchFamily="50" charset="-128"/>
              </a:endParaRPr>
            </a:p>
          </p:txBody>
        </p:sp>
      </p:grpSp>
      <p:grpSp>
        <p:nvGrpSpPr>
          <p:cNvPr id="57" name="グループ化 56">
            <a:extLst>
              <a:ext uri="{FF2B5EF4-FFF2-40B4-BE49-F238E27FC236}">
                <a16:creationId xmlns:a16="http://schemas.microsoft.com/office/drawing/2014/main" id="{6EA1826E-77FB-FE19-2251-06DEC446D719}"/>
              </a:ext>
            </a:extLst>
          </p:cNvPr>
          <p:cNvGrpSpPr/>
          <p:nvPr/>
        </p:nvGrpSpPr>
        <p:grpSpPr>
          <a:xfrm>
            <a:off x="7596746" y="4945244"/>
            <a:ext cx="255587" cy="225352"/>
            <a:chOff x="4370388" y="4411409"/>
            <a:chExt cx="255587" cy="225352"/>
          </a:xfrm>
        </p:grpSpPr>
        <p:sp>
          <p:nvSpPr>
            <p:cNvPr id="58" name="Freeform 146">
              <a:extLst>
                <a:ext uri="{FF2B5EF4-FFF2-40B4-BE49-F238E27FC236}">
                  <a16:creationId xmlns:a16="http://schemas.microsoft.com/office/drawing/2014/main" id="{7F79E7FF-5AFC-91EF-5E91-C762410EEF4F}"/>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59" name="Freeform 147">
              <a:extLst>
                <a:ext uri="{FF2B5EF4-FFF2-40B4-BE49-F238E27FC236}">
                  <a16:creationId xmlns:a16="http://schemas.microsoft.com/office/drawing/2014/main" id="{A3CE1841-0D38-65C3-7F80-C5AEA14C2514}"/>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0" name="Rectangle 148">
              <a:extLst>
                <a:ext uri="{FF2B5EF4-FFF2-40B4-BE49-F238E27FC236}">
                  <a16:creationId xmlns:a16="http://schemas.microsoft.com/office/drawing/2014/main" id="{81534E38-7188-50EC-6983-9CF2E0986C80}"/>
                </a:ext>
              </a:extLst>
            </p:cNvPr>
            <p:cNvSpPr>
              <a:spLocks noChangeArrowheads="1"/>
            </p:cNvSpPr>
            <p:nvPr/>
          </p:nvSpPr>
          <p:spPr bwMode="auto">
            <a:xfrm>
              <a:off x="4404498" y="4436125"/>
              <a:ext cx="168316" cy="153888"/>
            </a:xfrm>
            <a:prstGeom prst="rect">
              <a:avLst/>
            </a:prstGeom>
            <a:noFill/>
            <a:ln>
              <a:noFill/>
            </a:ln>
          </p:spPr>
          <p:txBody>
            <a:bodyPr wrap="none" lIns="0" tIns="0" rIns="0" bIns="0">
              <a:spAutoFit/>
            </a:bodyPr>
            <a:lstStyle/>
            <a:p>
              <a:pPr algn="ctr">
                <a:defRPr/>
              </a:pPr>
              <a:r>
                <a:rPr lang="en-US" altLang="ja-JP" sz="1000" spc="-100" dirty="0">
                  <a:solidFill>
                    <a:srgbClr val="FFFFFF"/>
                  </a:solidFill>
                  <a:latin typeface="HGPｺﾞｼｯｸE" pitchFamily="50" charset="-128"/>
                  <a:ea typeface="HGPｺﾞｼｯｸE" pitchFamily="50" charset="-128"/>
                </a:rPr>
                <a:t>309</a:t>
              </a:r>
              <a:endParaRPr lang="en-US" altLang="ja-JP" sz="1000" b="0" spc="-100" dirty="0">
                <a:latin typeface="HGPｺﾞｼｯｸE" pitchFamily="50" charset="-128"/>
                <a:ea typeface="HGPｺﾞｼｯｸE" pitchFamily="50" charset="-128"/>
              </a:endParaRPr>
            </a:p>
          </p:txBody>
        </p:sp>
      </p:grpSp>
      <p:grpSp>
        <p:nvGrpSpPr>
          <p:cNvPr id="61" name="グループ化 60">
            <a:extLst>
              <a:ext uri="{FF2B5EF4-FFF2-40B4-BE49-F238E27FC236}">
                <a16:creationId xmlns:a16="http://schemas.microsoft.com/office/drawing/2014/main" id="{874A1897-C290-2B0D-9C86-C92CB2189710}"/>
              </a:ext>
            </a:extLst>
          </p:cNvPr>
          <p:cNvGrpSpPr/>
          <p:nvPr/>
        </p:nvGrpSpPr>
        <p:grpSpPr>
          <a:xfrm>
            <a:off x="7102489" y="6218016"/>
            <a:ext cx="255587" cy="225352"/>
            <a:chOff x="4370388" y="4411409"/>
            <a:chExt cx="255587" cy="225352"/>
          </a:xfrm>
        </p:grpSpPr>
        <p:sp>
          <p:nvSpPr>
            <p:cNvPr id="62" name="Freeform 146">
              <a:extLst>
                <a:ext uri="{FF2B5EF4-FFF2-40B4-BE49-F238E27FC236}">
                  <a16:creationId xmlns:a16="http://schemas.microsoft.com/office/drawing/2014/main" id="{31AFA328-AB17-D82C-20D6-5E4203BB4279}"/>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25601" name="Freeform 147">
              <a:extLst>
                <a:ext uri="{FF2B5EF4-FFF2-40B4-BE49-F238E27FC236}">
                  <a16:creationId xmlns:a16="http://schemas.microsoft.com/office/drawing/2014/main" id="{F4C0B5D7-EA18-EF90-20F7-DCBA4FAD3E11}"/>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2" name="Rectangle 148">
              <a:extLst>
                <a:ext uri="{FF2B5EF4-FFF2-40B4-BE49-F238E27FC236}">
                  <a16:creationId xmlns:a16="http://schemas.microsoft.com/office/drawing/2014/main" id="{A0B6CCBD-A2B9-7A8F-3D52-20DCEC481846}"/>
                </a:ext>
              </a:extLst>
            </p:cNvPr>
            <p:cNvSpPr>
              <a:spLocks noChangeArrowheads="1"/>
            </p:cNvSpPr>
            <p:nvPr/>
          </p:nvSpPr>
          <p:spPr bwMode="auto">
            <a:xfrm>
              <a:off x="4404497" y="4436125"/>
              <a:ext cx="168316"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371</a:t>
              </a:r>
              <a:endParaRPr lang="en-US" altLang="ja-JP" sz="1000" b="0" spc="-100" dirty="0">
                <a:latin typeface="HGPｺﾞｼｯｸE" pitchFamily="50" charset="-128"/>
                <a:ea typeface="HGPｺﾞｼｯｸE" pitchFamily="50" charset="-128"/>
              </a:endParaRPr>
            </a:p>
          </p:txBody>
        </p:sp>
      </p:grpSp>
      <p:grpSp>
        <p:nvGrpSpPr>
          <p:cNvPr id="25603" name="グループ化 25602">
            <a:extLst>
              <a:ext uri="{FF2B5EF4-FFF2-40B4-BE49-F238E27FC236}">
                <a16:creationId xmlns:a16="http://schemas.microsoft.com/office/drawing/2014/main" id="{D83BEB53-DDBB-B9D1-AD41-F5B58F21C488}"/>
              </a:ext>
            </a:extLst>
          </p:cNvPr>
          <p:cNvGrpSpPr/>
          <p:nvPr/>
        </p:nvGrpSpPr>
        <p:grpSpPr>
          <a:xfrm>
            <a:off x="5285269" y="6430879"/>
            <a:ext cx="255587" cy="225352"/>
            <a:chOff x="4370388" y="4411409"/>
            <a:chExt cx="255587" cy="225352"/>
          </a:xfrm>
        </p:grpSpPr>
        <p:sp>
          <p:nvSpPr>
            <p:cNvPr id="25604" name="Freeform 146">
              <a:extLst>
                <a:ext uri="{FF2B5EF4-FFF2-40B4-BE49-F238E27FC236}">
                  <a16:creationId xmlns:a16="http://schemas.microsoft.com/office/drawing/2014/main" id="{E648B4B3-A505-FAAC-CDF5-9185C529C4DF}"/>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25605" name="Freeform 147">
              <a:extLst>
                <a:ext uri="{FF2B5EF4-FFF2-40B4-BE49-F238E27FC236}">
                  <a16:creationId xmlns:a16="http://schemas.microsoft.com/office/drawing/2014/main" id="{0335A2E2-A5D6-5ACC-CB30-951C0D5D3E16}"/>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7" name="Rectangle 148">
              <a:extLst>
                <a:ext uri="{FF2B5EF4-FFF2-40B4-BE49-F238E27FC236}">
                  <a16:creationId xmlns:a16="http://schemas.microsoft.com/office/drawing/2014/main" id="{6EA5865E-A5EB-7784-4E95-99FB16657709}"/>
                </a:ext>
              </a:extLst>
            </p:cNvPr>
            <p:cNvSpPr>
              <a:spLocks noChangeArrowheads="1"/>
            </p:cNvSpPr>
            <p:nvPr/>
          </p:nvSpPr>
          <p:spPr bwMode="auto">
            <a:xfrm>
              <a:off x="4404496" y="4436125"/>
              <a:ext cx="168316" cy="153888"/>
            </a:xfrm>
            <a:prstGeom prst="rect">
              <a:avLst/>
            </a:prstGeom>
            <a:noFill/>
            <a:ln>
              <a:noFill/>
            </a:ln>
          </p:spPr>
          <p:txBody>
            <a:bodyPr wrap="none" lIns="0" tIns="0" rIns="0" bIns="0">
              <a:spAutoFit/>
            </a:bodyPr>
            <a:lstStyle/>
            <a:p>
              <a:pPr algn="ctr">
                <a:defRPr/>
              </a:pPr>
              <a:r>
                <a:rPr lang="en-US" altLang="ja-JP" sz="1000" spc="-100" dirty="0">
                  <a:solidFill>
                    <a:srgbClr val="FFFFFF"/>
                  </a:solidFill>
                  <a:latin typeface="HGPｺﾞｼｯｸE" pitchFamily="50" charset="-128"/>
                  <a:ea typeface="HGPｺﾞｼｯｸE" pitchFamily="50" charset="-128"/>
                </a:rPr>
                <a:t>480</a:t>
              </a:r>
              <a:endParaRPr lang="en-US" altLang="ja-JP" sz="1000" b="0" spc="-100" dirty="0">
                <a:latin typeface="HGPｺﾞｼｯｸE" pitchFamily="50" charset="-128"/>
                <a:ea typeface="HGPｺﾞｼｯｸE" pitchFamily="50" charset="-128"/>
              </a:endParaRPr>
            </a:p>
          </p:txBody>
        </p:sp>
      </p:grpSp>
      <p:grpSp>
        <p:nvGrpSpPr>
          <p:cNvPr id="25609" name="グループ化 25608">
            <a:extLst>
              <a:ext uri="{FF2B5EF4-FFF2-40B4-BE49-F238E27FC236}">
                <a16:creationId xmlns:a16="http://schemas.microsoft.com/office/drawing/2014/main" id="{1469044A-4879-D7FF-7E85-17243DFE2858}"/>
              </a:ext>
            </a:extLst>
          </p:cNvPr>
          <p:cNvGrpSpPr/>
          <p:nvPr/>
        </p:nvGrpSpPr>
        <p:grpSpPr>
          <a:xfrm>
            <a:off x="4148767" y="5170596"/>
            <a:ext cx="255587" cy="225352"/>
            <a:chOff x="4370388" y="4411409"/>
            <a:chExt cx="255587" cy="225352"/>
          </a:xfrm>
        </p:grpSpPr>
        <p:sp>
          <p:nvSpPr>
            <p:cNvPr id="25612" name="Freeform 146">
              <a:extLst>
                <a:ext uri="{FF2B5EF4-FFF2-40B4-BE49-F238E27FC236}">
                  <a16:creationId xmlns:a16="http://schemas.microsoft.com/office/drawing/2014/main" id="{CBF996DA-3B71-B973-74CA-677C795FEA0A}"/>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25613" name="Freeform 147">
              <a:extLst>
                <a:ext uri="{FF2B5EF4-FFF2-40B4-BE49-F238E27FC236}">
                  <a16:creationId xmlns:a16="http://schemas.microsoft.com/office/drawing/2014/main" id="{BCF50C94-7912-8C6F-A109-4D7D9803F0D6}"/>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4" name="Rectangle 148">
              <a:extLst>
                <a:ext uri="{FF2B5EF4-FFF2-40B4-BE49-F238E27FC236}">
                  <a16:creationId xmlns:a16="http://schemas.microsoft.com/office/drawing/2014/main" id="{8E3EBDA0-1DE8-0AB3-B268-B81E1D61D2CE}"/>
                </a:ext>
              </a:extLst>
            </p:cNvPr>
            <p:cNvSpPr>
              <a:spLocks noChangeArrowheads="1"/>
            </p:cNvSpPr>
            <p:nvPr/>
          </p:nvSpPr>
          <p:spPr bwMode="auto">
            <a:xfrm>
              <a:off x="4432549" y="4436125"/>
              <a:ext cx="112210" cy="153888"/>
            </a:xfrm>
            <a:prstGeom prst="rect">
              <a:avLst/>
            </a:prstGeom>
            <a:noFill/>
            <a:ln>
              <a:noFill/>
            </a:ln>
          </p:spPr>
          <p:txBody>
            <a:bodyPr wrap="none" lIns="0" tIns="0" rIns="0" bIns="0">
              <a:spAutoFit/>
            </a:bodyPr>
            <a:lstStyle/>
            <a:p>
              <a:pPr algn="ctr">
                <a:defRPr/>
              </a:pPr>
              <a:r>
                <a:rPr lang="en-US" altLang="ja-JP" sz="1000" spc="-100" dirty="0">
                  <a:solidFill>
                    <a:srgbClr val="FFFFFF"/>
                  </a:solidFill>
                  <a:latin typeface="HGPｺﾞｼｯｸE" pitchFamily="50" charset="-128"/>
                  <a:ea typeface="HGPｺﾞｼｯｸE" pitchFamily="50" charset="-128"/>
                </a:rPr>
                <a:t>26</a:t>
              </a:r>
              <a:endParaRPr lang="en-US" altLang="ja-JP" sz="1000" b="0" spc="-100" dirty="0">
                <a:latin typeface="HGPｺﾞｼｯｸE" pitchFamily="50" charset="-128"/>
                <a:ea typeface="HGPｺﾞｼｯｸE" pitchFamily="50" charset="-128"/>
              </a:endParaRPr>
            </a:p>
          </p:txBody>
        </p:sp>
      </p:grpSp>
      <p:sp>
        <p:nvSpPr>
          <p:cNvPr id="25620" name="フリーフォーム: 図形 25619">
            <a:extLst>
              <a:ext uri="{FF2B5EF4-FFF2-40B4-BE49-F238E27FC236}">
                <a16:creationId xmlns:a16="http://schemas.microsoft.com/office/drawing/2014/main" id="{75E4AAB2-5DCA-37CB-CA82-12734D6D37A1}"/>
              </a:ext>
            </a:extLst>
          </p:cNvPr>
          <p:cNvSpPr/>
          <p:nvPr/>
        </p:nvSpPr>
        <p:spPr>
          <a:xfrm>
            <a:off x="6547247" y="5262562"/>
            <a:ext cx="21730" cy="184547"/>
          </a:xfrm>
          <a:custGeom>
            <a:avLst/>
            <a:gdLst>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19075 w 219075"/>
              <a:gd name="connsiteY0" fmla="*/ 248840 h 248840"/>
              <a:gd name="connsiteX1" fmla="*/ 197644 w 219075"/>
              <a:gd name="connsiteY1" fmla="*/ 64293 h 248840"/>
              <a:gd name="connsiteX2" fmla="*/ 65485 w 219075"/>
              <a:gd name="connsiteY2" fmla="*/ 179784 h 248840"/>
              <a:gd name="connsiteX3" fmla="*/ 0 w 219075"/>
              <a:gd name="connsiteY3" fmla="*/ 0 h 248840"/>
              <a:gd name="connsiteX0" fmla="*/ 219075 w 219374"/>
              <a:gd name="connsiteY0" fmla="*/ 248840 h 248840"/>
              <a:gd name="connsiteX1" fmla="*/ 197644 w 219374"/>
              <a:gd name="connsiteY1" fmla="*/ 64293 h 248840"/>
              <a:gd name="connsiteX2" fmla="*/ 0 w 219374"/>
              <a:gd name="connsiteY2" fmla="*/ 0 h 248840"/>
              <a:gd name="connsiteX0" fmla="*/ 21431 w 21730"/>
              <a:gd name="connsiteY0" fmla="*/ 184547 h 184547"/>
              <a:gd name="connsiteX1" fmla="*/ 0 w 21730"/>
              <a:gd name="connsiteY1" fmla="*/ 0 h 184547"/>
            </a:gdLst>
            <a:ahLst/>
            <a:cxnLst>
              <a:cxn ang="0">
                <a:pos x="connsiteX0" y="connsiteY0"/>
              </a:cxn>
              <a:cxn ang="0">
                <a:pos x="connsiteX1" y="connsiteY1"/>
              </a:cxn>
            </a:cxnLst>
            <a:rect l="l" t="t" r="r" b="b"/>
            <a:pathLst>
              <a:path w="21730" h="184547">
                <a:moveTo>
                  <a:pt x="21431" y="184547"/>
                </a:moveTo>
                <a:cubicBezTo>
                  <a:pt x="14287" y="123031"/>
                  <a:pt x="36512" y="41473"/>
                  <a:pt x="0" y="0"/>
                </a:cubicBezTo>
              </a:path>
            </a:pathLst>
          </a:custGeom>
          <a:noFill/>
          <a:ln w="508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21" name="フリーフォーム: 図形 25620">
            <a:extLst>
              <a:ext uri="{FF2B5EF4-FFF2-40B4-BE49-F238E27FC236}">
                <a16:creationId xmlns:a16="http://schemas.microsoft.com/office/drawing/2014/main" id="{5DF77682-E371-255D-1147-A72C7E91628C}"/>
              </a:ext>
            </a:extLst>
          </p:cNvPr>
          <p:cNvSpPr/>
          <p:nvPr/>
        </p:nvSpPr>
        <p:spPr>
          <a:xfrm>
            <a:off x="5634038" y="4350544"/>
            <a:ext cx="728662" cy="850106"/>
          </a:xfrm>
          <a:custGeom>
            <a:avLst/>
            <a:gdLst>
              <a:gd name="connsiteX0" fmla="*/ 728662 w 728662"/>
              <a:gd name="connsiteY0" fmla="*/ 850106 h 850106"/>
              <a:gd name="connsiteX1" fmla="*/ 538162 w 728662"/>
              <a:gd name="connsiteY1" fmla="*/ 809625 h 850106"/>
              <a:gd name="connsiteX2" fmla="*/ 504825 w 728662"/>
              <a:gd name="connsiteY2" fmla="*/ 619125 h 850106"/>
              <a:gd name="connsiteX3" fmla="*/ 311943 w 728662"/>
              <a:gd name="connsiteY3" fmla="*/ 404812 h 850106"/>
              <a:gd name="connsiteX4" fmla="*/ 145256 w 728662"/>
              <a:gd name="connsiteY4" fmla="*/ 357187 h 850106"/>
              <a:gd name="connsiteX5" fmla="*/ 0 w 728662"/>
              <a:gd name="connsiteY5" fmla="*/ 0 h 850106"/>
              <a:gd name="connsiteX0" fmla="*/ 728662 w 728662"/>
              <a:gd name="connsiteY0" fmla="*/ 850106 h 850106"/>
              <a:gd name="connsiteX1" fmla="*/ 538162 w 728662"/>
              <a:gd name="connsiteY1" fmla="*/ 809625 h 850106"/>
              <a:gd name="connsiteX2" fmla="*/ 504825 w 728662"/>
              <a:gd name="connsiteY2" fmla="*/ 619125 h 850106"/>
              <a:gd name="connsiteX3" fmla="*/ 311943 w 728662"/>
              <a:gd name="connsiteY3" fmla="*/ 404812 h 850106"/>
              <a:gd name="connsiteX4" fmla="*/ 145256 w 728662"/>
              <a:gd name="connsiteY4" fmla="*/ 357187 h 850106"/>
              <a:gd name="connsiteX5" fmla="*/ 0 w 728662"/>
              <a:gd name="connsiteY5" fmla="*/ 0 h 850106"/>
              <a:gd name="connsiteX0" fmla="*/ 728662 w 728662"/>
              <a:gd name="connsiteY0" fmla="*/ 850106 h 850106"/>
              <a:gd name="connsiteX1" fmla="*/ 538162 w 728662"/>
              <a:gd name="connsiteY1" fmla="*/ 809625 h 850106"/>
              <a:gd name="connsiteX2" fmla="*/ 504825 w 728662"/>
              <a:gd name="connsiteY2" fmla="*/ 619125 h 850106"/>
              <a:gd name="connsiteX3" fmla="*/ 311943 w 728662"/>
              <a:gd name="connsiteY3" fmla="*/ 404812 h 850106"/>
              <a:gd name="connsiteX4" fmla="*/ 145256 w 728662"/>
              <a:gd name="connsiteY4" fmla="*/ 357187 h 850106"/>
              <a:gd name="connsiteX5" fmla="*/ 0 w 728662"/>
              <a:gd name="connsiteY5" fmla="*/ 0 h 850106"/>
              <a:gd name="connsiteX0" fmla="*/ 728662 w 728662"/>
              <a:gd name="connsiteY0" fmla="*/ 850106 h 850106"/>
              <a:gd name="connsiteX1" fmla="*/ 538162 w 728662"/>
              <a:gd name="connsiteY1" fmla="*/ 809625 h 850106"/>
              <a:gd name="connsiteX2" fmla="*/ 504825 w 728662"/>
              <a:gd name="connsiteY2" fmla="*/ 619125 h 850106"/>
              <a:gd name="connsiteX3" fmla="*/ 311943 w 728662"/>
              <a:gd name="connsiteY3" fmla="*/ 404812 h 850106"/>
              <a:gd name="connsiteX4" fmla="*/ 145256 w 728662"/>
              <a:gd name="connsiteY4" fmla="*/ 357187 h 850106"/>
              <a:gd name="connsiteX5" fmla="*/ 0 w 728662"/>
              <a:gd name="connsiteY5" fmla="*/ 0 h 850106"/>
              <a:gd name="connsiteX0" fmla="*/ 728662 w 728662"/>
              <a:gd name="connsiteY0" fmla="*/ 850106 h 850106"/>
              <a:gd name="connsiteX1" fmla="*/ 538162 w 728662"/>
              <a:gd name="connsiteY1" fmla="*/ 809625 h 850106"/>
              <a:gd name="connsiteX2" fmla="*/ 504825 w 728662"/>
              <a:gd name="connsiteY2" fmla="*/ 619125 h 850106"/>
              <a:gd name="connsiteX3" fmla="*/ 311943 w 728662"/>
              <a:gd name="connsiteY3" fmla="*/ 404812 h 850106"/>
              <a:gd name="connsiteX4" fmla="*/ 145256 w 728662"/>
              <a:gd name="connsiteY4" fmla="*/ 357187 h 850106"/>
              <a:gd name="connsiteX5" fmla="*/ 0 w 728662"/>
              <a:gd name="connsiteY5" fmla="*/ 0 h 850106"/>
              <a:gd name="connsiteX0" fmla="*/ 728662 w 728662"/>
              <a:gd name="connsiteY0" fmla="*/ 850106 h 850106"/>
              <a:gd name="connsiteX1" fmla="*/ 538162 w 728662"/>
              <a:gd name="connsiteY1" fmla="*/ 809625 h 850106"/>
              <a:gd name="connsiteX2" fmla="*/ 504825 w 728662"/>
              <a:gd name="connsiteY2" fmla="*/ 619125 h 850106"/>
              <a:gd name="connsiteX3" fmla="*/ 311943 w 728662"/>
              <a:gd name="connsiteY3" fmla="*/ 404812 h 850106"/>
              <a:gd name="connsiteX4" fmla="*/ 145256 w 728662"/>
              <a:gd name="connsiteY4" fmla="*/ 357187 h 850106"/>
              <a:gd name="connsiteX5" fmla="*/ 0 w 728662"/>
              <a:gd name="connsiteY5" fmla="*/ 0 h 850106"/>
              <a:gd name="connsiteX0" fmla="*/ 728662 w 728662"/>
              <a:gd name="connsiteY0" fmla="*/ 850106 h 850106"/>
              <a:gd name="connsiteX1" fmla="*/ 538162 w 728662"/>
              <a:gd name="connsiteY1" fmla="*/ 809625 h 850106"/>
              <a:gd name="connsiteX2" fmla="*/ 504825 w 728662"/>
              <a:gd name="connsiteY2" fmla="*/ 619125 h 850106"/>
              <a:gd name="connsiteX3" fmla="*/ 311943 w 728662"/>
              <a:gd name="connsiteY3" fmla="*/ 404812 h 850106"/>
              <a:gd name="connsiteX4" fmla="*/ 119063 w 728662"/>
              <a:gd name="connsiteY4" fmla="*/ 302418 h 850106"/>
              <a:gd name="connsiteX5" fmla="*/ 0 w 728662"/>
              <a:gd name="connsiteY5" fmla="*/ 0 h 8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662" h="850106">
                <a:moveTo>
                  <a:pt x="728662" y="850106"/>
                </a:moveTo>
                <a:cubicBezTo>
                  <a:pt x="665162" y="836612"/>
                  <a:pt x="575468" y="848122"/>
                  <a:pt x="538162" y="809625"/>
                </a:cubicBezTo>
                <a:cubicBezTo>
                  <a:pt x="500856" y="771128"/>
                  <a:pt x="542528" y="686594"/>
                  <a:pt x="504825" y="619125"/>
                </a:cubicBezTo>
                <a:cubicBezTo>
                  <a:pt x="467122" y="551656"/>
                  <a:pt x="371871" y="448468"/>
                  <a:pt x="311943" y="404812"/>
                </a:cubicBezTo>
                <a:cubicBezTo>
                  <a:pt x="252015" y="361156"/>
                  <a:pt x="171053" y="369887"/>
                  <a:pt x="119063" y="302418"/>
                </a:cubicBezTo>
                <a:cubicBezTo>
                  <a:pt x="67073" y="234949"/>
                  <a:pt x="48419" y="119062"/>
                  <a:pt x="0" y="0"/>
                </a:cubicBezTo>
              </a:path>
            </a:pathLst>
          </a:cu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22" name="テキスト ボックス 25621">
            <a:extLst>
              <a:ext uri="{FF2B5EF4-FFF2-40B4-BE49-F238E27FC236}">
                <a16:creationId xmlns:a16="http://schemas.microsoft.com/office/drawing/2014/main" id="{92C91F13-0247-6FEA-F974-1A014AB62FA2}"/>
              </a:ext>
            </a:extLst>
          </p:cNvPr>
          <p:cNvSpPr txBox="1"/>
          <p:nvPr/>
        </p:nvSpPr>
        <p:spPr>
          <a:xfrm>
            <a:off x="4392797" y="4354880"/>
            <a:ext cx="1107996" cy="230832"/>
          </a:xfrm>
          <a:prstGeom prst="rect">
            <a:avLst/>
          </a:prstGeom>
          <a:noFill/>
        </p:spPr>
        <p:txBody>
          <a:bodyPr wrap="none" rtlCol="0">
            <a:spAutoFit/>
          </a:bodyPr>
          <a:lstStyle/>
          <a:p>
            <a:r>
              <a:rPr kumimoji="1" lang="ja-JP" altLang="en-US" sz="900" b="1" dirty="0">
                <a:solidFill>
                  <a:srgbClr val="0000FF"/>
                </a:solidFill>
                <a:effectLst>
                  <a:glow rad="63500">
                    <a:schemeClr val="bg1"/>
                  </a:glow>
                </a:effectLst>
              </a:rPr>
              <a:t>阪和自動車道堺</a:t>
            </a:r>
            <a:r>
              <a:rPr kumimoji="1" lang="en-US" altLang="ja-JP" sz="900" b="1" dirty="0">
                <a:solidFill>
                  <a:srgbClr val="0000FF"/>
                </a:solidFill>
                <a:effectLst>
                  <a:glow rad="63500">
                    <a:schemeClr val="bg1"/>
                  </a:glow>
                </a:effectLst>
              </a:rPr>
              <a:t>IC</a:t>
            </a:r>
            <a:endParaRPr kumimoji="1" lang="ja-JP" altLang="en-US" sz="900" b="1" dirty="0">
              <a:solidFill>
                <a:srgbClr val="0000FF"/>
              </a:solidFill>
              <a:effectLst>
                <a:glow rad="63500">
                  <a:schemeClr val="bg1"/>
                </a:glow>
              </a:effectLst>
            </a:endParaRPr>
          </a:p>
        </p:txBody>
      </p:sp>
      <p:cxnSp>
        <p:nvCxnSpPr>
          <p:cNvPr id="25623" name="直線コネクタ 25622">
            <a:extLst>
              <a:ext uri="{FF2B5EF4-FFF2-40B4-BE49-F238E27FC236}">
                <a16:creationId xmlns:a16="http://schemas.microsoft.com/office/drawing/2014/main" id="{E462F8D2-2D29-B926-1A5A-6E2DB1685F7A}"/>
              </a:ext>
            </a:extLst>
          </p:cNvPr>
          <p:cNvCxnSpPr>
            <a:cxnSpLocks/>
          </p:cNvCxnSpPr>
          <p:nvPr/>
        </p:nvCxnSpPr>
        <p:spPr bwMode="auto">
          <a:xfrm flipV="1">
            <a:off x="5418744" y="4399012"/>
            <a:ext cx="205374" cy="46241"/>
          </a:xfrm>
          <a:prstGeom prst="line">
            <a:avLst/>
          </a:prstGeom>
          <a:ln w="25400" cmpd="sng">
            <a:solidFill>
              <a:srgbClr val="0100FA"/>
            </a:solidFill>
            <a:tailEnd type="triangle"/>
          </a:ln>
        </p:spPr>
        <p:style>
          <a:lnRef idx="1">
            <a:schemeClr val="accent1"/>
          </a:lnRef>
          <a:fillRef idx="0">
            <a:schemeClr val="accent1"/>
          </a:fillRef>
          <a:effectRef idx="0">
            <a:schemeClr val="accent1"/>
          </a:effectRef>
          <a:fontRef idx="minor">
            <a:schemeClr val="tx1"/>
          </a:fontRef>
        </p:style>
      </p:cxnSp>
      <p:sp>
        <p:nvSpPr>
          <p:cNvPr id="25626" name="テキスト ボックス 29">
            <a:extLst>
              <a:ext uri="{FF2B5EF4-FFF2-40B4-BE49-F238E27FC236}">
                <a16:creationId xmlns:a16="http://schemas.microsoft.com/office/drawing/2014/main" id="{AEF823E3-526D-F5BA-5E8B-B881F7542C58}"/>
              </a:ext>
            </a:extLst>
          </p:cNvPr>
          <p:cNvSpPr txBox="1">
            <a:spLocks noChangeArrowheads="1"/>
          </p:cNvSpPr>
          <p:nvPr/>
        </p:nvSpPr>
        <p:spPr bwMode="auto">
          <a:xfrm rot="3818016">
            <a:off x="5784504" y="4317925"/>
            <a:ext cx="463508" cy="76944"/>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500" dirty="0">
                <a:solidFill>
                  <a:srgbClr val="027F01"/>
                </a:solidFill>
                <a:latin typeface="HG丸ｺﾞｼｯｸM-PRO" panose="020F0600000000000000" pitchFamily="50" charset="-128"/>
                <a:ea typeface="HG丸ｺﾞｼｯｸM-PRO" panose="020F0600000000000000" pitchFamily="50" charset="-128"/>
              </a:rPr>
              <a:t>富田林泉大津線</a:t>
            </a:r>
          </a:p>
        </p:txBody>
      </p:sp>
      <p:sp>
        <p:nvSpPr>
          <p:cNvPr id="25628" name="フリーフォーム: 図形 25627">
            <a:extLst>
              <a:ext uri="{FF2B5EF4-FFF2-40B4-BE49-F238E27FC236}">
                <a16:creationId xmlns:a16="http://schemas.microsoft.com/office/drawing/2014/main" id="{4E8BFDD8-482C-8CF8-9A08-625A70F03CD5}"/>
              </a:ext>
            </a:extLst>
          </p:cNvPr>
          <p:cNvSpPr/>
          <p:nvPr/>
        </p:nvSpPr>
        <p:spPr>
          <a:xfrm>
            <a:off x="6447234" y="4481513"/>
            <a:ext cx="127397" cy="738187"/>
          </a:xfrm>
          <a:custGeom>
            <a:avLst/>
            <a:gdLst>
              <a:gd name="connsiteX0" fmla="*/ 88107 w 127397"/>
              <a:gd name="connsiteY0" fmla="*/ 738187 h 738187"/>
              <a:gd name="connsiteX1" fmla="*/ 50007 w 127397"/>
              <a:gd name="connsiteY1" fmla="*/ 634603 h 738187"/>
              <a:gd name="connsiteX2" fmla="*/ 61913 w 127397"/>
              <a:gd name="connsiteY2" fmla="*/ 498871 h 738187"/>
              <a:gd name="connsiteX3" fmla="*/ 127397 w 127397"/>
              <a:gd name="connsiteY3" fmla="*/ 367903 h 738187"/>
              <a:gd name="connsiteX4" fmla="*/ 61913 w 127397"/>
              <a:gd name="connsiteY4" fmla="*/ 238125 h 738187"/>
              <a:gd name="connsiteX5" fmla="*/ 15479 w 127397"/>
              <a:gd name="connsiteY5" fmla="*/ 138112 h 738187"/>
              <a:gd name="connsiteX6" fmla="*/ 0 w 127397"/>
              <a:gd name="connsiteY6" fmla="*/ 0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7" h="738187">
                <a:moveTo>
                  <a:pt x="88107" y="738187"/>
                </a:moveTo>
                <a:lnTo>
                  <a:pt x="50007" y="634603"/>
                </a:lnTo>
                <a:lnTo>
                  <a:pt x="61913" y="498871"/>
                </a:lnTo>
                <a:lnTo>
                  <a:pt x="127397" y="367903"/>
                </a:lnTo>
                <a:lnTo>
                  <a:pt x="61913" y="238125"/>
                </a:lnTo>
                <a:lnTo>
                  <a:pt x="15479" y="138112"/>
                </a:lnTo>
                <a:lnTo>
                  <a:pt x="0" y="0"/>
                </a:lnTo>
              </a:path>
            </a:pathLst>
          </a:custGeom>
          <a:noFill/>
          <a:ln w="47625" cap="rnd">
            <a:solidFill>
              <a:srgbClr val="FF0000"/>
            </a:solidFill>
            <a:prstDash val="sysDot"/>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29" name="フリーフォーム: 図形 25628">
            <a:extLst>
              <a:ext uri="{FF2B5EF4-FFF2-40B4-BE49-F238E27FC236}">
                <a16:creationId xmlns:a16="http://schemas.microsoft.com/office/drawing/2014/main" id="{C585EF44-77CE-CD41-7C87-50DEF83553D7}"/>
              </a:ext>
            </a:extLst>
          </p:cNvPr>
          <p:cNvSpPr/>
          <p:nvPr/>
        </p:nvSpPr>
        <p:spPr>
          <a:xfrm>
            <a:off x="6371035" y="3489722"/>
            <a:ext cx="193918" cy="947737"/>
          </a:xfrm>
          <a:custGeom>
            <a:avLst/>
            <a:gdLst>
              <a:gd name="connsiteX0" fmla="*/ 138113 w 245269"/>
              <a:gd name="connsiteY0" fmla="*/ 947737 h 947737"/>
              <a:gd name="connsiteX1" fmla="*/ 190500 w 245269"/>
              <a:gd name="connsiteY1" fmla="*/ 873919 h 947737"/>
              <a:gd name="connsiteX2" fmla="*/ 245269 w 245269"/>
              <a:gd name="connsiteY2" fmla="*/ 751284 h 947737"/>
              <a:gd name="connsiteX3" fmla="*/ 227410 w 245269"/>
              <a:gd name="connsiteY3" fmla="*/ 564356 h 947737"/>
              <a:gd name="connsiteX4" fmla="*/ 172641 w 245269"/>
              <a:gd name="connsiteY4" fmla="*/ 484584 h 947737"/>
              <a:gd name="connsiteX5" fmla="*/ 91679 w 245269"/>
              <a:gd name="connsiteY5" fmla="*/ 433387 h 947737"/>
              <a:gd name="connsiteX6" fmla="*/ 33338 w 245269"/>
              <a:gd name="connsiteY6" fmla="*/ 328612 h 947737"/>
              <a:gd name="connsiteX7" fmla="*/ 3572 w 245269"/>
              <a:gd name="connsiteY7" fmla="*/ 208359 h 947737"/>
              <a:gd name="connsiteX8" fmla="*/ 0 w 245269"/>
              <a:gd name="connsiteY8" fmla="*/ 0 h 94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69" h="947737">
                <a:moveTo>
                  <a:pt x="138113" y="947737"/>
                </a:moveTo>
                <a:lnTo>
                  <a:pt x="190500" y="873919"/>
                </a:lnTo>
                <a:lnTo>
                  <a:pt x="245269" y="751284"/>
                </a:lnTo>
                <a:lnTo>
                  <a:pt x="227410" y="564356"/>
                </a:lnTo>
                <a:lnTo>
                  <a:pt x="172641" y="484584"/>
                </a:lnTo>
                <a:lnTo>
                  <a:pt x="91679" y="433387"/>
                </a:lnTo>
                <a:lnTo>
                  <a:pt x="33338" y="328612"/>
                </a:lnTo>
                <a:lnTo>
                  <a:pt x="3572" y="208359"/>
                </a:lnTo>
                <a:cubicBezTo>
                  <a:pt x="2381" y="138906"/>
                  <a:pt x="1191" y="69453"/>
                  <a:pt x="0" y="0"/>
                </a:cubicBezTo>
              </a:path>
            </a:pathLst>
          </a:custGeom>
          <a:noFill/>
          <a:ln w="508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E069AF07-50BC-15E7-F850-B7A49B378D44}"/>
              </a:ext>
            </a:extLst>
          </p:cNvPr>
          <p:cNvSpPr/>
          <p:nvPr/>
        </p:nvSpPr>
        <p:spPr>
          <a:xfrm>
            <a:off x="5757863" y="3481388"/>
            <a:ext cx="1223962" cy="2426493"/>
          </a:xfrm>
          <a:custGeom>
            <a:avLst/>
            <a:gdLst>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 name="connsiteX0" fmla="*/ 0 w 1223962"/>
              <a:gd name="connsiteY0" fmla="*/ 0 h 2426493"/>
              <a:gd name="connsiteX1" fmla="*/ 52387 w 1223962"/>
              <a:gd name="connsiteY1" fmla="*/ 142875 h 2426493"/>
              <a:gd name="connsiteX2" fmla="*/ 276225 w 1223962"/>
              <a:gd name="connsiteY2" fmla="*/ 300037 h 2426493"/>
              <a:gd name="connsiteX3" fmla="*/ 504825 w 1223962"/>
              <a:gd name="connsiteY3" fmla="*/ 728662 h 2426493"/>
              <a:gd name="connsiteX4" fmla="*/ 683418 w 1223962"/>
              <a:gd name="connsiteY4" fmla="*/ 823912 h 2426493"/>
              <a:gd name="connsiteX5" fmla="*/ 783431 w 1223962"/>
              <a:gd name="connsiteY5" fmla="*/ 1221581 h 2426493"/>
              <a:gd name="connsiteX6" fmla="*/ 1023937 w 1223962"/>
              <a:gd name="connsiteY6" fmla="*/ 1566862 h 2426493"/>
              <a:gd name="connsiteX7" fmla="*/ 1097756 w 1223962"/>
              <a:gd name="connsiteY7" fmla="*/ 1935956 h 2426493"/>
              <a:gd name="connsiteX8" fmla="*/ 1081087 w 1223962"/>
              <a:gd name="connsiteY8" fmla="*/ 2228850 h 2426493"/>
              <a:gd name="connsiteX9" fmla="*/ 1223962 w 1223962"/>
              <a:gd name="connsiteY9" fmla="*/ 2426493 h 242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962" h="2426493">
                <a:moveTo>
                  <a:pt x="0" y="0"/>
                </a:moveTo>
                <a:cubicBezTo>
                  <a:pt x="17462" y="47625"/>
                  <a:pt x="6350" y="92869"/>
                  <a:pt x="52387" y="142875"/>
                </a:cubicBezTo>
                <a:cubicBezTo>
                  <a:pt x="98424" y="192881"/>
                  <a:pt x="200819" y="202406"/>
                  <a:pt x="276225" y="300037"/>
                </a:cubicBezTo>
                <a:cubicBezTo>
                  <a:pt x="351631" y="397668"/>
                  <a:pt x="436960" y="641350"/>
                  <a:pt x="504825" y="728662"/>
                </a:cubicBezTo>
                <a:cubicBezTo>
                  <a:pt x="572690" y="815974"/>
                  <a:pt x="636984" y="741759"/>
                  <a:pt x="683418" y="823912"/>
                </a:cubicBezTo>
                <a:cubicBezTo>
                  <a:pt x="729852" y="906065"/>
                  <a:pt x="726678" y="1097756"/>
                  <a:pt x="783431" y="1221581"/>
                </a:cubicBezTo>
                <a:cubicBezTo>
                  <a:pt x="840184" y="1345406"/>
                  <a:pt x="971550" y="1447800"/>
                  <a:pt x="1023937" y="1566862"/>
                </a:cubicBezTo>
                <a:cubicBezTo>
                  <a:pt x="1076324" y="1685924"/>
                  <a:pt x="1088231" y="1825625"/>
                  <a:pt x="1097756" y="1935956"/>
                </a:cubicBezTo>
                <a:cubicBezTo>
                  <a:pt x="1107281" y="2046287"/>
                  <a:pt x="1060053" y="2147094"/>
                  <a:pt x="1081087" y="2228850"/>
                </a:cubicBezTo>
                <a:cubicBezTo>
                  <a:pt x="1102121" y="2310606"/>
                  <a:pt x="1176337" y="2360612"/>
                  <a:pt x="1223962" y="2426493"/>
                </a:cubicBezTo>
              </a:path>
            </a:pathLst>
          </a:cu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30" name="フリーフォーム 16">
            <a:extLst>
              <a:ext uri="{FF2B5EF4-FFF2-40B4-BE49-F238E27FC236}">
                <a16:creationId xmlns:a16="http://schemas.microsoft.com/office/drawing/2014/main" id="{28BD0EB0-EC8E-FAB9-1C72-318DADC91434}"/>
              </a:ext>
            </a:extLst>
          </p:cNvPr>
          <p:cNvSpPr/>
          <p:nvPr/>
        </p:nvSpPr>
        <p:spPr>
          <a:xfrm>
            <a:off x="6494547" y="4313554"/>
            <a:ext cx="45719" cy="126206"/>
          </a:xfrm>
          <a:custGeom>
            <a:avLst/>
            <a:gdLst>
              <a:gd name="connsiteX0" fmla="*/ 42862 w 42862"/>
              <a:gd name="connsiteY0" fmla="*/ 0 h 88106"/>
              <a:gd name="connsiteX1" fmla="*/ 0 w 42862"/>
              <a:gd name="connsiteY1" fmla="*/ 88106 h 88106"/>
            </a:gdLst>
            <a:ahLst/>
            <a:cxnLst>
              <a:cxn ang="0">
                <a:pos x="connsiteX0" y="connsiteY0"/>
              </a:cxn>
              <a:cxn ang="0">
                <a:pos x="connsiteX1" y="connsiteY1"/>
              </a:cxn>
            </a:cxnLst>
            <a:rect l="l" t="t" r="r" b="b"/>
            <a:pathLst>
              <a:path w="42862" h="88106">
                <a:moveTo>
                  <a:pt x="42862" y="0"/>
                </a:moveTo>
                <a:lnTo>
                  <a:pt x="0" y="88106"/>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31" name="フリーフォーム 13">
            <a:extLst>
              <a:ext uri="{FF2B5EF4-FFF2-40B4-BE49-F238E27FC236}">
                <a16:creationId xmlns:a16="http://schemas.microsoft.com/office/drawing/2014/main" id="{C3A9603C-D0D6-2BDA-801A-673E29D472AA}"/>
              </a:ext>
            </a:extLst>
          </p:cNvPr>
          <p:cNvSpPr/>
          <p:nvPr/>
        </p:nvSpPr>
        <p:spPr>
          <a:xfrm>
            <a:off x="6397221" y="3752026"/>
            <a:ext cx="35718" cy="166688"/>
          </a:xfrm>
          <a:custGeom>
            <a:avLst/>
            <a:gdLst>
              <a:gd name="connsiteX0" fmla="*/ 0 w 59531"/>
              <a:gd name="connsiteY0" fmla="*/ 0 h 209550"/>
              <a:gd name="connsiteX1" fmla="*/ 7144 w 59531"/>
              <a:gd name="connsiteY1" fmla="*/ 121444 h 209550"/>
              <a:gd name="connsiteX2" fmla="*/ 59531 w 59531"/>
              <a:gd name="connsiteY2" fmla="*/ 209550 h 209550"/>
              <a:gd name="connsiteX0" fmla="*/ 0 w 35718"/>
              <a:gd name="connsiteY0" fmla="*/ 0 h 166688"/>
              <a:gd name="connsiteX1" fmla="*/ 7144 w 35718"/>
              <a:gd name="connsiteY1" fmla="*/ 121444 h 166688"/>
              <a:gd name="connsiteX2" fmla="*/ 35718 w 35718"/>
              <a:gd name="connsiteY2" fmla="*/ 166688 h 166688"/>
            </a:gdLst>
            <a:ahLst/>
            <a:cxnLst>
              <a:cxn ang="0">
                <a:pos x="connsiteX0" y="connsiteY0"/>
              </a:cxn>
              <a:cxn ang="0">
                <a:pos x="connsiteX1" y="connsiteY1"/>
              </a:cxn>
              <a:cxn ang="0">
                <a:pos x="connsiteX2" y="connsiteY2"/>
              </a:cxn>
            </a:cxnLst>
            <a:rect l="l" t="t" r="r" b="b"/>
            <a:pathLst>
              <a:path w="35718" h="166688">
                <a:moveTo>
                  <a:pt x="0" y="0"/>
                </a:moveTo>
                <a:lnTo>
                  <a:pt x="7144" y="121444"/>
                </a:lnTo>
                <a:cubicBezTo>
                  <a:pt x="24606" y="150813"/>
                  <a:pt x="18256" y="137319"/>
                  <a:pt x="35718" y="16668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632" name="フリーフォーム 15">
            <a:extLst>
              <a:ext uri="{FF2B5EF4-FFF2-40B4-BE49-F238E27FC236}">
                <a16:creationId xmlns:a16="http://schemas.microsoft.com/office/drawing/2014/main" id="{311B54FF-7DD0-CEEE-B735-F68F661C66C3}"/>
              </a:ext>
            </a:extLst>
          </p:cNvPr>
          <p:cNvSpPr/>
          <p:nvPr/>
        </p:nvSpPr>
        <p:spPr>
          <a:xfrm rot="19184429">
            <a:off x="6452873" y="3897428"/>
            <a:ext cx="1129" cy="85751"/>
          </a:xfrm>
          <a:custGeom>
            <a:avLst/>
            <a:gdLst>
              <a:gd name="connsiteX0" fmla="*/ 0 w 0"/>
              <a:gd name="connsiteY0" fmla="*/ 0 h 97631"/>
              <a:gd name="connsiteX1" fmla="*/ 0 w 0"/>
              <a:gd name="connsiteY1" fmla="*/ 97631 h 97631"/>
              <a:gd name="connsiteX0" fmla="*/ 0 w 247"/>
              <a:gd name="connsiteY0" fmla="*/ 0 h 7597"/>
              <a:gd name="connsiteX1" fmla="*/ 247 w 247"/>
              <a:gd name="connsiteY1" fmla="*/ 7597 h 7597"/>
            </a:gdLst>
            <a:ahLst/>
            <a:cxnLst>
              <a:cxn ang="0">
                <a:pos x="connsiteX0" y="connsiteY0"/>
              </a:cxn>
              <a:cxn ang="0">
                <a:pos x="connsiteX1" y="connsiteY1"/>
              </a:cxn>
            </a:cxnLst>
            <a:rect l="l" t="t" r="r" b="b"/>
            <a:pathLst>
              <a:path w="247" h="7597">
                <a:moveTo>
                  <a:pt x="0" y="0"/>
                </a:moveTo>
                <a:cubicBezTo>
                  <a:pt x="0" y="3333"/>
                  <a:pt x="247" y="4264"/>
                  <a:pt x="247" y="7597"/>
                </a:cubicBezTo>
              </a:path>
            </a:pathLst>
          </a:custGeom>
          <a:noFill/>
          <a:ln w="635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9419692A-267E-656D-4147-AB16F7A6B32F}"/>
              </a:ext>
            </a:extLst>
          </p:cNvPr>
          <p:cNvSpPr/>
          <p:nvPr/>
        </p:nvSpPr>
        <p:spPr>
          <a:xfrm>
            <a:off x="3772601" y="3480891"/>
            <a:ext cx="3025336" cy="3365889"/>
          </a:xfrm>
          <a:custGeom>
            <a:avLst/>
            <a:gdLst>
              <a:gd name="connsiteX0" fmla="*/ 3015276 w 3015276"/>
              <a:gd name="connsiteY0" fmla="*/ 0 h 3365889"/>
              <a:gd name="connsiteX1" fmla="*/ 3009666 w 3015276"/>
              <a:gd name="connsiteY1" fmla="*/ 168294 h 3365889"/>
              <a:gd name="connsiteX2" fmla="*/ 2818933 w 3015276"/>
              <a:gd name="connsiteY2" fmla="*/ 350613 h 3365889"/>
              <a:gd name="connsiteX3" fmla="*/ 2516003 w 3015276"/>
              <a:gd name="connsiteY3" fmla="*/ 504883 h 3365889"/>
              <a:gd name="connsiteX4" fmla="*/ 1997095 w 3015276"/>
              <a:gd name="connsiteY4" fmla="*/ 687202 h 3365889"/>
              <a:gd name="connsiteX5" fmla="*/ 1907338 w 3015276"/>
              <a:gd name="connsiteY5" fmla="*/ 810618 h 3365889"/>
              <a:gd name="connsiteX6" fmla="*/ 1901728 w 3015276"/>
              <a:gd name="connsiteY6" fmla="*/ 1040621 h 3365889"/>
              <a:gd name="connsiteX7" fmla="*/ 1587578 w 3015276"/>
              <a:gd name="connsiteY7" fmla="*/ 1217330 h 3365889"/>
              <a:gd name="connsiteX8" fmla="*/ 1539895 w 3015276"/>
              <a:gd name="connsiteY8" fmla="*/ 1469772 h 3365889"/>
              <a:gd name="connsiteX9" fmla="*/ 1567944 w 3015276"/>
              <a:gd name="connsiteY9" fmla="*/ 1657700 h 3365889"/>
              <a:gd name="connsiteX10" fmla="*/ 1290258 w 3015276"/>
              <a:gd name="connsiteY10" fmla="*/ 1859654 h 3365889"/>
              <a:gd name="connsiteX11" fmla="*/ 1295868 w 3015276"/>
              <a:gd name="connsiteY11" fmla="*/ 2002704 h 3365889"/>
              <a:gd name="connsiteX12" fmla="*/ 1262209 w 3015276"/>
              <a:gd name="connsiteY12" fmla="*/ 2106486 h 3365889"/>
              <a:gd name="connsiteX13" fmla="*/ 1332332 w 3015276"/>
              <a:gd name="connsiteY13" fmla="*/ 2420635 h 3365889"/>
              <a:gd name="connsiteX14" fmla="*/ 1340746 w 3015276"/>
              <a:gd name="connsiteY14" fmla="*/ 2673077 h 3365889"/>
              <a:gd name="connsiteX15" fmla="*/ 1155622 w 3015276"/>
              <a:gd name="connsiteY15" fmla="*/ 2774054 h 3365889"/>
              <a:gd name="connsiteX16" fmla="*/ 1009767 w 3015276"/>
              <a:gd name="connsiteY16" fmla="*/ 2717956 h 3365889"/>
              <a:gd name="connsiteX17" fmla="*/ 869522 w 3015276"/>
              <a:gd name="connsiteY17" fmla="*/ 2816127 h 3365889"/>
              <a:gd name="connsiteX18" fmla="*/ 754520 w 3015276"/>
              <a:gd name="connsiteY18" fmla="*/ 2835762 h 3365889"/>
              <a:gd name="connsiteX19" fmla="*/ 586226 w 3015276"/>
              <a:gd name="connsiteY19" fmla="*/ 2978812 h 3365889"/>
              <a:gd name="connsiteX20" fmla="*/ 406712 w 3015276"/>
              <a:gd name="connsiteY20" fmla="*/ 3043325 h 3365889"/>
              <a:gd name="connsiteX21" fmla="*/ 288906 w 3015276"/>
              <a:gd name="connsiteY21" fmla="*/ 3225644 h 3365889"/>
              <a:gd name="connsiteX22" fmla="*/ 89757 w 3015276"/>
              <a:gd name="connsiteY22" fmla="*/ 3281742 h 3365889"/>
              <a:gd name="connsiteX23" fmla="*/ 0 w 301527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 name="connsiteX0" fmla="*/ 3015276 w 3025336"/>
              <a:gd name="connsiteY0" fmla="*/ 0 h 3365889"/>
              <a:gd name="connsiteX1" fmla="*/ 3009666 w 3025336"/>
              <a:gd name="connsiteY1" fmla="*/ 168294 h 3365889"/>
              <a:gd name="connsiteX2" fmla="*/ 2818933 w 3025336"/>
              <a:gd name="connsiteY2" fmla="*/ 350613 h 3365889"/>
              <a:gd name="connsiteX3" fmla="*/ 2516003 w 3025336"/>
              <a:gd name="connsiteY3" fmla="*/ 504883 h 3365889"/>
              <a:gd name="connsiteX4" fmla="*/ 1997095 w 3025336"/>
              <a:gd name="connsiteY4" fmla="*/ 687202 h 3365889"/>
              <a:gd name="connsiteX5" fmla="*/ 1907338 w 3025336"/>
              <a:gd name="connsiteY5" fmla="*/ 810618 h 3365889"/>
              <a:gd name="connsiteX6" fmla="*/ 1901728 w 3025336"/>
              <a:gd name="connsiteY6" fmla="*/ 1040621 h 3365889"/>
              <a:gd name="connsiteX7" fmla="*/ 1587578 w 3025336"/>
              <a:gd name="connsiteY7" fmla="*/ 1217330 h 3365889"/>
              <a:gd name="connsiteX8" fmla="*/ 1539895 w 3025336"/>
              <a:gd name="connsiteY8" fmla="*/ 1469772 h 3365889"/>
              <a:gd name="connsiteX9" fmla="*/ 1567944 w 3025336"/>
              <a:gd name="connsiteY9" fmla="*/ 1657700 h 3365889"/>
              <a:gd name="connsiteX10" fmla="*/ 1290258 w 3025336"/>
              <a:gd name="connsiteY10" fmla="*/ 1859654 h 3365889"/>
              <a:gd name="connsiteX11" fmla="*/ 1295868 w 3025336"/>
              <a:gd name="connsiteY11" fmla="*/ 2002704 h 3365889"/>
              <a:gd name="connsiteX12" fmla="*/ 1262209 w 3025336"/>
              <a:gd name="connsiteY12" fmla="*/ 2106486 h 3365889"/>
              <a:gd name="connsiteX13" fmla="*/ 1332332 w 3025336"/>
              <a:gd name="connsiteY13" fmla="*/ 2420635 h 3365889"/>
              <a:gd name="connsiteX14" fmla="*/ 1340746 w 3025336"/>
              <a:gd name="connsiteY14" fmla="*/ 2673077 h 3365889"/>
              <a:gd name="connsiteX15" fmla="*/ 1155622 w 3025336"/>
              <a:gd name="connsiteY15" fmla="*/ 2774054 h 3365889"/>
              <a:gd name="connsiteX16" fmla="*/ 1009767 w 3025336"/>
              <a:gd name="connsiteY16" fmla="*/ 2717956 h 3365889"/>
              <a:gd name="connsiteX17" fmla="*/ 869522 w 3025336"/>
              <a:gd name="connsiteY17" fmla="*/ 2816127 h 3365889"/>
              <a:gd name="connsiteX18" fmla="*/ 754520 w 3025336"/>
              <a:gd name="connsiteY18" fmla="*/ 2835762 h 3365889"/>
              <a:gd name="connsiteX19" fmla="*/ 586226 w 3025336"/>
              <a:gd name="connsiteY19" fmla="*/ 2978812 h 3365889"/>
              <a:gd name="connsiteX20" fmla="*/ 406712 w 3025336"/>
              <a:gd name="connsiteY20" fmla="*/ 3043325 h 3365889"/>
              <a:gd name="connsiteX21" fmla="*/ 288906 w 3025336"/>
              <a:gd name="connsiteY21" fmla="*/ 3225644 h 3365889"/>
              <a:gd name="connsiteX22" fmla="*/ 89757 w 3025336"/>
              <a:gd name="connsiteY22" fmla="*/ 3281742 h 3365889"/>
              <a:gd name="connsiteX23" fmla="*/ 0 w 3025336"/>
              <a:gd name="connsiteY23" fmla="*/ 3365889 h 336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25336" h="3365889">
                <a:moveTo>
                  <a:pt x="3015276" y="0"/>
                </a:moveTo>
                <a:cubicBezTo>
                  <a:pt x="3013406" y="56098"/>
                  <a:pt x="3042390" y="109859"/>
                  <a:pt x="3009666" y="168294"/>
                </a:cubicBezTo>
                <a:cubicBezTo>
                  <a:pt x="2976942" y="226730"/>
                  <a:pt x="2901210" y="294515"/>
                  <a:pt x="2818933" y="350613"/>
                </a:cubicBezTo>
                <a:cubicBezTo>
                  <a:pt x="2736656" y="406711"/>
                  <a:pt x="2652976" y="448785"/>
                  <a:pt x="2516003" y="504883"/>
                </a:cubicBezTo>
                <a:cubicBezTo>
                  <a:pt x="2379030" y="560981"/>
                  <a:pt x="2098539" y="636246"/>
                  <a:pt x="1997095" y="687202"/>
                </a:cubicBezTo>
                <a:cubicBezTo>
                  <a:pt x="1895651" y="738158"/>
                  <a:pt x="1923232" y="751715"/>
                  <a:pt x="1907338" y="810618"/>
                </a:cubicBezTo>
                <a:cubicBezTo>
                  <a:pt x="1891444" y="869521"/>
                  <a:pt x="1955021" y="972836"/>
                  <a:pt x="1901728" y="1040621"/>
                </a:cubicBezTo>
                <a:cubicBezTo>
                  <a:pt x="1848435" y="1108406"/>
                  <a:pt x="1647883" y="1145805"/>
                  <a:pt x="1587578" y="1217330"/>
                </a:cubicBezTo>
                <a:cubicBezTo>
                  <a:pt x="1527273" y="1288855"/>
                  <a:pt x="1543167" y="1396377"/>
                  <a:pt x="1539895" y="1469772"/>
                </a:cubicBezTo>
                <a:cubicBezTo>
                  <a:pt x="1536623" y="1543167"/>
                  <a:pt x="1609550" y="1592720"/>
                  <a:pt x="1567944" y="1657700"/>
                </a:cubicBezTo>
                <a:cubicBezTo>
                  <a:pt x="1526338" y="1722680"/>
                  <a:pt x="1335604" y="1802153"/>
                  <a:pt x="1290258" y="1859654"/>
                </a:cubicBezTo>
                <a:cubicBezTo>
                  <a:pt x="1244912" y="1917155"/>
                  <a:pt x="1300543" y="1961565"/>
                  <a:pt x="1295868" y="2002704"/>
                </a:cubicBezTo>
                <a:cubicBezTo>
                  <a:pt x="1291193" y="2043843"/>
                  <a:pt x="1256132" y="2036831"/>
                  <a:pt x="1262209" y="2106486"/>
                </a:cubicBezTo>
                <a:cubicBezTo>
                  <a:pt x="1268286" y="2176141"/>
                  <a:pt x="1319243" y="2326203"/>
                  <a:pt x="1332332" y="2420635"/>
                </a:cubicBezTo>
                <a:cubicBezTo>
                  <a:pt x="1345421" y="2515067"/>
                  <a:pt x="1370198" y="2614174"/>
                  <a:pt x="1340746" y="2673077"/>
                </a:cubicBezTo>
                <a:cubicBezTo>
                  <a:pt x="1311294" y="2731980"/>
                  <a:pt x="1210785" y="2766574"/>
                  <a:pt x="1155622" y="2774054"/>
                </a:cubicBezTo>
                <a:cubicBezTo>
                  <a:pt x="1100459" y="2781534"/>
                  <a:pt x="1057450" y="2710944"/>
                  <a:pt x="1009767" y="2717956"/>
                </a:cubicBezTo>
                <a:cubicBezTo>
                  <a:pt x="962084" y="2724968"/>
                  <a:pt x="912063" y="2796493"/>
                  <a:pt x="869522" y="2816127"/>
                </a:cubicBezTo>
                <a:cubicBezTo>
                  <a:pt x="826981" y="2835761"/>
                  <a:pt x="801736" y="2808648"/>
                  <a:pt x="754520" y="2835762"/>
                </a:cubicBezTo>
                <a:cubicBezTo>
                  <a:pt x="707304" y="2862876"/>
                  <a:pt x="644194" y="2944218"/>
                  <a:pt x="586226" y="2978812"/>
                </a:cubicBezTo>
                <a:cubicBezTo>
                  <a:pt x="528258" y="3013406"/>
                  <a:pt x="456265" y="3002186"/>
                  <a:pt x="406712" y="3043325"/>
                </a:cubicBezTo>
                <a:cubicBezTo>
                  <a:pt x="357159" y="3084464"/>
                  <a:pt x="341732" y="3185908"/>
                  <a:pt x="288906" y="3225644"/>
                </a:cubicBezTo>
                <a:cubicBezTo>
                  <a:pt x="236080" y="3265380"/>
                  <a:pt x="137908" y="3258368"/>
                  <a:pt x="89757" y="3281742"/>
                </a:cubicBezTo>
                <a:lnTo>
                  <a:pt x="0" y="3365889"/>
                </a:ln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24" name="テキスト ボックス 29">
            <a:extLst>
              <a:ext uri="{FF2B5EF4-FFF2-40B4-BE49-F238E27FC236}">
                <a16:creationId xmlns:a16="http://schemas.microsoft.com/office/drawing/2014/main" id="{B82A1977-AA57-FDCC-9AC7-8B819BD8FAD9}"/>
              </a:ext>
            </a:extLst>
          </p:cNvPr>
          <p:cNvSpPr txBox="1">
            <a:spLocks noChangeArrowheads="1"/>
          </p:cNvSpPr>
          <p:nvPr/>
        </p:nvSpPr>
        <p:spPr bwMode="auto">
          <a:xfrm rot="3944131">
            <a:off x="5444750" y="4604617"/>
            <a:ext cx="469333" cy="76944"/>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500" dirty="0">
                <a:solidFill>
                  <a:srgbClr val="027F01"/>
                </a:solidFill>
                <a:latin typeface="HG丸ｺﾞｼｯｸM-PRO" panose="020F0600000000000000" pitchFamily="50" charset="-128"/>
                <a:ea typeface="HG丸ｺﾞｼｯｸM-PRO" panose="020F0600000000000000" pitchFamily="50" charset="-128"/>
              </a:rPr>
              <a:t>堺かつらぎ線</a:t>
            </a:r>
          </a:p>
        </p:txBody>
      </p:sp>
      <p:grpSp>
        <p:nvGrpSpPr>
          <p:cNvPr id="25616" name="グループ化 25615">
            <a:extLst>
              <a:ext uri="{FF2B5EF4-FFF2-40B4-BE49-F238E27FC236}">
                <a16:creationId xmlns:a16="http://schemas.microsoft.com/office/drawing/2014/main" id="{F44ADCD7-B683-7EED-28C5-1A61405E29AE}"/>
              </a:ext>
            </a:extLst>
          </p:cNvPr>
          <p:cNvGrpSpPr/>
          <p:nvPr/>
        </p:nvGrpSpPr>
        <p:grpSpPr>
          <a:xfrm>
            <a:off x="6653529" y="4977110"/>
            <a:ext cx="255587" cy="225352"/>
            <a:chOff x="4370388" y="4411409"/>
            <a:chExt cx="255587" cy="225352"/>
          </a:xfrm>
        </p:grpSpPr>
        <p:sp>
          <p:nvSpPr>
            <p:cNvPr id="25617" name="Freeform 146">
              <a:extLst>
                <a:ext uri="{FF2B5EF4-FFF2-40B4-BE49-F238E27FC236}">
                  <a16:creationId xmlns:a16="http://schemas.microsoft.com/office/drawing/2014/main" id="{18537A82-788E-B15B-D201-B2B1834645E7}"/>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25618" name="Freeform 147">
              <a:extLst>
                <a:ext uri="{FF2B5EF4-FFF2-40B4-BE49-F238E27FC236}">
                  <a16:creationId xmlns:a16="http://schemas.microsoft.com/office/drawing/2014/main" id="{552C70C7-7A3B-9368-9DBF-DF7460412296}"/>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9" name="Rectangle 148">
              <a:extLst>
                <a:ext uri="{FF2B5EF4-FFF2-40B4-BE49-F238E27FC236}">
                  <a16:creationId xmlns:a16="http://schemas.microsoft.com/office/drawing/2014/main" id="{BCB49DD4-0F96-48D3-8469-482267E382BB}"/>
                </a:ext>
              </a:extLst>
            </p:cNvPr>
            <p:cNvSpPr>
              <a:spLocks noChangeArrowheads="1"/>
            </p:cNvSpPr>
            <p:nvPr/>
          </p:nvSpPr>
          <p:spPr bwMode="auto">
            <a:xfrm>
              <a:off x="4404498" y="4436125"/>
              <a:ext cx="168316" cy="153888"/>
            </a:xfrm>
            <a:prstGeom prst="rect">
              <a:avLst/>
            </a:prstGeom>
            <a:noFill/>
            <a:ln>
              <a:noFill/>
            </a:ln>
          </p:spPr>
          <p:txBody>
            <a:bodyPr wrap="none" lIns="0" tIns="0" rIns="0" bIns="0">
              <a:spAutoFit/>
            </a:bodyPr>
            <a:lstStyle/>
            <a:p>
              <a:pPr algn="ctr">
                <a:defRPr/>
              </a:pPr>
              <a:r>
                <a:rPr lang="en-US" altLang="ja-JP" sz="1000" spc="-100" dirty="0">
                  <a:solidFill>
                    <a:srgbClr val="FFFFFF"/>
                  </a:solidFill>
                  <a:latin typeface="HGPｺﾞｼｯｸE" pitchFamily="50" charset="-128"/>
                  <a:ea typeface="HGPｺﾞｼｯｸE" pitchFamily="50" charset="-128"/>
                </a:rPr>
                <a:t>310</a:t>
              </a:r>
              <a:endParaRPr lang="en-US" altLang="ja-JP" sz="1000" b="0" spc="-100" dirty="0">
                <a:latin typeface="HGPｺﾞｼｯｸE" pitchFamily="50" charset="-128"/>
                <a:ea typeface="HGPｺﾞｼｯｸE" pitchFamily="50" charset="-128"/>
              </a:endParaRPr>
            </a:p>
          </p:txBody>
        </p:sp>
      </p:grpSp>
      <p:sp>
        <p:nvSpPr>
          <p:cNvPr id="25634" name="楕円 25633">
            <a:extLst>
              <a:ext uri="{FF2B5EF4-FFF2-40B4-BE49-F238E27FC236}">
                <a16:creationId xmlns:a16="http://schemas.microsoft.com/office/drawing/2014/main" id="{C8011F71-1DA4-3DE7-8298-8E839EEAA3B7}"/>
              </a:ext>
            </a:extLst>
          </p:cNvPr>
          <p:cNvSpPr/>
          <p:nvPr/>
        </p:nvSpPr>
        <p:spPr>
          <a:xfrm>
            <a:off x="6607462" y="5348742"/>
            <a:ext cx="84355" cy="84355"/>
          </a:xfrm>
          <a:prstGeom prst="ellipse">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25635" name="テキスト ボックス 29">
            <a:extLst>
              <a:ext uri="{FF2B5EF4-FFF2-40B4-BE49-F238E27FC236}">
                <a16:creationId xmlns:a16="http://schemas.microsoft.com/office/drawing/2014/main" id="{C5406019-208E-3952-EE40-43D978BD2C67}"/>
              </a:ext>
            </a:extLst>
          </p:cNvPr>
          <p:cNvSpPr txBox="1">
            <a:spLocks noChangeArrowheads="1"/>
          </p:cNvSpPr>
          <p:nvPr/>
        </p:nvSpPr>
        <p:spPr bwMode="auto">
          <a:xfrm>
            <a:off x="6976448" y="5536755"/>
            <a:ext cx="712006" cy="215444"/>
          </a:xfrm>
          <a:prstGeom prst="rect">
            <a:avLst/>
          </a:prstGeom>
          <a:solidFill>
            <a:schemeClr val="bg1"/>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zh-TW" altLang="en-US" sz="700" dirty="0">
                <a:latin typeface="HG丸ｺﾞｼｯｸM-PRO" panose="020F0600000000000000" pitchFamily="50" charset="-128"/>
                <a:ea typeface="HG丸ｺﾞｼｯｸM-PRO" panose="020F0600000000000000" pitchFamily="50" charset="-128"/>
              </a:rPr>
              <a:t>赤峰市民広場</a:t>
            </a:r>
            <a:endParaRPr lang="en-US" altLang="zh-TW" sz="700" dirty="0">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後方支援活動拠点</a:t>
            </a:r>
          </a:p>
        </p:txBody>
      </p:sp>
      <p:cxnSp>
        <p:nvCxnSpPr>
          <p:cNvPr id="25636" name="直線矢印コネクタ 25635">
            <a:extLst>
              <a:ext uri="{FF2B5EF4-FFF2-40B4-BE49-F238E27FC236}">
                <a16:creationId xmlns:a16="http://schemas.microsoft.com/office/drawing/2014/main" id="{EA4A8730-9E27-BB65-EBCA-F5B097FC1C88}"/>
              </a:ext>
            </a:extLst>
          </p:cNvPr>
          <p:cNvCxnSpPr>
            <a:cxnSpLocks/>
            <a:endCxn id="25634" idx="5"/>
          </p:cNvCxnSpPr>
          <p:nvPr/>
        </p:nvCxnSpPr>
        <p:spPr bwMode="auto">
          <a:xfrm flipH="1" flipV="1">
            <a:off x="6679463" y="5420743"/>
            <a:ext cx="296985" cy="208345"/>
          </a:xfrm>
          <a:prstGeom prst="straightConnector1">
            <a:avLst/>
          </a:prstGeom>
          <a:ln w="1587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638" name="直線矢印コネクタ 25637">
            <a:extLst>
              <a:ext uri="{FF2B5EF4-FFF2-40B4-BE49-F238E27FC236}">
                <a16:creationId xmlns:a16="http://schemas.microsoft.com/office/drawing/2014/main" id="{F80B1510-F256-093E-AE16-E54E81C19636}"/>
              </a:ext>
            </a:extLst>
          </p:cNvPr>
          <p:cNvCxnSpPr>
            <a:cxnSpLocks/>
            <a:stCxn id="25639" idx="3"/>
          </p:cNvCxnSpPr>
          <p:nvPr/>
        </p:nvCxnSpPr>
        <p:spPr bwMode="auto">
          <a:xfrm flipV="1">
            <a:off x="6078570" y="5278469"/>
            <a:ext cx="281733" cy="82273"/>
          </a:xfrm>
          <a:prstGeom prst="straightConnector1">
            <a:avLst/>
          </a:prstGeom>
          <a:ln w="15875" cmpd="sng">
            <a:solidFill>
              <a:srgbClr val="FE9500"/>
            </a:solidFill>
            <a:tailEnd type="triangle"/>
          </a:ln>
        </p:spPr>
        <p:style>
          <a:lnRef idx="1">
            <a:schemeClr val="accent1"/>
          </a:lnRef>
          <a:fillRef idx="0">
            <a:schemeClr val="accent1"/>
          </a:fillRef>
          <a:effectRef idx="0">
            <a:schemeClr val="accent1"/>
          </a:effectRef>
          <a:fontRef idx="minor">
            <a:schemeClr val="tx1"/>
          </a:fontRef>
        </p:style>
      </p:cxnSp>
      <p:sp>
        <p:nvSpPr>
          <p:cNvPr id="25639" name="テキスト ボックス 29">
            <a:extLst>
              <a:ext uri="{FF2B5EF4-FFF2-40B4-BE49-F238E27FC236}">
                <a16:creationId xmlns:a16="http://schemas.microsoft.com/office/drawing/2014/main" id="{37FFD95F-2EF1-1AA3-8E32-07B613A63D55}"/>
              </a:ext>
            </a:extLst>
          </p:cNvPr>
          <p:cNvSpPr txBox="1">
            <a:spLocks noChangeArrowheads="1"/>
          </p:cNvSpPr>
          <p:nvPr/>
        </p:nvSpPr>
        <p:spPr bwMode="auto">
          <a:xfrm>
            <a:off x="5611477" y="5283798"/>
            <a:ext cx="467093" cy="153888"/>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zh-TW" altLang="en-US" sz="500" dirty="0">
                <a:solidFill>
                  <a:srgbClr val="FE9500"/>
                </a:solidFill>
                <a:latin typeface="HG丸ｺﾞｼｯｸM-PRO" panose="020F0600000000000000" pitchFamily="50" charset="-128"/>
                <a:ea typeface="HG丸ｺﾞｼｯｸM-PRO" panose="020F0600000000000000" pitchFamily="50" charset="-128"/>
              </a:rPr>
              <a:t>（市）畑下里線</a:t>
            </a:r>
            <a:endParaRPr lang="en-US" altLang="zh-TW" sz="500" dirty="0">
              <a:solidFill>
                <a:srgbClr val="FE95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500" dirty="0">
                <a:solidFill>
                  <a:srgbClr val="FE9500"/>
                </a:solidFill>
                <a:latin typeface="HG丸ｺﾞｼｯｸM-PRO" panose="020F0600000000000000" pitchFamily="50" charset="-128"/>
                <a:ea typeface="HG丸ｺﾞｼｯｸM-PRO" panose="020F0600000000000000" pitchFamily="50" charset="-128"/>
              </a:rPr>
              <a:t>現道拡幅事業</a:t>
            </a:r>
            <a:endParaRPr lang="zh-TW" altLang="en-US" sz="500" dirty="0">
              <a:solidFill>
                <a:srgbClr val="FE9500"/>
              </a:solidFill>
              <a:latin typeface="HG丸ｺﾞｼｯｸM-PRO" panose="020F0600000000000000" pitchFamily="50" charset="-128"/>
              <a:ea typeface="HG丸ｺﾞｼｯｸM-PRO" panose="020F0600000000000000" pitchFamily="50" charset="-128"/>
            </a:endParaRPr>
          </a:p>
        </p:txBody>
      </p:sp>
      <p:cxnSp>
        <p:nvCxnSpPr>
          <p:cNvPr id="25640" name="直線矢印コネクタ 25639">
            <a:extLst>
              <a:ext uri="{FF2B5EF4-FFF2-40B4-BE49-F238E27FC236}">
                <a16:creationId xmlns:a16="http://schemas.microsoft.com/office/drawing/2014/main" id="{2312662F-5B1D-3BFF-A0E6-42F4669ECD50}"/>
              </a:ext>
            </a:extLst>
          </p:cNvPr>
          <p:cNvCxnSpPr>
            <a:cxnSpLocks/>
          </p:cNvCxnSpPr>
          <p:nvPr/>
        </p:nvCxnSpPr>
        <p:spPr bwMode="auto">
          <a:xfrm flipV="1">
            <a:off x="6405210" y="5386130"/>
            <a:ext cx="56158" cy="147284"/>
          </a:xfrm>
          <a:prstGeom prst="straightConnector1">
            <a:avLst/>
          </a:prstGeom>
          <a:ln w="15875" cmpd="sng">
            <a:solidFill>
              <a:srgbClr val="FE9500"/>
            </a:solidFill>
            <a:tailEnd type="triangle"/>
          </a:ln>
        </p:spPr>
        <p:style>
          <a:lnRef idx="1">
            <a:schemeClr val="accent1"/>
          </a:lnRef>
          <a:fillRef idx="0">
            <a:schemeClr val="accent1"/>
          </a:fillRef>
          <a:effectRef idx="0">
            <a:schemeClr val="accent1"/>
          </a:effectRef>
          <a:fontRef idx="minor">
            <a:schemeClr val="tx1"/>
          </a:fontRef>
        </p:style>
      </p:cxnSp>
      <p:sp>
        <p:nvSpPr>
          <p:cNvPr id="25641" name="テキスト ボックス 29">
            <a:extLst>
              <a:ext uri="{FF2B5EF4-FFF2-40B4-BE49-F238E27FC236}">
                <a16:creationId xmlns:a16="http://schemas.microsoft.com/office/drawing/2014/main" id="{7AFF7F11-C2C7-DEBE-2E0C-0459BED3AFE2}"/>
              </a:ext>
            </a:extLst>
          </p:cNvPr>
          <p:cNvSpPr txBox="1">
            <a:spLocks noChangeArrowheads="1"/>
          </p:cNvSpPr>
          <p:nvPr/>
        </p:nvSpPr>
        <p:spPr bwMode="auto">
          <a:xfrm>
            <a:off x="5707023" y="5544634"/>
            <a:ext cx="786654" cy="153888"/>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500" dirty="0">
                <a:solidFill>
                  <a:srgbClr val="FE9500"/>
                </a:solidFill>
                <a:latin typeface="HG丸ｺﾞｼｯｸM-PRO" panose="020F0600000000000000" pitchFamily="50" charset="-128"/>
                <a:ea typeface="HG丸ｺﾞｼｯｸM-PRO" panose="020F0600000000000000" pitchFamily="50" charset="-128"/>
              </a:rPr>
              <a:t>小山田下里線整備事業</a:t>
            </a:r>
          </a:p>
          <a:p>
            <a:pPr algn="ctr">
              <a:spcBef>
                <a:spcPct val="0"/>
              </a:spcBef>
              <a:buNone/>
            </a:pPr>
            <a:r>
              <a:rPr lang="en-US" altLang="ja-JP" sz="500" dirty="0">
                <a:solidFill>
                  <a:srgbClr val="FE9500"/>
                </a:solidFill>
                <a:latin typeface="HG丸ｺﾞｼｯｸM-PRO" panose="020F0600000000000000" pitchFamily="50" charset="-128"/>
                <a:ea typeface="HG丸ｺﾞｼｯｸM-PRO" panose="020F0600000000000000" pitchFamily="50" charset="-128"/>
              </a:rPr>
              <a:t>【</a:t>
            </a:r>
            <a:r>
              <a:rPr lang="ja-JP" altLang="en-US" sz="500" dirty="0">
                <a:solidFill>
                  <a:srgbClr val="FE9500"/>
                </a:solidFill>
                <a:latin typeface="HG丸ｺﾞｼｯｸM-PRO" panose="020F0600000000000000" pitchFamily="50" charset="-128"/>
                <a:ea typeface="HG丸ｺﾞｼｯｸM-PRO" panose="020F0600000000000000" pitchFamily="50" charset="-128"/>
              </a:rPr>
              <a:t>（都）野作赤峰下里線</a:t>
            </a:r>
            <a:r>
              <a:rPr lang="en-US" altLang="ja-JP" sz="500" dirty="0">
                <a:solidFill>
                  <a:srgbClr val="FE9500"/>
                </a:solidFill>
                <a:latin typeface="HG丸ｺﾞｼｯｸM-PRO" panose="020F0600000000000000" pitchFamily="50" charset="-128"/>
                <a:ea typeface="HG丸ｺﾞｼｯｸM-PRO" panose="020F0600000000000000" pitchFamily="50" charset="-128"/>
              </a:rPr>
              <a:t>】</a:t>
            </a:r>
          </a:p>
        </p:txBody>
      </p:sp>
      <p:cxnSp>
        <p:nvCxnSpPr>
          <p:cNvPr id="25647" name="直線矢印コネクタ 25646">
            <a:extLst>
              <a:ext uri="{FF2B5EF4-FFF2-40B4-BE49-F238E27FC236}">
                <a16:creationId xmlns:a16="http://schemas.microsoft.com/office/drawing/2014/main" id="{CE787E3D-DD42-E649-297A-7A1ADF7DA9E1}"/>
              </a:ext>
            </a:extLst>
          </p:cNvPr>
          <p:cNvCxnSpPr>
            <a:cxnSpLocks/>
            <a:stCxn id="25648" idx="1"/>
          </p:cNvCxnSpPr>
          <p:nvPr/>
        </p:nvCxnSpPr>
        <p:spPr bwMode="auto">
          <a:xfrm flipH="1">
            <a:off x="6593683" y="5217072"/>
            <a:ext cx="296911" cy="88818"/>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648" name="テキスト ボックス 29">
            <a:extLst>
              <a:ext uri="{FF2B5EF4-FFF2-40B4-BE49-F238E27FC236}">
                <a16:creationId xmlns:a16="http://schemas.microsoft.com/office/drawing/2014/main" id="{C77A9592-7F6F-FFB4-C6DA-7C94584C9135}"/>
              </a:ext>
            </a:extLst>
          </p:cNvPr>
          <p:cNvSpPr txBox="1">
            <a:spLocks noChangeArrowheads="1"/>
          </p:cNvSpPr>
          <p:nvPr/>
        </p:nvSpPr>
        <p:spPr bwMode="auto">
          <a:xfrm>
            <a:off x="6890594" y="5163211"/>
            <a:ext cx="1049060" cy="107722"/>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solidFill>
                  <a:srgbClr val="FF0000"/>
                </a:solidFill>
                <a:latin typeface="HG丸ｺﾞｼｯｸM-PRO" panose="020F0600000000000000" pitchFamily="50" charset="-128"/>
                <a:ea typeface="HG丸ｺﾞｼｯｸM-PRO" panose="020F0600000000000000" pitchFamily="50" charset="-128"/>
              </a:rPr>
              <a:t>大阪河内長野線</a:t>
            </a:r>
            <a:r>
              <a:rPr lang="zh-TW" altLang="en-US" sz="700" dirty="0">
                <a:solidFill>
                  <a:srgbClr val="FF0000"/>
                </a:solidFill>
                <a:latin typeface="HG丸ｺﾞｼｯｸM-PRO" panose="020F0600000000000000" pitchFamily="50" charset="-128"/>
                <a:ea typeface="HG丸ｺﾞｼｯｸM-PRO" panose="020F0600000000000000" pitchFamily="50" charset="-128"/>
              </a:rPr>
              <a:t>整備事業</a:t>
            </a:r>
          </a:p>
        </p:txBody>
      </p:sp>
      <p:grpSp>
        <p:nvGrpSpPr>
          <p:cNvPr id="25651" name="グループ化 25650">
            <a:extLst>
              <a:ext uri="{FF2B5EF4-FFF2-40B4-BE49-F238E27FC236}">
                <a16:creationId xmlns:a16="http://schemas.microsoft.com/office/drawing/2014/main" id="{588E8669-ACEE-8E43-19B9-CA58DFC56896}"/>
              </a:ext>
            </a:extLst>
          </p:cNvPr>
          <p:cNvGrpSpPr/>
          <p:nvPr/>
        </p:nvGrpSpPr>
        <p:grpSpPr>
          <a:xfrm>
            <a:off x="7948086" y="5517230"/>
            <a:ext cx="1257853" cy="879388"/>
            <a:chOff x="7919511" y="5602338"/>
            <a:chExt cx="1257853" cy="879388"/>
          </a:xfrm>
        </p:grpSpPr>
        <p:grpSp>
          <p:nvGrpSpPr>
            <p:cNvPr id="5" name="グループ化 4">
              <a:extLst>
                <a:ext uri="{FF2B5EF4-FFF2-40B4-BE49-F238E27FC236}">
                  <a16:creationId xmlns:a16="http://schemas.microsoft.com/office/drawing/2014/main" id="{9FB0AE81-01AD-51E3-2CEA-17C2A8855332}"/>
                </a:ext>
              </a:extLst>
            </p:cNvPr>
            <p:cNvGrpSpPr/>
            <p:nvPr/>
          </p:nvGrpSpPr>
          <p:grpSpPr>
            <a:xfrm>
              <a:off x="7919511" y="5602338"/>
              <a:ext cx="1257853" cy="879388"/>
              <a:chOff x="7580904" y="5885929"/>
              <a:chExt cx="1257853" cy="879388"/>
            </a:xfrm>
          </p:grpSpPr>
          <p:grpSp>
            <p:nvGrpSpPr>
              <p:cNvPr id="7" name="グループ化 6">
                <a:extLst>
                  <a:ext uri="{FF2B5EF4-FFF2-40B4-BE49-F238E27FC236}">
                    <a16:creationId xmlns:a16="http://schemas.microsoft.com/office/drawing/2014/main" id="{C74A974E-C93E-8D1A-E822-64E96D0C6151}"/>
                  </a:ext>
                </a:extLst>
              </p:cNvPr>
              <p:cNvGrpSpPr/>
              <p:nvPr/>
            </p:nvGrpSpPr>
            <p:grpSpPr>
              <a:xfrm>
                <a:off x="7580904" y="5885929"/>
                <a:ext cx="1257853" cy="879388"/>
                <a:chOff x="7886147" y="5885929"/>
                <a:chExt cx="1257853" cy="879388"/>
              </a:xfrm>
            </p:grpSpPr>
            <p:grpSp>
              <p:nvGrpSpPr>
                <p:cNvPr id="10" name="グループ化 9">
                  <a:extLst>
                    <a:ext uri="{FF2B5EF4-FFF2-40B4-BE49-F238E27FC236}">
                      <a16:creationId xmlns:a16="http://schemas.microsoft.com/office/drawing/2014/main" id="{D38A03A5-0F3F-EDB0-39B5-E0CF3AF512DE}"/>
                    </a:ext>
                  </a:extLst>
                </p:cNvPr>
                <p:cNvGrpSpPr/>
                <p:nvPr/>
              </p:nvGrpSpPr>
              <p:grpSpPr>
                <a:xfrm>
                  <a:off x="7886147" y="5885929"/>
                  <a:ext cx="1257853" cy="879388"/>
                  <a:chOff x="14254827" y="6713694"/>
                  <a:chExt cx="1257853" cy="625376"/>
                </a:xfrm>
              </p:grpSpPr>
              <p:sp>
                <p:nvSpPr>
                  <p:cNvPr id="13" name="正方形/長方形 12">
                    <a:extLst>
                      <a:ext uri="{FF2B5EF4-FFF2-40B4-BE49-F238E27FC236}">
                        <a16:creationId xmlns:a16="http://schemas.microsoft.com/office/drawing/2014/main" id="{F513D573-1C1F-5E83-98F1-04977644797C}"/>
                      </a:ext>
                    </a:extLst>
                  </p:cNvPr>
                  <p:cNvSpPr/>
                  <p:nvPr/>
                </p:nvSpPr>
                <p:spPr>
                  <a:xfrm>
                    <a:off x="14254827" y="6740472"/>
                    <a:ext cx="1157933" cy="59859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14" name="テキスト ボックス 29">
                    <a:extLst>
                      <a:ext uri="{FF2B5EF4-FFF2-40B4-BE49-F238E27FC236}">
                        <a16:creationId xmlns:a16="http://schemas.microsoft.com/office/drawing/2014/main" id="{C556CC28-765A-2B56-04BB-6E687AF4907F}"/>
                      </a:ext>
                    </a:extLst>
                  </p:cNvPr>
                  <p:cNvSpPr txBox="1">
                    <a:spLocks noChangeArrowheads="1"/>
                  </p:cNvSpPr>
                  <p:nvPr/>
                </p:nvSpPr>
                <p:spPr bwMode="auto">
                  <a:xfrm>
                    <a:off x="14491945" y="6806793"/>
                    <a:ext cx="1020735" cy="525300"/>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開通済み区間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事業中区間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未着手区間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堺</a:t>
                    </a:r>
                    <a:r>
                      <a:rPr lang="en-US" altLang="ja-JP" sz="700" dirty="0">
                        <a:latin typeface="HG丸ｺﾞｼｯｸM-PRO" panose="020F0600000000000000" pitchFamily="50" charset="-128"/>
                        <a:ea typeface="HG丸ｺﾞｼｯｸM-PRO" panose="020F0600000000000000" pitchFamily="50" charset="-128"/>
                      </a:rPr>
                      <a:t>IC</a:t>
                    </a:r>
                    <a:r>
                      <a:rPr lang="ja-JP" altLang="en-US" sz="700" dirty="0">
                        <a:latin typeface="HG丸ｺﾞｼｯｸM-PRO" panose="020F0600000000000000" pitchFamily="50" charset="-128"/>
                        <a:ea typeface="HG丸ｺﾞｼｯｸM-PRO" panose="020F0600000000000000" pitchFamily="50" charset="-128"/>
                      </a:rPr>
                      <a:t>へアクセス</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広域緊急交通路</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高速道路等</a:t>
                    </a:r>
                  </a:p>
                </p:txBody>
              </p:sp>
              <p:sp>
                <p:nvSpPr>
                  <p:cNvPr id="16" name="テキスト ボックス 29">
                    <a:extLst>
                      <a:ext uri="{FF2B5EF4-FFF2-40B4-BE49-F238E27FC236}">
                        <a16:creationId xmlns:a16="http://schemas.microsoft.com/office/drawing/2014/main" id="{80DC2551-298C-53DB-B80F-209FFD0256E7}"/>
                      </a:ext>
                    </a:extLst>
                  </p:cNvPr>
                  <p:cNvSpPr txBox="1">
                    <a:spLocks noChangeArrowheads="1"/>
                  </p:cNvSpPr>
                  <p:nvPr/>
                </p:nvSpPr>
                <p:spPr bwMode="auto">
                  <a:xfrm>
                    <a:off x="14368464" y="6713694"/>
                    <a:ext cx="993456" cy="200055"/>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凡例</a:t>
                    </a:r>
                  </a:p>
                </p:txBody>
              </p:sp>
              <p:sp>
                <p:nvSpPr>
                  <p:cNvPr id="17" name="フリーフォーム: 図形 17453">
                    <a:extLst>
                      <a:ext uri="{FF2B5EF4-FFF2-40B4-BE49-F238E27FC236}">
                        <a16:creationId xmlns:a16="http://schemas.microsoft.com/office/drawing/2014/main" id="{0074B020-0810-DEA6-C33C-D0D050308A4C}"/>
                      </a:ext>
                    </a:extLst>
                  </p:cNvPr>
                  <p:cNvSpPr/>
                  <p:nvPr/>
                </p:nvSpPr>
                <p:spPr>
                  <a:xfrm>
                    <a:off x="14295706" y="6880320"/>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図形 17454">
                    <a:extLst>
                      <a:ext uri="{FF2B5EF4-FFF2-40B4-BE49-F238E27FC236}">
                        <a16:creationId xmlns:a16="http://schemas.microsoft.com/office/drawing/2014/main" id="{4630C4D6-FD63-3113-07F5-FDFCB7266DB6}"/>
                      </a:ext>
                    </a:extLst>
                  </p:cNvPr>
                  <p:cNvSpPr/>
                  <p:nvPr/>
                </p:nvSpPr>
                <p:spPr>
                  <a:xfrm>
                    <a:off x="14291692" y="6959431"/>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7455">
                    <a:extLst>
                      <a:ext uri="{FF2B5EF4-FFF2-40B4-BE49-F238E27FC236}">
                        <a16:creationId xmlns:a16="http://schemas.microsoft.com/office/drawing/2014/main" id="{1EFA6F8A-9AAC-5E59-8064-39A96036A32B}"/>
                      </a:ext>
                    </a:extLst>
                  </p:cNvPr>
                  <p:cNvSpPr/>
                  <p:nvPr/>
                </p:nvSpPr>
                <p:spPr>
                  <a:xfrm>
                    <a:off x="14268398" y="7037937"/>
                    <a:ext cx="257412" cy="4571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フリーフォーム: 図形 17454">
                  <a:extLst>
                    <a:ext uri="{FF2B5EF4-FFF2-40B4-BE49-F238E27FC236}">
                      <a16:creationId xmlns:a16="http://schemas.microsoft.com/office/drawing/2014/main" id="{FEE822D9-EB67-182E-3741-99D0C1CFE69D}"/>
                    </a:ext>
                  </a:extLst>
                </p:cNvPr>
                <p:cNvSpPr/>
                <p:nvPr/>
              </p:nvSpPr>
              <p:spPr>
                <a:xfrm>
                  <a:off x="7928216" y="6436718"/>
                  <a:ext cx="73838" cy="6428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mpd="dbl">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フリーフォーム: 図形 17454">
                <a:extLst>
                  <a:ext uri="{FF2B5EF4-FFF2-40B4-BE49-F238E27FC236}">
                    <a16:creationId xmlns:a16="http://schemas.microsoft.com/office/drawing/2014/main" id="{B2FA12EC-3E66-2BE9-5259-A560964DA180}"/>
                  </a:ext>
                </a:extLst>
              </p:cNvPr>
              <p:cNvSpPr/>
              <p:nvPr/>
            </p:nvSpPr>
            <p:spPr>
              <a:xfrm>
                <a:off x="7789181" y="6436950"/>
                <a:ext cx="92562" cy="6428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633" name="フリーフォーム: 図形 17454">
              <a:extLst>
                <a:ext uri="{FF2B5EF4-FFF2-40B4-BE49-F238E27FC236}">
                  <a16:creationId xmlns:a16="http://schemas.microsoft.com/office/drawing/2014/main" id="{9ABB9F37-5E13-2815-110A-4F902636FBEE}"/>
                </a:ext>
              </a:extLst>
            </p:cNvPr>
            <p:cNvSpPr/>
            <p:nvPr/>
          </p:nvSpPr>
          <p:spPr>
            <a:xfrm>
              <a:off x="7956376" y="6272361"/>
              <a:ext cx="257412" cy="6428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50" name="フリーフォーム: 図形 17454">
              <a:extLst>
                <a:ext uri="{FF2B5EF4-FFF2-40B4-BE49-F238E27FC236}">
                  <a16:creationId xmlns:a16="http://schemas.microsoft.com/office/drawing/2014/main" id="{4862790F-3E8F-7EE8-6ABB-BDBB8324B4B1}"/>
                </a:ext>
              </a:extLst>
            </p:cNvPr>
            <p:cNvSpPr/>
            <p:nvPr/>
          </p:nvSpPr>
          <p:spPr>
            <a:xfrm>
              <a:off x="7956376" y="6377136"/>
              <a:ext cx="257412" cy="6428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rgbClr val="0100F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5653" name="直線矢印コネクタ 25652">
            <a:extLst>
              <a:ext uri="{FF2B5EF4-FFF2-40B4-BE49-F238E27FC236}">
                <a16:creationId xmlns:a16="http://schemas.microsoft.com/office/drawing/2014/main" id="{FF8E5C1E-4574-E13F-768B-14B7E6E57AED}"/>
              </a:ext>
            </a:extLst>
          </p:cNvPr>
          <p:cNvCxnSpPr>
            <a:cxnSpLocks/>
            <a:stCxn id="25654" idx="3"/>
          </p:cNvCxnSpPr>
          <p:nvPr/>
        </p:nvCxnSpPr>
        <p:spPr bwMode="auto">
          <a:xfrm flipV="1">
            <a:off x="5896790" y="4945244"/>
            <a:ext cx="189710" cy="193334"/>
          </a:xfrm>
          <a:prstGeom prst="straightConnector1">
            <a:avLst/>
          </a:prstGeom>
          <a:ln w="1587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654" name="テキスト ボックス 29">
            <a:extLst>
              <a:ext uri="{FF2B5EF4-FFF2-40B4-BE49-F238E27FC236}">
                <a16:creationId xmlns:a16="http://schemas.microsoft.com/office/drawing/2014/main" id="{04680B26-BF66-0ECF-2F03-76723C3A5503}"/>
              </a:ext>
            </a:extLst>
          </p:cNvPr>
          <p:cNvSpPr txBox="1">
            <a:spLocks noChangeArrowheads="1"/>
          </p:cNvSpPr>
          <p:nvPr/>
        </p:nvSpPr>
        <p:spPr bwMode="auto">
          <a:xfrm>
            <a:off x="5429697" y="5100106"/>
            <a:ext cx="467093" cy="76944"/>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500" dirty="0">
                <a:latin typeface="HG丸ｺﾞｼｯｸM-PRO" panose="020F0600000000000000" pitchFamily="50" charset="-128"/>
                <a:ea typeface="HG丸ｺﾞｼｯｸM-PRO" panose="020F0600000000000000" pitchFamily="50" charset="-128"/>
              </a:rPr>
              <a:t>堺市道畑下里線</a:t>
            </a:r>
            <a:endParaRPr lang="zh-TW" altLang="en-US" sz="500" dirty="0">
              <a:latin typeface="HG丸ｺﾞｼｯｸM-PRO" panose="020F0600000000000000" pitchFamily="50" charset="-128"/>
              <a:ea typeface="HG丸ｺﾞｼｯｸM-PRO" panose="020F0600000000000000" pitchFamily="50" charset="-128"/>
            </a:endParaRPr>
          </a:p>
        </p:txBody>
      </p:sp>
      <p:grpSp>
        <p:nvGrpSpPr>
          <p:cNvPr id="25656" name="グループ化 25655">
            <a:extLst>
              <a:ext uri="{FF2B5EF4-FFF2-40B4-BE49-F238E27FC236}">
                <a16:creationId xmlns:a16="http://schemas.microsoft.com/office/drawing/2014/main" id="{9E595709-868F-6591-6E69-72C861195B2C}"/>
              </a:ext>
            </a:extLst>
          </p:cNvPr>
          <p:cNvGrpSpPr/>
          <p:nvPr/>
        </p:nvGrpSpPr>
        <p:grpSpPr>
          <a:xfrm>
            <a:off x="3919325" y="6116955"/>
            <a:ext cx="255587" cy="225352"/>
            <a:chOff x="4370388" y="4411409"/>
            <a:chExt cx="255587" cy="225352"/>
          </a:xfrm>
        </p:grpSpPr>
        <p:sp>
          <p:nvSpPr>
            <p:cNvPr id="25657" name="Freeform 146">
              <a:extLst>
                <a:ext uri="{FF2B5EF4-FFF2-40B4-BE49-F238E27FC236}">
                  <a16:creationId xmlns:a16="http://schemas.microsoft.com/office/drawing/2014/main" id="{BF53AEF0-3295-7B06-00C2-0DEB33C37870}"/>
                </a:ext>
              </a:extLst>
            </p:cNvPr>
            <p:cNvSpPr>
              <a:spLocks/>
            </p:cNvSpPr>
            <p:nvPr/>
          </p:nvSpPr>
          <p:spPr bwMode="auto">
            <a:xfrm>
              <a:off x="4370388" y="4411409"/>
              <a:ext cx="255587" cy="225352"/>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25658" name="Freeform 147">
              <a:extLst>
                <a:ext uri="{FF2B5EF4-FFF2-40B4-BE49-F238E27FC236}">
                  <a16:creationId xmlns:a16="http://schemas.microsoft.com/office/drawing/2014/main" id="{BE1AC1C3-E338-FF81-7998-41D8C88E8C84}"/>
                </a:ext>
              </a:extLst>
            </p:cNvPr>
            <p:cNvSpPr>
              <a:spLocks/>
            </p:cNvSpPr>
            <p:nvPr/>
          </p:nvSpPr>
          <p:spPr bwMode="auto">
            <a:xfrm>
              <a:off x="4389438" y="4427402"/>
              <a:ext cx="217487" cy="191912"/>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9" name="Rectangle 148">
              <a:extLst>
                <a:ext uri="{FF2B5EF4-FFF2-40B4-BE49-F238E27FC236}">
                  <a16:creationId xmlns:a16="http://schemas.microsoft.com/office/drawing/2014/main" id="{15881067-08B4-62F8-4B45-8E28B9488B7B}"/>
                </a:ext>
              </a:extLst>
            </p:cNvPr>
            <p:cNvSpPr>
              <a:spLocks noChangeArrowheads="1"/>
            </p:cNvSpPr>
            <p:nvPr/>
          </p:nvSpPr>
          <p:spPr bwMode="auto">
            <a:xfrm>
              <a:off x="4404499" y="4436125"/>
              <a:ext cx="168316" cy="140935"/>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170</a:t>
              </a:r>
              <a:endParaRPr lang="en-US" altLang="ja-JP" sz="1000" b="0" spc="-100" dirty="0">
                <a:latin typeface="HGPｺﾞｼｯｸE" pitchFamily="50" charset="-128"/>
                <a:ea typeface="HGPｺﾞｼｯｸE" pitchFamily="50" charset="-128"/>
              </a:endParaRPr>
            </a:p>
          </p:txBody>
        </p:sp>
      </p:grpSp>
      <p:sp>
        <p:nvSpPr>
          <p:cNvPr id="112" name="テキスト ボックス 29">
            <a:extLst>
              <a:ext uri="{FF2B5EF4-FFF2-40B4-BE49-F238E27FC236}">
                <a16:creationId xmlns:a16="http://schemas.microsoft.com/office/drawing/2014/main" id="{944A58CE-21F2-40C6-AB92-2EC877038E0C}"/>
              </a:ext>
            </a:extLst>
          </p:cNvPr>
          <p:cNvSpPr txBox="1">
            <a:spLocks noChangeArrowheads="1"/>
          </p:cNvSpPr>
          <p:nvPr/>
        </p:nvSpPr>
        <p:spPr bwMode="auto">
          <a:xfrm>
            <a:off x="6397221" y="6119805"/>
            <a:ext cx="458734" cy="107722"/>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latin typeface="HGPｺﾞｼｯｸE" panose="020B0900000000000000" pitchFamily="50" charset="-128"/>
                <a:ea typeface="HGPｺﾞｼｯｸE" panose="020B0900000000000000" pitchFamily="50" charset="-128"/>
              </a:rPr>
              <a:t>河内長野市</a:t>
            </a:r>
          </a:p>
        </p:txBody>
      </p:sp>
      <p:sp>
        <p:nvSpPr>
          <p:cNvPr id="113" name="テキスト ボックス 29">
            <a:extLst>
              <a:ext uri="{FF2B5EF4-FFF2-40B4-BE49-F238E27FC236}">
                <a16:creationId xmlns:a16="http://schemas.microsoft.com/office/drawing/2014/main" id="{30AFB449-1629-447B-A51E-CCAC33B62298}"/>
              </a:ext>
            </a:extLst>
          </p:cNvPr>
          <p:cNvSpPr txBox="1">
            <a:spLocks noChangeArrowheads="1"/>
          </p:cNvSpPr>
          <p:nvPr/>
        </p:nvSpPr>
        <p:spPr bwMode="auto">
          <a:xfrm>
            <a:off x="4996061" y="4656315"/>
            <a:ext cx="268662" cy="107722"/>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latin typeface="HGPｺﾞｼｯｸE" panose="020B0900000000000000" pitchFamily="50" charset="-128"/>
                <a:ea typeface="HGPｺﾞｼｯｸE" panose="020B0900000000000000" pitchFamily="50" charset="-128"/>
              </a:rPr>
              <a:t>和泉市</a:t>
            </a:r>
          </a:p>
        </p:txBody>
      </p:sp>
      <p:sp>
        <p:nvSpPr>
          <p:cNvPr id="114" name="テキスト ボックス 29">
            <a:extLst>
              <a:ext uri="{FF2B5EF4-FFF2-40B4-BE49-F238E27FC236}">
                <a16:creationId xmlns:a16="http://schemas.microsoft.com/office/drawing/2014/main" id="{C62A98E4-B585-4530-938C-5A22AF76581A}"/>
              </a:ext>
            </a:extLst>
          </p:cNvPr>
          <p:cNvSpPr txBox="1">
            <a:spLocks noChangeArrowheads="1"/>
          </p:cNvSpPr>
          <p:nvPr/>
        </p:nvSpPr>
        <p:spPr bwMode="auto">
          <a:xfrm>
            <a:off x="6138454" y="4380555"/>
            <a:ext cx="268662" cy="107722"/>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latin typeface="HGPｺﾞｼｯｸE" panose="020B0900000000000000" pitchFamily="50" charset="-128"/>
                <a:ea typeface="HGPｺﾞｼｯｸE" panose="020B0900000000000000" pitchFamily="50" charset="-128"/>
              </a:rPr>
              <a:t>堺市</a:t>
            </a:r>
          </a:p>
        </p:txBody>
      </p:sp>
      <p:sp>
        <p:nvSpPr>
          <p:cNvPr id="3" name="正方形/長方形 4"/>
          <p:cNvSpPr>
            <a:spLocks noChangeArrowheads="1"/>
          </p:cNvSpPr>
          <p:nvPr/>
        </p:nvSpPr>
        <p:spPr bwMode="auto">
          <a:xfrm>
            <a:off x="77788" y="1812925"/>
            <a:ext cx="9047189" cy="1684564"/>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300"/>
              </a:lnSpc>
              <a:buNone/>
              <a:defRPr/>
            </a:pPr>
            <a:r>
              <a:rPr lang="ja-JP" altLang="en-US" sz="1200" dirty="0">
                <a:latin typeface="ＭＳ ゴシック" panose="020B0609070205080204" pitchFamily="49" charset="-128"/>
                <a:ea typeface="ＭＳ ゴシック" panose="020B0609070205080204" pitchFamily="49" charset="-128"/>
              </a:rPr>
              <a:t>・堺市域と河内長野市域及び和歌山県を結ぶ新たな道路ネットワークが形成され、大阪南部地域及び地域相互の交流促進や物流の</a:t>
            </a:r>
            <a:endParaRPr lang="en-US" altLang="ja-JP" sz="1200" dirty="0">
              <a:latin typeface="ＭＳ ゴシック" panose="020B0609070205080204" pitchFamily="49" charset="-128"/>
              <a:ea typeface="ＭＳ ゴシック" panose="020B0609070205080204" pitchFamily="49" charset="-128"/>
            </a:endParaRPr>
          </a:p>
          <a:p>
            <a:pPr>
              <a:lnSpc>
                <a:spcPts val="1300"/>
              </a:lnSpc>
              <a:buNone/>
              <a:defRPr/>
            </a:pPr>
            <a:r>
              <a:rPr lang="ja-JP" altLang="en-US" sz="1200" dirty="0">
                <a:latin typeface="ＭＳ ゴシック" panose="020B0609070205080204" pitchFamily="49" charset="-128"/>
                <a:ea typeface="ＭＳ ゴシック" panose="020B0609070205080204" pitchFamily="49" charset="-128"/>
              </a:rPr>
              <a:t>　効率化に寄与すること。</a:t>
            </a:r>
            <a:endParaRPr lang="en-US" altLang="ja-JP" sz="1200" dirty="0">
              <a:latin typeface="ＭＳ ゴシック" panose="020B0609070205080204" pitchFamily="49" charset="-128"/>
              <a:ea typeface="ＭＳ ゴシック" panose="020B0609070205080204" pitchFamily="49" charset="-128"/>
            </a:endParaRPr>
          </a:p>
          <a:p>
            <a:pPr>
              <a:lnSpc>
                <a:spcPts val="1300"/>
              </a:lnSpc>
              <a:buNone/>
              <a:defRPr/>
            </a:pPr>
            <a:r>
              <a:rPr lang="ja-JP" altLang="en-US" sz="1200" dirty="0">
                <a:latin typeface="ＭＳ ゴシック" panose="020B0609070205080204" pitchFamily="49" charset="-128"/>
                <a:ea typeface="ＭＳ ゴシック" panose="020B0609070205080204" pitchFamily="49" charset="-128"/>
              </a:rPr>
              <a:t>・河内長野市が計画してきたまちづくりにおいて、令和５年３月に「</a:t>
            </a:r>
            <a:r>
              <a:rPr lang="zh-TW" altLang="en-US" sz="1200" dirty="0">
                <a:latin typeface="ＭＳ ゴシック" panose="020B0609070205080204" pitchFamily="49" charset="-128"/>
                <a:ea typeface="ＭＳ ゴシック" panose="020B0609070205080204" pitchFamily="49" charset="-128"/>
              </a:rPr>
              <a:t>河内長野市小山田西土地区画整理準備組合</a:t>
            </a:r>
            <a:r>
              <a:rPr lang="ja-JP" altLang="en-US" sz="1200" dirty="0">
                <a:latin typeface="ＭＳ ゴシック" panose="020B0609070205080204" pitchFamily="49" charset="-128"/>
                <a:ea typeface="ＭＳ ゴシック" panose="020B0609070205080204" pitchFamily="49" charset="-128"/>
              </a:rPr>
              <a:t>」が設立されてお</a:t>
            </a:r>
            <a:endParaRPr lang="en-US" altLang="ja-JP" sz="1200" dirty="0">
              <a:latin typeface="ＭＳ ゴシック" panose="020B0609070205080204" pitchFamily="49" charset="-128"/>
              <a:ea typeface="ＭＳ ゴシック" panose="020B0609070205080204" pitchFamily="49" charset="-128"/>
            </a:endParaRPr>
          </a:p>
          <a:p>
            <a:pPr>
              <a:lnSpc>
                <a:spcPts val="1300"/>
              </a:lnSpc>
              <a:buNone/>
              <a:defRPr/>
            </a:pPr>
            <a:r>
              <a:rPr lang="ja-JP" altLang="en-US" sz="1200" dirty="0">
                <a:latin typeface="ＭＳ ゴシック" panose="020B0609070205080204" pitchFamily="49" charset="-128"/>
                <a:ea typeface="ＭＳ ゴシック" panose="020B0609070205080204" pitchFamily="49" charset="-128"/>
              </a:rPr>
              <a:t>　り、まちづくりと合わせて道路整備を行うことで、整備効果を高め、地域活性化に寄与すること。</a:t>
            </a:r>
            <a:endParaRPr lang="en-US" altLang="ja-JP" sz="1200" dirty="0">
              <a:latin typeface="ＭＳ ゴシック" panose="020B0609070205080204" pitchFamily="49" charset="-128"/>
              <a:ea typeface="ＭＳ ゴシック" panose="020B0609070205080204" pitchFamily="49" charset="-128"/>
            </a:endParaRPr>
          </a:p>
          <a:p>
            <a:pPr>
              <a:lnSpc>
                <a:spcPts val="1300"/>
              </a:lnSpc>
              <a:buNone/>
              <a:defRPr/>
            </a:pPr>
            <a:r>
              <a:rPr lang="ja-JP" altLang="en-US" sz="1200" dirty="0">
                <a:latin typeface="ＭＳ ゴシック" panose="020B0609070205080204" pitchFamily="49" charset="-128"/>
                <a:ea typeface="ＭＳ ゴシック" panose="020B0609070205080204" pitchFamily="49" charset="-128"/>
              </a:rPr>
              <a:t>・後方支援活動拠点である赤峰市民広場と、堺市域の広域緊急交通路である富田林泉大津線や堺かつらぎ線、阪和自動車道堺</a:t>
            </a:r>
            <a:r>
              <a:rPr lang="en-US" altLang="ja-JP" sz="1200" dirty="0">
                <a:latin typeface="ＭＳ ゴシック" panose="020B0609070205080204" pitchFamily="49" charset="-128"/>
                <a:ea typeface="ＭＳ ゴシック" panose="020B0609070205080204" pitchFamily="49" charset="-128"/>
              </a:rPr>
              <a:t>IC</a:t>
            </a:r>
          </a:p>
          <a:p>
            <a:pPr>
              <a:lnSpc>
                <a:spcPts val="1300"/>
              </a:lnSpc>
              <a:buNone/>
              <a:defRPr/>
            </a:pPr>
            <a:r>
              <a:rPr lang="ja-JP" altLang="en-US" sz="1200" dirty="0">
                <a:latin typeface="ＭＳ ゴシック" panose="020B0609070205080204" pitchFamily="49" charset="-128"/>
                <a:ea typeface="ＭＳ ゴシック" panose="020B0609070205080204" pitchFamily="49" charset="-128"/>
              </a:rPr>
              <a:t>　等を接続することで、防災機能が向上すること。</a:t>
            </a:r>
            <a:endParaRPr lang="en-US" altLang="ja-JP" sz="1200" dirty="0">
              <a:latin typeface="ＭＳ ゴシック" panose="020B0609070205080204" pitchFamily="49" charset="-128"/>
              <a:ea typeface="ＭＳ ゴシック" panose="020B0609070205080204" pitchFamily="49" charset="-128"/>
            </a:endParaRPr>
          </a:p>
          <a:p>
            <a:pPr>
              <a:lnSpc>
                <a:spcPts val="1300"/>
              </a:lnSpc>
              <a:buNone/>
              <a:defRPr/>
            </a:pPr>
            <a:r>
              <a:rPr lang="ja-JP" altLang="en-US" sz="1200" dirty="0">
                <a:latin typeface="ＭＳ ゴシック" panose="020B0609070205080204" pitchFamily="49" charset="-128"/>
                <a:ea typeface="ＭＳ ゴシック" panose="020B0609070205080204" pitchFamily="49" charset="-128"/>
              </a:rPr>
              <a:t>・地元市より早期整備要望があること。</a:t>
            </a:r>
            <a:endParaRPr lang="en-US" altLang="ja-JP" sz="1200" dirty="0">
              <a:latin typeface="ＭＳ ゴシック" panose="020B0609070205080204" pitchFamily="49" charset="-128"/>
              <a:ea typeface="ＭＳ ゴシック" panose="020B0609070205080204" pitchFamily="49" charset="-128"/>
            </a:endParaRPr>
          </a:p>
          <a:p>
            <a:pPr marL="180975" indent="-180975">
              <a:lnSpc>
                <a:spcPts val="1300"/>
              </a:lnSpc>
              <a:buFont typeface="Arial" panose="020B0604020202020204" pitchFamily="34" charset="0"/>
              <a:buNone/>
              <a:defRPr/>
            </a:pPr>
            <a:r>
              <a:rPr lang="ja-JP" altLang="en-US" sz="1200" dirty="0">
                <a:latin typeface="ＭＳ ゴシック" panose="020B0609070205080204" pitchFamily="49" charset="-128"/>
                <a:ea typeface="ＭＳ ゴシック" panose="020B0609070205080204" pitchFamily="49" charset="-128"/>
              </a:rPr>
              <a:t>以上より、本事業の優先度は高い。</a:t>
            </a:r>
          </a:p>
        </p:txBody>
      </p:sp>
      <p:sp>
        <p:nvSpPr>
          <p:cNvPr id="115" name="フリーフォーム: 図形 114">
            <a:extLst>
              <a:ext uri="{FF2B5EF4-FFF2-40B4-BE49-F238E27FC236}">
                <a16:creationId xmlns:a16="http://schemas.microsoft.com/office/drawing/2014/main" id="{922E0E60-9E34-41C2-81FC-5FE5006091F0}"/>
              </a:ext>
            </a:extLst>
          </p:cNvPr>
          <p:cNvSpPr/>
          <p:nvPr/>
        </p:nvSpPr>
        <p:spPr>
          <a:xfrm>
            <a:off x="6362700" y="5192205"/>
            <a:ext cx="197644" cy="180298"/>
          </a:xfrm>
          <a:custGeom>
            <a:avLst/>
            <a:gdLst>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04787 w 204787"/>
              <a:gd name="connsiteY0" fmla="*/ 244078 h 244078"/>
              <a:gd name="connsiteX1" fmla="*/ 183356 w 204787"/>
              <a:gd name="connsiteY1" fmla="*/ 59531 h 244078"/>
              <a:gd name="connsiteX2" fmla="*/ 51197 w 204787"/>
              <a:gd name="connsiteY2" fmla="*/ 175022 h 244078"/>
              <a:gd name="connsiteX3" fmla="*/ 0 w 204787"/>
              <a:gd name="connsiteY3" fmla="*/ 0 h 244078"/>
              <a:gd name="connsiteX0" fmla="*/ 219075 w 219075"/>
              <a:gd name="connsiteY0" fmla="*/ 248840 h 248840"/>
              <a:gd name="connsiteX1" fmla="*/ 197644 w 219075"/>
              <a:gd name="connsiteY1" fmla="*/ 64293 h 248840"/>
              <a:gd name="connsiteX2" fmla="*/ 65485 w 219075"/>
              <a:gd name="connsiteY2" fmla="*/ 179784 h 248840"/>
              <a:gd name="connsiteX3" fmla="*/ 0 w 219075"/>
              <a:gd name="connsiteY3" fmla="*/ 0 h 248840"/>
              <a:gd name="connsiteX0" fmla="*/ 197644 w 197644"/>
              <a:gd name="connsiteY0" fmla="*/ 64293 h 180298"/>
              <a:gd name="connsiteX1" fmla="*/ 65485 w 197644"/>
              <a:gd name="connsiteY1" fmla="*/ 179784 h 180298"/>
              <a:gd name="connsiteX2" fmla="*/ 0 w 197644"/>
              <a:gd name="connsiteY2" fmla="*/ 0 h 180298"/>
            </a:gdLst>
            <a:ahLst/>
            <a:cxnLst>
              <a:cxn ang="0">
                <a:pos x="connsiteX0" y="connsiteY0"/>
              </a:cxn>
              <a:cxn ang="0">
                <a:pos x="connsiteX1" y="connsiteY1"/>
              </a:cxn>
              <a:cxn ang="0">
                <a:pos x="connsiteX2" y="connsiteY2"/>
              </a:cxn>
            </a:cxnLst>
            <a:rect l="l" t="t" r="r" b="b"/>
            <a:pathLst>
              <a:path w="197644" h="180298">
                <a:moveTo>
                  <a:pt x="197644" y="64293"/>
                </a:moveTo>
                <a:cubicBezTo>
                  <a:pt x="172046" y="52784"/>
                  <a:pt x="96044" y="189706"/>
                  <a:pt x="65485" y="179784"/>
                </a:cubicBezTo>
                <a:cubicBezTo>
                  <a:pt x="34926" y="169862"/>
                  <a:pt x="17066" y="58341"/>
                  <a:pt x="0" y="0"/>
                </a:cubicBezTo>
              </a:path>
            </a:pathLst>
          </a:custGeom>
          <a:noFill/>
          <a:ln w="50800" cmpd="dbl">
            <a:solidFill>
              <a:srgbClr val="FE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図形 17454">
            <a:extLst>
              <a:ext uri="{FF2B5EF4-FFF2-40B4-BE49-F238E27FC236}">
                <a16:creationId xmlns:a16="http://schemas.microsoft.com/office/drawing/2014/main" id="{F0CBAFDE-34D3-4592-9271-D698B63F4406}"/>
              </a:ext>
            </a:extLst>
          </p:cNvPr>
          <p:cNvSpPr/>
          <p:nvPr/>
        </p:nvSpPr>
        <p:spPr>
          <a:xfrm>
            <a:off x="8062772" y="6067915"/>
            <a:ext cx="92562" cy="64289"/>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mpd="dbl">
            <a:solidFill>
              <a:srgbClr val="FE95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0180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18846A0B-3E4B-4875-BACA-7723742E747B}" type="slidenum">
              <a:rPr lang="ja-JP" altLang="en-US" sz="2000" smtClean="0">
                <a:latin typeface="Arial" panose="020B0604020202020204" pitchFamily="34" charset="0"/>
              </a:rPr>
              <a:pPr>
                <a:spcBef>
                  <a:spcPct val="0"/>
                </a:spcBef>
                <a:buFontTx/>
                <a:buNone/>
              </a:pPr>
              <a:t>7</a:t>
            </a:fld>
            <a:endParaRPr lang="ja-JP" altLang="en-US" sz="2000">
              <a:latin typeface="Arial" panose="020B0604020202020204" pitchFamily="34" charset="0"/>
            </a:endParaRPr>
          </a:p>
        </p:txBody>
      </p:sp>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7658" name="正方形/長方形 4"/>
          <p:cNvSpPr>
            <a:spLocks noChangeArrowheads="1"/>
          </p:cNvSpPr>
          <p:nvPr/>
        </p:nvSpPr>
        <p:spPr bwMode="auto">
          <a:xfrm>
            <a:off x="0" y="498475"/>
            <a:ext cx="925195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latin typeface="Arial" panose="020B0604020202020204" pitchFamily="34" charset="0"/>
                <a:cs typeface="Arial" panose="020B0604020202020204" pitchFamily="34" charset="0"/>
              </a:rPr>
              <a:t>■事業をめぐる社会経済情勢等</a:t>
            </a:r>
            <a:r>
              <a:rPr lang="ja-JP" altLang="en-US" sz="1400">
                <a:latin typeface="ＭＳ ゴシック" panose="020B0609070205080204" pitchFamily="49" charset="-128"/>
                <a:ea typeface="ＭＳ ゴシック" panose="020B0609070205080204" pitchFamily="49" charset="-128"/>
                <a:cs typeface="Arial" panose="020B0604020202020204" pitchFamily="34" charset="0"/>
              </a:rPr>
              <a:t>　</a:t>
            </a:r>
            <a:endParaRPr lang="ja-JP" altLang="en-US" sz="1400">
              <a:latin typeface="ＭＳ ゴシック" panose="020B0609070205080204" pitchFamily="49" charset="-128"/>
              <a:ea typeface="ＭＳ ゴシック" panose="020B0609070205080204" pitchFamily="49" charset="-128"/>
            </a:endParaRPr>
          </a:p>
        </p:txBody>
      </p:sp>
      <p:grpSp>
        <p:nvGrpSpPr>
          <p:cNvPr id="3" name="グループ化 2">
            <a:extLst>
              <a:ext uri="{FF2B5EF4-FFF2-40B4-BE49-F238E27FC236}">
                <a16:creationId xmlns:a16="http://schemas.microsoft.com/office/drawing/2014/main" id="{237EB1C5-EE47-4CD5-A4CE-CC261FC04618}"/>
              </a:ext>
            </a:extLst>
          </p:cNvPr>
          <p:cNvGrpSpPr/>
          <p:nvPr/>
        </p:nvGrpSpPr>
        <p:grpSpPr>
          <a:xfrm>
            <a:off x="51044" y="2780928"/>
            <a:ext cx="8871879" cy="4108772"/>
            <a:chOff x="51044" y="2328234"/>
            <a:chExt cx="8871879" cy="4486396"/>
          </a:xfrm>
        </p:grpSpPr>
        <p:pic>
          <p:nvPicPr>
            <p:cNvPr id="34" name="図 33" descr="マップ&#10;&#10;自動的に生成された説明">
              <a:extLst>
                <a:ext uri="{FF2B5EF4-FFF2-40B4-BE49-F238E27FC236}">
                  <a16:creationId xmlns:a16="http://schemas.microsoft.com/office/drawing/2014/main" id="{775EB69B-7899-22FC-0F54-94FE5382D2A3}"/>
                </a:ext>
              </a:extLst>
            </p:cNvPr>
            <p:cNvPicPr>
              <a:picLocks noChangeAspect="1"/>
            </p:cNvPicPr>
            <p:nvPr/>
          </p:nvPicPr>
          <p:blipFill rotWithShape="1">
            <a:blip r:embed="rId3">
              <a:extLst>
                <a:ext uri="{28A0092B-C50C-407E-A947-70E740481C1C}">
                  <a14:useLocalDpi xmlns:a14="http://schemas.microsoft.com/office/drawing/2010/main" val="0"/>
                </a:ext>
              </a:extLst>
            </a:blip>
            <a:srcRect b="3258"/>
            <a:stretch/>
          </p:blipFill>
          <p:spPr>
            <a:xfrm>
              <a:off x="2510572" y="2328234"/>
              <a:ext cx="6355969" cy="4301166"/>
            </a:xfrm>
            <a:prstGeom prst="rect">
              <a:avLst/>
            </a:prstGeom>
          </p:spPr>
        </p:pic>
        <p:pic>
          <p:nvPicPr>
            <p:cNvPr id="2" name="図 1"/>
            <p:cNvPicPr>
              <a:picLocks noChangeAspect="1"/>
            </p:cNvPicPr>
            <p:nvPr/>
          </p:nvPicPr>
          <p:blipFill>
            <a:blip r:embed="rId4"/>
            <a:stretch>
              <a:fillRect/>
            </a:stretch>
          </p:blipFill>
          <p:spPr>
            <a:xfrm>
              <a:off x="54397" y="4620141"/>
              <a:ext cx="2269391" cy="1761187"/>
            </a:xfrm>
            <a:prstGeom prst="rect">
              <a:avLst/>
            </a:prstGeom>
          </p:spPr>
        </p:pic>
        <p:sp>
          <p:nvSpPr>
            <p:cNvPr id="12"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54437" y="6265688"/>
              <a:ext cx="2182040" cy="153888"/>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HG丸ｺﾞｼｯｸM-PRO" panose="020F0600000000000000" pitchFamily="50" charset="-128"/>
                  <a:ea typeface="HG丸ｺﾞｼｯｸM-PRO" panose="020F0600000000000000" pitchFamily="50" charset="-128"/>
                </a:rPr>
                <a:t>堺市道畑下里線（現道拡幅予定）</a:t>
              </a:r>
            </a:p>
          </p:txBody>
        </p:sp>
        <p:pic>
          <p:nvPicPr>
            <p:cNvPr id="4" name="図 3"/>
            <p:cNvPicPr>
              <a:picLocks noChangeAspect="1"/>
            </p:cNvPicPr>
            <p:nvPr/>
          </p:nvPicPr>
          <p:blipFill>
            <a:blip r:embed="rId5"/>
            <a:stretch>
              <a:fillRect/>
            </a:stretch>
          </p:blipFill>
          <p:spPr>
            <a:xfrm>
              <a:off x="51044" y="2564904"/>
              <a:ext cx="2249853" cy="1499902"/>
            </a:xfrm>
            <a:prstGeom prst="rect">
              <a:avLst/>
            </a:prstGeom>
          </p:spPr>
        </p:pic>
        <p:sp>
          <p:nvSpPr>
            <p:cNvPr id="84"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54437" y="3961044"/>
              <a:ext cx="2232530" cy="153888"/>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000" dirty="0">
                  <a:latin typeface="HG丸ｺﾞｼｯｸM-PRO" panose="020F0600000000000000" pitchFamily="50" charset="-128"/>
                  <a:ea typeface="HG丸ｺﾞｼｯｸM-PRO" panose="020F0600000000000000" pitchFamily="50" charset="-128"/>
                </a:rPr>
                <a:t>国道</a:t>
              </a:r>
              <a:r>
                <a:rPr lang="en-US" altLang="ja-JP" sz="1000" dirty="0">
                  <a:latin typeface="HG丸ｺﾞｼｯｸM-PRO" panose="020F0600000000000000" pitchFamily="50" charset="-128"/>
                  <a:ea typeface="HG丸ｺﾞｼｯｸM-PRO" panose="020F0600000000000000" pitchFamily="50" charset="-128"/>
                </a:rPr>
                <a:t>371</a:t>
              </a:r>
              <a:r>
                <a:rPr lang="ja-JP" altLang="en-US" sz="1000" dirty="0">
                  <a:latin typeface="HG丸ｺﾞｼｯｸM-PRO" panose="020F0600000000000000" pitchFamily="50" charset="-128"/>
                  <a:ea typeface="HG丸ｺﾞｼｯｸM-PRO" panose="020F0600000000000000" pitchFamily="50" charset="-128"/>
                </a:rPr>
                <a:t>号石仏バイパス整備状況</a:t>
              </a:r>
            </a:p>
          </p:txBody>
        </p:sp>
        <p:sp>
          <p:nvSpPr>
            <p:cNvPr id="6" name="フリーフォーム 5"/>
            <p:cNvSpPr/>
            <p:nvPr/>
          </p:nvSpPr>
          <p:spPr>
            <a:xfrm>
              <a:off x="6817520" y="5403056"/>
              <a:ext cx="459734" cy="1185862"/>
            </a:xfrm>
            <a:custGeom>
              <a:avLst/>
              <a:gdLst>
                <a:gd name="connsiteX0" fmla="*/ 0 w 478631"/>
                <a:gd name="connsiteY0" fmla="*/ 0 h 1223963"/>
                <a:gd name="connsiteX1" fmla="*/ 69056 w 478631"/>
                <a:gd name="connsiteY1" fmla="*/ 135732 h 1223963"/>
                <a:gd name="connsiteX2" fmla="*/ 245269 w 478631"/>
                <a:gd name="connsiteY2" fmla="*/ 359569 h 1223963"/>
                <a:gd name="connsiteX3" fmla="*/ 426244 w 478631"/>
                <a:gd name="connsiteY3" fmla="*/ 933450 h 1223963"/>
                <a:gd name="connsiteX4" fmla="*/ 478631 w 478631"/>
                <a:gd name="connsiteY4" fmla="*/ 1066800 h 1223963"/>
                <a:gd name="connsiteX5" fmla="*/ 404812 w 478631"/>
                <a:gd name="connsiteY5" fmla="*/ 1223963 h 1223963"/>
                <a:gd name="connsiteX0" fmla="*/ 0 w 478631"/>
                <a:gd name="connsiteY0" fmla="*/ 0 h 1188244"/>
                <a:gd name="connsiteX1" fmla="*/ 69056 w 478631"/>
                <a:gd name="connsiteY1" fmla="*/ 135732 h 1188244"/>
                <a:gd name="connsiteX2" fmla="*/ 245269 w 478631"/>
                <a:gd name="connsiteY2" fmla="*/ 359569 h 1188244"/>
                <a:gd name="connsiteX3" fmla="*/ 426244 w 478631"/>
                <a:gd name="connsiteY3" fmla="*/ 933450 h 1188244"/>
                <a:gd name="connsiteX4" fmla="*/ 478631 w 478631"/>
                <a:gd name="connsiteY4" fmla="*/ 1066800 h 1188244"/>
                <a:gd name="connsiteX5" fmla="*/ 411955 w 478631"/>
                <a:gd name="connsiteY5" fmla="*/ 1188244 h 1188244"/>
                <a:gd name="connsiteX0" fmla="*/ 0 w 478631"/>
                <a:gd name="connsiteY0" fmla="*/ 0 h 1185862"/>
                <a:gd name="connsiteX1" fmla="*/ 69056 w 478631"/>
                <a:gd name="connsiteY1" fmla="*/ 135732 h 1185862"/>
                <a:gd name="connsiteX2" fmla="*/ 245269 w 478631"/>
                <a:gd name="connsiteY2" fmla="*/ 359569 h 1185862"/>
                <a:gd name="connsiteX3" fmla="*/ 426244 w 478631"/>
                <a:gd name="connsiteY3" fmla="*/ 933450 h 1185862"/>
                <a:gd name="connsiteX4" fmla="*/ 478631 w 478631"/>
                <a:gd name="connsiteY4" fmla="*/ 1066800 h 1185862"/>
                <a:gd name="connsiteX5" fmla="*/ 423861 w 478631"/>
                <a:gd name="connsiteY5" fmla="*/ 1185862 h 1185862"/>
                <a:gd name="connsiteX0" fmla="*/ 0 w 459581"/>
                <a:gd name="connsiteY0" fmla="*/ 0 h 1185862"/>
                <a:gd name="connsiteX1" fmla="*/ 69056 w 459581"/>
                <a:gd name="connsiteY1" fmla="*/ 135732 h 1185862"/>
                <a:gd name="connsiteX2" fmla="*/ 245269 w 459581"/>
                <a:gd name="connsiteY2" fmla="*/ 359569 h 1185862"/>
                <a:gd name="connsiteX3" fmla="*/ 426244 w 459581"/>
                <a:gd name="connsiteY3" fmla="*/ 933450 h 1185862"/>
                <a:gd name="connsiteX4" fmla="*/ 459581 w 459581"/>
                <a:gd name="connsiteY4" fmla="*/ 1057275 h 1185862"/>
                <a:gd name="connsiteX5" fmla="*/ 423861 w 459581"/>
                <a:gd name="connsiteY5" fmla="*/ 1185862 h 1185862"/>
                <a:gd name="connsiteX0" fmla="*/ 0 w 459581"/>
                <a:gd name="connsiteY0" fmla="*/ 0 h 1185862"/>
                <a:gd name="connsiteX1" fmla="*/ 69056 w 459581"/>
                <a:gd name="connsiteY1" fmla="*/ 135732 h 1185862"/>
                <a:gd name="connsiteX2" fmla="*/ 245269 w 459581"/>
                <a:gd name="connsiteY2" fmla="*/ 359569 h 1185862"/>
                <a:gd name="connsiteX3" fmla="*/ 426244 w 459581"/>
                <a:gd name="connsiteY3" fmla="*/ 933450 h 1185862"/>
                <a:gd name="connsiteX4" fmla="*/ 459581 w 459581"/>
                <a:gd name="connsiteY4" fmla="*/ 1057275 h 1185862"/>
                <a:gd name="connsiteX5" fmla="*/ 423861 w 459581"/>
                <a:gd name="connsiteY5" fmla="*/ 1185862 h 1185862"/>
                <a:gd name="connsiteX0" fmla="*/ 0 w 459734"/>
                <a:gd name="connsiteY0" fmla="*/ 0 h 1185862"/>
                <a:gd name="connsiteX1" fmla="*/ 69056 w 459734"/>
                <a:gd name="connsiteY1" fmla="*/ 135732 h 1185862"/>
                <a:gd name="connsiteX2" fmla="*/ 245269 w 459734"/>
                <a:gd name="connsiteY2" fmla="*/ 359569 h 1185862"/>
                <a:gd name="connsiteX3" fmla="*/ 426244 w 459734"/>
                <a:gd name="connsiteY3" fmla="*/ 933450 h 1185862"/>
                <a:gd name="connsiteX4" fmla="*/ 459581 w 459734"/>
                <a:gd name="connsiteY4" fmla="*/ 1057275 h 1185862"/>
                <a:gd name="connsiteX5" fmla="*/ 423861 w 459734"/>
                <a:gd name="connsiteY5" fmla="*/ 1185862 h 1185862"/>
                <a:gd name="connsiteX0" fmla="*/ 0 w 459734"/>
                <a:gd name="connsiteY0" fmla="*/ 0 h 1185862"/>
                <a:gd name="connsiteX1" fmla="*/ 69056 w 459734"/>
                <a:gd name="connsiteY1" fmla="*/ 135732 h 1185862"/>
                <a:gd name="connsiteX2" fmla="*/ 245269 w 459734"/>
                <a:gd name="connsiteY2" fmla="*/ 359569 h 1185862"/>
                <a:gd name="connsiteX3" fmla="*/ 426244 w 459734"/>
                <a:gd name="connsiteY3" fmla="*/ 933450 h 1185862"/>
                <a:gd name="connsiteX4" fmla="*/ 459581 w 459734"/>
                <a:gd name="connsiteY4" fmla="*/ 1057275 h 1185862"/>
                <a:gd name="connsiteX5" fmla="*/ 423861 w 459734"/>
                <a:gd name="connsiteY5" fmla="*/ 1185862 h 1185862"/>
                <a:gd name="connsiteX0" fmla="*/ 0 w 459734"/>
                <a:gd name="connsiteY0" fmla="*/ 0 h 1185862"/>
                <a:gd name="connsiteX1" fmla="*/ 69056 w 459734"/>
                <a:gd name="connsiteY1" fmla="*/ 135732 h 1185862"/>
                <a:gd name="connsiteX2" fmla="*/ 245269 w 459734"/>
                <a:gd name="connsiteY2" fmla="*/ 359569 h 1185862"/>
                <a:gd name="connsiteX3" fmla="*/ 426244 w 459734"/>
                <a:gd name="connsiteY3" fmla="*/ 933450 h 1185862"/>
                <a:gd name="connsiteX4" fmla="*/ 459581 w 459734"/>
                <a:gd name="connsiteY4" fmla="*/ 1057275 h 1185862"/>
                <a:gd name="connsiteX5" fmla="*/ 423861 w 459734"/>
                <a:gd name="connsiteY5" fmla="*/ 1185862 h 118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734" h="1185862">
                  <a:moveTo>
                    <a:pt x="0" y="0"/>
                  </a:moveTo>
                  <a:cubicBezTo>
                    <a:pt x="23019" y="45244"/>
                    <a:pt x="28178" y="75804"/>
                    <a:pt x="69056" y="135732"/>
                  </a:cubicBezTo>
                  <a:cubicBezTo>
                    <a:pt x="109934" y="195660"/>
                    <a:pt x="185738" y="226616"/>
                    <a:pt x="245269" y="359569"/>
                  </a:cubicBezTo>
                  <a:lnTo>
                    <a:pt x="426244" y="933450"/>
                  </a:lnTo>
                  <a:cubicBezTo>
                    <a:pt x="461963" y="1049734"/>
                    <a:pt x="459978" y="1015206"/>
                    <a:pt x="459581" y="1057275"/>
                  </a:cubicBezTo>
                  <a:cubicBezTo>
                    <a:pt x="459184" y="1099344"/>
                    <a:pt x="435768" y="1143000"/>
                    <a:pt x="423861" y="1185862"/>
                  </a:cubicBezTo>
                </a:path>
              </a:pathLst>
            </a:custGeom>
            <a:noFill/>
            <a:ln w="63500">
              <a:solidFill>
                <a:srgbClr val="F796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4569572" y="3715795"/>
              <a:ext cx="1188668" cy="336064"/>
            </a:xfrm>
            <a:prstGeom prst="rect">
              <a:avLst/>
            </a:prstGeom>
            <a:no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b="1" dirty="0">
                  <a:solidFill>
                    <a:srgbClr val="00CC00"/>
                  </a:solidFill>
                  <a:latin typeface="HG丸ｺﾞｼｯｸM-PRO" panose="020F0600000000000000" pitchFamily="50" charset="-128"/>
                  <a:ea typeface="HG丸ｺﾞｼｯｸM-PRO" panose="020F0600000000000000" pitchFamily="50" charset="-128"/>
                </a:rPr>
                <a:t>小山田西地区</a:t>
              </a:r>
              <a:endParaRPr lang="en-US" altLang="ja-JP" sz="1000" b="1" dirty="0">
                <a:solidFill>
                  <a:srgbClr val="00CC00"/>
                </a:solidFill>
                <a:latin typeface="HG丸ｺﾞｼｯｸM-PRO" panose="020F0600000000000000" pitchFamily="50" charset="-128"/>
                <a:ea typeface="HG丸ｺﾞｼｯｸM-PRO" panose="020F0600000000000000" pitchFamily="50" charset="-128"/>
              </a:endParaRPr>
            </a:p>
            <a:p>
              <a:pPr algn="ctr">
                <a:spcBef>
                  <a:spcPct val="0"/>
                </a:spcBef>
                <a:buFontTx/>
                <a:buNone/>
              </a:pPr>
              <a:r>
                <a:rPr lang="ja-JP" altLang="en-US" sz="1000" b="1" dirty="0">
                  <a:solidFill>
                    <a:srgbClr val="00CC00"/>
                  </a:solidFill>
                  <a:latin typeface="HG丸ｺﾞｼｯｸM-PRO" panose="020F0600000000000000" pitchFamily="50" charset="-128"/>
                  <a:ea typeface="HG丸ｺﾞｼｯｸM-PRO" panose="020F0600000000000000" pitchFamily="50" charset="-128"/>
                </a:rPr>
                <a:t>土地区画整理事業</a:t>
              </a:r>
              <a:endParaRPr lang="en-US" altLang="ja-JP" sz="1000" b="1" dirty="0">
                <a:solidFill>
                  <a:srgbClr val="00CC00"/>
                </a:solidFill>
                <a:latin typeface="HG丸ｺﾞｼｯｸM-PRO" panose="020F0600000000000000" pitchFamily="50" charset="-128"/>
                <a:ea typeface="HG丸ｺﾞｼｯｸM-PRO" panose="020F0600000000000000" pitchFamily="50" charset="-128"/>
              </a:endParaRPr>
            </a:p>
          </p:txBody>
        </p:sp>
        <p:cxnSp>
          <p:nvCxnSpPr>
            <p:cNvPr id="10" name="直線コネクタ 9"/>
            <p:cNvCxnSpPr>
              <a:cxnSpLocks/>
              <a:stCxn id="91" idx="0"/>
              <a:endCxn id="16" idx="4"/>
            </p:cNvCxnSpPr>
            <p:nvPr/>
          </p:nvCxnSpPr>
          <p:spPr bwMode="auto">
            <a:xfrm flipH="1" flipV="1">
              <a:off x="5144844" y="3374972"/>
              <a:ext cx="19062" cy="340823"/>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a:cxnSpLocks/>
            </p:cNvCxnSpPr>
            <p:nvPr/>
          </p:nvCxnSpPr>
          <p:spPr bwMode="auto">
            <a:xfrm>
              <a:off x="4455809" y="3017830"/>
              <a:ext cx="328141" cy="38365"/>
            </a:xfrm>
            <a:prstGeom prst="line">
              <a:avLst/>
            </a:prstGeom>
            <a:ln w="25400" cmpd="sng">
              <a:solidFill>
                <a:srgbClr val="FE950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グループ化 3">
              <a:extLst>
                <a:ext uri="{FF2B5EF4-FFF2-40B4-BE49-F238E27FC236}">
                  <a16:creationId xmlns:a16="http://schemas.microsoft.com/office/drawing/2014/main" id="{EF8302C0-4C69-5DD9-4A87-0B4D80FA4F66}"/>
                </a:ext>
              </a:extLst>
            </p:cNvPr>
            <p:cNvGrpSpPr>
              <a:grpSpLocks noChangeAspect="1"/>
            </p:cNvGrpSpPr>
            <p:nvPr/>
          </p:nvGrpSpPr>
          <p:grpSpPr bwMode="auto">
            <a:xfrm>
              <a:off x="5649097" y="2369276"/>
              <a:ext cx="330617" cy="430714"/>
              <a:chOff x="2663825" y="1839913"/>
              <a:chExt cx="330618" cy="430714"/>
            </a:xfrm>
          </p:grpSpPr>
          <p:sp>
            <p:nvSpPr>
              <p:cNvPr id="43" name="AutoShape 145">
                <a:extLst>
                  <a:ext uri="{FF2B5EF4-FFF2-40B4-BE49-F238E27FC236}">
                    <a16:creationId xmlns:a16="http://schemas.microsoft.com/office/drawing/2014/main" id="{45C54A86-3BEB-7D0D-BBC6-DB999B5C65A8}"/>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4" name="Freeform 146">
                <a:extLst>
                  <a:ext uri="{FF2B5EF4-FFF2-40B4-BE49-F238E27FC236}">
                    <a16:creationId xmlns:a16="http://schemas.microsoft.com/office/drawing/2014/main" id="{CE86396C-2092-DB46-C3ED-3C6B46DD8152}"/>
                  </a:ext>
                </a:extLst>
              </p:cNvPr>
              <p:cNvSpPr>
                <a:spLocks/>
              </p:cNvSpPr>
              <p:nvPr/>
            </p:nvSpPr>
            <p:spPr bwMode="auto">
              <a:xfrm>
                <a:off x="2738855" y="2024563"/>
                <a:ext cx="255588" cy="246064"/>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45" name="Freeform 147">
                <a:extLst>
                  <a:ext uri="{FF2B5EF4-FFF2-40B4-BE49-F238E27FC236}">
                    <a16:creationId xmlns:a16="http://schemas.microsoft.com/office/drawing/2014/main" id="{291F930B-D2BA-02CD-375B-66FA3326849E}"/>
                  </a:ext>
                </a:extLst>
              </p:cNvPr>
              <p:cNvSpPr>
                <a:spLocks/>
              </p:cNvSpPr>
              <p:nvPr/>
            </p:nvSpPr>
            <p:spPr bwMode="auto">
              <a:xfrm>
                <a:off x="2757908" y="2042026"/>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6" name="Rectangle 148">
                <a:extLst>
                  <a:ext uri="{FF2B5EF4-FFF2-40B4-BE49-F238E27FC236}">
                    <a16:creationId xmlns:a16="http://schemas.microsoft.com/office/drawing/2014/main" id="{D832BE21-E65E-7606-DFAC-BFD35C3CECF3}"/>
                  </a:ext>
                </a:extLst>
              </p:cNvPr>
              <p:cNvSpPr>
                <a:spLocks noChangeArrowheads="1"/>
              </p:cNvSpPr>
              <p:nvPr/>
            </p:nvSpPr>
            <p:spPr bwMode="auto">
              <a:xfrm>
                <a:off x="2772968" y="2051551"/>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310</a:t>
                </a:r>
                <a:endParaRPr lang="en-US" altLang="ja-JP" sz="1000" b="0" spc="-100" dirty="0">
                  <a:latin typeface="HGPｺﾞｼｯｸE" pitchFamily="50" charset="-128"/>
                  <a:ea typeface="HGPｺﾞｼｯｸE" pitchFamily="50" charset="-128"/>
                </a:endParaRPr>
              </a:p>
            </p:txBody>
          </p:sp>
        </p:grpSp>
        <p:grpSp>
          <p:nvGrpSpPr>
            <p:cNvPr id="47" name="グループ化 3">
              <a:extLst>
                <a:ext uri="{FF2B5EF4-FFF2-40B4-BE49-F238E27FC236}">
                  <a16:creationId xmlns:a16="http://schemas.microsoft.com/office/drawing/2014/main" id="{15FCA78E-E8F4-3610-E32D-A3A50BBF0FDD}"/>
                </a:ext>
              </a:extLst>
            </p:cNvPr>
            <p:cNvGrpSpPr>
              <a:grpSpLocks noChangeAspect="1"/>
            </p:cNvGrpSpPr>
            <p:nvPr/>
          </p:nvGrpSpPr>
          <p:grpSpPr bwMode="auto">
            <a:xfrm>
              <a:off x="4370388" y="4108567"/>
              <a:ext cx="255587" cy="246063"/>
              <a:chOff x="2663825" y="1838325"/>
              <a:chExt cx="255588" cy="246063"/>
            </a:xfrm>
          </p:grpSpPr>
          <p:sp>
            <p:nvSpPr>
              <p:cNvPr id="48" name="AutoShape 145">
                <a:extLst>
                  <a:ext uri="{FF2B5EF4-FFF2-40B4-BE49-F238E27FC236}">
                    <a16:creationId xmlns:a16="http://schemas.microsoft.com/office/drawing/2014/main" id="{C07874F9-21BA-7374-6C1B-C1F8CBBBE5FF}"/>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9" name="Freeform 146">
                <a:extLst>
                  <a:ext uri="{FF2B5EF4-FFF2-40B4-BE49-F238E27FC236}">
                    <a16:creationId xmlns:a16="http://schemas.microsoft.com/office/drawing/2014/main" id="{8C828D67-8E0A-EF2C-B8D4-9C39C3F1E4F9}"/>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50" name="Freeform 147">
                <a:extLst>
                  <a:ext uri="{FF2B5EF4-FFF2-40B4-BE49-F238E27FC236}">
                    <a16:creationId xmlns:a16="http://schemas.microsoft.com/office/drawing/2014/main" id="{779C96C8-658A-9225-C2E7-725123CB63CA}"/>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 name="Rectangle 148">
                <a:extLst>
                  <a:ext uri="{FF2B5EF4-FFF2-40B4-BE49-F238E27FC236}">
                    <a16:creationId xmlns:a16="http://schemas.microsoft.com/office/drawing/2014/main" id="{43176C68-13DF-3BAD-D585-C8144D3CEC1E}"/>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170</a:t>
                </a:r>
                <a:endParaRPr lang="en-US" altLang="ja-JP" sz="1000" b="0" spc="-100" dirty="0">
                  <a:latin typeface="HGPｺﾞｼｯｸE" pitchFamily="50" charset="-128"/>
                  <a:ea typeface="HGPｺﾞｼｯｸE" pitchFamily="50" charset="-128"/>
                </a:endParaRPr>
              </a:p>
            </p:txBody>
          </p:sp>
        </p:grpSp>
        <p:grpSp>
          <p:nvGrpSpPr>
            <p:cNvPr id="52" name="グループ化 3">
              <a:extLst>
                <a:ext uri="{FF2B5EF4-FFF2-40B4-BE49-F238E27FC236}">
                  <a16:creationId xmlns:a16="http://schemas.microsoft.com/office/drawing/2014/main" id="{EAC9DBCA-E56C-A1E7-4A81-45D3368577C2}"/>
                </a:ext>
              </a:extLst>
            </p:cNvPr>
            <p:cNvGrpSpPr>
              <a:grpSpLocks noChangeAspect="1"/>
            </p:cNvGrpSpPr>
            <p:nvPr/>
          </p:nvGrpSpPr>
          <p:grpSpPr bwMode="auto">
            <a:xfrm>
              <a:off x="6345000" y="4547669"/>
              <a:ext cx="255587" cy="246063"/>
              <a:chOff x="2663825" y="1838325"/>
              <a:chExt cx="255588" cy="246063"/>
            </a:xfrm>
          </p:grpSpPr>
          <p:sp>
            <p:nvSpPr>
              <p:cNvPr id="53" name="AutoShape 145">
                <a:extLst>
                  <a:ext uri="{FF2B5EF4-FFF2-40B4-BE49-F238E27FC236}">
                    <a16:creationId xmlns:a16="http://schemas.microsoft.com/office/drawing/2014/main" id="{36E643EE-4013-8E8C-34A0-C906BC583CF7}"/>
                  </a:ext>
                </a:extLst>
              </p:cNvPr>
              <p:cNvSpPr>
                <a:spLocks noChangeAspect="1" noChangeArrowheads="1" noTextEdit="1"/>
              </p:cNvSpPr>
              <p:nvPr/>
            </p:nvSpPr>
            <p:spPr bwMode="auto">
              <a:xfrm>
                <a:off x="2663825" y="1839913"/>
                <a:ext cx="255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4" name="Freeform 146">
                <a:extLst>
                  <a:ext uri="{FF2B5EF4-FFF2-40B4-BE49-F238E27FC236}">
                    <a16:creationId xmlns:a16="http://schemas.microsoft.com/office/drawing/2014/main" id="{222D5D63-04F9-6990-9A3E-FBE1335B5658}"/>
                  </a:ext>
                </a:extLst>
              </p:cNvPr>
              <p:cNvSpPr>
                <a:spLocks/>
              </p:cNvSpPr>
              <p:nvPr/>
            </p:nvSpPr>
            <p:spPr bwMode="auto">
              <a:xfrm>
                <a:off x="2663825" y="1838325"/>
                <a:ext cx="255588" cy="246063"/>
              </a:xfrm>
              <a:custGeom>
                <a:avLst/>
                <a:gdLst>
                  <a:gd name="T0" fmla="*/ 2147483647 w 54"/>
                  <a:gd name="T1" fmla="*/ 2147483647 h 52"/>
                  <a:gd name="T2" fmla="*/ 2147483647 w 54"/>
                  <a:gd name="T3" fmla="*/ 2147483647 h 52"/>
                  <a:gd name="T4" fmla="*/ 2147483647 w 54"/>
                  <a:gd name="T5" fmla="*/ 2147483647 h 52"/>
                  <a:gd name="T6" fmla="*/ 0 w 54"/>
                  <a:gd name="T7" fmla="*/ 2147483647 h 52"/>
                  <a:gd name="T8" fmla="*/ 2147483647 w 54"/>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27" y="52"/>
                    </a:moveTo>
                    <a:cubicBezTo>
                      <a:pt x="39" y="52"/>
                      <a:pt x="54" y="27"/>
                      <a:pt x="54" y="11"/>
                    </a:cubicBezTo>
                    <a:cubicBezTo>
                      <a:pt x="54" y="4"/>
                      <a:pt x="39" y="1"/>
                      <a:pt x="27" y="1"/>
                    </a:cubicBezTo>
                    <a:cubicBezTo>
                      <a:pt x="15" y="0"/>
                      <a:pt x="0" y="4"/>
                      <a:pt x="0" y="11"/>
                    </a:cubicBezTo>
                    <a:cubicBezTo>
                      <a:pt x="0" y="27"/>
                      <a:pt x="15" y="52"/>
                      <a:pt x="27" y="52"/>
                    </a:cubicBezTo>
                    <a:close/>
                  </a:path>
                </a:pathLst>
              </a:custGeom>
              <a:solidFill>
                <a:srgbClr val="0000FF"/>
              </a:solidFill>
              <a:ln>
                <a:noFill/>
              </a:ln>
            </p:spPr>
            <p:txBody>
              <a:bodyPr/>
              <a:lstStyle/>
              <a:p>
                <a:pPr>
                  <a:defRPr/>
                </a:pPr>
                <a:endParaRPr lang="ja-JP" altLang="en-US"/>
              </a:p>
            </p:txBody>
          </p:sp>
          <p:sp>
            <p:nvSpPr>
              <p:cNvPr id="55" name="Freeform 147">
                <a:extLst>
                  <a:ext uri="{FF2B5EF4-FFF2-40B4-BE49-F238E27FC236}">
                    <a16:creationId xmlns:a16="http://schemas.microsoft.com/office/drawing/2014/main" id="{54D6B712-797D-D64A-4C29-74B92772F343}"/>
                  </a:ext>
                </a:extLst>
              </p:cNvPr>
              <p:cNvSpPr>
                <a:spLocks/>
              </p:cNvSpPr>
              <p:nvPr/>
            </p:nvSpPr>
            <p:spPr bwMode="auto">
              <a:xfrm>
                <a:off x="2682875" y="1855788"/>
                <a:ext cx="217488" cy="209550"/>
              </a:xfrm>
              <a:custGeom>
                <a:avLst/>
                <a:gdLst>
                  <a:gd name="T0" fmla="*/ 2147483646 w 46"/>
                  <a:gd name="T1" fmla="*/ 2147483646 h 44"/>
                  <a:gd name="T2" fmla="*/ 2147483646 w 46"/>
                  <a:gd name="T3" fmla="*/ 2147483646 h 44"/>
                  <a:gd name="T4" fmla="*/ 2147483646 w 46"/>
                  <a:gd name="T5" fmla="*/ 2147483646 h 44"/>
                  <a:gd name="T6" fmla="*/ 0 w 46"/>
                  <a:gd name="T7" fmla="*/ 2147483646 h 44"/>
                  <a:gd name="T8" fmla="*/ 2147483646 w 46"/>
                  <a:gd name="T9" fmla="*/ 2147483646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4">
                    <a:moveTo>
                      <a:pt x="23" y="44"/>
                    </a:moveTo>
                    <a:cubicBezTo>
                      <a:pt x="34" y="44"/>
                      <a:pt x="46" y="23"/>
                      <a:pt x="46" y="10"/>
                    </a:cubicBezTo>
                    <a:cubicBezTo>
                      <a:pt x="46" y="3"/>
                      <a:pt x="34" y="1"/>
                      <a:pt x="23" y="1"/>
                    </a:cubicBezTo>
                    <a:cubicBezTo>
                      <a:pt x="13" y="0"/>
                      <a:pt x="0" y="3"/>
                      <a:pt x="0" y="10"/>
                    </a:cubicBezTo>
                    <a:cubicBezTo>
                      <a:pt x="0" y="23"/>
                      <a:pt x="13" y="44"/>
                      <a:pt x="23" y="44"/>
                    </a:cubicBez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6" name="Rectangle 148">
                <a:extLst>
                  <a:ext uri="{FF2B5EF4-FFF2-40B4-BE49-F238E27FC236}">
                    <a16:creationId xmlns:a16="http://schemas.microsoft.com/office/drawing/2014/main" id="{4A5CE2DE-AFB0-DE3B-A957-ACDF89D47F08}"/>
                  </a:ext>
                </a:extLst>
              </p:cNvPr>
              <p:cNvSpPr>
                <a:spLocks noChangeArrowheads="1"/>
              </p:cNvSpPr>
              <p:nvPr/>
            </p:nvSpPr>
            <p:spPr bwMode="auto">
              <a:xfrm>
                <a:off x="2697936" y="1865313"/>
                <a:ext cx="168317" cy="153888"/>
              </a:xfrm>
              <a:prstGeom prst="rect">
                <a:avLst/>
              </a:prstGeom>
              <a:noFill/>
              <a:ln>
                <a:noFill/>
              </a:ln>
            </p:spPr>
            <p:txBody>
              <a:bodyPr wrap="none" lIns="0" tIns="0" rIns="0" bIns="0">
                <a:spAutoFit/>
              </a:bodyPr>
              <a:lstStyle/>
              <a:p>
                <a:pPr algn="ctr">
                  <a:defRPr/>
                </a:pPr>
                <a:r>
                  <a:rPr lang="en-US" altLang="ja-JP" sz="1000" b="0" spc="-100" dirty="0">
                    <a:solidFill>
                      <a:srgbClr val="FFFFFF"/>
                    </a:solidFill>
                    <a:latin typeface="HGPｺﾞｼｯｸE" pitchFamily="50" charset="-128"/>
                    <a:ea typeface="HGPｺﾞｼｯｸE" pitchFamily="50" charset="-128"/>
                  </a:rPr>
                  <a:t>371</a:t>
                </a:r>
                <a:endParaRPr lang="en-US" altLang="ja-JP" sz="1000" b="0" spc="-100" dirty="0">
                  <a:latin typeface="HGPｺﾞｼｯｸE" pitchFamily="50" charset="-128"/>
                  <a:ea typeface="HGPｺﾞｼｯｸE" pitchFamily="50" charset="-128"/>
                </a:endParaRPr>
              </a:p>
            </p:txBody>
          </p:sp>
        </p:grpSp>
        <p:sp>
          <p:nvSpPr>
            <p:cNvPr id="71" name="テキスト ボックス 29">
              <a:extLst>
                <a:ext uri="{FF2B5EF4-FFF2-40B4-BE49-F238E27FC236}">
                  <a16:creationId xmlns:a16="http://schemas.microsoft.com/office/drawing/2014/main" id="{BF97FD6F-2DBA-3DF1-9C63-E4020EC0FFDE}"/>
                </a:ext>
              </a:extLst>
            </p:cNvPr>
            <p:cNvSpPr txBox="1">
              <a:spLocks noChangeArrowheads="1"/>
            </p:cNvSpPr>
            <p:nvPr/>
          </p:nvSpPr>
          <p:spPr bwMode="auto">
            <a:xfrm>
              <a:off x="7357957" y="5558040"/>
              <a:ext cx="1564966" cy="107722"/>
            </a:xfrm>
            <a:prstGeom prst="rect">
              <a:avLst/>
            </a:prstGeom>
            <a:no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b="1" dirty="0">
                  <a:solidFill>
                    <a:srgbClr val="F79646"/>
                  </a:solidFill>
                  <a:effectLst>
                    <a:glow rad="25400">
                      <a:schemeClr val="tx1"/>
                    </a:glow>
                  </a:effectLst>
                  <a:latin typeface="HG丸ｺﾞｼｯｸM-PRO" panose="020F0600000000000000" pitchFamily="50" charset="-128"/>
                  <a:ea typeface="HG丸ｺﾞｼｯｸM-PRO" panose="020F0600000000000000" pitchFamily="50" charset="-128"/>
                </a:rPr>
                <a:t>国道</a:t>
              </a:r>
              <a:r>
                <a:rPr lang="en-US" altLang="ja-JP" sz="700" b="1" dirty="0">
                  <a:solidFill>
                    <a:srgbClr val="F79646"/>
                  </a:solidFill>
                  <a:effectLst>
                    <a:glow rad="25400">
                      <a:schemeClr val="tx1"/>
                    </a:glow>
                  </a:effectLst>
                  <a:latin typeface="HG丸ｺﾞｼｯｸM-PRO" panose="020F0600000000000000" pitchFamily="50" charset="-128"/>
                  <a:ea typeface="HG丸ｺﾞｼｯｸM-PRO" panose="020F0600000000000000" pitchFamily="50" charset="-128"/>
                </a:rPr>
                <a:t>371</a:t>
              </a:r>
              <a:r>
                <a:rPr lang="ja-JP" altLang="en-US" sz="700" b="1" dirty="0">
                  <a:solidFill>
                    <a:srgbClr val="F79646"/>
                  </a:solidFill>
                  <a:effectLst>
                    <a:glow rad="25400">
                      <a:schemeClr val="tx1"/>
                    </a:glow>
                  </a:effectLst>
                  <a:latin typeface="HG丸ｺﾞｼｯｸM-PRO" panose="020F0600000000000000" pitchFamily="50" charset="-128"/>
                  <a:ea typeface="HG丸ｺﾞｼｯｸM-PRO" panose="020F0600000000000000" pitchFamily="50" charset="-128"/>
                </a:rPr>
                <a:t>号石仏バイパス整備事業</a:t>
              </a:r>
            </a:p>
          </p:txBody>
        </p:sp>
        <p:sp>
          <p:nvSpPr>
            <p:cNvPr id="75" name="楕円 74">
              <a:extLst>
                <a:ext uri="{FF2B5EF4-FFF2-40B4-BE49-F238E27FC236}">
                  <a16:creationId xmlns:a16="http://schemas.microsoft.com/office/drawing/2014/main" id="{89E8FB01-D2CB-AECD-AB0E-1A2CA9E49958}"/>
                </a:ext>
              </a:extLst>
            </p:cNvPr>
            <p:cNvSpPr>
              <a:spLocks noChangeAspect="1"/>
            </p:cNvSpPr>
            <p:nvPr/>
          </p:nvSpPr>
          <p:spPr>
            <a:xfrm>
              <a:off x="5236767" y="3358345"/>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77" name="楕円 76">
              <a:extLst>
                <a:ext uri="{FF2B5EF4-FFF2-40B4-BE49-F238E27FC236}">
                  <a16:creationId xmlns:a16="http://schemas.microsoft.com/office/drawing/2014/main" id="{86417321-6FA3-C548-8AEF-7EF0B0184CD2}"/>
                </a:ext>
              </a:extLst>
            </p:cNvPr>
            <p:cNvSpPr>
              <a:spLocks noChangeAspect="1"/>
            </p:cNvSpPr>
            <p:nvPr/>
          </p:nvSpPr>
          <p:spPr>
            <a:xfrm>
              <a:off x="5178859" y="3092096"/>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76" name="楕円 75">
              <a:extLst>
                <a:ext uri="{FF2B5EF4-FFF2-40B4-BE49-F238E27FC236}">
                  <a16:creationId xmlns:a16="http://schemas.microsoft.com/office/drawing/2014/main" id="{CB5D86D3-135A-FF78-238E-B9D2BF436B5E}"/>
                </a:ext>
              </a:extLst>
            </p:cNvPr>
            <p:cNvSpPr>
              <a:spLocks noChangeAspect="1"/>
            </p:cNvSpPr>
            <p:nvPr/>
          </p:nvSpPr>
          <p:spPr>
            <a:xfrm>
              <a:off x="5207430" y="3233337"/>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82" name="テキスト ボックス 29">
              <a:extLst>
                <a:ext uri="{FF2B5EF4-FFF2-40B4-BE49-F238E27FC236}">
                  <a16:creationId xmlns:a16="http://schemas.microsoft.com/office/drawing/2014/main" id="{339E6AAE-139D-3C9B-BBC7-EF807ACA4A98}"/>
                </a:ext>
              </a:extLst>
            </p:cNvPr>
            <p:cNvSpPr txBox="1">
              <a:spLocks noChangeArrowheads="1"/>
            </p:cNvSpPr>
            <p:nvPr/>
          </p:nvSpPr>
          <p:spPr bwMode="auto">
            <a:xfrm>
              <a:off x="3854817" y="3092641"/>
              <a:ext cx="302477"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堺市</a:t>
              </a:r>
            </a:p>
          </p:txBody>
        </p:sp>
        <p:sp>
          <p:nvSpPr>
            <p:cNvPr id="83" name="テキスト ボックス 29">
              <a:extLst>
                <a:ext uri="{FF2B5EF4-FFF2-40B4-BE49-F238E27FC236}">
                  <a16:creationId xmlns:a16="http://schemas.microsoft.com/office/drawing/2014/main" id="{1BF9D129-49DA-323C-9727-521C2E217116}"/>
                </a:ext>
              </a:extLst>
            </p:cNvPr>
            <p:cNvSpPr txBox="1">
              <a:spLocks noChangeArrowheads="1"/>
            </p:cNvSpPr>
            <p:nvPr/>
          </p:nvSpPr>
          <p:spPr bwMode="auto">
            <a:xfrm>
              <a:off x="4952992" y="4952508"/>
              <a:ext cx="693008"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河内長野市</a:t>
              </a:r>
            </a:p>
          </p:txBody>
        </p:sp>
        <p:sp>
          <p:nvSpPr>
            <p:cNvPr id="86" name="テキスト ボックス 29">
              <a:extLst>
                <a:ext uri="{FF2B5EF4-FFF2-40B4-BE49-F238E27FC236}">
                  <a16:creationId xmlns:a16="http://schemas.microsoft.com/office/drawing/2014/main" id="{7689B742-834A-41FA-2C72-0E7CE5F60B34}"/>
                </a:ext>
              </a:extLst>
            </p:cNvPr>
            <p:cNvSpPr txBox="1">
              <a:spLocks noChangeArrowheads="1"/>
            </p:cNvSpPr>
            <p:nvPr/>
          </p:nvSpPr>
          <p:spPr bwMode="auto">
            <a:xfrm>
              <a:off x="7976363" y="3817063"/>
              <a:ext cx="693008"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千早赤阪村</a:t>
              </a:r>
            </a:p>
          </p:txBody>
        </p:sp>
        <p:sp>
          <p:nvSpPr>
            <p:cNvPr id="88" name="テキスト ボックス 29">
              <a:extLst>
                <a:ext uri="{FF2B5EF4-FFF2-40B4-BE49-F238E27FC236}">
                  <a16:creationId xmlns:a16="http://schemas.microsoft.com/office/drawing/2014/main" id="{4A9EC196-D150-266D-53BC-EB4AF9A8DDE8}"/>
                </a:ext>
              </a:extLst>
            </p:cNvPr>
            <p:cNvSpPr txBox="1">
              <a:spLocks noChangeArrowheads="1"/>
            </p:cNvSpPr>
            <p:nvPr/>
          </p:nvSpPr>
          <p:spPr bwMode="auto">
            <a:xfrm>
              <a:off x="2856978" y="4953449"/>
              <a:ext cx="548210"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和泉市</a:t>
              </a:r>
            </a:p>
          </p:txBody>
        </p:sp>
        <p:sp>
          <p:nvSpPr>
            <p:cNvPr id="90" name="テキスト ボックス 29">
              <a:extLst>
                <a:ext uri="{FF2B5EF4-FFF2-40B4-BE49-F238E27FC236}">
                  <a16:creationId xmlns:a16="http://schemas.microsoft.com/office/drawing/2014/main" id="{EA5BBC96-DC97-16FF-68B5-00E56CF036F9}"/>
                </a:ext>
              </a:extLst>
            </p:cNvPr>
            <p:cNvSpPr txBox="1">
              <a:spLocks noChangeArrowheads="1"/>
            </p:cNvSpPr>
            <p:nvPr/>
          </p:nvSpPr>
          <p:spPr bwMode="auto">
            <a:xfrm>
              <a:off x="6581537" y="2484112"/>
              <a:ext cx="693008"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富田林市</a:t>
              </a:r>
            </a:p>
          </p:txBody>
        </p:sp>
        <p:sp>
          <p:nvSpPr>
            <p:cNvPr id="92" name="テキスト ボックス 29">
              <a:extLst>
                <a:ext uri="{FF2B5EF4-FFF2-40B4-BE49-F238E27FC236}">
                  <a16:creationId xmlns:a16="http://schemas.microsoft.com/office/drawing/2014/main" id="{E208C163-9702-925B-0598-8E62D9DF3AFF}"/>
                </a:ext>
              </a:extLst>
            </p:cNvPr>
            <p:cNvSpPr txBox="1">
              <a:spLocks noChangeArrowheads="1"/>
            </p:cNvSpPr>
            <p:nvPr/>
          </p:nvSpPr>
          <p:spPr bwMode="auto">
            <a:xfrm>
              <a:off x="7632692" y="6425708"/>
              <a:ext cx="693008" cy="161583"/>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HGPｺﾞｼｯｸE" panose="020B0900000000000000" pitchFamily="50" charset="-128"/>
                  <a:ea typeface="HGPｺﾞｼｯｸE" panose="020B0900000000000000" pitchFamily="50" charset="-128"/>
                </a:rPr>
                <a:t>橋本市</a:t>
              </a:r>
            </a:p>
          </p:txBody>
        </p:sp>
        <p:sp>
          <p:nvSpPr>
            <p:cNvPr id="93" name="楕円 92">
              <a:extLst>
                <a:ext uri="{FF2B5EF4-FFF2-40B4-BE49-F238E27FC236}">
                  <a16:creationId xmlns:a16="http://schemas.microsoft.com/office/drawing/2014/main" id="{C9DCB311-A09B-C1C1-29EA-6289C7ECF6A6}"/>
                </a:ext>
              </a:extLst>
            </p:cNvPr>
            <p:cNvSpPr>
              <a:spLocks noChangeAspect="1"/>
            </p:cNvSpPr>
            <p:nvPr/>
          </p:nvSpPr>
          <p:spPr>
            <a:xfrm>
              <a:off x="5190540" y="2964129"/>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94" name="楕円 93">
              <a:extLst>
                <a:ext uri="{FF2B5EF4-FFF2-40B4-BE49-F238E27FC236}">
                  <a16:creationId xmlns:a16="http://schemas.microsoft.com/office/drawing/2014/main" id="{4CA4B021-DD28-1528-0303-1ECC821C8219}"/>
                </a:ext>
              </a:extLst>
            </p:cNvPr>
            <p:cNvSpPr>
              <a:spLocks noChangeAspect="1"/>
            </p:cNvSpPr>
            <p:nvPr/>
          </p:nvSpPr>
          <p:spPr>
            <a:xfrm>
              <a:off x="5236767" y="2829977"/>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95" name="楕円 94">
              <a:extLst>
                <a:ext uri="{FF2B5EF4-FFF2-40B4-BE49-F238E27FC236}">
                  <a16:creationId xmlns:a16="http://schemas.microsoft.com/office/drawing/2014/main" id="{9F3F3876-4EE6-CF60-7368-877A6E4E5017}"/>
                </a:ext>
              </a:extLst>
            </p:cNvPr>
            <p:cNvSpPr>
              <a:spLocks noChangeAspect="1"/>
            </p:cNvSpPr>
            <p:nvPr/>
          </p:nvSpPr>
          <p:spPr>
            <a:xfrm>
              <a:off x="5272316" y="2691713"/>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97" name="楕円 96">
              <a:extLst>
                <a:ext uri="{FF2B5EF4-FFF2-40B4-BE49-F238E27FC236}">
                  <a16:creationId xmlns:a16="http://schemas.microsoft.com/office/drawing/2014/main" id="{0EFA7F25-4744-3E75-079D-2042AE8C1FC2}"/>
                </a:ext>
              </a:extLst>
            </p:cNvPr>
            <p:cNvSpPr>
              <a:spLocks noChangeAspect="1"/>
            </p:cNvSpPr>
            <p:nvPr/>
          </p:nvSpPr>
          <p:spPr>
            <a:xfrm>
              <a:off x="5318349" y="2556703"/>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100" name="楕円 99">
              <a:extLst>
                <a:ext uri="{FF2B5EF4-FFF2-40B4-BE49-F238E27FC236}">
                  <a16:creationId xmlns:a16="http://schemas.microsoft.com/office/drawing/2014/main" id="{9F3E612F-8B37-BB8A-7882-57B5BA59294B}"/>
                </a:ext>
              </a:extLst>
            </p:cNvPr>
            <p:cNvSpPr>
              <a:spLocks noChangeAspect="1"/>
            </p:cNvSpPr>
            <p:nvPr/>
          </p:nvSpPr>
          <p:spPr>
            <a:xfrm>
              <a:off x="5385024" y="2444784"/>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101" name="楕円 100">
              <a:extLst>
                <a:ext uri="{FF2B5EF4-FFF2-40B4-BE49-F238E27FC236}">
                  <a16:creationId xmlns:a16="http://schemas.microsoft.com/office/drawing/2014/main" id="{C9D90335-964D-B2A9-C985-FF455A558C16}"/>
                </a:ext>
              </a:extLst>
            </p:cNvPr>
            <p:cNvSpPr>
              <a:spLocks noChangeAspect="1"/>
            </p:cNvSpPr>
            <p:nvPr/>
          </p:nvSpPr>
          <p:spPr>
            <a:xfrm>
              <a:off x="5446937" y="2337628"/>
              <a:ext cx="92066" cy="92066"/>
            </a:xfrm>
            <a:prstGeom prst="ellipse">
              <a:avLst/>
            </a:prstGeom>
            <a:solidFill>
              <a:srgbClr val="FF0000"/>
            </a:solidFill>
            <a:ln w="9525">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pic>
          <p:nvPicPr>
            <p:cNvPr id="107" name="図 106" descr="ロゴ&#10;&#10;自動的に生成された説明">
              <a:extLst>
                <a:ext uri="{FF2B5EF4-FFF2-40B4-BE49-F238E27FC236}">
                  <a16:creationId xmlns:a16="http://schemas.microsoft.com/office/drawing/2014/main" id="{D40993E2-BCCC-D035-2B39-D123458B1A6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50707" y="2406581"/>
              <a:ext cx="240943" cy="335513"/>
            </a:xfrm>
            <a:prstGeom prst="rect">
              <a:avLst/>
            </a:prstGeom>
          </p:spPr>
        </p:pic>
        <p:cxnSp>
          <p:nvCxnSpPr>
            <p:cNvPr id="108" name="直線コネクタ 107">
              <a:extLst>
                <a:ext uri="{FF2B5EF4-FFF2-40B4-BE49-F238E27FC236}">
                  <a16:creationId xmlns:a16="http://schemas.microsoft.com/office/drawing/2014/main" id="{1EB238BA-E4E1-03A0-0381-AE06980B2BF3}"/>
                </a:ext>
              </a:extLst>
            </p:cNvPr>
            <p:cNvCxnSpPr>
              <a:cxnSpLocks/>
            </p:cNvCxnSpPr>
            <p:nvPr/>
          </p:nvCxnSpPr>
          <p:spPr bwMode="auto">
            <a:xfrm flipH="1">
              <a:off x="7225965" y="5661248"/>
              <a:ext cx="107478" cy="28803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5446937" y="2870524"/>
              <a:ext cx="1008307" cy="117622"/>
            </a:xfrm>
            <a:prstGeom prst="rect">
              <a:avLst/>
            </a:prstGeom>
            <a:solidFill>
              <a:schemeClr val="bg1">
                <a:alpha val="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b="1" dirty="0">
                  <a:solidFill>
                    <a:srgbClr val="FF0000"/>
                  </a:solidFill>
                  <a:latin typeface="HG丸ｺﾞｼｯｸM-PRO" panose="020F0600000000000000" pitchFamily="50" charset="-128"/>
                  <a:ea typeface="HG丸ｺﾞｼｯｸM-PRO" panose="020F0600000000000000" pitchFamily="50" charset="-128"/>
                </a:rPr>
                <a:t>大阪河内長野線整備事業</a:t>
              </a:r>
              <a:endParaRPr lang="en-US" altLang="ja-JP" sz="7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0B3FD79F-21FC-FDE1-B287-5EE3B0A68864}"/>
                </a:ext>
              </a:extLst>
            </p:cNvPr>
            <p:cNvSpPr txBox="1"/>
            <p:nvPr/>
          </p:nvSpPr>
          <p:spPr>
            <a:xfrm>
              <a:off x="7923244" y="6614575"/>
              <a:ext cx="857927" cy="200055"/>
            </a:xfrm>
            <a:prstGeom prst="rect">
              <a:avLst/>
            </a:prstGeom>
            <a:noFill/>
          </p:spPr>
          <p:txBody>
            <a:bodyPr wrap="none" rtlCol="0">
              <a:spAutoFit/>
            </a:bodyPr>
            <a:lstStyle/>
            <a:p>
              <a:r>
                <a:rPr lang="ja-JP" altLang="en-US" sz="700" dirty="0">
                  <a:solidFill>
                    <a:schemeClr val="tx1"/>
                  </a:solidFill>
                </a:rPr>
                <a:t>出典：地理院地図</a:t>
              </a:r>
              <a:endParaRPr kumimoji="1" lang="ja-JP" altLang="en-US" sz="700" dirty="0">
                <a:solidFill>
                  <a:schemeClr val="tx1"/>
                </a:solidFill>
              </a:endParaRPr>
            </a:p>
          </p:txBody>
        </p:sp>
        <p:sp>
          <p:nvSpPr>
            <p:cNvPr id="79" name="AutoShape 145">
              <a:extLst>
                <a:ext uri="{FF2B5EF4-FFF2-40B4-BE49-F238E27FC236}">
                  <a16:creationId xmlns:a16="http://schemas.microsoft.com/office/drawing/2014/main" id="{C07874F9-21BA-7374-6C1B-C1F8CBBBE5FF}"/>
                </a:ext>
              </a:extLst>
            </p:cNvPr>
            <p:cNvSpPr>
              <a:spLocks noChangeAspect="1" noChangeArrowheads="1" noTextEdit="1"/>
            </p:cNvSpPr>
            <p:nvPr/>
          </p:nvSpPr>
          <p:spPr bwMode="auto">
            <a:xfrm>
              <a:off x="2878300" y="3806536"/>
              <a:ext cx="2555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5"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3421676" y="2843638"/>
              <a:ext cx="1214852" cy="235245"/>
            </a:xfrm>
            <a:prstGeom prst="rect">
              <a:avLst/>
            </a:prstGeom>
            <a:no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n w="0"/>
                  <a:solidFill>
                    <a:srgbClr val="FE9500"/>
                  </a:solidFill>
                  <a:effectLst>
                    <a:outerShdw blurRad="38100" dist="19050" dir="2700000" algn="tl" rotWithShape="0">
                      <a:schemeClr val="dk1">
                        <a:alpha val="40000"/>
                      </a:schemeClr>
                    </a:outerShdw>
                  </a:effectLst>
                  <a:latin typeface="+mj-ea"/>
                  <a:ea typeface="+mj-ea"/>
                </a:rPr>
                <a:t>市道畑下里線　</a:t>
              </a:r>
              <a:endParaRPr lang="en-US" altLang="ja-JP" sz="700" dirty="0">
                <a:ln w="0"/>
                <a:solidFill>
                  <a:srgbClr val="FE9500"/>
                </a:solidFill>
                <a:effectLst>
                  <a:outerShdw blurRad="38100" dist="19050" dir="2700000" algn="tl" rotWithShape="0">
                    <a:schemeClr val="dk1">
                      <a:alpha val="40000"/>
                    </a:schemeClr>
                  </a:outerShdw>
                </a:effectLst>
                <a:latin typeface="+mj-ea"/>
                <a:ea typeface="+mj-ea"/>
              </a:endParaRPr>
            </a:p>
            <a:p>
              <a:pPr>
                <a:spcBef>
                  <a:spcPct val="0"/>
                </a:spcBef>
                <a:buFontTx/>
                <a:buNone/>
              </a:pPr>
              <a:r>
                <a:rPr lang="ja-JP" altLang="en-US" sz="700" dirty="0">
                  <a:ln w="0"/>
                  <a:solidFill>
                    <a:srgbClr val="FE9500"/>
                  </a:solidFill>
                  <a:effectLst>
                    <a:outerShdw blurRad="38100" dist="19050" dir="2700000" algn="tl" rotWithShape="0">
                      <a:schemeClr val="dk1">
                        <a:alpha val="40000"/>
                      </a:schemeClr>
                    </a:outerShdw>
                  </a:effectLst>
                  <a:latin typeface="+mj-ea"/>
                  <a:ea typeface="+mj-ea"/>
                </a:rPr>
                <a:t>現道拡幅事業　（堺市事業）</a:t>
              </a:r>
              <a:endParaRPr lang="en-US" altLang="ja-JP" sz="700" dirty="0">
                <a:ln w="0"/>
                <a:solidFill>
                  <a:srgbClr val="FE9500"/>
                </a:solidFill>
                <a:effectLst>
                  <a:outerShdw blurRad="38100" dist="19050" dir="2700000" algn="tl" rotWithShape="0">
                    <a:schemeClr val="dk1">
                      <a:alpha val="40000"/>
                    </a:schemeClr>
                  </a:outerShdw>
                </a:effectLst>
                <a:latin typeface="+mj-ea"/>
                <a:ea typeface="+mj-ea"/>
              </a:endParaRPr>
            </a:p>
          </p:txBody>
        </p:sp>
        <p:sp>
          <p:nvSpPr>
            <p:cNvPr id="16" name="楕円 15">
              <a:extLst>
                <a:ext uri="{FF2B5EF4-FFF2-40B4-BE49-F238E27FC236}">
                  <a16:creationId xmlns:a16="http://schemas.microsoft.com/office/drawing/2014/main" id="{9C0625CE-FF84-4C69-8430-2A3922E463B1}"/>
                </a:ext>
              </a:extLst>
            </p:cNvPr>
            <p:cNvSpPr/>
            <p:nvPr/>
          </p:nvSpPr>
          <p:spPr>
            <a:xfrm>
              <a:off x="4932380" y="2968534"/>
              <a:ext cx="424927" cy="406438"/>
            </a:xfrm>
            <a:prstGeom prst="ellipse">
              <a:avLst/>
            </a:prstGeom>
            <a:solidFill>
              <a:srgbClr val="00B050">
                <a:alpha val="60000"/>
              </a:srgbClr>
            </a:solid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a:p>
          </p:txBody>
        </p:sp>
        <p:sp>
          <p:nvSpPr>
            <p:cNvPr id="99" name="テキスト ボックス 29">
              <a:extLst>
                <a:ext uri="{FF2B5EF4-FFF2-40B4-BE49-F238E27FC236}">
                  <a16:creationId xmlns:a16="http://schemas.microsoft.com/office/drawing/2014/main" id="{62A36D6B-6778-F24C-D6ED-FA69815B8F0E}"/>
                </a:ext>
              </a:extLst>
            </p:cNvPr>
            <p:cNvSpPr txBox="1">
              <a:spLocks noChangeArrowheads="1"/>
            </p:cNvSpPr>
            <p:nvPr/>
          </p:nvSpPr>
          <p:spPr bwMode="auto">
            <a:xfrm>
              <a:off x="3486851" y="3385391"/>
              <a:ext cx="1333203" cy="352866"/>
            </a:xfrm>
            <a:prstGeom prst="rect">
              <a:avLst/>
            </a:prstGeom>
            <a:no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b="1" dirty="0">
                  <a:solidFill>
                    <a:srgbClr val="F79646"/>
                  </a:solidFill>
                  <a:effectLst>
                    <a:glow rad="25400">
                      <a:schemeClr val="tx1"/>
                    </a:glow>
                  </a:effectLst>
                  <a:latin typeface="+mj-ea"/>
                  <a:ea typeface="+mj-ea"/>
                </a:rPr>
                <a:t>小山田下里線</a:t>
              </a:r>
              <a:endParaRPr lang="en-US" altLang="ja-JP" sz="700" b="1" dirty="0">
                <a:solidFill>
                  <a:srgbClr val="F79646"/>
                </a:solidFill>
                <a:effectLst>
                  <a:glow rad="25400">
                    <a:schemeClr val="tx1"/>
                  </a:glow>
                </a:effectLst>
                <a:latin typeface="+mj-ea"/>
                <a:ea typeface="+mj-ea"/>
              </a:endParaRPr>
            </a:p>
            <a:p>
              <a:pPr>
                <a:spcBef>
                  <a:spcPct val="0"/>
                </a:spcBef>
                <a:buFontTx/>
                <a:buNone/>
              </a:pPr>
              <a:r>
                <a:rPr lang="ja-JP" altLang="en-US" sz="700" b="1" dirty="0">
                  <a:solidFill>
                    <a:srgbClr val="F79646"/>
                  </a:solidFill>
                  <a:effectLst>
                    <a:glow rad="25400">
                      <a:schemeClr val="tx1"/>
                    </a:glow>
                  </a:effectLst>
                  <a:latin typeface="+mj-ea"/>
                  <a:ea typeface="+mj-ea"/>
                </a:rPr>
                <a:t>（都）野作赤峰下里線整備事業</a:t>
              </a:r>
              <a:endParaRPr lang="en-US" altLang="ja-JP" sz="700" b="1" dirty="0">
                <a:solidFill>
                  <a:srgbClr val="F79646"/>
                </a:solidFill>
                <a:effectLst>
                  <a:glow rad="25400">
                    <a:schemeClr val="tx1"/>
                  </a:glow>
                </a:effectLst>
                <a:latin typeface="+mj-ea"/>
                <a:ea typeface="+mj-ea"/>
              </a:endParaRPr>
            </a:p>
            <a:p>
              <a:pPr>
                <a:spcBef>
                  <a:spcPct val="0"/>
                </a:spcBef>
                <a:buFontTx/>
                <a:buNone/>
              </a:pPr>
              <a:r>
                <a:rPr lang="ja-JP" altLang="en-US" sz="700" b="1" dirty="0">
                  <a:solidFill>
                    <a:srgbClr val="F79646"/>
                  </a:solidFill>
                  <a:effectLst>
                    <a:glow rad="25400">
                      <a:schemeClr val="tx1"/>
                    </a:glow>
                  </a:effectLst>
                  <a:latin typeface="+mj-ea"/>
                  <a:ea typeface="+mj-ea"/>
                </a:rPr>
                <a:t>（河内長野市事業）</a:t>
              </a:r>
              <a:endParaRPr lang="en-US" altLang="ja-JP" sz="700" b="1" dirty="0">
                <a:solidFill>
                  <a:srgbClr val="F79646"/>
                </a:solidFill>
                <a:effectLst>
                  <a:glow rad="25400">
                    <a:schemeClr val="tx1"/>
                  </a:glow>
                </a:effectLst>
                <a:latin typeface="+mj-ea"/>
                <a:ea typeface="+mj-ea"/>
              </a:endParaRPr>
            </a:p>
          </p:txBody>
        </p:sp>
        <p:cxnSp>
          <p:nvCxnSpPr>
            <p:cNvPr id="96" name="直線コネクタ 95"/>
            <p:cNvCxnSpPr>
              <a:cxnSpLocks/>
            </p:cNvCxnSpPr>
            <p:nvPr/>
          </p:nvCxnSpPr>
          <p:spPr bwMode="auto">
            <a:xfrm flipV="1">
              <a:off x="4716926" y="3186278"/>
              <a:ext cx="251385" cy="330404"/>
            </a:xfrm>
            <a:prstGeom prst="line">
              <a:avLst/>
            </a:prstGeom>
            <a:ln w="25400" cmpd="sng">
              <a:solidFill>
                <a:srgbClr val="FE9500"/>
              </a:solidFill>
              <a:tailEnd type="triangle"/>
            </a:ln>
          </p:spPr>
          <p:style>
            <a:lnRef idx="1">
              <a:schemeClr val="accent1"/>
            </a:lnRef>
            <a:fillRef idx="0">
              <a:schemeClr val="accent1"/>
            </a:fillRef>
            <a:effectRef idx="0">
              <a:schemeClr val="accent1"/>
            </a:effectRef>
            <a:fontRef idx="minor">
              <a:schemeClr val="tx1"/>
            </a:fontRef>
          </p:style>
        </p:cxnSp>
        <p:sp>
          <p:nvSpPr>
            <p:cNvPr id="7" name="フリーフォーム 6"/>
            <p:cNvSpPr/>
            <p:nvPr/>
          </p:nvSpPr>
          <p:spPr>
            <a:xfrm>
              <a:off x="5308215" y="3450648"/>
              <a:ext cx="57946" cy="44270"/>
            </a:xfrm>
            <a:custGeom>
              <a:avLst/>
              <a:gdLst>
                <a:gd name="connsiteX0" fmla="*/ 42862 w 42862"/>
                <a:gd name="connsiteY0" fmla="*/ 250032 h 250032"/>
                <a:gd name="connsiteX1" fmla="*/ 0 w 42862"/>
                <a:gd name="connsiteY1" fmla="*/ 126207 h 250032"/>
                <a:gd name="connsiteX2" fmla="*/ 0 w 42862"/>
                <a:gd name="connsiteY2" fmla="*/ 0 h 250032"/>
                <a:gd name="connsiteX0" fmla="*/ 42862 w 42862"/>
                <a:gd name="connsiteY0" fmla="*/ 123826 h 123826"/>
                <a:gd name="connsiteX1" fmla="*/ 0 w 42862"/>
                <a:gd name="connsiteY1" fmla="*/ 1 h 123826"/>
                <a:gd name="connsiteX0" fmla="*/ 42862 w 42862"/>
                <a:gd name="connsiteY0" fmla="*/ 157772 h 157772"/>
                <a:gd name="connsiteX1" fmla="*/ 0 w 42862"/>
                <a:gd name="connsiteY1" fmla="*/ 0 h 157772"/>
              </a:gdLst>
              <a:ahLst/>
              <a:cxnLst>
                <a:cxn ang="0">
                  <a:pos x="connsiteX0" y="connsiteY0"/>
                </a:cxn>
                <a:cxn ang="0">
                  <a:pos x="connsiteX1" y="connsiteY1"/>
                </a:cxn>
              </a:cxnLst>
              <a:rect l="l" t="t" r="r" b="b"/>
              <a:pathLst>
                <a:path w="42862" h="157772">
                  <a:moveTo>
                    <a:pt x="42862" y="157772"/>
                  </a:moveTo>
                  <a:lnTo>
                    <a:pt x="0" y="0"/>
                  </a:lnTo>
                </a:path>
              </a:pathLst>
            </a:custGeom>
            <a:noFill/>
            <a:ln w="63500" cap="sq">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27679" name="正方形/長方形 4"/>
          <p:cNvSpPr>
            <a:spLocks noChangeArrowheads="1"/>
          </p:cNvSpPr>
          <p:nvPr/>
        </p:nvSpPr>
        <p:spPr bwMode="auto">
          <a:xfrm>
            <a:off x="34925" y="782638"/>
            <a:ext cx="9058031" cy="2131353"/>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500"/>
              </a:lnSpc>
              <a:spcBef>
                <a:spcPts val="338"/>
              </a:spcBef>
              <a:buFontTx/>
              <a:buNone/>
              <a:defRPr/>
            </a:pP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周辺のまちづくり</a:t>
            </a:r>
            <a:r>
              <a:rPr lang="en-US" altLang="ja-JP" sz="1400" dirty="0">
                <a:latin typeface="ＭＳ ゴシック" panose="020B0609070205080204" pitchFamily="49" charset="-128"/>
                <a:ea typeface="ＭＳ ゴシック" panose="020B0609070205080204" pitchFamily="49" charset="-128"/>
              </a:rPr>
              <a:t>〕</a:t>
            </a:r>
          </a:p>
          <a:p>
            <a:pPr eaLnBrk="1" hangingPunct="1">
              <a:lnSpc>
                <a:spcPts val="1500"/>
              </a:lnSpc>
              <a:spcBef>
                <a:spcPts val="338"/>
              </a:spcBef>
              <a:buFontTx/>
              <a:buNone/>
              <a:defRPr/>
            </a:pPr>
            <a:r>
              <a:rPr lang="ja-JP" altLang="en-US" sz="1200" dirty="0">
                <a:latin typeface="ＭＳ ゴシック" panose="020B0609070205080204" pitchFamily="49" charset="-128"/>
                <a:ea typeface="ＭＳ ゴシック" panose="020B0609070205080204" pitchFamily="49" charset="-128"/>
              </a:rPr>
              <a:t>・河内長野市の小山田地域は、「消防・防災拠点」「新たな産業地」として河内長野市マスタープランに位置づけされ、幹線道路</a:t>
            </a:r>
            <a:endParaRPr lang="en-US" altLang="ja-JP" sz="1200" dirty="0">
              <a:latin typeface="ＭＳ ゴシック" panose="020B0609070205080204" pitchFamily="49" charset="-128"/>
              <a:ea typeface="ＭＳ ゴシック" panose="020B0609070205080204" pitchFamily="49" charset="-128"/>
            </a:endParaRPr>
          </a:p>
          <a:p>
            <a:pPr eaLnBrk="1" hangingPunct="1">
              <a:lnSpc>
                <a:spcPts val="1500"/>
              </a:lnSpc>
              <a:spcBef>
                <a:spcPts val="338"/>
              </a:spcBef>
              <a:buFontTx/>
              <a:buNone/>
              <a:defRPr/>
            </a:pPr>
            <a:r>
              <a:rPr lang="ja-JP" altLang="en-US" sz="1200" dirty="0">
                <a:latin typeface="ＭＳ ゴシック" panose="020B0609070205080204" pitchFamily="49" charset="-128"/>
                <a:ea typeface="ＭＳ ゴシック" panose="020B0609070205080204" pitchFamily="49" charset="-128"/>
              </a:rPr>
              <a:t>　の整備に併せた広域的な防災の役割を担うことや、地域の活性化に寄与する産業・ものづくりの拠点を創出することとされてい</a:t>
            </a:r>
            <a:endParaRPr lang="en-US" altLang="ja-JP" sz="1200" dirty="0">
              <a:latin typeface="ＭＳ ゴシック" panose="020B0609070205080204" pitchFamily="49" charset="-128"/>
              <a:ea typeface="ＭＳ ゴシック" panose="020B0609070205080204" pitchFamily="49" charset="-128"/>
            </a:endParaRPr>
          </a:p>
          <a:p>
            <a:pPr eaLnBrk="1" hangingPunct="1">
              <a:lnSpc>
                <a:spcPts val="1500"/>
              </a:lnSpc>
              <a:spcBef>
                <a:spcPts val="338"/>
              </a:spcBef>
              <a:buFontTx/>
              <a:buNone/>
              <a:defRPr/>
            </a:pPr>
            <a:r>
              <a:rPr lang="ja-JP" altLang="en-US" sz="1200" dirty="0">
                <a:latin typeface="ＭＳ ゴシック" panose="020B0609070205080204" pitchFamily="49" charset="-128"/>
                <a:ea typeface="ＭＳ ゴシック" panose="020B0609070205080204" pitchFamily="49" charset="-128"/>
              </a:rPr>
              <a:t>　る。これまでに当該地域において、土地区画整理準備組合が設立されるなど、まちづくりが進められており、交通需要の増大が</a:t>
            </a:r>
            <a:endParaRPr lang="en-US" altLang="ja-JP" sz="1200" dirty="0">
              <a:latin typeface="ＭＳ ゴシック" panose="020B0609070205080204" pitchFamily="49" charset="-128"/>
              <a:ea typeface="ＭＳ ゴシック" panose="020B0609070205080204" pitchFamily="49" charset="-128"/>
            </a:endParaRPr>
          </a:p>
          <a:p>
            <a:pPr eaLnBrk="1" hangingPunct="1">
              <a:lnSpc>
                <a:spcPts val="1500"/>
              </a:lnSpc>
              <a:spcBef>
                <a:spcPts val="338"/>
              </a:spcBef>
              <a:buFontTx/>
              <a:buNone/>
              <a:defRPr/>
            </a:pPr>
            <a:r>
              <a:rPr lang="ja-JP" altLang="en-US" sz="1200" dirty="0">
                <a:latin typeface="ＭＳ ゴシック" panose="020B0609070205080204" pitchFamily="49" charset="-128"/>
                <a:ea typeface="ＭＳ ゴシック" panose="020B0609070205080204" pitchFamily="49" charset="-128"/>
              </a:rPr>
              <a:t>　見込まれる。</a:t>
            </a:r>
          </a:p>
          <a:p>
            <a:pPr eaLnBrk="1" hangingPunct="1">
              <a:lnSpc>
                <a:spcPts val="1500"/>
              </a:lnSpc>
              <a:spcBef>
                <a:spcPts val="338"/>
              </a:spcBef>
              <a:buFontTx/>
              <a:buNone/>
              <a:defRPr/>
            </a:pPr>
            <a:endParaRPr lang="en-US" altLang="ja-JP" sz="1400" dirty="0">
              <a:latin typeface="ＭＳ ゴシック" panose="020B0609070205080204" pitchFamily="49" charset="-128"/>
              <a:ea typeface="ＭＳ ゴシック" panose="020B0609070205080204" pitchFamily="49" charset="-128"/>
            </a:endParaRPr>
          </a:p>
          <a:p>
            <a:pPr eaLnBrk="1" hangingPunct="1">
              <a:lnSpc>
                <a:spcPts val="1500"/>
              </a:lnSpc>
              <a:spcBef>
                <a:spcPts val="338"/>
              </a:spcBef>
              <a:buFontTx/>
              <a:buNone/>
              <a:defRPr/>
            </a:pP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周辺道路の整備状況</a:t>
            </a:r>
            <a:r>
              <a:rPr lang="en-US" altLang="ja-JP" sz="1400" dirty="0">
                <a:latin typeface="ＭＳ ゴシック" panose="020B0609070205080204" pitchFamily="49" charset="-128"/>
                <a:ea typeface="ＭＳ ゴシック" panose="020B0609070205080204" pitchFamily="49" charset="-128"/>
              </a:rPr>
              <a:t>〕</a:t>
            </a:r>
          </a:p>
          <a:p>
            <a:pPr eaLnBrk="1" hangingPunct="1">
              <a:lnSpc>
                <a:spcPts val="1500"/>
              </a:lnSpc>
              <a:spcBef>
                <a:spcPts val="338"/>
              </a:spcBef>
              <a:buFontTx/>
              <a:buNone/>
              <a:defRPr/>
            </a:pPr>
            <a:r>
              <a:rPr lang="ja-JP" altLang="en-US" sz="1200" dirty="0">
                <a:latin typeface="ＭＳ ゴシック" panose="020B0609070205080204" pitchFamily="49" charset="-128"/>
                <a:ea typeface="ＭＳ ゴシック" panose="020B0609070205080204" pitchFamily="49" charset="-128"/>
              </a:rPr>
              <a:t>・国道</a:t>
            </a:r>
            <a:r>
              <a:rPr lang="en-US" altLang="ja-JP" sz="1200" dirty="0">
                <a:latin typeface="ＭＳ ゴシック" panose="020B0609070205080204" pitchFamily="49" charset="-128"/>
                <a:ea typeface="ＭＳ ゴシック" panose="020B0609070205080204" pitchFamily="49" charset="-128"/>
              </a:rPr>
              <a:t>371</a:t>
            </a:r>
            <a:r>
              <a:rPr lang="ja-JP" altLang="en-US" sz="1200" dirty="0">
                <a:latin typeface="ＭＳ ゴシック" panose="020B0609070205080204" pitchFamily="49" charset="-128"/>
                <a:ea typeface="ＭＳ ゴシック" panose="020B0609070205080204" pitchFamily="49" charset="-128"/>
              </a:rPr>
              <a:t>号（石仏バイパス）　     事業中（令和６年春供用予定）</a:t>
            </a:r>
          </a:p>
          <a:p>
            <a:pPr eaLnBrk="1" hangingPunct="1">
              <a:lnSpc>
                <a:spcPts val="1500"/>
              </a:lnSpc>
              <a:spcBef>
                <a:spcPts val="338"/>
              </a:spcBef>
              <a:buFontTx/>
              <a:buNone/>
              <a:defRPr/>
            </a:pPr>
            <a:r>
              <a:rPr lang="ja-JP" altLang="en-US" sz="1200" dirty="0">
                <a:latin typeface="ＭＳ ゴシック" panose="020B0609070205080204" pitchFamily="49" charset="-128"/>
                <a:ea typeface="ＭＳ ゴシック" panose="020B0609070205080204" pitchFamily="49" charset="-128"/>
              </a:rPr>
              <a:t>・堺市道畑下里線（現道拡幅事業）　事業中</a:t>
            </a:r>
            <a:endParaRPr lang="en-US" altLang="ja-JP" sz="1200" dirty="0"/>
          </a:p>
        </p:txBody>
      </p:sp>
      <p:sp>
        <p:nvSpPr>
          <p:cNvPr id="11" name="正方形/長方形 4">
            <a:extLst>
              <a:ext uri="{FF2B5EF4-FFF2-40B4-BE49-F238E27FC236}">
                <a16:creationId xmlns:a16="http://schemas.microsoft.com/office/drawing/2014/main" id="{46A2C1D7-A178-CA70-A5D6-DAE94A59CB32}"/>
              </a:ext>
            </a:extLst>
          </p:cNvPr>
          <p:cNvSpPr>
            <a:spLocks noChangeArrowheads="1"/>
          </p:cNvSpPr>
          <p:nvPr/>
        </p:nvSpPr>
        <p:spPr bwMode="auto">
          <a:xfrm>
            <a:off x="4970522" y="2008922"/>
            <a:ext cx="4698959" cy="7720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100"/>
              </a:lnSpc>
              <a:spcBef>
                <a:spcPts val="338"/>
              </a:spcBef>
              <a:buFontTx/>
              <a:buNone/>
              <a:defRPr/>
            </a:pPr>
            <a:r>
              <a:rPr lang="en-US" altLang="ja-JP" sz="1050" dirty="0">
                <a:latin typeface="ＭＳ ゴシック" panose="020B0609070205080204" pitchFamily="49" charset="-128"/>
                <a:ea typeface="ＭＳ ゴシック" panose="020B0609070205080204" pitchFamily="49" charset="-128"/>
              </a:rPr>
              <a:t>【</a:t>
            </a:r>
            <a:r>
              <a:rPr lang="ja-JP" altLang="en-US" sz="1050" dirty="0">
                <a:latin typeface="ＭＳ ゴシック" panose="020B0609070205080204" pitchFamily="49" charset="-128"/>
                <a:ea typeface="ＭＳ ゴシック" panose="020B0609070205080204" pitchFamily="49" charset="-128"/>
              </a:rPr>
              <a:t>周辺道路の交通量と混雑度</a:t>
            </a:r>
            <a:r>
              <a:rPr lang="en-US" altLang="ja-JP" sz="1050" dirty="0">
                <a:latin typeface="ＭＳ ゴシック" panose="020B0609070205080204" pitchFamily="49" charset="-128"/>
                <a:ea typeface="ＭＳ ゴシック" panose="020B0609070205080204" pitchFamily="49" charset="-128"/>
              </a:rPr>
              <a:t>/R3</a:t>
            </a:r>
            <a:r>
              <a:rPr lang="ja-JP" altLang="en-US" sz="1050" dirty="0">
                <a:latin typeface="ＭＳ ゴシック" panose="020B0609070205080204" pitchFamily="49" charset="-128"/>
                <a:ea typeface="ＭＳ ゴシック" panose="020B0609070205080204" pitchFamily="49" charset="-128"/>
              </a:rPr>
              <a:t>全国道路・街路交通情勢調査</a:t>
            </a:r>
            <a:r>
              <a:rPr lang="en-US" altLang="ja-JP" sz="1050" dirty="0">
                <a:latin typeface="ＭＳ ゴシック" panose="020B0609070205080204" pitchFamily="49" charset="-128"/>
                <a:ea typeface="ＭＳ ゴシック" panose="020B0609070205080204" pitchFamily="49" charset="-128"/>
              </a:rPr>
              <a:t>】</a:t>
            </a:r>
          </a:p>
          <a:p>
            <a:pPr eaLnBrk="1" hangingPunct="1">
              <a:lnSpc>
                <a:spcPts val="1100"/>
              </a:lnSpc>
              <a:spcBef>
                <a:spcPts val="338"/>
              </a:spcBef>
              <a:buFontTx/>
              <a:buNone/>
              <a:defRPr/>
            </a:pPr>
            <a:r>
              <a:rPr lang="ja-JP" altLang="en-US" sz="1050" dirty="0">
                <a:latin typeface="ＭＳ ゴシック" panose="020B0609070205080204" pitchFamily="49" charset="-128"/>
                <a:ea typeface="ＭＳ ゴシック" panose="020B0609070205080204" pitchFamily="49" charset="-128"/>
              </a:rPr>
              <a:t>国道</a:t>
            </a:r>
            <a:r>
              <a:rPr lang="en-US" altLang="ja-JP" sz="1050" dirty="0">
                <a:latin typeface="ＭＳ ゴシック" panose="020B0609070205080204" pitchFamily="49" charset="-128"/>
                <a:ea typeface="ＭＳ ゴシック" panose="020B0609070205080204" pitchFamily="49" charset="-128"/>
              </a:rPr>
              <a:t>170</a:t>
            </a:r>
            <a:r>
              <a:rPr lang="ja-JP" altLang="en-US" sz="1050" dirty="0">
                <a:latin typeface="ＭＳ ゴシック" panose="020B0609070205080204" pitchFamily="49" charset="-128"/>
                <a:ea typeface="ＭＳ ゴシック" panose="020B0609070205080204" pitchFamily="49" charset="-128"/>
              </a:rPr>
              <a:t>号　　 ： </a:t>
            </a:r>
            <a:r>
              <a:rPr lang="en-US" altLang="ja-JP" sz="1050" dirty="0">
                <a:latin typeface="ＭＳ ゴシック" panose="020B0609070205080204" pitchFamily="49" charset="-128"/>
                <a:ea typeface="ＭＳ ゴシック" panose="020B0609070205080204" pitchFamily="49" charset="-128"/>
              </a:rPr>
              <a:t>37,729</a:t>
            </a:r>
            <a:r>
              <a:rPr lang="ja-JP" altLang="en-US" sz="1050" dirty="0">
                <a:latin typeface="ＭＳ ゴシック" panose="020B0609070205080204" pitchFamily="49" charset="-128"/>
                <a:ea typeface="ＭＳ ゴシック" panose="020B0609070205080204" pitchFamily="49" charset="-128"/>
              </a:rPr>
              <a:t> 台</a:t>
            </a:r>
            <a:r>
              <a:rPr lang="en-US" altLang="ja-JP" sz="1050" dirty="0">
                <a:latin typeface="ＭＳ ゴシック" panose="020B0609070205080204" pitchFamily="49" charset="-128"/>
                <a:ea typeface="ＭＳ ゴシック" panose="020B0609070205080204" pitchFamily="49" charset="-128"/>
              </a:rPr>
              <a:t>/24H</a:t>
            </a:r>
            <a:r>
              <a:rPr lang="ja-JP" altLang="en-US" sz="1050" dirty="0">
                <a:latin typeface="ＭＳ ゴシック" panose="020B0609070205080204" pitchFamily="49" charset="-128"/>
                <a:ea typeface="ＭＳ ゴシック" panose="020B0609070205080204" pitchFamily="49" charset="-128"/>
              </a:rPr>
              <a:t>　混雑度</a:t>
            </a:r>
            <a:r>
              <a:rPr lang="en-US" altLang="ja-JP" sz="1050" dirty="0">
                <a:latin typeface="ＭＳ ゴシック" panose="020B0609070205080204" pitchFamily="49" charset="-128"/>
                <a:ea typeface="ＭＳ ゴシック" panose="020B0609070205080204" pitchFamily="49" charset="-128"/>
              </a:rPr>
              <a:t>0.74</a:t>
            </a:r>
          </a:p>
          <a:p>
            <a:pPr eaLnBrk="1" hangingPunct="1">
              <a:lnSpc>
                <a:spcPts val="1100"/>
              </a:lnSpc>
              <a:spcBef>
                <a:spcPts val="338"/>
              </a:spcBef>
              <a:buNone/>
              <a:defRPr/>
            </a:pPr>
            <a:r>
              <a:rPr lang="ja-JP" altLang="en-US" sz="1050" dirty="0">
                <a:latin typeface="ＭＳ ゴシック" panose="020B0609070205080204" pitchFamily="49" charset="-128"/>
                <a:ea typeface="ＭＳ ゴシック" panose="020B0609070205080204" pitchFamily="49" charset="-128"/>
              </a:rPr>
              <a:t>国道</a:t>
            </a:r>
            <a:r>
              <a:rPr lang="en-US" altLang="ja-JP" sz="1050" dirty="0">
                <a:latin typeface="ＭＳ ゴシック" panose="020B0609070205080204" pitchFamily="49" charset="-128"/>
                <a:ea typeface="ＭＳ ゴシック" panose="020B0609070205080204" pitchFamily="49" charset="-128"/>
              </a:rPr>
              <a:t>310</a:t>
            </a:r>
            <a:r>
              <a:rPr lang="ja-JP" altLang="en-US" sz="1050" dirty="0">
                <a:latin typeface="ＭＳ ゴシック" panose="020B0609070205080204" pitchFamily="49" charset="-128"/>
                <a:ea typeface="ＭＳ ゴシック" panose="020B0609070205080204" pitchFamily="49" charset="-128"/>
              </a:rPr>
              <a:t>号 　　： </a:t>
            </a:r>
            <a:r>
              <a:rPr lang="en-US" altLang="ja-JP" sz="1050" dirty="0">
                <a:latin typeface="ＭＳ ゴシック" panose="020B0609070205080204" pitchFamily="49" charset="-128"/>
                <a:ea typeface="ＭＳ ゴシック" panose="020B0609070205080204" pitchFamily="49" charset="-128"/>
              </a:rPr>
              <a:t>16,850</a:t>
            </a:r>
            <a:r>
              <a:rPr lang="ja-JP" altLang="en-US" sz="1050" dirty="0">
                <a:latin typeface="ＭＳ ゴシック" panose="020B0609070205080204" pitchFamily="49" charset="-128"/>
                <a:ea typeface="ＭＳ ゴシック" panose="020B0609070205080204" pitchFamily="49" charset="-128"/>
              </a:rPr>
              <a:t> 台</a:t>
            </a:r>
            <a:r>
              <a:rPr lang="en-US" altLang="ja-JP" sz="1050" dirty="0">
                <a:latin typeface="ＭＳ ゴシック" panose="020B0609070205080204" pitchFamily="49" charset="-128"/>
                <a:ea typeface="ＭＳ ゴシック" panose="020B0609070205080204" pitchFamily="49" charset="-128"/>
              </a:rPr>
              <a:t>/24H</a:t>
            </a:r>
            <a:r>
              <a:rPr lang="ja-JP" altLang="en-US" sz="1050" dirty="0">
                <a:latin typeface="ＭＳ ゴシック" panose="020B0609070205080204" pitchFamily="49" charset="-128"/>
                <a:ea typeface="ＭＳ ゴシック" panose="020B0609070205080204" pitchFamily="49" charset="-128"/>
              </a:rPr>
              <a:t>　混雑度</a:t>
            </a:r>
            <a:r>
              <a:rPr lang="en-US" altLang="ja-JP" sz="1050" dirty="0">
                <a:latin typeface="ＭＳ ゴシック" panose="020B0609070205080204" pitchFamily="49" charset="-128"/>
                <a:ea typeface="ＭＳ ゴシック" panose="020B0609070205080204" pitchFamily="49" charset="-128"/>
              </a:rPr>
              <a:t>1.39</a:t>
            </a:r>
          </a:p>
          <a:p>
            <a:pPr eaLnBrk="1" hangingPunct="1">
              <a:lnSpc>
                <a:spcPts val="1100"/>
              </a:lnSpc>
              <a:spcBef>
                <a:spcPts val="338"/>
              </a:spcBef>
              <a:buNone/>
              <a:defRPr/>
            </a:pPr>
            <a:r>
              <a:rPr lang="ja-JP" altLang="en-US" sz="1050" dirty="0">
                <a:latin typeface="ＭＳ ゴシック" panose="020B0609070205080204" pitchFamily="49" charset="-128"/>
                <a:ea typeface="ＭＳ ゴシック" panose="020B0609070205080204" pitchFamily="49" charset="-128"/>
              </a:rPr>
              <a:t>国道</a:t>
            </a:r>
            <a:r>
              <a:rPr lang="en-US" altLang="ja-JP" sz="1050" dirty="0">
                <a:latin typeface="ＭＳ ゴシック" panose="020B0609070205080204" pitchFamily="49" charset="-128"/>
                <a:ea typeface="ＭＳ ゴシック" panose="020B0609070205080204" pitchFamily="49" charset="-128"/>
              </a:rPr>
              <a:t>371</a:t>
            </a:r>
            <a:r>
              <a:rPr lang="ja-JP" altLang="en-US" sz="1050" dirty="0">
                <a:latin typeface="ＭＳ ゴシック" panose="020B0609070205080204" pitchFamily="49" charset="-128"/>
                <a:ea typeface="ＭＳ ゴシック" panose="020B0609070205080204" pitchFamily="49" charset="-128"/>
              </a:rPr>
              <a:t>号 　　： </a:t>
            </a:r>
            <a:r>
              <a:rPr lang="en-US" altLang="ja-JP" sz="1050" dirty="0">
                <a:latin typeface="ＭＳ ゴシック" panose="020B0609070205080204" pitchFamily="49" charset="-128"/>
                <a:ea typeface="ＭＳ ゴシック" panose="020B0609070205080204" pitchFamily="49" charset="-128"/>
              </a:rPr>
              <a:t>28,619</a:t>
            </a:r>
            <a:r>
              <a:rPr lang="ja-JP" altLang="en-US" sz="1050" dirty="0">
                <a:latin typeface="ＭＳ ゴシック" panose="020B0609070205080204" pitchFamily="49" charset="-128"/>
                <a:ea typeface="ＭＳ ゴシック" panose="020B0609070205080204" pitchFamily="49" charset="-128"/>
              </a:rPr>
              <a:t> 台</a:t>
            </a:r>
            <a:r>
              <a:rPr lang="en-US" altLang="ja-JP" sz="1050" dirty="0">
                <a:latin typeface="ＭＳ ゴシック" panose="020B0609070205080204" pitchFamily="49" charset="-128"/>
                <a:ea typeface="ＭＳ ゴシック" panose="020B0609070205080204" pitchFamily="49" charset="-128"/>
              </a:rPr>
              <a:t>/24H</a:t>
            </a:r>
            <a:r>
              <a:rPr lang="ja-JP" altLang="en-US" sz="1050" dirty="0">
                <a:latin typeface="ＭＳ ゴシック" panose="020B0609070205080204" pitchFamily="49" charset="-128"/>
                <a:ea typeface="ＭＳ ゴシック" panose="020B0609070205080204" pitchFamily="49" charset="-128"/>
              </a:rPr>
              <a:t>　混雑度</a:t>
            </a:r>
            <a:r>
              <a:rPr lang="en-US" altLang="ja-JP" sz="1050" dirty="0">
                <a:latin typeface="ＭＳ ゴシック" panose="020B0609070205080204" pitchFamily="49" charset="-128"/>
                <a:ea typeface="ＭＳ ゴシック" panose="020B0609070205080204" pitchFamily="49" charset="-128"/>
              </a:rPr>
              <a:t>1.69</a:t>
            </a:r>
          </a:p>
        </p:txBody>
      </p:sp>
      <p:sp>
        <p:nvSpPr>
          <p:cNvPr id="13" name="大かっこ 12">
            <a:extLst>
              <a:ext uri="{FF2B5EF4-FFF2-40B4-BE49-F238E27FC236}">
                <a16:creationId xmlns:a16="http://schemas.microsoft.com/office/drawing/2014/main" id="{927F4F79-015D-4D22-B8D3-18DD55E74AA4}"/>
              </a:ext>
            </a:extLst>
          </p:cNvPr>
          <p:cNvSpPr/>
          <p:nvPr/>
        </p:nvSpPr>
        <p:spPr bwMode="auto">
          <a:xfrm>
            <a:off x="4952992" y="2000492"/>
            <a:ext cx="4083504" cy="795293"/>
          </a:xfrm>
          <a:prstGeom prst="bracketPair">
            <a:avLst/>
          </a:prstGeom>
          <a:ln w="635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A37B7AF1-F89A-4F5C-920C-D4036B7A7736}"/>
              </a:ext>
            </a:extLst>
          </p:cNvPr>
          <p:cNvSpPr/>
          <p:nvPr/>
        </p:nvSpPr>
        <p:spPr>
          <a:xfrm>
            <a:off x="4441224" y="2917825"/>
            <a:ext cx="276826" cy="368300"/>
          </a:xfrm>
          <a:custGeom>
            <a:avLst/>
            <a:gdLst>
              <a:gd name="connsiteX0" fmla="*/ 263525 w 263525"/>
              <a:gd name="connsiteY0" fmla="*/ 349250 h 349250"/>
              <a:gd name="connsiteX1" fmla="*/ 25400 w 263525"/>
              <a:gd name="connsiteY1" fmla="*/ 196850 h 349250"/>
              <a:gd name="connsiteX2" fmla="*/ 0 w 263525"/>
              <a:gd name="connsiteY2" fmla="*/ 0 h 349250"/>
              <a:gd name="connsiteX0" fmla="*/ 264126 w 264126"/>
              <a:gd name="connsiteY0" fmla="*/ 349250 h 349250"/>
              <a:gd name="connsiteX1" fmla="*/ 26001 w 264126"/>
              <a:gd name="connsiteY1" fmla="*/ 196850 h 349250"/>
              <a:gd name="connsiteX2" fmla="*/ 601 w 264126"/>
              <a:gd name="connsiteY2" fmla="*/ 0 h 349250"/>
              <a:gd name="connsiteX0" fmla="*/ 264126 w 264126"/>
              <a:gd name="connsiteY0" fmla="*/ 349250 h 349250"/>
              <a:gd name="connsiteX1" fmla="*/ 26001 w 264126"/>
              <a:gd name="connsiteY1" fmla="*/ 196850 h 349250"/>
              <a:gd name="connsiteX2" fmla="*/ 601 w 264126"/>
              <a:gd name="connsiteY2" fmla="*/ 0 h 349250"/>
              <a:gd name="connsiteX0" fmla="*/ 276826 w 276826"/>
              <a:gd name="connsiteY0" fmla="*/ 368300 h 368300"/>
              <a:gd name="connsiteX1" fmla="*/ 26001 w 276826"/>
              <a:gd name="connsiteY1" fmla="*/ 196850 h 368300"/>
              <a:gd name="connsiteX2" fmla="*/ 601 w 276826"/>
              <a:gd name="connsiteY2" fmla="*/ 0 h 368300"/>
            </a:gdLst>
            <a:ahLst/>
            <a:cxnLst>
              <a:cxn ang="0">
                <a:pos x="connsiteX0" y="connsiteY0"/>
              </a:cxn>
              <a:cxn ang="0">
                <a:pos x="connsiteX1" y="connsiteY1"/>
              </a:cxn>
              <a:cxn ang="0">
                <a:pos x="connsiteX2" y="connsiteY2"/>
              </a:cxn>
            </a:cxnLst>
            <a:rect l="l" t="t" r="r" b="b"/>
            <a:pathLst>
              <a:path w="276826" h="368300">
                <a:moveTo>
                  <a:pt x="276826" y="368300"/>
                </a:moveTo>
                <a:cubicBezTo>
                  <a:pt x="197451" y="317500"/>
                  <a:pt x="69922" y="255058"/>
                  <a:pt x="26001" y="196850"/>
                </a:cubicBezTo>
                <a:cubicBezTo>
                  <a:pt x="-17920" y="138642"/>
                  <a:pt x="9068" y="65617"/>
                  <a:pt x="601" y="0"/>
                </a:cubicBezTo>
              </a:path>
            </a:pathLst>
          </a:custGeom>
          <a:noFill/>
          <a:ln w="38100" cmpd="sng">
            <a:solidFill>
              <a:srgbClr val="82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29">
            <a:extLst>
              <a:ext uri="{FF2B5EF4-FFF2-40B4-BE49-F238E27FC236}">
                <a16:creationId xmlns:a16="http://schemas.microsoft.com/office/drawing/2014/main" id="{3C715ACD-F855-4718-99EE-43557407B043}"/>
              </a:ext>
            </a:extLst>
          </p:cNvPr>
          <p:cNvSpPr txBox="1">
            <a:spLocks noChangeArrowheads="1"/>
          </p:cNvSpPr>
          <p:nvPr/>
        </p:nvSpPr>
        <p:spPr bwMode="auto">
          <a:xfrm>
            <a:off x="3624783" y="3074156"/>
            <a:ext cx="676349" cy="107722"/>
          </a:xfrm>
          <a:prstGeom prst="rect">
            <a:avLst/>
          </a:prstGeom>
          <a:solidFill>
            <a:schemeClr val="bg1">
              <a:alpha val="76000"/>
            </a:schemeClr>
          </a:solidFill>
          <a:ln w="9525">
            <a:noFill/>
            <a:miter lim="800000"/>
            <a:headEnd/>
            <a:tailEnd/>
          </a:ln>
        </p:spPr>
        <p:txBody>
          <a:bodyPr vert="horz"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solidFill>
                  <a:srgbClr val="820002"/>
                </a:solidFill>
                <a:latin typeface="HG丸ｺﾞｼｯｸM-PRO" panose="020F0600000000000000" pitchFamily="50" charset="-128"/>
                <a:ea typeface="HG丸ｺﾞｼｯｸM-PRO" panose="020F0600000000000000" pitchFamily="50" charset="-128"/>
              </a:rPr>
              <a:t>堺市道</a:t>
            </a:r>
            <a:r>
              <a:rPr lang="zh-TW" altLang="en-US" sz="700" dirty="0">
                <a:solidFill>
                  <a:srgbClr val="820002"/>
                </a:solidFill>
                <a:latin typeface="HG丸ｺﾞｼｯｸM-PRO" panose="020F0600000000000000" pitchFamily="50" charset="-128"/>
                <a:ea typeface="HG丸ｺﾞｼｯｸM-PRO" panose="020F0600000000000000" pitchFamily="50" charset="-128"/>
              </a:rPr>
              <a:t>畑下里線</a:t>
            </a:r>
          </a:p>
        </p:txBody>
      </p:sp>
      <p:cxnSp>
        <p:nvCxnSpPr>
          <p:cNvPr id="103" name="直線矢印コネクタ 102">
            <a:extLst>
              <a:ext uri="{FF2B5EF4-FFF2-40B4-BE49-F238E27FC236}">
                <a16:creationId xmlns:a16="http://schemas.microsoft.com/office/drawing/2014/main" id="{3C9D67B2-0412-426A-A450-1C88088202B1}"/>
              </a:ext>
            </a:extLst>
          </p:cNvPr>
          <p:cNvCxnSpPr>
            <a:cxnSpLocks/>
          </p:cNvCxnSpPr>
          <p:nvPr/>
        </p:nvCxnSpPr>
        <p:spPr bwMode="auto">
          <a:xfrm flipV="1">
            <a:off x="4299713" y="3051188"/>
            <a:ext cx="127799" cy="69537"/>
          </a:xfrm>
          <a:prstGeom prst="straightConnector1">
            <a:avLst/>
          </a:prstGeom>
          <a:ln w="15875" cmpd="sng">
            <a:solidFill>
              <a:srgbClr val="820002"/>
            </a:solidFill>
            <a:tailEnd type="triangle"/>
          </a:ln>
        </p:spPr>
        <p:style>
          <a:lnRef idx="1">
            <a:schemeClr val="accent1"/>
          </a:lnRef>
          <a:fillRef idx="0">
            <a:schemeClr val="accent1"/>
          </a:fillRef>
          <a:effectRef idx="0">
            <a:schemeClr val="accent1"/>
          </a:effectRef>
          <a:fontRef idx="minor">
            <a:schemeClr val="tx1"/>
          </a:fontRef>
        </p:style>
      </p:cxnSp>
      <p:sp>
        <p:nvSpPr>
          <p:cNvPr id="15" name="フリーフォーム: 図形 14">
            <a:extLst>
              <a:ext uri="{FF2B5EF4-FFF2-40B4-BE49-F238E27FC236}">
                <a16:creationId xmlns:a16="http://schemas.microsoft.com/office/drawing/2014/main" id="{9F5DE8BD-200A-45B5-9C66-2DFA2DCD14D0}"/>
              </a:ext>
            </a:extLst>
          </p:cNvPr>
          <p:cNvSpPr/>
          <p:nvPr/>
        </p:nvSpPr>
        <p:spPr>
          <a:xfrm>
            <a:off x="4712494" y="3281363"/>
            <a:ext cx="159544" cy="271462"/>
          </a:xfrm>
          <a:custGeom>
            <a:avLst/>
            <a:gdLst>
              <a:gd name="connsiteX0" fmla="*/ 0 w 159544"/>
              <a:gd name="connsiteY0" fmla="*/ 0 h 271462"/>
              <a:gd name="connsiteX1" fmla="*/ 80962 w 159544"/>
              <a:gd name="connsiteY1" fmla="*/ 92868 h 271462"/>
              <a:gd name="connsiteX2" fmla="*/ 159544 w 159544"/>
              <a:gd name="connsiteY2" fmla="*/ 271462 h 271462"/>
              <a:gd name="connsiteX0" fmla="*/ 0 w 159544"/>
              <a:gd name="connsiteY0" fmla="*/ 0 h 271462"/>
              <a:gd name="connsiteX1" fmla="*/ 80962 w 159544"/>
              <a:gd name="connsiteY1" fmla="*/ 92868 h 271462"/>
              <a:gd name="connsiteX2" fmla="*/ 159544 w 159544"/>
              <a:gd name="connsiteY2" fmla="*/ 271462 h 271462"/>
              <a:gd name="connsiteX0" fmla="*/ 0 w 159544"/>
              <a:gd name="connsiteY0" fmla="*/ 0 h 271462"/>
              <a:gd name="connsiteX1" fmla="*/ 80962 w 159544"/>
              <a:gd name="connsiteY1" fmla="*/ 92868 h 271462"/>
              <a:gd name="connsiteX2" fmla="*/ 159544 w 159544"/>
              <a:gd name="connsiteY2" fmla="*/ 271462 h 271462"/>
            </a:gdLst>
            <a:ahLst/>
            <a:cxnLst>
              <a:cxn ang="0">
                <a:pos x="connsiteX0" y="connsiteY0"/>
              </a:cxn>
              <a:cxn ang="0">
                <a:pos x="connsiteX1" y="connsiteY1"/>
              </a:cxn>
              <a:cxn ang="0">
                <a:pos x="connsiteX2" y="connsiteY2"/>
              </a:cxn>
            </a:cxnLst>
            <a:rect l="l" t="t" r="r" b="b"/>
            <a:pathLst>
              <a:path w="159544" h="271462">
                <a:moveTo>
                  <a:pt x="0" y="0"/>
                </a:moveTo>
                <a:cubicBezTo>
                  <a:pt x="26987" y="30956"/>
                  <a:pt x="54371" y="47624"/>
                  <a:pt x="80962" y="92868"/>
                </a:cubicBezTo>
                <a:cubicBezTo>
                  <a:pt x="107553" y="138112"/>
                  <a:pt x="133350" y="211931"/>
                  <a:pt x="159544" y="271462"/>
                </a:cubicBezTo>
              </a:path>
            </a:pathLst>
          </a:custGeom>
          <a:noFill/>
          <a:ln w="50800" cmpd="dbl">
            <a:solidFill>
              <a:srgbClr val="FE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35C649B6-7815-4831-9F6D-63A10144EE9B}"/>
              </a:ext>
            </a:extLst>
          </p:cNvPr>
          <p:cNvSpPr/>
          <p:nvPr/>
        </p:nvSpPr>
        <p:spPr>
          <a:xfrm>
            <a:off x="4860925" y="3435350"/>
            <a:ext cx="352425" cy="124600"/>
          </a:xfrm>
          <a:custGeom>
            <a:avLst/>
            <a:gdLst>
              <a:gd name="connsiteX0" fmla="*/ 0 w 361950"/>
              <a:gd name="connsiteY0" fmla="*/ 101600 h 158750"/>
              <a:gd name="connsiteX1" fmla="*/ 63500 w 361950"/>
              <a:gd name="connsiteY1" fmla="*/ 158750 h 158750"/>
              <a:gd name="connsiteX2" fmla="*/ 361950 w 361950"/>
              <a:gd name="connsiteY2" fmla="*/ 0 h 158750"/>
              <a:gd name="connsiteX0" fmla="*/ 0 w 361950"/>
              <a:gd name="connsiteY0" fmla="*/ 101600 h 161942"/>
              <a:gd name="connsiteX1" fmla="*/ 63500 w 361950"/>
              <a:gd name="connsiteY1" fmla="*/ 158750 h 161942"/>
              <a:gd name="connsiteX2" fmla="*/ 361950 w 361950"/>
              <a:gd name="connsiteY2" fmla="*/ 0 h 161942"/>
              <a:gd name="connsiteX0" fmla="*/ 0 w 361950"/>
              <a:gd name="connsiteY0" fmla="*/ 101600 h 161942"/>
              <a:gd name="connsiteX1" fmla="*/ 63500 w 361950"/>
              <a:gd name="connsiteY1" fmla="*/ 158750 h 161942"/>
              <a:gd name="connsiteX2" fmla="*/ 361950 w 361950"/>
              <a:gd name="connsiteY2" fmla="*/ 0 h 161942"/>
              <a:gd name="connsiteX0" fmla="*/ 0 w 361950"/>
              <a:gd name="connsiteY0" fmla="*/ 101600 h 123942"/>
              <a:gd name="connsiteX1" fmla="*/ 101600 w 361950"/>
              <a:gd name="connsiteY1" fmla="*/ 115888 h 123942"/>
              <a:gd name="connsiteX2" fmla="*/ 361950 w 361950"/>
              <a:gd name="connsiteY2" fmla="*/ 0 h 123942"/>
              <a:gd name="connsiteX0" fmla="*/ 0 w 352425"/>
              <a:gd name="connsiteY0" fmla="*/ 103982 h 124600"/>
              <a:gd name="connsiteX1" fmla="*/ 92075 w 352425"/>
              <a:gd name="connsiteY1" fmla="*/ 115888 h 124600"/>
              <a:gd name="connsiteX2" fmla="*/ 352425 w 352425"/>
              <a:gd name="connsiteY2" fmla="*/ 0 h 124600"/>
            </a:gdLst>
            <a:ahLst/>
            <a:cxnLst>
              <a:cxn ang="0">
                <a:pos x="connsiteX0" y="connsiteY0"/>
              </a:cxn>
              <a:cxn ang="0">
                <a:pos x="connsiteX1" y="connsiteY1"/>
              </a:cxn>
              <a:cxn ang="0">
                <a:pos x="connsiteX2" y="connsiteY2"/>
              </a:cxn>
            </a:cxnLst>
            <a:rect l="l" t="t" r="r" b="b"/>
            <a:pathLst>
              <a:path w="352425" h="124600">
                <a:moveTo>
                  <a:pt x="0" y="103982"/>
                </a:moveTo>
                <a:cubicBezTo>
                  <a:pt x="21167" y="123032"/>
                  <a:pt x="31750" y="132821"/>
                  <a:pt x="92075" y="115888"/>
                </a:cubicBezTo>
                <a:cubicBezTo>
                  <a:pt x="152400" y="98955"/>
                  <a:pt x="252942" y="52917"/>
                  <a:pt x="352425" y="0"/>
                </a:cubicBezTo>
              </a:path>
            </a:pathLst>
          </a:custGeom>
          <a:noFill/>
          <a:ln w="50800" cmpd="dbl">
            <a:solidFill>
              <a:srgbClr val="FE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2202AF15-FD00-F928-CD2B-2315D2016ABA}"/>
              </a:ext>
            </a:extLst>
          </p:cNvPr>
          <p:cNvCxnSpPr>
            <a:cxnSpLocks/>
          </p:cNvCxnSpPr>
          <p:nvPr/>
        </p:nvCxnSpPr>
        <p:spPr bwMode="auto">
          <a:xfrm flipH="1">
            <a:off x="5275429" y="3356992"/>
            <a:ext cx="160667" cy="174351"/>
          </a:xfrm>
          <a:prstGeom prst="line">
            <a:avLst/>
          </a:prstGeom>
          <a:ln w="254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フリーフォーム: 図形 17">
            <a:extLst>
              <a:ext uri="{FF2B5EF4-FFF2-40B4-BE49-F238E27FC236}">
                <a16:creationId xmlns:a16="http://schemas.microsoft.com/office/drawing/2014/main" id="{8F36DFC5-6AB1-4776-88DA-3729D83F121D}"/>
              </a:ext>
            </a:extLst>
          </p:cNvPr>
          <p:cNvSpPr/>
          <p:nvPr/>
        </p:nvSpPr>
        <p:spPr>
          <a:xfrm>
            <a:off x="5229225" y="3417094"/>
            <a:ext cx="79772" cy="385762"/>
          </a:xfrm>
          <a:custGeom>
            <a:avLst/>
            <a:gdLst>
              <a:gd name="connsiteX0" fmla="*/ 2381 w 79772"/>
              <a:gd name="connsiteY0" fmla="*/ 0 h 385762"/>
              <a:gd name="connsiteX1" fmla="*/ 0 w 79772"/>
              <a:gd name="connsiteY1" fmla="*/ 157162 h 385762"/>
              <a:gd name="connsiteX2" fmla="*/ 34528 w 79772"/>
              <a:gd name="connsiteY2" fmla="*/ 338137 h 385762"/>
              <a:gd name="connsiteX3" fmla="*/ 79772 w 79772"/>
              <a:gd name="connsiteY3" fmla="*/ 385762 h 385762"/>
            </a:gdLst>
            <a:ahLst/>
            <a:cxnLst>
              <a:cxn ang="0">
                <a:pos x="connsiteX0" y="connsiteY0"/>
              </a:cxn>
              <a:cxn ang="0">
                <a:pos x="connsiteX1" y="connsiteY1"/>
              </a:cxn>
              <a:cxn ang="0">
                <a:pos x="connsiteX2" y="connsiteY2"/>
              </a:cxn>
              <a:cxn ang="0">
                <a:pos x="connsiteX3" y="connsiteY3"/>
              </a:cxn>
            </a:cxnLst>
            <a:rect l="l" t="t" r="r" b="b"/>
            <a:pathLst>
              <a:path w="79772" h="385762">
                <a:moveTo>
                  <a:pt x="2381" y="0"/>
                </a:moveTo>
                <a:cubicBezTo>
                  <a:pt x="1587" y="52387"/>
                  <a:pt x="794" y="104775"/>
                  <a:pt x="0" y="157162"/>
                </a:cubicBezTo>
                <a:lnTo>
                  <a:pt x="34528" y="338137"/>
                </a:lnTo>
                <a:lnTo>
                  <a:pt x="79772" y="385762"/>
                </a:lnTo>
              </a:path>
            </a:pathLst>
          </a:cu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39F33F18-E7CA-4C0F-9547-36E7311C2C6E}"/>
              </a:ext>
            </a:extLst>
          </p:cNvPr>
          <p:cNvGrpSpPr/>
          <p:nvPr/>
        </p:nvGrpSpPr>
        <p:grpSpPr>
          <a:xfrm>
            <a:off x="2475803" y="5661248"/>
            <a:ext cx="1148980" cy="1086017"/>
            <a:chOff x="2475803" y="5475622"/>
            <a:chExt cx="1148980" cy="1086017"/>
          </a:xfrm>
        </p:grpSpPr>
        <p:grpSp>
          <p:nvGrpSpPr>
            <p:cNvPr id="9" name="グループ化 8">
              <a:extLst>
                <a:ext uri="{FF2B5EF4-FFF2-40B4-BE49-F238E27FC236}">
                  <a16:creationId xmlns:a16="http://schemas.microsoft.com/office/drawing/2014/main" id="{FDED4685-6C45-4B26-A092-A2F9CDAF07B5}"/>
                </a:ext>
              </a:extLst>
            </p:cNvPr>
            <p:cNvGrpSpPr/>
            <p:nvPr/>
          </p:nvGrpSpPr>
          <p:grpSpPr>
            <a:xfrm>
              <a:off x="2475803" y="5475622"/>
              <a:ext cx="1148980" cy="1086017"/>
              <a:chOff x="2475803" y="5475622"/>
              <a:chExt cx="1148980" cy="1086017"/>
            </a:xfrm>
          </p:grpSpPr>
          <p:sp>
            <p:nvSpPr>
              <p:cNvPr id="69" name="正方形/長方形 68">
                <a:extLst>
                  <a:ext uri="{FF2B5EF4-FFF2-40B4-BE49-F238E27FC236}">
                    <a16:creationId xmlns:a16="http://schemas.microsoft.com/office/drawing/2014/main" id="{5ACF1084-6610-4438-8F9F-A7A385C6009D}"/>
                  </a:ext>
                </a:extLst>
              </p:cNvPr>
              <p:cNvSpPr/>
              <p:nvPr/>
            </p:nvSpPr>
            <p:spPr>
              <a:xfrm>
                <a:off x="2475803" y="5504783"/>
                <a:ext cx="1049060" cy="105685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dirty="0"/>
              </a:p>
            </p:txBody>
          </p:sp>
          <p:sp>
            <p:nvSpPr>
              <p:cNvPr id="70" name="テキスト ボックス 29">
                <a:extLst>
                  <a:ext uri="{FF2B5EF4-FFF2-40B4-BE49-F238E27FC236}">
                    <a16:creationId xmlns:a16="http://schemas.microsoft.com/office/drawing/2014/main" id="{71F4E6E3-C8D2-4B83-9905-77362ED110A2}"/>
                  </a:ext>
                </a:extLst>
              </p:cNvPr>
              <p:cNvSpPr txBox="1">
                <a:spLocks noChangeArrowheads="1"/>
              </p:cNvSpPr>
              <p:nvPr/>
            </p:nvSpPr>
            <p:spPr bwMode="auto">
              <a:xfrm>
                <a:off x="2777318" y="5607531"/>
                <a:ext cx="847465" cy="954107"/>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開通済み区間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事業予定区間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未着手区間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その他計画道路</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関連事業</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一般国道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主要地方道</a:t>
                </a:r>
                <a:endParaRPr lang="en-US" altLang="ja-JP" sz="700" dirty="0">
                  <a:latin typeface="HG丸ｺﾞｼｯｸM-PRO" panose="020F0600000000000000" pitchFamily="50" charset="-128"/>
                  <a:ea typeface="HG丸ｺﾞｼｯｸM-PRO" panose="020F0600000000000000" pitchFamily="50" charset="-128"/>
                </a:endParaRPr>
              </a:p>
              <a:p>
                <a:pP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一般府道</a:t>
                </a:r>
                <a:endParaRPr lang="en-US" altLang="ja-JP" sz="700" dirty="0">
                  <a:latin typeface="HG丸ｺﾞｼｯｸM-PRO" panose="020F0600000000000000" pitchFamily="50" charset="-128"/>
                  <a:ea typeface="HG丸ｺﾞｼｯｸM-PRO" panose="020F0600000000000000" pitchFamily="50" charset="-128"/>
                </a:endParaRPr>
              </a:p>
            </p:txBody>
          </p:sp>
          <p:sp>
            <p:nvSpPr>
              <p:cNvPr id="72" name="テキスト ボックス 29">
                <a:extLst>
                  <a:ext uri="{FF2B5EF4-FFF2-40B4-BE49-F238E27FC236}">
                    <a16:creationId xmlns:a16="http://schemas.microsoft.com/office/drawing/2014/main" id="{A6CDD851-55E6-46E6-AAFE-16E449AC91D0}"/>
                  </a:ext>
                </a:extLst>
              </p:cNvPr>
              <p:cNvSpPr txBox="1">
                <a:spLocks noChangeArrowheads="1"/>
              </p:cNvSpPr>
              <p:nvPr/>
            </p:nvSpPr>
            <p:spPr bwMode="auto">
              <a:xfrm>
                <a:off x="2480567" y="5475622"/>
                <a:ext cx="993456" cy="257634"/>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700" dirty="0">
                    <a:latin typeface="HG丸ｺﾞｼｯｸM-PRO" panose="020F0600000000000000" pitchFamily="50" charset="-128"/>
                    <a:ea typeface="HG丸ｺﾞｼｯｸM-PRO" panose="020F0600000000000000" pitchFamily="50" charset="-128"/>
                  </a:rPr>
                  <a:t>凡例</a:t>
                </a:r>
              </a:p>
            </p:txBody>
          </p:sp>
          <p:sp>
            <p:nvSpPr>
              <p:cNvPr id="73" name="フリーフォーム: 図形 72">
                <a:extLst>
                  <a:ext uri="{FF2B5EF4-FFF2-40B4-BE49-F238E27FC236}">
                    <a16:creationId xmlns:a16="http://schemas.microsoft.com/office/drawing/2014/main" id="{46E6B3A4-5BCF-4F47-B769-F6F65B449CB0}"/>
                  </a:ext>
                </a:extLst>
              </p:cNvPr>
              <p:cNvSpPr/>
              <p:nvPr/>
            </p:nvSpPr>
            <p:spPr>
              <a:xfrm>
                <a:off x="2549199" y="5817169"/>
                <a:ext cx="257412"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rgbClr val="E71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図形 73">
                <a:extLst>
                  <a:ext uri="{FF2B5EF4-FFF2-40B4-BE49-F238E27FC236}">
                    <a16:creationId xmlns:a16="http://schemas.microsoft.com/office/drawing/2014/main" id="{F7271A31-CFBA-459B-9734-61C474DE7670}"/>
                  </a:ext>
                </a:extLst>
              </p:cNvPr>
              <p:cNvSpPr/>
              <p:nvPr/>
            </p:nvSpPr>
            <p:spPr>
              <a:xfrm>
                <a:off x="2521239" y="5930232"/>
                <a:ext cx="257412"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ap="rnd">
                <a:solidFill>
                  <a:srgbClr val="E71F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図形 77">
                <a:extLst>
                  <a:ext uri="{FF2B5EF4-FFF2-40B4-BE49-F238E27FC236}">
                    <a16:creationId xmlns:a16="http://schemas.microsoft.com/office/drawing/2014/main" id="{05B2E3C6-FC8C-463F-B71E-5C58EB3EC903}"/>
                  </a:ext>
                </a:extLst>
              </p:cNvPr>
              <p:cNvSpPr/>
              <p:nvPr/>
            </p:nvSpPr>
            <p:spPr>
              <a:xfrm>
                <a:off x="2549199" y="6034418"/>
                <a:ext cx="257412"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3C9B5DC6-8B68-4D1F-9631-A10402025FA5}"/>
                  </a:ext>
                </a:extLst>
              </p:cNvPr>
              <p:cNvSpPr/>
              <p:nvPr/>
            </p:nvSpPr>
            <p:spPr>
              <a:xfrm>
                <a:off x="2544437" y="6257492"/>
                <a:ext cx="257412"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FD7CF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 name="フリーフォーム: 図形 80">
                <a:extLst>
                  <a:ext uri="{FF2B5EF4-FFF2-40B4-BE49-F238E27FC236}">
                    <a16:creationId xmlns:a16="http://schemas.microsoft.com/office/drawing/2014/main" id="{039C08F1-3C09-4391-BF70-E0D0FD72E7EA}"/>
                  </a:ext>
                </a:extLst>
              </p:cNvPr>
              <p:cNvSpPr/>
              <p:nvPr/>
            </p:nvSpPr>
            <p:spPr>
              <a:xfrm>
                <a:off x="2544437" y="6355784"/>
                <a:ext cx="257412"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027F0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図形 84">
                <a:extLst>
                  <a:ext uri="{FF2B5EF4-FFF2-40B4-BE49-F238E27FC236}">
                    <a16:creationId xmlns:a16="http://schemas.microsoft.com/office/drawing/2014/main" id="{3C852CD2-53D1-44CD-9F7B-9CE627D28A14}"/>
                  </a:ext>
                </a:extLst>
              </p:cNvPr>
              <p:cNvSpPr/>
              <p:nvPr/>
            </p:nvSpPr>
            <p:spPr>
              <a:xfrm>
                <a:off x="2544437" y="6457072"/>
                <a:ext cx="257412"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28575">
                <a:solidFill>
                  <a:srgbClr val="8200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2" name="フリーフォーム: 図形 101">
              <a:extLst>
                <a:ext uri="{FF2B5EF4-FFF2-40B4-BE49-F238E27FC236}">
                  <a16:creationId xmlns:a16="http://schemas.microsoft.com/office/drawing/2014/main" id="{ABD648EA-EE31-4824-8C34-91BC68EEE9E9}"/>
                </a:ext>
              </a:extLst>
            </p:cNvPr>
            <p:cNvSpPr/>
            <p:nvPr/>
          </p:nvSpPr>
          <p:spPr>
            <a:xfrm>
              <a:off x="2550903" y="5714208"/>
              <a:ext cx="257412"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図形 103">
              <a:extLst>
                <a:ext uri="{FF2B5EF4-FFF2-40B4-BE49-F238E27FC236}">
                  <a16:creationId xmlns:a16="http://schemas.microsoft.com/office/drawing/2014/main" id="{BC627800-4573-4B84-AE4A-18ED7F961189}"/>
                </a:ext>
              </a:extLst>
            </p:cNvPr>
            <p:cNvSpPr/>
            <p:nvPr/>
          </p:nvSpPr>
          <p:spPr>
            <a:xfrm>
              <a:off x="2547299" y="6151083"/>
              <a:ext cx="261015" cy="58878"/>
            </a:xfrm>
            <a:custGeom>
              <a:avLst/>
              <a:gdLst>
                <a:gd name="connsiteX0" fmla="*/ 373380 w 373380"/>
                <a:gd name="connsiteY0" fmla="*/ 0 h 0"/>
                <a:gd name="connsiteX1" fmla="*/ 0 w 373380"/>
                <a:gd name="connsiteY1" fmla="*/ 0 h 0"/>
              </a:gdLst>
              <a:ahLst/>
              <a:cxnLst>
                <a:cxn ang="0">
                  <a:pos x="connsiteX0" y="connsiteY0"/>
                </a:cxn>
                <a:cxn ang="0">
                  <a:pos x="connsiteX1" y="connsiteY1"/>
                </a:cxn>
              </a:cxnLst>
              <a:rect l="l" t="t" r="r" b="b"/>
              <a:pathLst>
                <a:path w="373380">
                  <a:moveTo>
                    <a:pt x="373380" y="0"/>
                  </a:moveTo>
                  <a:lnTo>
                    <a:pt x="0" y="0"/>
                  </a:lnTo>
                </a:path>
              </a:pathLst>
            </a:custGeom>
            <a:noFill/>
            <a:ln w="508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2199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EDB891C-27D8-BD61-3DDC-1954B3213738}"/>
              </a:ext>
            </a:extLst>
          </p:cNvPr>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11" name="タイトル 2">
            <a:extLst>
              <a:ext uri="{FF2B5EF4-FFF2-40B4-BE49-F238E27FC236}">
                <a16:creationId xmlns:a16="http://schemas.microsoft.com/office/drawing/2014/main" id="{EC2DFB6D-0160-FD1A-C5EC-3E2CAB83E99B}"/>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6628" name="スライド番号プレースホルダー 3">
            <a:extLst>
              <a:ext uri="{FF2B5EF4-FFF2-40B4-BE49-F238E27FC236}">
                <a16:creationId xmlns:a16="http://schemas.microsoft.com/office/drawing/2014/main" id="{2417D475-43B2-05B0-475C-AFC8EEDC4BA9}"/>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DD4515A-5175-4B29-B2CE-38BCF9084447}" type="slidenum">
              <a:rPr lang="ja-JP" altLang="en-US" sz="2000" smtClean="0">
                <a:latin typeface="Arial" panose="020B0604020202020204" pitchFamily="34" charset="0"/>
              </a:rPr>
              <a:pPr>
                <a:spcBef>
                  <a:spcPct val="0"/>
                </a:spcBef>
                <a:buFontTx/>
                <a:buNone/>
              </a:pPr>
              <a:t>8</a:t>
            </a:fld>
            <a:endParaRPr lang="ja-JP" altLang="en-US" sz="2000">
              <a:latin typeface="Arial" panose="020B0604020202020204" pitchFamily="34" charset="0"/>
            </a:endParaRPr>
          </a:p>
        </p:txBody>
      </p:sp>
      <p:sp>
        <p:nvSpPr>
          <p:cNvPr id="26629" name="正方形/長方形 4">
            <a:extLst>
              <a:ext uri="{FF2B5EF4-FFF2-40B4-BE49-F238E27FC236}">
                <a16:creationId xmlns:a16="http://schemas.microsoft.com/office/drawing/2014/main" id="{E281D289-975A-5E77-33AF-8F34E70AD013}"/>
              </a:ext>
            </a:extLst>
          </p:cNvPr>
          <p:cNvSpPr>
            <a:spLocks noChangeArrowheads="1"/>
          </p:cNvSpPr>
          <p:nvPr/>
        </p:nvSpPr>
        <p:spPr bwMode="auto">
          <a:xfrm>
            <a:off x="149225"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事業の投資効果（費用便益分析）①</a:t>
            </a:r>
          </a:p>
        </p:txBody>
      </p:sp>
      <p:grpSp>
        <p:nvGrpSpPr>
          <p:cNvPr id="26630" name="グループ化 16">
            <a:extLst>
              <a:ext uri="{FF2B5EF4-FFF2-40B4-BE49-F238E27FC236}">
                <a16:creationId xmlns:a16="http://schemas.microsoft.com/office/drawing/2014/main" id="{4643B121-60ED-6D2F-EC9B-BB6F0CD2BD5C}"/>
              </a:ext>
            </a:extLst>
          </p:cNvPr>
          <p:cNvGrpSpPr>
            <a:grpSpLocks/>
          </p:cNvGrpSpPr>
          <p:nvPr/>
        </p:nvGrpSpPr>
        <p:grpSpPr bwMode="auto">
          <a:xfrm>
            <a:off x="703263" y="4681538"/>
            <a:ext cx="7685087" cy="2011362"/>
            <a:chOff x="703262" y="4812249"/>
            <a:chExt cx="7685161" cy="2011700"/>
          </a:xfrm>
        </p:grpSpPr>
        <p:grpSp>
          <p:nvGrpSpPr>
            <p:cNvPr id="26643" name="グループ化 12">
              <a:extLst>
                <a:ext uri="{FF2B5EF4-FFF2-40B4-BE49-F238E27FC236}">
                  <a16:creationId xmlns:a16="http://schemas.microsoft.com/office/drawing/2014/main" id="{D3DC21B1-E634-D1BE-5472-CBB225F38260}"/>
                </a:ext>
              </a:extLst>
            </p:cNvPr>
            <p:cNvGrpSpPr>
              <a:grpSpLocks/>
            </p:cNvGrpSpPr>
            <p:nvPr/>
          </p:nvGrpSpPr>
          <p:grpSpPr bwMode="auto">
            <a:xfrm>
              <a:off x="3039442" y="4849813"/>
              <a:ext cx="5051425" cy="1966912"/>
              <a:chOff x="2562225" y="4849813"/>
              <a:chExt cx="5051425" cy="1966912"/>
            </a:xfrm>
          </p:grpSpPr>
          <p:grpSp>
            <p:nvGrpSpPr>
              <p:cNvPr id="26646" name="グループ化 9">
                <a:extLst>
                  <a:ext uri="{FF2B5EF4-FFF2-40B4-BE49-F238E27FC236}">
                    <a16:creationId xmlns:a16="http://schemas.microsoft.com/office/drawing/2014/main" id="{551A7882-107C-D667-5CCD-F27236195E74}"/>
                  </a:ext>
                </a:extLst>
              </p:cNvPr>
              <p:cNvGrpSpPr>
                <a:grpSpLocks/>
              </p:cNvGrpSpPr>
              <p:nvPr/>
            </p:nvGrpSpPr>
            <p:grpSpPr bwMode="auto">
              <a:xfrm>
                <a:off x="2644775" y="4849813"/>
                <a:ext cx="4968875" cy="1966912"/>
                <a:chOff x="2644775" y="4849813"/>
                <a:chExt cx="4968875" cy="1966912"/>
              </a:xfrm>
            </p:grpSpPr>
            <p:pic>
              <p:nvPicPr>
                <p:cNvPr id="26648" name="図 6">
                  <a:extLst>
                    <a:ext uri="{FF2B5EF4-FFF2-40B4-BE49-F238E27FC236}">
                      <a16:creationId xmlns:a16="http://schemas.microsoft.com/office/drawing/2014/main" id="{845F3CF2-CEFB-4C25-1487-127FAC806B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9" name="テキスト ボックス 17">
                  <a:extLst>
                    <a:ext uri="{FF2B5EF4-FFF2-40B4-BE49-F238E27FC236}">
                      <a16:creationId xmlns:a16="http://schemas.microsoft.com/office/drawing/2014/main" id="{BB12F0C8-66D7-FB55-EAAC-A1D832CF2848}"/>
                    </a:ext>
                  </a:extLst>
                </p:cNvPr>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整備なし</a:t>
                  </a:r>
                </a:p>
              </p:txBody>
            </p:sp>
            <p:sp>
              <p:nvSpPr>
                <p:cNvPr id="26650" name="テキスト ボックス 18">
                  <a:extLst>
                    <a:ext uri="{FF2B5EF4-FFF2-40B4-BE49-F238E27FC236}">
                      <a16:creationId xmlns:a16="http://schemas.microsoft.com/office/drawing/2014/main" id="{2E6958D9-4F7F-A600-EA43-51D46C4DC9B2}"/>
                    </a:ext>
                  </a:extLst>
                </p:cNvPr>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26647" name="テキスト ボックス 12">
                <a:extLst>
                  <a:ext uri="{FF2B5EF4-FFF2-40B4-BE49-F238E27FC236}">
                    <a16:creationId xmlns:a16="http://schemas.microsoft.com/office/drawing/2014/main" id="{C554EFE4-EAC1-7050-BC9E-B988921C456D}"/>
                  </a:ext>
                </a:extLst>
              </p:cNvPr>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a:extLst>
                <a:ext uri="{FF2B5EF4-FFF2-40B4-BE49-F238E27FC236}">
                  <a16:creationId xmlns:a16="http://schemas.microsoft.com/office/drawing/2014/main" id="{4E86E2C6-3508-C163-EAA6-7F8A9DE02CFF}"/>
                </a:ext>
              </a:extLst>
            </p:cNvPr>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8700FF88-3AE2-0032-7291-24209005D04A}"/>
                </a:ext>
              </a:extLst>
            </p:cNvPr>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26631" name="グループ化 19">
            <a:extLst>
              <a:ext uri="{FF2B5EF4-FFF2-40B4-BE49-F238E27FC236}">
                <a16:creationId xmlns:a16="http://schemas.microsoft.com/office/drawing/2014/main" id="{3C2FE23F-1581-C3C0-84B0-64028F8B3C26}"/>
              </a:ext>
            </a:extLst>
          </p:cNvPr>
          <p:cNvGrpSpPr>
            <a:grpSpLocks/>
          </p:cNvGrpSpPr>
          <p:nvPr/>
        </p:nvGrpSpPr>
        <p:grpSpPr bwMode="auto">
          <a:xfrm>
            <a:off x="712788" y="2862263"/>
            <a:ext cx="7675562" cy="1790700"/>
            <a:chOff x="712787" y="2921001"/>
            <a:chExt cx="7675635" cy="1791443"/>
          </a:xfrm>
        </p:grpSpPr>
        <p:sp>
          <p:nvSpPr>
            <p:cNvPr id="16" name="正方形/長方形 15">
              <a:extLst>
                <a:ext uri="{FF2B5EF4-FFF2-40B4-BE49-F238E27FC236}">
                  <a16:creationId xmlns:a16="http://schemas.microsoft.com/office/drawing/2014/main" id="{F059D104-3AAA-71E0-9303-325AAE772CA4}"/>
                </a:ext>
              </a:extLst>
            </p:cNvPr>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6633" name="グループ化 6">
              <a:extLst>
                <a:ext uri="{FF2B5EF4-FFF2-40B4-BE49-F238E27FC236}">
                  <a16:creationId xmlns:a16="http://schemas.microsoft.com/office/drawing/2014/main" id="{FCA12098-61E5-9878-C3F0-4B647AD30F8E}"/>
                </a:ext>
              </a:extLst>
            </p:cNvPr>
            <p:cNvGrpSpPr>
              <a:grpSpLocks/>
            </p:cNvGrpSpPr>
            <p:nvPr/>
          </p:nvGrpSpPr>
          <p:grpSpPr bwMode="auto">
            <a:xfrm>
              <a:off x="2124075" y="3016459"/>
              <a:ext cx="5600700" cy="1614487"/>
              <a:chOff x="2124075" y="2944813"/>
              <a:chExt cx="5600700" cy="1614487"/>
            </a:xfrm>
          </p:grpSpPr>
          <p:pic>
            <p:nvPicPr>
              <p:cNvPr id="26635" name="図 9">
                <a:extLst>
                  <a:ext uri="{FF2B5EF4-FFF2-40B4-BE49-F238E27FC236}">
                    <a16:creationId xmlns:a16="http://schemas.microsoft.com/office/drawing/2014/main" id="{B5620C64-9394-44E0-83CA-6AFFA63A25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8485EA92-5C4A-16D5-C2D7-02EAD1DD631A}"/>
                  </a:ext>
                </a:extLst>
              </p:cNvPr>
              <p:cNvSpPr txBox="1"/>
              <p:nvPr/>
            </p:nvSpPr>
            <p:spPr bwMode="auto">
              <a:xfrm>
                <a:off x="3868767" y="2944645"/>
                <a:ext cx="3856073" cy="308103"/>
              </a:xfrm>
              <a:prstGeom prst="rect">
                <a:avLst/>
              </a:prstGeom>
              <a:solidFill>
                <a:schemeClr val="accent5">
                  <a:lumMod val="20000"/>
                  <a:lumOff val="80000"/>
                </a:schemeClr>
              </a:solidFill>
              <a:ln>
                <a:noFill/>
              </a:ln>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a:extLst>
                  <a:ext uri="{FF2B5EF4-FFF2-40B4-BE49-F238E27FC236}">
                    <a16:creationId xmlns:a16="http://schemas.microsoft.com/office/drawing/2014/main" id="{F5BAB0C1-D174-CB49-D186-82178E377010}"/>
                  </a:ext>
                </a:extLst>
              </p:cNvPr>
              <p:cNvSpPr txBox="1"/>
              <p:nvPr/>
            </p:nvSpPr>
            <p:spPr bwMode="auto">
              <a:xfrm>
                <a:off x="3851303" y="4251699"/>
                <a:ext cx="3856074" cy="308103"/>
              </a:xfrm>
              <a:prstGeom prst="rect">
                <a:avLst/>
              </a:prstGeom>
              <a:solidFill>
                <a:schemeClr val="accent5">
                  <a:lumMod val="20000"/>
                  <a:lumOff val="80000"/>
                </a:schemeClr>
              </a:solidFill>
              <a:ln>
                <a:noFill/>
              </a:ln>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6638" name="グループ化 4">
                <a:extLst>
                  <a:ext uri="{FF2B5EF4-FFF2-40B4-BE49-F238E27FC236}">
                    <a16:creationId xmlns:a16="http://schemas.microsoft.com/office/drawing/2014/main" id="{07F2CB88-EFC4-6998-E5FA-1C08B9C1F531}"/>
                  </a:ext>
                </a:extLst>
              </p:cNvPr>
              <p:cNvGrpSpPr>
                <a:grpSpLocks/>
              </p:cNvGrpSpPr>
              <p:nvPr/>
            </p:nvGrpSpPr>
            <p:grpSpPr bwMode="auto">
              <a:xfrm>
                <a:off x="4211960" y="3789040"/>
                <a:ext cx="3096344" cy="432048"/>
                <a:chOff x="4211960" y="3789040"/>
                <a:chExt cx="3096344" cy="432048"/>
              </a:xfrm>
            </p:grpSpPr>
            <p:sp>
              <p:nvSpPr>
                <p:cNvPr id="3" name="正方形/長方形 2">
                  <a:extLst>
                    <a:ext uri="{FF2B5EF4-FFF2-40B4-BE49-F238E27FC236}">
                      <a16:creationId xmlns:a16="http://schemas.microsoft.com/office/drawing/2014/main" id="{705CCCC0-A368-5660-6369-46283593A3F6}"/>
                    </a:ext>
                  </a:extLst>
                </p:cNvPr>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6640" name="テキスト ボックス 3">
                  <a:extLst>
                    <a:ext uri="{FF2B5EF4-FFF2-40B4-BE49-F238E27FC236}">
                      <a16:creationId xmlns:a16="http://schemas.microsoft.com/office/drawing/2014/main" id="{9700AAFE-B2AF-5076-F63E-898F7FF9EC78}"/>
                    </a:ext>
                  </a:extLst>
                </p:cNvPr>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6641" name="テキスト ボックス 13">
                  <a:extLst>
                    <a:ext uri="{FF2B5EF4-FFF2-40B4-BE49-F238E27FC236}">
                      <a16:creationId xmlns:a16="http://schemas.microsoft.com/office/drawing/2014/main" id="{BC85F95F-7339-04BE-8F91-38A42F8BAC40}"/>
                    </a:ext>
                  </a:extLst>
                </p:cNvPr>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6642" name="テキスト ボックス 14">
                  <a:extLst>
                    <a:ext uri="{FF2B5EF4-FFF2-40B4-BE49-F238E27FC236}">
                      <a16:creationId xmlns:a16="http://schemas.microsoft.com/office/drawing/2014/main" id="{3A912C89-3620-0125-C09D-334BC075A9E8}"/>
                    </a:ext>
                  </a:extLst>
                </p:cNvPr>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9" name="正方形/長方形 8">
              <a:extLst>
                <a:ext uri="{FF2B5EF4-FFF2-40B4-BE49-F238E27FC236}">
                  <a16:creationId xmlns:a16="http://schemas.microsoft.com/office/drawing/2014/main" id="{13A3CD0B-0387-740E-15E1-F46BE93586B1}"/>
                </a:ext>
              </a:extLst>
            </p:cNvPr>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DCA42D4-DF12-59D2-C883-BC560317FEDE}"/>
              </a:ext>
            </a:extLst>
          </p:cNvPr>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eaLnBrk="1" hangingPunct="1">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eaLnBrk="1" hangingPunct="1">
              <a:defRPr/>
            </a:pPr>
            <a:r>
              <a:rPr lang="ja-JP" altLang="en-US" dirty="0">
                <a:solidFill>
                  <a:schemeClr val="tx1"/>
                </a:solidFill>
              </a:rPr>
              <a:t>　　道路利用者の得られる利益を貨幣換算したもの。　</a:t>
            </a:r>
          </a:p>
        </p:txBody>
      </p:sp>
      <p:sp>
        <p:nvSpPr>
          <p:cNvPr id="11" name="タイトル 2">
            <a:extLst>
              <a:ext uri="{FF2B5EF4-FFF2-40B4-BE49-F238E27FC236}">
                <a16:creationId xmlns:a16="http://schemas.microsoft.com/office/drawing/2014/main" id="{B0FE8121-A57F-8A7E-6411-A3006B7B51AD}"/>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3" name="テキスト ボックス 12">
            <a:extLst>
              <a:ext uri="{FF2B5EF4-FFF2-40B4-BE49-F238E27FC236}">
                <a16:creationId xmlns:a16="http://schemas.microsoft.com/office/drawing/2014/main" id="{D252CFBE-CC51-71EF-9D2D-4513C947D64C}"/>
              </a:ext>
            </a:extLst>
          </p:cNvPr>
          <p:cNvSpPr txBox="1"/>
          <p:nvPr/>
        </p:nvSpPr>
        <p:spPr bwMode="auto">
          <a:xfrm>
            <a:off x="12700" y="1876425"/>
            <a:ext cx="9023350" cy="831850"/>
          </a:xfrm>
          <a:prstGeom prst="rect">
            <a:avLst/>
          </a:prstGeom>
          <a:solidFill>
            <a:schemeClr val="accent5">
              <a:lumMod val="20000"/>
              <a:lumOff val="80000"/>
            </a:schemeClr>
          </a:solidFill>
          <a:ln>
            <a:noFill/>
          </a:ln>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8677" name="スライド番号プレースホルダー 3">
            <a:extLst>
              <a:ext uri="{FF2B5EF4-FFF2-40B4-BE49-F238E27FC236}">
                <a16:creationId xmlns:a16="http://schemas.microsoft.com/office/drawing/2014/main" id="{AE0AB63C-9192-B9A4-C4B3-D03956D2EDCF}"/>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6AC54E2D-60BD-42CC-9F46-C1CEB463FB31}" type="slidenum">
              <a:rPr lang="ja-JP" altLang="en-US" sz="2000" smtClean="0">
                <a:latin typeface="Arial" panose="020B0604020202020204" pitchFamily="34" charset="0"/>
              </a:rPr>
              <a:pPr>
                <a:spcBef>
                  <a:spcPct val="0"/>
                </a:spcBef>
                <a:buFontTx/>
                <a:buNone/>
              </a:pPr>
              <a:t>9</a:t>
            </a:fld>
            <a:endParaRPr lang="ja-JP" altLang="en-US" sz="2000">
              <a:latin typeface="Arial" panose="020B0604020202020204" pitchFamily="34" charset="0"/>
            </a:endParaRPr>
          </a:p>
        </p:txBody>
      </p:sp>
      <p:grpSp>
        <p:nvGrpSpPr>
          <p:cNvPr id="28678" name="グループ化 1">
            <a:extLst>
              <a:ext uri="{FF2B5EF4-FFF2-40B4-BE49-F238E27FC236}">
                <a16:creationId xmlns:a16="http://schemas.microsoft.com/office/drawing/2014/main" id="{DD6A91A0-F046-5E93-7D6D-AF691B010408}"/>
              </a:ext>
            </a:extLst>
          </p:cNvPr>
          <p:cNvGrpSpPr>
            <a:grpSpLocks/>
          </p:cNvGrpSpPr>
          <p:nvPr/>
        </p:nvGrpSpPr>
        <p:grpSpPr bwMode="auto">
          <a:xfrm>
            <a:off x="4284663" y="2898775"/>
            <a:ext cx="4751387" cy="1609725"/>
            <a:chOff x="1190624" y="4381641"/>
            <a:chExt cx="6762750" cy="1885950"/>
          </a:xfrm>
        </p:grpSpPr>
        <p:grpSp>
          <p:nvGrpSpPr>
            <p:cNvPr id="28685" name="グループ化 3">
              <a:extLst>
                <a:ext uri="{FF2B5EF4-FFF2-40B4-BE49-F238E27FC236}">
                  <a16:creationId xmlns:a16="http://schemas.microsoft.com/office/drawing/2014/main" id="{386BE649-D7EC-E08C-E3A1-4E76B1E8E3B4}"/>
                </a:ext>
              </a:extLst>
            </p:cNvPr>
            <p:cNvGrpSpPr>
              <a:grpSpLocks/>
            </p:cNvGrpSpPr>
            <p:nvPr/>
          </p:nvGrpSpPr>
          <p:grpSpPr bwMode="auto">
            <a:xfrm>
              <a:off x="1190624" y="4381641"/>
              <a:ext cx="6762750" cy="1885950"/>
              <a:chOff x="1049338" y="1109663"/>
              <a:chExt cx="6762750" cy="1885950"/>
            </a:xfrm>
          </p:grpSpPr>
          <p:pic>
            <p:nvPicPr>
              <p:cNvPr id="28687" name="図 4">
                <a:extLst>
                  <a:ext uri="{FF2B5EF4-FFF2-40B4-BE49-F238E27FC236}">
                    <a16:creationId xmlns:a16="http://schemas.microsoft.com/office/drawing/2014/main" id="{75E31EB1-2D73-ABC5-4003-0EBF20AF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a:extLst>
                  <a:ext uri="{FF2B5EF4-FFF2-40B4-BE49-F238E27FC236}">
                    <a16:creationId xmlns:a16="http://schemas.microsoft.com/office/drawing/2014/main" id="{FD521906-DDFC-4647-C070-A072DDD1659D}"/>
                  </a:ext>
                </a:extLst>
              </p:cNvPr>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689" name="テキスト ボックス 11">
                <a:extLst>
                  <a:ext uri="{FF2B5EF4-FFF2-40B4-BE49-F238E27FC236}">
                    <a16:creationId xmlns:a16="http://schemas.microsoft.com/office/drawing/2014/main" id="{FA72AB7B-D6DA-0E08-433D-B20B27003477}"/>
                  </a:ext>
                </a:extLst>
              </p:cNvPr>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28690" name="テキスト ボックス 14">
                <a:extLst>
                  <a:ext uri="{FF2B5EF4-FFF2-40B4-BE49-F238E27FC236}">
                    <a16:creationId xmlns:a16="http://schemas.microsoft.com/office/drawing/2014/main" id="{C0B849E3-76CF-39F7-7C33-24CD7C29542B}"/>
                  </a:ext>
                </a:extLst>
              </p:cNvPr>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14" name="正方形/長方形 13">
              <a:extLst>
                <a:ext uri="{FF2B5EF4-FFF2-40B4-BE49-F238E27FC236}">
                  <a16:creationId xmlns:a16="http://schemas.microsoft.com/office/drawing/2014/main" id="{59B9849D-4DFC-3BE3-E46B-8710C11523DA}"/>
                </a:ext>
              </a:extLst>
            </p:cNvPr>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28679" name="グループ化 9">
            <a:extLst>
              <a:ext uri="{FF2B5EF4-FFF2-40B4-BE49-F238E27FC236}">
                <a16:creationId xmlns:a16="http://schemas.microsoft.com/office/drawing/2014/main" id="{121BEF58-7B89-36D3-1C13-6B78BF7F93E9}"/>
              </a:ext>
            </a:extLst>
          </p:cNvPr>
          <p:cNvGrpSpPr>
            <a:grpSpLocks/>
          </p:cNvGrpSpPr>
          <p:nvPr/>
        </p:nvGrpSpPr>
        <p:grpSpPr bwMode="auto">
          <a:xfrm>
            <a:off x="136525" y="3067050"/>
            <a:ext cx="4489450" cy="1441450"/>
            <a:chOff x="1434599" y="3226719"/>
            <a:chExt cx="6264696" cy="2411405"/>
          </a:xfrm>
        </p:grpSpPr>
        <p:pic>
          <p:nvPicPr>
            <p:cNvPr id="28683" name="図 3">
              <a:extLst>
                <a:ext uri="{FF2B5EF4-FFF2-40B4-BE49-F238E27FC236}">
                  <a16:creationId xmlns:a16="http://schemas.microsoft.com/office/drawing/2014/main" id="{BA18A53D-4DF5-F74F-124B-41DBE265CB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7A8E38F3-18E4-1BCD-CDD7-10D4A12428F9}"/>
                </a:ext>
              </a:extLst>
            </p:cNvPr>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28680" name="テキスト ボックス 15">
            <a:extLst>
              <a:ext uri="{FF2B5EF4-FFF2-40B4-BE49-F238E27FC236}">
                <a16:creationId xmlns:a16="http://schemas.microsoft.com/office/drawing/2014/main" id="{0234D1E2-D3C3-22C0-87B9-D5BA728B034E}"/>
              </a:ext>
            </a:extLst>
          </p:cNvPr>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28681" name="テキスト ボックス 16">
            <a:extLst>
              <a:ext uri="{FF2B5EF4-FFF2-40B4-BE49-F238E27FC236}">
                <a16:creationId xmlns:a16="http://schemas.microsoft.com/office/drawing/2014/main" id="{8B4B4A49-18DA-9366-9D54-173D6BE5E53B}"/>
              </a:ext>
            </a:extLst>
          </p:cNvPr>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28682" name="テキスト ボックス 18">
            <a:extLst>
              <a:ext uri="{FF2B5EF4-FFF2-40B4-BE49-F238E27FC236}">
                <a16:creationId xmlns:a16="http://schemas.microsoft.com/office/drawing/2014/main" id="{481CBA8C-704D-0A19-D840-38AAA2449C8A}"/>
              </a:ext>
            </a:extLst>
          </p:cNvPr>
          <p:cNvSpPr txBox="1">
            <a:spLocks noChangeArrowheads="1"/>
          </p:cNvSpPr>
          <p:nvPr/>
        </p:nvSpPr>
        <p:spPr bwMode="auto">
          <a:xfrm>
            <a:off x="82550" y="5168900"/>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latin typeface="Meiryo UI" panose="020B0604030504040204" pitchFamily="50" charset="-128"/>
                <a:ea typeface="Meiryo UI" panose="020B0604030504040204" pitchFamily="50" charset="-128"/>
              </a:rPr>
              <a:t>113.6</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
        <p:nvSpPr>
          <p:cNvPr id="4" name="テキスト ボックス 33">
            <a:extLst>
              <a:ext uri="{FF2B5EF4-FFF2-40B4-BE49-F238E27FC236}">
                <a16:creationId xmlns:a16="http://schemas.microsoft.com/office/drawing/2014/main" id="{AEEC2C0E-6DCA-B628-2089-1C38D3D80DCE}"/>
              </a:ext>
            </a:extLst>
          </p:cNvPr>
          <p:cNvSpPr>
            <a:spLocks noChangeArrowheads="1"/>
          </p:cNvSpPr>
          <p:nvPr/>
        </p:nvSpPr>
        <p:spPr bwMode="auto">
          <a:xfrm>
            <a:off x="5940152" y="5962263"/>
            <a:ext cx="32063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便益は基準年の価値に換算した現在価値額</a:t>
            </a:r>
          </a:p>
        </p:txBody>
      </p:sp>
    </p:spTree>
  </p:cSld>
  <p:clrMapOvr>
    <a:masterClrMapping/>
  </p:clrMapOvr>
</p:sld>
</file>

<file path=ppt/theme/theme1.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a:solidFill>
            <a:srgbClr val="0000FF"/>
          </a:solidFill>
        </a:ln>
      </a:spPr>
      <a:bodyPr wrap="none" lIns="0" tIns="0" rIns="0" bIns="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w="25400" cmpd="sng">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6719B8-D274-4373-94F5-534DD41650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C616D8-A8A4-489F-8FF6-ECBC7CED6FF8}">
  <ds:schemaRef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befc263f-d5c5-48f1-ab9f-a176d69fdf18"/>
    <ds:schemaRef ds:uri="http://purl.org/dc/dcmitype/"/>
    <ds:schemaRef ds:uri="http://purl.org/dc/terms/"/>
    <ds:schemaRef ds:uri="http://schemas.microsoft.com/office/infopath/2007/PartnerControls"/>
    <ds:schemaRef ds:uri="bcf4708b-2ef6-4661-96b5-8bbe7cd87450"/>
    <ds:schemaRef ds:uri="http://purl.org/dc/elements/1.1/"/>
    <ds:schemaRef ds:uri="http://schemas.microsoft.com/sharepoint/v3"/>
  </ds:schemaRefs>
</ds:datastoreItem>
</file>

<file path=customXml/itemProps3.xml><?xml version="1.0" encoding="utf-8"?>
<ds:datastoreItem xmlns:ds="http://schemas.openxmlformats.org/officeDocument/2006/customXml" ds:itemID="{BF20FF82-5D17-43AA-8820-5ECEBE6F58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27339</TotalTime>
  <Words>3442</Words>
  <Application>Microsoft Office PowerPoint</Application>
  <PresentationFormat>画面に合わせる (4:3)</PresentationFormat>
  <Paragraphs>656</Paragraphs>
  <Slides>16</Slides>
  <Notes>10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16</vt:i4>
      </vt:variant>
    </vt:vector>
  </HeadingPairs>
  <TitlesOfParts>
    <vt:vector size="26" baseType="lpstr">
      <vt:lpstr>HGPｺﾞｼｯｸE</vt:lpstr>
      <vt:lpstr>HGPｺﾞｼｯｸM</vt:lpstr>
      <vt:lpstr>HGSｺﾞｼｯｸM</vt:lpstr>
      <vt:lpstr>HG丸ｺﾞｼｯｸM-PRO</vt:lpstr>
      <vt:lpstr>Meiryo UI</vt:lpstr>
      <vt:lpstr>ＭＳ Ｐゴシック</vt:lpstr>
      <vt:lpstr>ＭＳ ゴシック</vt:lpstr>
      <vt:lpstr>Arial</vt:lpstr>
      <vt:lpstr>Calibri</vt:lpstr>
      <vt:lpstr>6_Office ​​テーマ</vt:lpstr>
      <vt:lpstr>PowerPoint プレゼンテーション</vt:lpstr>
      <vt:lpstr>１．事業概要</vt:lpstr>
      <vt:lpstr>PowerPoint プレゼンテーション</vt:lpstr>
      <vt:lpstr>PowerPoint プレゼンテーション</vt:lpstr>
      <vt:lpstr>PowerPoint プレゼンテーション</vt:lpstr>
      <vt:lpstr>２．事業の必要性等に関する視点</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３．事業の進捗の見込み、コスト縮減の工夫等</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職員端末機20年度12月調達</dc:creator>
  <cp:lastModifiedBy>越智　太一</cp:lastModifiedBy>
  <cp:revision>1774</cp:revision>
  <cp:lastPrinted>2023-10-03T01:18:47Z</cp:lastPrinted>
  <dcterms:created xsi:type="dcterms:W3CDTF">2010-08-12T04:22:25Z</dcterms:created>
  <dcterms:modified xsi:type="dcterms:W3CDTF">2023-10-25T00:51:58Z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y fmtid="{D5CDD505-2E9C-101B-9397-08002B2CF9AE}" pid="3" name="PublishingExpirationDate">
    <vt:lpwstr/>
  </property>
  <property fmtid="{D5CDD505-2E9C-101B-9397-08002B2CF9AE}" pid="4" name="PublishingStartDate">
    <vt:lpwstr/>
  </property>
  <property fmtid="{D5CDD505-2E9C-101B-9397-08002B2CF9AE}" pid="5" name="lcf76f155ced4ddcb4097134ff3c332f">
    <vt:lpwstr/>
  </property>
  <property fmtid="{D5CDD505-2E9C-101B-9397-08002B2CF9AE}" pid="6" name="TaxCatchAll">
    <vt:lpwstr/>
  </property>
  <property fmtid="{D5CDD505-2E9C-101B-9397-08002B2CF9AE}" pid="7" name="MediaServiceImageTags">
    <vt:lpwstr/>
  </property>
</Properties>
</file>