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charts/chart21.xml" ContentType="application/vnd.openxmlformats-officedocument.drawingml.chart+xml"/>
  <Override PartName="/ppt/charts/chart22.xml" ContentType="application/vnd.openxmlformats-officedocument.drawingml.chart+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charts/chart23.xml" ContentType="application/vnd.openxmlformats-officedocument.drawingml.chart+xml"/>
  <Override PartName="/ppt/charts/chart24.xml" ContentType="application/vnd.openxmlformats-officedocument.drawingml.chart+xml"/>
  <Override PartName="/ppt/notesSlides/notesSlide4.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charts/chart25.xml" ContentType="application/vnd.openxmlformats-officedocument.drawingml.chart+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charts/chart26.xml" ContentType="application/vnd.openxmlformats-officedocument.drawingml.chart+xml"/>
  <Override PartName="/ppt/charts/chart27.xml" ContentType="application/vnd.openxmlformats-officedocument.drawingml.chart+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charts/chart28.xml" ContentType="application/vnd.openxmlformats-officedocument.drawingml.chart+xml"/>
  <Override PartName="/ppt/charts/chart29.xml" ContentType="application/vnd.openxmlformats-officedocument.drawingml.chart+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charts/chart33.xml" ContentType="application/vnd.openxmlformats-officedocument.drawingml.chart+xml"/>
  <Override PartName="/ppt/charts/chart3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3"/>
  </p:notesMasterIdLst>
  <p:handoutMasterIdLst>
    <p:handoutMasterId r:id="rId74"/>
  </p:handoutMasterIdLst>
  <p:sldIdLst>
    <p:sldId id="264" r:id="rId2"/>
    <p:sldId id="278" r:id="rId3"/>
    <p:sldId id="296" r:id="rId4"/>
    <p:sldId id="299" r:id="rId5"/>
    <p:sldId id="300" r:id="rId6"/>
    <p:sldId id="298" r:id="rId7"/>
    <p:sldId id="301" r:id="rId8"/>
    <p:sldId id="281" r:id="rId9"/>
    <p:sldId id="2147483634" r:id="rId10"/>
    <p:sldId id="287" r:id="rId11"/>
    <p:sldId id="288" r:id="rId12"/>
    <p:sldId id="2147483636" r:id="rId13"/>
    <p:sldId id="2147483637" r:id="rId14"/>
    <p:sldId id="289" r:id="rId15"/>
    <p:sldId id="285" r:id="rId16"/>
    <p:sldId id="314" r:id="rId17"/>
    <p:sldId id="302" r:id="rId18"/>
    <p:sldId id="297" r:id="rId19"/>
    <p:sldId id="311" r:id="rId20"/>
    <p:sldId id="312" r:id="rId21"/>
    <p:sldId id="313" r:id="rId22"/>
    <p:sldId id="303" r:id="rId23"/>
    <p:sldId id="2147483629" r:id="rId24"/>
    <p:sldId id="304" r:id="rId25"/>
    <p:sldId id="272" r:id="rId26"/>
    <p:sldId id="295" r:id="rId27"/>
    <p:sldId id="273" r:id="rId28"/>
    <p:sldId id="2147483633" r:id="rId29"/>
    <p:sldId id="276" r:id="rId30"/>
    <p:sldId id="279" r:id="rId31"/>
    <p:sldId id="280" r:id="rId32"/>
    <p:sldId id="282" r:id="rId33"/>
    <p:sldId id="283" r:id="rId34"/>
    <p:sldId id="2147483642" r:id="rId35"/>
    <p:sldId id="286" r:id="rId36"/>
    <p:sldId id="275" r:id="rId37"/>
    <p:sldId id="260" r:id="rId38"/>
    <p:sldId id="2147483644" r:id="rId39"/>
    <p:sldId id="256" r:id="rId40"/>
    <p:sldId id="290" r:id="rId41"/>
    <p:sldId id="257" r:id="rId42"/>
    <p:sldId id="259" r:id="rId43"/>
    <p:sldId id="2147483645" r:id="rId44"/>
    <p:sldId id="258" r:id="rId45"/>
    <p:sldId id="261" r:id="rId46"/>
    <p:sldId id="262" r:id="rId47"/>
    <p:sldId id="266" r:id="rId48"/>
    <p:sldId id="291" r:id="rId49"/>
    <p:sldId id="267" r:id="rId50"/>
    <p:sldId id="292" r:id="rId51"/>
    <p:sldId id="268" r:id="rId52"/>
    <p:sldId id="293" r:id="rId53"/>
    <p:sldId id="270" r:id="rId54"/>
    <p:sldId id="274" r:id="rId55"/>
    <p:sldId id="2147483646" r:id="rId56"/>
    <p:sldId id="2147483647" r:id="rId57"/>
    <p:sldId id="277" r:id="rId58"/>
    <p:sldId id="271" r:id="rId59"/>
    <p:sldId id="320" r:id="rId60"/>
    <p:sldId id="284" r:id="rId61"/>
    <p:sldId id="316" r:id="rId62"/>
    <p:sldId id="294" r:id="rId63"/>
    <p:sldId id="317" r:id="rId64"/>
    <p:sldId id="318" r:id="rId65"/>
    <p:sldId id="305" r:id="rId66"/>
    <p:sldId id="306" r:id="rId67"/>
    <p:sldId id="307" r:id="rId68"/>
    <p:sldId id="308" r:id="rId69"/>
    <p:sldId id="309" r:id="rId70"/>
    <p:sldId id="323" r:id="rId71"/>
    <p:sldId id="324" r:id="rId72"/>
  </p:sldIdLst>
  <p:sldSz cx="12192000" cy="6858000"/>
  <p:notesSz cx="7104063" cy="10234613"/>
  <p:custDataLst>
    <p:tags r:id="rId7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3521" userDrawn="1">
          <p15:clr>
            <a:srgbClr val="A4A3A4"/>
          </p15:clr>
        </p15:guide>
        <p15:guide id="5" orient="horz" pos="1049" userDrawn="1">
          <p15:clr>
            <a:srgbClr val="A4A3A4"/>
          </p15:clr>
        </p15:guide>
        <p15:guide id="6" pos="3840" userDrawn="1">
          <p15:clr>
            <a:srgbClr val="A4A3A4"/>
          </p15:clr>
        </p15:guide>
        <p15:guide id="7"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5F4"/>
    <a:srgbClr val="90ABE8"/>
    <a:srgbClr val="D9D9D9"/>
    <a:srgbClr val="B9B9B9"/>
    <a:srgbClr val="5881DD"/>
    <a:srgbClr val="ED8B00"/>
    <a:srgbClr val="FDEDF0"/>
    <a:srgbClr val="F2F5FC"/>
    <a:srgbClr val="EDEFF3"/>
    <a:srgbClr val="FBD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10" autoAdjust="0"/>
    <p:restoredTop sz="97300" autoAdjust="0"/>
  </p:normalViewPr>
  <p:slideViewPr>
    <p:cSldViewPr snapToGrid="0">
      <p:cViewPr varScale="1">
        <p:scale>
          <a:sx n="113" d="100"/>
          <a:sy n="113" d="100"/>
        </p:scale>
        <p:origin x="720" y="84"/>
      </p:cViewPr>
      <p:guideLst>
        <p:guide orient="horz" pos="3521"/>
        <p:guide orient="horz" pos="1049"/>
        <p:guide pos="3840"/>
        <p:guide pos="3817"/>
      </p:guideLst>
    </p:cSldViewPr>
  </p:slideViewPr>
  <p:notesTextViewPr>
    <p:cViewPr>
      <p:scale>
        <a:sx n="1" d="1"/>
        <a:sy n="1" d="1"/>
      </p:scale>
      <p:origin x="0" y="0"/>
    </p:cViewPr>
  </p:notesTextViewPr>
  <p:sorterViewPr>
    <p:cViewPr varScale="1">
      <p:scale>
        <a:sx n="100" d="100"/>
        <a:sy n="100" d="100"/>
      </p:scale>
      <p:origin x="0" y="-4104"/>
    </p:cViewPr>
  </p:sorterViewPr>
  <p:notesViewPr>
    <p:cSldViewPr snapToGrid="0">
      <p:cViewPr varScale="1">
        <p:scale>
          <a:sx n="90" d="100"/>
          <a:sy n="90" d="100"/>
        </p:scale>
        <p:origin x="331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01880877742948E-2"/>
          <c:y val="3.2601880877742948E-2"/>
          <c:w val="0.93479623824451408"/>
          <c:h val="0.93479623824451408"/>
        </c:manualLayout>
      </c:layout>
      <c:doughnutChart>
        <c:varyColors val="0"/>
        <c:ser>
          <c:idx val="0"/>
          <c:order val="0"/>
          <c:dPt>
            <c:idx val="0"/>
            <c:bubble3D val="0"/>
            <c:spPr>
              <a:solidFill>
                <a:srgbClr val="D0D0CE"/>
              </a:solidFill>
              <a:ln>
                <a:noFill/>
              </a:ln>
            </c:spPr>
            <c:extLst>
              <c:ext xmlns:c16="http://schemas.microsoft.com/office/drawing/2014/chart" uri="{C3380CC4-5D6E-409C-BE32-E72D297353CC}">
                <c16:uniqueId val="{00000000-2B8A-46DC-B909-4C77DCFFF667}"/>
              </c:ext>
            </c:extLst>
          </c:dPt>
          <c:dPt>
            <c:idx val="1"/>
            <c:bubble3D val="0"/>
            <c:spPr>
              <a:solidFill>
                <a:srgbClr val="75787B"/>
              </a:solidFill>
              <a:ln>
                <a:noFill/>
              </a:ln>
            </c:spPr>
            <c:extLst>
              <c:ext xmlns:c16="http://schemas.microsoft.com/office/drawing/2014/chart" uri="{C3380CC4-5D6E-409C-BE32-E72D297353CC}">
                <c16:uniqueId val="{00000001-2B8A-46DC-B909-4C77DCFFF667}"/>
              </c:ext>
            </c:extLst>
          </c:dPt>
          <c:val>
            <c:numRef>
              <c:f>Sheet1!$A$1:$A$2</c:f>
              <c:numCache>
                <c:formatCode>General</c:formatCode>
                <c:ptCount val="2"/>
                <c:pt idx="0">
                  <c:v>57.446808510638292</c:v>
                </c:pt>
                <c:pt idx="1">
                  <c:v>42.553191489361701</c:v>
                </c:pt>
              </c:numCache>
            </c:numRef>
          </c:val>
          <c:extLst>
            <c:ext xmlns:c16="http://schemas.microsoft.com/office/drawing/2014/chart" uri="{C3380CC4-5D6E-409C-BE32-E72D297353CC}">
              <c16:uniqueId val="{00000002-2B8A-46DC-B909-4C77DCFFF667}"/>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22448979591837"/>
          <c:y val="6.6597653554175296E-2"/>
          <c:w val="0.71673469387755107"/>
          <c:h val="0.86680469289164941"/>
        </c:manualLayout>
      </c:layout>
      <c:barChart>
        <c:barDir val="bar"/>
        <c:grouping val="stacked"/>
        <c:varyColors val="0"/>
        <c:ser>
          <c:idx val="0"/>
          <c:order val="0"/>
          <c:spPr>
            <a:solidFill>
              <a:schemeClr val="bg2"/>
            </a:solidFill>
            <a:ln>
              <a:noFill/>
            </a:ln>
          </c:spPr>
          <c:invertIfNegative val="0"/>
          <c:dPt>
            <c:idx val="3"/>
            <c:invertIfNegative val="0"/>
            <c:bubble3D val="0"/>
            <c:spPr>
              <a:solidFill>
                <a:srgbClr val="000000"/>
              </a:solidFill>
              <a:ln>
                <a:noFill/>
              </a:ln>
            </c:spPr>
            <c:extLst>
              <c:ext xmlns:c16="http://schemas.microsoft.com/office/drawing/2014/chart" uri="{C3380CC4-5D6E-409C-BE32-E72D297353CC}">
                <c16:uniqueId val="{00000000-614B-44E8-BD6C-88AA350E7661}"/>
              </c:ext>
            </c:extLst>
          </c:dPt>
          <c:dLbls>
            <c:dLbl>
              <c:idx val="0"/>
              <c:layout>
                <c:manualLayout>
                  <c:x val="0.15510204081632653"/>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14B-44E8-BD6C-88AA350E7661}"/>
                </c:ext>
              </c:extLst>
            </c:dLbl>
            <c:dLbl>
              <c:idx val="1"/>
              <c:layout>
                <c:manualLayout>
                  <c:x val="0.10693877551020409"/>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14B-44E8-BD6C-88AA350E7661}"/>
                </c:ext>
              </c:extLst>
            </c:dLbl>
            <c:dLbl>
              <c:idx val="2"/>
              <c:layout>
                <c:manualLayout>
                  <c:x val="0.30612244897959184"/>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14B-44E8-BD6C-88AA350E7661}"/>
                </c:ext>
              </c:extLst>
            </c:dLbl>
            <c:dLbl>
              <c:idx val="3"/>
              <c:layout>
                <c:manualLayout>
                  <c:x val="0.40163265306122448"/>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14B-44E8-BD6C-88AA350E7661}"/>
                </c:ext>
              </c:extLst>
            </c:dLbl>
            <c:dLbl>
              <c:idx val="4"/>
              <c:layout>
                <c:manualLayout>
                  <c:x val="0.31755102040816324"/>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14B-44E8-BD6C-88AA350E7661}"/>
                </c:ext>
              </c:extLst>
            </c:dLbl>
            <c:dLbl>
              <c:idx val="5"/>
              <c:layout>
                <c:manualLayout>
                  <c:x val="0.11918367346938775"/>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14B-44E8-BD6C-88AA350E7661}"/>
                </c:ext>
              </c:extLst>
            </c:dLbl>
            <c:dLbl>
              <c:idx val="6"/>
              <c:layout>
                <c:manualLayout>
                  <c:x val="7.1020408163265311E-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614B-44E8-BD6C-88AA350E7661}"/>
                </c:ext>
              </c:extLst>
            </c:dLbl>
            <c:dLbl>
              <c:idx val="7"/>
              <c:layout>
                <c:manualLayout>
                  <c:x val="0.10693877551020409"/>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14B-44E8-BD6C-88AA350E766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Sheet1!$A$1:$H$1</c:f>
              <c:numCache>
                <c:formatCode>General</c:formatCode>
                <c:ptCount val="8"/>
                <c:pt idx="0">
                  <c:v>8</c:v>
                </c:pt>
                <c:pt idx="1">
                  <c:v>4</c:v>
                </c:pt>
                <c:pt idx="2">
                  <c:v>18</c:v>
                </c:pt>
                <c:pt idx="3">
                  <c:v>26</c:v>
                </c:pt>
                <c:pt idx="4">
                  <c:v>19</c:v>
                </c:pt>
                <c:pt idx="5">
                  <c:v>5</c:v>
                </c:pt>
                <c:pt idx="6">
                  <c:v>1</c:v>
                </c:pt>
                <c:pt idx="7">
                  <c:v>4</c:v>
                </c:pt>
              </c:numCache>
            </c:numRef>
          </c:val>
          <c:extLst>
            <c:ext xmlns:c16="http://schemas.microsoft.com/office/drawing/2014/chart" uri="{C3380CC4-5D6E-409C-BE32-E72D297353CC}">
              <c16:uniqueId val="{00000008-614B-44E8-BD6C-88AA350E7661}"/>
            </c:ext>
          </c:extLst>
        </c:ser>
        <c:dLbls>
          <c:showLegendKey val="0"/>
          <c:showVal val="0"/>
          <c:showCatName val="0"/>
          <c:showSerName val="0"/>
          <c:showPercent val="0"/>
          <c:showBubbleSize val="0"/>
        </c:dLbls>
        <c:gapWidth val="80"/>
        <c:overlap val="100"/>
        <c:axId val="993064703"/>
        <c:axId val="1"/>
      </c:barChart>
      <c:catAx>
        <c:axId val="993064703"/>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30"/>
          <c:min val="0"/>
        </c:scaling>
        <c:delete val="0"/>
        <c:axPos val="t"/>
        <c:majorGridlines>
          <c:spPr>
            <a:ln>
              <a:noFill/>
            </a:ln>
          </c:spPr>
        </c:majorGridlines>
        <c:numFmt formatCode="General" sourceLinked="1"/>
        <c:majorTickMark val="none"/>
        <c:minorTickMark val="none"/>
        <c:tickLblPos val="none"/>
        <c:spPr>
          <a:ln>
            <a:noFill/>
          </a:ln>
        </c:spPr>
        <c:crossAx val="993064703"/>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34693877551021"/>
          <c:y val="6.6597653554175296E-2"/>
          <c:w val="0.61795918367346936"/>
          <c:h val="0.86680469289164941"/>
        </c:manualLayout>
      </c:layout>
      <c:barChart>
        <c:barDir val="bar"/>
        <c:grouping val="stacked"/>
        <c:varyColors val="0"/>
        <c:ser>
          <c:idx val="0"/>
          <c:order val="0"/>
          <c:spPr>
            <a:solidFill>
              <a:schemeClr val="bg2"/>
            </a:solidFill>
            <a:ln>
              <a:noFill/>
            </a:ln>
          </c:spPr>
          <c:invertIfNegative val="0"/>
          <c:dPt>
            <c:idx val="1"/>
            <c:invertIfNegative val="0"/>
            <c:bubble3D val="0"/>
            <c:spPr>
              <a:solidFill>
                <a:srgbClr val="000000"/>
              </a:solidFill>
              <a:ln>
                <a:noFill/>
              </a:ln>
            </c:spPr>
            <c:extLst>
              <c:ext xmlns:c16="http://schemas.microsoft.com/office/drawing/2014/chart" uri="{C3380CC4-5D6E-409C-BE32-E72D297353CC}">
                <c16:uniqueId val="{00000000-F53A-4E7F-8735-563481ECC560}"/>
              </c:ext>
            </c:extLst>
          </c:dPt>
          <c:dLbls>
            <c:dLbl>
              <c:idx val="0"/>
              <c:layout>
                <c:manualLayout>
                  <c:x val="0.3559183673469387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53A-4E7F-8735-563481ECC560}"/>
                </c:ext>
              </c:extLst>
            </c:dLbl>
            <c:dLbl>
              <c:idx val="1"/>
              <c:layout>
                <c:manualLayout>
                  <c:x val="0.39346938775510204"/>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3A-4E7F-8735-563481ECC560}"/>
                </c:ext>
              </c:extLst>
            </c:dLbl>
            <c:dLbl>
              <c:idx val="2"/>
              <c:layout>
                <c:manualLayout>
                  <c:x val="0.17142857142857143"/>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53A-4E7F-8735-563481ECC560}"/>
                </c:ext>
              </c:extLst>
            </c:dLbl>
            <c:dLbl>
              <c:idx val="3"/>
              <c:layout>
                <c:manualLayout>
                  <c:x val="0.22040816326530613"/>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53A-4E7F-8735-563481ECC560}"/>
                </c:ext>
              </c:extLst>
            </c:dLbl>
            <c:dLbl>
              <c:idx val="4"/>
              <c:layout>
                <c:manualLayout>
                  <c:x val="0.17142857142857143"/>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53A-4E7F-8735-563481ECC560}"/>
                </c:ext>
              </c:extLst>
            </c:dLbl>
            <c:dLbl>
              <c:idx val="5"/>
              <c:layout>
                <c:manualLayout>
                  <c:x val="0.15918367346938775"/>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F53A-4E7F-8735-563481ECC56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43</c:v>
                </c:pt>
                <c:pt idx="1">
                  <c:v>49</c:v>
                </c:pt>
                <c:pt idx="2">
                  <c:v>13</c:v>
                </c:pt>
                <c:pt idx="3">
                  <c:v>21</c:v>
                </c:pt>
                <c:pt idx="4">
                  <c:v>13</c:v>
                </c:pt>
                <c:pt idx="5">
                  <c:v>11</c:v>
                </c:pt>
              </c:numCache>
            </c:numRef>
          </c:val>
          <c:extLst>
            <c:ext xmlns:c16="http://schemas.microsoft.com/office/drawing/2014/chart" uri="{C3380CC4-5D6E-409C-BE32-E72D297353CC}">
              <c16:uniqueId val="{00000006-F53A-4E7F-8735-563481ECC560}"/>
            </c:ext>
          </c:extLst>
        </c:ser>
        <c:dLbls>
          <c:showLegendKey val="0"/>
          <c:showVal val="0"/>
          <c:showCatName val="0"/>
          <c:showSerName val="0"/>
          <c:showPercent val="0"/>
          <c:showBubbleSize val="0"/>
        </c:dLbls>
        <c:gapWidth val="80"/>
        <c:overlap val="100"/>
        <c:axId val="1640387280"/>
        <c:axId val="1"/>
      </c:barChart>
      <c:catAx>
        <c:axId val="1640387280"/>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50"/>
          <c:min val="0"/>
        </c:scaling>
        <c:delete val="0"/>
        <c:axPos val="t"/>
        <c:majorGridlines>
          <c:spPr>
            <a:ln>
              <a:noFill/>
            </a:ln>
          </c:spPr>
        </c:majorGridlines>
        <c:numFmt formatCode="General" sourceLinked="1"/>
        <c:majorTickMark val="none"/>
        <c:minorTickMark val="none"/>
        <c:tickLblPos val="none"/>
        <c:spPr>
          <a:ln>
            <a:noFill/>
          </a:ln>
        </c:spPr>
        <c:crossAx val="1640387280"/>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857142857142858"/>
          <c:y val="6.6597653554175296E-2"/>
          <c:w val="0.61795918367346936"/>
          <c:h val="0.86680469289164941"/>
        </c:manualLayout>
      </c:layout>
      <c:barChart>
        <c:barDir val="bar"/>
        <c:grouping val="stacked"/>
        <c:varyColors val="0"/>
        <c:ser>
          <c:idx val="0"/>
          <c:order val="0"/>
          <c:spPr>
            <a:solidFill>
              <a:schemeClr val="bg2"/>
            </a:solid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00-56A0-4149-BD26-5D0EDCA515BC}"/>
              </c:ext>
            </c:extLst>
          </c:dPt>
          <c:dLbls>
            <c:dLbl>
              <c:idx val="0"/>
              <c:layout>
                <c:manualLayout>
                  <c:x val="0.3746938775510204"/>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6A0-4149-BD26-5D0EDCA515BC}"/>
                </c:ext>
              </c:extLst>
            </c:dLbl>
            <c:dLbl>
              <c:idx val="1"/>
              <c:layout>
                <c:manualLayout>
                  <c:x val="0.3444897959183673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6A0-4149-BD26-5D0EDCA515BC}"/>
                </c:ext>
              </c:extLst>
            </c:dLbl>
            <c:dLbl>
              <c:idx val="2"/>
              <c:layout>
                <c:manualLayout>
                  <c:x val="0.27591836734693875"/>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6A0-4149-BD26-5D0EDCA515BC}"/>
                </c:ext>
              </c:extLst>
            </c:dLbl>
            <c:dLbl>
              <c:idx val="3"/>
              <c:layout>
                <c:manualLayout>
                  <c:x val="0.15183673469387754"/>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6A0-4149-BD26-5D0EDCA515BC}"/>
                </c:ext>
              </c:extLst>
            </c:dLbl>
            <c:dLbl>
              <c:idx val="4"/>
              <c:layout>
                <c:manualLayout>
                  <c:x val="0.1085714285714285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6A0-4149-BD26-5D0EDCA515BC}"/>
                </c:ext>
              </c:extLst>
            </c:dLbl>
            <c:dLbl>
              <c:idx val="5"/>
              <c:layout>
                <c:manualLayout>
                  <c:x val="0.15183673469387754"/>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6A0-4149-BD26-5D0EDCA515B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46</c:v>
                </c:pt>
                <c:pt idx="1">
                  <c:v>41</c:v>
                </c:pt>
                <c:pt idx="2">
                  <c:v>30</c:v>
                </c:pt>
                <c:pt idx="3">
                  <c:v>10</c:v>
                </c:pt>
                <c:pt idx="4">
                  <c:v>8</c:v>
                </c:pt>
                <c:pt idx="5">
                  <c:v>10</c:v>
                </c:pt>
              </c:numCache>
            </c:numRef>
          </c:val>
          <c:extLst>
            <c:ext xmlns:c16="http://schemas.microsoft.com/office/drawing/2014/chart" uri="{C3380CC4-5D6E-409C-BE32-E72D297353CC}">
              <c16:uniqueId val="{00000006-56A0-4149-BD26-5D0EDCA515BC}"/>
            </c:ext>
          </c:extLst>
        </c:ser>
        <c:dLbls>
          <c:showLegendKey val="0"/>
          <c:showVal val="0"/>
          <c:showCatName val="0"/>
          <c:showSerName val="0"/>
          <c:showPercent val="0"/>
          <c:showBubbleSize val="0"/>
        </c:dLbls>
        <c:gapWidth val="80"/>
        <c:overlap val="100"/>
        <c:axId val="1037739792"/>
        <c:axId val="1"/>
      </c:barChart>
      <c:catAx>
        <c:axId val="1037739792"/>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50"/>
          <c:min val="0"/>
        </c:scaling>
        <c:delete val="0"/>
        <c:axPos val="t"/>
        <c:majorGridlines>
          <c:spPr>
            <a:ln>
              <a:noFill/>
            </a:ln>
          </c:spPr>
        </c:majorGridlines>
        <c:numFmt formatCode="General" sourceLinked="1"/>
        <c:majorTickMark val="none"/>
        <c:minorTickMark val="none"/>
        <c:tickLblPos val="none"/>
        <c:spPr>
          <a:ln>
            <a:noFill/>
          </a:ln>
        </c:spPr>
        <c:crossAx val="1037739792"/>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102040816326529"/>
          <c:y val="6.6597653554175296E-2"/>
          <c:w val="0.61795918367346936"/>
          <c:h val="0.86680469289164941"/>
        </c:manualLayout>
      </c:layout>
      <c:barChart>
        <c:barDir val="bar"/>
        <c:grouping val="stacked"/>
        <c:varyColors val="0"/>
        <c:ser>
          <c:idx val="0"/>
          <c:order val="0"/>
          <c:spPr>
            <a:solidFill>
              <a:schemeClr val="bg2"/>
            </a:solidFill>
            <a:ln>
              <a:noFill/>
            </a:ln>
          </c:spPr>
          <c:invertIfNegative val="0"/>
          <c:dPt>
            <c:idx val="1"/>
            <c:invertIfNegative val="0"/>
            <c:bubble3D val="0"/>
            <c:spPr>
              <a:solidFill>
                <a:srgbClr val="000000"/>
              </a:solidFill>
              <a:ln>
                <a:noFill/>
              </a:ln>
            </c:spPr>
            <c:extLst>
              <c:ext xmlns:c16="http://schemas.microsoft.com/office/drawing/2014/chart" uri="{C3380CC4-5D6E-409C-BE32-E72D297353CC}">
                <c16:uniqueId val="{00000000-FF66-4066-A2F3-160239FCF43C}"/>
              </c:ext>
            </c:extLst>
          </c:dPt>
          <c:dLbls>
            <c:dLbl>
              <c:idx val="0"/>
              <c:layout>
                <c:manualLayout>
                  <c:x val="0.17551020408163265"/>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F66-4066-A2F3-160239FCF43C}"/>
                </c:ext>
              </c:extLst>
            </c:dLbl>
            <c:dLbl>
              <c:idx val="1"/>
              <c:layout>
                <c:manualLayout>
                  <c:x val="0.3991836734693877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F66-4066-A2F3-160239FCF43C}"/>
                </c:ext>
              </c:extLst>
            </c:dLbl>
            <c:dLbl>
              <c:idx val="2"/>
              <c:layout>
                <c:manualLayout>
                  <c:x val="0.33061224489795921"/>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F66-4066-A2F3-160239FCF43C}"/>
                </c:ext>
              </c:extLst>
            </c:dLbl>
            <c:dLbl>
              <c:idx val="3"/>
              <c:layout>
                <c:manualLayout>
                  <c:x val="7.5102040816326529E-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F66-4066-A2F3-160239FCF43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11</c:v>
                </c:pt>
                <c:pt idx="1">
                  <c:v>40</c:v>
                </c:pt>
                <c:pt idx="2">
                  <c:v>31</c:v>
                </c:pt>
                <c:pt idx="3">
                  <c:v>2</c:v>
                </c:pt>
              </c:numCache>
            </c:numRef>
          </c:val>
          <c:extLst>
            <c:ext xmlns:c16="http://schemas.microsoft.com/office/drawing/2014/chart" uri="{C3380CC4-5D6E-409C-BE32-E72D297353CC}">
              <c16:uniqueId val="{00000004-FF66-4066-A2F3-160239FCF43C}"/>
            </c:ext>
          </c:extLst>
        </c:ser>
        <c:dLbls>
          <c:showLegendKey val="0"/>
          <c:showVal val="0"/>
          <c:showCatName val="0"/>
          <c:showSerName val="0"/>
          <c:showPercent val="0"/>
          <c:showBubbleSize val="0"/>
        </c:dLbls>
        <c:gapWidth val="80"/>
        <c:overlap val="100"/>
        <c:axId val="1640436880"/>
        <c:axId val="1"/>
      </c:barChart>
      <c:catAx>
        <c:axId val="1640436880"/>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40"/>
          <c:min val="0"/>
        </c:scaling>
        <c:delete val="0"/>
        <c:axPos val="t"/>
        <c:majorGridlines>
          <c:spPr>
            <a:ln>
              <a:noFill/>
            </a:ln>
          </c:spPr>
        </c:majorGridlines>
        <c:numFmt formatCode="General" sourceLinked="1"/>
        <c:majorTickMark val="none"/>
        <c:minorTickMark val="none"/>
        <c:tickLblPos val="none"/>
        <c:spPr>
          <a:ln>
            <a:noFill/>
          </a:ln>
        </c:spPr>
        <c:crossAx val="1640436880"/>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75510204081632E-2"/>
          <c:y val="6.6597653554175296E-2"/>
          <c:w val="0.84163265306122448"/>
          <c:h val="0.86680469289164941"/>
        </c:manualLayout>
      </c:layout>
      <c:barChart>
        <c:barDir val="bar"/>
        <c:grouping val="stacked"/>
        <c:varyColors val="0"/>
        <c:ser>
          <c:idx val="0"/>
          <c:order val="0"/>
          <c:spPr>
            <a:solidFill>
              <a:schemeClr val="bg2"/>
            </a:solid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00-FD04-4069-987E-30ACE7050581}"/>
              </c:ext>
            </c:extLst>
          </c:dPt>
          <c:dLbls>
            <c:dLbl>
              <c:idx val="0"/>
              <c:layout>
                <c:manualLayout>
                  <c:x val="0.4555102040816326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D04-4069-987E-30ACE7050581}"/>
                </c:ext>
              </c:extLst>
            </c:dLbl>
            <c:dLbl>
              <c:idx val="1"/>
              <c:layout>
                <c:manualLayout>
                  <c:x val="0.1583673469387755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FD04-4069-987E-30ACE7050581}"/>
                </c:ext>
              </c:extLst>
            </c:dLbl>
            <c:dLbl>
              <c:idx val="2"/>
              <c:layout>
                <c:manualLayout>
                  <c:x val="0.25877551020408163"/>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D04-4069-987E-30ACE7050581}"/>
                </c:ext>
              </c:extLst>
            </c:dLbl>
            <c:dLbl>
              <c:idx val="3"/>
              <c:layout>
                <c:manualLayout>
                  <c:x val="0.25877551020408163"/>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FD04-4069-987E-30ACE705058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26</c:v>
                </c:pt>
                <c:pt idx="1">
                  <c:v>7</c:v>
                </c:pt>
                <c:pt idx="2">
                  <c:v>12</c:v>
                </c:pt>
                <c:pt idx="3">
                  <c:v>12</c:v>
                </c:pt>
              </c:numCache>
            </c:numRef>
          </c:val>
          <c:extLst>
            <c:ext xmlns:c16="http://schemas.microsoft.com/office/drawing/2014/chart" uri="{C3380CC4-5D6E-409C-BE32-E72D297353CC}">
              <c16:uniqueId val="{00000004-FD04-4069-987E-30ACE7050581}"/>
            </c:ext>
          </c:extLst>
        </c:ser>
        <c:dLbls>
          <c:showLegendKey val="0"/>
          <c:showVal val="0"/>
          <c:showCatName val="0"/>
          <c:showSerName val="0"/>
          <c:showPercent val="0"/>
          <c:showBubbleSize val="0"/>
        </c:dLbls>
        <c:gapWidth val="80"/>
        <c:overlap val="100"/>
        <c:axId val="1640448880"/>
        <c:axId val="1"/>
      </c:barChart>
      <c:catAx>
        <c:axId val="1640448880"/>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30"/>
          <c:min val="0"/>
        </c:scaling>
        <c:delete val="0"/>
        <c:axPos val="t"/>
        <c:majorGridlines>
          <c:spPr>
            <a:ln>
              <a:noFill/>
            </a:ln>
          </c:spPr>
        </c:majorGridlines>
        <c:numFmt formatCode="General" sourceLinked="1"/>
        <c:majorTickMark val="none"/>
        <c:minorTickMark val="none"/>
        <c:tickLblPos val="none"/>
        <c:spPr>
          <a:ln>
            <a:noFill/>
          </a:ln>
        </c:spPr>
        <c:crossAx val="1640448880"/>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469387755102041"/>
          <c:y val="6.6597653554175296E-2"/>
          <c:w val="0.67428571428571427"/>
          <c:h val="0.86680469289164941"/>
        </c:manualLayout>
      </c:layout>
      <c:barChart>
        <c:barDir val="bar"/>
        <c:grouping val="stacked"/>
        <c:varyColors val="0"/>
        <c:ser>
          <c:idx val="0"/>
          <c:order val="0"/>
          <c:spPr>
            <a:solidFill>
              <a:schemeClr val="bg2"/>
            </a:solid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00-11C1-4FCB-8A76-DF733D9B0645}"/>
              </c:ext>
            </c:extLst>
          </c:dPt>
          <c:dLbls>
            <c:dLbl>
              <c:idx val="0"/>
              <c:layout>
                <c:manualLayout>
                  <c:x val="0.3885714285714285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1C1-4FCB-8A76-DF733D9B0645}"/>
                </c:ext>
              </c:extLst>
            </c:dLbl>
            <c:dLbl>
              <c:idx val="1"/>
              <c:layout>
                <c:manualLayout>
                  <c:x val="0.29795918367346941"/>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1C1-4FCB-8A76-DF733D9B0645}"/>
                </c:ext>
              </c:extLst>
            </c:dLbl>
            <c:dLbl>
              <c:idx val="2"/>
              <c:layout>
                <c:manualLayout>
                  <c:x val="7.591836734693877E-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1C1-4FCB-8A76-DF733D9B0645}"/>
                </c:ext>
              </c:extLst>
            </c:dLbl>
            <c:dLbl>
              <c:idx val="3"/>
              <c:layout>
                <c:manualLayout>
                  <c:x val="0.15755102040816327"/>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1C1-4FCB-8A76-DF733D9B0645}"/>
                </c:ext>
              </c:extLst>
            </c:dLbl>
            <c:dLbl>
              <c:idx val="4"/>
              <c:layout>
                <c:manualLayout>
                  <c:x val="0.17551020408163265"/>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1C1-4FCB-8A76-DF733D9B064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53</c:v>
                </c:pt>
                <c:pt idx="1">
                  <c:v>37</c:v>
                </c:pt>
                <c:pt idx="2">
                  <c:v>3</c:v>
                </c:pt>
                <c:pt idx="3">
                  <c:v>12</c:v>
                </c:pt>
                <c:pt idx="4">
                  <c:v>15</c:v>
                </c:pt>
              </c:numCache>
            </c:numRef>
          </c:val>
          <c:extLst>
            <c:ext xmlns:c16="http://schemas.microsoft.com/office/drawing/2014/chart" uri="{C3380CC4-5D6E-409C-BE32-E72D297353CC}">
              <c16:uniqueId val="{00000005-11C1-4FCB-8A76-DF733D9B0645}"/>
            </c:ext>
          </c:extLst>
        </c:ser>
        <c:dLbls>
          <c:showLegendKey val="0"/>
          <c:showVal val="0"/>
          <c:showCatName val="0"/>
          <c:showSerName val="0"/>
          <c:showPercent val="0"/>
          <c:showBubbleSize val="0"/>
        </c:dLbls>
        <c:gapWidth val="80"/>
        <c:overlap val="100"/>
        <c:axId val="1640444560"/>
        <c:axId val="1"/>
      </c:barChart>
      <c:catAx>
        <c:axId val="1640444560"/>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60"/>
          <c:min val="0"/>
        </c:scaling>
        <c:delete val="0"/>
        <c:axPos val="t"/>
        <c:majorGridlines>
          <c:spPr>
            <a:ln>
              <a:noFill/>
            </a:ln>
          </c:spPr>
        </c:majorGridlines>
        <c:numFmt formatCode="General" sourceLinked="1"/>
        <c:majorTickMark val="none"/>
        <c:minorTickMark val="none"/>
        <c:tickLblPos val="none"/>
        <c:spPr>
          <a:ln>
            <a:noFill/>
          </a:ln>
        </c:spPr>
        <c:crossAx val="1640444560"/>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91836734693878"/>
          <c:y val="6.6597653554175296E-2"/>
          <c:w val="0.67428571428571427"/>
          <c:h val="0.86680469289164941"/>
        </c:manualLayout>
      </c:layout>
      <c:barChart>
        <c:barDir val="bar"/>
        <c:grouping val="stacked"/>
        <c:varyColors val="0"/>
        <c:ser>
          <c:idx val="0"/>
          <c:order val="0"/>
          <c:spPr>
            <a:solidFill>
              <a:schemeClr val="bg2"/>
            </a:solid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00-B842-4647-A600-1A07F1075F47}"/>
              </c:ext>
            </c:extLst>
          </c:dPt>
          <c:dLbls>
            <c:dLbl>
              <c:idx val="0"/>
              <c:layout>
                <c:manualLayout>
                  <c:x val="0.407346938775510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842-4647-A600-1A07F1075F47}"/>
                </c:ext>
              </c:extLst>
            </c:dLbl>
            <c:dLbl>
              <c:idx val="1"/>
              <c:layout>
                <c:manualLayout>
                  <c:x val="0.34693877551020408"/>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842-4647-A600-1A07F1075F47}"/>
                </c:ext>
              </c:extLst>
            </c:dLbl>
            <c:dLbl>
              <c:idx val="2"/>
              <c:layout>
                <c:manualLayout>
                  <c:x val="0.2187755102040816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842-4647-A600-1A07F1075F47}"/>
                </c:ext>
              </c:extLst>
            </c:dLbl>
            <c:dLbl>
              <c:idx val="3"/>
              <c:layout>
                <c:manualLayout>
                  <c:x val="0.2187755102040816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842-4647-A600-1A07F1075F47}"/>
                </c:ext>
              </c:extLst>
            </c:dLbl>
            <c:dLbl>
              <c:idx val="4"/>
              <c:layout>
                <c:manualLayout>
                  <c:x val="9.9591836734693878E-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842-4647-A600-1A07F1075F47}"/>
                </c:ext>
              </c:extLst>
            </c:dLbl>
            <c:dLbl>
              <c:idx val="5"/>
              <c:layout>
                <c:manualLayout>
                  <c:x val="0.19183673469387755"/>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842-4647-A600-1A07F1075F47}"/>
                </c:ext>
              </c:extLst>
            </c:dLbl>
            <c:dLbl>
              <c:idx val="6"/>
              <c:layout>
                <c:manualLayout>
                  <c:x val="8.6530612244897956E-2"/>
                  <c:y val="1.0351966873706005E-3"/>
                </c:manualLayout>
              </c:layout>
              <c:numFmt formatCode="#,##0;&quot;-&quot;#,##0"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842-4647-A600-1A07F1075F4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Sheet1!$A$1:$G$1</c:f>
              <c:numCache>
                <c:formatCode>General</c:formatCode>
                <c:ptCount val="7"/>
                <c:pt idx="0">
                  <c:v>47</c:v>
                </c:pt>
                <c:pt idx="1">
                  <c:v>38</c:v>
                </c:pt>
                <c:pt idx="2">
                  <c:v>19</c:v>
                </c:pt>
                <c:pt idx="3">
                  <c:v>19</c:v>
                </c:pt>
                <c:pt idx="4">
                  <c:v>6</c:v>
                </c:pt>
                <c:pt idx="5">
                  <c:v>15</c:v>
                </c:pt>
                <c:pt idx="6">
                  <c:v>4</c:v>
                </c:pt>
              </c:numCache>
            </c:numRef>
          </c:val>
          <c:extLst>
            <c:ext xmlns:c16="http://schemas.microsoft.com/office/drawing/2014/chart" uri="{C3380CC4-5D6E-409C-BE32-E72D297353CC}">
              <c16:uniqueId val="{00000007-B842-4647-A600-1A07F1075F47}"/>
            </c:ext>
          </c:extLst>
        </c:ser>
        <c:dLbls>
          <c:showLegendKey val="0"/>
          <c:showVal val="0"/>
          <c:showCatName val="0"/>
          <c:showSerName val="0"/>
          <c:showPercent val="0"/>
          <c:showBubbleSize val="0"/>
        </c:dLbls>
        <c:gapWidth val="80"/>
        <c:overlap val="100"/>
        <c:axId val="1640439280"/>
        <c:axId val="1"/>
      </c:barChart>
      <c:catAx>
        <c:axId val="1640439280"/>
        <c:scaling>
          <c:orientation val="maxMin"/>
        </c:scaling>
        <c:delete val="0"/>
        <c:axPos val="l"/>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1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50"/>
          <c:min val="0"/>
        </c:scaling>
        <c:delete val="0"/>
        <c:axPos val="t"/>
        <c:majorGridlines>
          <c:spPr>
            <a:ln>
              <a:noFill/>
            </a:ln>
          </c:spPr>
        </c:majorGridlines>
        <c:numFmt formatCode="General" sourceLinked="1"/>
        <c:majorTickMark val="none"/>
        <c:minorTickMark val="none"/>
        <c:tickLblPos val="none"/>
        <c:spPr>
          <a:ln>
            <a:noFill/>
          </a:ln>
        </c:spPr>
        <c:crossAx val="1640439280"/>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119174326721495E-2"/>
          <c:y val="8.1606765327695563E-2"/>
          <c:w val="0.9304950814384777"/>
          <c:h val="0.83678646934460887"/>
        </c:manualLayout>
      </c:layout>
      <c:barChart>
        <c:barDir val="col"/>
        <c:grouping val="stacked"/>
        <c:varyColors val="0"/>
        <c:ser>
          <c:idx val="0"/>
          <c:order val="0"/>
          <c:spPr>
            <a:solidFill>
              <a:srgbClr val="97999B"/>
            </a:solidFill>
            <a:ln>
              <a:noFill/>
            </a:ln>
          </c:spPr>
          <c:invertIfNegative val="0"/>
          <c:dPt>
            <c:idx val="0"/>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0-5AF0-481C-8E09-8590E37A70D7}"/>
              </c:ext>
            </c:extLst>
          </c:dPt>
          <c:dPt>
            <c:idx val="3"/>
            <c:invertIfNegative val="0"/>
            <c:bubble3D val="0"/>
            <c:spPr>
              <a:solidFill>
                <a:srgbClr val="D0D0CE"/>
              </a:solidFill>
              <a:ln>
                <a:noFill/>
              </a:ln>
            </c:spPr>
            <c:extLst>
              <c:ext xmlns:c16="http://schemas.microsoft.com/office/drawing/2014/chart" uri="{C3380CC4-5D6E-409C-BE32-E72D297353CC}">
                <c16:uniqueId val="{00000001-5AF0-481C-8E09-8590E37A70D7}"/>
              </c:ext>
            </c:extLst>
          </c:dPt>
          <c:dPt>
            <c:idx val="4"/>
            <c:invertIfNegative val="0"/>
            <c:bubble3D val="0"/>
            <c:spPr>
              <a:pattFill prst="pct10">
                <a:fgClr>
                  <a:schemeClr val="tx1"/>
                </a:fgClr>
                <a:bgClr>
                  <a:schemeClr val="bg1"/>
                </a:bgClr>
              </a:pattFill>
              <a:ln>
                <a:noFill/>
              </a:ln>
            </c:spPr>
            <c:extLst>
              <c:ext xmlns:c16="http://schemas.microsoft.com/office/drawing/2014/chart" uri="{C3380CC4-5D6E-409C-BE32-E72D297353CC}">
                <c16:uniqueId val="{00000002-5AF0-481C-8E09-8590E37A70D7}"/>
              </c:ext>
            </c:extLst>
          </c:dPt>
          <c:dLbls>
            <c:dLbl>
              <c:idx val="1"/>
              <c:layout>
                <c:manualLayout>
                  <c:x val="0"/>
                  <c:y val="-1.6913319238900633E-3"/>
                </c:manualLayout>
              </c:layout>
              <c:numFmt formatCode="#,##0&quot;%&quot;;&quot;-&quot;#,##0&quot;%&quot;" sourceLinked="0"/>
              <c:spPr>
                <a:noFill/>
                <a:ln>
                  <a:noFill/>
                </a:ln>
              </c:spPr>
              <c:txPr>
                <a:bodyPr wrap="none"/>
                <a:lstStyle/>
                <a:p>
                  <a:pPr>
                    <a:defRPr kumimoji="1" sz="1400" b="1" kern="1200">
                      <a:solidFill>
                        <a:srgbClr val="000000"/>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AF0-481C-8E09-8590E37A70D7}"/>
                </c:ext>
              </c:extLst>
            </c:dLbl>
            <c:dLbl>
              <c:idx val="2"/>
              <c:layout>
                <c:manualLayout>
                  <c:x val="0"/>
                  <c:y val="-1.2684989429175475E-3"/>
                </c:manualLayout>
              </c:layout>
              <c:numFmt formatCode="#,##0&quot;%&quot;;&quot;-&quot;#,##0&quot;%&quot;" sourceLinked="0"/>
              <c:spPr>
                <a:noFill/>
                <a:ln>
                  <a:noFill/>
                </a:ln>
              </c:spPr>
              <c:txPr>
                <a:bodyPr wrap="none"/>
                <a:lstStyle/>
                <a:p>
                  <a:pPr>
                    <a:defRPr kumimoji="1" sz="1400" b="1" kern="1200">
                      <a:solidFill>
                        <a:srgbClr val="000000"/>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AF0-481C-8E09-8590E37A70D7}"/>
                </c:ext>
              </c:extLst>
            </c:dLbl>
            <c:dLbl>
              <c:idx val="3"/>
              <c:layout>
                <c:manualLayout>
                  <c:x val="0"/>
                  <c:y val="-1.268498942917547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AF0-481C-8E09-8590E37A70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Sheet1!$A$1:$E$1</c:f>
              <c:numCache>
                <c:formatCode>General</c:formatCode>
                <c:ptCount val="5"/>
                <c:pt idx="0">
                  <c:v>10.810810810810811</c:v>
                </c:pt>
                <c:pt idx="1">
                  <c:v>100</c:v>
                </c:pt>
                <c:pt idx="2">
                  <c:v>22.72727272727273</c:v>
                </c:pt>
                <c:pt idx="3">
                  <c:v>33.333333333333329</c:v>
                </c:pt>
                <c:pt idx="4">
                  <c:v>17.647058823529409</c:v>
                </c:pt>
              </c:numCache>
            </c:numRef>
          </c:val>
          <c:extLst>
            <c:ext xmlns:c16="http://schemas.microsoft.com/office/drawing/2014/chart" uri="{C3380CC4-5D6E-409C-BE32-E72D297353CC}">
              <c16:uniqueId val="{00000005-5AF0-481C-8E09-8590E37A70D7}"/>
            </c:ext>
          </c:extLst>
        </c:ser>
        <c:ser>
          <c:idx val="1"/>
          <c:order val="1"/>
          <c:spPr>
            <a:solidFill>
              <a:srgbClr val="53565A"/>
            </a:solidFill>
            <a:ln>
              <a:noFill/>
            </a:ln>
          </c:spPr>
          <c:invertIfNegative val="0"/>
          <c:dPt>
            <c:idx val="0"/>
            <c:invertIfNegative val="0"/>
            <c:bubble3D val="0"/>
            <c:spPr>
              <a:solidFill>
                <a:srgbClr val="D0D0CE"/>
              </a:solidFill>
              <a:ln>
                <a:noFill/>
              </a:ln>
            </c:spPr>
            <c:extLst>
              <c:ext xmlns:c16="http://schemas.microsoft.com/office/drawing/2014/chart" uri="{C3380CC4-5D6E-409C-BE32-E72D297353CC}">
                <c16:uniqueId val="{00000006-5AF0-481C-8E09-8590E37A70D7}"/>
              </c:ext>
            </c:extLst>
          </c:dPt>
          <c:dPt>
            <c:idx val="3"/>
            <c:invertIfNegative val="0"/>
            <c:bubble3D val="0"/>
            <c:spPr>
              <a:solidFill>
                <a:srgbClr val="97999B"/>
              </a:solidFill>
              <a:ln>
                <a:noFill/>
              </a:ln>
            </c:spPr>
            <c:extLst>
              <c:ext xmlns:c16="http://schemas.microsoft.com/office/drawing/2014/chart" uri="{C3380CC4-5D6E-409C-BE32-E72D297353CC}">
                <c16:uniqueId val="{00000007-5AF0-481C-8E09-8590E37A70D7}"/>
              </c:ext>
            </c:extLst>
          </c:dPt>
          <c:dPt>
            <c:idx val="4"/>
            <c:invertIfNegative val="0"/>
            <c:bubble3D val="0"/>
            <c:spPr>
              <a:solidFill>
                <a:srgbClr val="D0D0CE"/>
              </a:solidFill>
              <a:ln>
                <a:noFill/>
              </a:ln>
            </c:spPr>
            <c:extLst>
              <c:ext xmlns:c16="http://schemas.microsoft.com/office/drawing/2014/chart" uri="{C3380CC4-5D6E-409C-BE32-E72D297353CC}">
                <c16:uniqueId val="{00000008-5AF0-481C-8E09-8590E37A70D7}"/>
              </c:ext>
            </c:extLst>
          </c:dPt>
          <c:dLbls>
            <c:dLbl>
              <c:idx val="2"/>
              <c:layout>
                <c:manualLayout>
                  <c:x val="0"/>
                  <c:y val="-1.6913319238900633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AF0-481C-8E09-8590E37A70D7}"/>
                </c:ext>
              </c:extLst>
            </c:dLbl>
            <c:dLbl>
              <c:idx val="3"/>
              <c:layout>
                <c:manualLayout>
                  <c:x val="0"/>
                  <c:y val="-1.2684989429175475E-3"/>
                </c:manualLayout>
              </c:layout>
              <c:numFmt formatCode="#,##0&quot;%&quot;;&quot;-&quot;#,##0&quot;%&quot;" sourceLinked="0"/>
              <c:spPr>
                <a:noFill/>
                <a:ln>
                  <a:noFill/>
                </a:ln>
              </c:spPr>
              <c:txPr>
                <a:bodyPr wrap="none"/>
                <a:lstStyle/>
                <a:p>
                  <a:pPr>
                    <a:defRPr kumimoji="1" sz="1400" b="1" kern="1200">
                      <a:solidFill>
                        <a:srgbClr val="000000"/>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AF0-481C-8E09-8590E37A70D7}"/>
                </c:ext>
              </c:extLst>
            </c:dLbl>
            <c:dLbl>
              <c:idx val="4"/>
              <c:layout>
                <c:manualLayout>
                  <c:x val="0"/>
                  <c:y val="-1.268498942917547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AF0-481C-8E09-8590E37A70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Sheet1!$A$2:$E$2</c:f>
              <c:numCache>
                <c:formatCode>General</c:formatCode>
                <c:ptCount val="5"/>
                <c:pt idx="0">
                  <c:v>2.7027027027027026</c:v>
                </c:pt>
                <c:pt idx="1">
                  <c:v>0</c:v>
                </c:pt>
                <c:pt idx="2">
                  <c:v>54.54545454545454</c:v>
                </c:pt>
                <c:pt idx="3">
                  <c:v>11.111111111111111</c:v>
                </c:pt>
                <c:pt idx="4">
                  <c:v>17.647058823529409</c:v>
                </c:pt>
              </c:numCache>
            </c:numRef>
          </c:val>
          <c:extLst>
            <c:ext xmlns:c16="http://schemas.microsoft.com/office/drawing/2014/chart" uri="{C3380CC4-5D6E-409C-BE32-E72D297353CC}">
              <c16:uniqueId val="{0000000A-5AF0-481C-8E09-8590E37A70D7}"/>
            </c:ext>
          </c:extLst>
        </c:ser>
        <c:ser>
          <c:idx val="2"/>
          <c:order val="2"/>
          <c:spPr>
            <a:solidFill>
              <a:srgbClr val="000000"/>
            </a:solidFill>
            <a:ln>
              <a:noFill/>
            </a:ln>
          </c:spPr>
          <c:invertIfNegative val="0"/>
          <c:dPt>
            <c:idx val="0"/>
            <c:invertIfNegative val="0"/>
            <c:bubble3D val="0"/>
            <c:spPr>
              <a:solidFill>
                <a:srgbClr val="97999B"/>
              </a:solidFill>
              <a:ln>
                <a:noFill/>
              </a:ln>
            </c:spPr>
            <c:extLst>
              <c:ext xmlns:c16="http://schemas.microsoft.com/office/drawing/2014/chart" uri="{C3380CC4-5D6E-409C-BE32-E72D297353CC}">
                <c16:uniqueId val="{0000000B-5AF0-481C-8E09-8590E37A70D7}"/>
              </c:ext>
            </c:extLst>
          </c:dPt>
          <c:dPt>
            <c:idx val="3"/>
            <c:invertIfNegative val="0"/>
            <c:bubble3D val="0"/>
            <c:spPr>
              <a:solidFill>
                <a:srgbClr val="53565A"/>
              </a:solidFill>
              <a:ln>
                <a:noFill/>
              </a:ln>
            </c:spPr>
            <c:extLst>
              <c:ext xmlns:c16="http://schemas.microsoft.com/office/drawing/2014/chart" uri="{C3380CC4-5D6E-409C-BE32-E72D297353CC}">
                <c16:uniqueId val="{0000000C-5AF0-481C-8E09-8590E37A70D7}"/>
              </c:ext>
            </c:extLst>
          </c:dPt>
          <c:dPt>
            <c:idx val="4"/>
            <c:invertIfNegative val="0"/>
            <c:bubble3D val="0"/>
            <c:spPr>
              <a:solidFill>
                <a:srgbClr val="97999B"/>
              </a:solidFill>
              <a:ln>
                <a:noFill/>
              </a:ln>
            </c:spPr>
            <c:extLst>
              <c:ext xmlns:c16="http://schemas.microsoft.com/office/drawing/2014/chart" uri="{C3380CC4-5D6E-409C-BE32-E72D297353CC}">
                <c16:uniqueId val="{0000000D-5AF0-481C-8E09-8590E37A70D7}"/>
              </c:ext>
            </c:extLst>
          </c:dPt>
          <c:dLbls>
            <c:dLbl>
              <c:idx val="0"/>
              <c:layout>
                <c:manualLayout>
                  <c:x val="0"/>
                  <c:y val="-1.2684989429175475E-3"/>
                </c:manualLayout>
              </c:layout>
              <c:numFmt formatCode="#,##0&quot;%&quot;;&quot;-&quot;#,##0&quot;%&quot;" sourceLinked="0"/>
              <c:spPr>
                <a:noFill/>
                <a:ln>
                  <a:noFill/>
                </a:ln>
              </c:spPr>
              <c:txPr>
                <a:bodyPr wrap="none"/>
                <a:lstStyle/>
                <a:p>
                  <a:pPr>
                    <a:defRPr kumimoji="1" sz="1400" b="1" kern="1200">
                      <a:solidFill>
                        <a:srgbClr val="000000"/>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5AF0-481C-8E09-8590E37A70D7}"/>
                </c:ext>
              </c:extLst>
            </c:dLbl>
            <c:dLbl>
              <c:idx val="2"/>
              <c:layout>
                <c:manualLayout>
                  <c:x val="0"/>
                  <c:y val="-1.2684989429175475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AF0-481C-8E09-8590E37A70D7}"/>
                </c:ext>
              </c:extLst>
            </c:dLbl>
            <c:dLbl>
              <c:idx val="3"/>
              <c:layout>
                <c:manualLayout>
                  <c:x val="0"/>
                  <c:y val="-1.6913319238900633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AF0-481C-8E09-8590E37A70D7}"/>
                </c:ext>
              </c:extLst>
            </c:dLbl>
            <c:dLbl>
              <c:idx val="4"/>
              <c:layout>
                <c:manualLayout>
                  <c:x val="0"/>
                  <c:y val="-1.2684989429175475E-3"/>
                </c:manualLayout>
              </c:layout>
              <c:numFmt formatCode="#,##0&quot;%&quot;;&quot;-&quot;#,##0&quot;%&quot;" sourceLinked="0"/>
              <c:spPr>
                <a:noFill/>
                <a:ln>
                  <a:noFill/>
                </a:ln>
              </c:spPr>
              <c:txPr>
                <a:bodyPr wrap="none"/>
                <a:lstStyle/>
                <a:p>
                  <a:pPr>
                    <a:defRPr kumimoji="1" sz="1400" b="1" kern="1200">
                      <a:solidFill>
                        <a:srgbClr val="000000"/>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AF0-481C-8E09-8590E37A70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Sheet1!$A$3:$E$3</c:f>
              <c:numCache>
                <c:formatCode>General</c:formatCode>
                <c:ptCount val="5"/>
                <c:pt idx="0">
                  <c:v>59.459459459459474</c:v>
                </c:pt>
                <c:pt idx="1">
                  <c:v>0</c:v>
                </c:pt>
                <c:pt idx="2">
                  <c:v>22.72727272727273</c:v>
                </c:pt>
                <c:pt idx="3">
                  <c:v>55.555555555555557</c:v>
                </c:pt>
                <c:pt idx="4">
                  <c:v>64.705882352941174</c:v>
                </c:pt>
              </c:numCache>
            </c:numRef>
          </c:val>
          <c:extLst>
            <c:ext xmlns:c16="http://schemas.microsoft.com/office/drawing/2014/chart" uri="{C3380CC4-5D6E-409C-BE32-E72D297353CC}">
              <c16:uniqueId val="{0000000F-5AF0-481C-8E09-8590E37A70D7}"/>
            </c:ext>
          </c:extLst>
        </c:ser>
        <c:ser>
          <c:idx val="3"/>
          <c:order val="3"/>
          <c:spPr>
            <a:solidFill>
              <a:srgbClr val="53565A"/>
            </a:solidFill>
            <a:ln>
              <a:noFill/>
            </a:ln>
          </c:spPr>
          <c:invertIfNegative val="0"/>
          <c:dPt>
            <c:idx val="1"/>
            <c:invertIfNegative val="0"/>
            <c:bubble3D val="0"/>
            <c:spPr>
              <a:solidFill>
                <a:srgbClr val="D0D0CE"/>
              </a:solidFill>
              <a:ln>
                <a:noFill/>
              </a:ln>
            </c:spPr>
            <c:extLst>
              <c:ext xmlns:c16="http://schemas.microsoft.com/office/drawing/2014/chart" uri="{C3380CC4-5D6E-409C-BE32-E72D297353CC}">
                <c16:uniqueId val="{00000010-5AF0-481C-8E09-8590E37A70D7}"/>
              </c:ext>
            </c:extLst>
          </c:dPt>
          <c:dPt>
            <c:idx val="2"/>
            <c:invertIfNegative val="0"/>
            <c:bubble3D val="0"/>
            <c:spPr>
              <a:solidFill>
                <a:srgbClr val="D0D0CE"/>
              </a:solidFill>
              <a:ln>
                <a:noFill/>
              </a:ln>
            </c:spPr>
            <c:extLst>
              <c:ext xmlns:c16="http://schemas.microsoft.com/office/drawing/2014/chart" uri="{C3380CC4-5D6E-409C-BE32-E72D297353CC}">
                <c16:uniqueId val="{00000011-5AF0-481C-8E09-8590E37A70D7}"/>
              </c:ext>
            </c:extLst>
          </c:dPt>
          <c:dPt>
            <c:idx val="3"/>
            <c:invertIfNegative val="0"/>
            <c:bubble3D val="0"/>
            <c:spPr>
              <a:solidFill>
                <a:srgbClr val="000000"/>
              </a:solidFill>
              <a:ln>
                <a:noFill/>
              </a:ln>
            </c:spPr>
            <c:extLst>
              <c:ext xmlns:c16="http://schemas.microsoft.com/office/drawing/2014/chart" uri="{C3380CC4-5D6E-409C-BE32-E72D297353CC}">
                <c16:uniqueId val="{00000012-5AF0-481C-8E09-8590E37A70D7}"/>
              </c:ext>
            </c:extLst>
          </c:dPt>
          <c:dLbls>
            <c:dLbl>
              <c:idx val="0"/>
              <c:layout>
                <c:manualLayout>
                  <c:x val="0"/>
                  <c:y val="-1.2684989429175475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5AF0-481C-8E09-8590E37A70D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Sheet1!$A$4:$E$4</c:f>
              <c:numCache>
                <c:formatCode>General</c:formatCode>
                <c:ptCount val="5"/>
                <c:pt idx="0">
                  <c:v>24.324324324324319</c:v>
                </c:pt>
                <c:pt idx="1">
                  <c:v>0</c:v>
                </c:pt>
                <c:pt idx="2">
                  <c:v>0</c:v>
                </c:pt>
                <c:pt idx="3">
                  <c:v>0</c:v>
                </c:pt>
                <c:pt idx="4">
                  <c:v>0</c:v>
                </c:pt>
              </c:numCache>
            </c:numRef>
          </c:val>
          <c:extLst>
            <c:ext xmlns:c16="http://schemas.microsoft.com/office/drawing/2014/chart" uri="{C3380CC4-5D6E-409C-BE32-E72D297353CC}">
              <c16:uniqueId val="{00000014-5AF0-481C-8E09-8590E37A70D7}"/>
            </c:ext>
          </c:extLst>
        </c:ser>
        <c:ser>
          <c:idx val="4"/>
          <c:order val="4"/>
          <c:spPr>
            <a:pattFill prst="pct10">
              <a:fgClr>
                <a:schemeClr val="tx1"/>
              </a:fgClr>
              <a:bgClr>
                <a:schemeClr val="bg1"/>
              </a:bgClr>
            </a:patt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15-5AF0-481C-8E09-8590E37A70D7}"/>
              </c:ext>
            </c:extLst>
          </c:dPt>
          <c:dPt>
            <c:idx val="4"/>
            <c:invertIfNegative val="0"/>
            <c:bubble3D val="0"/>
            <c:spPr>
              <a:solidFill>
                <a:srgbClr val="000000"/>
              </a:solidFill>
              <a:ln>
                <a:noFill/>
              </a:ln>
            </c:spPr>
            <c:extLst>
              <c:ext xmlns:c16="http://schemas.microsoft.com/office/drawing/2014/chart" uri="{C3380CC4-5D6E-409C-BE32-E72D297353CC}">
                <c16:uniqueId val="{00000016-5AF0-481C-8E09-8590E37A70D7}"/>
              </c:ext>
            </c:extLst>
          </c:dPt>
          <c:val>
            <c:numRef>
              <c:f>Sheet1!$A$5:$E$5</c:f>
              <c:numCache>
                <c:formatCode>General</c:formatCode>
                <c:ptCount val="5"/>
                <c:pt idx="0">
                  <c:v>2.7027027027026973</c:v>
                </c:pt>
                <c:pt idx="1">
                  <c:v>0</c:v>
                </c:pt>
                <c:pt idx="2">
                  <c:v>0</c:v>
                </c:pt>
                <c:pt idx="3">
                  <c:v>0</c:v>
                </c:pt>
                <c:pt idx="4">
                  <c:v>0</c:v>
                </c:pt>
              </c:numCache>
            </c:numRef>
          </c:val>
          <c:extLst>
            <c:ext xmlns:c16="http://schemas.microsoft.com/office/drawing/2014/chart" uri="{C3380CC4-5D6E-409C-BE32-E72D297353CC}">
              <c16:uniqueId val="{00000017-5AF0-481C-8E09-8590E37A70D7}"/>
            </c:ext>
          </c:extLst>
        </c:ser>
        <c:dLbls>
          <c:showLegendKey val="0"/>
          <c:showVal val="0"/>
          <c:showCatName val="0"/>
          <c:showSerName val="0"/>
          <c:showPercent val="0"/>
          <c:showBubbleSize val="0"/>
        </c:dLbls>
        <c:gapWidth val="30"/>
        <c:overlap val="100"/>
        <c:axId val="1453270799"/>
        <c:axId val="1"/>
      </c:barChart>
      <c:catAx>
        <c:axId val="1453270799"/>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1453270799"/>
        <c:crosses val="min"/>
        <c:crossBetween val="between"/>
        <c:majorUnit val="50"/>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189368770764118E-2"/>
          <c:y val="2.4963994239078253E-2"/>
          <c:w val="0.91362126245847175"/>
          <c:h val="0.95007201152184351"/>
        </c:manualLayout>
      </c:layout>
      <c:barChart>
        <c:barDir val="col"/>
        <c:grouping val="stacked"/>
        <c:varyColors val="0"/>
        <c:ser>
          <c:idx val="0"/>
          <c:order val="0"/>
          <c:spPr>
            <a:solidFill>
              <a:srgbClr val="97999B"/>
            </a:solidFill>
            <a:ln>
              <a:noFill/>
            </a:ln>
          </c:spPr>
          <c:invertIfNegative val="0"/>
          <c:val>
            <c:numRef>
              <c:f>Sheet1!$A$1</c:f>
              <c:numCache>
                <c:formatCode>General</c:formatCode>
                <c:ptCount val="1"/>
                <c:pt idx="0">
                  <c:v>10</c:v>
                </c:pt>
              </c:numCache>
            </c:numRef>
          </c:val>
          <c:extLst>
            <c:ext xmlns:c16="http://schemas.microsoft.com/office/drawing/2014/chart" uri="{C3380CC4-5D6E-409C-BE32-E72D297353CC}">
              <c16:uniqueId val="{00000000-A3DB-4A7E-A7CA-DC698F4C2327}"/>
            </c:ext>
          </c:extLst>
        </c:ser>
        <c:ser>
          <c:idx val="1"/>
          <c:order val="1"/>
          <c:spPr>
            <a:solidFill>
              <a:srgbClr val="53565A"/>
            </a:solidFill>
            <a:ln>
              <a:noFill/>
            </a:ln>
          </c:spPr>
          <c:invertIfNegative val="0"/>
          <c:val>
            <c:numRef>
              <c:f>Sheet1!$A$2</c:f>
              <c:numCache>
                <c:formatCode>General</c:formatCode>
                <c:ptCount val="1"/>
                <c:pt idx="0">
                  <c:v>5</c:v>
                </c:pt>
              </c:numCache>
            </c:numRef>
          </c:val>
          <c:extLst>
            <c:ext xmlns:c16="http://schemas.microsoft.com/office/drawing/2014/chart" uri="{C3380CC4-5D6E-409C-BE32-E72D297353CC}">
              <c16:uniqueId val="{00000001-A3DB-4A7E-A7CA-DC698F4C2327}"/>
            </c:ext>
          </c:extLst>
        </c:ser>
        <c:ser>
          <c:idx val="2"/>
          <c:order val="2"/>
          <c:spPr>
            <a:solidFill>
              <a:srgbClr val="D0D0CE"/>
            </a:solidFill>
            <a:ln>
              <a:noFill/>
            </a:ln>
          </c:spPr>
          <c:invertIfNegative val="0"/>
          <c:val>
            <c:numRef>
              <c:f>Sheet1!$A$3</c:f>
              <c:numCache>
                <c:formatCode>General</c:formatCode>
                <c:ptCount val="1"/>
                <c:pt idx="0">
                  <c:v>0</c:v>
                </c:pt>
              </c:numCache>
            </c:numRef>
          </c:val>
          <c:extLst>
            <c:ext xmlns:c16="http://schemas.microsoft.com/office/drawing/2014/chart" uri="{C3380CC4-5D6E-409C-BE32-E72D297353CC}">
              <c16:uniqueId val="{00000002-A3DB-4A7E-A7CA-DC698F4C2327}"/>
            </c:ext>
          </c:extLst>
        </c:ser>
        <c:dLbls>
          <c:showLegendKey val="0"/>
          <c:showVal val="0"/>
          <c:showCatName val="0"/>
          <c:showSerName val="0"/>
          <c:showPercent val="0"/>
          <c:showBubbleSize val="0"/>
        </c:dLbls>
        <c:gapWidth val="30"/>
        <c:overlap val="100"/>
        <c:axId val="993060383"/>
        <c:axId val="1"/>
      </c:barChart>
      <c:catAx>
        <c:axId val="993060383"/>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5"/>
          <c:min val="0"/>
        </c:scaling>
        <c:delete val="1"/>
        <c:axPos val="l"/>
        <c:numFmt formatCode="General" sourceLinked="1"/>
        <c:majorTickMark val="out"/>
        <c:minorTickMark val="none"/>
        <c:tickLblPos val="nextTo"/>
        <c:crossAx val="993060383"/>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171629369336039E-3"/>
          <c:y val="8.5968819599109125E-2"/>
          <c:w val="0.9807656741261328"/>
          <c:h val="0.82806236080178175"/>
        </c:manualLayout>
      </c:layout>
      <c:barChart>
        <c:barDir val="col"/>
        <c:grouping val="stacked"/>
        <c:varyColors val="0"/>
        <c:ser>
          <c:idx val="0"/>
          <c:order val="0"/>
          <c:spPr>
            <a:solidFill>
              <a:srgbClr val="000000"/>
            </a:solidFill>
            <a:ln>
              <a:noFill/>
            </a:ln>
          </c:spPr>
          <c:invertIfNegative val="0"/>
          <c:dPt>
            <c:idx val="1"/>
            <c:invertIfNegative val="0"/>
            <c:bubble3D val="0"/>
            <c:spPr>
              <a:solidFill>
                <a:srgbClr val="D0D0CE"/>
              </a:solidFill>
              <a:ln>
                <a:noFill/>
              </a:ln>
            </c:spPr>
            <c:extLst>
              <c:ext xmlns:c16="http://schemas.microsoft.com/office/drawing/2014/chart" uri="{C3380CC4-5D6E-409C-BE32-E72D297353CC}">
                <c16:uniqueId val="{00000000-988F-432F-9A27-F37F34570C71}"/>
              </c:ext>
            </c:extLst>
          </c:dPt>
          <c:dLbls>
            <c:dLbl>
              <c:idx val="0"/>
              <c:layout>
                <c:manualLayout>
                  <c:x val="0"/>
                  <c:y val="-1.78173719376391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88F-432F-9A27-F37F34570C71}"/>
                </c:ext>
              </c:extLst>
            </c:dLbl>
            <c:dLbl>
              <c:idx val="1"/>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88F-432F-9A27-F37F34570C71}"/>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88F-432F-9A27-F37F34570C71}"/>
                </c:ext>
              </c:extLst>
            </c:dLbl>
            <c:dLbl>
              <c:idx val="3"/>
              <c:layout>
                <c:manualLayout>
                  <c:x val="0"/>
                  <c:y val="-1.78173719376391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88F-432F-9A27-F37F34570C71}"/>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88F-432F-9A27-F37F34570C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25.641025641025639</c:v>
                </c:pt>
                <c:pt idx="1">
                  <c:v>100</c:v>
                </c:pt>
                <c:pt idx="2">
                  <c:v>29.166666666666664</c:v>
                </c:pt>
                <c:pt idx="3">
                  <c:v>25</c:v>
                </c:pt>
                <c:pt idx="4">
                  <c:v>28.571428571428569</c:v>
                </c:pt>
              </c:numCache>
            </c:numRef>
          </c:val>
          <c:extLst>
            <c:ext xmlns:c16="http://schemas.microsoft.com/office/drawing/2014/chart" uri="{C3380CC4-5D6E-409C-BE32-E72D297353CC}">
              <c16:uniqueId val="{00000005-988F-432F-9A27-F37F34570C71}"/>
            </c:ext>
          </c:extLst>
        </c:ser>
        <c:ser>
          <c:idx val="1"/>
          <c:order val="1"/>
          <c:spPr>
            <a:solidFill>
              <a:srgbClr val="53565A"/>
            </a:solidFill>
            <a:ln>
              <a:noFill/>
            </a:ln>
          </c:spPr>
          <c:invertIfNegative val="0"/>
          <c:dPt>
            <c:idx val="1"/>
            <c:invertIfNegative val="0"/>
            <c:bubble3D val="0"/>
            <c:spPr>
              <a:solidFill>
                <a:srgbClr val="97999B"/>
              </a:solidFill>
              <a:ln>
                <a:noFill/>
              </a:ln>
            </c:spPr>
            <c:extLst>
              <c:ext xmlns:c16="http://schemas.microsoft.com/office/drawing/2014/chart" uri="{C3380CC4-5D6E-409C-BE32-E72D297353CC}">
                <c16:uniqueId val="{00000006-988F-432F-9A27-F37F34570C71}"/>
              </c:ext>
            </c:extLst>
          </c:dPt>
          <c:dLbls>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988F-432F-9A27-F37F34570C71}"/>
                </c:ext>
              </c:extLst>
            </c:dLbl>
            <c:dLbl>
              <c:idx val="3"/>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88F-432F-9A27-F37F34570C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2.5641025641025661</c:v>
                </c:pt>
                <c:pt idx="1">
                  <c:v>0</c:v>
                </c:pt>
                <c:pt idx="2">
                  <c:v>8.3333333333333321</c:v>
                </c:pt>
                <c:pt idx="3">
                  <c:v>12.5</c:v>
                </c:pt>
                <c:pt idx="4">
                  <c:v>4.7619047619047619</c:v>
                </c:pt>
              </c:numCache>
            </c:numRef>
          </c:val>
          <c:extLst>
            <c:ext xmlns:c16="http://schemas.microsoft.com/office/drawing/2014/chart" uri="{C3380CC4-5D6E-409C-BE32-E72D297353CC}">
              <c16:uniqueId val="{00000009-988F-432F-9A27-F37F34570C71}"/>
            </c:ext>
          </c:extLst>
        </c:ser>
        <c:ser>
          <c:idx val="2"/>
          <c:order val="2"/>
          <c:spPr>
            <a:solidFill>
              <a:srgbClr val="97999B"/>
            </a:solidFill>
            <a:ln>
              <a:noFill/>
            </a:ln>
          </c:spPr>
          <c:invertIfNegative val="0"/>
          <c:dPt>
            <c:idx val="1"/>
            <c:invertIfNegative val="0"/>
            <c:bubble3D val="0"/>
            <c:spPr>
              <a:solidFill>
                <a:srgbClr val="53565A"/>
              </a:solidFill>
              <a:ln>
                <a:noFill/>
              </a:ln>
            </c:spPr>
            <c:extLst>
              <c:ext xmlns:c16="http://schemas.microsoft.com/office/drawing/2014/chart" uri="{C3380CC4-5D6E-409C-BE32-E72D297353CC}">
                <c16:uniqueId val="{0000000A-988F-432F-9A27-F37F34570C71}"/>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88F-432F-9A27-F37F34570C71}"/>
                </c:ext>
              </c:extLst>
            </c:dLbl>
            <c:dLbl>
              <c:idx val="2"/>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988F-432F-9A27-F37F34570C71}"/>
                </c:ext>
              </c:extLst>
            </c:dLbl>
            <c:dLbl>
              <c:idx val="3"/>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988F-432F-9A27-F37F34570C71}"/>
                </c:ext>
              </c:extLst>
            </c:dLbl>
            <c:dLbl>
              <c:idx val="4"/>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988F-432F-9A27-F37F34570C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53.846153846153847</c:v>
                </c:pt>
                <c:pt idx="1">
                  <c:v>0</c:v>
                </c:pt>
                <c:pt idx="2">
                  <c:v>41.666666666666657</c:v>
                </c:pt>
                <c:pt idx="3">
                  <c:v>37.5</c:v>
                </c:pt>
                <c:pt idx="4">
                  <c:v>47.61904761904762</c:v>
                </c:pt>
              </c:numCache>
            </c:numRef>
          </c:val>
          <c:extLst>
            <c:ext xmlns:c16="http://schemas.microsoft.com/office/drawing/2014/chart" uri="{C3380CC4-5D6E-409C-BE32-E72D297353CC}">
              <c16:uniqueId val="{0000000F-988F-432F-9A27-F37F34570C71}"/>
            </c:ext>
          </c:extLst>
        </c:ser>
        <c:ser>
          <c:idx val="3"/>
          <c:order val="3"/>
          <c:spPr>
            <a:solidFill>
              <a:srgbClr val="D0D0CE"/>
            </a:solidFill>
            <a:ln>
              <a:noFill/>
            </a:ln>
          </c:spPr>
          <c:invertIfNegative val="0"/>
          <c:dPt>
            <c:idx val="1"/>
            <c:invertIfNegative val="0"/>
            <c:bubble3D val="0"/>
            <c:spPr>
              <a:solidFill>
                <a:srgbClr val="000000"/>
              </a:solidFill>
              <a:ln>
                <a:noFill/>
              </a:ln>
            </c:spPr>
            <c:extLst>
              <c:ext xmlns:c16="http://schemas.microsoft.com/office/drawing/2014/chart" uri="{C3380CC4-5D6E-409C-BE32-E72D297353CC}">
                <c16:uniqueId val="{00000010-988F-432F-9A27-F37F34570C71}"/>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988F-432F-9A27-F37F34570C71}"/>
                </c:ext>
              </c:extLst>
            </c:dLbl>
            <c:dLbl>
              <c:idx val="2"/>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988F-432F-9A27-F37F34570C71}"/>
                </c:ext>
              </c:extLst>
            </c:dLbl>
            <c:dLbl>
              <c:idx val="3"/>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988F-432F-9A27-F37F34570C71}"/>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988F-432F-9A27-F37F34570C7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17.948717948717952</c:v>
                </c:pt>
                <c:pt idx="1">
                  <c:v>0</c:v>
                </c:pt>
                <c:pt idx="2">
                  <c:v>20.833333333333325</c:v>
                </c:pt>
                <c:pt idx="3">
                  <c:v>25</c:v>
                </c:pt>
                <c:pt idx="4">
                  <c:v>19.047619047619047</c:v>
                </c:pt>
              </c:numCache>
            </c:numRef>
          </c:val>
          <c:extLst>
            <c:ext xmlns:c16="http://schemas.microsoft.com/office/drawing/2014/chart" uri="{C3380CC4-5D6E-409C-BE32-E72D297353CC}">
              <c16:uniqueId val="{00000015-988F-432F-9A27-F37F34570C71}"/>
            </c:ext>
          </c:extLst>
        </c:ser>
        <c:dLbls>
          <c:showLegendKey val="0"/>
          <c:showVal val="0"/>
          <c:showCatName val="0"/>
          <c:showSerName val="0"/>
          <c:showPercent val="0"/>
          <c:showBubbleSize val="0"/>
        </c:dLbls>
        <c:gapWidth val="30"/>
        <c:overlap val="100"/>
        <c:axId val="1464135823"/>
        <c:axId val="1"/>
      </c:barChart>
      <c:catAx>
        <c:axId val="1464135823"/>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464135823"/>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601880877742948E-2"/>
          <c:y val="3.2601880877742948E-2"/>
          <c:w val="0.93479623824451408"/>
          <c:h val="0.93479623824451408"/>
        </c:manualLayout>
      </c:layout>
      <c:doughnutChart>
        <c:varyColors val="0"/>
        <c:ser>
          <c:idx val="0"/>
          <c:order val="0"/>
          <c:dPt>
            <c:idx val="0"/>
            <c:bubble3D val="0"/>
            <c:spPr>
              <a:solidFill>
                <a:srgbClr val="D0D0CE"/>
              </a:solidFill>
              <a:ln>
                <a:noFill/>
              </a:ln>
            </c:spPr>
            <c:extLst>
              <c:ext xmlns:c16="http://schemas.microsoft.com/office/drawing/2014/chart" uri="{C3380CC4-5D6E-409C-BE32-E72D297353CC}">
                <c16:uniqueId val="{00000000-031C-439F-A34F-2C04C27E28DE}"/>
              </c:ext>
            </c:extLst>
          </c:dPt>
          <c:dPt>
            <c:idx val="1"/>
            <c:bubble3D val="0"/>
            <c:spPr>
              <a:solidFill>
                <a:srgbClr val="75787B"/>
              </a:solidFill>
              <a:ln>
                <a:noFill/>
              </a:ln>
            </c:spPr>
            <c:extLst>
              <c:ext xmlns:c16="http://schemas.microsoft.com/office/drawing/2014/chart" uri="{C3380CC4-5D6E-409C-BE32-E72D297353CC}">
                <c16:uniqueId val="{00000001-031C-439F-A34F-2C04C27E28DE}"/>
              </c:ext>
            </c:extLst>
          </c:dPt>
          <c:val>
            <c:numRef>
              <c:f>Sheet1!$A$1:$A$2</c:f>
              <c:numCache>
                <c:formatCode>General</c:formatCode>
                <c:ptCount val="2"/>
                <c:pt idx="0">
                  <c:v>54.506437768240346</c:v>
                </c:pt>
                <c:pt idx="1">
                  <c:v>45.493562231759654</c:v>
                </c:pt>
              </c:numCache>
            </c:numRef>
          </c:val>
          <c:extLst>
            <c:ext xmlns:c16="http://schemas.microsoft.com/office/drawing/2014/chart" uri="{C3380CC4-5D6E-409C-BE32-E72D297353CC}">
              <c16:uniqueId val="{00000002-031C-439F-A34F-2C04C27E28DE}"/>
            </c:ext>
          </c:extLst>
        </c:ser>
        <c:dLbls>
          <c:showLegendKey val="0"/>
          <c:showVal val="0"/>
          <c:showCatName val="0"/>
          <c:showSerName val="0"/>
          <c:showPercent val="0"/>
          <c:showBubbleSize val="0"/>
          <c:showLeaderLines val="0"/>
        </c:dLbls>
        <c:firstSliceAng val="0"/>
        <c:holeSize val="50"/>
      </c:doughnutChart>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06970509383377"/>
          <c:y val="8.5968819599109125E-2"/>
          <c:w val="0.69919571045576412"/>
          <c:h val="0.82806236080178175"/>
        </c:manualLayout>
      </c:layout>
      <c:barChart>
        <c:barDir val="col"/>
        <c:grouping val="stacked"/>
        <c:varyColors val="0"/>
        <c:ser>
          <c:idx val="0"/>
          <c:order val="0"/>
          <c:spPr>
            <a:solidFill>
              <a:srgbClr val="000000"/>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4F8-46CB-B1B1-C836539C19B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26.881720430107531</c:v>
                </c:pt>
              </c:numCache>
            </c:numRef>
          </c:val>
          <c:extLst>
            <c:ext xmlns:c16="http://schemas.microsoft.com/office/drawing/2014/chart" uri="{C3380CC4-5D6E-409C-BE32-E72D297353CC}">
              <c16:uniqueId val="{00000001-E4F8-46CB-B1B1-C836539C19BE}"/>
            </c:ext>
          </c:extLst>
        </c:ser>
        <c:ser>
          <c:idx val="1"/>
          <c:order val="1"/>
          <c:spPr>
            <a:solidFill>
              <a:srgbClr val="53565A"/>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4F8-46CB-B1B1-C836539C19B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5.3763440860215059</c:v>
                </c:pt>
              </c:numCache>
            </c:numRef>
          </c:val>
          <c:extLst>
            <c:ext xmlns:c16="http://schemas.microsoft.com/office/drawing/2014/chart" uri="{C3380CC4-5D6E-409C-BE32-E72D297353CC}">
              <c16:uniqueId val="{00000003-E4F8-46CB-B1B1-C836539C19BE}"/>
            </c:ext>
          </c:extLst>
        </c:ser>
        <c:ser>
          <c:idx val="2"/>
          <c:order val="2"/>
          <c:spPr>
            <a:solidFill>
              <a:srgbClr val="97999B"/>
            </a:solidFill>
            <a:ln>
              <a:noFill/>
            </a:ln>
          </c:spPr>
          <c:invertIfNegative val="0"/>
          <c:dLbls>
            <c:dLbl>
              <c:idx val="0"/>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4F8-46CB-B1B1-C836539C19B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47.311827956989248</c:v>
                </c:pt>
              </c:numCache>
            </c:numRef>
          </c:val>
          <c:extLst>
            <c:ext xmlns:c16="http://schemas.microsoft.com/office/drawing/2014/chart" uri="{C3380CC4-5D6E-409C-BE32-E72D297353CC}">
              <c16:uniqueId val="{00000005-E4F8-46CB-B1B1-C836539C19BE}"/>
            </c:ext>
          </c:extLst>
        </c:ser>
        <c:ser>
          <c:idx val="3"/>
          <c:order val="3"/>
          <c:spPr>
            <a:solidFill>
              <a:srgbClr val="D0D0CE"/>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4F8-46CB-B1B1-C836539C19B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20.430107526881713</c:v>
                </c:pt>
              </c:numCache>
            </c:numRef>
          </c:val>
          <c:extLst>
            <c:ext xmlns:c16="http://schemas.microsoft.com/office/drawing/2014/chart" uri="{C3380CC4-5D6E-409C-BE32-E72D297353CC}">
              <c16:uniqueId val="{00000007-E4F8-46CB-B1B1-C836539C19BE}"/>
            </c:ext>
          </c:extLst>
        </c:ser>
        <c:dLbls>
          <c:showLegendKey val="0"/>
          <c:showVal val="0"/>
          <c:showCatName val="0"/>
          <c:showSerName val="0"/>
          <c:showPercent val="0"/>
          <c:showBubbleSize val="0"/>
        </c:dLbls>
        <c:gapWidth val="30"/>
        <c:overlap val="100"/>
        <c:axId val="310275087"/>
        <c:axId val="1"/>
      </c:barChart>
      <c:catAx>
        <c:axId val="310275087"/>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310275087"/>
        <c:crosses val="min"/>
        <c:crossBetween val="between"/>
        <c:majorUnit val="50"/>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06970509383377"/>
          <c:y val="8.5968819599109125E-2"/>
          <c:w val="0.69919571045576412"/>
          <c:h val="0.82806236080178175"/>
        </c:manualLayout>
      </c:layout>
      <c:barChart>
        <c:barDir val="col"/>
        <c:grouping val="stacked"/>
        <c:varyColors val="0"/>
        <c:ser>
          <c:idx val="0"/>
          <c:order val="0"/>
          <c:spPr>
            <a:solidFill>
              <a:srgbClr val="000000"/>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C404-477A-9C07-76178672A1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19.387755102040817</c:v>
                </c:pt>
              </c:numCache>
            </c:numRef>
          </c:val>
          <c:extLst>
            <c:ext xmlns:c16="http://schemas.microsoft.com/office/drawing/2014/chart" uri="{C3380CC4-5D6E-409C-BE32-E72D297353CC}">
              <c16:uniqueId val="{00000001-C404-477A-9C07-76178672A184}"/>
            </c:ext>
          </c:extLst>
        </c:ser>
        <c:ser>
          <c:idx val="1"/>
          <c:order val="1"/>
          <c:spPr>
            <a:solidFill>
              <a:srgbClr val="53565A"/>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C404-477A-9C07-76178672A1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18.367346938775508</c:v>
                </c:pt>
              </c:numCache>
            </c:numRef>
          </c:val>
          <c:extLst>
            <c:ext xmlns:c16="http://schemas.microsoft.com/office/drawing/2014/chart" uri="{C3380CC4-5D6E-409C-BE32-E72D297353CC}">
              <c16:uniqueId val="{00000003-C404-477A-9C07-76178672A184}"/>
            </c:ext>
          </c:extLst>
        </c:ser>
        <c:ser>
          <c:idx val="2"/>
          <c:order val="2"/>
          <c:spPr>
            <a:solidFill>
              <a:srgbClr val="97999B"/>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C404-477A-9C07-76178672A1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18.367346938775508</c:v>
                </c:pt>
              </c:numCache>
            </c:numRef>
          </c:val>
          <c:extLst>
            <c:ext xmlns:c16="http://schemas.microsoft.com/office/drawing/2014/chart" uri="{C3380CC4-5D6E-409C-BE32-E72D297353CC}">
              <c16:uniqueId val="{00000005-C404-477A-9C07-76178672A184}"/>
            </c:ext>
          </c:extLst>
        </c:ser>
        <c:ser>
          <c:idx val="3"/>
          <c:order val="3"/>
          <c:spPr>
            <a:solidFill>
              <a:srgbClr val="D0D0CE"/>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C404-477A-9C07-76178672A1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43.87755102040817</c:v>
                </c:pt>
              </c:numCache>
            </c:numRef>
          </c:val>
          <c:extLst>
            <c:ext xmlns:c16="http://schemas.microsoft.com/office/drawing/2014/chart" uri="{C3380CC4-5D6E-409C-BE32-E72D297353CC}">
              <c16:uniqueId val="{00000007-C404-477A-9C07-76178672A184}"/>
            </c:ext>
          </c:extLst>
        </c:ser>
        <c:dLbls>
          <c:showLegendKey val="0"/>
          <c:showVal val="0"/>
          <c:showCatName val="0"/>
          <c:showSerName val="0"/>
          <c:showPercent val="0"/>
          <c:showBubbleSize val="0"/>
        </c:dLbls>
        <c:gapWidth val="30"/>
        <c:overlap val="100"/>
        <c:axId val="1070521343"/>
        <c:axId val="1"/>
      </c:barChart>
      <c:catAx>
        <c:axId val="1070521343"/>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1070521343"/>
        <c:crosses val="min"/>
        <c:crossBetween val="between"/>
        <c:majorUnit val="50"/>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065028634768155E-3"/>
          <c:y val="8.5968819599109125E-2"/>
          <c:w val="0.98078699427304639"/>
          <c:h val="0.82806236080178175"/>
        </c:manualLayout>
      </c:layout>
      <c:barChart>
        <c:barDir val="col"/>
        <c:grouping val="stacked"/>
        <c:varyColors val="0"/>
        <c:ser>
          <c:idx val="0"/>
          <c:order val="0"/>
          <c:spPr>
            <a:solidFill>
              <a:srgbClr val="000000"/>
            </a:solidFill>
            <a:ln>
              <a:noFill/>
            </a:ln>
          </c:spPr>
          <c:invertIfNegative val="0"/>
          <c:dPt>
            <c:idx val="1"/>
            <c:invertIfNegative val="0"/>
            <c:bubble3D val="0"/>
            <c:spPr>
              <a:solidFill>
                <a:srgbClr val="D0D0CE"/>
              </a:solidFill>
              <a:ln>
                <a:noFill/>
              </a:ln>
            </c:spPr>
            <c:extLst>
              <c:ext xmlns:c16="http://schemas.microsoft.com/office/drawing/2014/chart" uri="{C3380CC4-5D6E-409C-BE32-E72D297353CC}">
                <c16:uniqueId val="{00000000-8238-43FC-AA78-1A101DADD0E4}"/>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238-43FC-AA78-1A101DADD0E4}"/>
                </c:ext>
              </c:extLst>
            </c:dLbl>
            <c:dLbl>
              <c:idx val="1"/>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238-43FC-AA78-1A101DADD0E4}"/>
                </c:ext>
              </c:extLst>
            </c:dLbl>
            <c:dLbl>
              <c:idx val="2"/>
              <c:layout>
                <c:manualLayout>
                  <c:x val="0"/>
                  <c:y val="-1.78173719376391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238-43FC-AA78-1A101DADD0E4}"/>
                </c:ext>
              </c:extLst>
            </c:dLbl>
            <c:dLbl>
              <c:idx val="3"/>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238-43FC-AA78-1A101DADD0E4}"/>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238-43FC-AA78-1A101DADD0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17.948717948717949</c:v>
                </c:pt>
                <c:pt idx="1">
                  <c:v>100</c:v>
                </c:pt>
                <c:pt idx="2">
                  <c:v>17.241379310344829</c:v>
                </c:pt>
                <c:pt idx="3">
                  <c:v>33.333333333333329</c:v>
                </c:pt>
                <c:pt idx="4">
                  <c:v>20</c:v>
                </c:pt>
              </c:numCache>
            </c:numRef>
          </c:val>
          <c:extLst>
            <c:ext xmlns:c16="http://schemas.microsoft.com/office/drawing/2014/chart" uri="{C3380CC4-5D6E-409C-BE32-E72D297353CC}">
              <c16:uniqueId val="{00000005-8238-43FC-AA78-1A101DADD0E4}"/>
            </c:ext>
          </c:extLst>
        </c:ser>
        <c:ser>
          <c:idx val="1"/>
          <c:order val="1"/>
          <c:spPr>
            <a:solidFill>
              <a:srgbClr val="53565A"/>
            </a:solidFill>
            <a:ln>
              <a:noFill/>
            </a:ln>
          </c:spPr>
          <c:invertIfNegative val="0"/>
          <c:dPt>
            <c:idx val="1"/>
            <c:invertIfNegative val="0"/>
            <c:bubble3D val="0"/>
            <c:spPr>
              <a:solidFill>
                <a:srgbClr val="97999B"/>
              </a:solidFill>
              <a:ln>
                <a:noFill/>
              </a:ln>
            </c:spPr>
            <c:extLst>
              <c:ext xmlns:c16="http://schemas.microsoft.com/office/drawing/2014/chart" uri="{C3380CC4-5D6E-409C-BE32-E72D297353CC}">
                <c16:uniqueId val="{00000006-8238-43FC-AA78-1A101DADD0E4}"/>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238-43FC-AA78-1A101DADD0E4}"/>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238-43FC-AA78-1A101DADD0E4}"/>
                </c:ext>
              </c:extLst>
            </c:dLbl>
            <c:dLbl>
              <c:idx val="4"/>
              <c:layout>
                <c:manualLayout>
                  <c:x val="0"/>
                  <c:y val="-1.78173719376391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238-43FC-AA78-1A101DADD0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15.384615384615389</c:v>
                </c:pt>
                <c:pt idx="1">
                  <c:v>0</c:v>
                </c:pt>
                <c:pt idx="2">
                  <c:v>24.137931034482758</c:v>
                </c:pt>
                <c:pt idx="3">
                  <c:v>0</c:v>
                </c:pt>
                <c:pt idx="4">
                  <c:v>25</c:v>
                </c:pt>
              </c:numCache>
            </c:numRef>
          </c:val>
          <c:extLst>
            <c:ext xmlns:c16="http://schemas.microsoft.com/office/drawing/2014/chart" uri="{C3380CC4-5D6E-409C-BE32-E72D297353CC}">
              <c16:uniqueId val="{0000000A-8238-43FC-AA78-1A101DADD0E4}"/>
            </c:ext>
          </c:extLst>
        </c:ser>
        <c:ser>
          <c:idx val="2"/>
          <c:order val="2"/>
          <c:spPr>
            <a:solidFill>
              <a:srgbClr val="97999B"/>
            </a:solidFill>
            <a:ln>
              <a:noFill/>
            </a:ln>
          </c:spPr>
          <c:invertIfNegative val="0"/>
          <c:dPt>
            <c:idx val="1"/>
            <c:invertIfNegative val="0"/>
            <c:bubble3D val="0"/>
            <c:spPr>
              <a:solidFill>
                <a:srgbClr val="53565A"/>
              </a:solidFill>
              <a:ln>
                <a:noFill/>
              </a:ln>
            </c:spPr>
            <c:extLst>
              <c:ext xmlns:c16="http://schemas.microsoft.com/office/drawing/2014/chart" uri="{C3380CC4-5D6E-409C-BE32-E72D297353CC}">
                <c16:uniqueId val="{0000000B-8238-43FC-AA78-1A101DADD0E4}"/>
              </c:ext>
            </c:extLst>
          </c:dPt>
          <c:dLbls>
            <c:dLbl>
              <c:idx val="0"/>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238-43FC-AA78-1A101DADD0E4}"/>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238-43FC-AA78-1A101DADD0E4}"/>
                </c:ext>
              </c:extLst>
            </c:dLbl>
            <c:dLbl>
              <c:idx val="3"/>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8238-43FC-AA78-1A101DADD0E4}"/>
                </c:ext>
              </c:extLst>
            </c:dLbl>
            <c:dLbl>
              <c:idx val="4"/>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8238-43FC-AA78-1A101DADD0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17.948717948717952</c:v>
                </c:pt>
                <c:pt idx="1">
                  <c:v>0</c:v>
                </c:pt>
                <c:pt idx="2">
                  <c:v>24.137931034482758</c:v>
                </c:pt>
                <c:pt idx="3">
                  <c:v>22.222222222222225</c:v>
                </c:pt>
                <c:pt idx="4">
                  <c:v>10.000000000000004</c:v>
                </c:pt>
              </c:numCache>
            </c:numRef>
          </c:val>
          <c:extLst>
            <c:ext xmlns:c16="http://schemas.microsoft.com/office/drawing/2014/chart" uri="{C3380CC4-5D6E-409C-BE32-E72D297353CC}">
              <c16:uniqueId val="{00000010-8238-43FC-AA78-1A101DADD0E4}"/>
            </c:ext>
          </c:extLst>
        </c:ser>
        <c:ser>
          <c:idx val="3"/>
          <c:order val="3"/>
          <c:spPr>
            <a:solidFill>
              <a:srgbClr val="D0D0CE"/>
            </a:solidFill>
            <a:ln>
              <a:noFill/>
            </a:ln>
          </c:spPr>
          <c:invertIfNegative val="0"/>
          <c:dPt>
            <c:idx val="1"/>
            <c:invertIfNegative val="0"/>
            <c:bubble3D val="0"/>
            <c:spPr>
              <a:solidFill>
                <a:srgbClr val="000000"/>
              </a:solidFill>
              <a:ln>
                <a:noFill/>
              </a:ln>
            </c:spPr>
            <c:extLst>
              <c:ext xmlns:c16="http://schemas.microsoft.com/office/drawing/2014/chart" uri="{C3380CC4-5D6E-409C-BE32-E72D297353CC}">
                <c16:uniqueId val="{00000011-8238-43FC-AA78-1A101DADD0E4}"/>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8238-43FC-AA78-1A101DADD0E4}"/>
                </c:ext>
              </c:extLst>
            </c:dLbl>
            <c:dLbl>
              <c:idx val="2"/>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8238-43FC-AA78-1A101DADD0E4}"/>
                </c:ext>
              </c:extLst>
            </c:dLbl>
            <c:dLbl>
              <c:idx val="3"/>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8238-43FC-AA78-1A101DADD0E4}"/>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8238-43FC-AA78-1A101DADD0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48.717948717948708</c:v>
                </c:pt>
                <c:pt idx="1">
                  <c:v>0</c:v>
                </c:pt>
                <c:pt idx="2">
                  <c:v>34.482758620689658</c:v>
                </c:pt>
                <c:pt idx="3">
                  <c:v>44.444444444444443</c:v>
                </c:pt>
                <c:pt idx="4">
                  <c:v>44.999999999999993</c:v>
                </c:pt>
              </c:numCache>
            </c:numRef>
          </c:val>
          <c:extLst>
            <c:ext xmlns:c16="http://schemas.microsoft.com/office/drawing/2014/chart" uri="{C3380CC4-5D6E-409C-BE32-E72D297353CC}">
              <c16:uniqueId val="{00000016-8238-43FC-AA78-1A101DADD0E4}"/>
            </c:ext>
          </c:extLst>
        </c:ser>
        <c:dLbls>
          <c:showLegendKey val="0"/>
          <c:showVal val="0"/>
          <c:showCatName val="0"/>
          <c:showSerName val="0"/>
          <c:showPercent val="0"/>
          <c:showBubbleSize val="0"/>
        </c:dLbls>
        <c:gapWidth val="30"/>
        <c:overlap val="100"/>
        <c:axId val="1202824736"/>
        <c:axId val="1"/>
      </c:barChart>
      <c:catAx>
        <c:axId val="1202824736"/>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202824736"/>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06970509383377"/>
          <c:y val="8.5968819599109125E-2"/>
          <c:w val="0.69919571045576412"/>
          <c:h val="0.82806236080178175"/>
        </c:manualLayout>
      </c:layout>
      <c:barChart>
        <c:barDir val="col"/>
        <c:grouping val="stacked"/>
        <c:varyColors val="0"/>
        <c:ser>
          <c:idx val="0"/>
          <c:order val="0"/>
          <c:spPr>
            <a:solidFill>
              <a:srgbClr val="000000"/>
            </a:solidFill>
            <a:ln>
              <a:noFill/>
            </a:ln>
          </c:spPr>
          <c:invertIfNegative val="0"/>
          <c:dLbls>
            <c:dLbl>
              <c:idx val="0"/>
              <c:layout>
                <c:manualLayout>
                  <c:x val="0"/>
                  <c:y val="-1.78173719376391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C05-4B58-B057-4DBBBD9732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25.316455696202532</c:v>
                </c:pt>
              </c:numCache>
            </c:numRef>
          </c:val>
          <c:extLst>
            <c:ext xmlns:c16="http://schemas.microsoft.com/office/drawing/2014/chart" uri="{C3380CC4-5D6E-409C-BE32-E72D297353CC}">
              <c16:uniqueId val="{00000001-2C05-4B58-B057-4DBBBD973231}"/>
            </c:ext>
          </c:extLst>
        </c:ser>
        <c:ser>
          <c:idx val="1"/>
          <c:order val="1"/>
          <c:spPr>
            <a:solidFill>
              <a:srgbClr val="53565A"/>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C05-4B58-B057-4DBBBD9732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10.126582278481012</c:v>
                </c:pt>
              </c:numCache>
            </c:numRef>
          </c:val>
          <c:extLst>
            <c:ext xmlns:c16="http://schemas.microsoft.com/office/drawing/2014/chart" uri="{C3380CC4-5D6E-409C-BE32-E72D297353CC}">
              <c16:uniqueId val="{00000003-2C05-4B58-B057-4DBBBD973231}"/>
            </c:ext>
          </c:extLst>
        </c:ser>
        <c:ser>
          <c:idx val="2"/>
          <c:order val="2"/>
          <c:spPr>
            <a:solidFill>
              <a:srgbClr val="97999B"/>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C05-4B58-B057-4DBBBD9732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11.39240506329114</c:v>
                </c:pt>
              </c:numCache>
            </c:numRef>
          </c:val>
          <c:extLst>
            <c:ext xmlns:c16="http://schemas.microsoft.com/office/drawing/2014/chart" uri="{C3380CC4-5D6E-409C-BE32-E72D297353CC}">
              <c16:uniqueId val="{00000005-2C05-4B58-B057-4DBBBD973231}"/>
            </c:ext>
          </c:extLst>
        </c:ser>
        <c:ser>
          <c:idx val="3"/>
          <c:order val="3"/>
          <c:spPr>
            <a:solidFill>
              <a:srgbClr val="D0D0CE"/>
            </a:solidFill>
            <a:ln>
              <a:noFill/>
            </a:ln>
          </c:spPr>
          <c:invertIfNegative val="0"/>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C05-4B58-B057-4DBBBD97323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53.164556962025308</c:v>
                </c:pt>
              </c:numCache>
            </c:numRef>
          </c:val>
          <c:extLst>
            <c:ext xmlns:c16="http://schemas.microsoft.com/office/drawing/2014/chart" uri="{C3380CC4-5D6E-409C-BE32-E72D297353CC}">
              <c16:uniqueId val="{00000007-2C05-4B58-B057-4DBBBD973231}"/>
            </c:ext>
          </c:extLst>
        </c:ser>
        <c:dLbls>
          <c:showLegendKey val="0"/>
          <c:showVal val="0"/>
          <c:showCatName val="0"/>
          <c:showSerName val="0"/>
          <c:showPercent val="0"/>
          <c:showBubbleSize val="0"/>
        </c:dLbls>
        <c:gapWidth val="30"/>
        <c:overlap val="100"/>
        <c:axId val="546450655"/>
        <c:axId val="1"/>
      </c:barChart>
      <c:catAx>
        <c:axId val="54645065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546450655"/>
        <c:crosses val="min"/>
        <c:crossBetween val="between"/>
        <c:majorUnit val="50"/>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065028634768155E-3"/>
          <c:y val="8.5968819599109125E-2"/>
          <c:w val="0.98078699427304639"/>
          <c:h val="0.82806236080178175"/>
        </c:manualLayout>
      </c:layout>
      <c:barChart>
        <c:barDir val="col"/>
        <c:grouping val="stacked"/>
        <c:varyColors val="0"/>
        <c:ser>
          <c:idx val="0"/>
          <c:order val="0"/>
          <c:spPr>
            <a:solidFill>
              <a:srgbClr val="000000"/>
            </a:solidFill>
            <a:ln>
              <a:noFill/>
            </a:ln>
          </c:spPr>
          <c:invertIfNegative val="0"/>
          <c:dPt>
            <c:idx val="1"/>
            <c:invertIfNegative val="0"/>
            <c:bubble3D val="0"/>
            <c:spPr>
              <a:solidFill>
                <a:srgbClr val="D0D0CE"/>
              </a:solidFill>
              <a:ln>
                <a:noFill/>
              </a:ln>
            </c:spPr>
            <c:extLst>
              <c:ext xmlns:c16="http://schemas.microsoft.com/office/drawing/2014/chart" uri="{C3380CC4-5D6E-409C-BE32-E72D297353CC}">
                <c16:uniqueId val="{00000000-E90E-4FC2-AC86-2833B90EA07E}"/>
              </c:ext>
            </c:extLst>
          </c:dPt>
          <c:dPt>
            <c:idx val="3"/>
            <c:invertIfNegative val="0"/>
            <c:bubble3D val="0"/>
            <c:spPr>
              <a:solidFill>
                <a:srgbClr val="53565A"/>
              </a:solidFill>
              <a:ln>
                <a:noFill/>
              </a:ln>
            </c:spPr>
            <c:extLst>
              <c:ext xmlns:c16="http://schemas.microsoft.com/office/drawing/2014/chart" uri="{C3380CC4-5D6E-409C-BE32-E72D297353CC}">
                <c16:uniqueId val="{00000001-E90E-4FC2-AC86-2833B90EA07E}"/>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90E-4FC2-AC86-2833B90EA07E}"/>
                </c:ext>
              </c:extLst>
            </c:dLbl>
            <c:dLbl>
              <c:idx val="1"/>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90E-4FC2-AC86-2833B90EA07E}"/>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90E-4FC2-AC86-2833B90EA07E}"/>
                </c:ext>
              </c:extLst>
            </c:dLbl>
            <c:dLbl>
              <c:idx val="3"/>
              <c:layout>
                <c:manualLayout>
                  <c:x val="0"/>
                  <c:y val="-1.78173719376391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E90E-4FC2-AC86-2833B90EA07E}"/>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90E-4FC2-AC86-2833B90EA07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27.027027027027028</c:v>
                </c:pt>
                <c:pt idx="1">
                  <c:v>100</c:v>
                </c:pt>
                <c:pt idx="2">
                  <c:v>30.434782608695656</c:v>
                </c:pt>
                <c:pt idx="3">
                  <c:v>11.111111111111111</c:v>
                </c:pt>
                <c:pt idx="4">
                  <c:v>16.666666666666664</c:v>
                </c:pt>
              </c:numCache>
            </c:numRef>
          </c:val>
          <c:extLst>
            <c:ext xmlns:c16="http://schemas.microsoft.com/office/drawing/2014/chart" uri="{C3380CC4-5D6E-409C-BE32-E72D297353CC}">
              <c16:uniqueId val="{00000005-E90E-4FC2-AC86-2833B90EA07E}"/>
            </c:ext>
          </c:extLst>
        </c:ser>
        <c:ser>
          <c:idx val="1"/>
          <c:order val="1"/>
          <c:spPr>
            <a:solidFill>
              <a:srgbClr val="53565A"/>
            </a:solidFill>
            <a:ln>
              <a:noFill/>
            </a:ln>
          </c:spPr>
          <c:invertIfNegative val="0"/>
          <c:dPt>
            <c:idx val="1"/>
            <c:invertIfNegative val="0"/>
            <c:bubble3D val="0"/>
            <c:spPr>
              <a:solidFill>
                <a:srgbClr val="97999B"/>
              </a:solidFill>
              <a:ln>
                <a:noFill/>
              </a:ln>
            </c:spPr>
            <c:extLst>
              <c:ext xmlns:c16="http://schemas.microsoft.com/office/drawing/2014/chart" uri="{C3380CC4-5D6E-409C-BE32-E72D297353CC}">
                <c16:uniqueId val="{00000006-E90E-4FC2-AC86-2833B90EA07E}"/>
              </c:ext>
            </c:extLst>
          </c:dPt>
          <c:dPt>
            <c:idx val="3"/>
            <c:invertIfNegative val="0"/>
            <c:bubble3D val="0"/>
            <c:spPr>
              <a:solidFill>
                <a:srgbClr val="97999B"/>
              </a:solidFill>
              <a:ln>
                <a:noFill/>
              </a:ln>
            </c:spPr>
            <c:extLst>
              <c:ext xmlns:c16="http://schemas.microsoft.com/office/drawing/2014/chart" uri="{C3380CC4-5D6E-409C-BE32-E72D297353CC}">
                <c16:uniqueId val="{00000007-E90E-4FC2-AC86-2833B90EA07E}"/>
              </c:ext>
            </c:extLst>
          </c:dPt>
          <c:dLbls>
            <c:dLbl>
              <c:idx val="0"/>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90E-4FC2-AC86-2833B90EA07E}"/>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90E-4FC2-AC86-2833B90EA07E}"/>
                </c:ext>
              </c:extLst>
            </c:dLbl>
            <c:dLbl>
              <c:idx val="4"/>
              <c:layout>
                <c:manualLayout>
                  <c:x val="0"/>
                  <c:y val="-1.781737193763919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E90E-4FC2-AC86-2833B90EA07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5.4054054054054053</c:v>
                </c:pt>
                <c:pt idx="1">
                  <c:v>0</c:v>
                </c:pt>
                <c:pt idx="2">
                  <c:v>8.695652173913043</c:v>
                </c:pt>
                <c:pt idx="3">
                  <c:v>0</c:v>
                </c:pt>
                <c:pt idx="4">
                  <c:v>22.222222222222218</c:v>
                </c:pt>
              </c:numCache>
            </c:numRef>
          </c:val>
          <c:extLst>
            <c:ext xmlns:c16="http://schemas.microsoft.com/office/drawing/2014/chart" uri="{C3380CC4-5D6E-409C-BE32-E72D297353CC}">
              <c16:uniqueId val="{0000000B-E90E-4FC2-AC86-2833B90EA07E}"/>
            </c:ext>
          </c:extLst>
        </c:ser>
        <c:ser>
          <c:idx val="2"/>
          <c:order val="2"/>
          <c:spPr>
            <a:solidFill>
              <a:srgbClr val="97999B"/>
            </a:solidFill>
            <a:ln>
              <a:noFill/>
            </a:ln>
          </c:spPr>
          <c:invertIfNegative val="0"/>
          <c:dPt>
            <c:idx val="1"/>
            <c:invertIfNegative val="0"/>
            <c:bubble3D val="0"/>
            <c:spPr>
              <a:solidFill>
                <a:srgbClr val="53565A"/>
              </a:solidFill>
              <a:ln>
                <a:noFill/>
              </a:ln>
            </c:spPr>
            <c:extLst>
              <c:ext xmlns:c16="http://schemas.microsoft.com/office/drawing/2014/chart" uri="{C3380CC4-5D6E-409C-BE32-E72D297353CC}">
                <c16:uniqueId val="{0000000C-E90E-4FC2-AC86-2833B90EA07E}"/>
              </c:ext>
            </c:extLst>
          </c:dPt>
          <c:dPt>
            <c:idx val="3"/>
            <c:invertIfNegative val="0"/>
            <c:bubble3D val="0"/>
            <c:spPr>
              <a:solidFill>
                <a:srgbClr val="D0D0CE"/>
              </a:solidFill>
              <a:ln>
                <a:noFill/>
              </a:ln>
            </c:spPr>
            <c:extLst>
              <c:ext xmlns:c16="http://schemas.microsoft.com/office/drawing/2014/chart" uri="{C3380CC4-5D6E-409C-BE32-E72D297353CC}">
                <c16:uniqueId val="{0000000D-E90E-4FC2-AC86-2833B90EA07E}"/>
              </c:ext>
            </c:extLst>
          </c:dPt>
          <c:dLbls>
            <c:dLbl>
              <c:idx val="0"/>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E90E-4FC2-AC86-2833B90EA07E}"/>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E90E-4FC2-AC86-2833B90EA07E}"/>
                </c:ext>
              </c:extLst>
            </c:dLbl>
            <c:dLbl>
              <c:idx val="3"/>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E90E-4FC2-AC86-2833B90EA07E}"/>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E90E-4FC2-AC86-2833B90EA07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Sheet1!$A$3:$F$3</c:f>
              <c:numCache>
                <c:formatCode>General</c:formatCode>
                <c:ptCount val="6"/>
                <c:pt idx="0">
                  <c:v>10.810810810810811</c:v>
                </c:pt>
                <c:pt idx="1">
                  <c:v>0</c:v>
                </c:pt>
                <c:pt idx="2">
                  <c:v>17.391304347826093</c:v>
                </c:pt>
                <c:pt idx="3">
                  <c:v>88.888888888888886</c:v>
                </c:pt>
                <c:pt idx="4">
                  <c:v>5.555555555555558</c:v>
                </c:pt>
              </c:numCache>
            </c:numRef>
          </c:val>
          <c:extLst>
            <c:ext xmlns:c16="http://schemas.microsoft.com/office/drawing/2014/chart" uri="{C3380CC4-5D6E-409C-BE32-E72D297353CC}">
              <c16:uniqueId val="{00000011-E90E-4FC2-AC86-2833B90EA07E}"/>
            </c:ext>
          </c:extLst>
        </c:ser>
        <c:ser>
          <c:idx val="3"/>
          <c:order val="3"/>
          <c:spPr>
            <a:solidFill>
              <a:srgbClr val="D0D0CE"/>
            </a:solidFill>
            <a:ln>
              <a:noFill/>
            </a:ln>
          </c:spPr>
          <c:invertIfNegative val="0"/>
          <c:dPt>
            <c:idx val="1"/>
            <c:invertIfNegative val="0"/>
            <c:bubble3D val="0"/>
            <c:spPr>
              <a:solidFill>
                <a:srgbClr val="000000"/>
              </a:solidFill>
              <a:ln>
                <a:noFill/>
              </a:ln>
            </c:spPr>
            <c:extLst>
              <c:ext xmlns:c16="http://schemas.microsoft.com/office/drawing/2014/chart" uri="{C3380CC4-5D6E-409C-BE32-E72D297353CC}">
                <c16:uniqueId val="{00000012-E90E-4FC2-AC86-2833B90EA07E}"/>
              </c:ext>
            </c:extLst>
          </c:dPt>
          <c:dPt>
            <c:idx val="3"/>
            <c:invertIfNegative val="0"/>
            <c:bubble3D val="0"/>
            <c:spPr>
              <a:solidFill>
                <a:srgbClr val="000000"/>
              </a:solidFill>
              <a:ln>
                <a:noFill/>
              </a:ln>
            </c:spPr>
            <c:extLst>
              <c:ext xmlns:c16="http://schemas.microsoft.com/office/drawing/2014/chart" uri="{C3380CC4-5D6E-409C-BE32-E72D297353CC}">
                <c16:uniqueId val="{00000013-E90E-4FC2-AC86-2833B90EA07E}"/>
              </c:ext>
            </c:extLst>
          </c:dPt>
          <c:dLbls>
            <c:dLbl>
              <c:idx val="0"/>
              <c:layout>
                <c:manualLayout>
                  <c:x val="0"/>
                  <c:y val="-1.78173719376391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E90E-4FC2-AC86-2833B90EA07E}"/>
                </c:ext>
              </c:extLst>
            </c:dLbl>
            <c:dLbl>
              <c:idx val="2"/>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E90E-4FC2-AC86-2833B90EA07E}"/>
                </c:ext>
              </c:extLst>
            </c:dLbl>
            <c:dLbl>
              <c:idx val="4"/>
              <c:layout>
                <c:manualLayout>
                  <c:x val="0"/>
                  <c:y val="-1.336302895322939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E90E-4FC2-AC86-2833B90EA07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Sheet1!$A$4:$F$4</c:f>
              <c:numCache>
                <c:formatCode>General</c:formatCode>
                <c:ptCount val="6"/>
                <c:pt idx="0">
                  <c:v>56.756756756756758</c:v>
                </c:pt>
                <c:pt idx="1">
                  <c:v>0</c:v>
                </c:pt>
                <c:pt idx="2">
                  <c:v>43.478260869565212</c:v>
                </c:pt>
                <c:pt idx="3">
                  <c:v>0</c:v>
                </c:pt>
                <c:pt idx="4">
                  <c:v>55.555555555555557</c:v>
                </c:pt>
              </c:numCache>
            </c:numRef>
          </c:val>
          <c:extLst>
            <c:ext xmlns:c16="http://schemas.microsoft.com/office/drawing/2014/chart" uri="{C3380CC4-5D6E-409C-BE32-E72D297353CC}">
              <c16:uniqueId val="{00000017-E90E-4FC2-AC86-2833B90EA07E}"/>
            </c:ext>
          </c:extLst>
        </c:ser>
        <c:dLbls>
          <c:showLegendKey val="0"/>
          <c:showVal val="0"/>
          <c:showCatName val="0"/>
          <c:showSerName val="0"/>
          <c:showPercent val="0"/>
          <c:showBubbleSize val="0"/>
        </c:dLbls>
        <c:gapWidth val="30"/>
        <c:overlap val="100"/>
        <c:axId val="537005295"/>
        <c:axId val="1"/>
      </c:barChart>
      <c:catAx>
        <c:axId val="53700529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537005295"/>
        <c:crosses val="min"/>
        <c:crossBetween val="between"/>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479804825155871E-3"/>
          <c:y val="2.2937803264225849E-2"/>
          <c:w val="0.98590403903496882"/>
          <c:h val="0.95412439347154832"/>
        </c:manualLayout>
      </c:layout>
      <c:barChart>
        <c:barDir val="col"/>
        <c:grouping val="stacked"/>
        <c:varyColors val="0"/>
        <c:ser>
          <c:idx val="0"/>
          <c:order val="0"/>
          <c:spPr>
            <a:solidFill>
              <a:schemeClr val="bg2"/>
            </a:solid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00-9BD2-4D86-BD88-A3036E064ACA}"/>
              </c:ext>
            </c:extLst>
          </c:dPt>
          <c:val>
            <c:numRef>
              <c:f>Sheet1!$A$1:$E$1</c:f>
              <c:numCache>
                <c:formatCode>General</c:formatCode>
                <c:ptCount val="5"/>
                <c:pt idx="0">
                  <c:v>59</c:v>
                </c:pt>
                <c:pt idx="1">
                  <c:v>41</c:v>
                </c:pt>
                <c:pt idx="2">
                  <c:v>19</c:v>
                </c:pt>
                <c:pt idx="3">
                  <c:v>23</c:v>
                </c:pt>
                <c:pt idx="4">
                  <c:v>20</c:v>
                </c:pt>
              </c:numCache>
            </c:numRef>
          </c:val>
          <c:extLst>
            <c:ext xmlns:c16="http://schemas.microsoft.com/office/drawing/2014/chart" uri="{C3380CC4-5D6E-409C-BE32-E72D297353CC}">
              <c16:uniqueId val="{00000001-9BD2-4D86-BD88-A3036E064ACA}"/>
            </c:ext>
          </c:extLst>
        </c:ser>
        <c:dLbls>
          <c:showLegendKey val="0"/>
          <c:showVal val="0"/>
          <c:showCatName val="0"/>
          <c:showSerName val="0"/>
          <c:showPercent val="0"/>
          <c:showBubbleSize val="0"/>
        </c:dLbls>
        <c:gapWidth val="80"/>
        <c:overlap val="100"/>
        <c:axId val="1394408496"/>
        <c:axId val="1"/>
      </c:barChart>
      <c:catAx>
        <c:axId val="1394408496"/>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59"/>
          <c:min val="0"/>
        </c:scaling>
        <c:delete val="1"/>
        <c:axPos val="l"/>
        <c:numFmt formatCode="General" sourceLinked="1"/>
        <c:majorTickMark val="out"/>
        <c:minorTickMark val="none"/>
        <c:tickLblPos val="nextTo"/>
        <c:crossAx val="1394408496"/>
        <c:crosses val="min"/>
        <c:crossBetween val="between"/>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109919571045574"/>
          <c:y val="9.8118962887646155E-2"/>
          <c:w val="0.31260053619302947"/>
          <c:h val="0.80376207422470769"/>
        </c:manualLayout>
      </c:layout>
      <c:barChart>
        <c:barDir val="col"/>
        <c:grouping val="stacked"/>
        <c:varyColors val="0"/>
        <c:ser>
          <c:idx val="0"/>
          <c:order val="0"/>
          <c:spPr>
            <a:solidFill>
              <a:srgbClr val="F3F3F3"/>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57A-4DE4-901A-19EAB8FE638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56.79012345679012</c:v>
                </c:pt>
              </c:numCache>
            </c:numRef>
          </c:val>
          <c:extLst>
            <c:ext xmlns:c16="http://schemas.microsoft.com/office/drawing/2014/chart" uri="{C3380CC4-5D6E-409C-BE32-E72D297353CC}">
              <c16:uniqueId val="{00000001-F57A-4DE4-901A-19EAB8FE6383}"/>
            </c:ext>
          </c:extLst>
        </c:ser>
        <c:ser>
          <c:idx val="1"/>
          <c:order val="1"/>
          <c:spPr>
            <a:solidFill>
              <a:srgbClr val="BBBCBC"/>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57A-4DE4-901A-19EAB8FE638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29.629629629629626</c:v>
                </c:pt>
              </c:numCache>
            </c:numRef>
          </c:val>
          <c:extLst>
            <c:ext xmlns:c16="http://schemas.microsoft.com/office/drawing/2014/chart" uri="{C3380CC4-5D6E-409C-BE32-E72D297353CC}">
              <c16:uniqueId val="{00000003-F57A-4DE4-901A-19EAB8FE6383}"/>
            </c:ext>
          </c:extLst>
        </c:ser>
        <c:ser>
          <c:idx val="2"/>
          <c:order val="2"/>
          <c:spPr>
            <a:solidFill>
              <a:srgbClr val="63666A"/>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57A-4DE4-901A-19EAB8FE638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8.6419753086419799</c:v>
                </c:pt>
              </c:numCache>
            </c:numRef>
          </c:val>
          <c:extLst>
            <c:ext xmlns:c16="http://schemas.microsoft.com/office/drawing/2014/chart" uri="{C3380CC4-5D6E-409C-BE32-E72D297353CC}">
              <c16:uniqueId val="{00000005-F57A-4DE4-901A-19EAB8FE6383}"/>
            </c:ext>
          </c:extLst>
        </c:ser>
        <c:ser>
          <c:idx val="3"/>
          <c:order val="3"/>
          <c:spPr>
            <a:solidFill>
              <a:srgbClr val="000000"/>
            </a:solidFill>
            <a:ln>
              <a:noFill/>
            </a:ln>
          </c:spPr>
          <c:invertIfNegative val="0"/>
          <c:val>
            <c:numRef>
              <c:f>Sheet1!$A$4</c:f>
              <c:numCache>
                <c:formatCode>General</c:formatCode>
                <c:ptCount val="1"/>
                <c:pt idx="0">
                  <c:v>4.9382716049382713</c:v>
                </c:pt>
              </c:numCache>
            </c:numRef>
          </c:val>
          <c:extLst>
            <c:ext xmlns:c16="http://schemas.microsoft.com/office/drawing/2014/chart" uri="{C3380CC4-5D6E-409C-BE32-E72D297353CC}">
              <c16:uniqueId val="{00000006-F57A-4DE4-901A-19EAB8FE6383}"/>
            </c:ext>
          </c:extLst>
        </c:ser>
        <c:dLbls>
          <c:showLegendKey val="0"/>
          <c:showVal val="0"/>
          <c:showCatName val="0"/>
          <c:showSerName val="0"/>
          <c:showPercent val="0"/>
          <c:showBubbleSize val="0"/>
        </c:dLbls>
        <c:gapWidth val="30"/>
        <c:overlap val="100"/>
        <c:axId val="1108437168"/>
        <c:axId val="1"/>
      </c:barChart>
      <c:catAx>
        <c:axId val="1108437168"/>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1108437168"/>
        <c:crosses val="min"/>
        <c:crossBetween val="between"/>
        <c:majorUnit val="50"/>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69545154911009E-3"/>
          <c:y val="9.8118962887646155E-2"/>
          <c:w val="0.98286090969017803"/>
          <c:h val="0.80376207422470769"/>
        </c:manualLayout>
      </c:layout>
      <c:barChart>
        <c:barDir val="col"/>
        <c:grouping val="stacked"/>
        <c:varyColors val="0"/>
        <c:ser>
          <c:idx val="0"/>
          <c:order val="0"/>
          <c:spPr>
            <a:solidFill>
              <a:srgbClr val="F3F3F3"/>
            </a:solidFill>
            <a:ln>
              <a:noFill/>
            </a:ln>
          </c:spPr>
          <c:invertIfNegative val="0"/>
          <c:dLbls>
            <c:dLbl>
              <c:idx val="0"/>
              <c:layout>
                <c:manualLayout>
                  <c:x val="0"/>
                  <c:y val="-2.033553634977122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BAC-4199-B8B1-40E2D148F83F}"/>
                </c:ext>
              </c:extLst>
            </c:dLbl>
            <c:dLbl>
              <c:idx val="1"/>
              <c:layout>
                <c:manualLayout>
                  <c:x val="0"/>
                  <c:y val="-2.033553634977122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BAC-4199-B8B1-40E2D148F83F}"/>
                </c:ext>
              </c:extLst>
            </c:dLbl>
            <c:dLbl>
              <c:idx val="2"/>
              <c:layout>
                <c:manualLayout>
                  <c:x val="0"/>
                  <c:y val="-2.033553634977122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BAC-4199-B8B1-40E2D148F83F}"/>
                </c:ext>
              </c:extLst>
            </c:dLbl>
            <c:dLbl>
              <c:idx val="3"/>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BAC-4199-B8B1-40E2D148F83F}"/>
                </c:ext>
              </c:extLst>
            </c:dLbl>
            <c:dLbl>
              <c:idx val="4"/>
              <c:layout>
                <c:manualLayout>
                  <c:x val="0"/>
                  <c:y val="-2.033553634977122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BAC-4199-B8B1-40E2D148F83F}"/>
                </c:ext>
              </c:extLst>
            </c:dLbl>
            <c:dLbl>
              <c:idx val="5"/>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BAC-4199-B8B1-40E2D148F83F}"/>
                </c:ext>
              </c:extLst>
            </c:dLbl>
            <c:dLbl>
              <c:idx val="6"/>
              <c:layout>
                <c:manualLayout>
                  <c:x val="0"/>
                  <c:y val="-2.033553634977122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BAC-4199-B8B1-40E2D148F83F}"/>
                </c:ext>
              </c:extLst>
            </c:dLbl>
            <c:dLbl>
              <c:idx val="7"/>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BAC-4199-B8B1-40E2D148F83F}"/>
                </c:ext>
              </c:extLst>
            </c:dLbl>
            <c:dLbl>
              <c:idx val="8"/>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BAC-4199-B8B1-40E2D148F83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100</c:v>
                </c:pt>
                <c:pt idx="1">
                  <c:v>45.45454545454546</c:v>
                </c:pt>
                <c:pt idx="2">
                  <c:v>45.45454545454546</c:v>
                </c:pt>
                <c:pt idx="3">
                  <c:v>42.857142857142854</c:v>
                </c:pt>
                <c:pt idx="4">
                  <c:v>64.705882352941174</c:v>
                </c:pt>
                <c:pt idx="5">
                  <c:v>88.888888888888886</c:v>
                </c:pt>
                <c:pt idx="6">
                  <c:v>60.000000000000007</c:v>
                </c:pt>
                <c:pt idx="7">
                  <c:v>25</c:v>
                </c:pt>
                <c:pt idx="8">
                  <c:v>42.857142857142854</c:v>
                </c:pt>
              </c:numCache>
            </c:numRef>
          </c:val>
          <c:extLst>
            <c:ext xmlns:c16="http://schemas.microsoft.com/office/drawing/2014/chart" uri="{C3380CC4-5D6E-409C-BE32-E72D297353CC}">
              <c16:uniqueId val="{00000009-8BAC-4199-B8B1-40E2D148F83F}"/>
            </c:ext>
          </c:extLst>
        </c:ser>
        <c:ser>
          <c:idx val="1"/>
          <c:order val="1"/>
          <c:spPr>
            <a:solidFill>
              <a:srgbClr val="BBBCBC"/>
            </a:solidFill>
            <a:ln>
              <a:noFill/>
            </a:ln>
          </c:spPr>
          <c:invertIfNegative val="0"/>
          <c:dLbls>
            <c:dLbl>
              <c:idx val="1"/>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8BAC-4199-B8B1-40E2D148F83F}"/>
                </c:ext>
              </c:extLst>
            </c:dLbl>
            <c:dLbl>
              <c:idx val="2"/>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BAC-4199-B8B1-40E2D148F83F}"/>
                </c:ext>
              </c:extLst>
            </c:dLbl>
            <c:dLbl>
              <c:idx val="3"/>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8BAC-4199-B8B1-40E2D148F83F}"/>
                </c:ext>
              </c:extLst>
            </c:dLbl>
            <c:dLbl>
              <c:idx val="4"/>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8BAC-4199-B8B1-40E2D148F83F}"/>
                </c:ext>
              </c:extLst>
            </c:dLbl>
            <c:dLbl>
              <c:idx val="6"/>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8BAC-4199-B8B1-40E2D148F83F}"/>
                </c:ext>
              </c:extLst>
            </c:dLbl>
            <c:dLbl>
              <c:idx val="7"/>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8BAC-4199-B8B1-40E2D148F83F}"/>
                </c:ext>
              </c:extLst>
            </c:dLbl>
            <c:dLbl>
              <c:idx val="8"/>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8BAC-4199-B8B1-40E2D148F83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0">
                  <c:v>0</c:v>
                </c:pt>
                <c:pt idx="1">
                  <c:v>36.363636363636367</c:v>
                </c:pt>
                <c:pt idx="2">
                  <c:v>36.363636363636367</c:v>
                </c:pt>
                <c:pt idx="3">
                  <c:v>57.142857142857139</c:v>
                </c:pt>
                <c:pt idx="4">
                  <c:v>23.529411764705877</c:v>
                </c:pt>
                <c:pt idx="5">
                  <c:v>0</c:v>
                </c:pt>
                <c:pt idx="6">
                  <c:v>19.999999999999996</c:v>
                </c:pt>
                <c:pt idx="7">
                  <c:v>75</c:v>
                </c:pt>
                <c:pt idx="8">
                  <c:v>14.285714285714285</c:v>
                </c:pt>
              </c:numCache>
            </c:numRef>
          </c:val>
          <c:extLst>
            <c:ext xmlns:c16="http://schemas.microsoft.com/office/drawing/2014/chart" uri="{C3380CC4-5D6E-409C-BE32-E72D297353CC}">
              <c16:uniqueId val="{00000011-8BAC-4199-B8B1-40E2D148F83F}"/>
            </c:ext>
          </c:extLst>
        </c:ser>
        <c:ser>
          <c:idx val="2"/>
          <c:order val="2"/>
          <c:spPr>
            <a:solidFill>
              <a:srgbClr val="63666A"/>
            </a:solidFill>
            <a:ln>
              <a:noFill/>
            </a:ln>
          </c:spPr>
          <c:invertIfNegative val="0"/>
          <c:dLbls>
            <c:dLbl>
              <c:idx val="1"/>
              <c:layout>
                <c:manualLayout>
                  <c:x val="0"/>
                  <c:y val="-2.0335536349771225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8BAC-4199-B8B1-40E2D148F83F}"/>
                </c:ext>
              </c:extLst>
            </c:dLbl>
            <c:dLbl>
              <c:idx val="2"/>
              <c:layout>
                <c:manualLayout>
                  <c:x val="0"/>
                  <c:y val="-2.0335536349771225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8BAC-4199-B8B1-40E2D148F83F}"/>
                </c:ext>
              </c:extLst>
            </c:dLbl>
            <c:dLbl>
              <c:idx val="6"/>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8BAC-4199-B8B1-40E2D148F83F}"/>
                </c:ext>
              </c:extLst>
            </c:dLbl>
            <c:dLbl>
              <c:idx val="8"/>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8BAC-4199-B8B1-40E2D148F83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Sheet1!$A$3:$I$3</c:f>
              <c:numCache>
                <c:formatCode>General</c:formatCode>
                <c:ptCount val="9"/>
                <c:pt idx="0">
                  <c:v>0</c:v>
                </c:pt>
                <c:pt idx="1">
                  <c:v>18.181818181818176</c:v>
                </c:pt>
                <c:pt idx="2">
                  <c:v>18.181818181818176</c:v>
                </c:pt>
                <c:pt idx="3">
                  <c:v>0</c:v>
                </c:pt>
                <c:pt idx="4">
                  <c:v>0</c:v>
                </c:pt>
                <c:pt idx="5">
                  <c:v>0</c:v>
                </c:pt>
                <c:pt idx="6">
                  <c:v>19.999999999999996</c:v>
                </c:pt>
                <c:pt idx="7">
                  <c:v>0</c:v>
                </c:pt>
                <c:pt idx="8">
                  <c:v>28.571428571428569</c:v>
                </c:pt>
              </c:numCache>
            </c:numRef>
          </c:val>
          <c:extLst>
            <c:ext xmlns:c16="http://schemas.microsoft.com/office/drawing/2014/chart" uri="{C3380CC4-5D6E-409C-BE32-E72D297353CC}">
              <c16:uniqueId val="{00000016-8BAC-4199-B8B1-40E2D148F83F}"/>
            </c:ext>
          </c:extLst>
        </c:ser>
        <c:ser>
          <c:idx val="3"/>
          <c:order val="3"/>
          <c:spPr>
            <a:solidFill>
              <a:srgbClr val="000000"/>
            </a:solidFill>
            <a:ln>
              <a:noFill/>
            </a:ln>
          </c:spPr>
          <c:invertIfNegative val="0"/>
          <c:dLbls>
            <c:dLbl>
              <c:idx val="4"/>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8BAC-4199-B8B1-40E2D148F83F}"/>
                </c:ext>
              </c:extLst>
            </c:dLbl>
            <c:dLbl>
              <c:idx val="5"/>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8BAC-4199-B8B1-40E2D148F83F}"/>
                </c:ext>
              </c:extLst>
            </c:dLbl>
            <c:dLbl>
              <c:idx val="8"/>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8BAC-4199-B8B1-40E2D148F83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Sheet1!$A$4:$I$4</c:f>
              <c:numCache>
                <c:formatCode>General</c:formatCode>
                <c:ptCount val="9"/>
                <c:pt idx="0">
                  <c:v>0</c:v>
                </c:pt>
                <c:pt idx="1">
                  <c:v>0</c:v>
                </c:pt>
                <c:pt idx="2">
                  <c:v>0</c:v>
                </c:pt>
                <c:pt idx="3">
                  <c:v>0</c:v>
                </c:pt>
                <c:pt idx="4">
                  <c:v>11.764705882352944</c:v>
                </c:pt>
                <c:pt idx="5">
                  <c:v>11.111111111111116</c:v>
                </c:pt>
                <c:pt idx="6">
                  <c:v>0</c:v>
                </c:pt>
                <c:pt idx="7">
                  <c:v>0</c:v>
                </c:pt>
                <c:pt idx="8">
                  <c:v>14.28571428571429</c:v>
                </c:pt>
              </c:numCache>
            </c:numRef>
          </c:val>
          <c:extLst>
            <c:ext xmlns:c16="http://schemas.microsoft.com/office/drawing/2014/chart" uri="{C3380CC4-5D6E-409C-BE32-E72D297353CC}">
              <c16:uniqueId val="{0000001A-8BAC-4199-B8B1-40E2D148F83F}"/>
            </c:ext>
          </c:extLst>
        </c:ser>
        <c:dLbls>
          <c:showLegendKey val="0"/>
          <c:showVal val="0"/>
          <c:showCatName val="0"/>
          <c:showSerName val="0"/>
          <c:showPercent val="0"/>
          <c:showBubbleSize val="0"/>
        </c:dLbls>
        <c:gapWidth val="30"/>
        <c:overlap val="100"/>
        <c:axId val="371748975"/>
        <c:axId val="1"/>
      </c:barChart>
      <c:catAx>
        <c:axId val="371748975"/>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371748975"/>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109919571045574"/>
          <c:y val="9.8118962887646155E-2"/>
          <c:w val="0.31260053619302947"/>
          <c:h val="0.80376207422470769"/>
        </c:manualLayout>
      </c:layout>
      <c:barChart>
        <c:barDir val="col"/>
        <c:grouping val="stacked"/>
        <c:varyColors val="0"/>
        <c:ser>
          <c:idx val="0"/>
          <c:order val="0"/>
          <c:spPr>
            <a:pattFill prst="pct10">
              <a:fgClr>
                <a:schemeClr val="tx1"/>
              </a:fgClr>
              <a:bgClr>
                <a:schemeClr val="bg1"/>
              </a:bgClr>
            </a:pattFill>
            <a:ln>
              <a:noFill/>
            </a:ln>
          </c:spPr>
          <c:invertIfNegative val="0"/>
          <c:val>
            <c:numRef>
              <c:f>Sheet1!$A$1</c:f>
              <c:numCache>
                <c:formatCode>General</c:formatCode>
                <c:ptCount val="1"/>
                <c:pt idx="0">
                  <c:v>32.53012048192771</c:v>
                </c:pt>
              </c:numCache>
            </c:numRef>
          </c:val>
          <c:extLst>
            <c:ext xmlns:c16="http://schemas.microsoft.com/office/drawing/2014/chart" uri="{C3380CC4-5D6E-409C-BE32-E72D297353CC}">
              <c16:uniqueId val="{00000000-D330-4802-A78A-E181AFF04B5D}"/>
            </c:ext>
          </c:extLst>
        </c:ser>
        <c:ser>
          <c:idx val="1"/>
          <c:order val="1"/>
          <c:spPr>
            <a:solidFill>
              <a:schemeClr val="bg2"/>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D330-4802-A78A-E181AFF04B5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18.072289156626503</c:v>
                </c:pt>
              </c:numCache>
            </c:numRef>
          </c:val>
          <c:extLst>
            <c:ext xmlns:c16="http://schemas.microsoft.com/office/drawing/2014/chart" uri="{C3380CC4-5D6E-409C-BE32-E72D297353CC}">
              <c16:uniqueId val="{00000002-D330-4802-A78A-E181AFF04B5D}"/>
            </c:ext>
          </c:extLst>
        </c:ser>
        <c:ser>
          <c:idx val="2"/>
          <c:order val="2"/>
          <c:spPr>
            <a:solidFill>
              <a:srgbClr val="BBBCBC"/>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330-4802-A78A-E181AFF04B5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31.325301204819279</c:v>
                </c:pt>
              </c:numCache>
            </c:numRef>
          </c:val>
          <c:extLst>
            <c:ext xmlns:c16="http://schemas.microsoft.com/office/drawing/2014/chart" uri="{C3380CC4-5D6E-409C-BE32-E72D297353CC}">
              <c16:uniqueId val="{00000004-D330-4802-A78A-E181AFF04B5D}"/>
            </c:ext>
          </c:extLst>
        </c:ser>
        <c:ser>
          <c:idx val="3"/>
          <c:order val="3"/>
          <c:spPr>
            <a:solidFill>
              <a:srgbClr val="63666A"/>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330-4802-A78A-E181AFF04B5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6.0240963855421654</c:v>
                </c:pt>
              </c:numCache>
            </c:numRef>
          </c:val>
          <c:extLst>
            <c:ext xmlns:c16="http://schemas.microsoft.com/office/drawing/2014/chart" uri="{C3380CC4-5D6E-409C-BE32-E72D297353CC}">
              <c16:uniqueId val="{00000006-D330-4802-A78A-E181AFF04B5D}"/>
            </c:ext>
          </c:extLst>
        </c:ser>
        <c:ser>
          <c:idx val="4"/>
          <c:order val="4"/>
          <c:spPr>
            <a:solidFill>
              <a:srgbClr val="000000"/>
            </a:solidFill>
            <a:ln>
              <a:noFill/>
            </a:ln>
          </c:spPr>
          <c:invertIfNegative val="0"/>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330-4802-A78A-E181AFF04B5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12.048192771084343</c:v>
                </c:pt>
              </c:numCache>
            </c:numRef>
          </c:val>
          <c:extLst>
            <c:ext xmlns:c16="http://schemas.microsoft.com/office/drawing/2014/chart" uri="{C3380CC4-5D6E-409C-BE32-E72D297353CC}">
              <c16:uniqueId val="{00000008-D330-4802-A78A-E181AFF04B5D}"/>
            </c:ext>
          </c:extLst>
        </c:ser>
        <c:dLbls>
          <c:showLegendKey val="0"/>
          <c:showVal val="0"/>
          <c:showCatName val="0"/>
          <c:showSerName val="0"/>
          <c:showPercent val="0"/>
          <c:showBubbleSize val="0"/>
        </c:dLbls>
        <c:gapWidth val="30"/>
        <c:overlap val="100"/>
        <c:axId val="926224543"/>
        <c:axId val="1"/>
      </c:barChart>
      <c:catAx>
        <c:axId val="926224543"/>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926224543"/>
        <c:crosses val="min"/>
        <c:crossBetween val="between"/>
        <c:majorUnit val="50"/>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569545154911009E-3"/>
          <c:y val="9.8118962887646155E-2"/>
          <c:w val="0.98286090969017803"/>
          <c:h val="0.80376207422470769"/>
        </c:manualLayout>
      </c:layout>
      <c:barChart>
        <c:barDir val="col"/>
        <c:grouping val="stacked"/>
        <c:varyColors val="0"/>
        <c:ser>
          <c:idx val="0"/>
          <c:order val="0"/>
          <c:spPr>
            <a:pattFill prst="pct10">
              <a:fgClr>
                <a:schemeClr val="tx1"/>
              </a:fgClr>
              <a:bgClr>
                <a:schemeClr val="bg1"/>
              </a:bgClr>
            </a:pattFill>
            <a:ln>
              <a:noFill/>
            </a:ln>
          </c:spPr>
          <c:invertIfNegative val="0"/>
          <c:dPt>
            <c:idx val="7"/>
            <c:invertIfNegative val="0"/>
            <c:bubble3D val="0"/>
            <c:spPr>
              <a:solidFill>
                <a:srgbClr val="BBBCBC"/>
              </a:solidFill>
              <a:ln>
                <a:noFill/>
              </a:ln>
            </c:spPr>
            <c:extLst>
              <c:ext xmlns:c16="http://schemas.microsoft.com/office/drawing/2014/chart" uri="{C3380CC4-5D6E-409C-BE32-E72D297353CC}">
                <c16:uniqueId val="{00000000-578C-4A33-BBCB-8C54E6D26C73}"/>
              </c:ext>
            </c:extLst>
          </c:dPt>
          <c:dLbls>
            <c:dLbl>
              <c:idx val="7"/>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78C-4A33-BBCB-8C54E6D26C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83.333333333333329</c:v>
                </c:pt>
                <c:pt idx="1">
                  <c:v>18.181818181818183</c:v>
                </c:pt>
                <c:pt idx="2">
                  <c:v>18.181818181818183</c:v>
                </c:pt>
                <c:pt idx="3">
                  <c:v>28.571428571428569</c:v>
                </c:pt>
                <c:pt idx="4">
                  <c:v>47.058823529411761</c:v>
                </c:pt>
                <c:pt idx="5">
                  <c:v>27.27272727272727</c:v>
                </c:pt>
                <c:pt idx="6">
                  <c:v>20</c:v>
                </c:pt>
                <c:pt idx="7">
                  <c:v>100</c:v>
                </c:pt>
                <c:pt idx="8">
                  <c:v>42.857142857142854</c:v>
                </c:pt>
              </c:numCache>
            </c:numRef>
          </c:val>
          <c:extLst>
            <c:ext xmlns:c16="http://schemas.microsoft.com/office/drawing/2014/chart" uri="{C3380CC4-5D6E-409C-BE32-E72D297353CC}">
              <c16:uniqueId val="{00000001-578C-4A33-BBCB-8C54E6D26C73}"/>
            </c:ext>
          </c:extLst>
        </c:ser>
        <c:ser>
          <c:idx val="1"/>
          <c:order val="1"/>
          <c:spPr>
            <a:solidFill>
              <a:schemeClr val="bg2"/>
            </a:solidFill>
            <a:ln>
              <a:noFill/>
            </a:ln>
          </c:spPr>
          <c:invertIfNegative val="0"/>
          <c:dPt>
            <c:idx val="7"/>
            <c:invertIfNegative val="0"/>
            <c:bubble3D val="0"/>
            <c:spPr>
              <a:solidFill>
                <a:srgbClr val="63666A"/>
              </a:solidFill>
              <a:ln>
                <a:noFill/>
              </a:ln>
            </c:spPr>
            <c:extLst>
              <c:ext xmlns:c16="http://schemas.microsoft.com/office/drawing/2014/chart" uri="{C3380CC4-5D6E-409C-BE32-E72D297353CC}">
                <c16:uniqueId val="{00000002-578C-4A33-BBCB-8C54E6D26C73}"/>
              </c:ext>
            </c:extLst>
          </c:dPt>
          <c:dLbls>
            <c:dLbl>
              <c:idx val="1"/>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78C-4A33-BBCB-8C54E6D26C73}"/>
                </c:ext>
              </c:extLst>
            </c:dLbl>
            <c:dLbl>
              <c:idx val="2"/>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78C-4A33-BBCB-8C54E6D26C73}"/>
                </c:ext>
              </c:extLst>
            </c:dLbl>
            <c:dLbl>
              <c:idx val="3"/>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78C-4A33-BBCB-8C54E6D26C73}"/>
                </c:ext>
              </c:extLst>
            </c:dLbl>
            <c:dLbl>
              <c:idx val="4"/>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78C-4A33-BBCB-8C54E6D26C73}"/>
                </c:ext>
              </c:extLst>
            </c:dLbl>
            <c:dLbl>
              <c:idx val="5"/>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78C-4A33-BBCB-8C54E6D26C73}"/>
                </c:ext>
              </c:extLst>
            </c:dLbl>
            <c:dLbl>
              <c:idx val="6"/>
              <c:layout>
                <c:manualLayout>
                  <c:x val="0"/>
                  <c:y val="-1.5251652262328419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78C-4A33-BBCB-8C54E6D26C73}"/>
                </c:ext>
              </c:extLst>
            </c:dLbl>
            <c:dLbl>
              <c:idx val="8"/>
              <c:layout>
                <c:manualLayout>
                  <c:x val="0"/>
                  <c:y val="-2.0335536349771225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578C-4A33-BBCB-8C54E6D26C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0">
                  <c:v>0</c:v>
                </c:pt>
                <c:pt idx="1">
                  <c:v>18.181818181818183</c:v>
                </c:pt>
                <c:pt idx="2">
                  <c:v>18.181818181818183</c:v>
                </c:pt>
                <c:pt idx="3">
                  <c:v>28.571428571428569</c:v>
                </c:pt>
                <c:pt idx="4">
                  <c:v>23.529411764705877</c:v>
                </c:pt>
                <c:pt idx="5">
                  <c:v>27.27272727272727</c:v>
                </c:pt>
                <c:pt idx="6">
                  <c:v>20</c:v>
                </c:pt>
                <c:pt idx="7">
                  <c:v>0</c:v>
                </c:pt>
                <c:pt idx="8">
                  <c:v>14.285714285714285</c:v>
                </c:pt>
              </c:numCache>
            </c:numRef>
          </c:val>
          <c:extLst>
            <c:ext xmlns:c16="http://schemas.microsoft.com/office/drawing/2014/chart" uri="{C3380CC4-5D6E-409C-BE32-E72D297353CC}">
              <c16:uniqueId val="{0000000A-578C-4A33-BBCB-8C54E6D26C73}"/>
            </c:ext>
          </c:extLst>
        </c:ser>
        <c:ser>
          <c:idx val="2"/>
          <c:order val="2"/>
          <c:spPr>
            <a:solidFill>
              <a:srgbClr val="BBBCBC"/>
            </a:solidFill>
            <a:ln>
              <a:noFill/>
            </a:ln>
          </c:spPr>
          <c:invertIfNegative val="0"/>
          <c:dPt>
            <c:idx val="7"/>
            <c:invertIfNegative val="0"/>
            <c:bubble3D val="0"/>
            <c:spPr>
              <a:solidFill>
                <a:srgbClr val="000000"/>
              </a:solidFill>
              <a:ln>
                <a:noFill/>
              </a:ln>
            </c:spPr>
            <c:extLst>
              <c:ext xmlns:c16="http://schemas.microsoft.com/office/drawing/2014/chart" uri="{C3380CC4-5D6E-409C-BE32-E72D297353CC}">
                <c16:uniqueId val="{0000000B-578C-4A33-BBCB-8C54E6D26C73}"/>
              </c:ext>
            </c:extLst>
          </c:dPt>
          <c:dLbls>
            <c:dLbl>
              <c:idx val="0"/>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C-578C-4A33-BBCB-8C54E6D26C73}"/>
                </c:ext>
              </c:extLst>
            </c:dLbl>
            <c:dLbl>
              <c:idx val="1"/>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D-578C-4A33-BBCB-8C54E6D26C73}"/>
                </c:ext>
              </c:extLst>
            </c:dLbl>
            <c:dLbl>
              <c:idx val="2"/>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578C-4A33-BBCB-8C54E6D26C73}"/>
                </c:ext>
              </c:extLst>
            </c:dLbl>
            <c:dLbl>
              <c:idx val="3"/>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578C-4A33-BBCB-8C54E6D26C73}"/>
                </c:ext>
              </c:extLst>
            </c:dLbl>
            <c:dLbl>
              <c:idx val="4"/>
              <c:layout>
                <c:manualLayout>
                  <c:x val="0"/>
                  <c:y val="-2.0335536349771225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0-578C-4A33-BBCB-8C54E6D26C73}"/>
                </c:ext>
              </c:extLst>
            </c:dLbl>
            <c:dLbl>
              <c:idx val="5"/>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578C-4A33-BBCB-8C54E6D26C73}"/>
                </c:ext>
              </c:extLst>
            </c:dLbl>
            <c:dLbl>
              <c:idx val="6"/>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578C-4A33-BBCB-8C54E6D26C73}"/>
                </c:ext>
              </c:extLst>
            </c:dLbl>
            <c:dLbl>
              <c:idx val="8"/>
              <c:layout>
                <c:manualLayout>
                  <c:x val="0"/>
                  <c:y val="-1.5251652262328419E-3"/>
                </c:manualLayout>
              </c:layout>
              <c:numFmt formatCode="#,##0&quot;%&quot;;&quot;-&quot;#,##0&quot;%&quot;" sourceLinked="0"/>
              <c:spPr>
                <a:noFill/>
                <a:ln>
                  <a:noFill/>
                </a:ln>
              </c:spPr>
              <c:txPr>
                <a:bodyPr wrap="none"/>
                <a:lstStyle/>
                <a:p>
                  <a:pPr>
                    <a:defRPr kumimoji="1" sz="1400" b="1" kern="1200">
                      <a:solidFill>
                        <a:srgbClr val="FFFFFF"/>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578C-4A33-BBCB-8C54E6D26C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Sheet1!$A$3:$I$3</c:f>
              <c:numCache>
                <c:formatCode>General</c:formatCode>
                <c:ptCount val="9"/>
                <c:pt idx="0">
                  <c:v>16.666666666666664</c:v>
                </c:pt>
                <c:pt idx="1">
                  <c:v>36.363636363636367</c:v>
                </c:pt>
                <c:pt idx="2">
                  <c:v>18.181818181818176</c:v>
                </c:pt>
                <c:pt idx="3">
                  <c:v>42.857142857142861</c:v>
                </c:pt>
                <c:pt idx="4">
                  <c:v>17.647058823529417</c:v>
                </c:pt>
                <c:pt idx="5">
                  <c:v>36.363636363636367</c:v>
                </c:pt>
                <c:pt idx="6">
                  <c:v>40</c:v>
                </c:pt>
                <c:pt idx="7">
                  <c:v>0</c:v>
                </c:pt>
                <c:pt idx="8">
                  <c:v>14.285714285714279</c:v>
                </c:pt>
              </c:numCache>
            </c:numRef>
          </c:val>
          <c:extLst>
            <c:ext xmlns:c16="http://schemas.microsoft.com/office/drawing/2014/chart" uri="{C3380CC4-5D6E-409C-BE32-E72D297353CC}">
              <c16:uniqueId val="{00000014-578C-4A33-BBCB-8C54E6D26C73}"/>
            </c:ext>
          </c:extLst>
        </c:ser>
        <c:ser>
          <c:idx val="3"/>
          <c:order val="3"/>
          <c:spPr>
            <a:solidFill>
              <a:srgbClr val="63666A"/>
            </a:solidFill>
            <a:ln>
              <a:noFill/>
            </a:ln>
          </c:spPr>
          <c:invertIfNegative val="0"/>
          <c:dPt>
            <c:idx val="7"/>
            <c:invertIfNegative val="0"/>
            <c:bubble3D val="0"/>
            <c:spPr>
              <a:solidFill>
                <a:schemeClr val="bg2"/>
              </a:solidFill>
              <a:ln>
                <a:noFill/>
              </a:ln>
            </c:spPr>
            <c:extLst>
              <c:ext xmlns:c16="http://schemas.microsoft.com/office/drawing/2014/chart" uri="{C3380CC4-5D6E-409C-BE32-E72D297353CC}">
                <c16:uniqueId val="{00000015-578C-4A33-BBCB-8C54E6D26C73}"/>
              </c:ext>
            </c:extLst>
          </c:dPt>
          <c:dLbls>
            <c:dLbl>
              <c:idx val="1"/>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578C-4A33-BBCB-8C54E6D26C73}"/>
                </c:ext>
              </c:extLst>
            </c:dLbl>
            <c:dLbl>
              <c:idx val="2"/>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578C-4A33-BBCB-8C54E6D26C73}"/>
                </c:ext>
              </c:extLst>
            </c:dLbl>
            <c:dLbl>
              <c:idx val="8"/>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578C-4A33-BBCB-8C54E6D26C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Sheet1!$A$4:$I$4</c:f>
              <c:numCache>
                <c:formatCode>General</c:formatCode>
                <c:ptCount val="9"/>
                <c:pt idx="0">
                  <c:v>0</c:v>
                </c:pt>
                <c:pt idx="1">
                  <c:v>18.181818181818187</c:v>
                </c:pt>
                <c:pt idx="2">
                  <c:v>18.181818181818187</c:v>
                </c:pt>
                <c:pt idx="3">
                  <c:v>0</c:v>
                </c:pt>
                <c:pt idx="4">
                  <c:v>0</c:v>
                </c:pt>
                <c:pt idx="5">
                  <c:v>0</c:v>
                </c:pt>
                <c:pt idx="6">
                  <c:v>0</c:v>
                </c:pt>
                <c:pt idx="7">
                  <c:v>0</c:v>
                </c:pt>
                <c:pt idx="8">
                  <c:v>14.285714285714279</c:v>
                </c:pt>
              </c:numCache>
            </c:numRef>
          </c:val>
          <c:extLst>
            <c:ext xmlns:c16="http://schemas.microsoft.com/office/drawing/2014/chart" uri="{C3380CC4-5D6E-409C-BE32-E72D297353CC}">
              <c16:uniqueId val="{00000019-578C-4A33-BBCB-8C54E6D26C73}"/>
            </c:ext>
          </c:extLst>
        </c:ser>
        <c:ser>
          <c:idx val="4"/>
          <c:order val="4"/>
          <c:spPr>
            <a:solidFill>
              <a:srgbClr val="000000"/>
            </a:solidFill>
            <a:ln>
              <a:noFill/>
            </a:ln>
          </c:spPr>
          <c:invertIfNegative val="0"/>
          <c:dPt>
            <c:idx val="7"/>
            <c:invertIfNegative val="0"/>
            <c:bubble3D val="0"/>
            <c:spPr>
              <a:solidFill>
                <a:schemeClr val="bg2"/>
              </a:solidFill>
              <a:ln>
                <a:noFill/>
              </a:ln>
            </c:spPr>
            <c:extLst>
              <c:ext xmlns:c16="http://schemas.microsoft.com/office/drawing/2014/chart" uri="{C3380CC4-5D6E-409C-BE32-E72D297353CC}">
                <c16:uniqueId val="{0000001A-578C-4A33-BBCB-8C54E6D26C73}"/>
              </c:ext>
            </c:extLst>
          </c:dPt>
          <c:dLbls>
            <c:dLbl>
              <c:idx val="1"/>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578C-4A33-BBCB-8C54E6D26C73}"/>
                </c:ext>
              </c:extLst>
            </c:dLbl>
            <c:dLbl>
              <c:idx val="2"/>
              <c:layout>
                <c:manualLayout>
                  <c:x val="0"/>
                  <c:y val="-2.0335536349771225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C-578C-4A33-BBCB-8C54E6D26C73}"/>
                </c:ext>
              </c:extLst>
            </c:dLbl>
            <c:dLbl>
              <c:idx val="4"/>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578C-4A33-BBCB-8C54E6D26C73}"/>
                </c:ext>
              </c:extLst>
            </c:dLbl>
            <c:dLbl>
              <c:idx val="5"/>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578C-4A33-BBCB-8C54E6D26C73}"/>
                </c:ext>
              </c:extLst>
            </c:dLbl>
            <c:dLbl>
              <c:idx val="6"/>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578C-4A33-BBCB-8C54E6D26C73}"/>
                </c:ext>
              </c:extLst>
            </c:dLbl>
            <c:dLbl>
              <c:idx val="8"/>
              <c:layout>
                <c:manualLayout>
                  <c:x val="0"/>
                  <c:y val="-1.5251652262328419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578C-4A33-BBCB-8C54E6D26C7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Sheet1!$A$5:$I$5</c:f>
              <c:numCache>
                <c:formatCode>General</c:formatCode>
                <c:ptCount val="9"/>
                <c:pt idx="0">
                  <c:v>0</c:v>
                </c:pt>
                <c:pt idx="1">
                  <c:v>9.0909090909090828</c:v>
                </c:pt>
                <c:pt idx="2">
                  <c:v>27.27272727272727</c:v>
                </c:pt>
                <c:pt idx="3">
                  <c:v>0</c:v>
                </c:pt>
                <c:pt idx="4">
                  <c:v>11.764705882352944</c:v>
                </c:pt>
                <c:pt idx="5">
                  <c:v>9.0909090909090935</c:v>
                </c:pt>
                <c:pt idx="6">
                  <c:v>19.999999999999996</c:v>
                </c:pt>
                <c:pt idx="7">
                  <c:v>0</c:v>
                </c:pt>
                <c:pt idx="8">
                  <c:v>14.285714285714279</c:v>
                </c:pt>
              </c:numCache>
            </c:numRef>
          </c:val>
          <c:extLst>
            <c:ext xmlns:c16="http://schemas.microsoft.com/office/drawing/2014/chart" uri="{C3380CC4-5D6E-409C-BE32-E72D297353CC}">
              <c16:uniqueId val="{00000021-578C-4A33-BBCB-8C54E6D26C73}"/>
            </c:ext>
          </c:extLst>
        </c:ser>
        <c:dLbls>
          <c:showLegendKey val="0"/>
          <c:showVal val="0"/>
          <c:showCatName val="0"/>
          <c:showSerName val="0"/>
          <c:showPercent val="0"/>
          <c:showBubbleSize val="0"/>
        </c:dLbls>
        <c:gapWidth val="30"/>
        <c:overlap val="100"/>
        <c:axId val="1116092208"/>
        <c:axId val="1"/>
      </c:barChart>
      <c:catAx>
        <c:axId val="1116092208"/>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111609220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514112903225812E-2"/>
          <c:y val="0.10190073917634636"/>
          <c:w val="0.89138104838709675"/>
          <c:h val="0.79619852164730731"/>
        </c:manualLayout>
      </c:layout>
      <c:barChart>
        <c:barDir val="col"/>
        <c:grouping val="stacked"/>
        <c:varyColors val="0"/>
        <c:ser>
          <c:idx val="0"/>
          <c:order val="0"/>
          <c:spPr>
            <a:solidFill>
              <a:srgbClr val="75787B"/>
            </a:solidFill>
            <a:ln>
              <a:noFill/>
            </a:ln>
          </c:spPr>
          <c:invertIfNegative val="0"/>
          <c:dLbls>
            <c:dLbl>
              <c:idx val="0"/>
              <c:layout>
                <c:manualLayout>
                  <c:x val="0"/>
                  <c:y val="-1.5839493136219642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CE0-4713-858B-2069292291E9}"/>
                </c:ext>
              </c:extLst>
            </c:dLbl>
            <c:dLbl>
              <c:idx val="1"/>
              <c:layout>
                <c:manualLayout>
                  <c:x val="0"/>
                  <c:y val="-1.5839493136219642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CE0-4713-858B-2069292291E9}"/>
                </c:ext>
              </c:extLst>
            </c:dLbl>
            <c:dLbl>
              <c:idx val="2"/>
              <c:layout>
                <c:manualLayout>
                  <c:x val="0"/>
                  <c:y val="-1.5839493136219642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6CE0-4713-858B-2069292291E9}"/>
                </c:ext>
              </c:extLst>
            </c:dLbl>
            <c:dLbl>
              <c:idx val="3"/>
              <c:layout>
                <c:manualLayout>
                  <c:x val="0"/>
                  <c:y val="-1.5839493136219642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6CE0-4713-858B-2069292291E9}"/>
                </c:ext>
              </c:extLst>
            </c:dLbl>
            <c:dLbl>
              <c:idx val="4"/>
              <c:layout>
                <c:manualLayout>
                  <c:x val="0"/>
                  <c:y val="-1.5839493136219642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6CE0-4713-858B-2069292291E9}"/>
                </c:ext>
              </c:extLst>
            </c:dLbl>
            <c:dLbl>
              <c:idx val="5"/>
              <c:layout>
                <c:manualLayout>
                  <c:x val="0"/>
                  <c:y val="-2.1119324181626186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CE0-4713-858B-2069292291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Sheet1!$A$1:$F$1</c:f>
              <c:numCache>
                <c:formatCode>General</c:formatCode>
                <c:ptCount val="6"/>
                <c:pt idx="0">
                  <c:v>35.164835164835168</c:v>
                </c:pt>
                <c:pt idx="1">
                  <c:v>70</c:v>
                </c:pt>
                <c:pt idx="2">
                  <c:v>100</c:v>
                </c:pt>
                <c:pt idx="3">
                  <c:v>47.619047619047613</c:v>
                </c:pt>
                <c:pt idx="4">
                  <c:v>48.648648648648653</c:v>
                </c:pt>
                <c:pt idx="5">
                  <c:v>25.531914893617021</c:v>
                </c:pt>
              </c:numCache>
            </c:numRef>
          </c:val>
          <c:extLst>
            <c:ext xmlns:c16="http://schemas.microsoft.com/office/drawing/2014/chart" uri="{C3380CC4-5D6E-409C-BE32-E72D297353CC}">
              <c16:uniqueId val="{00000006-6CE0-4713-858B-2069292291E9}"/>
            </c:ext>
          </c:extLst>
        </c:ser>
        <c:ser>
          <c:idx val="1"/>
          <c:order val="1"/>
          <c:spPr>
            <a:solidFill>
              <a:srgbClr val="D0D0CE"/>
            </a:solidFill>
            <a:ln>
              <a:noFill/>
            </a:ln>
          </c:spPr>
          <c:invertIfNegative val="0"/>
          <c:dLbls>
            <c:dLbl>
              <c:idx val="0"/>
              <c:layout>
                <c:manualLayout>
                  <c:x val="0"/>
                  <c:y val="-1.5839493136219642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CE0-4713-858B-2069292291E9}"/>
                </c:ext>
              </c:extLst>
            </c:dLbl>
            <c:dLbl>
              <c:idx val="1"/>
              <c:layout>
                <c:manualLayout>
                  <c:x val="0"/>
                  <c:y val="-2.1119324181626186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6CE0-4713-858B-2069292291E9}"/>
                </c:ext>
              </c:extLst>
            </c:dLbl>
            <c:dLbl>
              <c:idx val="3"/>
              <c:layout>
                <c:manualLayout>
                  <c:x val="0"/>
                  <c:y val="-1.5839493136219642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6CE0-4713-858B-2069292291E9}"/>
                </c:ext>
              </c:extLst>
            </c:dLbl>
            <c:dLbl>
              <c:idx val="4"/>
              <c:layout>
                <c:manualLayout>
                  <c:x val="0"/>
                  <c:y val="-2.1119324181626186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6CE0-4713-858B-2069292291E9}"/>
                </c:ext>
              </c:extLst>
            </c:dLbl>
            <c:dLbl>
              <c:idx val="5"/>
              <c:layout>
                <c:manualLayout>
                  <c:x val="0"/>
                  <c:y val="-2.1119324181626186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6CE0-4713-858B-2069292291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Sheet1!$A$2:$F$2</c:f>
              <c:numCache>
                <c:formatCode>General</c:formatCode>
                <c:ptCount val="6"/>
                <c:pt idx="0">
                  <c:v>64.835164835164832</c:v>
                </c:pt>
                <c:pt idx="1">
                  <c:v>29.999999999999993</c:v>
                </c:pt>
                <c:pt idx="2">
                  <c:v>0</c:v>
                </c:pt>
                <c:pt idx="3">
                  <c:v>52.380952380952372</c:v>
                </c:pt>
                <c:pt idx="4">
                  <c:v>51.351351351351347</c:v>
                </c:pt>
                <c:pt idx="5">
                  <c:v>74.468085106382986</c:v>
                </c:pt>
              </c:numCache>
            </c:numRef>
          </c:val>
          <c:extLst>
            <c:ext xmlns:c16="http://schemas.microsoft.com/office/drawing/2014/chart" uri="{C3380CC4-5D6E-409C-BE32-E72D297353CC}">
              <c16:uniqueId val="{0000000C-6CE0-4713-858B-2069292291E9}"/>
            </c:ext>
          </c:extLst>
        </c:ser>
        <c:dLbls>
          <c:showLegendKey val="0"/>
          <c:showVal val="0"/>
          <c:showCatName val="0"/>
          <c:showSerName val="0"/>
          <c:showPercent val="0"/>
          <c:showBubbleSize val="0"/>
        </c:dLbls>
        <c:gapWidth val="30"/>
        <c:overlap val="100"/>
        <c:axId val="815205776"/>
        <c:axId val="1"/>
      </c:barChart>
      <c:catAx>
        <c:axId val="815205776"/>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815205776"/>
        <c:crosses val="min"/>
        <c:crossBetween val="between"/>
        <c:majorUnit val="50"/>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477386934673368"/>
          <c:y val="7.6537585421412299E-2"/>
          <c:w val="0.65527638190954773"/>
          <c:h val="0.84692482915717537"/>
        </c:manualLayout>
      </c:layout>
      <c:barChart>
        <c:barDir val="col"/>
        <c:grouping val="stacked"/>
        <c:varyColors val="0"/>
        <c:ser>
          <c:idx val="0"/>
          <c:order val="0"/>
          <c:spPr>
            <a:solidFill>
              <a:srgbClr val="000000"/>
            </a:solidFill>
            <a:ln>
              <a:noFill/>
            </a:ln>
          </c:spPr>
          <c:invertIfNegative val="0"/>
          <c:dLbls>
            <c:dLbl>
              <c:idx val="0"/>
              <c:layout>
                <c:manualLayout>
                  <c:x val="0"/>
                  <c:y val="-1.8223234624145787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F6C-4F8D-BAB1-BF7D33CACD9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100</c:v>
                </c:pt>
              </c:numCache>
            </c:numRef>
          </c:val>
          <c:extLst>
            <c:ext xmlns:c16="http://schemas.microsoft.com/office/drawing/2014/chart" uri="{C3380CC4-5D6E-409C-BE32-E72D297353CC}">
              <c16:uniqueId val="{00000001-7F6C-4F8D-BAB1-BF7D33CACD9D}"/>
            </c:ext>
          </c:extLst>
        </c:ser>
        <c:ser>
          <c:idx val="1"/>
          <c:order val="1"/>
          <c:spPr>
            <a:solidFill>
              <a:schemeClr val="bg2"/>
            </a:solidFill>
            <a:ln>
              <a:noFill/>
            </a:ln>
          </c:spPr>
          <c:invertIfNegative val="0"/>
          <c:val>
            <c:numRef>
              <c:f>Sheet1!$A$2</c:f>
              <c:numCache>
                <c:formatCode>General</c:formatCode>
                <c:ptCount val="1"/>
                <c:pt idx="0">
                  <c:v>0</c:v>
                </c:pt>
              </c:numCache>
            </c:numRef>
          </c:val>
          <c:extLst>
            <c:ext xmlns:c16="http://schemas.microsoft.com/office/drawing/2014/chart" uri="{C3380CC4-5D6E-409C-BE32-E72D297353CC}">
              <c16:uniqueId val="{00000002-7F6C-4F8D-BAB1-BF7D33CACD9D}"/>
            </c:ext>
          </c:extLst>
        </c:ser>
        <c:ser>
          <c:idx val="2"/>
          <c:order val="2"/>
          <c:spPr>
            <a:pattFill prst="pct10">
              <a:fgClr>
                <a:schemeClr val="tx1"/>
              </a:fgClr>
              <a:bgClr>
                <a:schemeClr val="bg1"/>
              </a:bgClr>
            </a:pattFill>
            <a:ln>
              <a:noFill/>
            </a:ln>
          </c:spPr>
          <c:invertIfNegative val="0"/>
          <c:val>
            <c:numRef>
              <c:f>Sheet1!$A$3</c:f>
              <c:numCache>
                <c:formatCode>General</c:formatCode>
                <c:ptCount val="1"/>
                <c:pt idx="0">
                  <c:v>0</c:v>
                </c:pt>
              </c:numCache>
            </c:numRef>
          </c:val>
          <c:extLst>
            <c:ext xmlns:c16="http://schemas.microsoft.com/office/drawing/2014/chart" uri="{C3380CC4-5D6E-409C-BE32-E72D297353CC}">
              <c16:uniqueId val="{00000003-7F6C-4F8D-BAB1-BF7D33CACD9D}"/>
            </c:ext>
          </c:extLst>
        </c:ser>
        <c:dLbls>
          <c:showLegendKey val="0"/>
          <c:showVal val="0"/>
          <c:showCatName val="0"/>
          <c:showSerName val="0"/>
          <c:showPercent val="0"/>
          <c:showBubbleSize val="0"/>
        </c:dLbls>
        <c:gapWidth val="30"/>
        <c:overlap val="100"/>
        <c:axId val="1456654880"/>
        <c:axId val="1"/>
      </c:barChart>
      <c:catAx>
        <c:axId val="1456654880"/>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1456654880"/>
        <c:crosses val="min"/>
        <c:crossBetween val="between"/>
        <c:majorUnit val="50"/>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5477386934673368"/>
          <c:y val="7.6537585421412299E-2"/>
          <c:w val="0.65527638190954773"/>
          <c:h val="0.84692482915717537"/>
        </c:manualLayout>
      </c:layout>
      <c:barChart>
        <c:barDir val="col"/>
        <c:grouping val="stacked"/>
        <c:varyColors val="0"/>
        <c:ser>
          <c:idx val="0"/>
          <c:order val="0"/>
          <c:spPr>
            <a:solidFill>
              <a:srgbClr val="000000"/>
            </a:solidFill>
            <a:ln>
              <a:noFill/>
            </a:ln>
          </c:spPr>
          <c:invertIfNegative val="0"/>
          <c:dLbls>
            <c:dLbl>
              <c:idx val="0"/>
              <c:layout>
                <c:manualLayout>
                  <c:x val="0"/>
                  <c:y val="-1.8223234624145787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31A-470B-A1F2-471D0607434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100</c:v>
                </c:pt>
              </c:numCache>
            </c:numRef>
          </c:val>
          <c:extLst>
            <c:ext xmlns:c16="http://schemas.microsoft.com/office/drawing/2014/chart" uri="{C3380CC4-5D6E-409C-BE32-E72D297353CC}">
              <c16:uniqueId val="{00000001-B31A-470B-A1F2-471D0607434C}"/>
            </c:ext>
          </c:extLst>
        </c:ser>
        <c:ser>
          <c:idx val="1"/>
          <c:order val="1"/>
          <c:spPr>
            <a:solidFill>
              <a:schemeClr val="bg2"/>
            </a:solidFill>
            <a:ln>
              <a:noFill/>
            </a:ln>
          </c:spPr>
          <c:invertIfNegative val="0"/>
          <c:val>
            <c:numRef>
              <c:f>Sheet1!$A$2</c:f>
              <c:numCache>
                <c:formatCode>General</c:formatCode>
                <c:ptCount val="1"/>
                <c:pt idx="0">
                  <c:v>0</c:v>
                </c:pt>
              </c:numCache>
            </c:numRef>
          </c:val>
          <c:extLst>
            <c:ext xmlns:c16="http://schemas.microsoft.com/office/drawing/2014/chart" uri="{C3380CC4-5D6E-409C-BE32-E72D297353CC}">
              <c16:uniqueId val="{00000002-B31A-470B-A1F2-471D0607434C}"/>
            </c:ext>
          </c:extLst>
        </c:ser>
        <c:ser>
          <c:idx val="2"/>
          <c:order val="2"/>
          <c:spPr>
            <a:pattFill prst="pct10">
              <a:fgClr>
                <a:schemeClr val="tx1"/>
              </a:fgClr>
              <a:bgClr>
                <a:schemeClr val="bg1"/>
              </a:bgClr>
            </a:pattFill>
            <a:ln>
              <a:noFill/>
            </a:ln>
          </c:spPr>
          <c:invertIfNegative val="0"/>
          <c:val>
            <c:numRef>
              <c:f>Sheet1!$A$3</c:f>
              <c:numCache>
                <c:formatCode>General</c:formatCode>
                <c:ptCount val="1"/>
                <c:pt idx="0">
                  <c:v>0</c:v>
                </c:pt>
              </c:numCache>
            </c:numRef>
          </c:val>
          <c:extLst>
            <c:ext xmlns:c16="http://schemas.microsoft.com/office/drawing/2014/chart" uri="{C3380CC4-5D6E-409C-BE32-E72D297353CC}">
              <c16:uniqueId val="{00000003-B31A-470B-A1F2-471D0607434C}"/>
            </c:ext>
          </c:extLst>
        </c:ser>
        <c:dLbls>
          <c:showLegendKey val="0"/>
          <c:showVal val="0"/>
          <c:showCatName val="0"/>
          <c:showSerName val="0"/>
          <c:showPercent val="0"/>
          <c:showBubbleSize val="0"/>
        </c:dLbls>
        <c:gapWidth val="30"/>
        <c:overlap val="100"/>
        <c:axId val="1640388240"/>
        <c:axId val="1"/>
      </c:barChart>
      <c:catAx>
        <c:axId val="1640388240"/>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1640388240"/>
        <c:crosses val="min"/>
        <c:crossBetween val="between"/>
        <c:majorUnit val="50"/>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44380403458213"/>
          <c:y val="7.6537585421412299E-2"/>
          <c:w val="0.75158501440922187"/>
          <c:h val="0.84692482915717537"/>
        </c:manualLayout>
      </c:layout>
      <c:barChart>
        <c:barDir val="col"/>
        <c:grouping val="stacked"/>
        <c:varyColors val="0"/>
        <c:ser>
          <c:idx val="0"/>
          <c:order val="0"/>
          <c:spPr>
            <a:solidFill>
              <a:schemeClr val="bg2"/>
            </a:solidFill>
            <a:ln>
              <a:noFill/>
            </a:ln>
          </c:spPr>
          <c:invertIfNegative val="0"/>
          <c:dLbls>
            <c:dLbl>
              <c:idx val="0"/>
              <c:layout>
                <c:manualLayout>
                  <c:x val="0"/>
                  <c:y val="-1.366742596810934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039-4D4F-BDB5-2542A545AB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26.666666666666668</c:v>
                </c:pt>
              </c:numCache>
            </c:numRef>
          </c:val>
          <c:extLst>
            <c:ext xmlns:c16="http://schemas.microsoft.com/office/drawing/2014/chart" uri="{C3380CC4-5D6E-409C-BE32-E72D297353CC}">
              <c16:uniqueId val="{00000001-5039-4D4F-BDB5-2542A545ABE4}"/>
            </c:ext>
          </c:extLst>
        </c:ser>
        <c:ser>
          <c:idx val="1"/>
          <c:order val="1"/>
          <c:spPr>
            <a:solidFill>
              <a:srgbClr val="000000"/>
            </a:solidFill>
            <a:ln>
              <a:noFill/>
            </a:ln>
          </c:spPr>
          <c:invertIfNegative val="0"/>
          <c:dLbls>
            <c:dLbl>
              <c:idx val="0"/>
              <c:layout>
                <c:manualLayout>
                  <c:x val="0"/>
                  <c:y val="-1.8223234624145787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039-4D4F-BDB5-2542A545ABE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73.333333333333343</c:v>
                </c:pt>
              </c:numCache>
            </c:numRef>
          </c:val>
          <c:extLst>
            <c:ext xmlns:c16="http://schemas.microsoft.com/office/drawing/2014/chart" uri="{C3380CC4-5D6E-409C-BE32-E72D297353CC}">
              <c16:uniqueId val="{00000003-5039-4D4F-BDB5-2542A545ABE4}"/>
            </c:ext>
          </c:extLst>
        </c:ser>
        <c:ser>
          <c:idx val="2"/>
          <c:order val="2"/>
          <c:spPr>
            <a:pattFill prst="pct10">
              <a:fgClr>
                <a:schemeClr val="tx1"/>
              </a:fgClr>
              <a:bgClr>
                <a:schemeClr val="bg1"/>
              </a:bgClr>
            </a:pattFill>
            <a:ln>
              <a:noFill/>
            </a:ln>
          </c:spPr>
          <c:invertIfNegative val="0"/>
          <c:val>
            <c:numRef>
              <c:f>Sheet1!$A$3</c:f>
              <c:numCache>
                <c:formatCode>General</c:formatCode>
                <c:ptCount val="1"/>
                <c:pt idx="0">
                  <c:v>0</c:v>
                </c:pt>
              </c:numCache>
            </c:numRef>
          </c:val>
          <c:extLst>
            <c:ext xmlns:c16="http://schemas.microsoft.com/office/drawing/2014/chart" uri="{C3380CC4-5D6E-409C-BE32-E72D297353CC}">
              <c16:uniqueId val="{00000004-5039-4D4F-BDB5-2542A545ABE4}"/>
            </c:ext>
          </c:extLst>
        </c:ser>
        <c:dLbls>
          <c:showLegendKey val="0"/>
          <c:showVal val="0"/>
          <c:showCatName val="0"/>
          <c:showSerName val="0"/>
          <c:showPercent val="0"/>
          <c:showBubbleSize val="0"/>
        </c:dLbls>
        <c:gapWidth val="30"/>
        <c:overlap val="100"/>
        <c:axId val="1640454640"/>
        <c:axId val="1"/>
      </c:barChart>
      <c:catAx>
        <c:axId val="1640454640"/>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0&quot;%&quot;;&quot;-&quot;#,##0&quot;%&quot;" sourceLinked="0"/>
        <c:majorTickMark val="out"/>
        <c:minorTickMark val="none"/>
        <c:tickLblPos val="nextTo"/>
        <c:spPr>
          <a:ln w="9525" cmpd="sng" algn="ctr">
            <a:solidFill>
              <a:schemeClr val="tx1"/>
            </a:solidFill>
            <a:prstDash val="solid"/>
          </a:ln>
        </c:spPr>
        <c:txPr>
          <a:bodyPr wrap="none"/>
          <a:lstStyle/>
          <a:p>
            <a:pPr>
              <a:defRPr kumimoji="1" sz="1000" kern="1200">
                <a:solidFill>
                  <a:schemeClr val="tx1"/>
                </a:solidFill>
                <a:latin typeface="メイリオ"/>
                <a:ea typeface="メイリオ"/>
                <a:cs typeface="メイリオ"/>
                <a:sym typeface="メイリオ"/>
              </a:defRPr>
            </a:pPr>
            <a:endParaRPr lang="ja-JP"/>
          </a:p>
        </c:txPr>
        <c:crossAx val="1640454640"/>
        <c:crosses val="min"/>
        <c:crossBetween val="between"/>
        <c:majorUnit val="50"/>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24009324009324E-3"/>
          <c:y val="2.5365853658536587E-2"/>
          <c:w val="0.98135198135198132"/>
          <c:h val="0.94926829268292678"/>
        </c:manualLayout>
      </c:layout>
      <c:barChart>
        <c:barDir val="col"/>
        <c:grouping val="stacked"/>
        <c:varyColors val="0"/>
        <c:ser>
          <c:idx val="0"/>
          <c:order val="0"/>
          <c:spPr>
            <a:solidFill>
              <a:schemeClr val="bg2"/>
            </a:solidFill>
            <a:ln>
              <a:noFill/>
            </a:ln>
          </c:spPr>
          <c:invertIfNegative val="0"/>
          <c:dPt>
            <c:idx val="0"/>
            <c:invertIfNegative val="0"/>
            <c:bubble3D val="0"/>
            <c:spPr>
              <a:solidFill>
                <a:srgbClr val="000000"/>
              </a:solidFill>
              <a:ln>
                <a:noFill/>
              </a:ln>
            </c:spPr>
            <c:extLst>
              <c:ext xmlns:c16="http://schemas.microsoft.com/office/drawing/2014/chart" uri="{C3380CC4-5D6E-409C-BE32-E72D297353CC}">
                <c16:uniqueId val="{00000000-23DC-44CB-8E66-9CB699DCB98F}"/>
              </c:ext>
            </c:extLst>
          </c:dPt>
          <c:val>
            <c:numRef>
              <c:f>Sheet1!$A$1:$E$1</c:f>
              <c:numCache>
                <c:formatCode>General</c:formatCode>
                <c:ptCount val="5"/>
                <c:pt idx="0">
                  <c:v>9</c:v>
                </c:pt>
                <c:pt idx="1">
                  <c:v>7</c:v>
                </c:pt>
                <c:pt idx="2">
                  <c:v>4</c:v>
                </c:pt>
                <c:pt idx="3">
                  <c:v>6</c:v>
                </c:pt>
                <c:pt idx="4">
                  <c:v>2</c:v>
                </c:pt>
              </c:numCache>
            </c:numRef>
          </c:val>
          <c:extLst>
            <c:ext xmlns:c16="http://schemas.microsoft.com/office/drawing/2014/chart" uri="{C3380CC4-5D6E-409C-BE32-E72D297353CC}">
              <c16:uniqueId val="{00000001-23DC-44CB-8E66-9CB699DCB98F}"/>
            </c:ext>
          </c:extLst>
        </c:ser>
        <c:dLbls>
          <c:showLegendKey val="0"/>
          <c:showVal val="0"/>
          <c:showCatName val="0"/>
          <c:showSerName val="0"/>
          <c:showPercent val="0"/>
          <c:showBubbleSize val="0"/>
        </c:dLbls>
        <c:gapWidth val="80"/>
        <c:overlap val="100"/>
        <c:axId val="2057213839"/>
        <c:axId val="1"/>
      </c:barChart>
      <c:catAx>
        <c:axId val="2057213839"/>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9"/>
          <c:min val="0"/>
        </c:scaling>
        <c:delete val="1"/>
        <c:axPos val="l"/>
        <c:numFmt formatCode="General" sourceLinked="1"/>
        <c:majorTickMark val="out"/>
        <c:minorTickMark val="none"/>
        <c:tickLblPos val="nextTo"/>
        <c:crossAx val="2057213839"/>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31099195710456"/>
          <c:y val="8.600713012477719E-2"/>
          <c:w val="0.78284182305630023"/>
          <c:h val="0.82798573975044565"/>
        </c:manualLayout>
      </c:layout>
      <c:barChart>
        <c:barDir val="col"/>
        <c:grouping val="stacked"/>
        <c:varyColors val="0"/>
        <c:ser>
          <c:idx val="0"/>
          <c:order val="0"/>
          <c:spPr>
            <a:pattFill prst="pct10">
              <a:fgClr>
                <a:schemeClr val="tx1"/>
              </a:fgClr>
              <a:bgClr>
                <a:schemeClr val="bg1"/>
              </a:bgClr>
            </a:pattFill>
            <a:ln>
              <a:noFill/>
            </a:ln>
          </c:spPr>
          <c:invertIfNegative val="0"/>
          <c:val>
            <c:numRef>
              <c:f>Sheet1!$A$1</c:f>
              <c:numCache>
                <c:formatCode>General</c:formatCode>
                <c:ptCount val="1"/>
                <c:pt idx="0">
                  <c:v>6.666666666666667</c:v>
                </c:pt>
              </c:numCache>
            </c:numRef>
          </c:val>
          <c:extLst>
            <c:ext xmlns:c16="http://schemas.microsoft.com/office/drawing/2014/chart" uri="{C3380CC4-5D6E-409C-BE32-E72D297353CC}">
              <c16:uniqueId val="{00000000-200A-42C8-87CE-DE50019189C4}"/>
            </c:ext>
          </c:extLst>
        </c:ser>
        <c:ser>
          <c:idx val="1"/>
          <c:order val="1"/>
          <c:spPr>
            <a:solidFill>
              <a:schemeClr val="bg2"/>
            </a:solidFill>
            <a:ln>
              <a:noFill/>
            </a:ln>
          </c:spPr>
          <c:invertIfNegative val="0"/>
          <c:dLbls>
            <c:dLbl>
              <c:idx val="0"/>
              <c:layout>
                <c:manualLayout>
                  <c:x val="0"/>
                  <c:y val="-1.3368983957219251E-3"/>
                </c:manualLayout>
              </c:layout>
              <c:numFmt formatCode="#,##0&quot;%&quot;;&quot;-&quot;#,##0&quot;%&quot;" sourceLinked="0"/>
              <c:spPr>
                <a:noFill/>
                <a:ln>
                  <a:noFill/>
                </a:ln>
              </c:spPr>
              <c:txPr>
                <a:bodyPr wrap="none"/>
                <a:lstStyle/>
                <a:p>
                  <a:pPr>
                    <a:defRPr kumimoji="1" sz="1400" b="1" kern="1200">
                      <a:solidFill>
                        <a:schemeClr val="tx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00A-42C8-87CE-DE50019189C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6.666666666666667</c:v>
                </c:pt>
              </c:numCache>
            </c:numRef>
          </c:val>
          <c:extLst>
            <c:ext xmlns:c16="http://schemas.microsoft.com/office/drawing/2014/chart" uri="{C3380CC4-5D6E-409C-BE32-E72D297353CC}">
              <c16:uniqueId val="{00000002-200A-42C8-87CE-DE50019189C4}"/>
            </c:ext>
          </c:extLst>
        </c:ser>
        <c:ser>
          <c:idx val="2"/>
          <c:order val="2"/>
          <c:spPr>
            <a:solidFill>
              <a:srgbClr val="000000"/>
            </a:solidFill>
            <a:ln>
              <a:noFill/>
            </a:ln>
          </c:spPr>
          <c:invertIfNegative val="0"/>
          <c:dLbls>
            <c:dLbl>
              <c:idx val="0"/>
              <c:layout>
                <c:manualLayout>
                  <c:x val="0"/>
                  <c:y val="-1.3368983957219251E-3"/>
                </c:manualLayout>
              </c:layout>
              <c:numFmt formatCode="#,##0&quot;%&quot;;&quot;-&quot;#,##0&quot;%&quot;" sourceLinked="0"/>
              <c:spPr>
                <a:noFill/>
                <a:ln>
                  <a:noFill/>
                </a:ln>
              </c:spPr>
              <c:txPr>
                <a:bodyPr wrap="none"/>
                <a:lstStyle/>
                <a:p>
                  <a:pPr>
                    <a:defRPr kumimoji="1" sz="1400" b="1" kern="1200">
                      <a:solidFill>
                        <a:schemeClr val="bg1"/>
                      </a:solidFill>
                      <a:latin typeface="メイリオ"/>
                      <a:ea typeface="メイリオ"/>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00A-42C8-87CE-DE50019189C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86.666666666666671</c:v>
                </c:pt>
              </c:numCache>
            </c:numRef>
          </c:val>
          <c:extLst>
            <c:ext xmlns:c16="http://schemas.microsoft.com/office/drawing/2014/chart" uri="{C3380CC4-5D6E-409C-BE32-E72D297353CC}">
              <c16:uniqueId val="{00000004-200A-42C8-87CE-DE50019189C4}"/>
            </c:ext>
          </c:extLst>
        </c:ser>
        <c:dLbls>
          <c:showLegendKey val="0"/>
          <c:showVal val="0"/>
          <c:showCatName val="0"/>
          <c:showSerName val="0"/>
          <c:showPercent val="0"/>
          <c:showBubbleSize val="0"/>
        </c:dLbls>
        <c:gapWidth val="80"/>
        <c:overlap val="100"/>
        <c:axId val="985755951"/>
        <c:axId val="1"/>
      </c:barChart>
      <c:catAx>
        <c:axId val="985755951"/>
        <c:scaling>
          <c:orientation val="minMax"/>
        </c:scaling>
        <c:delete val="0"/>
        <c:axPos val="b"/>
        <c:majorGridlines>
          <c:spPr>
            <a:ln>
              <a:noFill/>
            </a:ln>
          </c:spPr>
        </c:majorGridlines>
        <c:majorTickMark val="out"/>
        <c:minorTickMark val="none"/>
        <c:tickLblPos val="none"/>
        <c:spPr>
          <a:ln w="9525" cmpd="sng" algn="ctr">
            <a:solidFill>
              <a:schemeClr val="tx1"/>
            </a:solidFill>
            <a:prstDash val="solid"/>
          </a:ln>
        </c:spPr>
        <c:txPr>
          <a:bodyPr wrap="none"/>
          <a:lstStyle/>
          <a:p>
            <a:pPr>
              <a:defRPr kumimoji="1" sz="1200" kern="1200">
                <a:latin typeface="メイリオ"/>
                <a:ea typeface="メイリオ"/>
                <a:cs typeface="メイリオ"/>
                <a:sym typeface="メイリオ"/>
              </a:defRPr>
            </a:pPr>
            <a:endParaRPr lang="ja-JP"/>
          </a:p>
        </c:txPr>
        <c:crossAx val="1"/>
        <c:crosses val="min"/>
        <c:auto val="0"/>
        <c:lblAlgn val="ctr"/>
        <c:lblOffset val="100"/>
        <c:noMultiLvlLbl val="0"/>
      </c:catAx>
      <c:valAx>
        <c:axId val="1"/>
        <c:scaling>
          <c:orientation val="minMax"/>
          <c:max val="100"/>
          <c:min val="0"/>
        </c:scaling>
        <c:delete val="1"/>
        <c:axPos val="l"/>
        <c:numFmt formatCode="General" sourceLinked="1"/>
        <c:majorTickMark val="out"/>
        <c:minorTickMark val="none"/>
        <c:tickLblPos val="nextTo"/>
        <c:crossAx val="985755951"/>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024872809496"/>
          <c:y val="0.1385390428211587"/>
          <c:w val="0.64895421141888077"/>
          <c:h val="0.7229219143576826"/>
        </c:manualLayout>
      </c:layout>
      <c:doughnutChart>
        <c:varyColors val="0"/>
        <c:ser>
          <c:idx val="0"/>
          <c:order val="0"/>
          <c:dPt>
            <c:idx val="0"/>
            <c:bubble3D val="0"/>
            <c:spPr>
              <a:solidFill>
                <a:srgbClr val="D0D0CE"/>
              </a:solidFill>
              <a:ln>
                <a:noFill/>
              </a:ln>
            </c:spPr>
            <c:extLst>
              <c:ext xmlns:c16="http://schemas.microsoft.com/office/drawing/2014/chart" uri="{C3380CC4-5D6E-409C-BE32-E72D297353CC}">
                <c16:uniqueId val="{00000000-2AF2-4005-B246-2960CA7B97B4}"/>
              </c:ext>
            </c:extLst>
          </c:dPt>
          <c:dPt>
            <c:idx val="1"/>
            <c:bubble3D val="0"/>
            <c:spPr>
              <a:solidFill>
                <a:srgbClr val="75787B"/>
              </a:solidFill>
              <a:ln>
                <a:noFill/>
              </a:ln>
            </c:spPr>
            <c:extLst>
              <c:ext xmlns:c16="http://schemas.microsoft.com/office/drawing/2014/chart" uri="{C3380CC4-5D6E-409C-BE32-E72D297353CC}">
                <c16:uniqueId val="{00000001-2AF2-4005-B246-2960CA7B97B4}"/>
              </c:ext>
            </c:extLst>
          </c:dPt>
          <c:dLbls>
            <c:dLbl>
              <c:idx val="0"/>
              <c:layout>
                <c:manualLayout>
                  <c:x val="2.8264556246466932E-3"/>
                  <c:y val="-1.2594458438287153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mn-cs"/>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AF2-4005-B246-2960CA7B97B4}"/>
                </c:ext>
              </c:extLst>
            </c:dLbl>
            <c:dLbl>
              <c:idx val="1"/>
              <c:layout>
                <c:manualLayout>
                  <c:x val="-2.8264556246466932E-3"/>
                  <c:y val="-2.5188916876574307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AF2-4005-B246-2960CA7B97B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Sheet1!$A$1:$A$2</c:f>
              <c:numCache>
                <c:formatCode>General</c:formatCode>
                <c:ptCount val="2"/>
                <c:pt idx="0">
                  <c:v>57.647058823529406</c:v>
                </c:pt>
                <c:pt idx="1">
                  <c:v>42.352941176470587</c:v>
                </c:pt>
              </c:numCache>
            </c:numRef>
          </c:val>
          <c:extLst>
            <c:ext xmlns:c16="http://schemas.microsoft.com/office/drawing/2014/chart" uri="{C3380CC4-5D6E-409C-BE32-E72D297353CC}">
              <c16:uniqueId val="{00000002-2AF2-4005-B246-2960CA7B97B4}"/>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024872809496"/>
          <c:y val="0.1385390428211587"/>
          <c:w val="0.64895421141888077"/>
          <c:h val="0.7229219143576826"/>
        </c:manualLayout>
      </c:layout>
      <c:doughnutChart>
        <c:varyColors val="0"/>
        <c:ser>
          <c:idx val="0"/>
          <c:order val="0"/>
          <c:dPt>
            <c:idx val="0"/>
            <c:bubble3D val="0"/>
            <c:spPr>
              <a:solidFill>
                <a:srgbClr val="D0D0CE"/>
              </a:solidFill>
              <a:ln>
                <a:noFill/>
              </a:ln>
            </c:spPr>
            <c:extLst>
              <c:ext xmlns:c16="http://schemas.microsoft.com/office/drawing/2014/chart" uri="{C3380CC4-5D6E-409C-BE32-E72D297353CC}">
                <c16:uniqueId val="{00000000-2305-4DA2-87BB-D61E6FB2EE5C}"/>
              </c:ext>
            </c:extLst>
          </c:dPt>
          <c:dPt>
            <c:idx val="1"/>
            <c:bubble3D val="0"/>
            <c:spPr>
              <a:solidFill>
                <a:srgbClr val="97999B"/>
              </a:solidFill>
              <a:ln>
                <a:noFill/>
              </a:ln>
            </c:spPr>
            <c:extLst>
              <c:ext xmlns:c16="http://schemas.microsoft.com/office/drawing/2014/chart" uri="{C3380CC4-5D6E-409C-BE32-E72D297353CC}">
                <c16:uniqueId val="{00000001-2305-4DA2-87BB-D61E6FB2EE5C}"/>
              </c:ext>
            </c:extLst>
          </c:dPt>
          <c:dPt>
            <c:idx val="2"/>
            <c:bubble3D val="0"/>
            <c:spPr>
              <a:solidFill>
                <a:srgbClr val="75787B"/>
              </a:solidFill>
              <a:ln>
                <a:noFill/>
              </a:ln>
            </c:spPr>
            <c:extLst>
              <c:ext xmlns:c16="http://schemas.microsoft.com/office/drawing/2014/chart" uri="{C3380CC4-5D6E-409C-BE32-E72D297353CC}">
                <c16:uniqueId val="{00000002-2305-4DA2-87BB-D61E6FB2EE5C}"/>
              </c:ext>
            </c:extLst>
          </c:dPt>
          <c:dPt>
            <c:idx val="3"/>
            <c:bubble3D val="0"/>
            <c:spPr>
              <a:solidFill>
                <a:srgbClr val="53565A"/>
              </a:solidFill>
              <a:ln>
                <a:noFill/>
              </a:ln>
            </c:spPr>
            <c:extLst>
              <c:ext xmlns:c16="http://schemas.microsoft.com/office/drawing/2014/chart" uri="{C3380CC4-5D6E-409C-BE32-E72D297353CC}">
                <c16:uniqueId val="{00000003-2305-4DA2-87BB-D61E6FB2EE5C}"/>
              </c:ext>
            </c:extLst>
          </c:dPt>
          <c:dLbls>
            <c:dLbl>
              <c:idx val="0"/>
              <c:layout>
                <c:manualLayout>
                  <c:x val="5.0876201243640479E-3"/>
                  <c:y val="3.778337531486146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305-4DA2-87BB-D61E6FB2EE5C}"/>
                </c:ext>
              </c:extLst>
            </c:dLbl>
            <c:dLbl>
              <c:idx val="1"/>
              <c:layout>
                <c:manualLayout>
                  <c:x val="-2.2611644997173543E-3"/>
                  <c:y val="-3.778337531486146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305-4DA2-87BB-D61E6FB2EE5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Sheet1!$A$1:$A$4</c:f>
              <c:numCache>
                <c:formatCode>General</c:formatCode>
                <c:ptCount val="4"/>
                <c:pt idx="0">
                  <c:v>76</c:v>
                </c:pt>
                <c:pt idx="1">
                  <c:v>15</c:v>
                </c:pt>
                <c:pt idx="2">
                  <c:v>4</c:v>
                </c:pt>
                <c:pt idx="3">
                  <c:v>5</c:v>
                </c:pt>
              </c:numCache>
            </c:numRef>
          </c:val>
          <c:extLst>
            <c:ext xmlns:c16="http://schemas.microsoft.com/office/drawing/2014/chart" uri="{C3380CC4-5D6E-409C-BE32-E72D297353CC}">
              <c16:uniqueId val="{00000004-2305-4DA2-87BB-D61E6FB2EE5C}"/>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024872809496"/>
          <c:y val="0.1385390428211587"/>
          <c:w val="0.64895421141888077"/>
          <c:h val="0.7229219143576826"/>
        </c:manualLayout>
      </c:layout>
      <c:doughnutChart>
        <c:varyColors val="0"/>
        <c:ser>
          <c:idx val="0"/>
          <c:order val="0"/>
          <c:dPt>
            <c:idx val="0"/>
            <c:bubble3D val="0"/>
            <c:spPr>
              <a:solidFill>
                <a:srgbClr val="D0D0CE"/>
              </a:solidFill>
              <a:ln>
                <a:noFill/>
              </a:ln>
            </c:spPr>
            <c:extLst>
              <c:ext xmlns:c16="http://schemas.microsoft.com/office/drawing/2014/chart" uri="{C3380CC4-5D6E-409C-BE32-E72D297353CC}">
                <c16:uniqueId val="{00000000-7FD0-461E-B768-F65963375537}"/>
              </c:ext>
            </c:extLst>
          </c:dPt>
          <c:dPt>
            <c:idx val="1"/>
            <c:bubble3D val="0"/>
            <c:spPr>
              <a:solidFill>
                <a:srgbClr val="97999B"/>
              </a:solidFill>
              <a:ln>
                <a:noFill/>
              </a:ln>
            </c:spPr>
            <c:extLst>
              <c:ext xmlns:c16="http://schemas.microsoft.com/office/drawing/2014/chart" uri="{C3380CC4-5D6E-409C-BE32-E72D297353CC}">
                <c16:uniqueId val="{00000001-7FD0-461E-B768-F65963375537}"/>
              </c:ext>
            </c:extLst>
          </c:dPt>
          <c:dPt>
            <c:idx val="2"/>
            <c:bubble3D val="0"/>
            <c:spPr>
              <a:solidFill>
                <a:srgbClr val="75787B"/>
              </a:solidFill>
              <a:ln>
                <a:noFill/>
              </a:ln>
            </c:spPr>
            <c:extLst>
              <c:ext xmlns:c16="http://schemas.microsoft.com/office/drawing/2014/chart" uri="{C3380CC4-5D6E-409C-BE32-E72D297353CC}">
                <c16:uniqueId val="{00000002-7FD0-461E-B768-F65963375537}"/>
              </c:ext>
            </c:extLst>
          </c:dPt>
          <c:dPt>
            <c:idx val="3"/>
            <c:bubble3D val="0"/>
            <c:spPr>
              <a:solidFill>
                <a:srgbClr val="53565A"/>
              </a:solidFill>
              <a:ln>
                <a:noFill/>
              </a:ln>
            </c:spPr>
            <c:extLst>
              <c:ext xmlns:c16="http://schemas.microsoft.com/office/drawing/2014/chart" uri="{C3380CC4-5D6E-409C-BE32-E72D297353CC}">
                <c16:uniqueId val="{00000003-7FD0-461E-B768-F65963375537}"/>
              </c:ext>
            </c:extLst>
          </c:dPt>
          <c:dPt>
            <c:idx val="4"/>
            <c:bubble3D val="0"/>
            <c:spPr>
              <a:solidFill>
                <a:schemeClr val="tx1"/>
              </a:solidFill>
              <a:ln>
                <a:noFill/>
              </a:ln>
            </c:spPr>
            <c:extLst>
              <c:ext xmlns:c16="http://schemas.microsoft.com/office/drawing/2014/chart" uri="{C3380CC4-5D6E-409C-BE32-E72D297353CC}">
                <c16:uniqueId val="{00000004-7FD0-461E-B768-F65963375537}"/>
              </c:ext>
            </c:extLst>
          </c:dPt>
          <c:dLbls>
            <c:dLbl>
              <c:idx val="0"/>
              <c:layout>
                <c:manualLayout>
                  <c:x val="2.2611644997173543E-3"/>
                  <c:y val="-3.1486146095717885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FD0-461E-B768-F65963375537}"/>
                </c:ext>
              </c:extLst>
            </c:dLbl>
            <c:dLbl>
              <c:idx val="1"/>
              <c:layout>
                <c:manualLayout>
                  <c:x val="5.6529112492933863E-3"/>
                  <c:y val="2.7707808564231738E-2"/>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FD0-461E-B768-F65963375537}"/>
                </c:ext>
              </c:extLst>
            </c:dLbl>
            <c:dLbl>
              <c:idx val="2"/>
              <c:layout>
                <c:manualLayout>
                  <c:x val="-4.5223289994347085E-3"/>
                  <c:y val="2.5188916876574307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FD0-461E-B768-F65963375537}"/>
                </c:ext>
              </c:extLst>
            </c:dLbl>
            <c:dLbl>
              <c:idx val="3"/>
              <c:layout>
                <c:manualLayout>
                  <c:x val="-3.3917467495760316E-3"/>
                  <c:y val="-4.4080604534005039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FD0-461E-B768-F6596337553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40</c:v>
                </c:pt>
                <c:pt idx="1">
                  <c:v>12.941176470588234</c:v>
                </c:pt>
                <c:pt idx="2">
                  <c:v>20</c:v>
                </c:pt>
                <c:pt idx="3">
                  <c:v>24.705882352941178</c:v>
                </c:pt>
                <c:pt idx="4">
                  <c:v>2.3529411764705883</c:v>
                </c:pt>
              </c:numCache>
            </c:numRef>
          </c:val>
          <c:extLst>
            <c:ext xmlns:c16="http://schemas.microsoft.com/office/drawing/2014/chart" uri="{C3380CC4-5D6E-409C-BE32-E72D297353CC}">
              <c16:uniqueId val="{00000005-7FD0-461E-B768-F65963375537}"/>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024872809496"/>
          <c:y val="0.1385390428211587"/>
          <c:w val="0.64895421141888077"/>
          <c:h val="0.7229219143576826"/>
        </c:manualLayout>
      </c:layout>
      <c:doughnutChart>
        <c:varyColors val="0"/>
        <c:ser>
          <c:idx val="0"/>
          <c:order val="0"/>
          <c:dPt>
            <c:idx val="0"/>
            <c:bubble3D val="0"/>
            <c:spPr>
              <a:pattFill prst="pct10">
                <a:fgClr>
                  <a:schemeClr val="tx1"/>
                </a:fgClr>
                <a:bgClr>
                  <a:schemeClr val="bg1"/>
                </a:bgClr>
              </a:pattFill>
              <a:ln>
                <a:noFill/>
              </a:ln>
            </c:spPr>
            <c:extLst>
              <c:ext xmlns:c16="http://schemas.microsoft.com/office/drawing/2014/chart" uri="{C3380CC4-5D6E-409C-BE32-E72D297353CC}">
                <c16:uniqueId val="{00000000-05D4-4615-859E-B8124D56EFAE}"/>
              </c:ext>
            </c:extLst>
          </c:dPt>
          <c:dPt>
            <c:idx val="1"/>
            <c:bubble3D val="0"/>
            <c:spPr>
              <a:solidFill>
                <a:srgbClr val="D0D0CE"/>
              </a:solidFill>
              <a:ln>
                <a:noFill/>
              </a:ln>
            </c:spPr>
            <c:extLst>
              <c:ext xmlns:c16="http://schemas.microsoft.com/office/drawing/2014/chart" uri="{C3380CC4-5D6E-409C-BE32-E72D297353CC}">
                <c16:uniqueId val="{00000001-05D4-4615-859E-B8124D56EFAE}"/>
              </c:ext>
            </c:extLst>
          </c:dPt>
          <c:dPt>
            <c:idx val="2"/>
            <c:bubble3D val="0"/>
            <c:spPr>
              <a:solidFill>
                <a:srgbClr val="97999B"/>
              </a:solidFill>
              <a:ln>
                <a:noFill/>
              </a:ln>
            </c:spPr>
            <c:extLst>
              <c:ext xmlns:c16="http://schemas.microsoft.com/office/drawing/2014/chart" uri="{C3380CC4-5D6E-409C-BE32-E72D297353CC}">
                <c16:uniqueId val="{00000002-05D4-4615-859E-B8124D56EFAE}"/>
              </c:ext>
            </c:extLst>
          </c:dPt>
          <c:dPt>
            <c:idx val="3"/>
            <c:bubble3D val="0"/>
            <c:spPr>
              <a:solidFill>
                <a:srgbClr val="75787B"/>
              </a:solidFill>
              <a:ln>
                <a:noFill/>
              </a:ln>
            </c:spPr>
            <c:extLst>
              <c:ext xmlns:c16="http://schemas.microsoft.com/office/drawing/2014/chart" uri="{C3380CC4-5D6E-409C-BE32-E72D297353CC}">
                <c16:uniqueId val="{00000003-05D4-4615-859E-B8124D56EFAE}"/>
              </c:ext>
            </c:extLst>
          </c:dPt>
          <c:dPt>
            <c:idx val="4"/>
            <c:bubble3D val="0"/>
            <c:spPr>
              <a:solidFill>
                <a:srgbClr val="53565A"/>
              </a:solidFill>
              <a:ln>
                <a:noFill/>
              </a:ln>
            </c:spPr>
            <c:extLst>
              <c:ext xmlns:c16="http://schemas.microsoft.com/office/drawing/2014/chart" uri="{C3380CC4-5D6E-409C-BE32-E72D297353CC}">
                <c16:uniqueId val="{00000004-05D4-4615-859E-B8124D56EFAE}"/>
              </c:ext>
            </c:extLst>
          </c:dPt>
          <c:dPt>
            <c:idx val="5"/>
            <c:bubble3D val="0"/>
            <c:spPr>
              <a:solidFill>
                <a:schemeClr val="tx1"/>
              </a:solidFill>
              <a:ln>
                <a:noFill/>
              </a:ln>
            </c:spPr>
            <c:extLst>
              <c:ext xmlns:c16="http://schemas.microsoft.com/office/drawing/2014/chart" uri="{C3380CC4-5D6E-409C-BE32-E72D297353CC}">
                <c16:uniqueId val="{00000005-05D4-4615-859E-B8124D56EFAE}"/>
              </c:ext>
            </c:extLst>
          </c:dPt>
          <c:dPt>
            <c:idx val="6"/>
            <c:bubble3D val="0"/>
            <c:spPr>
              <a:pattFill prst="pct75">
                <a:fgClr>
                  <a:schemeClr val="tx1"/>
                </a:fgClr>
                <a:bgClr>
                  <a:schemeClr val="bg1"/>
                </a:bgClr>
              </a:pattFill>
              <a:ln>
                <a:noFill/>
              </a:ln>
            </c:spPr>
            <c:extLst>
              <c:ext xmlns:c16="http://schemas.microsoft.com/office/drawing/2014/chart" uri="{C3380CC4-5D6E-409C-BE32-E72D297353CC}">
                <c16:uniqueId val="{00000006-05D4-4615-859E-B8124D56EFAE}"/>
              </c:ext>
            </c:extLst>
          </c:dPt>
          <c:dLbls>
            <c:dLbl>
              <c:idx val="1"/>
              <c:layout>
                <c:manualLayout>
                  <c:x val="3.9570378745053701E-3"/>
                  <c:y val="-5.6675062972292188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5D4-4615-859E-B8124D56EFAE}"/>
                </c:ext>
              </c:extLst>
            </c:dLbl>
            <c:dLbl>
              <c:idx val="2"/>
              <c:layout>
                <c:manualLayout>
                  <c:x val="4.5223289994347085E-3"/>
                  <c:y val="2.5188916876574307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5D4-4615-859E-B8124D56EFAE}"/>
                </c:ext>
              </c:extLst>
            </c:dLbl>
            <c:dLbl>
              <c:idx val="3"/>
              <c:layout>
                <c:manualLayout>
                  <c:x val="-7.3487846240814017E-3"/>
                  <c:y val="1.3224181360201511E-2"/>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5D4-4615-859E-B8124D56EFAE}"/>
                </c:ext>
              </c:extLst>
            </c:dLbl>
            <c:dLbl>
              <c:idx val="4"/>
              <c:layout>
                <c:manualLayout>
                  <c:x val="-5.0876201243640479E-3"/>
                  <c:y val="-2.5188916876574307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5D4-4615-859E-B8124D56EFAE}"/>
                </c:ext>
              </c:extLst>
            </c:dLbl>
            <c:dLbl>
              <c:idx val="5"/>
              <c:layout>
                <c:manualLayout>
                  <c:x val="-7.3487846240814017E-3"/>
                  <c:y val="-1.8891687657430732E-2"/>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5D4-4615-859E-B8124D56E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Sheet1!$A$1:$A$7</c:f>
              <c:numCache>
                <c:formatCode>General</c:formatCode>
                <c:ptCount val="7"/>
                <c:pt idx="0">
                  <c:v>2.0618556701030926</c:v>
                </c:pt>
                <c:pt idx="1">
                  <c:v>22.680412371134022</c:v>
                </c:pt>
                <c:pt idx="2">
                  <c:v>24.742268041237114</c:v>
                </c:pt>
                <c:pt idx="3">
                  <c:v>16.494845360824741</c:v>
                </c:pt>
                <c:pt idx="4">
                  <c:v>21.649484536082475</c:v>
                </c:pt>
                <c:pt idx="5">
                  <c:v>10.309278350515463</c:v>
                </c:pt>
                <c:pt idx="6">
                  <c:v>2.0618556701030926</c:v>
                </c:pt>
              </c:numCache>
            </c:numRef>
          </c:val>
          <c:extLst>
            <c:ext xmlns:c16="http://schemas.microsoft.com/office/drawing/2014/chart" uri="{C3380CC4-5D6E-409C-BE32-E72D297353CC}">
              <c16:uniqueId val="{00000007-05D4-4615-859E-B8124D56EFAE}"/>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024872809496"/>
          <c:y val="0.1385390428211587"/>
          <c:w val="0.64895421141888077"/>
          <c:h val="0.7229219143576826"/>
        </c:manualLayout>
      </c:layout>
      <c:doughnutChart>
        <c:varyColors val="0"/>
        <c:ser>
          <c:idx val="0"/>
          <c:order val="0"/>
          <c:dPt>
            <c:idx val="0"/>
            <c:bubble3D val="0"/>
            <c:spPr>
              <a:pattFill prst="pct10">
                <a:fgClr>
                  <a:schemeClr val="tx1"/>
                </a:fgClr>
                <a:bgClr>
                  <a:schemeClr val="bg1"/>
                </a:bgClr>
              </a:pattFill>
              <a:ln>
                <a:noFill/>
              </a:ln>
            </c:spPr>
            <c:extLst>
              <c:ext xmlns:c16="http://schemas.microsoft.com/office/drawing/2014/chart" uri="{C3380CC4-5D6E-409C-BE32-E72D297353CC}">
                <c16:uniqueId val="{00000000-2225-40E0-9D10-CB6837B89A43}"/>
              </c:ext>
            </c:extLst>
          </c:dPt>
          <c:dPt>
            <c:idx val="1"/>
            <c:bubble3D val="0"/>
            <c:spPr>
              <a:solidFill>
                <a:srgbClr val="D0D0CE"/>
              </a:solidFill>
              <a:ln>
                <a:noFill/>
              </a:ln>
            </c:spPr>
            <c:extLst>
              <c:ext xmlns:c16="http://schemas.microsoft.com/office/drawing/2014/chart" uri="{C3380CC4-5D6E-409C-BE32-E72D297353CC}">
                <c16:uniqueId val="{00000001-2225-40E0-9D10-CB6837B89A43}"/>
              </c:ext>
            </c:extLst>
          </c:dPt>
          <c:dPt>
            <c:idx val="2"/>
            <c:bubble3D val="0"/>
            <c:spPr>
              <a:solidFill>
                <a:srgbClr val="97999B"/>
              </a:solidFill>
              <a:ln>
                <a:noFill/>
              </a:ln>
            </c:spPr>
            <c:extLst>
              <c:ext xmlns:c16="http://schemas.microsoft.com/office/drawing/2014/chart" uri="{C3380CC4-5D6E-409C-BE32-E72D297353CC}">
                <c16:uniqueId val="{00000002-2225-40E0-9D10-CB6837B89A43}"/>
              </c:ext>
            </c:extLst>
          </c:dPt>
          <c:dPt>
            <c:idx val="3"/>
            <c:bubble3D val="0"/>
            <c:spPr>
              <a:solidFill>
                <a:srgbClr val="75787B"/>
              </a:solidFill>
              <a:ln>
                <a:noFill/>
              </a:ln>
            </c:spPr>
            <c:extLst>
              <c:ext xmlns:c16="http://schemas.microsoft.com/office/drawing/2014/chart" uri="{C3380CC4-5D6E-409C-BE32-E72D297353CC}">
                <c16:uniqueId val="{00000003-2225-40E0-9D10-CB6837B89A43}"/>
              </c:ext>
            </c:extLst>
          </c:dPt>
          <c:dPt>
            <c:idx val="4"/>
            <c:bubble3D val="0"/>
            <c:spPr>
              <a:solidFill>
                <a:srgbClr val="53565A"/>
              </a:solidFill>
              <a:ln>
                <a:noFill/>
              </a:ln>
            </c:spPr>
            <c:extLst>
              <c:ext xmlns:c16="http://schemas.microsoft.com/office/drawing/2014/chart" uri="{C3380CC4-5D6E-409C-BE32-E72D297353CC}">
                <c16:uniqueId val="{00000004-2225-40E0-9D10-CB6837B89A43}"/>
              </c:ext>
            </c:extLst>
          </c:dPt>
          <c:dPt>
            <c:idx val="5"/>
            <c:bubble3D val="0"/>
            <c:spPr>
              <a:solidFill>
                <a:schemeClr val="tx1"/>
              </a:solidFill>
              <a:ln>
                <a:noFill/>
              </a:ln>
            </c:spPr>
            <c:extLst>
              <c:ext xmlns:c16="http://schemas.microsoft.com/office/drawing/2014/chart" uri="{C3380CC4-5D6E-409C-BE32-E72D297353CC}">
                <c16:uniqueId val="{00000005-2225-40E0-9D10-CB6837B89A43}"/>
              </c:ext>
            </c:extLst>
          </c:dPt>
          <c:dPt>
            <c:idx val="6"/>
            <c:bubble3D val="0"/>
            <c:spPr>
              <a:pattFill prst="pct75">
                <a:fgClr>
                  <a:schemeClr val="tx1"/>
                </a:fgClr>
                <a:bgClr>
                  <a:schemeClr val="bg1"/>
                </a:bgClr>
              </a:pattFill>
              <a:ln>
                <a:noFill/>
              </a:ln>
            </c:spPr>
            <c:extLst>
              <c:ext xmlns:c16="http://schemas.microsoft.com/office/drawing/2014/chart" uri="{C3380CC4-5D6E-409C-BE32-E72D297353CC}">
                <c16:uniqueId val="{00000006-2225-40E0-9D10-CB6837B89A43}"/>
              </c:ext>
            </c:extLst>
          </c:dPt>
          <c:dLbls>
            <c:dLbl>
              <c:idx val="1"/>
              <c:layout>
                <c:manualLayout>
                  <c:x val="5.0876201243640479E-3"/>
                  <c:y val="-7.556675062972292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225-40E0-9D10-CB6837B89A43}"/>
                </c:ext>
              </c:extLst>
            </c:dLbl>
            <c:dLbl>
              <c:idx val="2"/>
              <c:layout>
                <c:manualLayout>
                  <c:x val="7.3487846240814017E-3"/>
                  <c:y val="1.8891687657430732E-2"/>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25-40E0-9D10-CB6837B89A43}"/>
                </c:ext>
              </c:extLst>
            </c:dLbl>
            <c:dLbl>
              <c:idx val="3"/>
              <c:layout>
                <c:manualLayout>
                  <c:x val="-2.3742227247032222E-2"/>
                  <c:y val="6.2972292191435767E-4"/>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225-40E0-9D10-CB6837B89A43}"/>
                </c:ext>
              </c:extLst>
            </c:dLbl>
            <c:dLbl>
              <c:idx val="4"/>
              <c:layout>
                <c:manualLayout>
                  <c:x val="-1.9219898247597511E-2"/>
                  <c:y val="-8.8161209068010078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225-40E0-9D10-CB6837B89A43}"/>
                </c:ext>
              </c:extLst>
            </c:dLbl>
            <c:dLbl>
              <c:idx val="5"/>
              <c:layout>
                <c:manualLayout>
                  <c:x val="-5.6529112492933863E-3"/>
                  <c:y val="-1.0075566750629723E-2"/>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225-40E0-9D10-CB6837B89A4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Sheet1!$A$1:$A$7</c:f>
              <c:numCache>
                <c:formatCode>General</c:formatCode>
                <c:ptCount val="7"/>
                <c:pt idx="0">
                  <c:v>5.8823529411764701</c:v>
                </c:pt>
                <c:pt idx="1">
                  <c:v>11.76470588235294</c:v>
                </c:pt>
                <c:pt idx="2">
                  <c:v>52.941176470588239</c:v>
                </c:pt>
                <c:pt idx="3">
                  <c:v>5.8823529411764701</c:v>
                </c:pt>
                <c:pt idx="4">
                  <c:v>7.0588235294117645</c:v>
                </c:pt>
                <c:pt idx="5">
                  <c:v>11.76470588235294</c:v>
                </c:pt>
                <c:pt idx="6">
                  <c:v>4.7058823529411766</c:v>
                </c:pt>
              </c:numCache>
            </c:numRef>
          </c:val>
          <c:extLst>
            <c:ext xmlns:c16="http://schemas.microsoft.com/office/drawing/2014/chart" uri="{C3380CC4-5D6E-409C-BE32-E72D297353CC}">
              <c16:uniqueId val="{00000007-2225-40E0-9D10-CB6837B89A43}"/>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24024872809496"/>
          <c:y val="0.1385390428211587"/>
          <c:w val="0.64895421141888077"/>
          <c:h val="0.7229219143576826"/>
        </c:manualLayout>
      </c:layout>
      <c:doughnutChart>
        <c:varyColors val="0"/>
        <c:ser>
          <c:idx val="0"/>
          <c:order val="0"/>
          <c:dPt>
            <c:idx val="0"/>
            <c:bubble3D val="0"/>
            <c:spPr>
              <a:pattFill prst="pct10">
                <a:fgClr>
                  <a:schemeClr val="tx1"/>
                </a:fgClr>
                <a:bgClr>
                  <a:schemeClr val="bg1"/>
                </a:bgClr>
              </a:pattFill>
              <a:ln>
                <a:noFill/>
              </a:ln>
            </c:spPr>
            <c:extLst>
              <c:ext xmlns:c16="http://schemas.microsoft.com/office/drawing/2014/chart" uri="{C3380CC4-5D6E-409C-BE32-E72D297353CC}">
                <c16:uniqueId val="{00000000-3AC1-4D28-AAD7-786ED2E4F986}"/>
              </c:ext>
            </c:extLst>
          </c:dPt>
          <c:dPt>
            <c:idx val="1"/>
            <c:bubble3D val="0"/>
            <c:spPr>
              <a:solidFill>
                <a:srgbClr val="D0D0CE"/>
              </a:solidFill>
              <a:ln>
                <a:noFill/>
              </a:ln>
            </c:spPr>
            <c:extLst>
              <c:ext xmlns:c16="http://schemas.microsoft.com/office/drawing/2014/chart" uri="{C3380CC4-5D6E-409C-BE32-E72D297353CC}">
                <c16:uniqueId val="{00000001-3AC1-4D28-AAD7-786ED2E4F986}"/>
              </c:ext>
            </c:extLst>
          </c:dPt>
          <c:dPt>
            <c:idx val="2"/>
            <c:bubble3D val="0"/>
            <c:spPr>
              <a:solidFill>
                <a:srgbClr val="97999B"/>
              </a:solidFill>
              <a:ln>
                <a:noFill/>
              </a:ln>
            </c:spPr>
            <c:extLst>
              <c:ext xmlns:c16="http://schemas.microsoft.com/office/drawing/2014/chart" uri="{C3380CC4-5D6E-409C-BE32-E72D297353CC}">
                <c16:uniqueId val="{00000002-3AC1-4D28-AAD7-786ED2E4F986}"/>
              </c:ext>
            </c:extLst>
          </c:dPt>
          <c:dPt>
            <c:idx val="3"/>
            <c:bubble3D val="0"/>
            <c:spPr>
              <a:solidFill>
                <a:srgbClr val="75787B"/>
              </a:solidFill>
              <a:ln>
                <a:noFill/>
              </a:ln>
            </c:spPr>
            <c:extLst>
              <c:ext xmlns:c16="http://schemas.microsoft.com/office/drawing/2014/chart" uri="{C3380CC4-5D6E-409C-BE32-E72D297353CC}">
                <c16:uniqueId val="{00000003-3AC1-4D28-AAD7-786ED2E4F986}"/>
              </c:ext>
            </c:extLst>
          </c:dPt>
          <c:dPt>
            <c:idx val="4"/>
            <c:bubble3D val="0"/>
            <c:spPr>
              <a:solidFill>
                <a:srgbClr val="53565A"/>
              </a:solidFill>
              <a:ln>
                <a:noFill/>
              </a:ln>
            </c:spPr>
            <c:extLst>
              <c:ext xmlns:c16="http://schemas.microsoft.com/office/drawing/2014/chart" uri="{C3380CC4-5D6E-409C-BE32-E72D297353CC}">
                <c16:uniqueId val="{00000004-3AC1-4D28-AAD7-786ED2E4F986}"/>
              </c:ext>
            </c:extLst>
          </c:dPt>
          <c:dPt>
            <c:idx val="5"/>
            <c:bubble3D val="0"/>
            <c:spPr>
              <a:solidFill>
                <a:schemeClr val="tx1"/>
              </a:solidFill>
              <a:ln>
                <a:noFill/>
              </a:ln>
            </c:spPr>
            <c:extLst>
              <c:ext xmlns:c16="http://schemas.microsoft.com/office/drawing/2014/chart" uri="{C3380CC4-5D6E-409C-BE32-E72D297353CC}">
                <c16:uniqueId val="{00000005-3AC1-4D28-AAD7-786ED2E4F986}"/>
              </c:ext>
            </c:extLst>
          </c:dPt>
          <c:dPt>
            <c:idx val="6"/>
            <c:bubble3D val="0"/>
            <c:spPr>
              <a:pattFill prst="pct75">
                <a:fgClr>
                  <a:schemeClr val="tx1"/>
                </a:fgClr>
                <a:bgClr>
                  <a:schemeClr val="bg1"/>
                </a:bgClr>
              </a:pattFill>
              <a:ln>
                <a:noFill/>
              </a:ln>
            </c:spPr>
            <c:extLst>
              <c:ext xmlns:c16="http://schemas.microsoft.com/office/drawing/2014/chart" uri="{C3380CC4-5D6E-409C-BE32-E72D297353CC}">
                <c16:uniqueId val="{00000006-3AC1-4D28-AAD7-786ED2E4F986}"/>
              </c:ext>
            </c:extLst>
          </c:dPt>
          <c:dPt>
            <c:idx val="7"/>
            <c:bubble3D val="0"/>
            <c:spPr>
              <a:pattFill prst="ltDnDiag">
                <a:fgClr>
                  <a:schemeClr val="tx1"/>
                </a:fgClr>
                <a:bgClr>
                  <a:schemeClr val="bg1"/>
                </a:bgClr>
              </a:pattFill>
              <a:ln>
                <a:noFill/>
              </a:ln>
            </c:spPr>
            <c:extLst>
              <c:ext xmlns:c16="http://schemas.microsoft.com/office/drawing/2014/chart" uri="{C3380CC4-5D6E-409C-BE32-E72D297353CC}">
                <c16:uniqueId val="{00000007-3AC1-4D28-AAD7-786ED2E4F986}"/>
              </c:ext>
            </c:extLst>
          </c:dPt>
          <c:dPt>
            <c:idx val="8"/>
            <c:bubble3D val="0"/>
            <c:spPr>
              <a:pattFill prst="wdUpDiag">
                <a:fgClr>
                  <a:schemeClr val="tx1"/>
                </a:fgClr>
                <a:bgClr>
                  <a:schemeClr val="bg1"/>
                </a:bgClr>
              </a:pattFill>
              <a:ln>
                <a:noFill/>
              </a:ln>
            </c:spPr>
            <c:extLst>
              <c:ext xmlns:c16="http://schemas.microsoft.com/office/drawing/2014/chart" uri="{C3380CC4-5D6E-409C-BE32-E72D297353CC}">
                <c16:uniqueId val="{00000008-3AC1-4D28-AAD7-786ED2E4F986}"/>
              </c:ext>
            </c:extLst>
          </c:dPt>
          <c:dLbls>
            <c:dLbl>
              <c:idx val="1"/>
              <c:layout>
                <c:manualLayout>
                  <c:x val="3.3917467495760316E-3"/>
                  <c:y val="-5.0377833753148613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3AC1-4D28-AAD7-786ED2E4F986}"/>
                </c:ext>
              </c:extLst>
            </c:dLbl>
            <c:dLbl>
              <c:idx val="2"/>
              <c:layout>
                <c:manualLayout>
                  <c:x val="4.5223289994347085E-3"/>
                  <c:y val="-1.2594458438287153E-3"/>
                </c:manualLayout>
              </c:layout>
              <c:numFmt formatCode="#,##0&quot;%&quot;;&quot;-&quot;#,##0&quot;%&quot;" sourceLinked="0"/>
              <c:spPr>
                <a:noFill/>
                <a:ln>
                  <a:noFill/>
                </a:ln>
              </c:spPr>
              <c:txPr>
                <a:bodyPr wrap="none"/>
                <a:lstStyle/>
                <a:p>
                  <a:pPr>
                    <a:defRPr kumimoji="1" sz="1200" b="1" kern="1200">
                      <a:solidFill>
                        <a:schemeClr val="tx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AC1-4D28-AAD7-786ED2E4F986}"/>
                </c:ext>
              </c:extLst>
            </c:dLbl>
            <c:dLbl>
              <c:idx val="3"/>
              <c:layout>
                <c:manualLayout>
                  <c:x val="5.0876201243640479E-3"/>
                  <c:y val="5.0377833753148613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3AC1-4D28-AAD7-786ED2E4F986}"/>
                </c:ext>
              </c:extLst>
            </c:dLbl>
            <c:dLbl>
              <c:idx val="4"/>
              <c:layout>
                <c:manualLayout>
                  <c:x val="-6.2182023742227248E-3"/>
                  <c:y val="2.7078085642317382E-2"/>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AC1-4D28-AAD7-786ED2E4F986}"/>
                </c:ext>
              </c:extLst>
            </c:dLbl>
            <c:dLbl>
              <c:idx val="5"/>
              <c:layout>
                <c:manualLayout>
                  <c:x val="-3.9570378745053701E-3"/>
                  <c:y val="-1.2594458438287153E-3"/>
                </c:manualLayout>
              </c:layout>
              <c:numFmt formatCode="#,##0&quot;%&quot;;&quot;-&quot;#,##0&quot;%&quot;" sourceLinked="0"/>
              <c:spPr>
                <a:noFill/>
                <a:ln>
                  <a:noFill/>
                </a:ln>
              </c:spPr>
              <c:txPr>
                <a:bodyPr wrap="none"/>
                <a:lstStyle/>
                <a:p>
                  <a:pPr>
                    <a:defRPr kumimoji="1" sz="1200" b="1" kern="1200">
                      <a:solidFill>
                        <a:schemeClr val="bg1"/>
                      </a:solidFill>
                      <a:latin typeface="メイリオ"/>
                      <a:ea typeface="メイリオ"/>
                      <a:cs typeface="メイリオ"/>
                      <a:sym typeface="メイリオ"/>
                    </a:defRPr>
                  </a:pPr>
                  <a:endParaRPr lang="ja-JP"/>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3AC1-4D28-AAD7-786ED2E4F98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Sheet1!$A$1:$A$9</c:f>
              <c:numCache>
                <c:formatCode>General</c:formatCode>
                <c:ptCount val="9"/>
                <c:pt idx="0">
                  <c:v>7.2289156626506035</c:v>
                </c:pt>
                <c:pt idx="1">
                  <c:v>13.253012048192772</c:v>
                </c:pt>
                <c:pt idx="2">
                  <c:v>13.253012048192772</c:v>
                </c:pt>
                <c:pt idx="3">
                  <c:v>9.6385542168674707</c:v>
                </c:pt>
                <c:pt idx="4">
                  <c:v>20.481927710843376</c:v>
                </c:pt>
                <c:pt idx="5">
                  <c:v>16.867469879518072</c:v>
                </c:pt>
                <c:pt idx="6">
                  <c:v>6.024096385542169</c:v>
                </c:pt>
                <c:pt idx="7">
                  <c:v>4.8192771084337354</c:v>
                </c:pt>
                <c:pt idx="8">
                  <c:v>8.4337349397590362</c:v>
                </c:pt>
              </c:numCache>
            </c:numRef>
          </c:val>
          <c:extLst>
            <c:ext xmlns:c16="http://schemas.microsoft.com/office/drawing/2014/chart" uri="{C3380CC4-5D6E-409C-BE32-E72D297353CC}">
              <c16:uniqueId val="{00000009-3AC1-4D28-AAD7-786ED2E4F986}"/>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E16000A-F6A8-69DF-A889-5EDEC98F96E8}"/>
              </a:ext>
            </a:extLst>
          </p:cNvPr>
          <p:cNvSpPr>
            <a:spLocks noGrp="1"/>
          </p:cNvSpPr>
          <p:nvPr>
            <p:ph type="hdr" sz="quarter"/>
          </p:nvPr>
        </p:nvSpPr>
        <p:spPr>
          <a:xfrm>
            <a:off x="0" y="0"/>
            <a:ext cx="3079042" cy="513789"/>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a:extLst>
              <a:ext uri="{FF2B5EF4-FFF2-40B4-BE49-F238E27FC236}">
                <a16:creationId xmlns:a16="http://schemas.microsoft.com/office/drawing/2014/main" id="{4E8B3C55-33E7-8432-CD66-72363064A960}"/>
              </a:ext>
            </a:extLst>
          </p:cNvPr>
          <p:cNvSpPr>
            <a:spLocks noGrp="1"/>
          </p:cNvSpPr>
          <p:nvPr>
            <p:ph type="dt" sz="quarter" idx="1"/>
          </p:nvPr>
        </p:nvSpPr>
        <p:spPr>
          <a:xfrm>
            <a:off x="4023348" y="0"/>
            <a:ext cx="3079040" cy="513789"/>
          </a:xfrm>
          <a:prstGeom prst="rect">
            <a:avLst/>
          </a:prstGeom>
        </p:spPr>
        <p:txBody>
          <a:bodyPr vert="horz" lIns="95491" tIns="47745" rIns="95491" bIns="47745" rtlCol="0"/>
          <a:lstStyle>
            <a:lvl1pPr algn="r">
              <a:defRPr sz="1300"/>
            </a:lvl1pPr>
          </a:lstStyle>
          <a:p>
            <a:fld id="{B2C2347A-0A1C-6B4E-A417-14F88D53E14E}" type="datetimeFigureOut">
              <a:rPr kumimoji="1" lang="ja-JP" altLang="en-US" smtClean="0"/>
              <a:t>2026/6/8</a:t>
            </a:fld>
            <a:endParaRPr kumimoji="1" lang="ja-JP" altLang="en-US"/>
          </a:p>
        </p:txBody>
      </p:sp>
      <p:sp>
        <p:nvSpPr>
          <p:cNvPr id="4" name="フッター プレースホルダー 3">
            <a:extLst>
              <a:ext uri="{FF2B5EF4-FFF2-40B4-BE49-F238E27FC236}">
                <a16:creationId xmlns:a16="http://schemas.microsoft.com/office/drawing/2014/main" id="{5E1E0B29-EA6F-D535-3CEB-3D95F881A615}"/>
              </a:ext>
            </a:extLst>
          </p:cNvPr>
          <p:cNvSpPr>
            <a:spLocks noGrp="1"/>
          </p:cNvSpPr>
          <p:nvPr>
            <p:ph type="ftr" sz="quarter" idx="2"/>
          </p:nvPr>
        </p:nvSpPr>
        <p:spPr>
          <a:xfrm>
            <a:off x="0" y="9720824"/>
            <a:ext cx="3079042" cy="513789"/>
          </a:xfrm>
          <a:prstGeom prst="rect">
            <a:avLst/>
          </a:prstGeom>
        </p:spPr>
        <p:txBody>
          <a:bodyPr vert="horz" lIns="95491" tIns="47745" rIns="95491" bIns="47745" rtlCol="0" anchor="b"/>
          <a:lstStyle>
            <a:lvl1pPr algn="l">
              <a:defRPr sz="1300"/>
            </a:lvl1pPr>
          </a:lstStyle>
          <a:p>
            <a:endParaRPr kumimoji="1" lang="ja-JP" altLang="en-US"/>
          </a:p>
        </p:txBody>
      </p:sp>
      <p:sp>
        <p:nvSpPr>
          <p:cNvPr id="5" name="スライド番号プレースホルダー 4">
            <a:extLst>
              <a:ext uri="{FF2B5EF4-FFF2-40B4-BE49-F238E27FC236}">
                <a16:creationId xmlns:a16="http://schemas.microsoft.com/office/drawing/2014/main" id="{A04BDD78-D79F-2F7F-8B8C-BB3C71A1A38C}"/>
              </a:ext>
            </a:extLst>
          </p:cNvPr>
          <p:cNvSpPr>
            <a:spLocks noGrp="1"/>
          </p:cNvSpPr>
          <p:nvPr>
            <p:ph type="sldNum" sz="quarter" idx="3"/>
          </p:nvPr>
        </p:nvSpPr>
        <p:spPr>
          <a:xfrm>
            <a:off x="4023348" y="9720824"/>
            <a:ext cx="3079040" cy="513789"/>
          </a:xfrm>
          <a:prstGeom prst="rect">
            <a:avLst/>
          </a:prstGeom>
        </p:spPr>
        <p:txBody>
          <a:bodyPr vert="horz" lIns="95491" tIns="47745" rIns="95491" bIns="47745" rtlCol="0" anchor="b"/>
          <a:lstStyle>
            <a:lvl1pPr algn="r">
              <a:defRPr sz="1300"/>
            </a:lvl1pPr>
          </a:lstStyle>
          <a:p>
            <a:fld id="{60134E7B-388A-A84A-A2D5-BB778B378F85}" type="slidenum">
              <a:rPr kumimoji="1" lang="ja-JP" altLang="en-US" smtClean="0"/>
              <a:t>‹#›</a:t>
            </a:fld>
            <a:endParaRPr kumimoji="1" lang="ja-JP" altLang="en-US"/>
          </a:p>
        </p:txBody>
      </p:sp>
    </p:spTree>
    <p:extLst>
      <p:ext uri="{BB962C8B-B14F-4D97-AF65-F5344CB8AC3E}">
        <p14:creationId xmlns:p14="http://schemas.microsoft.com/office/powerpoint/2010/main" val="2918687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9042" cy="513789"/>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348" y="0"/>
            <a:ext cx="3079040" cy="513789"/>
          </a:xfrm>
          <a:prstGeom prst="rect">
            <a:avLst/>
          </a:prstGeom>
        </p:spPr>
        <p:txBody>
          <a:bodyPr vert="horz" lIns="95491" tIns="47745" rIns="95491" bIns="47745" rtlCol="0"/>
          <a:lstStyle>
            <a:lvl1pPr algn="r">
              <a:defRPr sz="1300"/>
            </a:lvl1pPr>
          </a:lstStyle>
          <a:p>
            <a:fld id="{18B42D5C-CBDB-4B60-B110-8A31E724DA7E}" type="datetimeFigureOut">
              <a:rPr kumimoji="1" lang="ja-JP" altLang="en-US" smtClean="0"/>
              <a:t>2026/6/8</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09905" y="4925459"/>
            <a:ext cx="5684255" cy="4029621"/>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0824"/>
            <a:ext cx="3079042" cy="513789"/>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348" y="9720824"/>
            <a:ext cx="3079040" cy="513789"/>
          </a:xfrm>
          <a:prstGeom prst="rect">
            <a:avLst/>
          </a:prstGeom>
        </p:spPr>
        <p:txBody>
          <a:bodyPr vert="horz" lIns="95491" tIns="47745" rIns="95491" bIns="47745" rtlCol="0" anchor="b"/>
          <a:lstStyle>
            <a:lvl1pPr algn="r">
              <a:defRPr sz="1300"/>
            </a:lvl1pPr>
          </a:lstStyle>
          <a:p>
            <a:fld id="{47032D42-83CB-408D-B375-C1FCE68BC2EC}" type="slidenum">
              <a:rPr kumimoji="1" lang="ja-JP" altLang="en-US" smtClean="0"/>
              <a:t>‹#›</a:t>
            </a:fld>
            <a:endParaRPr kumimoji="1" lang="ja-JP" altLang="en-US"/>
          </a:p>
        </p:txBody>
      </p:sp>
    </p:spTree>
    <p:extLst>
      <p:ext uri="{BB962C8B-B14F-4D97-AF65-F5344CB8AC3E}">
        <p14:creationId xmlns:p14="http://schemas.microsoft.com/office/powerpoint/2010/main" val="10663527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7032D42-83CB-408D-B375-C1FCE68BC2EC}" type="slidenum">
              <a:rPr kumimoji="1" lang="ja-JP" altLang="en-US" smtClean="0"/>
              <a:t>1</a:t>
            </a:fld>
            <a:endParaRPr kumimoji="1" lang="ja-JP" altLang="en-US"/>
          </a:p>
        </p:txBody>
      </p:sp>
    </p:spTree>
    <p:extLst>
      <p:ext uri="{BB962C8B-B14F-4D97-AF65-F5344CB8AC3E}">
        <p14:creationId xmlns:p14="http://schemas.microsoft.com/office/powerpoint/2010/main" val="124619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7032D42-83CB-408D-B375-C1FCE68BC2EC}" type="slidenum">
              <a:rPr kumimoji="1" lang="ja-JP" altLang="en-US" smtClean="0"/>
              <a:t>46</a:t>
            </a:fld>
            <a:endParaRPr kumimoji="1" lang="ja-JP" altLang="en-US"/>
          </a:p>
        </p:txBody>
      </p:sp>
    </p:spTree>
    <p:extLst>
      <p:ext uri="{BB962C8B-B14F-4D97-AF65-F5344CB8AC3E}">
        <p14:creationId xmlns:p14="http://schemas.microsoft.com/office/powerpoint/2010/main" val="64735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7032D42-83CB-408D-B375-C1FCE68BC2EC}" type="slidenum">
              <a:rPr kumimoji="1" lang="ja-JP" altLang="en-US" smtClean="0"/>
              <a:t>47</a:t>
            </a:fld>
            <a:endParaRPr kumimoji="1" lang="ja-JP" altLang="en-US"/>
          </a:p>
        </p:txBody>
      </p:sp>
    </p:spTree>
    <p:extLst>
      <p:ext uri="{BB962C8B-B14F-4D97-AF65-F5344CB8AC3E}">
        <p14:creationId xmlns:p14="http://schemas.microsoft.com/office/powerpoint/2010/main" val="2715219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7032D42-83CB-408D-B375-C1FCE68BC2EC}" type="slidenum">
              <a:rPr kumimoji="1" lang="ja-JP" altLang="en-US" smtClean="0"/>
              <a:t>52</a:t>
            </a:fld>
            <a:endParaRPr kumimoji="1" lang="ja-JP" altLang="en-US"/>
          </a:p>
        </p:txBody>
      </p:sp>
    </p:spTree>
    <p:extLst>
      <p:ext uri="{BB962C8B-B14F-4D97-AF65-F5344CB8AC3E}">
        <p14:creationId xmlns:p14="http://schemas.microsoft.com/office/powerpoint/2010/main" val="2788096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0A218A6-5EF3-34CA-1A3F-C6EE27CDAA92}"/>
              </a:ext>
            </a:extLst>
          </p:cNvPr>
          <p:cNvSpPr/>
          <p:nvPr userDrawn="1"/>
        </p:nvSpPr>
        <p:spPr>
          <a:xfrm>
            <a:off x="0" y="0"/>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タイトル 1"/>
          <p:cNvSpPr>
            <a:spLocks noGrp="1"/>
          </p:cNvSpPr>
          <p:nvPr>
            <p:ph type="title"/>
          </p:nvPr>
        </p:nvSpPr>
        <p:spPr>
          <a:xfrm>
            <a:off x="1740599" y="1900141"/>
            <a:ext cx="5301077" cy="1080574"/>
          </a:xfrm>
          <a:prstGeom prst="rect">
            <a:avLst/>
          </a:prstGeom>
        </p:spPr>
        <p:txBody>
          <a:bodyPr anchor="b">
            <a:normAutofit/>
          </a:bodyPr>
          <a:lstStyle>
            <a:lvl1pPr algn="l">
              <a:lnSpc>
                <a:spcPct val="110000"/>
              </a:lnSpc>
              <a:spcBef>
                <a:spcPts val="700"/>
              </a:spcBef>
              <a:spcAft>
                <a:spcPts val="0"/>
              </a:spcAft>
              <a:defRPr sz="2400" b="0" baseline="0">
                <a:solidFill>
                  <a:schemeClr val="tx1"/>
                </a:solidFill>
                <a:latin typeface="メイリオ"/>
                <a:ea typeface="メイリオ"/>
              </a:defRPr>
            </a:lvl1pPr>
          </a:lstStyle>
          <a:p>
            <a:r>
              <a:rPr kumimoji="1" lang="ja-JP" altLang="en-US"/>
              <a:t>マスター </a:t>
            </a:r>
            <a:r>
              <a:rPr kumimoji="1" lang="ja-JP" altLang="en-US" dirty="0"/>
              <a:t>タイトルの書式設定</a:t>
            </a:r>
          </a:p>
        </p:txBody>
      </p:sp>
      <p:sp>
        <p:nvSpPr>
          <p:cNvPr id="12" name="テキスト プレースホルダー 29"/>
          <p:cNvSpPr>
            <a:spLocks noGrp="1"/>
          </p:cNvSpPr>
          <p:nvPr>
            <p:ph type="body" sz="quarter" idx="10"/>
          </p:nvPr>
        </p:nvSpPr>
        <p:spPr>
          <a:xfrm>
            <a:off x="1740599" y="3475302"/>
            <a:ext cx="5301077" cy="764190"/>
          </a:xfrm>
          <a:prstGeom prst="rect">
            <a:avLst/>
          </a:prstGeom>
        </p:spPr>
        <p:txBody>
          <a:bodyPr vert="horz" numCol="1"/>
          <a:lstStyle>
            <a:lvl1pPr marL="0" indent="0">
              <a:lnSpc>
                <a:spcPct val="110000"/>
              </a:lnSpc>
              <a:buFontTx/>
              <a:buNone/>
              <a:defRPr sz="1200" b="0" i="0">
                <a:latin typeface="メイリオ"/>
                <a:ea typeface="メイリオ"/>
              </a:defRPr>
            </a:lvl1pPr>
            <a:lvl2pPr marL="457200" indent="0">
              <a:lnSpc>
                <a:spcPct val="110000"/>
              </a:lnSpc>
              <a:buFontTx/>
              <a:buNone/>
              <a:defRPr sz="1200" b="0" i="0">
                <a:latin typeface="メイリオ"/>
                <a:ea typeface="メイリオ"/>
              </a:defRPr>
            </a:lvl2pPr>
            <a:lvl3pPr marL="914400" indent="0">
              <a:lnSpc>
                <a:spcPct val="110000"/>
              </a:lnSpc>
              <a:buFontTx/>
              <a:buNone/>
              <a:defRPr sz="1200" b="0" i="0">
                <a:latin typeface="メイリオ"/>
                <a:ea typeface="メイリオ"/>
              </a:defRPr>
            </a:lvl3pPr>
            <a:lvl4pPr marL="1371600" indent="0">
              <a:lnSpc>
                <a:spcPct val="110000"/>
              </a:lnSpc>
              <a:buFontTx/>
              <a:buNone/>
              <a:defRPr sz="1200" b="0" i="0">
                <a:latin typeface="メイリオ"/>
                <a:ea typeface="メイリオ"/>
              </a:defRPr>
            </a:lvl4pPr>
            <a:lvl5pPr marL="1828800" indent="0">
              <a:lnSpc>
                <a:spcPct val="110000"/>
              </a:lnSpc>
              <a:buFontTx/>
              <a:buNone/>
              <a:defRPr sz="1200" b="0" i="0">
                <a:latin typeface="メイリオ"/>
                <a:ea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a:t>レベル</a:t>
            </a:r>
            <a:endParaRPr kumimoji="1" lang="ja-JP" altLang="en-US" dirty="0"/>
          </a:p>
        </p:txBody>
      </p:sp>
      <p:sp>
        <p:nvSpPr>
          <p:cNvPr id="20" name="テキスト プレースホルダー 29">
            <a:extLst>
              <a:ext uri="{FF2B5EF4-FFF2-40B4-BE49-F238E27FC236}">
                <a16:creationId xmlns:a16="http://schemas.microsoft.com/office/drawing/2014/main" id="{EB94AF4F-FD88-D473-84D9-165C5F358AF5}"/>
              </a:ext>
            </a:extLst>
          </p:cNvPr>
          <p:cNvSpPr>
            <a:spLocks noGrp="1"/>
          </p:cNvSpPr>
          <p:nvPr>
            <p:ph type="body" sz="quarter" idx="11"/>
          </p:nvPr>
        </p:nvSpPr>
        <p:spPr>
          <a:xfrm>
            <a:off x="1740600" y="4496580"/>
            <a:ext cx="2392014" cy="237499"/>
          </a:xfrm>
          <a:prstGeom prst="rect">
            <a:avLst/>
          </a:prstGeom>
        </p:spPr>
        <p:txBody>
          <a:bodyPr vert="horz" numCol="1"/>
          <a:lstStyle>
            <a:lvl1pPr marL="0" indent="0">
              <a:lnSpc>
                <a:spcPct val="110000"/>
              </a:lnSpc>
              <a:buFontTx/>
              <a:buNone/>
              <a:defRPr sz="1200" b="0" i="0">
                <a:latin typeface="メイリオ"/>
                <a:ea typeface="メイリオ"/>
              </a:defRPr>
            </a:lvl1pPr>
            <a:lvl2pPr marL="457200" indent="0">
              <a:lnSpc>
                <a:spcPct val="110000"/>
              </a:lnSpc>
              <a:buFontTx/>
              <a:buNone/>
              <a:defRPr sz="1200" b="0" i="0">
                <a:latin typeface="メイリオ"/>
                <a:ea typeface="メイリオ"/>
              </a:defRPr>
            </a:lvl2pPr>
            <a:lvl3pPr marL="914400" indent="0">
              <a:lnSpc>
                <a:spcPct val="110000"/>
              </a:lnSpc>
              <a:buFontTx/>
              <a:buNone/>
              <a:defRPr sz="1200" b="0" i="0">
                <a:latin typeface="メイリオ"/>
                <a:ea typeface="メイリオ"/>
              </a:defRPr>
            </a:lvl3pPr>
            <a:lvl4pPr marL="1371600" indent="0">
              <a:lnSpc>
                <a:spcPct val="110000"/>
              </a:lnSpc>
              <a:buFontTx/>
              <a:buNone/>
              <a:defRPr sz="1200" b="0" i="0">
                <a:latin typeface="メイリオ"/>
                <a:ea typeface="メイリオ"/>
              </a:defRPr>
            </a:lvl4pPr>
            <a:lvl5pPr marL="1828800" indent="0">
              <a:lnSpc>
                <a:spcPct val="110000"/>
              </a:lnSpc>
              <a:buFontTx/>
              <a:buNone/>
              <a:defRPr sz="1200" b="0" i="0">
                <a:latin typeface="メイリオ"/>
                <a:ea typeface="メイリオ"/>
              </a:defRPr>
            </a:lvl5pPr>
          </a:lstStyle>
          <a:p>
            <a:pPr lvl="0"/>
            <a:r>
              <a:rPr kumimoji="1" lang="ja-JP" altLang="en-US" dirty="0"/>
              <a:t>マスター テキストの</a:t>
            </a:r>
            <a:r>
              <a:rPr kumimoji="1" lang="ja-JP" altLang="en-US"/>
              <a:t>書式設定</a:t>
            </a:r>
            <a:endParaRPr kumimoji="1" lang="ja-JP" altLang="en-US" dirty="0"/>
          </a:p>
        </p:txBody>
      </p:sp>
      <p:pic>
        <p:nvPicPr>
          <p:cNvPr id="5" name="図 4" descr="アイコン&#10;&#10;自動的に生成された説明">
            <a:extLst>
              <a:ext uri="{FF2B5EF4-FFF2-40B4-BE49-F238E27FC236}">
                <a16:creationId xmlns:a16="http://schemas.microsoft.com/office/drawing/2014/main" id="{C60B8033-CC67-909D-409B-92D05A2669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Tree>
    <p:extLst>
      <p:ext uri="{BB962C8B-B14F-4D97-AF65-F5344CB8AC3E}">
        <p14:creationId xmlns:p14="http://schemas.microsoft.com/office/powerpoint/2010/main" val="8957921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Spread A + Signature">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6CDACFDB-35AD-1238-859B-72613AAF32EB}"/>
              </a:ext>
            </a:extLst>
          </p:cNvPr>
          <p:cNvGraphicFramePr>
            <a:graphicFrameLocks noChangeAspect="1"/>
          </p:cNvGraphicFramePr>
          <p:nvPr userDrawn="1">
            <p:custDataLst>
              <p:tags r:id="rId2"/>
            </p:custDataLst>
            <p:extLst>
              <p:ext uri="{D42A27DB-BD31-4B8C-83A1-F6EECF244321}">
                <p14:modId xmlns:p14="http://schemas.microsoft.com/office/powerpoint/2010/main" val="1991660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71" name="think-cellスライド" r:id="rId4" imgW="639" imgH="639" progId="TCLayout.ActiveDocument.1">
                  <p:embed/>
                </p:oleObj>
              </mc:Choice>
              <mc:Fallback>
                <p:oleObj name="think-cellスライド" r:id="rId4" imgW="639" imgH="639"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正方形/長方形 8">
            <a:extLst>
              <a:ext uri="{FF2B5EF4-FFF2-40B4-BE49-F238E27FC236}">
                <a16:creationId xmlns:a16="http://schemas.microsoft.com/office/drawing/2014/main" id="{79E1217E-A41B-D054-6B66-AF235077CDFF}"/>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a:spLocks noGrp="1"/>
          </p:cNvSpPr>
          <p:nvPr>
            <p:ph type="title" hasCustomPrompt="1"/>
          </p:nvPr>
        </p:nvSpPr>
        <p:spPr>
          <a:xfrm>
            <a:off x="308891" y="463334"/>
            <a:ext cx="7720410" cy="633412"/>
          </a:xfrm>
          <a:prstGeom prst="rect">
            <a:avLst/>
          </a:prstGeom>
        </p:spPr>
        <p:txBody>
          <a:bodyPr vert="horz">
            <a:normAutofit/>
          </a:bodyPr>
          <a:lstStyle>
            <a:lvl1pPr algn="l">
              <a:defRPr sz="2400" b="0" baseline="0">
                <a:latin typeface="メイリオ"/>
                <a:ea typeface="メイリオ"/>
              </a:defRPr>
            </a:lvl1pPr>
          </a:lstStyle>
          <a:p>
            <a:r>
              <a:rPr kumimoji="1" lang="ja-JP" altLang="en-US" dirty="0"/>
              <a:t>マスター タイトルの式設定</a:t>
            </a:r>
          </a:p>
        </p:txBody>
      </p:sp>
      <p:sp>
        <p:nvSpPr>
          <p:cNvPr id="6" name="コンテンツ プレースホルダー 2"/>
          <p:cNvSpPr>
            <a:spLocks noGrp="1"/>
          </p:cNvSpPr>
          <p:nvPr>
            <p:ph idx="1"/>
          </p:nvPr>
        </p:nvSpPr>
        <p:spPr>
          <a:xfrm>
            <a:off x="342816" y="1677518"/>
            <a:ext cx="11514220" cy="4450095"/>
          </a:xfrm>
          <a:prstGeom prst="rect">
            <a:avLst/>
          </a:prstGeom>
        </p:spPr>
        <p:txBody>
          <a:bodyPr numCol="1" spcCol="0"/>
          <a:lstStyle>
            <a:lvl1pPr marL="0" indent="0" algn="l">
              <a:lnSpc>
                <a:spcPct val="130000"/>
              </a:lnSpc>
              <a:buFontTx/>
              <a:buNone/>
              <a:defRPr sz="1400" baseline="0">
                <a:latin typeface="メイリオ"/>
                <a:ea typeface="メイリオ"/>
              </a:defRPr>
            </a:lvl1pPr>
            <a:lvl2pPr marL="457200" indent="0" algn="l">
              <a:lnSpc>
                <a:spcPct val="130000"/>
              </a:lnSpc>
              <a:buFontTx/>
              <a:buNone/>
              <a:defRPr sz="1400" baseline="0">
                <a:latin typeface="メイリオ"/>
                <a:ea typeface="メイリオ"/>
              </a:defRPr>
            </a:lvl2pPr>
            <a:lvl3pPr marL="914400" indent="0" algn="l">
              <a:lnSpc>
                <a:spcPct val="130000"/>
              </a:lnSpc>
              <a:buFontTx/>
              <a:buNone/>
              <a:defRPr sz="1400" baseline="0">
                <a:latin typeface="メイリオ"/>
                <a:ea typeface="メイリオ"/>
              </a:defRPr>
            </a:lvl3pPr>
            <a:lvl4pPr marL="1371600" indent="0" algn="l">
              <a:lnSpc>
                <a:spcPct val="130000"/>
              </a:lnSpc>
              <a:buFontTx/>
              <a:buNone/>
              <a:defRPr sz="1400" baseline="0">
                <a:latin typeface="メイリオ"/>
                <a:ea typeface="メイリオ"/>
              </a:defRPr>
            </a:lvl4pPr>
            <a:lvl5pPr marL="1828800" indent="0" algn="l">
              <a:lnSpc>
                <a:spcPct val="130000"/>
              </a:lnSpc>
              <a:buFontTx/>
              <a:buNone/>
              <a:defRPr sz="1400" baseline="0">
                <a:latin typeface="メイリオ"/>
                <a:ea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テキスト プレースホルダー 5">
            <a:extLst>
              <a:ext uri="{FF2B5EF4-FFF2-40B4-BE49-F238E27FC236}">
                <a16:creationId xmlns:a16="http://schemas.microsoft.com/office/drawing/2014/main" id="{368CC97D-CDA2-ED08-1678-711F3FE00674}"/>
              </a:ext>
            </a:extLst>
          </p:cNvPr>
          <p:cNvSpPr>
            <a:spLocks noGrp="1"/>
          </p:cNvSpPr>
          <p:nvPr>
            <p:ph type="body" sz="quarter" idx="13" hasCustomPrompt="1"/>
          </p:nvPr>
        </p:nvSpPr>
        <p:spPr>
          <a:xfrm>
            <a:off x="334962" y="1014067"/>
            <a:ext cx="11522074" cy="646331"/>
          </a:xfrm>
          <a:prstGeom prst="rect">
            <a:avLst/>
          </a:prstGeom>
          <a:ln>
            <a:noFill/>
          </a:ln>
        </p:spPr>
        <p:txBody>
          <a:bodyPr wrap="square" lIns="0" rIns="0" rtlCol="0" anchor="ctr">
            <a:noAutofit/>
          </a:bodyPr>
          <a:lstStyle>
            <a:lvl1pPr marL="0" indent="0" algn="ctr">
              <a:lnSpc>
                <a:spcPct val="100000"/>
              </a:lnSpc>
              <a:spcBef>
                <a:spcPts val="0"/>
              </a:spcBef>
              <a:buFontTx/>
              <a:buNone/>
              <a:defRPr kumimoji="0" lang="ja-JP" altLang="en-US" sz="1800" b="0" kern="0" dirty="0" smtClean="0">
                <a:solidFill>
                  <a:prstClr val="black"/>
                </a:solidFill>
                <a:latin typeface="メイリオ" panose="020B0604030504040204" pitchFamily="50" charset="-128"/>
                <a:ea typeface="メイリオ" panose="020B0604030504040204" pitchFamily="50" charset="-128"/>
                <a:cs typeface="+mn-cs"/>
              </a:defRPr>
            </a:lvl1pPr>
            <a:lvl2pPr>
              <a:defRPr lang="ja-JP" altLang="en-US" sz="1800" dirty="0" smtClean="0">
                <a:solidFill>
                  <a:schemeClr val="tx1"/>
                </a:solidFill>
                <a:latin typeface="+mn-lt"/>
                <a:ea typeface="+mn-ea"/>
              </a:defRPr>
            </a:lvl2pPr>
            <a:lvl3pPr>
              <a:defRPr lang="ja-JP" altLang="en-US" sz="1800" dirty="0" smtClean="0">
                <a:solidFill>
                  <a:schemeClr val="tx1"/>
                </a:solidFill>
                <a:latin typeface="+mn-lt"/>
                <a:ea typeface="+mn-ea"/>
              </a:defRPr>
            </a:lvl3pPr>
            <a:lvl4pPr>
              <a:defRPr lang="ja-JP" altLang="en-US" dirty="0" smtClean="0">
                <a:solidFill>
                  <a:schemeClr val="tx1"/>
                </a:solidFill>
                <a:latin typeface="+mn-lt"/>
                <a:ea typeface="+mn-ea"/>
              </a:defRPr>
            </a:lvl4pPr>
            <a:lvl5pPr>
              <a:defRPr lang="ja-JP" altLang="en-US" dirty="0">
                <a:solidFill>
                  <a:schemeClr val="tx1"/>
                </a:solidFill>
                <a:latin typeface="+mn-lt"/>
                <a:ea typeface="+mn-ea"/>
              </a:defRPr>
            </a:lvl5pPr>
          </a:lstStyle>
          <a:p>
            <a:pPr marL="0" lvl="0" algn="ctr" defTabSz="1219170" rtl="0" eaLnBrk="1" latinLnBrk="0" hangingPunct="1">
              <a:defRPr/>
            </a:pPr>
            <a:r>
              <a:rPr kumimoji="1" lang="ja-JP" altLang="en-US" dirty="0"/>
              <a:t>テキストを入力</a:t>
            </a:r>
          </a:p>
        </p:txBody>
      </p:sp>
      <p:pic>
        <p:nvPicPr>
          <p:cNvPr id="3" name="図 2" descr="アイコン&#10;&#10;自動的に生成された説明">
            <a:extLst>
              <a:ext uri="{FF2B5EF4-FFF2-40B4-BE49-F238E27FC236}">
                <a16:creationId xmlns:a16="http://schemas.microsoft.com/office/drawing/2014/main" id="{180319D2-8981-2BCC-A101-2670C36F629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Tree>
    <p:extLst>
      <p:ext uri="{BB962C8B-B14F-4D97-AF65-F5344CB8AC3E}">
        <p14:creationId xmlns:p14="http://schemas.microsoft.com/office/powerpoint/2010/main" val="1965420441"/>
      </p:ext>
    </p:extLst>
  </p:cSld>
  <p:clrMapOvr>
    <a:masterClrMapping/>
  </p:clrMapOvr>
  <p:extLst>
    <p:ext uri="{DCECCB84-F9BA-43D5-87BE-67443E8EF086}">
      <p15:sldGuideLst xmlns:p15="http://schemas.microsoft.com/office/powerpoint/2012/main">
        <p15:guide id="1" pos="211" userDrawn="1">
          <p15:clr>
            <a:srgbClr val="FBAE40"/>
          </p15:clr>
        </p15:guide>
        <p15:guide id="2" pos="746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read A + Signature">
    <p:spTree>
      <p:nvGrpSpPr>
        <p:cNvPr id="1" name=""/>
        <p:cNvGrpSpPr/>
        <p:nvPr/>
      </p:nvGrpSpPr>
      <p:grpSpPr>
        <a:xfrm>
          <a:off x="0" y="0"/>
          <a:ext cx="0" cy="0"/>
          <a:chOff x="0" y="0"/>
          <a:chExt cx="0" cy="0"/>
        </a:xfrm>
      </p:grpSpPr>
      <p:sp>
        <p:nvSpPr>
          <p:cNvPr id="5" name="タイトル 1"/>
          <p:cNvSpPr>
            <a:spLocks noGrp="1"/>
          </p:cNvSpPr>
          <p:nvPr>
            <p:ph type="title" hasCustomPrompt="1"/>
          </p:nvPr>
        </p:nvSpPr>
        <p:spPr>
          <a:xfrm>
            <a:off x="308891" y="463334"/>
            <a:ext cx="7720410" cy="633412"/>
          </a:xfrm>
          <a:prstGeom prst="rect">
            <a:avLst/>
          </a:prstGeom>
        </p:spPr>
        <p:txBody>
          <a:bodyPr>
            <a:normAutofit/>
          </a:bodyPr>
          <a:lstStyle>
            <a:lvl1pPr algn="l">
              <a:defRPr sz="2400" b="0" baseline="0">
                <a:latin typeface="メイリオ"/>
                <a:ea typeface="メイリオ"/>
              </a:defRPr>
            </a:lvl1pPr>
          </a:lstStyle>
          <a:p>
            <a:r>
              <a:rPr kumimoji="1" lang="ja-JP" altLang="en-US" dirty="0"/>
              <a:t>マスター タイトルの式設定</a:t>
            </a:r>
          </a:p>
        </p:txBody>
      </p:sp>
      <p:sp>
        <p:nvSpPr>
          <p:cNvPr id="6" name="コンテンツ プレースホルダー 2"/>
          <p:cNvSpPr>
            <a:spLocks noGrp="1"/>
          </p:cNvSpPr>
          <p:nvPr>
            <p:ph idx="1"/>
          </p:nvPr>
        </p:nvSpPr>
        <p:spPr>
          <a:xfrm>
            <a:off x="308891" y="1145024"/>
            <a:ext cx="11556000" cy="4982589"/>
          </a:xfrm>
          <a:prstGeom prst="rect">
            <a:avLst/>
          </a:prstGeom>
        </p:spPr>
        <p:txBody>
          <a:bodyPr numCol="1" spcCol="0"/>
          <a:lstStyle>
            <a:lvl1pPr marL="0" indent="0" algn="l">
              <a:lnSpc>
                <a:spcPct val="130000"/>
              </a:lnSpc>
              <a:buFontTx/>
              <a:buNone/>
              <a:defRPr sz="1400" baseline="0">
                <a:latin typeface="メイリオ"/>
                <a:ea typeface="メイリオ"/>
              </a:defRPr>
            </a:lvl1pPr>
            <a:lvl2pPr marL="457200" indent="0" algn="l">
              <a:lnSpc>
                <a:spcPct val="130000"/>
              </a:lnSpc>
              <a:buFontTx/>
              <a:buNone/>
              <a:defRPr sz="1400" baseline="0">
                <a:latin typeface="メイリオ"/>
                <a:ea typeface="メイリオ"/>
              </a:defRPr>
            </a:lvl2pPr>
            <a:lvl3pPr marL="914400" indent="0" algn="l">
              <a:lnSpc>
                <a:spcPct val="130000"/>
              </a:lnSpc>
              <a:buFontTx/>
              <a:buNone/>
              <a:defRPr sz="1400" baseline="0">
                <a:latin typeface="メイリオ"/>
                <a:ea typeface="メイリオ"/>
              </a:defRPr>
            </a:lvl3pPr>
            <a:lvl4pPr marL="1371600" indent="0" algn="l">
              <a:lnSpc>
                <a:spcPct val="130000"/>
              </a:lnSpc>
              <a:buFontTx/>
              <a:buNone/>
              <a:defRPr sz="1400" baseline="0">
                <a:latin typeface="メイリオ"/>
                <a:ea typeface="メイリオ"/>
              </a:defRPr>
            </a:lvl4pPr>
            <a:lvl5pPr marL="1828800" indent="0" algn="l">
              <a:lnSpc>
                <a:spcPct val="130000"/>
              </a:lnSpc>
              <a:buFontTx/>
              <a:buNone/>
              <a:defRPr sz="1400" baseline="0">
                <a:latin typeface="メイリオ"/>
                <a:ea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2" name="図 1" descr="アイコン&#10;&#10;自動的に生成された説明">
            <a:extLst>
              <a:ext uri="{FF2B5EF4-FFF2-40B4-BE49-F238E27FC236}">
                <a16:creationId xmlns:a16="http://schemas.microsoft.com/office/drawing/2014/main" id="{12E6F99F-65D3-3FCC-E3F7-50DE46A9A0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
        <p:nvSpPr>
          <p:cNvPr id="3" name="正方形/長方形 2">
            <a:extLst>
              <a:ext uri="{FF2B5EF4-FFF2-40B4-BE49-F238E27FC236}">
                <a16:creationId xmlns:a16="http://schemas.microsoft.com/office/drawing/2014/main" id="{63BC5F5B-6F8E-207A-03F2-B99CE4971217}"/>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42381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read B + Signature">
    <p:spTree>
      <p:nvGrpSpPr>
        <p:cNvPr id="1" name=""/>
        <p:cNvGrpSpPr/>
        <p:nvPr/>
      </p:nvGrpSpPr>
      <p:grpSpPr>
        <a:xfrm>
          <a:off x="0" y="0"/>
          <a:ext cx="0" cy="0"/>
          <a:chOff x="0" y="0"/>
          <a:chExt cx="0" cy="0"/>
        </a:xfrm>
      </p:grpSpPr>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97E36D01-93FF-4749-964B-C634CAB5BC05}" type="datetimeFigureOut">
              <a:rPr kumimoji="1" lang="ja-JP" altLang="en-US" smtClean="0"/>
              <a:t>2026/6/8</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B0145BDC-7D1C-4903-A798-E36D9AB259AF}" type="slidenum">
              <a:rPr kumimoji="1" lang="ja-JP" altLang="en-US" smtClean="0"/>
              <a:t>‹#›</a:t>
            </a:fld>
            <a:endParaRPr kumimoji="1" lang="ja-JP" altLang="en-US"/>
          </a:p>
        </p:txBody>
      </p:sp>
      <p:sp>
        <p:nvSpPr>
          <p:cNvPr id="10" name="コンテンツ プレースホルダー 2"/>
          <p:cNvSpPr>
            <a:spLocks noGrp="1"/>
          </p:cNvSpPr>
          <p:nvPr>
            <p:ph idx="1"/>
          </p:nvPr>
        </p:nvSpPr>
        <p:spPr>
          <a:xfrm>
            <a:off x="308888" y="1145024"/>
            <a:ext cx="11556000" cy="4982589"/>
          </a:xfrm>
          <a:prstGeom prst="rect">
            <a:avLst/>
          </a:prstGeom>
        </p:spPr>
        <p:txBody>
          <a:bodyPr numCol="4" spcCol="252000"/>
          <a:lstStyle>
            <a:lvl1pPr marL="0" indent="0" algn="l">
              <a:lnSpc>
                <a:spcPct val="130000"/>
              </a:lnSpc>
              <a:buFontTx/>
              <a:buNone/>
              <a:defRPr sz="1400" baseline="0">
                <a:latin typeface="メイリオ"/>
                <a:ea typeface="メイリオ"/>
              </a:defRPr>
            </a:lvl1pPr>
            <a:lvl2pPr marL="457200" indent="0" algn="l">
              <a:lnSpc>
                <a:spcPct val="130000"/>
              </a:lnSpc>
              <a:buFontTx/>
              <a:buNone/>
              <a:defRPr sz="1400" baseline="0">
                <a:latin typeface="メイリオ"/>
                <a:ea typeface="メイリオ"/>
              </a:defRPr>
            </a:lvl2pPr>
            <a:lvl3pPr marL="914400" indent="0" algn="l">
              <a:lnSpc>
                <a:spcPct val="130000"/>
              </a:lnSpc>
              <a:buFontTx/>
              <a:buNone/>
              <a:defRPr sz="1400" baseline="0">
                <a:latin typeface="メイリオ"/>
                <a:ea typeface="メイリオ"/>
              </a:defRPr>
            </a:lvl3pPr>
            <a:lvl4pPr marL="1371600" indent="0" algn="l">
              <a:lnSpc>
                <a:spcPct val="130000"/>
              </a:lnSpc>
              <a:buFontTx/>
              <a:buNone/>
              <a:defRPr sz="1400" baseline="0">
                <a:latin typeface="メイリオ"/>
                <a:ea typeface="メイリオ"/>
              </a:defRPr>
            </a:lvl4pPr>
            <a:lvl5pPr marL="1828800" indent="0" algn="l">
              <a:lnSpc>
                <a:spcPct val="130000"/>
              </a:lnSpc>
              <a:buFontTx/>
              <a:buNone/>
              <a:defRPr sz="1400" baseline="0">
                <a:latin typeface="メイリオ"/>
                <a:ea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1" name="タイトル 1"/>
          <p:cNvSpPr>
            <a:spLocks noGrp="1"/>
          </p:cNvSpPr>
          <p:nvPr>
            <p:ph type="title" hasCustomPrompt="1"/>
          </p:nvPr>
        </p:nvSpPr>
        <p:spPr>
          <a:xfrm>
            <a:off x="308891" y="463334"/>
            <a:ext cx="7722000" cy="633412"/>
          </a:xfrm>
          <a:prstGeom prst="rect">
            <a:avLst/>
          </a:prstGeom>
        </p:spPr>
        <p:txBody>
          <a:bodyPr>
            <a:normAutofit/>
          </a:bodyPr>
          <a:lstStyle>
            <a:lvl1pPr algn="l">
              <a:defRPr sz="2400" b="0" baseline="0">
                <a:latin typeface="メイリオ"/>
                <a:ea typeface="メイリオ"/>
              </a:defRPr>
            </a:lvl1pPr>
          </a:lstStyle>
          <a:p>
            <a:r>
              <a:rPr kumimoji="1" lang="ja-JP" altLang="en-US" dirty="0"/>
              <a:t>マスター タイトルの式設定</a:t>
            </a:r>
          </a:p>
        </p:txBody>
      </p:sp>
      <p:pic>
        <p:nvPicPr>
          <p:cNvPr id="2" name="図 1" descr="アイコン&#10;&#10;自動的に生成された説明">
            <a:extLst>
              <a:ext uri="{FF2B5EF4-FFF2-40B4-BE49-F238E27FC236}">
                <a16:creationId xmlns:a16="http://schemas.microsoft.com/office/drawing/2014/main" id="{A2B4412F-E47B-64C5-E30A-314C809758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
        <p:nvSpPr>
          <p:cNvPr id="3" name="正方形/長方形 2">
            <a:extLst>
              <a:ext uri="{FF2B5EF4-FFF2-40B4-BE49-F238E27FC236}">
                <a16:creationId xmlns:a16="http://schemas.microsoft.com/office/drawing/2014/main" id="{1D3DF555-FE7D-078C-44C2-7BA66F1845CA}"/>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725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read C + Signature">
    <p:spTree>
      <p:nvGrpSpPr>
        <p:cNvPr id="1" name=""/>
        <p:cNvGrpSpPr/>
        <p:nvPr/>
      </p:nvGrpSpPr>
      <p:grpSpPr>
        <a:xfrm>
          <a:off x="0" y="0"/>
          <a:ext cx="0" cy="0"/>
          <a:chOff x="0" y="0"/>
          <a:chExt cx="0" cy="0"/>
        </a:xfrm>
      </p:grpSpPr>
      <p:sp>
        <p:nvSpPr>
          <p:cNvPr id="8" name="コンテンツ プレースホルダー 2"/>
          <p:cNvSpPr>
            <a:spLocks noGrp="1"/>
          </p:cNvSpPr>
          <p:nvPr>
            <p:ph sz="half" idx="13"/>
          </p:nvPr>
        </p:nvSpPr>
        <p:spPr>
          <a:xfrm>
            <a:off x="284803" y="1131146"/>
            <a:ext cx="5688000" cy="4995018"/>
          </a:xfrm>
          <a:prstGeom prst="rect">
            <a:avLst/>
          </a:prstGeom>
        </p:spPr>
        <p:txBody>
          <a:bodyPr/>
          <a:lstStyle>
            <a:lvl1pPr marL="342900" indent="-342900">
              <a:buFont typeface="Wingdings" charset="2"/>
              <a:buChar char="n"/>
              <a:defRPr sz="1800" baseline="0">
                <a:latin typeface="メイリオ"/>
                <a:ea typeface="メイリオ"/>
              </a:defRPr>
            </a:lvl1pPr>
            <a:lvl2pPr marL="742950" indent="-285750">
              <a:buFont typeface="Wingdings" charset="2"/>
              <a:buChar char="n"/>
              <a:defRPr sz="1800" baseline="0">
                <a:latin typeface="メイリオ"/>
                <a:ea typeface="メイリオ"/>
              </a:defRPr>
            </a:lvl2pPr>
            <a:lvl3pPr marL="1143000" indent="-228600">
              <a:buFont typeface="Wingdings" charset="2"/>
              <a:buChar char="n"/>
              <a:defRPr sz="1800" baseline="0">
                <a:latin typeface="メイリオ"/>
                <a:ea typeface="メイリオ"/>
              </a:defRPr>
            </a:lvl3pPr>
            <a:lvl4pPr marL="1600200" indent="-228600">
              <a:buFont typeface="Wingdings" charset="2"/>
              <a:buChar char="n"/>
              <a:defRPr sz="1800" baseline="0">
                <a:latin typeface="メイリオ"/>
                <a:ea typeface="メイリオ"/>
              </a:defRPr>
            </a:lvl4pPr>
            <a:lvl5pPr marL="2057400" indent="-228600">
              <a:buFont typeface="Wingdings" charset="2"/>
              <a:buChar char="n"/>
              <a:defRPr sz="1800" baseline="0">
                <a:latin typeface="メイリオ"/>
                <a:ea typeface="メイリオ"/>
              </a:defRPr>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コンテンツ プレースホルダー 2"/>
          <p:cNvSpPr>
            <a:spLocks noGrp="1"/>
          </p:cNvSpPr>
          <p:nvPr>
            <p:ph sz="half" idx="14"/>
          </p:nvPr>
        </p:nvSpPr>
        <p:spPr>
          <a:xfrm>
            <a:off x="6192000" y="1116000"/>
            <a:ext cx="5688000" cy="4995018"/>
          </a:xfrm>
          <a:prstGeom prst="rect">
            <a:avLst/>
          </a:prstGeom>
        </p:spPr>
        <p:txBody>
          <a:bodyPr/>
          <a:lstStyle>
            <a:lvl1pPr marL="342900" indent="-342900">
              <a:buFont typeface="Wingdings" charset="2"/>
              <a:buChar char="n"/>
              <a:defRPr sz="1800" baseline="0">
                <a:latin typeface="メイリオ"/>
                <a:ea typeface="メイリオ"/>
              </a:defRPr>
            </a:lvl1pPr>
            <a:lvl2pPr marL="742950" indent="-285750">
              <a:buFont typeface="Wingdings" charset="2"/>
              <a:buChar char="n"/>
              <a:defRPr sz="1800" baseline="0">
                <a:latin typeface="メイリオ"/>
                <a:ea typeface="メイリオ"/>
              </a:defRPr>
            </a:lvl2pPr>
            <a:lvl3pPr marL="1143000" indent="-228600">
              <a:buFont typeface="Wingdings" charset="2"/>
              <a:buChar char="n"/>
              <a:defRPr sz="1800" baseline="0">
                <a:latin typeface="メイリオ"/>
                <a:ea typeface="メイリオ"/>
              </a:defRPr>
            </a:lvl3pPr>
            <a:lvl4pPr marL="1600200" indent="-228600">
              <a:buFont typeface="Wingdings" charset="2"/>
              <a:buChar char="n"/>
              <a:defRPr sz="1800" baseline="0">
                <a:latin typeface="メイリオ"/>
                <a:ea typeface="メイリオ"/>
              </a:defRPr>
            </a:lvl4pPr>
            <a:lvl5pPr marL="2057400" indent="-228600">
              <a:buFont typeface="Wingdings" charset="2"/>
              <a:buChar char="n"/>
              <a:defRPr sz="1800" baseline="0">
                <a:latin typeface="メイリオ"/>
                <a:ea typeface="メイリオ"/>
              </a:defRPr>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タイトル 1"/>
          <p:cNvSpPr>
            <a:spLocks noGrp="1"/>
          </p:cNvSpPr>
          <p:nvPr>
            <p:ph type="title" hasCustomPrompt="1"/>
          </p:nvPr>
        </p:nvSpPr>
        <p:spPr>
          <a:xfrm>
            <a:off x="308891" y="463334"/>
            <a:ext cx="7720410" cy="633412"/>
          </a:xfrm>
          <a:prstGeom prst="rect">
            <a:avLst/>
          </a:prstGeom>
        </p:spPr>
        <p:txBody>
          <a:bodyPr>
            <a:normAutofit/>
          </a:bodyPr>
          <a:lstStyle>
            <a:lvl1pPr algn="l">
              <a:defRPr sz="2400" b="0" baseline="0">
                <a:latin typeface="メイリオ"/>
                <a:ea typeface="メイリオ"/>
              </a:defRPr>
            </a:lvl1pPr>
          </a:lstStyle>
          <a:p>
            <a:r>
              <a:rPr kumimoji="1" lang="ja-JP" altLang="en-US" dirty="0"/>
              <a:t>マスター タイトルの式設定</a:t>
            </a:r>
          </a:p>
        </p:txBody>
      </p:sp>
      <p:pic>
        <p:nvPicPr>
          <p:cNvPr id="2" name="図 1" descr="アイコン&#10;&#10;自動的に生成された説明">
            <a:extLst>
              <a:ext uri="{FF2B5EF4-FFF2-40B4-BE49-F238E27FC236}">
                <a16:creationId xmlns:a16="http://schemas.microsoft.com/office/drawing/2014/main" id="{F5B1303B-7647-1298-0465-976B74FE30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
        <p:nvSpPr>
          <p:cNvPr id="3" name="正方形/長方形 2">
            <a:extLst>
              <a:ext uri="{FF2B5EF4-FFF2-40B4-BE49-F238E27FC236}">
                <a16:creationId xmlns:a16="http://schemas.microsoft.com/office/drawing/2014/main" id="{7304DB27-3ECF-5BCC-DDBB-28A9F4849D59}"/>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7915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read A">
    <p:spTree>
      <p:nvGrpSpPr>
        <p:cNvPr id="1" name=""/>
        <p:cNvGrpSpPr/>
        <p:nvPr/>
      </p:nvGrpSpPr>
      <p:grpSpPr>
        <a:xfrm>
          <a:off x="0" y="0"/>
          <a:ext cx="0" cy="0"/>
          <a:chOff x="0" y="0"/>
          <a:chExt cx="0" cy="0"/>
        </a:xfrm>
      </p:grpSpPr>
      <p:sp>
        <p:nvSpPr>
          <p:cNvPr id="3" name="タイトル 1"/>
          <p:cNvSpPr>
            <a:spLocks noGrp="1"/>
          </p:cNvSpPr>
          <p:nvPr>
            <p:ph type="title" hasCustomPrompt="1"/>
          </p:nvPr>
        </p:nvSpPr>
        <p:spPr>
          <a:xfrm>
            <a:off x="308891" y="463334"/>
            <a:ext cx="7720410" cy="633412"/>
          </a:xfrm>
          <a:prstGeom prst="rect">
            <a:avLst/>
          </a:prstGeom>
        </p:spPr>
        <p:txBody>
          <a:bodyPr>
            <a:normAutofit/>
          </a:bodyPr>
          <a:lstStyle>
            <a:lvl1pPr algn="l">
              <a:defRPr sz="2400" b="0" baseline="0">
                <a:latin typeface="メイリオ"/>
                <a:ea typeface="メイリオ"/>
              </a:defRPr>
            </a:lvl1pPr>
          </a:lstStyle>
          <a:p>
            <a:r>
              <a:rPr kumimoji="1" lang="ja-JP" altLang="en-US" dirty="0"/>
              <a:t>マスター タイトルの式設定</a:t>
            </a:r>
          </a:p>
        </p:txBody>
      </p:sp>
      <p:sp>
        <p:nvSpPr>
          <p:cNvPr id="4" name="コンテンツ プレースホルダー 2"/>
          <p:cNvSpPr>
            <a:spLocks noGrp="1"/>
          </p:cNvSpPr>
          <p:nvPr>
            <p:ph idx="1"/>
          </p:nvPr>
        </p:nvSpPr>
        <p:spPr>
          <a:xfrm>
            <a:off x="308891" y="1145024"/>
            <a:ext cx="11556000" cy="4982589"/>
          </a:xfrm>
          <a:prstGeom prst="rect">
            <a:avLst/>
          </a:prstGeom>
        </p:spPr>
        <p:txBody>
          <a:bodyPr numCol="1" spcCol="0"/>
          <a:lstStyle>
            <a:lvl1pPr marL="0" indent="0" algn="l">
              <a:lnSpc>
                <a:spcPct val="130000"/>
              </a:lnSpc>
              <a:buFontTx/>
              <a:buNone/>
              <a:defRPr sz="1400" baseline="0">
                <a:latin typeface="メイリオ"/>
                <a:ea typeface="メイリオ"/>
              </a:defRPr>
            </a:lvl1pPr>
            <a:lvl2pPr marL="457200" indent="0" algn="l">
              <a:lnSpc>
                <a:spcPct val="130000"/>
              </a:lnSpc>
              <a:buFontTx/>
              <a:buNone/>
              <a:defRPr sz="1400" baseline="0">
                <a:latin typeface="メイリオ"/>
                <a:ea typeface="メイリオ"/>
              </a:defRPr>
            </a:lvl2pPr>
            <a:lvl3pPr marL="914400" indent="0" algn="l">
              <a:lnSpc>
                <a:spcPct val="130000"/>
              </a:lnSpc>
              <a:buFontTx/>
              <a:buNone/>
              <a:defRPr sz="1400" baseline="0">
                <a:latin typeface="メイリオ"/>
                <a:ea typeface="メイリオ"/>
              </a:defRPr>
            </a:lvl3pPr>
            <a:lvl4pPr marL="1371600" indent="0" algn="l">
              <a:lnSpc>
                <a:spcPct val="130000"/>
              </a:lnSpc>
              <a:buFontTx/>
              <a:buNone/>
              <a:defRPr sz="1400" baseline="0">
                <a:latin typeface="メイリオ"/>
                <a:ea typeface="メイリオ"/>
              </a:defRPr>
            </a:lvl4pPr>
            <a:lvl5pPr marL="1828800" indent="0" algn="l">
              <a:lnSpc>
                <a:spcPct val="130000"/>
              </a:lnSpc>
              <a:buFontTx/>
              <a:buNone/>
              <a:defRPr sz="1400" baseline="0">
                <a:latin typeface="メイリオ"/>
                <a:ea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2" name="図 1" descr="アイコン&#10;&#10;自動的に生成された説明">
            <a:extLst>
              <a:ext uri="{FF2B5EF4-FFF2-40B4-BE49-F238E27FC236}">
                <a16:creationId xmlns:a16="http://schemas.microsoft.com/office/drawing/2014/main" id="{A9E0BD15-B33E-F9F5-914B-C521202D4C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
        <p:nvSpPr>
          <p:cNvPr id="6" name="正方形/長方形 5">
            <a:extLst>
              <a:ext uri="{FF2B5EF4-FFF2-40B4-BE49-F238E27FC236}">
                <a16:creationId xmlns:a16="http://schemas.microsoft.com/office/drawing/2014/main" id="{CBBC84DE-7926-1130-5AAA-3E7EFD781150}"/>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7515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read B">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08888" y="1145024"/>
            <a:ext cx="11556000" cy="4982589"/>
          </a:xfrm>
          <a:prstGeom prst="rect">
            <a:avLst/>
          </a:prstGeom>
        </p:spPr>
        <p:txBody>
          <a:bodyPr numCol="4" spcCol="252000"/>
          <a:lstStyle>
            <a:lvl1pPr marL="0" indent="0" algn="l">
              <a:lnSpc>
                <a:spcPct val="130000"/>
              </a:lnSpc>
              <a:buFontTx/>
              <a:buNone/>
              <a:defRPr sz="1400" baseline="0">
                <a:latin typeface="メイリオ"/>
                <a:ea typeface="メイリオ"/>
              </a:defRPr>
            </a:lvl1pPr>
            <a:lvl2pPr marL="457200" indent="0" algn="l">
              <a:lnSpc>
                <a:spcPct val="130000"/>
              </a:lnSpc>
              <a:buFontTx/>
              <a:buNone/>
              <a:defRPr sz="1400" baseline="0">
                <a:latin typeface="メイリオ"/>
                <a:ea typeface="メイリオ"/>
              </a:defRPr>
            </a:lvl2pPr>
            <a:lvl3pPr marL="914400" indent="0" algn="l">
              <a:lnSpc>
                <a:spcPct val="130000"/>
              </a:lnSpc>
              <a:buFontTx/>
              <a:buNone/>
              <a:defRPr sz="1400" baseline="0">
                <a:latin typeface="メイリオ"/>
                <a:ea typeface="メイリオ"/>
              </a:defRPr>
            </a:lvl3pPr>
            <a:lvl4pPr marL="1371600" indent="0" algn="l">
              <a:lnSpc>
                <a:spcPct val="130000"/>
              </a:lnSpc>
              <a:buFontTx/>
              <a:buNone/>
              <a:defRPr sz="1400" baseline="0">
                <a:latin typeface="メイリオ"/>
                <a:ea typeface="メイリオ"/>
              </a:defRPr>
            </a:lvl4pPr>
            <a:lvl5pPr marL="1828800" indent="0" algn="l">
              <a:lnSpc>
                <a:spcPct val="130000"/>
              </a:lnSpc>
              <a:buFontTx/>
              <a:buNone/>
              <a:defRPr sz="1400" baseline="0">
                <a:latin typeface="メイリオ"/>
                <a:ea typeface="メイリオ"/>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1"/>
          <p:cNvSpPr>
            <a:spLocks noGrp="1"/>
          </p:cNvSpPr>
          <p:nvPr>
            <p:ph type="title" hasCustomPrompt="1"/>
          </p:nvPr>
        </p:nvSpPr>
        <p:spPr>
          <a:xfrm>
            <a:off x="308891" y="463334"/>
            <a:ext cx="7722000" cy="633412"/>
          </a:xfrm>
          <a:prstGeom prst="rect">
            <a:avLst/>
          </a:prstGeom>
        </p:spPr>
        <p:txBody>
          <a:bodyPr>
            <a:normAutofit/>
          </a:bodyPr>
          <a:lstStyle>
            <a:lvl1pPr algn="l">
              <a:defRPr sz="2400" b="0" baseline="0">
                <a:latin typeface="メイリオ"/>
                <a:ea typeface="メイリオ"/>
              </a:defRPr>
            </a:lvl1pPr>
          </a:lstStyle>
          <a:p>
            <a:r>
              <a:rPr kumimoji="1" lang="ja-JP" altLang="en-US" dirty="0"/>
              <a:t>マスター タイトルの式設定</a:t>
            </a:r>
          </a:p>
        </p:txBody>
      </p:sp>
      <p:sp>
        <p:nvSpPr>
          <p:cNvPr id="6" name="正方形/長方形 5">
            <a:extLst>
              <a:ext uri="{FF2B5EF4-FFF2-40B4-BE49-F238E27FC236}">
                <a16:creationId xmlns:a16="http://schemas.microsoft.com/office/drawing/2014/main" id="{FD9E0448-0C03-14A6-4A5B-B665DFE63FE7}"/>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4030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read C">
    <p:spTree>
      <p:nvGrpSpPr>
        <p:cNvPr id="1" name=""/>
        <p:cNvGrpSpPr/>
        <p:nvPr/>
      </p:nvGrpSpPr>
      <p:grpSpPr>
        <a:xfrm>
          <a:off x="0" y="0"/>
          <a:ext cx="0" cy="0"/>
          <a:chOff x="0" y="0"/>
          <a:chExt cx="0" cy="0"/>
        </a:xfrm>
      </p:grpSpPr>
      <p:sp>
        <p:nvSpPr>
          <p:cNvPr id="3" name="コンテンツ プレースホルダー 2"/>
          <p:cNvSpPr>
            <a:spLocks noGrp="1"/>
          </p:cNvSpPr>
          <p:nvPr>
            <p:ph sz="half" idx="13"/>
          </p:nvPr>
        </p:nvSpPr>
        <p:spPr>
          <a:xfrm>
            <a:off x="284803" y="1131146"/>
            <a:ext cx="5688000" cy="4995018"/>
          </a:xfrm>
          <a:prstGeom prst="rect">
            <a:avLst/>
          </a:prstGeom>
        </p:spPr>
        <p:txBody>
          <a:bodyPr/>
          <a:lstStyle>
            <a:lvl1pPr marL="342900" indent="-342900">
              <a:buFont typeface="Wingdings" charset="2"/>
              <a:buChar char="n"/>
              <a:defRPr sz="1800" baseline="0">
                <a:latin typeface="メイリオ"/>
                <a:ea typeface="メイリオ"/>
              </a:defRPr>
            </a:lvl1pPr>
            <a:lvl2pPr marL="742950" indent="-285750">
              <a:buFont typeface="Wingdings" charset="2"/>
              <a:buChar char="n"/>
              <a:defRPr sz="1800" baseline="0">
                <a:latin typeface="メイリオ"/>
                <a:ea typeface="メイリオ"/>
              </a:defRPr>
            </a:lvl2pPr>
            <a:lvl3pPr marL="1143000" indent="-228600">
              <a:buFont typeface="Wingdings" charset="2"/>
              <a:buChar char="n"/>
              <a:defRPr sz="1800" baseline="0">
                <a:latin typeface="メイリオ"/>
                <a:ea typeface="メイリオ"/>
              </a:defRPr>
            </a:lvl3pPr>
            <a:lvl4pPr marL="1600200" indent="-228600">
              <a:buFont typeface="Wingdings" charset="2"/>
              <a:buChar char="n"/>
              <a:defRPr sz="1800" baseline="0">
                <a:latin typeface="メイリオ"/>
                <a:ea typeface="メイリオ"/>
              </a:defRPr>
            </a:lvl4pPr>
            <a:lvl5pPr marL="2057400" indent="-228600">
              <a:buFont typeface="Wingdings" charset="2"/>
              <a:buChar char="n"/>
              <a:defRPr sz="1800" baseline="0">
                <a:latin typeface="メイリオ"/>
                <a:ea typeface="メイリオ"/>
              </a:defRPr>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ー 2"/>
          <p:cNvSpPr>
            <a:spLocks noGrp="1"/>
          </p:cNvSpPr>
          <p:nvPr>
            <p:ph sz="half" idx="14"/>
          </p:nvPr>
        </p:nvSpPr>
        <p:spPr>
          <a:xfrm>
            <a:off x="6192000" y="1116000"/>
            <a:ext cx="5688000" cy="4995018"/>
          </a:xfrm>
          <a:prstGeom prst="rect">
            <a:avLst/>
          </a:prstGeom>
        </p:spPr>
        <p:txBody>
          <a:bodyPr/>
          <a:lstStyle>
            <a:lvl1pPr marL="342900" indent="-342900">
              <a:buFont typeface="Wingdings" charset="2"/>
              <a:buChar char="n"/>
              <a:defRPr sz="1800" baseline="0">
                <a:latin typeface="メイリオ"/>
                <a:ea typeface="メイリオ"/>
              </a:defRPr>
            </a:lvl1pPr>
            <a:lvl2pPr marL="742950" indent="-285750">
              <a:buFont typeface="Wingdings" charset="2"/>
              <a:buChar char="n"/>
              <a:defRPr sz="1800" baseline="0">
                <a:latin typeface="メイリオ"/>
                <a:ea typeface="メイリオ"/>
              </a:defRPr>
            </a:lvl2pPr>
            <a:lvl3pPr marL="1143000" indent="-228600">
              <a:buFont typeface="Wingdings" charset="2"/>
              <a:buChar char="n"/>
              <a:defRPr sz="1800" baseline="0">
                <a:latin typeface="メイリオ"/>
                <a:ea typeface="メイリオ"/>
              </a:defRPr>
            </a:lvl3pPr>
            <a:lvl4pPr marL="1600200" indent="-228600">
              <a:buFont typeface="Wingdings" charset="2"/>
              <a:buChar char="n"/>
              <a:defRPr sz="1800" baseline="0">
                <a:latin typeface="メイリオ"/>
                <a:ea typeface="メイリオ"/>
              </a:defRPr>
            </a:lvl4pPr>
            <a:lvl5pPr marL="2057400" indent="-228600">
              <a:buFont typeface="Wingdings" charset="2"/>
              <a:buChar char="n"/>
              <a:defRPr sz="1800" baseline="0">
                <a:latin typeface="メイリオ"/>
                <a:ea typeface="メイリオ"/>
              </a:defRPr>
            </a:lvl5pPr>
            <a:lvl6pPr>
              <a:defRPr sz="1800"/>
            </a:lvl6pPr>
            <a:lvl7pPr>
              <a:defRPr sz="1800"/>
            </a:lvl7pPr>
            <a:lvl8pPr>
              <a:defRPr sz="1800"/>
            </a:lvl8pPr>
            <a:lvl9pPr>
              <a:defRPr sz="18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タイトル 1"/>
          <p:cNvSpPr>
            <a:spLocks noGrp="1"/>
          </p:cNvSpPr>
          <p:nvPr>
            <p:ph type="title" hasCustomPrompt="1"/>
          </p:nvPr>
        </p:nvSpPr>
        <p:spPr>
          <a:xfrm>
            <a:off x="308891" y="463334"/>
            <a:ext cx="7720410" cy="633412"/>
          </a:xfrm>
          <a:prstGeom prst="rect">
            <a:avLst/>
          </a:prstGeom>
        </p:spPr>
        <p:txBody>
          <a:bodyPr>
            <a:normAutofit/>
          </a:bodyPr>
          <a:lstStyle>
            <a:lvl1pPr algn="l">
              <a:defRPr sz="2400" b="0" baseline="0">
                <a:latin typeface="メイリオ"/>
                <a:ea typeface="メイリオ"/>
              </a:defRPr>
            </a:lvl1pPr>
          </a:lstStyle>
          <a:p>
            <a:r>
              <a:rPr kumimoji="1" lang="ja-JP" altLang="en-US" dirty="0"/>
              <a:t>マスター タイトルの式設定</a:t>
            </a:r>
          </a:p>
        </p:txBody>
      </p:sp>
      <p:sp>
        <p:nvSpPr>
          <p:cNvPr id="2" name="正方形/長方形 1">
            <a:extLst>
              <a:ext uri="{FF2B5EF4-FFF2-40B4-BE49-F238E27FC236}">
                <a16:creationId xmlns:a16="http://schemas.microsoft.com/office/drawing/2014/main" id="{1944163E-2B52-6B48-67A7-95D755BD844A}"/>
              </a:ext>
            </a:extLst>
          </p:cNvPr>
          <p:cNvSpPr/>
          <p:nvPr userDrawn="1"/>
        </p:nvSpPr>
        <p:spPr>
          <a:xfrm>
            <a:off x="375404" y="958852"/>
            <a:ext cx="11453893" cy="3579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207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pic>
        <p:nvPicPr>
          <p:cNvPr id="3" name="図 2" descr="アイコン&#10;&#10;自動的に生成された説明">
            <a:extLst>
              <a:ext uri="{FF2B5EF4-FFF2-40B4-BE49-F238E27FC236}">
                <a16:creationId xmlns:a16="http://schemas.microsoft.com/office/drawing/2014/main" id="{58B0E196-A623-1F1B-D0CA-2213463D7E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6232" y="388469"/>
            <a:ext cx="1080211" cy="360841"/>
          </a:xfrm>
          <a:prstGeom prst="rect">
            <a:avLst/>
          </a:prstGeom>
        </p:spPr>
      </p:pic>
    </p:spTree>
    <p:extLst>
      <p:ext uri="{BB962C8B-B14F-4D97-AF65-F5344CB8AC3E}">
        <p14:creationId xmlns:p14="http://schemas.microsoft.com/office/powerpoint/2010/main" val="150890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vmlDrawing" Target="../drawings/vmlDrawing1.v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6174EC3-E085-54E3-3A6B-7259D1A00837}"/>
              </a:ext>
            </a:extLst>
          </p:cNvPr>
          <p:cNvGraphicFramePr>
            <a:graphicFrameLocks noChangeAspect="1"/>
          </p:cNvGraphicFramePr>
          <p:nvPr userDrawn="1">
            <p:custDataLst>
              <p:tags r:id="rId12"/>
            </p:custDataLst>
            <p:extLst>
              <p:ext uri="{D42A27DB-BD31-4B8C-83A1-F6EECF244321}">
                <p14:modId xmlns:p14="http://schemas.microsoft.com/office/powerpoint/2010/main" val="3978413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7" name="think-cellスライド" r:id="rId13" imgW="353" imgH="353" progId="TCLayout.ActiveDocument.1">
                  <p:embed/>
                </p:oleObj>
              </mc:Choice>
              <mc:Fallback>
                <p:oleObj name="think-cellスライド" r:id="rId13" imgW="353" imgH="353" progId="TCLayout.ActiveDocument.1">
                  <p:embed/>
                  <p:pic>
                    <p:nvPicPr>
                      <p:cNvPr id="4" name="think-cell data - do not delete" hidden="1">
                        <a:extLst>
                          <a:ext uri="{FF2B5EF4-FFF2-40B4-BE49-F238E27FC236}">
                            <a16:creationId xmlns:a16="http://schemas.microsoft.com/office/drawing/2014/main" id="{36174EC3-E085-54E3-3A6B-7259D1A00837}"/>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正方形/長方形 1">
            <a:extLst>
              <a:ext uri="{FF2B5EF4-FFF2-40B4-BE49-F238E27FC236}">
                <a16:creationId xmlns:a16="http://schemas.microsoft.com/office/drawing/2014/main" id="{7FFD0474-ACCC-FCAD-EBF1-D4D9401E1C93}"/>
              </a:ext>
            </a:extLst>
          </p:cNvPr>
          <p:cNvSpPr/>
          <p:nvPr userDrawn="1"/>
        </p:nvSpPr>
        <p:spPr>
          <a:xfrm>
            <a:off x="-1766" y="6417435"/>
            <a:ext cx="12204940" cy="440565"/>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Text Box 8"/>
          <p:cNvSpPr txBox="1">
            <a:spLocks noChangeArrowheads="1"/>
          </p:cNvSpPr>
          <p:nvPr userDrawn="1"/>
        </p:nvSpPr>
        <p:spPr bwMode="auto">
          <a:xfrm>
            <a:off x="189846" y="6492478"/>
            <a:ext cx="305584" cy="153888"/>
          </a:xfrm>
          <a:prstGeom prst="rect">
            <a:avLst/>
          </a:prstGeom>
          <a:noFill/>
          <a:ln w="9525">
            <a:noFill/>
            <a:miter lim="800000"/>
            <a:headEnd/>
            <a:tailEnd/>
          </a:ln>
        </p:spPr>
        <p:txBody>
          <a:bodyPr lIns="0" tIns="0" rIns="0" bIns="0" anchor="ctr">
            <a:spAutoFit/>
          </a:bodyPr>
          <a:lstStyle>
            <a:lvl1pPr defTabSz="873125" eaLnBrk="0" hangingPunct="0">
              <a:defRPr kumimoji="1" sz="2400">
                <a:solidFill>
                  <a:schemeClr val="tx1"/>
                </a:solidFill>
                <a:latin typeface="Verdana" charset="0"/>
                <a:ea typeface="ＭＳ Ｐゴシック" charset="0"/>
                <a:cs typeface="ＭＳ Ｐゴシック" charset="0"/>
              </a:defRPr>
            </a:lvl1pPr>
            <a:lvl2pPr marL="742950" indent="-285750" defTabSz="873125" eaLnBrk="0" hangingPunct="0">
              <a:defRPr kumimoji="1" sz="2400">
                <a:solidFill>
                  <a:schemeClr val="tx1"/>
                </a:solidFill>
                <a:latin typeface="Verdana" charset="0"/>
                <a:ea typeface="ＭＳ Ｐゴシック" charset="0"/>
              </a:defRPr>
            </a:lvl2pPr>
            <a:lvl3pPr marL="1143000" indent="-228600" defTabSz="873125" eaLnBrk="0" hangingPunct="0">
              <a:defRPr kumimoji="1" sz="2400">
                <a:solidFill>
                  <a:schemeClr val="tx1"/>
                </a:solidFill>
                <a:latin typeface="Verdana" charset="0"/>
                <a:ea typeface="ＭＳ Ｐゴシック" charset="0"/>
              </a:defRPr>
            </a:lvl3pPr>
            <a:lvl4pPr marL="1600200" indent="-228600" defTabSz="873125" eaLnBrk="0" hangingPunct="0">
              <a:defRPr kumimoji="1" sz="2400">
                <a:solidFill>
                  <a:schemeClr val="tx1"/>
                </a:solidFill>
                <a:latin typeface="Verdana" charset="0"/>
                <a:ea typeface="ＭＳ Ｐゴシック" charset="0"/>
              </a:defRPr>
            </a:lvl4pPr>
            <a:lvl5pPr marL="2057400" indent="-228600" defTabSz="873125" eaLnBrk="0" hangingPunct="0">
              <a:defRPr kumimoji="1" sz="2400">
                <a:solidFill>
                  <a:schemeClr val="tx1"/>
                </a:solidFill>
                <a:latin typeface="Verdana" charset="0"/>
                <a:ea typeface="ＭＳ Ｐゴシック" charset="0"/>
              </a:defRPr>
            </a:lvl5pPr>
            <a:lvl6pPr marL="2514600" indent="-228600" defTabSz="873125" eaLnBrk="0" fontAlgn="base" hangingPunct="0">
              <a:spcBef>
                <a:spcPct val="0"/>
              </a:spcBef>
              <a:spcAft>
                <a:spcPct val="0"/>
              </a:spcAft>
              <a:defRPr kumimoji="1" sz="2400">
                <a:solidFill>
                  <a:schemeClr val="tx1"/>
                </a:solidFill>
                <a:latin typeface="Verdana" charset="0"/>
                <a:ea typeface="ＭＳ Ｐゴシック" charset="0"/>
              </a:defRPr>
            </a:lvl6pPr>
            <a:lvl7pPr marL="2971800" indent="-228600" defTabSz="873125" eaLnBrk="0" fontAlgn="base" hangingPunct="0">
              <a:spcBef>
                <a:spcPct val="0"/>
              </a:spcBef>
              <a:spcAft>
                <a:spcPct val="0"/>
              </a:spcAft>
              <a:defRPr kumimoji="1" sz="2400">
                <a:solidFill>
                  <a:schemeClr val="tx1"/>
                </a:solidFill>
                <a:latin typeface="Verdana" charset="0"/>
                <a:ea typeface="ＭＳ Ｐゴシック" charset="0"/>
              </a:defRPr>
            </a:lvl7pPr>
            <a:lvl8pPr marL="3429000" indent="-228600" defTabSz="873125" eaLnBrk="0" fontAlgn="base" hangingPunct="0">
              <a:spcBef>
                <a:spcPct val="0"/>
              </a:spcBef>
              <a:spcAft>
                <a:spcPct val="0"/>
              </a:spcAft>
              <a:defRPr kumimoji="1" sz="2400">
                <a:solidFill>
                  <a:schemeClr val="tx1"/>
                </a:solidFill>
                <a:latin typeface="Verdana" charset="0"/>
                <a:ea typeface="ＭＳ Ｐゴシック" charset="0"/>
              </a:defRPr>
            </a:lvl8pPr>
            <a:lvl9pPr marL="3886200" indent="-228600" defTabSz="873125" eaLnBrk="0" fontAlgn="base" hangingPunct="0">
              <a:spcBef>
                <a:spcPct val="0"/>
              </a:spcBef>
              <a:spcAft>
                <a:spcPct val="0"/>
              </a:spcAft>
              <a:defRPr kumimoji="1" sz="2400">
                <a:solidFill>
                  <a:schemeClr val="tx1"/>
                </a:solidFill>
                <a:latin typeface="Verdana" charset="0"/>
                <a:ea typeface="ＭＳ Ｐゴシック" charset="0"/>
              </a:defRPr>
            </a:lvl9pPr>
          </a:lstStyle>
          <a:p>
            <a:pPr algn="l" eaLnBrk="1" hangingPunct="1">
              <a:spcBef>
                <a:spcPct val="50000"/>
              </a:spcBef>
            </a:pPr>
            <a:fld id="{063B5790-1941-EA45-AF62-FE0F42DCD629}" type="slidenum">
              <a:rPr kumimoji="0" lang="en-US" altLang="ja-JP" sz="1000" b="0" i="0" kern="600" baseline="0">
                <a:solidFill>
                  <a:schemeClr val="bg1"/>
                </a:solidFill>
                <a:latin typeface="メイリオ"/>
                <a:ea typeface="メイリオ"/>
                <a:cs typeface="ヒラギノUD角ゴF StdN W5"/>
              </a:rPr>
              <a:pPr algn="l" eaLnBrk="1" hangingPunct="1">
                <a:spcBef>
                  <a:spcPct val="50000"/>
                </a:spcBef>
              </a:pPr>
              <a:t>‹#›</a:t>
            </a:fld>
            <a:endParaRPr kumimoji="0" lang="en-US" altLang="ja-JP" sz="1000" b="0" i="0" kern="600" baseline="0" dirty="0">
              <a:solidFill>
                <a:schemeClr val="bg1"/>
              </a:solidFill>
              <a:latin typeface="メイリオ"/>
              <a:ea typeface="メイリオ"/>
              <a:cs typeface="ヒラギノUD角ゴF StdN W5"/>
            </a:endParaRPr>
          </a:p>
        </p:txBody>
      </p:sp>
    </p:spTree>
    <p:extLst>
      <p:ext uri="{BB962C8B-B14F-4D97-AF65-F5344CB8AC3E}">
        <p14:creationId xmlns:p14="http://schemas.microsoft.com/office/powerpoint/2010/main" val="411285485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5" r:id="rId3"/>
    <p:sldLayoutId id="2147483656" r:id="rId4"/>
    <p:sldLayoutId id="2147483657" r:id="rId5"/>
    <p:sldLayoutId id="2147483658" r:id="rId6"/>
    <p:sldLayoutId id="2147483659" r:id="rId7"/>
    <p:sldLayoutId id="2147483660" r:id="rId8"/>
    <p:sldLayoutId id="2147483661" r:id="rId9"/>
  </p:sldLayoutIdLst>
  <p:txStyles>
    <p:titleStyle>
      <a:lvl1pPr algn="l" defTabSz="914400" rtl="0" eaLnBrk="1" latinLnBrk="0" hangingPunct="1">
        <a:lnSpc>
          <a:spcPct val="90000"/>
        </a:lnSpc>
        <a:spcBef>
          <a:spcPct val="0"/>
        </a:spcBef>
        <a:buNone/>
        <a:defRPr kumimoji="1"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0.svg"/><Relationship Id="rId7"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9.svg"/><Relationship Id="rId10" Type="http://schemas.openxmlformats.org/officeDocument/2006/relationships/image" Target="../media/image15.svg"/><Relationship Id="rId4" Type="http://schemas.openxmlformats.org/officeDocument/2006/relationships/image" Target="../media/image18.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slideLayout" Target="../slideLayouts/slideLayout2.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chart" Target="../charts/chart3.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chart" Target="../charts/chart2.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chart" Target="../charts/chart1.xml"/></Relationships>
</file>

<file path=ppt/slides/_rels/slide41.xml.rels><?xml version="1.0" encoding="UTF-8" standalone="yes"?>
<Relationships xmlns="http://schemas.openxmlformats.org/package/2006/relationships"><Relationship Id="rId26" Type="http://schemas.openxmlformats.org/officeDocument/2006/relationships/tags" Target="../tags/tag49.xml"/><Relationship Id="rId21" Type="http://schemas.openxmlformats.org/officeDocument/2006/relationships/tags" Target="../tags/tag44.xml"/><Relationship Id="rId42" Type="http://schemas.openxmlformats.org/officeDocument/2006/relationships/tags" Target="../tags/tag65.xml"/><Relationship Id="rId47" Type="http://schemas.openxmlformats.org/officeDocument/2006/relationships/tags" Target="../tags/tag70.xml"/><Relationship Id="rId63" Type="http://schemas.openxmlformats.org/officeDocument/2006/relationships/tags" Target="../tags/tag86.xml"/><Relationship Id="rId68" Type="http://schemas.openxmlformats.org/officeDocument/2006/relationships/tags" Target="../tags/tag91.xml"/><Relationship Id="rId84" Type="http://schemas.openxmlformats.org/officeDocument/2006/relationships/tags" Target="../tags/tag107.xml"/><Relationship Id="rId89" Type="http://schemas.openxmlformats.org/officeDocument/2006/relationships/chart" Target="../charts/chart6.xml"/><Relationship Id="rId16" Type="http://schemas.openxmlformats.org/officeDocument/2006/relationships/tags" Target="../tags/tag39.xml"/><Relationship Id="rId11" Type="http://schemas.openxmlformats.org/officeDocument/2006/relationships/tags" Target="../tags/tag34.xml"/><Relationship Id="rId32" Type="http://schemas.openxmlformats.org/officeDocument/2006/relationships/tags" Target="../tags/tag55.xml"/><Relationship Id="rId37" Type="http://schemas.openxmlformats.org/officeDocument/2006/relationships/tags" Target="../tags/tag60.xml"/><Relationship Id="rId53" Type="http://schemas.openxmlformats.org/officeDocument/2006/relationships/tags" Target="../tags/tag76.xml"/><Relationship Id="rId58" Type="http://schemas.openxmlformats.org/officeDocument/2006/relationships/tags" Target="../tags/tag81.xml"/><Relationship Id="rId74" Type="http://schemas.openxmlformats.org/officeDocument/2006/relationships/tags" Target="../tags/tag97.xml"/><Relationship Id="rId79" Type="http://schemas.openxmlformats.org/officeDocument/2006/relationships/tags" Target="../tags/tag102.xml"/><Relationship Id="rId5" Type="http://schemas.openxmlformats.org/officeDocument/2006/relationships/tags" Target="../tags/tag28.xml"/><Relationship Id="rId90" Type="http://schemas.openxmlformats.org/officeDocument/2006/relationships/chart" Target="../charts/chart7.xml"/><Relationship Id="rId14" Type="http://schemas.openxmlformats.org/officeDocument/2006/relationships/tags" Target="../tags/tag37.xml"/><Relationship Id="rId22" Type="http://schemas.openxmlformats.org/officeDocument/2006/relationships/tags" Target="../tags/tag45.xml"/><Relationship Id="rId27" Type="http://schemas.openxmlformats.org/officeDocument/2006/relationships/tags" Target="../tags/tag50.xml"/><Relationship Id="rId30" Type="http://schemas.openxmlformats.org/officeDocument/2006/relationships/tags" Target="../tags/tag53.xml"/><Relationship Id="rId35" Type="http://schemas.openxmlformats.org/officeDocument/2006/relationships/tags" Target="../tags/tag58.xml"/><Relationship Id="rId43" Type="http://schemas.openxmlformats.org/officeDocument/2006/relationships/tags" Target="../tags/tag66.xml"/><Relationship Id="rId48" Type="http://schemas.openxmlformats.org/officeDocument/2006/relationships/tags" Target="../tags/tag71.xml"/><Relationship Id="rId56" Type="http://schemas.openxmlformats.org/officeDocument/2006/relationships/tags" Target="../tags/tag79.xml"/><Relationship Id="rId64" Type="http://schemas.openxmlformats.org/officeDocument/2006/relationships/tags" Target="../tags/tag87.xml"/><Relationship Id="rId69" Type="http://schemas.openxmlformats.org/officeDocument/2006/relationships/tags" Target="../tags/tag92.xml"/><Relationship Id="rId77" Type="http://schemas.openxmlformats.org/officeDocument/2006/relationships/tags" Target="../tags/tag100.xml"/><Relationship Id="rId8" Type="http://schemas.openxmlformats.org/officeDocument/2006/relationships/tags" Target="../tags/tag31.xml"/><Relationship Id="rId51" Type="http://schemas.openxmlformats.org/officeDocument/2006/relationships/tags" Target="../tags/tag74.xml"/><Relationship Id="rId72" Type="http://schemas.openxmlformats.org/officeDocument/2006/relationships/tags" Target="../tags/tag95.xml"/><Relationship Id="rId80" Type="http://schemas.openxmlformats.org/officeDocument/2006/relationships/tags" Target="../tags/tag103.xml"/><Relationship Id="rId85" Type="http://schemas.openxmlformats.org/officeDocument/2006/relationships/tags" Target="../tags/tag108.xml"/><Relationship Id="rId3" Type="http://schemas.openxmlformats.org/officeDocument/2006/relationships/tags" Target="../tags/tag26.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tags" Target="../tags/tag48.xml"/><Relationship Id="rId33" Type="http://schemas.openxmlformats.org/officeDocument/2006/relationships/tags" Target="../tags/tag56.xml"/><Relationship Id="rId38" Type="http://schemas.openxmlformats.org/officeDocument/2006/relationships/tags" Target="../tags/tag61.xml"/><Relationship Id="rId46" Type="http://schemas.openxmlformats.org/officeDocument/2006/relationships/tags" Target="../tags/tag69.xml"/><Relationship Id="rId59" Type="http://schemas.openxmlformats.org/officeDocument/2006/relationships/tags" Target="../tags/tag82.xml"/><Relationship Id="rId67" Type="http://schemas.openxmlformats.org/officeDocument/2006/relationships/tags" Target="../tags/tag90.xml"/><Relationship Id="rId20" Type="http://schemas.openxmlformats.org/officeDocument/2006/relationships/tags" Target="../tags/tag43.xml"/><Relationship Id="rId41" Type="http://schemas.openxmlformats.org/officeDocument/2006/relationships/tags" Target="../tags/tag64.xml"/><Relationship Id="rId54" Type="http://schemas.openxmlformats.org/officeDocument/2006/relationships/tags" Target="../tags/tag77.xml"/><Relationship Id="rId62" Type="http://schemas.openxmlformats.org/officeDocument/2006/relationships/tags" Target="../tags/tag85.xml"/><Relationship Id="rId70" Type="http://schemas.openxmlformats.org/officeDocument/2006/relationships/tags" Target="../tags/tag93.xml"/><Relationship Id="rId75" Type="http://schemas.openxmlformats.org/officeDocument/2006/relationships/tags" Target="../tags/tag98.xml"/><Relationship Id="rId83" Type="http://schemas.openxmlformats.org/officeDocument/2006/relationships/tags" Target="../tags/tag106.xml"/><Relationship Id="rId88" Type="http://schemas.openxmlformats.org/officeDocument/2006/relationships/chart" Target="../charts/chart5.xml"/><Relationship Id="rId91" Type="http://schemas.openxmlformats.org/officeDocument/2006/relationships/chart" Target="../charts/chart8.xml"/><Relationship Id="rId1" Type="http://schemas.openxmlformats.org/officeDocument/2006/relationships/tags" Target="../tags/tag24.xml"/><Relationship Id="rId6" Type="http://schemas.openxmlformats.org/officeDocument/2006/relationships/tags" Target="../tags/tag29.xml"/><Relationship Id="rId15" Type="http://schemas.openxmlformats.org/officeDocument/2006/relationships/tags" Target="../tags/tag38.xml"/><Relationship Id="rId23" Type="http://schemas.openxmlformats.org/officeDocument/2006/relationships/tags" Target="../tags/tag46.xml"/><Relationship Id="rId28" Type="http://schemas.openxmlformats.org/officeDocument/2006/relationships/tags" Target="../tags/tag51.xml"/><Relationship Id="rId36" Type="http://schemas.openxmlformats.org/officeDocument/2006/relationships/tags" Target="../tags/tag59.xml"/><Relationship Id="rId49" Type="http://schemas.openxmlformats.org/officeDocument/2006/relationships/tags" Target="../tags/tag72.xml"/><Relationship Id="rId57" Type="http://schemas.openxmlformats.org/officeDocument/2006/relationships/tags" Target="../tags/tag80.xml"/><Relationship Id="rId10" Type="http://schemas.openxmlformats.org/officeDocument/2006/relationships/tags" Target="../tags/tag33.xml"/><Relationship Id="rId31" Type="http://schemas.openxmlformats.org/officeDocument/2006/relationships/tags" Target="../tags/tag54.xml"/><Relationship Id="rId44" Type="http://schemas.openxmlformats.org/officeDocument/2006/relationships/tags" Target="../tags/tag67.xml"/><Relationship Id="rId52" Type="http://schemas.openxmlformats.org/officeDocument/2006/relationships/tags" Target="../tags/tag75.xml"/><Relationship Id="rId60" Type="http://schemas.openxmlformats.org/officeDocument/2006/relationships/tags" Target="../tags/tag83.xml"/><Relationship Id="rId65" Type="http://schemas.openxmlformats.org/officeDocument/2006/relationships/tags" Target="../tags/tag88.xml"/><Relationship Id="rId73" Type="http://schemas.openxmlformats.org/officeDocument/2006/relationships/tags" Target="../tags/tag96.xml"/><Relationship Id="rId78" Type="http://schemas.openxmlformats.org/officeDocument/2006/relationships/tags" Target="../tags/tag101.xml"/><Relationship Id="rId81" Type="http://schemas.openxmlformats.org/officeDocument/2006/relationships/tags" Target="../tags/tag104.xml"/><Relationship Id="rId86" Type="http://schemas.openxmlformats.org/officeDocument/2006/relationships/slideLayout" Target="../slideLayouts/slideLayout2.xml"/><Relationship Id="rId4" Type="http://schemas.openxmlformats.org/officeDocument/2006/relationships/tags" Target="../tags/tag27.xml"/><Relationship Id="rId9" Type="http://schemas.openxmlformats.org/officeDocument/2006/relationships/tags" Target="../tags/tag32.xml"/><Relationship Id="rId13" Type="http://schemas.openxmlformats.org/officeDocument/2006/relationships/tags" Target="../tags/tag36.xml"/><Relationship Id="rId18" Type="http://schemas.openxmlformats.org/officeDocument/2006/relationships/tags" Target="../tags/tag41.xml"/><Relationship Id="rId39" Type="http://schemas.openxmlformats.org/officeDocument/2006/relationships/tags" Target="../tags/tag62.xml"/><Relationship Id="rId34" Type="http://schemas.openxmlformats.org/officeDocument/2006/relationships/tags" Target="../tags/tag57.xml"/><Relationship Id="rId50" Type="http://schemas.openxmlformats.org/officeDocument/2006/relationships/tags" Target="../tags/tag73.xml"/><Relationship Id="rId55" Type="http://schemas.openxmlformats.org/officeDocument/2006/relationships/tags" Target="../tags/tag78.xml"/><Relationship Id="rId76" Type="http://schemas.openxmlformats.org/officeDocument/2006/relationships/tags" Target="../tags/tag99.xml"/><Relationship Id="rId7" Type="http://schemas.openxmlformats.org/officeDocument/2006/relationships/tags" Target="../tags/tag30.xml"/><Relationship Id="rId71" Type="http://schemas.openxmlformats.org/officeDocument/2006/relationships/tags" Target="../tags/tag94.xml"/><Relationship Id="rId92" Type="http://schemas.openxmlformats.org/officeDocument/2006/relationships/chart" Target="../charts/chart9.xml"/><Relationship Id="rId2" Type="http://schemas.openxmlformats.org/officeDocument/2006/relationships/tags" Target="../tags/tag25.xml"/><Relationship Id="rId29" Type="http://schemas.openxmlformats.org/officeDocument/2006/relationships/tags" Target="../tags/tag52.xml"/><Relationship Id="rId24" Type="http://schemas.openxmlformats.org/officeDocument/2006/relationships/tags" Target="../tags/tag47.xml"/><Relationship Id="rId40" Type="http://schemas.openxmlformats.org/officeDocument/2006/relationships/tags" Target="../tags/tag63.xml"/><Relationship Id="rId45" Type="http://schemas.openxmlformats.org/officeDocument/2006/relationships/tags" Target="../tags/tag68.xml"/><Relationship Id="rId66" Type="http://schemas.openxmlformats.org/officeDocument/2006/relationships/tags" Target="../tags/tag89.xml"/><Relationship Id="rId87" Type="http://schemas.openxmlformats.org/officeDocument/2006/relationships/chart" Target="../charts/chart4.xml"/><Relationship Id="rId61" Type="http://schemas.openxmlformats.org/officeDocument/2006/relationships/tags" Target="../tags/tag84.xml"/><Relationship Id="rId82" Type="http://schemas.openxmlformats.org/officeDocument/2006/relationships/tags" Target="../tags/tag105.xml"/><Relationship Id="rId19" Type="http://schemas.openxmlformats.org/officeDocument/2006/relationships/tags" Target="../tags/tag42.xml"/></Relationships>
</file>

<file path=ppt/slides/_rels/slide42.xml.rels><?xml version="1.0" encoding="UTF-8" standalone="yes"?>
<Relationships xmlns="http://schemas.openxmlformats.org/package/2006/relationships"><Relationship Id="rId13" Type="http://schemas.openxmlformats.org/officeDocument/2006/relationships/tags" Target="../tags/tag121.xml"/><Relationship Id="rId18" Type="http://schemas.openxmlformats.org/officeDocument/2006/relationships/tags" Target="../tags/tag126.xml"/><Relationship Id="rId26" Type="http://schemas.openxmlformats.org/officeDocument/2006/relationships/tags" Target="../tags/tag134.xml"/><Relationship Id="rId3" Type="http://schemas.openxmlformats.org/officeDocument/2006/relationships/tags" Target="../tags/tag111.xml"/><Relationship Id="rId21" Type="http://schemas.openxmlformats.org/officeDocument/2006/relationships/tags" Target="../tags/tag129.xml"/><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5" Type="http://schemas.openxmlformats.org/officeDocument/2006/relationships/tags" Target="../tags/tag133.xml"/><Relationship Id="rId33" Type="http://schemas.openxmlformats.org/officeDocument/2006/relationships/chart" Target="../charts/chart13.xml"/><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tags" Target="../tags/tag128.xml"/><Relationship Id="rId29"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24" Type="http://schemas.openxmlformats.org/officeDocument/2006/relationships/tags" Target="../tags/tag132.xml"/><Relationship Id="rId32" Type="http://schemas.openxmlformats.org/officeDocument/2006/relationships/chart" Target="../charts/chart12.xml"/><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tags" Target="../tags/tag131.xml"/><Relationship Id="rId28" Type="http://schemas.openxmlformats.org/officeDocument/2006/relationships/tags" Target="../tags/tag136.xml"/><Relationship Id="rId10" Type="http://schemas.openxmlformats.org/officeDocument/2006/relationships/tags" Target="../tags/tag118.xml"/><Relationship Id="rId19" Type="http://schemas.openxmlformats.org/officeDocument/2006/relationships/tags" Target="../tags/tag127.xml"/><Relationship Id="rId31" Type="http://schemas.openxmlformats.org/officeDocument/2006/relationships/chart" Target="../charts/chart11.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tags" Target="../tags/tag130.xml"/><Relationship Id="rId27" Type="http://schemas.openxmlformats.org/officeDocument/2006/relationships/tags" Target="../tags/tag135.xml"/><Relationship Id="rId30" Type="http://schemas.openxmlformats.org/officeDocument/2006/relationships/chart" Target="../charts/chart10.xml"/><Relationship Id="rId8" Type="http://schemas.openxmlformats.org/officeDocument/2006/relationships/tags" Target="../tags/tag116.xml"/></Relationships>
</file>

<file path=ppt/slides/_rels/slide43.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tags" Target="../tags/tag154.xml"/><Relationship Id="rId3" Type="http://schemas.openxmlformats.org/officeDocument/2006/relationships/tags" Target="../tags/tag139.xml"/><Relationship Id="rId21" Type="http://schemas.openxmlformats.org/officeDocument/2006/relationships/chart" Target="../charts/chart14.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slideLayout" Target="../slideLayouts/slideLayout2.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tags" Target="../tags/tag151.xml"/><Relationship Id="rId23" Type="http://schemas.openxmlformats.org/officeDocument/2006/relationships/chart" Target="../charts/chart16.xml"/><Relationship Id="rId10" Type="http://schemas.openxmlformats.org/officeDocument/2006/relationships/tags" Target="../tags/tag146.xml"/><Relationship Id="rId19" Type="http://schemas.openxmlformats.org/officeDocument/2006/relationships/tags" Target="../tags/tag155.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 Id="rId22" Type="http://schemas.openxmlformats.org/officeDocument/2006/relationships/chart" Target="../charts/char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3" Type="http://schemas.openxmlformats.org/officeDocument/2006/relationships/tags" Target="../tags/tag168.xml"/><Relationship Id="rId18" Type="http://schemas.openxmlformats.org/officeDocument/2006/relationships/tags" Target="../tags/tag173.xml"/><Relationship Id="rId26" Type="http://schemas.openxmlformats.org/officeDocument/2006/relationships/tags" Target="../tags/tag181.xml"/><Relationship Id="rId3" Type="http://schemas.openxmlformats.org/officeDocument/2006/relationships/tags" Target="../tags/tag158.xml"/><Relationship Id="rId21" Type="http://schemas.openxmlformats.org/officeDocument/2006/relationships/tags" Target="../tags/tag176.xml"/><Relationship Id="rId34" Type="http://schemas.openxmlformats.org/officeDocument/2006/relationships/chart" Target="../charts/chart18.xml"/><Relationship Id="rId7" Type="http://schemas.openxmlformats.org/officeDocument/2006/relationships/tags" Target="../tags/tag162.xml"/><Relationship Id="rId12" Type="http://schemas.openxmlformats.org/officeDocument/2006/relationships/tags" Target="../tags/tag167.xml"/><Relationship Id="rId17" Type="http://schemas.openxmlformats.org/officeDocument/2006/relationships/tags" Target="../tags/tag172.xml"/><Relationship Id="rId25" Type="http://schemas.openxmlformats.org/officeDocument/2006/relationships/tags" Target="../tags/tag180.xml"/><Relationship Id="rId33" Type="http://schemas.openxmlformats.org/officeDocument/2006/relationships/chart" Target="../charts/chart17.xml"/><Relationship Id="rId2" Type="http://schemas.openxmlformats.org/officeDocument/2006/relationships/tags" Target="../tags/tag157.xml"/><Relationship Id="rId16" Type="http://schemas.openxmlformats.org/officeDocument/2006/relationships/tags" Target="../tags/tag171.xml"/><Relationship Id="rId20" Type="http://schemas.openxmlformats.org/officeDocument/2006/relationships/tags" Target="../tags/tag175.xml"/><Relationship Id="rId29" Type="http://schemas.openxmlformats.org/officeDocument/2006/relationships/tags" Target="../tags/tag184.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24" Type="http://schemas.openxmlformats.org/officeDocument/2006/relationships/tags" Target="../tags/tag179.xml"/><Relationship Id="rId32" Type="http://schemas.openxmlformats.org/officeDocument/2006/relationships/notesSlide" Target="../notesSlides/notesSlide2.xml"/><Relationship Id="rId5" Type="http://schemas.openxmlformats.org/officeDocument/2006/relationships/tags" Target="../tags/tag160.xml"/><Relationship Id="rId15" Type="http://schemas.openxmlformats.org/officeDocument/2006/relationships/tags" Target="../tags/tag170.xml"/><Relationship Id="rId23" Type="http://schemas.openxmlformats.org/officeDocument/2006/relationships/tags" Target="../tags/tag178.xml"/><Relationship Id="rId28" Type="http://schemas.openxmlformats.org/officeDocument/2006/relationships/tags" Target="../tags/tag183.xml"/><Relationship Id="rId10" Type="http://schemas.openxmlformats.org/officeDocument/2006/relationships/tags" Target="../tags/tag165.xml"/><Relationship Id="rId19" Type="http://schemas.openxmlformats.org/officeDocument/2006/relationships/tags" Target="../tags/tag174.xml"/><Relationship Id="rId31" Type="http://schemas.openxmlformats.org/officeDocument/2006/relationships/slideLayout" Target="../slideLayouts/slideLayout2.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tags" Target="../tags/tag169.xml"/><Relationship Id="rId22" Type="http://schemas.openxmlformats.org/officeDocument/2006/relationships/tags" Target="../tags/tag177.xml"/><Relationship Id="rId27" Type="http://schemas.openxmlformats.org/officeDocument/2006/relationships/tags" Target="../tags/tag182.xml"/><Relationship Id="rId30" Type="http://schemas.openxmlformats.org/officeDocument/2006/relationships/tags" Target="../tags/tag185.xml"/><Relationship Id="rId8" Type="http://schemas.openxmlformats.org/officeDocument/2006/relationships/tags" Target="../tags/tag163.xml"/></Relationships>
</file>

<file path=ppt/slides/_rels/slide47.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tags" Target="../tags/tag198.xml"/><Relationship Id="rId18" Type="http://schemas.openxmlformats.org/officeDocument/2006/relationships/tags" Target="../tags/tag203.xml"/><Relationship Id="rId3" Type="http://schemas.openxmlformats.org/officeDocument/2006/relationships/tags" Target="../tags/tag188.xml"/><Relationship Id="rId21" Type="http://schemas.openxmlformats.org/officeDocument/2006/relationships/chart" Target="../charts/chart19.xml"/><Relationship Id="rId7" Type="http://schemas.openxmlformats.org/officeDocument/2006/relationships/tags" Target="../tags/tag192.xml"/><Relationship Id="rId12" Type="http://schemas.openxmlformats.org/officeDocument/2006/relationships/tags" Target="../tags/tag197.xml"/><Relationship Id="rId17" Type="http://schemas.openxmlformats.org/officeDocument/2006/relationships/tags" Target="../tags/tag202.xml"/><Relationship Id="rId2" Type="http://schemas.openxmlformats.org/officeDocument/2006/relationships/tags" Target="../tags/tag187.xml"/><Relationship Id="rId16" Type="http://schemas.openxmlformats.org/officeDocument/2006/relationships/tags" Target="../tags/tag201.xml"/><Relationship Id="rId20" Type="http://schemas.openxmlformats.org/officeDocument/2006/relationships/notesSlide" Target="../notesSlides/notesSlide3.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tags" Target="../tags/tag196.xml"/><Relationship Id="rId5" Type="http://schemas.openxmlformats.org/officeDocument/2006/relationships/tags" Target="../tags/tag190.xml"/><Relationship Id="rId15" Type="http://schemas.openxmlformats.org/officeDocument/2006/relationships/tags" Target="../tags/tag200.xml"/><Relationship Id="rId10" Type="http://schemas.openxmlformats.org/officeDocument/2006/relationships/tags" Target="../tags/tag195.xml"/><Relationship Id="rId19" Type="http://schemas.openxmlformats.org/officeDocument/2006/relationships/slideLayout" Target="../slideLayouts/slideLayout2.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tags" Target="../tags/tag199.xml"/><Relationship Id="rId22" Type="http://schemas.openxmlformats.org/officeDocument/2006/relationships/chart" Target="../charts/char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tags" Target="../tags/tag216.xml"/><Relationship Id="rId18" Type="http://schemas.openxmlformats.org/officeDocument/2006/relationships/chart" Target="../charts/chart21.xml"/><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tags" Target="../tags/tag215.xml"/><Relationship Id="rId17" Type="http://schemas.openxmlformats.org/officeDocument/2006/relationships/slideLayout" Target="../slideLayouts/slideLayout2.xml"/><Relationship Id="rId2" Type="http://schemas.openxmlformats.org/officeDocument/2006/relationships/tags" Target="../tags/tag205.xml"/><Relationship Id="rId16" Type="http://schemas.openxmlformats.org/officeDocument/2006/relationships/tags" Target="../tags/tag219.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5" Type="http://schemas.openxmlformats.org/officeDocument/2006/relationships/tags" Target="../tags/tag208.xml"/><Relationship Id="rId15" Type="http://schemas.openxmlformats.org/officeDocument/2006/relationships/tags" Target="../tags/tag218.xml"/><Relationship Id="rId10" Type="http://schemas.openxmlformats.org/officeDocument/2006/relationships/tags" Target="../tags/tag213.xml"/><Relationship Id="rId19" Type="http://schemas.openxmlformats.org/officeDocument/2006/relationships/chart" Target="../charts/chart22.xml"/><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tags" Target="../tags/tag2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tags" Target="../tags/tag227.xml"/><Relationship Id="rId13" Type="http://schemas.openxmlformats.org/officeDocument/2006/relationships/tags" Target="../tags/tag232.xml"/><Relationship Id="rId18" Type="http://schemas.openxmlformats.org/officeDocument/2006/relationships/chart" Target="../charts/chart23.xml"/><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tags" Target="../tags/tag231.xml"/><Relationship Id="rId17" Type="http://schemas.openxmlformats.org/officeDocument/2006/relationships/slideLayout" Target="../slideLayouts/slideLayout2.xml"/><Relationship Id="rId2" Type="http://schemas.openxmlformats.org/officeDocument/2006/relationships/tags" Target="../tags/tag221.xml"/><Relationship Id="rId16" Type="http://schemas.openxmlformats.org/officeDocument/2006/relationships/tags" Target="../tags/tag235.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5" Type="http://schemas.openxmlformats.org/officeDocument/2006/relationships/tags" Target="../tags/tag234.xml"/><Relationship Id="rId10" Type="http://schemas.openxmlformats.org/officeDocument/2006/relationships/tags" Target="../tags/tag229.xml"/><Relationship Id="rId19" Type="http://schemas.openxmlformats.org/officeDocument/2006/relationships/chart" Target="../charts/chart24.xml"/><Relationship Id="rId4" Type="http://schemas.openxmlformats.org/officeDocument/2006/relationships/tags" Target="../tags/tag223.xml"/><Relationship Id="rId9" Type="http://schemas.openxmlformats.org/officeDocument/2006/relationships/tags" Target="../tags/tag228.xml"/><Relationship Id="rId14" Type="http://schemas.openxmlformats.org/officeDocument/2006/relationships/tags" Target="../tags/tag2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tags" Target="../tags/tag243.xml"/><Relationship Id="rId13" Type="http://schemas.openxmlformats.org/officeDocument/2006/relationships/chart" Target="../charts/chart25.xml"/><Relationship Id="rId3" Type="http://schemas.openxmlformats.org/officeDocument/2006/relationships/tags" Target="../tags/tag238.xml"/><Relationship Id="rId7" Type="http://schemas.openxmlformats.org/officeDocument/2006/relationships/tags" Target="../tags/tag242.xml"/><Relationship Id="rId12" Type="http://schemas.openxmlformats.org/officeDocument/2006/relationships/slideLayout" Target="../slideLayouts/slideLayout2.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11" Type="http://schemas.openxmlformats.org/officeDocument/2006/relationships/tags" Target="../tags/tag246.xml"/><Relationship Id="rId5" Type="http://schemas.openxmlformats.org/officeDocument/2006/relationships/tags" Target="../tags/tag240.xml"/><Relationship Id="rId10" Type="http://schemas.openxmlformats.org/officeDocument/2006/relationships/tags" Target="../tags/tag245.xml"/><Relationship Id="rId4" Type="http://schemas.openxmlformats.org/officeDocument/2006/relationships/tags" Target="../tags/tag239.xml"/><Relationship Id="rId9" Type="http://schemas.openxmlformats.org/officeDocument/2006/relationships/tags" Target="../tags/tag244.xml"/></Relationships>
</file>

<file path=ppt/slides/_rels/slide54.xml.rels><?xml version="1.0" encoding="UTF-8" standalone="yes"?>
<Relationships xmlns="http://schemas.openxmlformats.org/package/2006/relationships"><Relationship Id="rId13" Type="http://schemas.openxmlformats.org/officeDocument/2006/relationships/tags" Target="../tags/tag259.xml"/><Relationship Id="rId18" Type="http://schemas.openxmlformats.org/officeDocument/2006/relationships/tags" Target="../tags/tag264.xml"/><Relationship Id="rId26" Type="http://schemas.openxmlformats.org/officeDocument/2006/relationships/tags" Target="../tags/tag272.xml"/><Relationship Id="rId39" Type="http://schemas.openxmlformats.org/officeDocument/2006/relationships/tags" Target="../tags/tag285.xml"/><Relationship Id="rId21" Type="http://schemas.openxmlformats.org/officeDocument/2006/relationships/tags" Target="../tags/tag267.xml"/><Relationship Id="rId34" Type="http://schemas.openxmlformats.org/officeDocument/2006/relationships/tags" Target="../tags/tag280.xml"/><Relationship Id="rId42" Type="http://schemas.openxmlformats.org/officeDocument/2006/relationships/tags" Target="../tags/tag288.xml"/><Relationship Id="rId47" Type="http://schemas.openxmlformats.org/officeDocument/2006/relationships/tags" Target="../tags/tag293.xml"/><Relationship Id="rId50" Type="http://schemas.openxmlformats.org/officeDocument/2006/relationships/tags" Target="../tags/tag296.xml"/><Relationship Id="rId55" Type="http://schemas.openxmlformats.org/officeDocument/2006/relationships/chart" Target="../charts/chart26.xml"/><Relationship Id="rId7" Type="http://schemas.openxmlformats.org/officeDocument/2006/relationships/tags" Target="../tags/tag253.xml"/><Relationship Id="rId2" Type="http://schemas.openxmlformats.org/officeDocument/2006/relationships/tags" Target="../tags/tag248.xml"/><Relationship Id="rId16" Type="http://schemas.openxmlformats.org/officeDocument/2006/relationships/tags" Target="../tags/tag262.xml"/><Relationship Id="rId29" Type="http://schemas.openxmlformats.org/officeDocument/2006/relationships/tags" Target="../tags/tag275.xml"/><Relationship Id="rId11" Type="http://schemas.openxmlformats.org/officeDocument/2006/relationships/tags" Target="../tags/tag257.xml"/><Relationship Id="rId24" Type="http://schemas.openxmlformats.org/officeDocument/2006/relationships/tags" Target="../tags/tag270.xml"/><Relationship Id="rId32" Type="http://schemas.openxmlformats.org/officeDocument/2006/relationships/tags" Target="../tags/tag278.xml"/><Relationship Id="rId37" Type="http://schemas.openxmlformats.org/officeDocument/2006/relationships/tags" Target="../tags/tag283.xml"/><Relationship Id="rId40" Type="http://schemas.openxmlformats.org/officeDocument/2006/relationships/tags" Target="../tags/tag286.xml"/><Relationship Id="rId45" Type="http://schemas.openxmlformats.org/officeDocument/2006/relationships/tags" Target="../tags/tag291.xml"/><Relationship Id="rId53" Type="http://schemas.openxmlformats.org/officeDocument/2006/relationships/tags" Target="../tags/tag299.xml"/><Relationship Id="rId5" Type="http://schemas.openxmlformats.org/officeDocument/2006/relationships/tags" Target="../tags/tag251.xml"/><Relationship Id="rId10" Type="http://schemas.openxmlformats.org/officeDocument/2006/relationships/tags" Target="../tags/tag256.xml"/><Relationship Id="rId19" Type="http://schemas.openxmlformats.org/officeDocument/2006/relationships/tags" Target="../tags/tag265.xml"/><Relationship Id="rId31" Type="http://schemas.openxmlformats.org/officeDocument/2006/relationships/tags" Target="../tags/tag277.xml"/><Relationship Id="rId44" Type="http://schemas.openxmlformats.org/officeDocument/2006/relationships/tags" Target="../tags/tag290.xml"/><Relationship Id="rId52" Type="http://schemas.openxmlformats.org/officeDocument/2006/relationships/tags" Target="../tags/tag298.xml"/><Relationship Id="rId4" Type="http://schemas.openxmlformats.org/officeDocument/2006/relationships/tags" Target="../tags/tag250.xml"/><Relationship Id="rId9" Type="http://schemas.openxmlformats.org/officeDocument/2006/relationships/tags" Target="../tags/tag255.xml"/><Relationship Id="rId14" Type="http://schemas.openxmlformats.org/officeDocument/2006/relationships/tags" Target="../tags/tag260.xml"/><Relationship Id="rId22" Type="http://schemas.openxmlformats.org/officeDocument/2006/relationships/tags" Target="../tags/tag268.xml"/><Relationship Id="rId27" Type="http://schemas.openxmlformats.org/officeDocument/2006/relationships/tags" Target="../tags/tag273.xml"/><Relationship Id="rId30" Type="http://schemas.openxmlformats.org/officeDocument/2006/relationships/tags" Target="../tags/tag276.xml"/><Relationship Id="rId35" Type="http://schemas.openxmlformats.org/officeDocument/2006/relationships/tags" Target="../tags/tag281.xml"/><Relationship Id="rId43" Type="http://schemas.openxmlformats.org/officeDocument/2006/relationships/tags" Target="../tags/tag289.xml"/><Relationship Id="rId48" Type="http://schemas.openxmlformats.org/officeDocument/2006/relationships/tags" Target="../tags/tag294.xml"/><Relationship Id="rId56" Type="http://schemas.openxmlformats.org/officeDocument/2006/relationships/chart" Target="../charts/chart27.xml"/><Relationship Id="rId8" Type="http://schemas.openxmlformats.org/officeDocument/2006/relationships/tags" Target="../tags/tag254.xml"/><Relationship Id="rId51" Type="http://schemas.openxmlformats.org/officeDocument/2006/relationships/tags" Target="../tags/tag297.xml"/><Relationship Id="rId3" Type="http://schemas.openxmlformats.org/officeDocument/2006/relationships/tags" Target="../tags/tag249.xml"/><Relationship Id="rId12" Type="http://schemas.openxmlformats.org/officeDocument/2006/relationships/tags" Target="../tags/tag258.xml"/><Relationship Id="rId17" Type="http://schemas.openxmlformats.org/officeDocument/2006/relationships/tags" Target="../tags/tag263.xml"/><Relationship Id="rId25" Type="http://schemas.openxmlformats.org/officeDocument/2006/relationships/tags" Target="../tags/tag271.xml"/><Relationship Id="rId33" Type="http://schemas.openxmlformats.org/officeDocument/2006/relationships/tags" Target="../tags/tag279.xml"/><Relationship Id="rId38" Type="http://schemas.openxmlformats.org/officeDocument/2006/relationships/tags" Target="../tags/tag284.xml"/><Relationship Id="rId46" Type="http://schemas.openxmlformats.org/officeDocument/2006/relationships/tags" Target="../tags/tag292.xml"/><Relationship Id="rId20" Type="http://schemas.openxmlformats.org/officeDocument/2006/relationships/tags" Target="../tags/tag266.xml"/><Relationship Id="rId41" Type="http://schemas.openxmlformats.org/officeDocument/2006/relationships/tags" Target="../tags/tag287.xml"/><Relationship Id="rId54" Type="http://schemas.openxmlformats.org/officeDocument/2006/relationships/slideLayout" Target="../slideLayouts/slideLayout2.xml"/><Relationship Id="rId1" Type="http://schemas.openxmlformats.org/officeDocument/2006/relationships/tags" Target="../tags/tag247.xml"/><Relationship Id="rId6" Type="http://schemas.openxmlformats.org/officeDocument/2006/relationships/tags" Target="../tags/tag252.xml"/><Relationship Id="rId15" Type="http://schemas.openxmlformats.org/officeDocument/2006/relationships/tags" Target="../tags/tag261.xml"/><Relationship Id="rId23" Type="http://schemas.openxmlformats.org/officeDocument/2006/relationships/tags" Target="../tags/tag269.xml"/><Relationship Id="rId28" Type="http://schemas.openxmlformats.org/officeDocument/2006/relationships/tags" Target="../tags/tag274.xml"/><Relationship Id="rId36" Type="http://schemas.openxmlformats.org/officeDocument/2006/relationships/tags" Target="../tags/tag282.xml"/><Relationship Id="rId49" Type="http://schemas.openxmlformats.org/officeDocument/2006/relationships/tags" Target="../tags/tag295.xml"/></Relationships>
</file>

<file path=ppt/slides/_rels/slide55.xml.rels><?xml version="1.0" encoding="UTF-8" standalone="yes"?>
<Relationships xmlns="http://schemas.openxmlformats.org/package/2006/relationships"><Relationship Id="rId26" Type="http://schemas.openxmlformats.org/officeDocument/2006/relationships/tags" Target="../tags/tag325.xml"/><Relationship Id="rId21" Type="http://schemas.openxmlformats.org/officeDocument/2006/relationships/tags" Target="../tags/tag320.xml"/><Relationship Id="rId42" Type="http://schemas.openxmlformats.org/officeDocument/2006/relationships/tags" Target="../tags/tag341.xml"/><Relationship Id="rId47" Type="http://schemas.openxmlformats.org/officeDocument/2006/relationships/tags" Target="../tags/tag346.xml"/><Relationship Id="rId63" Type="http://schemas.openxmlformats.org/officeDocument/2006/relationships/tags" Target="../tags/tag362.xml"/><Relationship Id="rId68" Type="http://schemas.openxmlformats.org/officeDocument/2006/relationships/tags" Target="../tags/tag367.xml"/><Relationship Id="rId2" Type="http://schemas.openxmlformats.org/officeDocument/2006/relationships/tags" Target="../tags/tag301.xml"/><Relationship Id="rId16" Type="http://schemas.openxmlformats.org/officeDocument/2006/relationships/tags" Target="../tags/tag315.xml"/><Relationship Id="rId29" Type="http://schemas.openxmlformats.org/officeDocument/2006/relationships/tags" Target="../tags/tag328.xml"/><Relationship Id="rId11" Type="http://schemas.openxmlformats.org/officeDocument/2006/relationships/tags" Target="../tags/tag310.xml"/><Relationship Id="rId24" Type="http://schemas.openxmlformats.org/officeDocument/2006/relationships/tags" Target="../tags/tag323.xml"/><Relationship Id="rId32" Type="http://schemas.openxmlformats.org/officeDocument/2006/relationships/tags" Target="../tags/tag331.xml"/><Relationship Id="rId37" Type="http://schemas.openxmlformats.org/officeDocument/2006/relationships/tags" Target="../tags/tag336.xml"/><Relationship Id="rId40" Type="http://schemas.openxmlformats.org/officeDocument/2006/relationships/tags" Target="../tags/tag339.xml"/><Relationship Id="rId45" Type="http://schemas.openxmlformats.org/officeDocument/2006/relationships/tags" Target="../tags/tag344.xml"/><Relationship Id="rId53" Type="http://schemas.openxmlformats.org/officeDocument/2006/relationships/tags" Target="../tags/tag352.xml"/><Relationship Id="rId58" Type="http://schemas.openxmlformats.org/officeDocument/2006/relationships/tags" Target="../tags/tag357.xml"/><Relationship Id="rId66" Type="http://schemas.openxmlformats.org/officeDocument/2006/relationships/tags" Target="../tags/tag365.xml"/><Relationship Id="rId74" Type="http://schemas.openxmlformats.org/officeDocument/2006/relationships/chart" Target="../charts/chart29.xml"/><Relationship Id="rId5" Type="http://schemas.openxmlformats.org/officeDocument/2006/relationships/tags" Target="../tags/tag304.xml"/><Relationship Id="rId61" Type="http://schemas.openxmlformats.org/officeDocument/2006/relationships/tags" Target="../tags/tag360.xml"/><Relationship Id="rId19" Type="http://schemas.openxmlformats.org/officeDocument/2006/relationships/tags" Target="../tags/tag318.xml"/><Relationship Id="rId14" Type="http://schemas.openxmlformats.org/officeDocument/2006/relationships/tags" Target="../tags/tag313.xml"/><Relationship Id="rId22" Type="http://schemas.openxmlformats.org/officeDocument/2006/relationships/tags" Target="../tags/tag321.xml"/><Relationship Id="rId27" Type="http://schemas.openxmlformats.org/officeDocument/2006/relationships/tags" Target="../tags/tag326.xml"/><Relationship Id="rId30" Type="http://schemas.openxmlformats.org/officeDocument/2006/relationships/tags" Target="../tags/tag329.xml"/><Relationship Id="rId35" Type="http://schemas.openxmlformats.org/officeDocument/2006/relationships/tags" Target="../tags/tag334.xml"/><Relationship Id="rId43" Type="http://schemas.openxmlformats.org/officeDocument/2006/relationships/tags" Target="../tags/tag342.xml"/><Relationship Id="rId48" Type="http://schemas.openxmlformats.org/officeDocument/2006/relationships/tags" Target="../tags/tag347.xml"/><Relationship Id="rId56" Type="http://schemas.openxmlformats.org/officeDocument/2006/relationships/tags" Target="../tags/tag355.xml"/><Relationship Id="rId64" Type="http://schemas.openxmlformats.org/officeDocument/2006/relationships/tags" Target="../tags/tag363.xml"/><Relationship Id="rId69" Type="http://schemas.openxmlformats.org/officeDocument/2006/relationships/tags" Target="../tags/tag368.xml"/><Relationship Id="rId8" Type="http://schemas.openxmlformats.org/officeDocument/2006/relationships/tags" Target="../tags/tag307.xml"/><Relationship Id="rId51" Type="http://schemas.openxmlformats.org/officeDocument/2006/relationships/tags" Target="../tags/tag350.xml"/><Relationship Id="rId72" Type="http://schemas.openxmlformats.org/officeDocument/2006/relationships/slideLayout" Target="../slideLayouts/slideLayout2.xml"/><Relationship Id="rId3" Type="http://schemas.openxmlformats.org/officeDocument/2006/relationships/tags" Target="../tags/tag302.xml"/><Relationship Id="rId12" Type="http://schemas.openxmlformats.org/officeDocument/2006/relationships/tags" Target="../tags/tag311.xml"/><Relationship Id="rId17" Type="http://schemas.openxmlformats.org/officeDocument/2006/relationships/tags" Target="../tags/tag316.xml"/><Relationship Id="rId25" Type="http://schemas.openxmlformats.org/officeDocument/2006/relationships/tags" Target="../tags/tag324.xml"/><Relationship Id="rId33" Type="http://schemas.openxmlformats.org/officeDocument/2006/relationships/tags" Target="../tags/tag332.xml"/><Relationship Id="rId38" Type="http://schemas.openxmlformats.org/officeDocument/2006/relationships/tags" Target="../tags/tag337.xml"/><Relationship Id="rId46" Type="http://schemas.openxmlformats.org/officeDocument/2006/relationships/tags" Target="../tags/tag345.xml"/><Relationship Id="rId59" Type="http://schemas.openxmlformats.org/officeDocument/2006/relationships/tags" Target="../tags/tag358.xml"/><Relationship Id="rId67" Type="http://schemas.openxmlformats.org/officeDocument/2006/relationships/tags" Target="../tags/tag366.xml"/><Relationship Id="rId20" Type="http://schemas.openxmlformats.org/officeDocument/2006/relationships/tags" Target="../tags/tag319.xml"/><Relationship Id="rId41" Type="http://schemas.openxmlformats.org/officeDocument/2006/relationships/tags" Target="../tags/tag340.xml"/><Relationship Id="rId54" Type="http://schemas.openxmlformats.org/officeDocument/2006/relationships/tags" Target="../tags/tag353.xml"/><Relationship Id="rId62" Type="http://schemas.openxmlformats.org/officeDocument/2006/relationships/tags" Target="../tags/tag361.xml"/><Relationship Id="rId70" Type="http://schemas.openxmlformats.org/officeDocument/2006/relationships/tags" Target="../tags/tag369.xml"/><Relationship Id="rId1" Type="http://schemas.openxmlformats.org/officeDocument/2006/relationships/tags" Target="../tags/tag300.xml"/><Relationship Id="rId6" Type="http://schemas.openxmlformats.org/officeDocument/2006/relationships/tags" Target="../tags/tag305.xml"/><Relationship Id="rId15" Type="http://schemas.openxmlformats.org/officeDocument/2006/relationships/tags" Target="../tags/tag314.xml"/><Relationship Id="rId23" Type="http://schemas.openxmlformats.org/officeDocument/2006/relationships/tags" Target="../tags/tag322.xml"/><Relationship Id="rId28" Type="http://schemas.openxmlformats.org/officeDocument/2006/relationships/tags" Target="../tags/tag327.xml"/><Relationship Id="rId36" Type="http://schemas.openxmlformats.org/officeDocument/2006/relationships/tags" Target="../tags/tag335.xml"/><Relationship Id="rId49" Type="http://schemas.openxmlformats.org/officeDocument/2006/relationships/tags" Target="../tags/tag348.xml"/><Relationship Id="rId57" Type="http://schemas.openxmlformats.org/officeDocument/2006/relationships/tags" Target="../tags/tag356.xml"/><Relationship Id="rId10" Type="http://schemas.openxmlformats.org/officeDocument/2006/relationships/tags" Target="../tags/tag309.xml"/><Relationship Id="rId31" Type="http://schemas.openxmlformats.org/officeDocument/2006/relationships/tags" Target="../tags/tag330.xml"/><Relationship Id="rId44" Type="http://schemas.openxmlformats.org/officeDocument/2006/relationships/tags" Target="../tags/tag343.xml"/><Relationship Id="rId52" Type="http://schemas.openxmlformats.org/officeDocument/2006/relationships/tags" Target="../tags/tag351.xml"/><Relationship Id="rId60" Type="http://schemas.openxmlformats.org/officeDocument/2006/relationships/tags" Target="../tags/tag359.xml"/><Relationship Id="rId65" Type="http://schemas.openxmlformats.org/officeDocument/2006/relationships/tags" Target="../tags/tag364.xml"/><Relationship Id="rId73" Type="http://schemas.openxmlformats.org/officeDocument/2006/relationships/chart" Target="../charts/chart28.xml"/><Relationship Id="rId4" Type="http://schemas.openxmlformats.org/officeDocument/2006/relationships/tags" Target="../tags/tag303.xml"/><Relationship Id="rId9" Type="http://schemas.openxmlformats.org/officeDocument/2006/relationships/tags" Target="../tags/tag308.xml"/><Relationship Id="rId13" Type="http://schemas.openxmlformats.org/officeDocument/2006/relationships/tags" Target="../tags/tag312.xml"/><Relationship Id="rId18" Type="http://schemas.openxmlformats.org/officeDocument/2006/relationships/tags" Target="../tags/tag317.xml"/><Relationship Id="rId39" Type="http://schemas.openxmlformats.org/officeDocument/2006/relationships/tags" Target="../tags/tag338.xml"/><Relationship Id="rId34" Type="http://schemas.openxmlformats.org/officeDocument/2006/relationships/tags" Target="../tags/tag333.xml"/><Relationship Id="rId50" Type="http://schemas.openxmlformats.org/officeDocument/2006/relationships/tags" Target="../tags/tag349.xml"/><Relationship Id="rId55" Type="http://schemas.openxmlformats.org/officeDocument/2006/relationships/tags" Target="../tags/tag354.xml"/><Relationship Id="rId7" Type="http://schemas.openxmlformats.org/officeDocument/2006/relationships/tags" Target="../tags/tag306.xml"/><Relationship Id="rId71" Type="http://schemas.openxmlformats.org/officeDocument/2006/relationships/tags" Target="../tags/tag370.xml"/></Relationships>
</file>

<file path=ppt/slides/_rels/slide56.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tags" Target="../tags/tag383.xml"/><Relationship Id="rId18" Type="http://schemas.openxmlformats.org/officeDocument/2006/relationships/tags" Target="../tags/tag388.xml"/><Relationship Id="rId26" Type="http://schemas.openxmlformats.org/officeDocument/2006/relationships/chart" Target="../charts/chart30.xml"/><Relationship Id="rId3" Type="http://schemas.openxmlformats.org/officeDocument/2006/relationships/tags" Target="../tags/tag373.xml"/><Relationship Id="rId21" Type="http://schemas.openxmlformats.org/officeDocument/2006/relationships/tags" Target="../tags/tag391.xml"/><Relationship Id="rId7" Type="http://schemas.openxmlformats.org/officeDocument/2006/relationships/tags" Target="../tags/tag377.xml"/><Relationship Id="rId12" Type="http://schemas.openxmlformats.org/officeDocument/2006/relationships/tags" Target="../tags/tag382.xml"/><Relationship Id="rId17" Type="http://schemas.openxmlformats.org/officeDocument/2006/relationships/tags" Target="../tags/tag387.xml"/><Relationship Id="rId25" Type="http://schemas.openxmlformats.org/officeDocument/2006/relationships/slideLayout" Target="../slideLayouts/slideLayout2.xml"/><Relationship Id="rId2" Type="http://schemas.openxmlformats.org/officeDocument/2006/relationships/tags" Target="../tags/tag372.xml"/><Relationship Id="rId16" Type="http://schemas.openxmlformats.org/officeDocument/2006/relationships/tags" Target="../tags/tag386.xml"/><Relationship Id="rId20" Type="http://schemas.openxmlformats.org/officeDocument/2006/relationships/tags" Target="../tags/tag390.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tags" Target="../tags/tag381.xml"/><Relationship Id="rId24" Type="http://schemas.openxmlformats.org/officeDocument/2006/relationships/tags" Target="../tags/tag394.xml"/><Relationship Id="rId5" Type="http://schemas.openxmlformats.org/officeDocument/2006/relationships/tags" Target="../tags/tag375.xml"/><Relationship Id="rId15" Type="http://schemas.openxmlformats.org/officeDocument/2006/relationships/tags" Target="../tags/tag385.xml"/><Relationship Id="rId23" Type="http://schemas.openxmlformats.org/officeDocument/2006/relationships/tags" Target="../tags/tag393.xml"/><Relationship Id="rId28" Type="http://schemas.openxmlformats.org/officeDocument/2006/relationships/chart" Target="../charts/chart32.xml"/><Relationship Id="rId10" Type="http://schemas.openxmlformats.org/officeDocument/2006/relationships/tags" Target="../tags/tag380.xml"/><Relationship Id="rId19" Type="http://schemas.openxmlformats.org/officeDocument/2006/relationships/tags" Target="../tags/tag389.xml"/><Relationship Id="rId4" Type="http://schemas.openxmlformats.org/officeDocument/2006/relationships/tags" Target="../tags/tag374.xml"/><Relationship Id="rId9" Type="http://schemas.openxmlformats.org/officeDocument/2006/relationships/tags" Target="../tags/tag379.xml"/><Relationship Id="rId14" Type="http://schemas.openxmlformats.org/officeDocument/2006/relationships/tags" Target="../tags/tag384.xml"/><Relationship Id="rId22" Type="http://schemas.openxmlformats.org/officeDocument/2006/relationships/tags" Target="../tags/tag392.xml"/><Relationship Id="rId27" Type="http://schemas.openxmlformats.org/officeDocument/2006/relationships/chart" Target="../charts/chart31.xml"/></Relationships>
</file>

<file path=ppt/slides/_rels/slide57.xml.rels><?xml version="1.0" encoding="UTF-8" standalone="yes"?>
<Relationships xmlns="http://schemas.openxmlformats.org/package/2006/relationships"><Relationship Id="rId8" Type="http://schemas.openxmlformats.org/officeDocument/2006/relationships/tags" Target="../tags/tag402.xml"/><Relationship Id="rId13" Type="http://schemas.openxmlformats.org/officeDocument/2006/relationships/tags" Target="../tags/tag407.xml"/><Relationship Id="rId18" Type="http://schemas.openxmlformats.org/officeDocument/2006/relationships/tags" Target="../tags/tag412.xml"/><Relationship Id="rId3" Type="http://schemas.openxmlformats.org/officeDocument/2006/relationships/tags" Target="../tags/tag397.xml"/><Relationship Id="rId21" Type="http://schemas.openxmlformats.org/officeDocument/2006/relationships/slideLayout" Target="../slideLayouts/slideLayout2.xml"/><Relationship Id="rId7" Type="http://schemas.openxmlformats.org/officeDocument/2006/relationships/tags" Target="../tags/tag401.xml"/><Relationship Id="rId12" Type="http://schemas.openxmlformats.org/officeDocument/2006/relationships/tags" Target="../tags/tag406.xml"/><Relationship Id="rId17" Type="http://schemas.openxmlformats.org/officeDocument/2006/relationships/tags" Target="../tags/tag411.xml"/><Relationship Id="rId2" Type="http://schemas.openxmlformats.org/officeDocument/2006/relationships/tags" Target="../tags/tag396.xml"/><Relationship Id="rId16" Type="http://schemas.openxmlformats.org/officeDocument/2006/relationships/tags" Target="../tags/tag410.xml"/><Relationship Id="rId20" Type="http://schemas.openxmlformats.org/officeDocument/2006/relationships/tags" Target="../tags/tag414.xml"/><Relationship Id="rId1" Type="http://schemas.openxmlformats.org/officeDocument/2006/relationships/tags" Target="../tags/tag395.xml"/><Relationship Id="rId6" Type="http://schemas.openxmlformats.org/officeDocument/2006/relationships/tags" Target="../tags/tag400.xml"/><Relationship Id="rId11" Type="http://schemas.openxmlformats.org/officeDocument/2006/relationships/tags" Target="../tags/tag405.xml"/><Relationship Id="rId5" Type="http://schemas.openxmlformats.org/officeDocument/2006/relationships/tags" Target="../tags/tag399.xml"/><Relationship Id="rId15" Type="http://schemas.openxmlformats.org/officeDocument/2006/relationships/tags" Target="../tags/tag409.xml"/><Relationship Id="rId23" Type="http://schemas.openxmlformats.org/officeDocument/2006/relationships/chart" Target="../charts/chart34.xml"/><Relationship Id="rId10" Type="http://schemas.openxmlformats.org/officeDocument/2006/relationships/tags" Target="../tags/tag404.xml"/><Relationship Id="rId19" Type="http://schemas.openxmlformats.org/officeDocument/2006/relationships/tags" Target="../tags/tag413.xml"/><Relationship Id="rId4" Type="http://schemas.openxmlformats.org/officeDocument/2006/relationships/tags" Target="../tags/tag398.xml"/><Relationship Id="rId9" Type="http://schemas.openxmlformats.org/officeDocument/2006/relationships/tags" Target="../tags/tag403.xml"/><Relationship Id="rId14" Type="http://schemas.openxmlformats.org/officeDocument/2006/relationships/tags" Target="../tags/tag408.xml"/><Relationship Id="rId22" Type="http://schemas.openxmlformats.org/officeDocument/2006/relationships/chart" Target="../charts/chart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 Id="rId9" Type="http://schemas.openxmlformats.org/officeDocument/2006/relationships/image" Target="../media/image7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sv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102.png"/><Relationship Id="rId3" Type="http://schemas.openxmlformats.org/officeDocument/2006/relationships/image" Target="../media/image87.svg"/><Relationship Id="rId21" Type="http://schemas.openxmlformats.org/officeDocument/2006/relationships/image" Target="../media/image105.pn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png"/><Relationship Id="rId25" Type="http://schemas.openxmlformats.org/officeDocument/2006/relationships/image" Target="../media/image109.png"/><Relationship Id="rId2" Type="http://schemas.openxmlformats.org/officeDocument/2006/relationships/image" Target="../media/image86.png"/><Relationship Id="rId16" Type="http://schemas.openxmlformats.org/officeDocument/2006/relationships/image" Target="../media/image100.svg"/><Relationship Id="rId20"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svg"/><Relationship Id="rId24" Type="http://schemas.openxmlformats.org/officeDocument/2006/relationships/image" Target="../media/image108.svg"/><Relationship Id="rId5" Type="http://schemas.openxmlformats.org/officeDocument/2006/relationships/image" Target="../media/image89.svg"/><Relationship Id="rId15" Type="http://schemas.openxmlformats.org/officeDocument/2006/relationships/image" Target="../media/image99.png"/><Relationship Id="rId23" Type="http://schemas.openxmlformats.org/officeDocument/2006/relationships/image" Target="../media/image107.pn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jpeg"/><Relationship Id="rId22" Type="http://schemas.openxmlformats.org/officeDocument/2006/relationships/image" Target="../media/image106.svg"/></Relationships>
</file>

<file path=ppt/slides/_rels/slide6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112.png"/><Relationship Id="rId3" Type="http://schemas.openxmlformats.org/officeDocument/2006/relationships/image" Target="../media/image87.svg"/><Relationship Id="rId21" Type="http://schemas.openxmlformats.org/officeDocument/2006/relationships/image" Target="../media/image115.pn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0.svg"/><Relationship Id="rId25" Type="http://schemas.openxmlformats.org/officeDocument/2006/relationships/image" Target="../media/image119.jpeg"/><Relationship Id="rId2" Type="http://schemas.openxmlformats.org/officeDocument/2006/relationships/image" Target="../media/image86.png"/><Relationship Id="rId16" Type="http://schemas.openxmlformats.org/officeDocument/2006/relationships/image" Target="../media/image99.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svg"/><Relationship Id="rId24" Type="http://schemas.openxmlformats.org/officeDocument/2006/relationships/image" Target="../media/image118.svg"/><Relationship Id="rId5" Type="http://schemas.openxmlformats.org/officeDocument/2006/relationships/image" Target="../media/image89.svg"/><Relationship Id="rId15" Type="http://schemas.openxmlformats.org/officeDocument/2006/relationships/image" Target="../media/image111.png"/><Relationship Id="rId23" Type="http://schemas.openxmlformats.org/officeDocument/2006/relationships/image" Target="../media/image117.png"/><Relationship Id="rId10" Type="http://schemas.openxmlformats.org/officeDocument/2006/relationships/image" Target="../media/image94.png"/><Relationship Id="rId19" Type="http://schemas.openxmlformats.org/officeDocument/2006/relationships/image" Target="../media/image113.jpe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110.jpeg"/><Relationship Id="rId22" Type="http://schemas.openxmlformats.org/officeDocument/2006/relationships/image" Target="../media/image116.png"/></Relationships>
</file>

<file path=ppt/slides/_rels/slide69.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18" Type="http://schemas.openxmlformats.org/officeDocument/2006/relationships/image" Target="../media/image103.svg"/><Relationship Id="rId26" Type="http://schemas.openxmlformats.org/officeDocument/2006/relationships/image" Target="../media/image117.png"/><Relationship Id="rId3" Type="http://schemas.openxmlformats.org/officeDocument/2006/relationships/image" Target="../media/image86.png"/><Relationship Id="rId21" Type="http://schemas.openxmlformats.org/officeDocument/2006/relationships/image" Target="../media/image106.sv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2.png"/><Relationship Id="rId25" Type="http://schemas.openxmlformats.org/officeDocument/2006/relationships/image" Target="../media/image116.png"/><Relationship Id="rId2" Type="http://schemas.openxmlformats.org/officeDocument/2006/relationships/image" Target="../media/image111.png"/><Relationship Id="rId16" Type="http://schemas.openxmlformats.org/officeDocument/2006/relationships/image" Target="../media/image100.svg"/><Relationship Id="rId20"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89.svg"/><Relationship Id="rId11" Type="http://schemas.openxmlformats.org/officeDocument/2006/relationships/image" Target="../media/image94.png"/><Relationship Id="rId24" Type="http://schemas.openxmlformats.org/officeDocument/2006/relationships/image" Target="../media/image109.png"/><Relationship Id="rId5" Type="http://schemas.openxmlformats.org/officeDocument/2006/relationships/image" Target="../media/image88.png"/><Relationship Id="rId15" Type="http://schemas.openxmlformats.org/officeDocument/2006/relationships/image" Target="../media/image99.png"/><Relationship Id="rId23" Type="http://schemas.openxmlformats.org/officeDocument/2006/relationships/image" Target="../media/image108.svg"/><Relationship Id="rId28" Type="http://schemas.openxmlformats.org/officeDocument/2006/relationships/image" Target="../media/image119.jpeg"/><Relationship Id="rId10" Type="http://schemas.openxmlformats.org/officeDocument/2006/relationships/image" Target="../media/image93.svg"/><Relationship Id="rId19" Type="http://schemas.openxmlformats.org/officeDocument/2006/relationships/image" Target="../media/image104.pn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 Id="rId22" Type="http://schemas.openxmlformats.org/officeDocument/2006/relationships/image" Target="../media/image107.png"/><Relationship Id="rId27" Type="http://schemas.openxmlformats.org/officeDocument/2006/relationships/image" Target="../media/image11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DE9DA-12CC-86EA-F6FB-CB49D8FDD9E3}"/>
              </a:ext>
            </a:extLst>
          </p:cNvPr>
          <p:cNvSpPr>
            <a:spLocks noGrp="1"/>
          </p:cNvSpPr>
          <p:nvPr>
            <p:ph type="title"/>
          </p:nvPr>
        </p:nvSpPr>
        <p:spPr>
          <a:xfrm>
            <a:off x="1724967" y="3270290"/>
            <a:ext cx="8528817" cy="1080574"/>
          </a:xfrm>
        </p:spPr>
        <p:txBody>
          <a:bodyPr vert="horz">
            <a:noAutofit/>
          </a:bodyPr>
          <a:lstStyle/>
          <a:p>
            <a:r>
              <a:rPr kumimoji="1" lang="ja-JP" altLang="en-US" sz="4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令和７年度</a:t>
            </a:r>
            <a:r>
              <a:rPr lang="ja-JP" altLang="en-US" sz="4000" b="1" dirty="0">
                <a:solidFill>
                  <a:prstClr val="black"/>
                </a:solidFill>
                <a:latin typeface="メイリオ" panose="020B0604030504040204" pitchFamily="50" charset="-128"/>
                <a:ea typeface="メイリオ" panose="020B0604030504040204" pitchFamily="50" charset="-128"/>
              </a:rPr>
              <a:t>　大阪府</a:t>
            </a:r>
            <a:br>
              <a:rPr kumimoji="1" lang="en-US" altLang="ja-JP" sz="4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br>
            <a:r>
              <a:rPr kumimoji="1" lang="ja-JP" altLang="en-US" sz="4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j-cs"/>
              </a:rPr>
              <a:t>空⾶ぶクルマ観光魅⼒促進調査事業　成果報告書</a:t>
            </a:r>
            <a:endParaRPr kumimoji="1" lang="ja-JP" altLang="en-US" sz="5400" dirty="0"/>
          </a:p>
        </p:txBody>
      </p:sp>
      <p:sp>
        <p:nvSpPr>
          <p:cNvPr id="4" name="テキスト プレースホルダー 2">
            <a:extLst>
              <a:ext uri="{FF2B5EF4-FFF2-40B4-BE49-F238E27FC236}">
                <a16:creationId xmlns:a16="http://schemas.microsoft.com/office/drawing/2014/main" id="{E21E2A3A-460B-4725-9B21-C2FC662DF3E4}"/>
              </a:ext>
            </a:extLst>
          </p:cNvPr>
          <p:cNvSpPr txBox="1">
            <a:spLocks/>
          </p:cNvSpPr>
          <p:nvPr/>
        </p:nvSpPr>
        <p:spPr>
          <a:xfrm>
            <a:off x="2321868" y="4493516"/>
            <a:ext cx="6751794" cy="2968651"/>
          </a:xfrm>
          <a:prstGeom prst="rect">
            <a:avLst/>
          </a:prstGeom>
        </p:spPr>
        <p:txBody>
          <a:bodyPr wrap="none"/>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10000"/>
              </a:lnSpc>
              <a:spcBef>
                <a:spcPts val="0"/>
              </a:spcBef>
              <a:buFontTx/>
              <a:buNone/>
              <a:tabLst>
                <a:tab pos="806450" algn="l"/>
              </a:tabLst>
              <a:defRPr/>
            </a:pPr>
            <a:r>
              <a:rPr lang="ja-JP" altLang="en-US" sz="1800" b="1" dirty="0">
                <a:solidFill>
                  <a:prstClr val="black"/>
                </a:solidFill>
              </a:rPr>
              <a:t>大阪府</a:t>
            </a:r>
            <a:r>
              <a:rPr lang="en-US" altLang="ja-JP" sz="1800" b="1" dirty="0">
                <a:solidFill>
                  <a:prstClr val="black"/>
                </a:solidFill>
              </a:rPr>
              <a:t> </a:t>
            </a:r>
            <a:r>
              <a:rPr lang="ja-JP" altLang="en-US" sz="1800" b="1" dirty="0">
                <a:solidFill>
                  <a:prstClr val="black"/>
                </a:solidFill>
              </a:rPr>
              <a:t>商工労働部 成長産業振興室</a:t>
            </a:r>
            <a:r>
              <a:rPr lang="en-US" altLang="ja-JP" sz="1800" b="1" dirty="0">
                <a:solidFill>
                  <a:prstClr val="black"/>
                </a:solidFill>
              </a:rPr>
              <a:t> </a:t>
            </a:r>
            <a:r>
              <a:rPr lang="ja-JP" altLang="en-US" sz="1800" b="1" dirty="0">
                <a:solidFill>
                  <a:prstClr val="black"/>
                </a:solidFill>
              </a:rPr>
              <a:t>産業創造課</a:t>
            </a:r>
            <a:endParaRPr lang="en-US" altLang="ja-JP" sz="1800" b="1" dirty="0">
              <a:solidFill>
                <a:prstClr val="black"/>
              </a:solidFill>
            </a:endParaRPr>
          </a:p>
          <a:p>
            <a:pPr marL="0" indent="0" algn="ctr">
              <a:lnSpc>
                <a:spcPct val="110000"/>
              </a:lnSpc>
              <a:spcBef>
                <a:spcPts val="0"/>
              </a:spcBef>
              <a:buFontTx/>
              <a:buNone/>
              <a:tabLst>
                <a:tab pos="806450" algn="l"/>
              </a:tabLst>
              <a:defRPr/>
            </a:pPr>
            <a:r>
              <a:rPr lang="ja-JP" altLang="en-US" sz="1800" b="1" dirty="0">
                <a:solidFill>
                  <a:prstClr val="black"/>
                </a:solidFill>
              </a:rPr>
              <a:t>次世代モビリティグループ</a:t>
            </a:r>
            <a:endParaRPr lang="ja-JP" altLang="en-US" sz="1400" b="1" dirty="0">
              <a:solidFill>
                <a:prstClr val="black"/>
              </a:solidFill>
              <a:latin typeface="メイリオ"/>
              <a:ea typeface="メイリオ"/>
            </a:endParaRPr>
          </a:p>
        </p:txBody>
      </p:sp>
    </p:spTree>
    <p:extLst>
      <p:ext uri="{BB962C8B-B14F-4D97-AF65-F5344CB8AC3E}">
        <p14:creationId xmlns:p14="http://schemas.microsoft.com/office/powerpoint/2010/main" val="3726067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D5251-BA4B-97CD-59BF-C5325FF7D929}"/>
              </a:ext>
            </a:extLst>
          </p:cNvPr>
          <p:cNvSpPr>
            <a:spLocks noGrp="1"/>
          </p:cNvSpPr>
          <p:nvPr>
            <p:ph type="title"/>
          </p:nvPr>
        </p:nvSpPr>
        <p:spPr>
          <a:xfrm>
            <a:off x="308890" y="463334"/>
            <a:ext cx="11548147" cy="633412"/>
          </a:xfrm>
        </p:spPr>
        <p:txBody>
          <a:bodyPr vert="horz">
            <a:noAutofit/>
          </a:bodyPr>
          <a:lstStyle/>
          <a:p>
            <a:r>
              <a:rPr kumimoji="1" lang="ja-JP" altLang="en-US" dirty="0"/>
              <a:t>ユースケース別の離発着地点の組み合わせ（ルート）数</a:t>
            </a:r>
          </a:p>
        </p:txBody>
      </p:sp>
      <p:sp>
        <p:nvSpPr>
          <p:cNvPr id="4" name="テキスト プレースホルダー 3">
            <a:extLst>
              <a:ext uri="{FF2B5EF4-FFF2-40B4-BE49-F238E27FC236}">
                <a16:creationId xmlns:a16="http://schemas.microsoft.com/office/drawing/2014/main" id="{D489A0E7-A3EF-6B63-7196-6FE3412E026F}"/>
              </a:ext>
            </a:extLst>
          </p:cNvPr>
          <p:cNvSpPr>
            <a:spLocks noGrp="1"/>
          </p:cNvSpPr>
          <p:nvPr>
            <p:ph type="body" sz="quarter" idx="13"/>
          </p:nvPr>
        </p:nvSpPr>
        <p:spPr>
          <a:ln w="19050"/>
        </p:spPr>
        <p:txBody>
          <a:bodyPr/>
          <a:lstStyle/>
          <a:p>
            <a:r>
              <a:rPr kumimoji="1" lang="ja-JP" altLang="en-US" dirty="0">
                <a:solidFill>
                  <a:schemeClr val="tx1"/>
                </a:solidFill>
              </a:rPr>
              <a:t>前段の離発着地点候補を、対象ユースケース（</a:t>
            </a:r>
            <a:r>
              <a:rPr kumimoji="1" lang="en-US" altLang="ja-JP" dirty="0">
                <a:solidFill>
                  <a:schemeClr val="tx1"/>
                </a:solidFill>
              </a:rPr>
              <a:t>A. </a:t>
            </a:r>
            <a:r>
              <a:rPr kumimoji="1" lang="ja-JP" altLang="en-US" dirty="0">
                <a:solidFill>
                  <a:schemeClr val="tx1"/>
                </a:solidFill>
              </a:rPr>
              <a:t>観光地・観光施設での遊覧サービス／</a:t>
            </a:r>
            <a:r>
              <a:rPr kumimoji="1" lang="en-US" altLang="ja-JP" dirty="0">
                <a:solidFill>
                  <a:schemeClr val="tx1"/>
                </a:solidFill>
              </a:rPr>
              <a:t>B. 2</a:t>
            </a:r>
            <a:r>
              <a:rPr kumimoji="1" lang="ja-JP" altLang="en-US" dirty="0">
                <a:solidFill>
                  <a:schemeClr val="tx1"/>
                </a:solidFill>
              </a:rPr>
              <a:t>次交通サービス／</a:t>
            </a:r>
            <a:br>
              <a:rPr kumimoji="1" lang="en-US" altLang="ja-JP" dirty="0">
                <a:solidFill>
                  <a:schemeClr val="tx1"/>
                </a:solidFill>
              </a:rPr>
            </a:br>
            <a:r>
              <a:rPr kumimoji="1" lang="en-US" altLang="ja-JP" dirty="0">
                <a:solidFill>
                  <a:schemeClr val="tx1"/>
                </a:solidFill>
              </a:rPr>
              <a:t>C. </a:t>
            </a:r>
            <a:r>
              <a:rPr kumimoji="1" lang="ja-JP" altLang="en-US" dirty="0">
                <a:solidFill>
                  <a:schemeClr val="tx1"/>
                </a:solidFill>
              </a:rPr>
              <a:t>観光地間移動サービス）別に総当たりで組み合わせた、</a:t>
            </a:r>
            <a:r>
              <a:rPr kumimoji="1" lang="en-US" altLang="ja-JP" dirty="0">
                <a:solidFill>
                  <a:schemeClr val="tx1"/>
                </a:solidFill>
              </a:rPr>
              <a:t>165</a:t>
            </a:r>
            <a:r>
              <a:rPr kumimoji="1" lang="ja-JP" altLang="en-US" dirty="0">
                <a:solidFill>
                  <a:schemeClr val="tx1"/>
                </a:solidFill>
              </a:rPr>
              <a:t>ルートを対象に評価を実施しました。</a:t>
            </a:r>
          </a:p>
        </p:txBody>
      </p:sp>
      <p:sp>
        <p:nvSpPr>
          <p:cNvPr id="3" name="正方形/長方形 2">
            <a:extLst>
              <a:ext uri="{FF2B5EF4-FFF2-40B4-BE49-F238E27FC236}">
                <a16:creationId xmlns:a16="http://schemas.microsoft.com/office/drawing/2014/main" id="{1F647A76-E73E-9E56-98A4-AB8CB717E75F}"/>
              </a:ext>
            </a:extLst>
          </p:cNvPr>
          <p:cNvSpPr/>
          <p:nvPr/>
        </p:nvSpPr>
        <p:spPr>
          <a:xfrm>
            <a:off x="1413931" y="3172382"/>
            <a:ext cx="2591999" cy="98830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grpSp>
        <p:nvGrpSpPr>
          <p:cNvPr id="106" name="グループ化 105">
            <a:extLst>
              <a:ext uri="{FF2B5EF4-FFF2-40B4-BE49-F238E27FC236}">
                <a16:creationId xmlns:a16="http://schemas.microsoft.com/office/drawing/2014/main" id="{729FFBDF-A569-3486-4965-A7274EC2EA16}"/>
              </a:ext>
            </a:extLst>
          </p:cNvPr>
          <p:cNvGrpSpPr/>
          <p:nvPr/>
        </p:nvGrpSpPr>
        <p:grpSpPr>
          <a:xfrm>
            <a:off x="4710361" y="3807824"/>
            <a:ext cx="409585" cy="196953"/>
            <a:chOff x="2494098" y="4356513"/>
            <a:chExt cx="409585" cy="196953"/>
          </a:xfrm>
          <a:solidFill>
            <a:schemeClr val="bg1">
              <a:lumMod val="85000"/>
            </a:schemeClr>
          </a:solidFill>
        </p:grpSpPr>
        <p:sp>
          <p:nvSpPr>
            <p:cNvPr id="107" name="楕円 106">
              <a:extLst>
                <a:ext uri="{FF2B5EF4-FFF2-40B4-BE49-F238E27FC236}">
                  <a16:creationId xmlns:a16="http://schemas.microsoft.com/office/drawing/2014/main" id="{30032EED-9611-4CBF-4644-F4FA2F2DAB93}"/>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108" name="楕円 107">
              <a:extLst>
                <a:ext uri="{FF2B5EF4-FFF2-40B4-BE49-F238E27FC236}">
                  <a16:creationId xmlns:a16="http://schemas.microsoft.com/office/drawing/2014/main" id="{04F31081-D9C5-104B-3540-D612D797E874}"/>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sp>
        <p:nvSpPr>
          <p:cNvPr id="112" name="円弧 111">
            <a:extLst>
              <a:ext uri="{FF2B5EF4-FFF2-40B4-BE49-F238E27FC236}">
                <a16:creationId xmlns:a16="http://schemas.microsoft.com/office/drawing/2014/main" id="{6D2DA872-50E2-ADD0-8ECF-F627026A509A}"/>
              </a:ext>
            </a:extLst>
          </p:cNvPr>
          <p:cNvSpPr>
            <a:spLocks noChangeAspect="1"/>
          </p:cNvSpPr>
          <p:nvPr/>
        </p:nvSpPr>
        <p:spPr>
          <a:xfrm rot="20425714">
            <a:off x="4907232" y="3354172"/>
            <a:ext cx="1003343" cy="1003343"/>
          </a:xfrm>
          <a:prstGeom prst="arc">
            <a:avLst>
              <a:gd name="adj1" fmla="val 12565800"/>
              <a:gd name="adj2" fmla="val 893245"/>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4" name="円弧 133">
            <a:extLst>
              <a:ext uri="{FF2B5EF4-FFF2-40B4-BE49-F238E27FC236}">
                <a16:creationId xmlns:a16="http://schemas.microsoft.com/office/drawing/2014/main" id="{3D82A436-84A5-BE75-9E8C-1BF64D100940}"/>
              </a:ext>
            </a:extLst>
          </p:cNvPr>
          <p:cNvSpPr>
            <a:spLocks noChangeAspect="1"/>
          </p:cNvSpPr>
          <p:nvPr/>
        </p:nvSpPr>
        <p:spPr>
          <a:xfrm rot="20425714">
            <a:off x="7511792" y="3343863"/>
            <a:ext cx="1003343" cy="1003343"/>
          </a:xfrm>
          <a:prstGeom prst="arc">
            <a:avLst>
              <a:gd name="adj1" fmla="val 12565800"/>
              <a:gd name="adj2" fmla="val 893245"/>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C53AED33-F053-E390-BC73-A0B1904B3C73}"/>
              </a:ext>
            </a:extLst>
          </p:cNvPr>
          <p:cNvGrpSpPr/>
          <p:nvPr/>
        </p:nvGrpSpPr>
        <p:grpSpPr>
          <a:xfrm>
            <a:off x="1854895" y="3796249"/>
            <a:ext cx="409585" cy="196953"/>
            <a:chOff x="2494098" y="4356513"/>
            <a:chExt cx="409585" cy="196953"/>
          </a:xfrm>
          <a:solidFill>
            <a:schemeClr val="bg1">
              <a:lumMod val="85000"/>
            </a:schemeClr>
          </a:solidFill>
        </p:grpSpPr>
        <p:sp>
          <p:nvSpPr>
            <p:cNvPr id="60" name="楕円 59">
              <a:extLst>
                <a:ext uri="{FF2B5EF4-FFF2-40B4-BE49-F238E27FC236}">
                  <a16:creationId xmlns:a16="http://schemas.microsoft.com/office/drawing/2014/main" id="{AB47A8BE-E1D4-3992-2BB7-83AD9898736A}"/>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61" name="楕円 60">
              <a:extLst>
                <a:ext uri="{FF2B5EF4-FFF2-40B4-BE49-F238E27FC236}">
                  <a16:creationId xmlns:a16="http://schemas.microsoft.com/office/drawing/2014/main" id="{475ACC7C-CB32-26AA-9575-C6423DDEAD64}"/>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68" name="グループ化 67">
            <a:extLst>
              <a:ext uri="{FF2B5EF4-FFF2-40B4-BE49-F238E27FC236}">
                <a16:creationId xmlns:a16="http://schemas.microsoft.com/office/drawing/2014/main" id="{2FDFEDC6-C94E-4C41-D077-046893474AC8}"/>
              </a:ext>
            </a:extLst>
          </p:cNvPr>
          <p:cNvGrpSpPr/>
          <p:nvPr/>
        </p:nvGrpSpPr>
        <p:grpSpPr>
          <a:xfrm>
            <a:off x="5717156" y="3807824"/>
            <a:ext cx="409585" cy="196953"/>
            <a:chOff x="2494098" y="4356513"/>
            <a:chExt cx="409585" cy="196953"/>
          </a:xfrm>
          <a:solidFill>
            <a:schemeClr val="bg1">
              <a:lumMod val="85000"/>
            </a:schemeClr>
          </a:solidFill>
        </p:grpSpPr>
        <p:sp>
          <p:nvSpPr>
            <p:cNvPr id="69" name="楕円 68">
              <a:extLst>
                <a:ext uri="{FF2B5EF4-FFF2-40B4-BE49-F238E27FC236}">
                  <a16:creationId xmlns:a16="http://schemas.microsoft.com/office/drawing/2014/main" id="{09963BD7-5205-965E-3CFE-DB88C147E3EF}"/>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70" name="楕円 69">
              <a:extLst>
                <a:ext uri="{FF2B5EF4-FFF2-40B4-BE49-F238E27FC236}">
                  <a16:creationId xmlns:a16="http://schemas.microsoft.com/office/drawing/2014/main" id="{F99E3CBC-996C-C2DA-0A4F-41EC2F4CE75A}"/>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71" name="グループ化 70">
            <a:extLst>
              <a:ext uri="{FF2B5EF4-FFF2-40B4-BE49-F238E27FC236}">
                <a16:creationId xmlns:a16="http://schemas.microsoft.com/office/drawing/2014/main" id="{56820DAE-0FD8-728E-D30A-3137ADE31987}"/>
              </a:ext>
            </a:extLst>
          </p:cNvPr>
          <p:cNvGrpSpPr/>
          <p:nvPr/>
        </p:nvGrpSpPr>
        <p:grpSpPr>
          <a:xfrm>
            <a:off x="7324031" y="3807825"/>
            <a:ext cx="409585" cy="196953"/>
            <a:chOff x="2494098" y="4356513"/>
            <a:chExt cx="409585" cy="196953"/>
          </a:xfrm>
          <a:solidFill>
            <a:schemeClr val="bg1">
              <a:lumMod val="85000"/>
            </a:schemeClr>
          </a:solidFill>
        </p:grpSpPr>
        <p:sp>
          <p:nvSpPr>
            <p:cNvPr id="72" name="楕円 71">
              <a:extLst>
                <a:ext uri="{FF2B5EF4-FFF2-40B4-BE49-F238E27FC236}">
                  <a16:creationId xmlns:a16="http://schemas.microsoft.com/office/drawing/2014/main" id="{6AC67C01-3313-FC41-8515-E371E0E1653D}"/>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73" name="楕円 72">
              <a:extLst>
                <a:ext uri="{FF2B5EF4-FFF2-40B4-BE49-F238E27FC236}">
                  <a16:creationId xmlns:a16="http://schemas.microsoft.com/office/drawing/2014/main" id="{C7D9C479-533D-7922-EF84-41EC7A1E66A3}"/>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74" name="グループ化 73">
            <a:extLst>
              <a:ext uri="{FF2B5EF4-FFF2-40B4-BE49-F238E27FC236}">
                <a16:creationId xmlns:a16="http://schemas.microsoft.com/office/drawing/2014/main" id="{FB76898B-57D7-945D-6AC3-EEC30CF65594}"/>
              </a:ext>
            </a:extLst>
          </p:cNvPr>
          <p:cNvGrpSpPr/>
          <p:nvPr/>
        </p:nvGrpSpPr>
        <p:grpSpPr>
          <a:xfrm>
            <a:off x="8356588" y="3807825"/>
            <a:ext cx="409585" cy="196953"/>
            <a:chOff x="2494098" y="4356513"/>
            <a:chExt cx="409585" cy="196953"/>
          </a:xfrm>
          <a:solidFill>
            <a:schemeClr val="bg1">
              <a:lumMod val="85000"/>
            </a:schemeClr>
          </a:solidFill>
        </p:grpSpPr>
        <p:sp>
          <p:nvSpPr>
            <p:cNvPr id="75" name="楕円 74">
              <a:extLst>
                <a:ext uri="{FF2B5EF4-FFF2-40B4-BE49-F238E27FC236}">
                  <a16:creationId xmlns:a16="http://schemas.microsoft.com/office/drawing/2014/main" id="{E3793983-E2BD-2B47-8623-2F58598AA492}"/>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77" name="楕円 76">
              <a:extLst>
                <a:ext uri="{FF2B5EF4-FFF2-40B4-BE49-F238E27FC236}">
                  <a16:creationId xmlns:a16="http://schemas.microsoft.com/office/drawing/2014/main" id="{16D050A5-0091-2D0C-D353-375CEC9F34EC}"/>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245" name="グループ化 244">
            <a:extLst>
              <a:ext uri="{FF2B5EF4-FFF2-40B4-BE49-F238E27FC236}">
                <a16:creationId xmlns:a16="http://schemas.microsoft.com/office/drawing/2014/main" id="{9C0E43AC-7046-9644-1637-953C078C8A25}"/>
              </a:ext>
            </a:extLst>
          </p:cNvPr>
          <p:cNvGrpSpPr/>
          <p:nvPr/>
        </p:nvGrpSpPr>
        <p:grpSpPr>
          <a:xfrm>
            <a:off x="8724898" y="3365726"/>
            <a:ext cx="287746" cy="606110"/>
            <a:chOff x="3540136" y="2569507"/>
            <a:chExt cx="169299" cy="409893"/>
          </a:xfrm>
          <a:solidFill>
            <a:srgbClr val="005D84"/>
          </a:solidFill>
        </p:grpSpPr>
        <p:sp>
          <p:nvSpPr>
            <p:cNvPr id="228" name="フリーフォーム: 図形 227">
              <a:extLst>
                <a:ext uri="{FF2B5EF4-FFF2-40B4-BE49-F238E27FC236}">
                  <a16:creationId xmlns:a16="http://schemas.microsoft.com/office/drawing/2014/main" id="{C616694C-EA23-F69A-D99E-236A61767F49}"/>
                </a:ext>
              </a:extLst>
            </p:cNvPr>
            <p:cNvSpPr/>
            <p:nvPr/>
          </p:nvSpPr>
          <p:spPr>
            <a:xfrm>
              <a:off x="3564376" y="2686427"/>
              <a:ext cx="44272" cy="45273"/>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9" name="フリーフォーム: 図形 228">
              <a:extLst>
                <a:ext uri="{FF2B5EF4-FFF2-40B4-BE49-F238E27FC236}">
                  <a16:creationId xmlns:a16="http://schemas.microsoft.com/office/drawing/2014/main" id="{4CDDBDC6-F8E6-D274-8771-0D65ED27F790}"/>
                </a:ext>
              </a:extLst>
            </p:cNvPr>
            <p:cNvSpPr/>
            <p:nvPr/>
          </p:nvSpPr>
          <p:spPr>
            <a:xfrm>
              <a:off x="3540136" y="2710546"/>
              <a:ext cx="79149" cy="1225"/>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0" name="フリーフォーム: 図形 229">
              <a:extLst>
                <a:ext uri="{FF2B5EF4-FFF2-40B4-BE49-F238E27FC236}">
                  <a16:creationId xmlns:a16="http://schemas.microsoft.com/office/drawing/2014/main" id="{E9208F25-8165-5CDF-36B7-642006D5D668}"/>
                </a:ext>
              </a:extLst>
            </p:cNvPr>
            <p:cNvSpPr/>
            <p:nvPr/>
          </p:nvSpPr>
          <p:spPr>
            <a:xfrm>
              <a:off x="3640923" y="2686427"/>
              <a:ext cx="44272" cy="45273"/>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1" name="フリーフォーム: 図形 230">
              <a:extLst>
                <a:ext uri="{FF2B5EF4-FFF2-40B4-BE49-F238E27FC236}">
                  <a16:creationId xmlns:a16="http://schemas.microsoft.com/office/drawing/2014/main" id="{173D1314-5C60-0D33-6361-8F15AD3BD725}"/>
                </a:ext>
              </a:extLst>
            </p:cNvPr>
            <p:cNvSpPr/>
            <p:nvPr/>
          </p:nvSpPr>
          <p:spPr>
            <a:xfrm>
              <a:off x="3630286" y="2707580"/>
              <a:ext cx="79149" cy="1225"/>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2" name="フリーフォーム: 図形 231">
              <a:extLst>
                <a:ext uri="{FF2B5EF4-FFF2-40B4-BE49-F238E27FC236}">
                  <a16:creationId xmlns:a16="http://schemas.microsoft.com/office/drawing/2014/main" id="{4877D1C8-8DA5-62E9-92DA-FBAF21442A27}"/>
                </a:ext>
              </a:extLst>
            </p:cNvPr>
            <p:cNvSpPr/>
            <p:nvPr/>
          </p:nvSpPr>
          <p:spPr>
            <a:xfrm>
              <a:off x="3575808" y="2606666"/>
              <a:ext cx="97955" cy="19670"/>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3" name="フリーフォーム: 図形 232">
              <a:extLst>
                <a:ext uri="{FF2B5EF4-FFF2-40B4-BE49-F238E27FC236}">
                  <a16:creationId xmlns:a16="http://schemas.microsoft.com/office/drawing/2014/main" id="{BE52F0C9-D678-9113-1E0E-6C3DE52DA432}"/>
                </a:ext>
              </a:extLst>
            </p:cNvPr>
            <p:cNvSpPr/>
            <p:nvPr/>
          </p:nvSpPr>
          <p:spPr>
            <a:xfrm>
              <a:off x="3604051" y="2606666"/>
              <a:ext cx="41469" cy="19670"/>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4" name="フリーフォーム: 図形 233">
              <a:extLst>
                <a:ext uri="{FF2B5EF4-FFF2-40B4-BE49-F238E27FC236}">
                  <a16:creationId xmlns:a16="http://schemas.microsoft.com/office/drawing/2014/main" id="{4C18F084-8218-F2A8-2FF3-08133A2C614F}"/>
                </a:ext>
              </a:extLst>
            </p:cNvPr>
            <p:cNvSpPr/>
            <p:nvPr/>
          </p:nvSpPr>
          <p:spPr>
            <a:xfrm>
              <a:off x="3588723" y="2626337"/>
              <a:ext cx="72125" cy="19670"/>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5" name="フリーフォーム: 図形 234">
              <a:extLst>
                <a:ext uri="{FF2B5EF4-FFF2-40B4-BE49-F238E27FC236}">
                  <a16:creationId xmlns:a16="http://schemas.microsoft.com/office/drawing/2014/main" id="{B5D22136-C2FD-027F-32AA-49DF0E46216E}"/>
                </a:ext>
              </a:extLst>
            </p:cNvPr>
            <p:cNvSpPr/>
            <p:nvPr/>
          </p:nvSpPr>
          <p:spPr>
            <a:xfrm>
              <a:off x="3609525" y="2626337"/>
              <a:ext cx="30535" cy="19670"/>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6" name="フリーフォーム: 図形 235">
              <a:extLst>
                <a:ext uri="{FF2B5EF4-FFF2-40B4-BE49-F238E27FC236}">
                  <a16:creationId xmlns:a16="http://schemas.microsoft.com/office/drawing/2014/main" id="{0247AAF5-E402-E1D4-E922-0EBD619E9B28}"/>
                </a:ext>
              </a:extLst>
            </p:cNvPr>
            <p:cNvSpPr/>
            <p:nvPr/>
          </p:nvSpPr>
          <p:spPr>
            <a:xfrm>
              <a:off x="3596542" y="2646007"/>
              <a:ext cx="56487" cy="9829"/>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7" name="フリーフォーム: 図形 236">
              <a:extLst>
                <a:ext uri="{FF2B5EF4-FFF2-40B4-BE49-F238E27FC236}">
                  <a16:creationId xmlns:a16="http://schemas.microsoft.com/office/drawing/2014/main" id="{29FB6A47-6C2B-C014-078A-E2332686F2CA}"/>
                </a:ext>
              </a:extLst>
            </p:cNvPr>
            <p:cNvSpPr/>
            <p:nvPr/>
          </p:nvSpPr>
          <p:spPr>
            <a:xfrm>
              <a:off x="3612828" y="2646007"/>
              <a:ext cx="23915" cy="9829"/>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8" name="フリーフォーム: 図形 237">
              <a:extLst>
                <a:ext uri="{FF2B5EF4-FFF2-40B4-BE49-F238E27FC236}">
                  <a16:creationId xmlns:a16="http://schemas.microsoft.com/office/drawing/2014/main" id="{D4BD49EC-B5EA-D929-E4C4-ED9084DF62AE}"/>
                </a:ext>
              </a:extLst>
            </p:cNvPr>
            <p:cNvSpPr/>
            <p:nvPr/>
          </p:nvSpPr>
          <p:spPr>
            <a:xfrm>
              <a:off x="3601679" y="2655836"/>
              <a:ext cx="46214" cy="26227"/>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9" name="フリーフォーム: 図形 238">
              <a:extLst>
                <a:ext uri="{FF2B5EF4-FFF2-40B4-BE49-F238E27FC236}">
                  <a16:creationId xmlns:a16="http://schemas.microsoft.com/office/drawing/2014/main" id="{0479597F-05CC-1DAF-0AFE-6360645AFA2B}"/>
                </a:ext>
              </a:extLst>
            </p:cNvPr>
            <p:cNvSpPr/>
            <p:nvPr/>
          </p:nvSpPr>
          <p:spPr>
            <a:xfrm>
              <a:off x="3614715" y="2655836"/>
              <a:ext cx="20141" cy="26227"/>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0" name="フリーフォーム: 図形 239">
              <a:extLst>
                <a:ext uri="{FF2B5EF4-FFF2-40B4-BE49-F238E27FC236}">
                  <a16:creationId xmlns:a16="http://schemas.microsoft.com/office/drawing/2014/main" id="{E6E7E15B-1D0C-92C1-E8D6-C83E19E29B6F}"/>
                </a:ext>
              </a:extLst>
            </p:cNvPr>
            <p:cNvSpPr/>
            <p:nvPr/>
          </p:nvSpPr>
          <p:spPr>
            <a:xfrm>
              <a:off x="3606788" y="2582081"/>
              <a:ext cx="35995" cy="2458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1" name="フリーフォーム: 図形 240">
              <a:extLst>
                <a:ext uri="{FF2B5EF4-FFF2-40B4-BE49-F238E27FC236}">
                  <a16:creationId xmlns:a16="http://schemas.microsoft.com/office/drawing/2014/main" id="{0B8CA403-824E-FDD9-C5A5-0DDCD0DD6985}"/>
                </a:ext>
              </a:extLst>
            </p:cNvPr>
            <p:cNvSpPr/>
            <p:nvPr/>
          </p:nvSpPr>
          <p:spPr>
            <a:xfrm>
              <a:off x="3607152" y="2569507"/>
              <a:ext cx="35267" cy="12574"/>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2" name="フリーフォーム: 図形 241">
              <a:extLst>
                <a:ext uri="{FF2B5EF4-FFF2-40B4-BE49-F238E27FC236}">
                  <a16:creationId xmlns:a16="http://schemas.microsoft.com/office/drawing/2014/main" id="{60261A82-337C-EDB0-82E9-819AA66B0B6E}"/>
                </a:ext>
              </a:extLst>
            </p:cNvPr>
            <p:cNvSpPr/>
            <p:nvPr/>
          </p:nvSpPr>
          <p:spPr>
            <a:xfrm>
              <a:off x="3571615" y="2682064"/>
              <a:ext cx="106327" cy="264430"/>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dirty="0">
                <a:latin typeface="+mn-lt"/>
              </a:endParaRPr>
            </a:p>
          </p:txBody>
        </p:sp>
        <p:sp>
          <p:nvSpPr>
            <p:cNvPr id="243" name="フリーフォーム: 図形 242">
              <a:extLst>
                <a:ext uri="{FF2B5EF4-FFF2-40B4-BE49-F238E27FC236}">
                  <a16:creationId xmlns:a16="http://schemas.microsoft.com/office/drawing/2014/main" id="{D9D04006-B436-9448-8CA3-EB307EBDCE3B}"/>
                </a:ext>
              </a:extLst>
            </p:cNvPr>
            <p:cNvSpPr/>
            <p:nvPr/>
          </p:nvSpPr>
          <p:spPr>
            <a:xfrm>
              <a:off x="3604847" y="2682064"/>
              <a:ext cx="39878" cy="264430"/>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4" name="フリーフォーム: 図形 243">
              <a:extLst>
                <a:ext uri="{FF2B5EF4-FFF2-40B4-BE49-F238E27FC236}">
                  <a16:creationId xmlns:a16="http://schemas.microsoft.com/office/drawing/2014/main" id="{BA183583-3221-B90C-0E09-3F7C2AB5FFED}"/>
                </a:ext>
              </a:extLst>
            </p:cNvPr>
            <p:cNvSpPr/>
            <p:nvPr/>
          </p:nvSpPr>
          <p:spPr>
            <a:xfrm>
              <a:off x="3558983" y="2943221"/>
              <a:ext cx="131618" cy="36179"/>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pic>
        <p:nvPicPr>
          <p:cNvPr id="310" name="図 309">
            <a:extLst>
              <a:ext uri="{FF2B5EF4-FFF2-40B4-BE49-F238E27FC236}">
                <a16:creationId xmlns:a16="http://schemas.microsoft.com/office/drawing/2014/main" id="{28079A32-E3BE-590E-8617-4FF2133D8C61}"/>
              </a:ext>
            </a:extLst>
          </p:cNvPr>
          <p:cNvPicPr>
            <a:picLocks noChangeAspect="1"/>
          </p:cNvPicPr>
          <p:nvPr/>
        </p:nvPicPr>
        <p:blipFill>
          <a:blip r:embed="rId2"/>
          <a:stretch>
            <a:fillRect/>
          </a:stretch>
        </p:blipFill>
        <p:spPr>
          <a:xfrm>
            <a:off x="4207004" y="3616099"/>
            <a:ext cx="555307" cy="395446"/>
          </a:xfrm>
          <a:prstGeom prst="rect">
            <a:avLst/>
          </a:prstGeom>
        </p:spPr>
      </p:pic>
      <p:pic>
        <p:nvPicPr>
          <p:cNvPr id="318" name="図 317">
            <a:extLst>
              <a:ext uri="{FF2B5EF4-FFF2-40B4-BE49-F238E27FC236}">
                <a16:creationId xmlns:a16="http://schemas.microsoft.com/office/drawing/2014/main" id="{B133A9D1-530E-57F3-0317-EA9C594F8F6C}"/>
              </a:ext>
            </a:extLst>
          </p:cNvPr>
          <p:cNvPicPr>
            <a:picLocks noChangeAspect="1"/>
          </p:cNvPicPr>
          <p:nvPr/>
        </p:nvPicPr>
        <p:blipFill>
          <a:blip r:embed="rId3"/>
          <a:stretch>
            <a:fillRect/>
          </a:stretch>
        </p:blipFill>
        <p:spPr>
          <a:xfrm>
            <a:off x="4143650" y="3384318"/>
            <a:ext cx="495819" cy="168392"/>
          </a:xfrm>
          <a:prstGeom prst="rect">
            <a:avLst/>
          </a:prstGeom>
        </p:spPr>
      </p:pic>
      <p:grpSp>
        <p:nvGrpSpPr>
          <p:cNvPr id="35" name="グループ化 34">
            <a:extLst>
              <a:ext uri="{FF2B5EF4-FFF2-40B4-BE49-F238E27FC236}">
                <a16:creationId xmlns:a16="http://schemas.microsoft.com/office/drawing/2014/main" id="{B7AD715B-5A9D-8A42-4AAA-8FF1462D89F1}"/>
              </a:ext>
            </a:extLst>
          </p:cNvPr>
          <p:cNvGrpSpPr/>
          <p:nvPr/>
        </p:nvGrpSpPr>
        <p:grpSpPr>
          <a:xfrm>
            <a:off x="6882769" y="3519566"/>
            <a:ext cx="463154" cy="455576"/>
            <a:chOff x="6882770" y="4062462"/>
            <a:chExt cx="463154" cy="455576"/>
          </a:xfrm>
        </p:grpSpPr>
        <p:sp>
          <p:nvSpPr>
            <p:cNvPr id="325" name="フリーフォーム: 図形 324">
              <a:extLst>
                <a:ext uri="{FF2B5EF4-FFF2-40B4-BE49-F238E27FC236}">
                  <a16:creationId xmlns:a16="http://schemas.microsoft.com/office/drawing/2014/main" id="{9A4FD9FB-6A27-AF6A-2613-4BC761BF8187}"/>
                </a:ext>
              </a:extLst>
            </p:cNvPr>
            <p:cNvSpPr/>
            <p:nvPr/>
          </p:nvSpPr>
          <p:spPr>
            <a:xfrm>
              <a:off x="7063363" y="4126617"/>
              <a:ext cx="101967" cy="19567"/>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6" name="フリーフォーム: 図形 325">
              <a:extLst>
                <a:ext uri="{FF2B5EF4-FFF2-40B4-BE49-F238E27FC236}">
                  <a16:creationId xmlns:a16="http://schemas.microsoft.com/office/drawing/2014/main" id="{637CA24D-0C0F-8122-8B3A-B83469725412}"/>
                </a:ext>
              </a:extLst>
            </p:cNvPr>
            <p:cNvSpPr/>
            <p:nvPr/>
          </p:nvSpPr>
          <p:spPr>
            <a:xfrm>
              <a:off x="7037326" y="4075512"/>
              <a:ext cx="154026" cy="5110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7" name="フリーフォーム: 図形 326">
              <a:extLst>
                <a:ext uri="{FF2B5EF4-FFF2-40B4-BE49-F238E27FC236}">
                  <a16:creationId xmlns:a16="http://schemas.microsoft.com/office/drawing/2014/main" id="{5316386A-53C1-79CE-2C6C-22A2A4CD5793}"/>
                </a:ext>
              </a:extLst>
            </p:cNvPr>
            <p:cNvSpPr/>
            <p:nvPr/>
          </p:nvSpPr>
          <p:spPr>
            <a:xfrm>
              <a:off x="7059029" y="4062462"/>
              <a:ext cx="1515" cy="13050"/>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8" name="フリーフォーム: 図形 327">
              <a:extLst>
                <a:ext uri="{FF2B5EF4-FFF2-40B4-BE49-F238E27FC236}">
                  <a16:creationId xmlns:a16="http://schemas.microsoft.com/office/drawing/2014/main" id="{FE4F7D22-23F9-DE39-3E76-A7D08E88A7F0}"/>
                </a:ext>
              </a:extLst>
            </p:cNvPr>
            <p:cNvSpPr/>
            <p:nvPr/>
          </p:nvSpPr>
          <p:spPr>
            <a:xfrm>
              <a:off x="7169665" y="4062462"/>
              <a:ext cx="1515" cy="13050"/>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9" name="フリーフォーム: 図形 328">
              <a:extLst>
                <a:ext uri="{FF2B5EF4-FFF2-40B4-BE49-F238E27FC236}">
                  <a16:creationId xmlns:a16="http://schemas.microsoft.com/office/drawing/2014/main" id="{D3158231-34E7-1918-BE78-61F882CD8A03}"/>
                </a:ext>
              </a:extLst>
            </p:cNvPr>
            <p:cNvSpPr/>
            <p:nvPr/>
          </p:nvSpPr>
          <p:spPr>
            <a:xfrm>
              <a:off x="7055771" y="4146185"/>
              <a:ext cx="117153" cy="17395"/>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0" name="フリーフォーム: 図形 329">
              <a:extLst>
                <a:ext uri="{FF2B5EF4-FFF2-40B4-BE49-F238E27FC236}">
                  <a16:creationId xmlns:a16="http://schemas.microsoft.com/office/drawing/2014/main" id="{54D41EFE-6D40-C081-AFFE-F4AFA5CEE5C6}"/>
                </a:ext>
              </a:extLst>
            </p:cNvPr>
            <p:cNvSpPr/>
            <p:nvPr/>
          </p:nvSpPr>
          <p:spPr>
            <a:xfrm>
              <a:off x="6953804" y="4163580"/>
              <a:ext cx="321071" cy="67422"/>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1" name="フリーフォーム: 図形 330">
              <a:extLst>
                <a:ext uri="{FF2B5EF4-FFF2-40B4-BE49-F238E27FC236}">
                  <a16:creationId xmlns:a16="http://schemas.microsoft.com/office/drawing/2014/main" id="{1DC5832A-7200-BF60-A1BB-6F37245474DC}"/>
                </a:ext>
              </a:extLst>
            </p:cNvPr>
            <p:cNvSpPr/>
            <p:nvPr/>
          </p:nvSpPr>
          <p:spPr>
            <a:xfrm>
              <a:off x="7028657" y="4163580"/>
              <a:ext cx="171379" cy="15192"/>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2" name="フリーフォーム: 図形 331">
              <a:extLst>
                <a:ext uri="{FF2B5EF4-FFF2-40B4-BE49-F238E27FC236}">
                  <a16:creationId xmlns:a16="http://schemas.microsoft.com/office/drawing/2014/main" id="{5562FD4A-5B9E-C1E8-A5E6-60641012A687}"/>
                </a:ext>
              </a:extLst>
            </p:cNvPr>
            <p:cNvSpPr/>
            <p:nvPr/>
          </p:nvSpPr>
          <p:spPr>
            <a:xfrm>
              <a:off x="7048178" y="4178771"/>
              <a:ext cx="132339" cy="26130"/>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3" name="フリーフォーム: 図形 332">
              <a:extLst>
                <a:ext uri="{FF2B5EF4-FFF2-40B4-BE49-F238E27FC236}">
                  <a16:creationId xmlns:a16="http://schemas.microsoft.com/office/drawing/2014/main" id="{B2707636-6DD6-0392-2FF9-0B559BC76AE9}"/>
                </a:ext>
              </a:extLst>
            </p:cNvPr>
            <p:cNvSpPr/>
            <p:nvPr/>
          </p:nvSpPr>
          <p:spPr>
            <a:xfrm>
              <a:off x="6988526" y="4231002"/>
              <a:ext cx="251658" cy="30445"/>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4" name="フリーフォーム: 図形 333">
              <a:extLst>
                <a:ext uri="{FF2B5EF4-FFF2-40B4-BE49-F238E27FC236}">
                  <a16:creationId xmlns:a16="http://schemas.microsoft.com/office/drawing/2014/main" id="{344A5F4F-BF94-7FE6-C1BC-7FFBE338E3FB}"/>
                </a:ext>
              </a:extLst>
            </p:cNvPr>
            <p:cNvSpPr/>
            <p:nvPr/>
          </p:nvSpPr>
          <p:spPr>
            <a:xfrm>
              <a:off x="6884391" y="4297314"/>
              <a:ext cx="459911" cy="78299"/>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5" name="フリーフォーム: 図形 334">
              <a:extLst>
                <a:ext uri="{FF2B5EF4-FFF2-40B4-BE49-F238E27FC236}">
                  <a16:creationId xmlns:a16="http://schemas.microsoft.com/office/drawing/2014/main" id="{86CF6FBD-5D65-3411-7B7B-A52DDD471259}"/>
                </a:ext>
              </a:extLst>
            </p:cNvPr>
            <p:cNvSpPr/>
            <p:nvPr/>
          </p:nvSpPr>
          <p:spPr>
            <a:xfrm>
              <a:off x="6922356" y="4261446"/>
              <a:ext cx="383982" cy="35868"/>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6" name="フリーフォーム: 図形 335">
              <a:extLst>
                <a:ext uri="{FF2B5EF4-FFF2-40B4-BE49-F238E27FC236}">
                  <a16:creationId xmlns:a16="http://schemas.microsoft.com/office/drawing/2014/main" id="{857CF080-7A9C-CF34-1733-51FEF2EAFF05}"/>
                </a:ext>
              </a:extLst>
            </p:cNvPr>
            <p:cNvSpPr/>
            <p:nvPr/>
          </p:nvSpPr>
          <p:spPr>
            <a:xfrm>
              <a:off x="6951091" y="4297314"/>
              <a:ext cx="326497" cy="41322"/>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7" name="フリーフォーム: 図形 336">
              <a:extLst>
                <a:ext uri="{FF2B5EF4-FFF2-40B4-BE49-F238E27FC236}">
                  <a16:creationId xmlns:a16="http://schemas.microsoft.com/office/drawing/2014/main" id="{26DD5AA0-F74C-EF30-B601-AE6162B6AB8A}"/>
                </a:ext>
              </a:extLst>
            </p:cNvPr>
            <p:cNvSpPr/>
            <p:nvPr/>
          </p:nvSpPr>
          <p:spPr>
            <a:xfrm>
              <a:off x="6920719" y="4375614"/>
              <a:ext cx="387240" cy="55450"/>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8" name="フリーフォーム: 図形 337">
              <a:extLst>
                <a:ext uri="{FF2B5EF4-FFF2-40B4-BE49-F238E27FC236}">
                  <a16:creationId xmlns:a16="http://schemas.microsoft.com/office/drawing/2014/main" id="{E239905E-ADA1-9C1A-76C3-0C8FAD122B51}"/>
                </a:ext>
              </a:extLst>
            </p:cNvPr>
            <p:cNvSpPr/>
            <p:nvPr/>
          </p:nvSpPr>
          <p:spPr>
            <a:xfrm>
              <a:off x="6882770" y="4431064"/>
              <a:ext cx="463154" cy="86974"/>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9" name="フリーフォーム: 図形 338">
              <a:extLst>
                <a:ext uri="{FF2B5EF4-FFF2-40B4-BE49-F238E27FC236}">
                  <a16:creationId xmlns:a16="http://schemas.microsoft.com/office/drawing/2014/main" id="{B66C419E-D5FE-6B4C-83FE-A0C73971132A}"/>
                </a:ext>
              </a:extLst>
            </p:cNvPr>
            <p:cNvSpPr/>
            <p:nvPr/>
          </p:nvSpPr>
          <p:spPr>
            <a:xfrm>
              <a:off x="6987434"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0" name="フリーフォーム: 図形 339">
              <a:extLst>
                <a:ext uri="{FF2B5EF4-FFF2-40B4-BE49-F238E27FC236}">
                  <a16:creationId xmlns:a16="http://schemas.microsoft.com/office/drawing/2014/main" id="{7DC9A5F1-697E-EDE3-3D93-57A26E031DA7}"/>
                </a:ext>
              </a:extLst>
            </p:cNvPr>
            <p:cNvSpPr/>
            <p:nvPr/>
          </p:nvSpPr>
          <p:spPr>
            <a:xfrm>
              <a:off x="7096448"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1" name="フリーフォーム: 図形 340">
              <a:extLst>
                <a:ext uri="{FF2B5EF4-FFF2-40B4-BE49-F238E27FC236}">
                  <a16:creationId xmlns:a16="http://schemas.microsoft.com/office/drawing/2014/main" id="{F9720F77-A91E-8F8E-5DC5-46E0F5719AD2}"/>
                </a:ext>
              </a:extLst>
            </p:cNvPr>
            <p:cNvSpPr/>
            <p:nvPr/>
          </p:nvSpPr>
          <p:spPr>
            <a:xfrm>
              <a:off x="7205462"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2" name="フリーフォーム: 図形 341">
              <a:extLst>
                <a:ext uri="{FF2B5EF4-FFF2-40B4-BE49-F238E27FC236}">
                  <a16:creationId xmlns:a16="http://schemas.microsoft.com/office/drawing/2014/main" id="{AE216731-2525-800E-434A-4C4643AB4019}"/>
                </a:ext>
              </a:extLst>
            </p:cNvPr>
            <p:cNvSpPr/>
            <p:nvPr/>
          </p:nvSpPr>
          <p:spPr>
            <a:xfrm>
              <a:off x="7082111" y="4138589"/>
              <a:ext cx="64472" cy="32587"/>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3" name="フリーフォーム: 図形 342">
              <a:extLst>
                <a:ext uri="{FF2B5EF4-FFF2-40B4-BE49-F238E27FC236}">
                  <a16:creationId xmlns:a16="http://schemas.microsoft.com/office/drawing/2014/main" id="{43DE2365-B9E3-A268-27E0-A743B4AD90C5}"/>
                </a:ext>
              </a:extLst>
            </p:cNvPr>
            <p:cNvSpPr/>
            <p:nvPr/>
          </p:nvSpPr>
          <p:spPr>
            <a:xfrm>
              <a:off x="7053361" y="4219774"/>
              <a:ext cx="121972" cy="61649"/>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4" name="フリーフォーム: 図形 343">
              <a:extLst>
                <a:ext uri="{FF2B5EF4-FFF2-40B4-BE49-F238E27FC236}">
                  <a16:creationId xmlns:a16="http://schemas.microsoft.com/office/drawing/2014/main" id="{9CF69EF4-E88F-F10E-0BE0-69CAFEC2D70C}"/>
                </a:ext>
              </a:extLst>
            </p:cNvPr>
            <p:cNvSpPr/>
            <p:nvPr/>
          </p:nvSpPr>
          <p:spPr>
            <a:xfrm>
              <a:off x="7077064" y="4243732"/>
              <a:ext cx="74550" cy="37691"/>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5" name="フリーフォーム: 図形 344">
              <a:extLst>
                <a:ext uri="{FF2B5EF4-FFF2-40B4-BE49-F238E27FC236}">
                  <a16:creationId xmlns:a16="http://schemas.microsoft.com/office/drawing/2014/main" id="{F6E3595D-092A-F113-EFDC-D9E41FC58C1F}"/>
                </a:ext>
              </a:extLst>
            </p:cNvPr>
            <p:cNvSpPr/>
            <p:nvPr/>
          </p:nvSpPr>
          <p:spPr>
            <a:xfrm>
              <a:off x="6962458" y="4304440"/>
              <a:ext cx="121957" cy="61649"/>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6" name="フリーフォーム: 図形 345">
              <a:extLst>
                <a:ext uri="{FF2B5EF4-FFF2-40B4-BE49-F238E27FC236}">
                  <a16:creationId xmlns:a16="http://schemas.microsoft.com/office/drawing/2014/main" id="{D6831575-CF5E-37E7-AA6B-1F38A16B3E5E}"/>
                </a:ext>
              </a:extLst>
            </p:cNvPr>
            <p:cNvSpPr/>
            <p:nvPr/>
          </p:nvSpPr>
          <p:spPr>
            <a:xfrm>
              <a:off x="6986161" y="4328397"/>
              <a:ext cx="74550" cy="37691"/>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7" name="フリーフォーム: 図形 346">
              <a:extLst>
                <a:ext uri="{FF2B5EF4-FFF2-40B4-BE49-F238E27FC236}">
                  <a16:creationId xmlns:a16="http://schemas.microsoft.com/office/drawing/2014/main" id="{A650D757-D017-2A81-425F-0591DFE62D52}"/>
                </a:ext>
              </a:extLst>
            </p:cNvPr>
            <p:cNvSpPr/>
            <p:nvPr/>
          </p:nvSpPr>
          <p:spPr>
            <a:xfrm>
              <a:off x="7144279" y="4301781"/>
              <a:ext cx="121957" cy="61649"/>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8" name="フリーフォーム: 図形 347">
              <a:extLst>
                <a:ext uri="{FF2B5EF4-FFF2-40B4-BE49-F238E27FC236}">
                  <a16:creationId xmlns:a16="http://schemas.microsoft.com/office/drawing/2014/main" id="{518D736A-F6B2-19F1-52DE-81BD075BD9EE}"/>
                </a:ext>
              </a:extLst>
            </p:cNvPr>
            <p:cNvSpPr/>
            <p:nvPr/>
          </p:nvSpPr>
          <p:spPr>
            <a:xfrm>
              <a:off x="7167982" y="4325754"/>
              <a:ext cx="74550" cy="37676"/>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9" name="フリーフォーム: 図形 348">
              <a:extLst>
                <a:ext uri="{FF2B5EF4-FFF2-40B4-BE49-F238E27FC236}">
                  <a16:creationId xmlns:a16="http://schemas.microsoft.com/office/drawing/2014/main" id="{B7B340DE-2178-0257-5614-C03848FD00A3}"/>
                </a:ext>
              </a:extLst>
            </p:cNvPr>
            <p:cNvSpPr/>
            <p:nvPr/>
          </p:nvSpPr>
          <p:spPr>
            <a:xfrm>
              <a:off x="7069926"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0" name="フリーフォーム: 図形 349">
              <a:extLst>
                <a:ext uri="{FF2B5EF4-FFF2-40B4-BE49-F238E27FC236}">
                  <a16:creationId xmlns:a16="http://schemas.microsoft.com/office/drawing/2014/main" id="{800393CD-4066-F6E3-DF5E-E941179A4B20}"/>
                </a:ext>
              </a:extLst>
            </p:cNvPr>
            <p:cNvSpPr/>
            <p:nvPr/>
          </p:nvSpPr>
          <p:spPr>
            <a:xfrm>
              <a:off x="7114347"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1" name="フリーフォーム: 図形 350">
              <a:extLst>
                <a:ext uri="{FF2B5EF4-FFF2-40B4-BE49-F238E27FC236}">
                  <a16:creationId xmlns:a16="http://schemas.microsoft.com/office/drawing/2014/main" id="{FB22753B-B4CD-308E-3324-662E9A40CD38}"/>
                </a:ext>
              </a:extLst>
            </p:cNvPr>
            <p:cNvSpPr/>
            <p:nvPr/>
          </p:nvSpPr>
          <p:spPr>
            <a:xfrm>
              <a:off x="7158768"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2" name="フリーフォーム: 図形 351">
              <a:extLst>
                <a:ext uri="{FF2B5EF4-FFF2-40B4-BE49-F238E27FC236}">
                  <a16:creationId xmlns:a16="http://schemas.microsoft.com/office/drawing/2014/main" id="{43B103BC-C9A4-0772-0AB7-98FEE067B15F}"/>
                </a:ext>
              </a:extLst>
            </p:cNvPr>
            <p:cNvSpPr/>
            <p:nvPr/>
          </p:nvSpPr>
          <p:spPr>
            <a:xfrm>
              <a:off x="7001332"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3" name="フリーフォーム: 図形 352">
              <a:extLst>
                <a:ext uri="{FF2B5EF4-FFF2-40B4-BE49-F238E27FC236}">
                  <a16:creationId xmlns:a16="http://schemas.microsoft.com/office/drawing/2014/main" id="{3712838C-22F2-C951-9761-4F962E346C6B}"/>
                </a:ext>
              </a:extLst>
            </p:cNvPr>
            <p:cNvSpPr/>
            <p:nvPr/>
          </p:nvSpPr>
          <p:spPr>
            <a:xfrm>
              <a:off x="7019231"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4" name="フリーフォーム: 図形 353">
              <a:extLst>
                <a:ext uri="{FF2B5EF4-FFF2-40B4-BE49-F238E27FC236}">
                  <a16:creationId xmlns:a16="http://schemas.microsoft.com/office/drawing/2014/main" id="{8FBB9293-2265-E68A-F2FF-07F8B594B0FA}"/>
                </a:ext>
              </a:extLst>
            </p:cNvPr>
            <p:cNvSpPr/>
            <p:nvPr/>
          </p:nvSpPr>
          <p:spPr>
            <a:xfrm>
              <a:off x="7046071"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5" name="フリーフォーム: 図形 354">
              <a:extLst>
                <a:ext uri="{FF2B5EF4-FFF2-40B4-BE49-F238E27FC236}">
                  <a16:creationId xmlns:a16="http://schemas.microsoft.com/office/drawing/2014/main" id="{99F4E38C-2F81-7145-3CB8-294FC74C92A6}"/>
                </a:ext>
              </a:extLst>
            </p:cNvPr>
            <p:cNvSpPr/>
            <p:nvPr/>
          </p:nvSpPr>
          <p:spPr>
            <a:xfrm>
              <a:off x="7063970"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6" name="フリーフォーム: 図形 355">
              <a:extLst>
                <a:ext uri="{FF2B5EF4-FFF2-40B4-BE49-F238E27FC236}">
                  <a16:creationId xmlns:a16="http://schemas.microsoft.com/office/drawing/2014/main" id="{E1EAA982-0B62-D8E0-680D-9A1766C4E26A}"/>
                </a:ext>
              </a:extLst>
            </p:cNvPr>
            <p:cNvSpPr/>
            <p:nvPr/>
          </p:nvSpPr>
          <p:spPr>
            <a:xfrm>
              <a:off x="7164709"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7" name="フリーフォーム: 図形 356">
              <a:extLst>
                <a:ext uri="{FF2B5EF4-FFF2-40B4-BE49-F238E27FC236}">
                  <a16:creationId xmlns:a16="http://schemas.microsoft.com/office/drawing/2014/main" id="{AF99E41A-61A0-3C03-1289-69DA43617576}"/>
                </a:ext>
              </a:extLst>
            </p:cNvPr>
            <p:cNvSpPr/>
            <p:nvPr/>
          </p:nvSpPr>
          <p:spPr>
            <a:xfrm>
              <a:off x="7182608"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8" name="フリーフォーム: 図形 357">
              <a:extLst>
                <a:ext uri="{FF2B5EF4-FFF2-40B4-BE49-F238E27FC236}">
                  <a16:creationId xmlns:a16="http://schemas.microsoft.com/office/drawing/2014/main" id="{55387D7E-7F8C-760A-D02E-A37A64C8E862}"/>
                </a:ext>
              </a:extLst>
            </p:cNvPr>
            <p:cNvSpPr/>
            <p:nvPr/>
          </p:nvSpPr>
          <p:spPr>
            <a:xfrm>
              <a:off x="7209463"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9" name="フリーフォーム: 図形 358">
              <a:extLst>
                <a:ext uri="{FF2B5EF4-FFF2-40B4-BE49-F238E27FC236}">
                  <a16:creationId xmlns:a16="http://schemas.microsoft.com/office/drawing/2014/main" id="{E880001E-78A6-A559-D7FD-AD09DADAD2E7}"/>
                </a:ext>
              </a:extLst>
            </p:cNvPr>
            <p:cNvSpPr/>
            <p:nvPr/>
          </p:nvSpPr>
          <p:spPr>
            <a:xfrm>
              <a:off x="7227362"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0" name="フリーフォーム: 図形 359">
              <a:extLst>
                <a:ext uri="{FF2B5EF4-FFF2-40B4-BE49-F238E27FC236}">
                  <a16:creationId xmlns:a16="http://schemas.microsoft.com/office/drawing/2014/main" id="{D69B37F8-BD23-D4BD-3071-60FFBE25FE9D}"/>
                </a:ext>
              </a:extLst>
            </p:cNvPr>
            <p:cNvSpPr/>
            <p:nvPr/>
          </p:nvSpPr>
          <p:spPr>
            <a:xfrm>
              <a:off x="7106542"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1" name="フリーフォーム: 図形 360">
              <a:extLst>
                <a:ext uri="{FF2B5EF4-FFF2-40B4-BE49-F238E27FC236}">
                  <a16:creationId xmlns:a16="http://schemas.microsoft.com/office/drawing/2014/main" id="{49029EA2-019B-6044-EACF-9F88C19D1250}"/>
                </a:ext>
              </a:extLst>
            </p:cNvPr>
            <p:cNvSpPr/>
            <p:nvPr/>
          </p:nvSpPr>
          <p:spPr>
            <a:xfrm>
              <a:off x="7122152"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2" name="フリーフォーム: 図形 361">
              <a:extLst>
                <a:ext uri="{FF2B5EF4-FFF2-40B4-BE49-F238E27FC236}">
                  <a16:creationId xmlns:a16="http://schemas.microsoft.com/office/drawing/2014/main" id="{DD77D9AB-13B6-2DE3-9EF2-74E34CA866D1}"/>
                </a:ext>
              </a:extLst>
            </p:cNvPr>
            <p:cNvSpPr/>
            <p:nvPr/>
          </p:nvSpPr>
          <p:spPr>
            <a:xfrm>
              <a:off x="6965610"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3" name="フリーフォーム: 図形 362">
              <a:extLst>
                <a:ext uri="{FF2B5EF4-FFF2-40B4-BE49-F238E27FC236}">
                  <a16:creationId xmlns:a16="http://schemas.microsoft.com/office/drawing/2014/main" id="{DDC6D401-C0DE-5E8A-C135-64B916AD5BFB}"/>
                </a:ext>
              </a:extLst>
            </p:cNvPr>
            <p:cNvSpPr/>
            <p:nvPr/>
          </p:nvSpPr>
          <p:spPr>
            <a:xfrm>
              <a:off x="6981221"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4" name="フリーフォーム: 図形 363">
              <a:extLst>
                <a:ext uri="{FF2B5EF4-FFF2-40B4-BE49-F238E27FC236}">
                  <a16:creationId xmlns:a16="http://schemas.microsoft.com/office/drawing/2014/main" id="{9978DCD3-4AC5-9369-10E4-0535303AE3E7}"/>
                </a:ext>
              </a:extLst>
            </p:cNvPr>
            <p:cNvSpPr/>
            <p:nvPr/>
          </p:nvSpPr>
          <p:spPr>
            <a:xfrm>
              <a:off x="7247473"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5" name="フリーフォーム: 図形 364">
              <a:extLst>
                <a:ext uri="{FF2B5EF4-FFF2-40B4-BE49-F238E27FC236}">
                  <a16:creationId xmlns:a16="http://schemas.microsoft.com/office/drawing/2014/main" id="{DA2E7A6F-322D-2AE7-FE1B-BF40DF7D24E8}"/>
                </a:ext>
              </a:extLst>
            </p:cNvPr>
            <p:cNvSpPr/>
            <p:nvPr/>
          </p:nvSpPr>
          <p:spPr>
            <a:xfrm>
              <a:off x="7263084"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grpSp>
      <p:grpSp>
        <p:nvGrpSpPr>
          <p:cNvPr id="366" name="グループ化 365">
            <a:extLst>
              <a:ext uri="{FF2B5EF4-FFF2-40B4-BE49-F238E27FC236}">
                <a16:creationId xmlns:a16="http://schemas.microsoft.com/office/drawing/2014/main" id="{6DD8C3F7-2EB0-9637-B06D-421018E603AD}"/>
              </a:ext>
            </a:extLst>
          </p:cNvPr>
          <p:cNvGrpSpPr/>
          <p:nvPr/>
        </p:nvGrpSpPr>
        <p:grpSpPr>
          <a:xfrm>
            <a:off x="6104156" y="3365725"/>
            <a:ext cx="287746" cy="606110"/>
            <a:chOff x="3540136" y="2569507"/>
            <a:chExt cx="169299" cy="409893"/>
          </a:xfrm>
          <a:solidFill>
            <a:srgbClr val="005D84"/>
          </a:solidFill>
        </p:grpSpPr>
        <p:sp>
          <p:nvSpPr>
            <p:cNvPr id="367" name="フリーフォーム: 図形 366">
              <a:extLst>
                <a:ext uri="{FF2B5EF4-FFF2-40B4-BE49-F238E27FC236}">
                  <a16:creationId xmlns:a16="http://schemas.microsoft.com/office/drawing/2014/main" id="{65B16B87-35F9-AD7C-DEFC-96184C6AD09A}"/>
                </a:ext>
              </a:extLst>
            </p:cNvPr>
            <p:cNvSpPr/>
            <p:nvPr/>
          </p:nvSpPr>
          <p:spPr>
            <a:xfrm>
              <a:off x="3564376" y="2686427"/>
              <a:ext cx="44272" cy="45273"/>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68" name="フリーフォーム: 図形 367">
              <a:extLst>
                <a:ext uri="{FF2B5EF4-FFF2-40B4-BE49-F238E27FC236}">
                  <a16:creationId xmlns:a16="http://schemas.microsoft.com/office/drawing/2014/main" id="{D08453D7-3FA8-F56C-BC92-68E29F39901E}"/>
                </a:ext>
              </a:extLst>
            </p:cNvPr>
            <p:cNvSpPr/>
            <p:nvPr/>
          </p:nvSpPr>
          <p:spPr>
            <a:xfrm>
              <a:off x="3540136" y="2710546"/>
              <a:ext cx="79149" cy="1225"/>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69" name="フリーフォーム: 図形 368">
              <a:extLst>
                <a:ext uri="{FF2B5EF4-FFF2-40B4-BE49-F238E27FC236}">
                  <a16:creationId xmlns:a16="http://schemas.microsoft.com/office/drawing/2014/main" id="{4AB7439A-7E43-56B8-5D86-2A04494DC57D}"/>
                </a:ext>
              </a:extLst>
            </p:cNvPr>
            <p:cNvSpPr/>
            <p:nvPr/>
          </p:nvSpPr>
          <p:spPr>
            <a:xfrm>
              <a:off x="3640923" y="2686427"/>
              <a:ext cx="44272" cy="45273"/>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0" name="フリーフォーム: 図形 369">
              <a:extLst>
                <a:ext uri="{FF2B5EF4-FFF2-40B4-BE49-F238E27FC236}">
                  <a16:creationId xmlns:a16="http://schemas.microsoft.com/office/drawing/2014/main" id="{6111FEDD-EFC0-A949-C28E-D24B0F3CC292}"/>
                </a:ext>
              </a:extLst>
            </p:cNvPr>
            <p:cNvSpPr/>
            <p:nvPr/>
          </p:nvSpPr>
          <p:spPr>
            <a:xfrm>
              <a:off x="3630286" y="2707580"/>
              <a:ext cx="79149" cy="1225"/>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1" name="フリーフォーム: 図形 370">
              <a:extLst>
                <a:ext uri="{FF2B5EF4-FFF2-40B4-BE49-F238E27FC236}">
                  <a16:creationId xmlns:a16="http://schemas.microsoft.com/office/drawing/2014/main" id="{B8F43E9E-C407-70EF-1827-1F0801D68FB3}"/>
                </a:ext>
              </a:extLst>
            </p:cNvPr>
            <p:cNvSpPr/>
            <p:nvPr/>
          </p:nvSpPr>
          <p:spPr>
            <a:xfrm>
              <a:off x="3575808" y="2606666"/>
              <a:ext cx="97955" cy="19670"/>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2" name="フリーフォーム: 図形 371">
              <a:extLst>
                <a:ext uri="{FF2B5EF4-FFF2-40B4-BE49-F238E27FC236}">
                  <a16:creationId xmlns:a16="http://schemas.microsoft.com/office/drawing/2014/main" id="{0734684E-0BBF-04C5-10C2-9A4A12FDF539}"/>
                </a:ext>
              </a:extLst>
            </p:cNvPr>
            <p:cNvSpPr/>
            <p:nvPr/>
          </p:nvSpPr>
          <p:spPr>
            <a:xfrm>
              <a:off x="3604051" y="2606666"/>
              <a:ext cx="41469" cy="19670"/>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3" name="フリーフォーム: 図形 372">
              <a:extLst>
                <a:ext uri="{FF2B5EF4-FFF2-40B4-BE49-F238E27FC236}">
                  <a16:creationId xmlns:a16="http://schemas.microsoft.com/office/drawing/2014/main" id="{7E2875CE-3436-94B8-8C7D-208F10CA7BAE}"/>
                </a:ext>
              </a:extLst>
            </p:cNvPr>
            <p:cNvSpPr/>
            <p:nvPr/>
          </p:nvSpPr>
          <p:spPr>
            <a:xfrm>
              <a:off x="3588723" y="2626337"/>
              <a:ext cx="72125" cy="19670"/>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4" name="フリーフォーム: 図形 373">
              <a:extLst>
                <a:ext uri="{FF2B5EF4-FFF2-40B4-BE49-F238E27FC236}">
                  <a16:creationId xmlns:a16="http://schemas.microsoft.com/office/drawing/2014/main" id="{7D3EAF9D-DEF8-564D-E8C7-C40AFAF5D7BC}"/>
                </a:ext>
              </a:extLst>
            </p:cNvPr>
            <p:cNvSpPr/>
            <p:nvPr/>
          </p:nvSpPr>
          <p:spPr>
            <a:xfrm>
              <a:off x="3609525" y="2626337"/>
              <a:ext cx="30535" cy="19670"/>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5" name="フリーフォーム: 図形 374">
              <a:extLst>
                <a:ext uri="{FF2B5EF4-FFF2-40B4-BE49-F238E27FC236}">
                  <a16:creationId xmlns:a16="http://schemas.microsoft.com/office/drawing/2014/main" id="{F3B1218E-B091-8F31-BA41-2B60D0C8E573}"/>
                </a:ext>
              </a:extLst>
            </p:cNvPr>
            <p:cNvSpPr/>
            <p:nvPr/>
          </p:nvSpPr>
          <p:spPr>
            <a:xfrm>
              <a:off x="3596542" y="2646007"/>
              <a:ext cx="56487" cy="9829"/>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6" name="フリーフォーム: 図形 375">
              <a:extLst>
                <a:ext uri="{FF2B5EF4-FFF2-40B4-BE49-F238E27FC236}">
                  <a16:creationId xmlns:a16="http://schemas.microsoft.com/office/drawing/2014/main" id="{C42EE9A3-0955-2A92-3615-87C0F461EE61}"/>
                </a:ext>
              </a:extLst>
            </p:cNvPr>
            <p:cNvSpPr/>
            <p:nvPr/>
          </p:nvSpPr>
          <p:spPr>
            <a:xfrm>
              <a:off x="3612828" y="2646007"/>
              <a:ext cx="23915" cy="9829"/>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7" name="フリーフォーム: 図形 376">
              <a:extLst>
                <a:ext uri="{FF2B5EF4-FFF2-40B4-BE49-F238E27FC236}">
                  <a16:creationId xmlns:a16="http://schemas.microsoft.com/office/drawing/2014/main" id="{55A1FCD5-BE2B-C524-1B35-3D2B678E6FD8}"/>
                </a:ext>
              </a:extLst>
            </p:cNvPr>
            <p:cNvSpPr/>
            <p:nvPr/>
          </p:nvSpPr>
          <p:spPr>
            <a:xfrm>
              <a:off x="3601679" y="2655836"/>
              <a:ext cx="46214" cy="26227"/>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8" name="フリーフォーム: 図形 377">
              <a:extLst>
                <a:ext uri="{FF2B5EF4-FFF2-40B4-BE49-F238E27FC236}">
                  <a16:creationId xmlns:a16="http://schemas.microsoft.com/office/drawing/2014/main" id="{029D2971-5784-D019-09B0-367A707442B3}"/>
                </a:ext>
              </a:extLst>
            </p:cNvPr>
            <p:cNvSpPr/>
            <p:nvPr/>
          </p:nvSpPr>
          <p:spPr>
            <a:xfrm>
              <a:off x="3614715" y="2655836"/>
              <a:ext cx="20141" cy="26227"/>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9" name="フリーフォーム: 図形 378">
              <a:extLst>
                <a:ext uri="{FF2B5EF4-FFF2-40B4-BE49-F238E27FC236}">
                  <a16:creationId xmlns:a16="http://schemas.microsoft.com/office/drawing/2014/main" id="{4B0B972B-4440-99EB-00EF-22386FC14985}"/>
                </a:ext>
              </a:extLst>
            </p:cNvPr>
            <p:cNvSpPr/>
            <p:nvPr/>
          </p:nvSpPr>
          <p:spPr>
            <a:xfrm>
              <a:off x="3606788" y="2582081"/>
              <a:ext cx="35995" cy="2458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80" name="フリーフォーム: 図形 379">
              <a:extLst>
                <a:ext uri="{FF2B5EF4-FFF2-40B4-BE49-F238E27FC236}">
                  <a16:creationId xmlns:a16="http://schemas.microsoft.com/office/drawing/2014/main" id="{6BD3CE0D-C3D9-5077-9A58-645833148D50}"/>
                </a:ext>
              </a:extLst>
            </p:cNvPr>
            <p:cNvSpPr/>
            <p:nvPr/>
          </p:nvSpPr>
          <p:spPr>
            <a:xfrm>
              <a:off x="3607152" y="2569507"/>
              <a:ext cx="35267" cy="12574"/>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81" name="フリーフォーム: 図形 380">
              <a:extLst>
                <a:ext uri="{FF2B5EF4-FFF2-40B4-BE49-F238E27FC236}">
                  <a16:creationId xmlns:a16="http://schemas.microsoft.com/office/drawing/2014/main" id="{94E4F432-C5AF-FC56-26CB-8BFAA0617C06}"/>
                </a:ext>
              </a:extLst>
            </p:cNvPr>
            <p:cNvSpPr/>
            <p:nvPr/>
          </p:nvSpPr>
          <p:spPr>
            <a:xfrm>
              <a:off x="3571615" y="2682064"/>
              <a:ext cx="106327" cy="264430"/>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dirty="0">
                <a:latin typeface="+mn-lt"/>
              </a:endParaRPr>
            </a:p>
          </p:txBody>
        </p:sp>
        <p:sp>
          <p:nvSpPr>
            <p:cNvPr id="382" name="フリーフォーム: 図形 381">
              <a:extLst>
                <a:ext uri="{FF2B5EF4-FFF2-40B4-BE49-F238E27FC236}">
                  <a16:creationId xmlns:a16="http://schemas.microsoft.com/office/drawing/2014/main" id="{D711F209-D36C-5DAC-ADA5-4A69D8EAF5E7}"/>
                </a:ext>
              </a:extLst>
            </p:cNvPr>
            <p:cNvSpPr/>
            <p:nvPr/>
          </p:nvSpPr>
          <p:spPr>
            <a:xfrm>
              <a:off x="3604847" y="2682064"/>
              <a:ext cx="39878" cy="264430"/>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83" name="フリーフォーム: 図形 382">
              <a:extLst>
                <a:ext uri="{FF2B5EF4-FFF2-40B4-BE49-F238E27FC236}">
                  <a16:creationId xmlns:a16="http://schemas.microsoft.com/office/drawing/2014/main" id="{37E61030-2B95-19F3-5B5B-09D7929019B7}"/>
                </a:ext>
              </a:extLst>
            </p:cNvPr>
            <p:cNvSpPr/>
            <p:nvPr/>
          </p:nvSpPr>
          <p:spPr>
            <a:xfrm>
              <a:off x="3558983" y="2943221"/>
              <a:ext cx="131618" cy="36179"/>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sp>
        <p:nvSpPr>
          <p:cNvPr id="10" name="円弧 9">
            <a:extLst>
              <a:ext uri="{FF2B5EF4-FFF2-40B4-BE49-F238E27FC236}">
                <a16:creationId xmlns:a16="http://schemas.microsoft.com/office/drawing/2014/main" id="{5B34BF9F-2159-92C1-8F4E-C2790ED86246}"/>
              </a:ext>
            </a:extLst>
          </p:cNvPr>
          <p:cNvSpPr/>
          <p:nvPr/>
        </p:nvSpPr>
        <p:spPr bwMode="gray">
          <a:xfrm rot="20477703" flipH="1" flipV="1">
            <a:off x="2092808" y="3277853"/>
            <a:ext cx="1512736" cy="501448"/>
          </a:xfrm>
          <a:prstGeom prst="arc">
            <a:avLst>
              <a:gd name="adj1" fmla="val 47637"/>
              <a:gd name="adj2" fmla="val 20718452"/>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nvGrpSpPr>
          <p:cNvPr id="22" name="グループ化 21">
            <a:extLst>
              <a:ext uri="{FF2B5EF4-FFF2-40B4-BE49-F238E27FC236}">
                <a16:creationId xmlns:a16="http://schemas.microsoft.com/office/drawing/2014/main" id="{93C6F99F-77BD-FB2F-8A51-CE2F3D51C635}"/>
              </a:ext>
            </a:extLst>
          </p:cNvPr>
          <p:cNvGrpSpPr/>
          <p:nvPr/>
        </p:nvGrpSpPr>
        <p:grpSpPr>
          <a:xfrm>
            <a:off x="3041742" y="3362617"/>
            <a:ext cx="468000" cy="468000"/>
            <a:chOff x="2880085" y="3699972"/>
            <a:chExt cx="468000" cy="468000"/>
          </a:xfrm>
        </p:grpSpPr>
        <p:sp>
          <p:nvSpPr>
            <p:cNvPr id="319" name="楕円 318">
              <a:extLst>
                <a:ext uri="{FF2B5EF4-FFF2-40B4-BE49-F238E27FC236}">
                  <a16:creationId xmlns:a16="http://schemas.microsoft.com/office/drawing/2014/main" id="{7A4A2F06-9C3B-6764-EC30-B0D8BED857CB}"/>
                </a:ext>
              </a:extLst>
            </p:cNvPr>
            <p:cNvSpPr>
              <a:spLocks/>
            </p:cNvSpPr>
            <p:nvPr/>
          </p:nvSpPr>
          <p:spPr>
            <a:xfrm>
              <a:off x="2880085" y="3699972"/>
              <a:ext cx="468000" cy="468000"/>
            </a:xfrm>
            <a:prstGeom prst="ellipse">
              <a:avLst/>
            </a:prstGeom>
            <a:solidFill>
              <a:schemeClr val="bg1"/>
            </a:solid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6" name="グループ化 245">
              <a:extLst>
                <a:ext uri="{FF2B5EF4-FFF2-40B4-BE49-F238E27FC236}">
                  <a16:creationId xmlns:a16="http://schemas.microsoft.com/office/drawing/2014/main" id="{87542C31-7777-B8CB-A2A6-65FA9A85CBB7}"/>
                </a:ext>
              </a:extLst>
            </p:cNvPr>
            <p:cNvGrpSpPr/>
            <p:nvPr/>
          </p:nvGrpSpPr>
          <p:grpSpPr>
            <a:xfrm>
              <a:off x="2947557" y="3729013"/>
              <a:ext cx="333844" cy="330640"/>
              <a:chOff x="3943540" y="5161493"/>
              <a:chExt cx="615343" cy="603824"/>
            </a:xfrm>
            <a:solidFill>
              <a:srgbClr val="005D84"/>
            </a:solidFill>
          </p:grpSpPr>
          <p:sp>
            <p:nvSpPr>
              <p:cNvPr id="247" name="フリーフォーム: 図形 246">
                <a:extLst>
                  <a:ext uri="{FF2B5EF4-FFF2-40B4-BE49-F238E27FC236}">
                    <a16:creationId xmlns:a16="http://schemas.microsoft.com/office/drawing/2014/main" id="{8F5C8EF3-7B33-9CC0-A920-4A96EEAA493D}"/>
                  </a:ext>
                </a:extLst>
              </p:cNvPr>
              <p:cNvSpPr/>
              <p:nvPr/>
            </p:nvSpPr>
            <p:spPr>
              <a:xfrm>
                <a:off x="4183475" y="5246525"/>
                <a:ext cx="135472" cy="25934"/>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8" name="フリーフォーム: 図形 247">
                <a:extLst>
                  <a:ext uri="{FF2B5EF4-FFF2-40B4-BE49-F238E27FC236}">
                    <a16:creationId xmlns:a16="http://schemas.microsoft.com/office/drawing/2014/main" id="{25C3ED69-FE06-E46E-6BA8-655AE6AA8310}"/>
                  </a:ext>
                </a:extLst>
              </p:cNvPr>
              <p:cNvSpPr/>
              <p:nvPr/>
            </p:nvSpPr>
            <p:spPr>
              <a:xfrm>
                <a:off x="4148882" y="5178789"/>
                <a:ext cx="204638" cy="6773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9" name="フリーフォーム: 図形 248">
                <a:extLst>
                  <a:ext uri="{FF2B5EF4-FFF2-40B4-BE49-F238E27FC236}">
                    <a16:creationId xmlns:a16="http://schemas.microsoft.com/office/drawing/2014/main" id="{7553BD9E-D40B-B43E-DE50-4BC12662487F}"/>
                  </a:ext>
                </a:extLst>
              </p:cNvPr>
              <p:cNvSpPr/>
              <p:nvPr/>
            </p:nvSpPr>
            <p:spPr>
              <a:xfrm>
                <a:off x="4177717" y="5161493"/>
                <a:ext cx="2013" cy="17296"/>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0" name="フリーフォーム: 図形 249">
                <a:extLst>
                  <a:ext uri="{FF2B5EF4-FFF2-40B4-BE49-F238E27FC236}">
                    <a16:creationId xmlns:a16="http://schemas.microsoft.com/office/drawing/2014/main" id="{1D52BFE1-0276-EDAB-B2DC-8C67428D0A25}"/>
                  </a:ext>
                </a:extLst>
              </p:cNvPr>
              <p:cNvSpPr/>
              <p:nvPr/>
            </p:nvSpPr>
            <p:spPr>
              <a:xfrm>
                <a:off x="4324706" y="5161493"/>
                <a:ext cx="2013" cy="17296"/>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1" name="フリーフォーム: 図形 250">
                <a:extLst>
                  <a:ext uri="{FF2B5EF4-FFF2-40B4-BE49-F238E27FC236}">
                    <a16:creationId xmlns:a16="http://schemas.microsoft.com/office/drawing/2014/main" id="{0913D5B8-5956-5926-92C7-674C8B712574}"/>
                  </a:ext>
                </a:extLst>
              </p:cNvPr>
              <p:cNvSpPr/>
              <p:nvPr/>
            </p:nvSpPr>
            <p:spPr>
              <a:xfrm>
                <a:off x="4173388" y="5272460"/>
                <a:ext cx="155648" cy="23055"/>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2" name="フリーフォーム: 図形 251">
                <a:extLst>
                  <a:ext uri="{FF2B5EF4-FFF2-40B4-BE49-F238E27FC236}">
                    <a16:creationId xmlns:a16="http://schemas.microsoft.com/office/drawing/2014/main" id="{4F212E9B-FD74-9F9C-DE66-01161414196E}"/>
                  </a:ext>
                </a:extLst>
              </p:cNvPr>
              <p:cNvSpPr/>
              <p:nvPr/>
            </p:nvSpPr>
            <p:spPr>
              <a:xfrm>
                <a:off x="4037915" y="5295515"/>
                <a:ext cx="426572" cy="89361"/>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3" name="フリーフォーム: 図形 252">
                <a:extLst>
                  <a:ext uri="{FF2B5EF4-FFF2-40B4-BE49-F238E27FC236}">
                    <a16:creationId xmlns:a16="http://schemas.microsoft.com/office/drawing/2014/main" id="{3EC401D3-E28B-A605-0C57-2D4E3DF868B6}"/>
                  </a:ext>
                </a:extLst>
              </p:cNvPr>
              <p:cNvSpPr/>
              <p:nvPr/>
            </p:nvSpPr>
            <p:spPr>
              <a:xfrm>
                <a:off x="4137365" y="5295515"/>
                <a:ext cx="227693" cy="20135"/>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4" name="フリーフォーム: 図形 253">
                <a:extLst>
                  <a:ext uri="{FF2B5EF4-FFF2-40B4-BE49-F238E27FC236}">
                    <a16:creationId xmlns:a16="http://schemas.microsoft.com/office/drawing/2014/main" id="{F95EC3E4-86C3-CCD7-1B63-3A8379D67EF9}"/>
                  </a:ext>
                </a:extLst>
              </p:cNvPr>
              <p:cNvSpPr/>
              <p:nvPr/>
            </p:nvSpPr>
            <p:spPr>
              <a:xfrm>
                <a:off x="4163300" y="5315650"/>
                <a:ext cx="175824" cy="34633"/>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5" name="フリーフォーム: 図形 254">
                <a:extLst>
                  <a:ext uri="{FF2B5EF4-FFF2-40B4-BE49-F238E27FC236}">
                    <a16:creationId xmlns:a16="http://schemas.microsoft.com/office/drawing/2014/main" id="{DABCBCE0-9073-43BA-C43A-D4EBF3689DE0}"/>
                  </a:ext>
                </a:extLst>
              </p:cNvPr>
              <p:cNvSpPr/>
              <p:nvPr/>
            </p:nvSpPr>
            <p:spPr>
              <a:xfrm>
                <a:off x="4084046" y="5384877"/>
                <a:ext cx="334351" cy="40352"/>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6" name="フリーフォーム: 図形 255">
                <a:extLst>
                  <a:ext uri="{FF2B5EF4-FFF2-40B4-BE49-F238E27FC236}">
                    <a16:creationId xmlns:a16="http://schemas.microsoft.com/office/drawing/2014/main" id="{345BF3B9-8B97-17D1-B090-A557DC88A73A}"/>
                  </a:ext>
                </a:extLst>
              </p:cNvPr>
              <p:cNvSpPr/>
              <p:nvPr/>
            </p:nvSpPr>
            <p:spPr>
              <a:xfrm>
                <a:off x="3945694" y="5472768"/>
                <a:ext cx="611034" cy="103778"/>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7" name="フリーフォーム: 図形 256">
                <a:extLst>
                  <a:ext uri="{FF2B5EF4-FFF2-40B4-BE49-F238E27FC236}">
                    <a16:creationId xmlns:a16="http://schemas.microsoft.com/office/drawing/2014/main" id="{5CB2157A-503F-0156-D845-AB109581CACC}"/>
                  </a:ext>
                </a:extLst>
              </p:cNvPr>
              <p:cNvSpPr/>
              <p:nvPr/>
            </p:nvSpPr>
            <p:spPr>
              <a:xfrm>
                <a:off x="3996134" y="5425228"/>
                <a:ext cx="510155" cy="47540"/>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8" name="フリーフォーム: 図形 257">
                <a:extLst>
                  <a:ext uri="{FF2B5EF4-FFF2-40B4-BE49-F238E27FC236}">
                    <a16:creationId xmlns:a16="http://schemas.microsoft.com/office/drawing/2014/main" id="{35B57CAD-EFB5-1CFC-1308-F013FF46259A}"/>
                  </a:ext>
                </a:extLst>
              </p:cNvPr>
              <p:cNvSpPr/>
              <p:nvPr/>
            </p:nvSpPr>
            <p:spPr>
              <a:xfrm>
                <a:off x="4034311" y="5472768"/>
                <a:ext cx="433781" cy="54768"/>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9" name="フリーフォーム: 図形 258">
                <a:extLst>
                  <a:ext uri="{FF2B5EF4-FFF2-40B4-BE49-F238E27FC236}">
                    <a16:creationId xmlns:a16="http://schemas.microsoft.com/office/drawing/2014/main" id="{B74966A2-3DD8-E9AD-21BA-29BAA6DBE229}"/>
                  </a:ext>
                </a:extLst>
              </p:cNvPr>
              <p:cNvSpPr/>
              <p:nvPr/>
            </p:nvSpPr>
            <p:spPr>
              <a:xfrm>
                <a:off x="3993959" y="5576547"/>
                <a:ext cx="514484" cy="73494"/>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0" name="フリーフォーム: 図形 259">
                <a:extLst>
                  <a:ext uri="{FF2B5EF4-FFF2-40B4-BE49-F238E27FC236}">
                    <a16:creationId xmlns:a16="http://schemas.microsoft.com/office/drawing/2014/main" id="{B503B7E5-15E8-C13E-AE72-93D9A783CED4}"/>
                  </a:ext>
                </a:extLst>
              </p:cNvPr>
              <p:cNvSpPr/>
              <p:nvPr/>
            </p:nvSpPr>
            <p:spPr>
              <a:xfrm>
                <a:off x="3943540" y="5650041"/>
                <a:ext cx="615343" cy="115276"/>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1" name="フリーフォーム: 図形 260">
                <a:extLst>
                  <a:ext uri="{FF2B5EF4-FFF2-40B4-BE49-F238E27FC236}">
                    <a16:creationId xmlns:a16="http://schemas.microsoft.com/office/drawing/2014/main" id="{1352C26F-2BDD-104F-F5D4-0AF35E0F5C08}"/>
                  </a:ext>
                </a:extLst>
              </p:cNvPr>
              <p:cNvSpPr/>
              <p:nvPr/>
            </p:nvSpPr>
            <p:spPr>
              <a:xfrm>
                <a:off x="4082596" y="5590219"/>
                <a:ext cx="47560" cy="36022"/>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2" name="フリーフォーム: 図形 261">
                <a:extLst>
                  <a:ext uri="{FF2B5EF4-FFF2-40B4-BE49-F238E27FC236}">
                    <a16:creationId xmlns:a16="http://schemas.microsoft.com/office/drawing/2014/main" id="{171CC640-0CB7-9E94-FEB1-6C2BD47E7F36}"/>
                  </a:ext>
                </a:extLst>
              </p:cNvPr>
              <p:cNvSpPr/>
              <p:nvPr/>
            </p:nvSpPr>
            <p:spPr>
              <a:xfrm>
                <a:off x="4227431" y="5590219"/>
                <a:ext cx="47560" cy="36022"/>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3" name="フリーフォーム: 図形 262">
                <a:extLst>
                  <a:ext uri="{FF2B5EF4-FFF2-40B4-BE49-F238E27FC236}">
                    <a16:creationId xmlns:a16="http://schemas.microsoft.com/office/drawing/2014/main" id="{DBF517AC-6010-FDD2-2D4D-D6FC84724741}"/>
                  </a:ext>
                </a:extLst>
              </p:cNvPr>
              <p:cNvSpPr/>
              <p:nvPr/>
            </p:nvSpPr>
            <p:spPr>
              <a:xfrm>
                <a:off x="4372266" y="5590219"/>
                <a:ext cx="47560" cy="36022"/>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4" name="フリーフォーム: 図形 263">
                <a:extLst>
                  <a:ext uri="{FF2B5EF4-FFF2-40B4-BE49-F238E27FC236}">
                    <a16:creationId xmlns:a16="http://schemas.microsoft.com/office/drawing/2014/main" id="{DC6C03BC-AA7E-F21B-1873-724DFBED397E}"/>
                  </a:ext>
                </a:extLst>
              </p:cNvPr>
              <p:cNvSpPr/>
              <p:nvPr/>
            </p:nvSpPr>
            <p:spPr>
              <a:xfrm>
                <a:off x="4208383" y="5262392"/>
                <a:ext cx="85657" cy="43191"/>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5" name="フリーフォーム: 図形 264">
                <a:extLst>
                  <a:ext uri="{FF2B5EF4-FFF2-40B4-BE49-F238E27FC236}">
                    <a16:creationId xmlns:a16="http://schemas.microsoft.com/office/drawing/2014/main" id="{0BE81EBC-18CF-6361-7338-F0EDD756FCB5}"/>
                  </a:ext>
                </a:extLst>
              </p:cNvPr>
              <p:cNvSpPr/>
              <p:nvPr/>
            </p:nvSpPr>
            <p:spPr>
              <a:xfrm>
                <a:off x="4170186" y="5369996"/>
                <a:ext cx="162051" cy="81710"/>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6" name="フリーフォーム: 図形 265">
                <a:extLst>
                  <a:ext uri="{FF2B5EF4-FFF2-40B4-BE49-F238E27FC236}">
                    <a16:creationId xmlns:a16="http://schemas.microsoft.com/office/drawing/2014/main" id="{BBA505EF-7EDD-CAD7-19D5-32EB65E0E82E}"/>
                  </a:ext>
                </a:extLst>
              </p:cNvPr>
              <p:cNvSpPr/>
              <p:nvPr/>
            </p:nvSpPr>
            <p:spPr>
              <a:xfrm>
                <a:off x="4201678" y="5401750"/>
                <a:ext cx="99047" cy="49956"/>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7" name="フリーフォーム: 図形 266">
                <a:extLst>
                  <a:ext uri="{FF2B5EF4-FFF2-40B4-BE49-F238E27FC236}">
                    <a16:creationId xmlns:a16="http://schemas.microsoft.com/office/drawing/2014/main" id="{033BB634-9AC6-F2D2-76B8-DF90A5E924BA}"/>
                  </a:ext>
                </a:extLst>
              </p:cNvPr>
              <p:cNvSpPr/>
              <p:nvPr/>
            </p:nvSpPr>
            <p:spPr>
              <a:xfrm>
                <a:off x="4049413" y="5482212"/>
                <a:ext cx="162031" cy="81710"/>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8" name="フリーフォーム: 図形 267">
                <a:extLst>
                  <a:ext uri="{FF2B5EF4-FFF2-40B4-BE49-F238E27FC236}">
                    <a16:creationId xmlns:a16="http://schemas.microsoft.com/office/drawing/2014/main" id="{1B9910B9-9EF7-08AE-57B0-5246C932194C}"/>
                  </a:ext>
                </a:extLst>
              </p:cNvPr>
              <p:cNvSpPr/>
              <p:nvPr/>
            </p:nvSpPr>
            <p:spPr>
              <a:xfrm>
                <a:off x="4080905" y="5513965"/>
                <a:ext cx="99047" cy="49956"/>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9" name="フリーフォーム: 図形 268">
                <a:extLst>
                  <a:ext uri="{FF2B5EF4-FFF2-40B4-BE49-F238E27FC236}">
                    <a16:creationId xmlns:a16="http://schemas.microsoft.com/office/drawing/2014/main" id="{B12E4377-3F6C-E702-4AE3-324635377969}"/>
                  </a:ext>
                </a:extLst>
              </p:cNvPr>
              <p:cNvSpPr/>
              <p:nvPr/>
            </p:nvSpPr>
            <p:spPr>
              <a:xfrm>
                <a:off x="4290979" y="5478688"/>
                <a:ext cx="162031" cy="81710"/>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0" name="フリーフォーム: 図形 269">
                <a:extLst>
                  <a:ext uri="{FF2B5EF4-FFF2-40B4-BE49-F238E27FC236}">
                    <a16:creationId xmlns:a16="http://schemas.microsoft.com/office/drawing/2014/main" id="{EED50720-AA1C-79D7-97E2-54D997AB8744}"/>
                  </a:ext>
                </a:extLst>
              </p:cNvPr>
              <p:cNvSpPr/>
              <p:nvPr/>
            </p:nvSpPr>
            <p:spPr>
              <a:xfrm>
                <a:off x="4322471" y="5510462"/>
                <a:ext cx="99047" cy="49936"/>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1" name="フリーフォーム: 図形 270">
                <a:extLst>
                  <a:ext uri="{FF2B5EF4-FFF2-40B4-BE49-F238E27FC236}">
                    <a16:creationId xmlns:a16="http://schemas.microsoft.com/office/drawing/2014/main" id="{46438579-E3E9-4B55-217B-2095A57B3D45}"/>
                  </a:ext>
                </a:extLst>
              </p:cNvPr>
              <p:cNvSpPr/>
              <p:nvPr/>
            </p:nvSpPr>
            <p:spPr>
              <a:xfrm>
                <a:off x="4192194" y="5322396"/>
                <a:ext cx="2013" cy="21142"/>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2" name="フリーフォーム: 図形 271">
                <a:extLst>
                  <a:ext uri="{FF2B5EF4-FFF2-40B4-BE49-F238E27FC236}">
                    <a16:creationId xmlns:a16="http://schemas.microsoft.com/office/drawing/2014/main" id="{916E0784-7770-BEB7-0E17-EC6F96FC4B37}"/>
                  </a:ext>
                </a:extLst>
              </p:cNvPr>
              <p:cNvSpPr/>
              <p:nvPr/>
            </p:nvSpPr>
            <p:spPr>
              <a:xfrm>
                <a:off x="4251211" y="5322396"/>
                <a:ext cx="2013" cy="21142"/>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3" name="フリーフォーム: 図形 272">
                <a:extLst>
                  <a:ext uri="{FF2B5EF4-FFF2-40B4-BE49-F238E27FC236}">
                    <a16:creationId xmlns:a16="http://schemas.microsoft.com/office/drawing/2014/main" id="{E010A7BB-32A6-EDB9-B5A8-C6A9E90BF276}"/>
                  </a:ext>
                </a:extLst>
              </p:cNvPr>
              <p:cNvSpPr/>
              <p:nvPr/>
            </p:nvSpPr>
            <p:spPr>
              <a:xfrm>
                <a:off x="4310229" y="5322396"/>
                <a:ext cx="2013" cy="21142"/>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4" name="フリーフォーム: 図形 273">
                <a:extLst>
                  <a:ext uri="{FF2B5EF4-FFF2-40B4-BE49-F238E27FC236}">
                    <a16:creationId xmlns:a16="http://schemas.microsoft.com/office/drawing/2014/main" id="{88CE442E-8916-ED1F-4D29-D653A84C0D75}"/>
                  </a:ext>
                </a:extLst>
              </p:cNvPr>
              <p:cNvSpPr/>
              <p:nvPr/>
            </p:nvSpPr>
            <p:spPr>
              <a:xfrm>
                <a:off x="410106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5" name="フリーフォーム: 図形 274">
                <a:extLst>
                  <a:ext uri="{FF2B5EF4-FFF2-40B4-BE49-F238E27FC236}">
                    <a16:creationId xmlns:a16="http://schemas.microsoft.com/office/drawing/2014/main" id="{76AD33FB-FBB6-F198-D61E-BC58CED7197A}"/>
                  </a:ext>
                </a:extLst>
              </p:cNvPr>
              <p:cNvSpPr/>
              <p:nvPr/>
            </p:nvSpPr>
            <p:spPr>
              <a:xfrm>
                <a:off x="412484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6" name="フリーフォーム: 図形 275">
                <a:extLst>
                  <a:ext uri="{FF2B5EF4-FFF2-40B4-BE49-F238E27FC236}">
                    <a16:creationId xmlns:a16="http://schemas.microsoft.com/office/drawing/2014/main" id="{86F8B447-BE02-0590-B993-F65946BA3B5E}"/>
                  </a:ext>
                </a:extLst>
              </p:cNvPr>
              <p:cNvSpPr/>
              <p:nvPr/>
            </p:nvSpPr>
            <p:spPr>
              <a:xfrm>
                <a:off x="416050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7" name="フリーフォーム: 図形 276">
                <a:extLst>
                  <a:ext uri="{FF2B5EF4-FFF2-40B4-BE49-F238E27FC236}">
                    <a16:creationId xmlns:a16="http://schemas.microsoft.com/office/drawing/2014/main" id="{11F828CA-5F84-5908-ECF7-972BD2CC92EA}"/>
                  </a:ext>
                </a:extLst>
              </p:cNvPr>
              <p:cNvSpPr/>
              <p:nvPr/>
            </p:nvSpPr>
            <p:spPr>
              <a:xfrm>
                <a:off x="418428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8" name="フリーフォーム: 図形 277">
                <a:extLst>
                  <a:ext uri="{FF2B5EF4-FFF2-40B4-BE49-F238E27FC236}">
                    <a16:creationId xmlns:a16="http://schemas.microsoft.com/office/drawing/2014/main" id="{2059CD9C-9790-A77E-8B1B-8CE71AFA0BFF}"/>
                  </a:ext>
                </a:extLst>
              </p:cNvPr>
              <p:cNvSpPr/>
              <p:nvPr/>
            </p:nvSpPr>
            <p:spPr>
              <a:xfrm>
                <a:off x="431812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9" name="フリーフォーム: 図形 278">
                <a:extLst>
                  <a:ext uri="{FF2B5EF4-FFF2-40B4-BE49-F238E27FC236}">
                    <a16:creationId xmlns:a16="http://schemas.microsoft.com/office/drawing/2014/main" id="{0CF96112-E9BD-FD2F-DBD1-E6873250ABD9}"/>
                  </a:ext>
                </a:extLst>
              </p:cNvPr>
              <p:cNvSpPr/>
              <p:nvPr/>
            </p:nvSpPr>
            <p:spPr>
              <a:xfrm>
                <a:off x="434190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0" name="フリーフォーム: 図形 279">
                <a:extLst>
                  <a:ext uri="{FF2B5EF4-FFF2-40B4-BE49-F238E27FC236}">
                    <a16:creationId xmlns:a16="http://schemas.microsoft.com/office/drawing/2014/main" id="{A572755D-CF37-492E-8306-864522D8B9B2}"/>
                  </a:ext>
                </a:extLst>
              </p:cNvPr>
              <p:cNvSpPr/>
              <p:nvPr/>
            </p:nvSpPr>
            <p:spPr>
              <a:xfrm>
                <a:off x="437758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1" name="フリーフォーム: 図形 280">
                <a:extLst>
                  <a:ext uri="{FF2B5EF4-FFF2-40B4-BE49-F238E27FC236}">
                    <a16:creationId xmlns:a16="http://schemas.microsoft.com/office/drawing/2014/main" id="{5AAE6DB5-B6AC-78C1-DB90-C4D4B8650C6A}"/>
                  </a:ext>
                </a:extLst>
              </p:cNvPr>
              <p:cNvSpPr/>
              <p:nvPr/>
            </p:nvSpPr>
            <p:spPr>
              <a:xfrm>
                <a:off x="440136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2" name="フリーフォーム: 図形 281">
                <a:extLst>
                  <a:ext uri="{FF2B5EF4-FFF2-40B4-BE49-F238E27FC236}">
                    <a16:creationId xmlns:a16="http://schemas.microsoft.com/office/drawing/2014/main" id="{E203835B-1AED-B3B4-0148-1F90C1C29E2B}"/>
                  </a:ext>
                </a:extLst>
              </p:cNvPr>
              <p:cNvSpPr/>
              <p:nvPr/>
            </p:nvSpPr>
            <p:spPr>
              <a:xfrm>
                <a:off x="4240842"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3" name="フリーフォーム: 図形 282">
                <a:extLst>
                  <a:ext uri="{FF2B5EF4-FFF2-40B4-BE49-F238E27FC236}">
                    <a16:creationId xmlns:a16="http://schemas.microsoft.com/office/drawing/2014/main" id="{7ABCF831-5D86-F383-CE7B-A4B6FA6C5AA0}"/>
                  </a:ext>
                </a:extLst>
              </p:cNvPr>
              <p:cNvSpPr/>
              <p:nvPr/>
            </p:nvSpPr>
            <p:spPr>
              <a:xfrm>
                <a:off x="4261581"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4" name="フリーフォーム: 図形 283">
                <a:extLst>
                  <a:ext uri="{FF2B5EF4-FFF2-40B4-BE49-F238E27FC236}">
                    <a16:creationId xmlns:a16="http://schemas.microsoft.com/office/drawing/2014/main" id="{F7D3264E-90DE-DFE1-7265-05982D68BD2B}"/>
                  </a:ext>
                </a:extLst>
              </p:cNvPr>
              <p:cNvSpPr/>
              <p:nvPr/>
            </p:nvSpPr>
            <p:spPr>
              <a:xfrm>
                <a:off x="4053601"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5" name="フリーフォーム: 図形 284">
                <a:extLst>
                  <a:ext uri="{FF2B5EF4-FFF2-40B4-BE49-F238E27FC236}">
                    <a16:creationId xmlns:a16="http://schemas.microsoft.com/office/drawing/2014/main" id="{FCFE8D7D-0267-287F-4E30-A8628BBC6C7D}"/>
                  </a:ext>
                </a:extLst>
              </p:cNvPr>
              <p:cNvSpPr/>
              <p:nvPr/>
            </p:nvSpPr>
            <p:spPr>
              <a:xfrm>
                <a:off x="4074341"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6" name="フリーフォーム: 図形 285">
                <a:extLst>
                  <a:ext uri="{FF2B5EF4-FFF2-40B4-BE49-F238E27FC236}">
                    <a16:creationId xmlns:a16="http://schemas.microsoft.com/office/drawing/2014/main" id="{30E6089C-1892-8662-14BC-59FC0000E673}"/>
                  </a:ext>
                </a:extLst>
              </p:cNvPr>
              <p:cNvSpPr/>
              <p:nvPr/>
            </p:nvSpPr>
            <p:spPr>
              <a:xfrm>
                <a:off x="4428082"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7" name="フリーフォーム: 図形 286">
                <a:extLst>
                  <a:ext uri="{FF2B5EF4-FFF2-40B4-BE49-F238E27FC236}">
                    <a16:creationId xmlns:a16="http://schemas.microsoft.com/office/drawing/2014/main" id="{39503362-03D7-DE05-B649-2B2296213D76}"/>
                  </a:ext>
                </a:extLst>
              </p:cNvPr>
              <p:cNvSpPr/>
              <p:nvPr/>
            </p:nvSpPr>
            <p:spPr>
              <a:xfrm>
                <a:off x="4448822"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grpSp>
      </p:grpSp>
      <p:grpSp>
        <p:nvGrpSpPr>
          <p:cNvPr id="11" name="グループ化 10">
            <a:extLst>
              <a:ext uri="{FF2B5EF4-FFF2-40B4-BE49-F238E27FC236}">
                <a16:creationId xmlns:a16="http://schemas.microsoft.com/office/drawing/2014/main" id="{D9517961-1540-40A9-89E6-7CF37C5B0583}"/>
              </a:ext>
            </a:extLst>
          </p:cNvPr>
          <p:cNvGrpSpPr/>
          <p:nvPr/>
        </p:nvGrpSpPr>
        <p:grpSpPr>
          <a:xfrm>
            <a:off x="2256070" y="3133455"/>
            <a:ext cx="468000" cy="468000"/>
            <a:chOff x="2035610" y="3691073"/>
            <a:chExt cx="468000" cy="468000"/>
          </a:xfrm>
        </p:grpSpPr>
        <p:sp>
          <p:nvSpPr>
            <p:cNvPr id="18" name="楕円 17">
              <a:extLst>
                <a:ext uri="{FF2B5EF4-FFF2-40B4-BE49-F238E27FC236}">
                  <a16:creationId xmlns:a16="http://schemas.microsoft.com/office/drawing/2014/main" id="{E0EFAAEC-1920-B540-0435-431606834A51}"/>
                </a:ext>
              </a:extLst>
            </p:cNvPr>
            <p:cNvSpPr>
              <a:spLocks/>
            </p:cNvSpPr>
            <p:nvPr/>
          </p:nvSpPr>
          <p:spPr>
            <a:xfrm>
              <a:off x="2035610" y="3691073"/>
              <a:ext cx="468000" cy="468000"/>
            </a:xfrm>
            <a:prstGeom prst="ellipse">
              <a:avLst/>
            </a:prstGeom>
            <a:solidFill>
              <a:schemeClr val="bg1"/>
            </a:solid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4083FE1E-947B-9EBE-AEAC-B10A57138F01}"/>
                </a:ext>
              </a:extLst>
            </p:cNvPr>
            <p:cNvPicPr>
              <a:picLocks noChangeAspect="1"/>
            </p:cNvPicPr>
            <p:nvPr/>
          </p:nvPicPr>
          <p:blipFill>
            <a:blip r:embed="rId4"/>
            <a:stretch>
              <a:fillRect/>
            </a:stretch>
          </p:blipFill>
          <p:spPr>
            <a:xfrm>
              <a:off x="2083496" y="3793360"/>
              <a:ext cx="347502" cy="268247"/>
            </a:xfrm>
            <a:prstGeom prst="rect">
              <a:avLst/>
            </a:prstGeom>
          </p:spPr>
        </p:pic>
      </p:grpSp>
      <p:grpSp>
        <p:nvGrpSpPr>
          <p:cNvPr id="43" name="グループ化 42">
            <a:extLst>
              <a:ext uri="{FF2B5EF4-FFF2-40B4-BE49-F238E27FC236}">
                <a16:creationId xmlns:a16="http://schemas.microsoft.com/office/drawing/2014/main" id="{75FC17B2-B378-5A5A-882F-C89FF4ECE45A}"/>
              </a:ext>
            </a:extLst>
          </p:cNvPr>
          <p:cNvGrpSpPr>
            <a:grpSpLocks noChangeAspect="1"/>
          </p:cNvGrpSpPr>
          <p:nvPr/>
        </p:nvGrpSpPr>
        <p:grpSpPr>
          <a:xfrm rot="20700000" flipH="1">
            <a:off x="2869082" y="3083173"/>
            <a:ext cx="387185" cy="247757"/>
            <a:chOff x="516807" y="2519325"/>
            <a:chExt cx="1423298" cy="1038292"/>
          </a:xfrm>
          <a:effectLst>
            <a:outerShdw blurRad="50800" dist="38100" dir="5400000" algn="t" rotWithShape="0">
              <a:prstClr val="black">
                <a:alpha val="40000"/>
              </a:prstClr>
            </a:outerShdw>
          </a:effectLst>
        </p:grpSpPr>
        <p:sp>
          <p:nvSpPr>
            <p:cNvPr id="44" name="フリーフォーム: 図形 43">
              <a:extLst>
                <a:ext uri="{FF2B5EF4-FFF2-40B4-BE49-F238E27FC236}">
                  <a16:creationId xmlns:a16="http://schemas.microsoft.com/office/drawing/2014/main" id="{DD2A92BC-1CB8-8941-E252-820B1CDA72DC}"/>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 name="フリーフォーム: 図形 44">
              <a:extLst>
                <a:ext uri="{FF2B5EF4-FFF2-40B4-BE49-F238E27FC236}">
                  <a16:creationId xmlns:a16="http://schemas.microsoft.com/office/drawing/2014/main" id="{A5698C38-2B4B-CED3-8651-49C56453D67E}"/>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 name="フリーフォーム: 図形 45">
              <a:extLst>
                <a:ext uri="{FF2B5EF4-FFF2-40B4-BE49-F238E27FC236}">
                  <a16:creationId xmlns:a16="http://schemas.microsoft.com/office/drawing/2014/main" id="{AA4BC4FF-BCC8-4A6D-D6FF-23BB791BCCD9}"/>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 name="フリーフォーム: 図形 46">
              <a:extLst>
                <a:ext uri="{FF2B5EF4-FFF2-40B4-BE49-F238E27FC236}">
                  <a16:creationId xmlns:a16="http://schemas.microsoft.com/office/drawing/2014/main" id="{72643B6C-A250-CE55-A249-147764F9E2F7}"/>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 name="フリーフォーム: 図形 47">
              <a:extLst>
                <a:ext uri="{FF2B5EF4-FFF2-40B4-BE49-F238E27FC236}">
                  <a16:creationId xmlns:a16="http://schemas.microsoft.com/office/drawing/2014/main" id="{A132E59C-CF24-CBA2-570F-0853523CDE8D}"/>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 name="フリーフォーム: 図形 48">
              <a:extLst>
                <a:ext uri="{FF2B5EF4-FFF2-40B4-BE49-F238E27FC236}">
                  <a16:creationId xmlns:a16="http://schemas.microsoft.com/office/drawing/2014/main" id="{EEAB3297-9B2D-8190-ADC5-BD999041BEDB}"/>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 name="フリーフォーム: 図形 49">
              <a:extLst>
                <a:ext uri="{FF2B5EF4-FFF2-40B4-BE49-F238E27FC236}">
                  <a16:creationId xmlns:a16="http://schemas.microsoft.com/office/drawing/2014/main" id="{61E42185-8AA2-FBE7-287E-A48112E83C7E}"/>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 name="フリーフォーム: 図形 51">
              <a:extLst>
                <a:ext uri="{FF2B5EF4-FFF2-40B4-BE49-F238E27FC236}">
                  <a16:creationId xmlns:a16="http://schemas.microsoft.com/office/drawing/2014/main" id="{110731EC-7384-9DEE-28B4-B1EAD9510F4B}"/>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 name="フリーフォーム: 図形 52">
              <a:extLst>
                <a:ext uri="{FF2B5EF4-FFF2-40B4-BE49-F238E27FC236}">
                  <a16:creationId xmlns:a16="http://schemas.microsoft.com/office/drawing/2014/main" id="{0BC606C8-40F1-6F17-4CD5-7ED79F5B9D1D}"/>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 name="フリーフォーム: 図形 53">
              <a:extLst>
                <a:ext uri="{FF2B5EF4-FFF2-40B4-BE49-F238E27FC236}">
                  <a16:creationId xmlns:a16="http://schemas.microsoft.com/office/drawing/2014/main" id="{D484B65A-DB90-F2EE-8860-135EED27D4F4}"/>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 name="フリーフォーム: 図形 54">
              <a:extLst>
                <a:ext uri="{FF2B5EF4-FFF2-40B4-BE49-F238E27FC236}">
                  <a16:creationId xmlns:a16="http://schemas.microsoft.com/office/drawing/2014/main" id="{D1FCFC6B-FC6B-5A98-097D-8BD9BFB1EBF3}"/>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 name="フリーフォーム: 図形 55">
              <a:extLst>
                <a:ext uri="{FF2B5EF4-FFF2-40B4-BE49-F238E27FC236}">
                  <a16:creationId xmlns:a16="http://schemas.microsoft.com/office/drawing/2014/main" id="{0C1E5C95-B98E-9337-CE78-03BA4BD36E54}"/>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 name="フリーフォーム: 図形 56">
              <a:extLst>
                <a:ext uri="{FF2B5EF4-FFF2-40B4-BE49-F238E27FC236}">
                  <a16:creationId xmlns:a16="http://schemas.microsoft.com/office/drawing/2014/main" id="{503018D5-9C2C-935D-748D-CCADA66F6851}"/>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 name="フリーフォーム: 図形 61">
              <a:extLst>
                <a:ext uri="{FF2B5EF4-FFF2-40B4-BE49-F238E27FC236}">
                  <a16:creationId xmlns:a16="http://schemas.microsoft.com/office/drawing/2014/main" id="{6C26F3A3-AB27-6C86-A67F-81F367016149}"/>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 name="フリーフォーム: 図形 62">
              <a:extLst>
                <a:ext uri="{FF2B5EF4-FFF2-40B4-BE49-F238E27FC236}">
                  <a16:creationId xmlns:a16="http://schemas.microsoft.com/office/drawing/2014/main" id="{36BBFB35-A3E3-08DE-B0EF-F5783361A432}"/>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 name="フリーフォーム: 図形 63">
              <a:extLst>
                <a:ext uri="{FF2B5EF4-FFF2-40B4-BE49-F238E27FC236}">
                  <a16:creationId xmlns:a16="http://schemas.microsoft.com/office/drawing/2014/main" id="{29A911C1-3A4C-4EE9-790D-D1CB8CF4A69C}"/>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 name="フリーフォーム: 図形 64">
              <a:extLst>
                <a:ext uri="{FF2B5EF4-FFF2-40B4-BE49-F238E27FC236}">
                  <a16:creationId xmlns:a16="http://schemas.microsoft.com/office/drawing/2014/main" id="{78302311-6235-7D2E-4FB5-C56E0A8F9187}"/>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 name="フリーフォーム: 図形 65">
              <a:extLst>
                <a:ext uri="{FF2B5EF4-FFF2-40B4-BE49-F238E27FC236}">
                  <a16:creationId xmlns:a16="http://schemas.microsoft.com/office/drawing/2014/main" id="{56858850-829D-9B1E-635B-C036AD3CCD18}"/>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 name="フリーフォーム: 図形 66">
              <a:extLst>
                <a:ext uri="{FF2B5EF4-FFF2-40B4-BE49-F238E27FC236}">
                  <a16:creationId xmlns:a16="http://schemas.microsoft.com/office/drawing/2014/main" id="{400DCCF0-422F-08CF-CA4E-A49607A84302}"/>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4" name="フリーフォーム: 図形 83">
              <a:extLst>
                <a:ext uri="{FF2B5EF4-FFF2-40B4-BE49-F238E27FC236}">
                  <a16:creationId xmlns:a16="http://schemas.microsoft.com/office/drawing/2014/main" id="{C9C5AD5A-B1D9-585B-24E8-5952AB4D004E}"/>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5" name="フリーフォーム: 図形 84">
              <a:extLst>
                <a:ext uri="{FF2B5EF4-FFF2-40B4-BE49-F238E27FC236}">
                  <a16:creationId xmlns:a16="http://schemas.microsoft.com/office/drawing/2014/main" id="{ECD89A19-F4AC-C9D7-CB34-A49BA2210900}"/>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6" name="フリーフォーム: 図形 85">
              <a:extLst>
                <a:ext uri="{FF2B5EF4-FFF2-40B4-BE49-F238E27FC236}">
                  <a16:creationId xmlns:a16="http://schemas.microsoft.com/office/drawing/2014/main" id="{C3EAD67F-DD4A-AE3F-89AA-BDC446AEA810}"/>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7" name="フリーフォーム: 図形 86">
              <a:extLst>
                <a:ext uri="{FF2B5EF4-FFF2-40B4-BE49-F238E27FC236}">
                  <a16:creationId xmlns:a16="http://schemas.microsoft.com/office/drawing/2014/main" id="{3B24FFAD-2C03-2204-5BF8-C745A299374D}"/>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8" name="フリーフォーム: 図形 87">
              <a:extLst>
                <a:ext uri="{FF2B5EF4-FFF2-40B4-BE49-F238E27FC236}">
                  <a16:creationId xmlns:a16="http://schemas.microsoft.com/office/drawing/2014/main" id="{C40A83B7-B322-5A2B-82BD-D29B2F87B1F1}"/>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9" name="フリーフォーム: 図形 88">
              <a:extLst>
                <a:ext uri="{FF2B5EF4-FFF2-40B4-BE49-F238E27FC236}">
                  <a16:creationId xmlns:a16="http://schemas.microsoft.com/office/drawing/2014/main" id="{C04FA735-40BC-D3DF-D2C2-F4AD3EA4269E}"/>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0" name="フリーフォーム: 図形 89">
              <a:extLst>
                <a:ext uri="{FF2B5EF4-FFF2-40B4-BE49-F238E27FC236}">
                  <a16:creationId xmlns:a16="http://schemas.microsoft.com/office/drawing/2014/main" id="{FC143EA9-D754-3A84-C67D-CD8F16113FF1}"/>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2" name="フリーフォーム: 図形 91">
              <a:extLst>
                <a:ext uri="{FF2B5EF4-FFF2-40B4-BE49-F238E27FC236}">
                  <a16:creationId xmlns:a16="http://schemas.microsoft.com/office/drawing/2014/main" id="{8D5E90F5-F0D9-435C-3336-53170FF5C24B}"/>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3" name="フリーフォーム: 図形 92">
              <a:extLst>
                <a:ext uri="{FF2B5EF4-FFF2-40B4-BE49-F238E27FC236}">
                  <a16:creationId xmlns:a16="http://schemas.microsoft.com/office/drawing/2014/main" id="{EF35DF5A-52A8-0641-52F3-BFFF24A8E091}"/>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4" name="フリーフォーム: 図形 93">
              <a:extLst>
                <a:ext uri="{FF2B5EF4-FFF2-40B4-BE49-F238E27FC236}">
                  <a16:creationId xmlns:a16="http://schemas.microsoft.com/office/drawing/2014/main" id="{391D4AA2-3A7D-3E84-4361-4CA2B50A0419}"/>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5" name="フリーフォーム: 図形 94">
              <a:extLst>
                <a:ext uri="{FF2B5EF4-FFF2-40B4-BE49-F238E27FC236}">
                  <a16:creationId xmlns:a16="http://schemas.microsoft.com/office/drawing/2014/main" id="{8A42AAFD-2EF7-8C45-7ADC-78D4A9F67902}"/>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6" name="フリーフォーム: 図形 95">
              <a:extLst>
                <a:ext uri="{FF2B5EF4-FFF2-40B4-BE49-F238E27FC236}">
                  <a16:creationId xmlns:a16="http://schemas.microsoft.com/office/drawing/2014/main" id="{2EA90E7F-42B5-8DAF-95F9-0E5EA84B2C5D}"/>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7" name="フリーフォーム: 図形 96">
              <a:extLst>
                <a:ext uri="{FF2B5EF4-FFF2-40B4-BE49-F238E27FC236}">
                  <a16:creationId xmlns:a16="http://schemas.microsoft.com/office/drawing/2014/main" id="{6448B549-197A-0AA9-F9B3-146C04EC3E1D}"/>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8" name="フリーフォーム: 図形 97">
              <a:extLst>
                <a:ext uri="{FF2B5EF4-FFF2-40B4-BE49-F238E27FC236}">
                  <a16:creationId xmlns:a16="http://schemas.microsoft.com/office/drawing/2014/main" id="{318CB188-C2C2-F0AE-1088-6208F7474397}"/>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9" name="フリーフォーム: 図形 98">
              <a:extLst>
                <a:ext uri="{FF2B5EF4-FFF2-40B4-BE49-F238E27FC236}">
                  <a16:creationId xmlns:a16="http://schemas.microsoft.com/office/drawing/2014/main" id="{37093A3E-00AD-55EE-D867-5D9D8BE1736C}"/>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0" name="フリーフォーム: 図形 99">
              <a:extLst>
                <a:ext uri="{FF2B5EF4-FFF2-40B4-BE49-F238E27FC236}">
                  <a16:creationId xmlns:a16="http://schemas.microsoft.com/office/drawing/2014/main" id="{2C5FA7F3-2E69-80EC-4913-6FEEED6894EF}"/>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1" name="フリーフォーム: 図形 100">
              <a:extLst>
                <a:ext uri="{FF2B5EF4-FFF2-40B4-BE49-F238E27FC236}">
                  <a16:creationId xmlns:a16="http://schemas.microsoft.com/office/drawing/2014/main" id="{EC9BFC4A-AEBA-95FF-03F8-7D73CC5366CC}"/>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2" name="フリーフォーム: 図形 101">
              <a:extLst>
                <a:ext uri="{FF2B5EF4-FFF2-40B4-BE49-F238E27FC236}">
                  <a16:creationId xmlns:a16="http://schemas.microsoft.com/office/drawing/2014/main" id="{320EE315-9E3C-E0C4-0FC7-D1ADA554C62E}"/>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3" name="フリーフォーム: 図形 102">
              <a:extLst>
                <a:ext uri="{FF2B5EF4-FFF2-40B4-BE49-F238E27FC236}">
                  <a16:creationId xmlns:a16="http://schemas.microsoft.com/office/drawing/2014/main" id="{A6B4F7F4-C666-6E1F-8156-AE561304876F}"/>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4" name="フリーフォーム: 図形 103">
              <a:extLst>
                <a:ext uri="{FF2B5EF4-FFF2-40B4-BE49-F238E27FC236}">
                  <a16:creationId xmlns:a16="http://schemas.microsoft.com/office/drawing/2014/main" id="{ED6D49D4-B6C8-B270-45A0-B8102E7AB759}"/>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5" name="フリーフォーム: 図形 104">
              <a:extLst>
                <a:ext uri="{FF2B5EF4-FFF2-40B4-BE49-F238E27FC236}">
                  <a16:creationId xmlns:a16="http://schemas.microsoft.com/office/drawing/2014/main" id="{61D7F0FA-9B5A-D092-A6A4-A445432B4896}"/>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9" name="フリーフォーム: 図形 108">
              <a:extLst>
                <a:ext uri="{FF2B5EF4-FFF2-40B4-BE49-F238E27FC236}">
                  <a16:creationId xmlns:a16="http://schemas.microsoft.com/office/drawing/2014/main" id="{C6AE18B7-67B4-7775-6918-78FB65C7BCD7}"/>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0" name="フリーフォーム: 図形 109">
              <a:extLst>
                <a:ext uri="{FF2B5EF4-FFF2-40B4-BE49-F238E27FC236}">
                  <a16:creationId xmlns:a16="http://schemas.microsoft.com/office/drawing/2014/main" id="{FC0C9966-DAD6-D0F5-3EFB-75812083664C}"/>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1" name="フリーフォーム: 図形 110">
              <a:extLst>
                <a:ext uri="{FF2B5EF4-FFF2-40B4-BE49-F238E27FC236}">
                  <a16:creationId xmlns:a16="http://schemas.microsoft.com/office/drawing/2014/main" id="{CFC73F9F-F3C9-AFF4-DFE6-00E98EC56907}"/>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3" name="フリーフォーム: 図形 112">
              <a:extLst>
                <a:ext uri="{FF2B5EF4-FFF2-40B4-BE49-F238E27FC236}">
                  <a16:creationId xmlns:a16="http://schemas.microsoft.com/office/drawing/2014/main" id="{ECA76F42-63F5-1BA0-7660-2B073E589A4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4" name="フリーフォーム: 図形 113">
              <a:extLst>
                <a:ext uri="{FF2B5EF4-FFF2-40B4-BE49-F238E27FC236}">
                  <a16:creationId xmlns:a16="http://schemas.microsoft.com/office/drawing/2014/main" id="{B8532125-E388-6154-DEAE-CA156BC68152}"/>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5" name="フリーフォーム: 図形 114">
              <a:extLst>
                <a:ext uri="{FF2B5EF4-FFF2-40B4-BE49-F238E27FC236}">
                  <a16:creationId xmlns:a16="http://schemas.microsoft.com/office/drawing/2014/main" id="{F81B9321-038C-CB0B-79C9-CD4D7AC0F732}"/>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6" name="フリーフォーム: 図形 115">
              <a:extLst>
                <a:ext uri="{FF2B5EF4-FFF2-40B4-BE49-F238E27FC236}">
                  <a16:creationId xmlns:a16="http://schemas.microsoft.com/office/drawing/2014/main" id="{833462E4-DCCA-3848-BB5F-C4178A2301E9}"/>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7" name="フリーフォーム: 図形 116">
              <a:extLst>
                <a:ext uri="{FF2B5EF4-FFF2-40B4-BE49-F238E27FC236}">
                  <a16:creationId xmlns:a16="http://schemas.microsoft.com/office/drawing/2014/main" id="{F60895EC-C9DC-B6F1-DFB7-EE7D2920101B}"/>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8" name="フリーフォーム: 図形 117">
              <a:extLst>
                <a:ext uri="{FF2B5EF4-FFF2-40B4-BE49-F238E27FC236}">
                  <a16:creationId xmlns:a16="http://schemas.microsoft.com/office/drawing/2014/main" id="{A3E1FA7D-D57D-18E0-52EE-27A6D9AC2FF3}"/>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9" name="フリーフォーム: 図形 118">
              <a:extLst>
                <a:ext uri="{FF2B5EF4-FFF2-40B4-BE49-F238E27FC236}">
                  <a16:creationId xmlns:a16="http://schemas.microsoft.com/office/drawing/2014/main" id="{0238694C-4C43-AD58-21B2-CEC226284A0B}"/>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0" name="フリーフォーム: 図形 119">
              <a:extLst>
                <a:ext uri="{FF2B5EF4-FFF2-40B4-BE49-F238E27FC236}">
                  <a16:creationId xmlns:a16="http://schemas.microsoft.com/office/drawing/2014/main" id="{952FDFCA-2C0C-5920-986A-E7D8D370E555}"/>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1" name="フリーフォーム: 図形 120">
              <a:extLst>
                <a:ext uri="{FF2B5EF4-FFF2-40B4-BE49-F238E27FC236}">
                  <a16:creationId xmlns:a16="http://schemas.microsoft.com/office/drawing/2014/main" id="{03CBE69C-0233-35F6-0FA1-277E0BB99F9C}"/>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2" name="フリーフォーム: 図形 121">
              <a:extLst>
                <a:ext uri="{FF2B5EF4-FFF2-40B4-BE49-F238E27FC236}">
                  <a16:creationId xmlns:a16="http://schemas.microsoft.com/office/drawing/2014/main" id="{6C9B24D1-9F61-6121-DF1F-6596BC871BE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3" name="フリーフォーム: 図形 122">
              <a:extLst>
                <a:ext uri="{FF2B5EF4-FFF2-40B4-BE49-F238E27FC236}">
                  <a16:creationId xmlns:a16="http://schemas.microsoft.com/office/drawing/2014/main" id="{3E4FDD34-651E-69AA-586F-2DCB78F8AEFA}"/>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4" name="フリーフォーム: 図形 123">
              <a:extLst>
                <a:ext uri="{FF2B5EF4-FFF2-40B4-BE49-F238E27FC236}">
                  <a16:creationId xmlns:a16="http://schemas.microsoft.com/office/drawing/2014/main" id="{D648E1FC-94C4-3EEA-2324-4AA1A4085EB4}"/>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5" name="フリーフォーム: 図形 124">
              <a:extLst>
                <a:ext uri="{FF2B5EF4-FFF2-40B4-BE49-F238E27FC236}">
                  <a16:creationId xmlns:a16="http://schemas.microsoft.com/office/drawing/2014/main" id="{C79AC1CB-2685-9076-F0B4-6375861F5D28}"/>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6" name="フリーフォーム: 図形 125">
              <a:extLst>
                <a:ext uri="{FF2B5EF4-FFF2-40B4-BE49-F238E27FC236}">
                  <a16:creationId xmlns:a16="http://schemas.microsoft.com/office/drawing/2014/main" id="{44A4FFAE-3FBA-0605-D462-40E356BDC677}"/>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7" name="フリーフォーム: 図形 126">
              <a:extLst>
                <a:ext uri="{FF2B5EF4-FFF2-40B4-BE49-F238E27FC236}">
                  <a16:creationId xmlns:a16="http://schemas.microsoft.com/office/drawing/2014/main" id="{CC7A66DE-5EE3-64AB-8578-E488F372607A}"/>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8" name="フリーフォーム: 図形 127">
              <a:extLst>
                <a:ext uri="{FF2B5EF4-FFF2-40B4-BE49-F238E27FC236}">
                  <a16:creationId xmlns:a16="http://schemas.microsoft.com/office/drawing/2014/main" id="{065CE330-6EB7-C856-320E-DFBC424A0873}"/>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9" name="フリーフォーム: 図形 128">
              <a:extLst>
                <a:ext uri="{FF2B5EF4-FFF2-40B4-BE49-F238E27FC236}">
                  <a16:creationId xmlns:a16="http://schemas.microsoft.com/office/drawing/2014/main" id="{69496622-E7B3-9535-8EB1-1D2CCBC3C877}"/>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0" name="フリーフォーム: 図形 129">
              <a:extLst>
                <a:ext uri="{FF2B5EF4-FFF2-40B4-BE49-F238E27FC236}">
                  <a16:creationId xmlns:a16="http://schemas.microsoft.com/office/drawing/2014/main" id="{C7240DD4-6A7B-B1F6-9942-FFC7B212372C}"/>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1" name="フリーフォーム: 図形 130">
              <a:extLst>
                <a:ext uri="{FF2B5EF4-FFF2-40B4-BE49-F238E27FC236}">
                  <a16:creationId xmlns:a16="http://schemas.microsoft.com/office/drawing/2014/main" id="{3A299089-A8A4-9595-60F0-CDA68ED77EEC}"/>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2" name="フリーフォーム: 図形 131">
              <a:extLst>
                <a:ext uri="{FF2B5EF4-FFF2-40B4-BE49-F238E27FC236}">
                  <a16:creationId xmlns:a16="http://schemas.microsoft.com/office/drawing/2014/main" id="{B8B562CD-588F-0C6A-8C4E-A0A1233EC07C}"/>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3" name="フリーフォーム: 図形 132">
              <a:extLst>
                <a:ext uri="{FF2B5EF4-FFF2-40B4-BE49-F238E27FC236}">
                  <a16:creationId xmlns:a16="http://schemas.microsoft.com/office/drawing/2014/main" id="{67F5E715-7779-6AB9-2B90-293BB9E1E502}"/>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5" name="フリーフォーム: 図形 134">
              <a:extLst>
                <a:ext uri="{FF2B5EF4-FFF2-40B4-BE49-F238E27FC236}">
                  <a16:creationId xmlns:a16="http://schemas.microsoft.com/office/drawing/2014/main" id="{05CD6C64-068C-F1DD-023F-10A0A235684C}"/>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6" name="フリーフォーム: 図形 135">
              <a:extLst>
                <a:ext uri="{FF2B5EF4-FFF2-40B4-BE49-F238E27FC236}">
                  <a16:creationId xmlns:a16="http://schemas.microsoft.com/office/drawing/2014/main" id="{B17081E1-F829-0872-9417-78A97AB634C8}"/>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7" name="フリーフォーム: 図形 136">
              <a:extLst>
                <a:ext uri="{FF2B5EF4-FFF2-40B4-BE49-F238E27FC236}">
                  <a16:creationId xmlns:a16="http://schemas.microsoft.com/office/drawing/2014/main" id="{1021203A-7148-1EE9-4C6C-A68514434D2F}"/>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8" name="フリーフォーム: 図形 137">
              <a:extLst>
                <a:ext uri="{FF2B5EF4-FFF2-40B4-BE49-F238E27FC236}">
                  <a16:creationId xmlns:a16="http://schemas.microsoft.com/office/drawing/2014/main" id="{B1B26388-098C-EB08-FC84-6D18A6DB3C72}"/>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9" name="フリーフォーム: 図形 138">
              <a:extLst>
                <a:ext uri="{FF2B5EF4-FFF2-40B4-BE49-F238E27FC236}">
                  <a16:creationId xmlns:a16="http://schemas.microsoft.com/office/drawing/2014/main" id="{F9B8811C-DB23-7B40-548B-E47E656339FB}"/>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0" name="フリーフォーム: 図形 139">
              <a:extLst>
                <a:ext uri="{FF2B5EF4-FFF2-40B4-BE49-F238E27FC236}">
                  <a16:creationId xmlns:a16="http://schemas.microsoft.com/office/drawing/2014/main" id="{F6E140F8-6D21-CBF9-90D6-502D07E878D2}"/>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1" name="フリーフォーム: 図形 140">
              <a:extLst>
                <a:ext uri="{FF2B5EF4-FFF2-40B4-BE49-F238E27FC236}">
                  <a16:creationId xmlns:a16="http://schemas.microsoft.com/office/drawing/2014/main" id="{E1402284-0C7D-EE2E-424E-A012B983875D}"/>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2" name="フリーフォーム: 図形 141">
              <a:extLst>
                <a:ext uri="{FF2B5EF4-FFF2-40B4-BE49-F238E27FC236}">
                  <a16:creationId xmlns:a16="http://schemas.microsoft.com/office/drawing/2014/main" id="{55C919A0-0EBA-A501-553A-5D24AF0D1C06}"/>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3" name="フリーフォーム: 図形 142">
              <a:extLst>
                <a:ext uri="{FF2B5EF4-FFF2-40B4-BE49-F238E27FC236}">
                  <a16:creationId xmlns:a16="http://schemas.microsoft.com/office/drawing/2014/main" id="{122AFA6B-097D-686A-8EF7-E0176C652CF8}"/>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4" name="フリーフォーム: 図形 143">
              <a:extLst>
                <a:ext uri="{FF2B5EF4-FFF2-40B4-BE49-F238E27FC236}">
                  <a16:creationId xmlns:a16="http://schemas.microsoft.com/office/drawing/2014/main" id="{240B23A9-D0B7-8713-9408-63BB0759B50D}"/>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5" name="フリーフォーム: 図形 144">
              <a:extLst>
                <a:ext uri="{FF2B5EF4-FFF2-40B4-BE49-F238E27FC236}">
                  <a16:creationId xmlns:a16="http://schemas.microsoft.com/office/drawing/2014/main" id="{28AE258A-D757-6D8B-6B73-D4A2908C2465}"/>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6" name="フリーフォーム: 図形 145">
              <a:extLst>
                <a:ext uri="{FF2B5EF4-FFF2-40B4-BE49-F238E27FC236}">
                  <a16:creationId xmlns:a16="http://schemas.microsoft.com/office/drawing/2014/main" id="{F6003357-E632-BAC1-5A9E-559102CD14F9}"/>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7" name="フリーフォーム: 図形 146">
              <a:extLst>
                <a:ext uri="{FF2B5EF4-FFF2-40B4-BE49-F238E27FC236}">
                  <a16:creationId xmlns:a16="http://schemas.microsoft.com/office/drawing/2014/main" id="{092A1D9D-2C01-3D0B-EBFF-452B6C661827}"/>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8" name="フリーフォーム: 図形 147">
              <a:extLst>
                <a:ext uri="{FF2B5EF4-FFF2-40B4-BE49-F238E27FC236}">
                  <a16:creationId xmlns:a16="http://schemas.microsoft.com/office/drawing/2014/main" id="{046D8472-2E94-534C-15D4-51FA67C442BD}"/>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9" name="フリーフォーム: 図形 148">
              <a:extLst>
                <a:ext uri="{FF2B5EF4-FFF2-40B4-BE49-F238E27FC236}">
                  <a16:creationId xmlns:a16="http://schemas.microsoft.com/office/drawing/2014/main" id="{EE80115C-6AD0-2DCA-DA4E-A341502105B2}"/>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0" name="フリーフォーム: 図形 149">
              <a:extLst>
                <a:ext uri="{FF2B5EF4-FFF2-40B4-BE49-F238E27FC236}">
                  <a16:creationId xmlns:a16="http://schemas.microsoft.com/office/drawing/2014/main" id="{AF8AACC7-D444-B568-86AB-88AB1DD714B7}"/>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1" name="フリーフォーム: 図形 150">
              <a:extLst>
                <a:ext uri="{FF2B5EF4-FFF2-40B4-BE49-F238E27FC236}">
                  <a16:creationId xmlns:a16="http://schemas.microsoft.com/office/drawing/2014/main" id="{70DC0F34-64A2-988C-B8DC-064402258EEC}"/>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2" name="フリーフォーム: 図形 151">
              <a:extLst>
                <a:ext uri="{FF2B5EF4-FFF2-40B4-BE49-F238E27FC236}">
                  <a16:creationId xmlns:a16="http://schemas.microsoft.com/office/drawing/2014/main" id="{90EC989C-3AA4-A2E9-745C-D9F33EAC055A}"/>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3" name="フリーフォーム: 図形 152">
              <a:extLst>
                <a:ext uri="{FF2B5EF4-FFF2-40B4-BE49-F238E27FC236}">
                  <a16:creationId xmlns:a16="http://schemas.microsoft.com/office/drawing/2014/main" id="{20DFF52C-2465-9475-2193-E06765F6ED22}"/>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4" name="フリーフォーム: 図形 153">
              <a:extLst>
                <a:ext uri="{FF2B5EF4-FFF2-40B4-BE49-F238E27FC236}">
                  <a16:creationId xmlns:a16="http://schemas.microsoft.com/office/drawing/2014/main" id="{97D6C10F-C817-4D1C-5F0C-330E621F75EC}"/>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5" name="フリーフォーム: 図形 154">
              <a:extLst>
                <a:ext uri="{FF2B5EF4-FFF2-40B4-BE49-F238E27FC236}">
                  <a16:creationId xmlns:a16="http://schemas.microsoft.com/office/drawing/2014/main" id="{543B12F7-5B59-CFC1-3127-CC63340C294A}"/>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6" name="フリーフォーム: 図形 155">
              <a:extLst>
                <a:ext uri="{FF2B5EF4-FFF2-40B4-BE49-F238E27FC236}">
                  <a16:creationId xmlns:a16="http://schemas.microsoft.com/office/drawing/2014/main" id="{0FF66B25-D675-21BE-5CC5-C96810800C8D}"/>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7" name="フリーフォーム: 図形 156">
              <a:extLst>
                <a:ext uri="{FF2B5EF4-FFF2-40B4-BE49-F238E27FC236}">
                  <a16:creationId xmlns:a16="http://schemas.microsoft.com/office/drawing/2014/main" id="{00CA822E-2246-3579-2800-4497448BDFAE}"/>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8" name="フリーフォーム: 図形 157">
              <a:extLst>
                <a:ext uri="{FF2B5EF4-FFF2-40B4-BE49-F238E27FC236}">
                  <a16:creationId xmlns:a16="http://schemas.microsoft.com/office/drawing/2014/main" id="{5D3B9B6B-EC18-E7CD-C782-1222C65DE4A0}"/>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9" name="フリーフォーム: 図形 158">
              <a:extLst>
                <a:ext uri="{FF2B5EF4-FFF2-40B4-BE49-F238E27FC236}">
                  <a16:creationId xmlns:a16="http://schemas.microsoft.com/office/drawing/2014/main" id="{76F1B587-D186-1EA9-3A64-C5B683114F5F}"/>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0" name="フリーフォーム: 図形 159">
              <a:extLst>
                <a:ext uri="{FF2B5EF4-FFF2-40B4-BE49-F238E27FC236}">
                  <a16:creationId xmlns:a16="http://schemas.microsoft.com/office/drawing/2014/main" id="{3F217E4E-FF5F-29CB-13D0-01706DDD5CCD}"/>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1" name="フリーフォーム: 図形 160">
              <a:extLst>
                <a:ext uri="{FF2B5EF4-FFF2-40B4-BE49-F238E27FC236}">
                  <a16:creationId xmlns:a16="http://schemas.microsoft.com/office/drawing/2014/main" id="{DC2B7EFC-38A4-39B9-18F3-DFBBCF39B5B4}"/>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2" name="フリーフォーム: 図形 161">
              <a:extLst>
                <a:ext uri="{FF2B5EF4-FFF2-40B4-BE49-F238E27FC236}">
                  <a16:creationId xmlns:a16="http://schemas.microsoft.com/office/drawing/2014/main" id="{B9E5C824-5665-2568-0BCC-DD89FF53E3A6}"/>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63" name="フリーフォーム: 図形 162">
              <a:extLst>
                <a:ext uri="{FF2B5EF4-FFF2-40B4-BE49-F238E27FC236}">
                  <a16:creationId xmlns:a16="http://schemas.microsoft.com/office/drawing/2014/main" id="{761DD7E3-A8BB-57A3-B509-7E9C6D2DB461}"/>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4" name="フリーフォーム: 図形 163">
              <a:extLst>
                <a:ext uri="{FF2B5EF4-FFF2-40B4-BE49-F238E27FC236}">
                  <a16:creationId xmlns:a16="http://schemas.microsoft.com/office/drawing/2014/main" id="{D8134351-A4EA-D8F2-D750-8BF39E6B3EDC}"/>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5" name="フリーフォーム: 図形 164">
              <a:extLst>
                <a:ext uri="{FF2B5EF4-FFF2-40B4-BE49-F238E27FC236}">
                  <a16:creationId xmlns:a16="http://schemas.microsoft.com/office/drawing/2014/main" id="{82044348-F500-D1DC-C459-7EA8417F7521}"/>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66" name="フリーフォーム: 図形 165">
              <a:extLst>
                <a:ext uri="{FF2B5EF4-FFF2-40B4-BE49-F238E27FC236}">
                  <a16:creationId xmlns:a16="http://schemas.microsoft.com/office/drawing/2014/main" id="{648DAD29-135E-D127-0AD8-28D23EF649A4}"/>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7" name="フリーフォーム: 図形 166">
              <a:extLst>
                <a:ext uri="{FF2B5EF4-FFF2-40B4-BE49-F238E27FC236}">
                  <a16:creationId xmlns:a16="http://schemas.microsoft.com/office/drawing/2014/main" id="{464B96F1-4762-668C-C0BA-1C8031044F14}"/>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8" name="フリーフォーム: 図形 167">
              <a:extLst>
                <a:ext uri="{FF2B5EF4-FFF2-40B4-BE49-F238E27FC236}">
                  <a16:creationId xmlns:a16="http://schemas.microsoft.com/office/drawing/2014/main" id="{731F7C8F-82C1-0106-52A9-E16D214DADBA}"/>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9" name="フリーフォーム: 図形 168">
              <a:extLst>
                <a:ext uri="{FF2B5EF4-FFF2-40B4-BE49-F238E27FC236}">
                  <a16:creationId xmlns:a16="http://schemas.microsoft.com/office/drawing/2014/main" id="{179E2775-1AB4-B37E-FA7C-C17A8686B1EF}"/>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0" name="フリーフォーム: 図形 169">
              <a:extLst>
                <a:ext uri="{FF2B5EF4-FFF2-40B4-BE49-F238E27FC236}">
                  <a16:creationId xmlns:a16="http://schemas.microsoft.com/office/drawing/2014/main" id="{71D14069-3013-8167-9861-3406A58C9B98}"/>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1" name="フリーフォーム: 図形 170">
              <a:extLst>
                <a:ext uri="{FF2B5EF4-FFF2-40B4-BE49-F238E27FC236}">
                  <a16:creationId xmlns:a16="http://schemas.microsoft.com/office/drawing/2014/main" id="{29E68C8C-FDF0-B4A5-1BF1-9A8892BFDA08}"/>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72" name="フリーフォーム: 図形 171">
              <a:extLst>
                <a:ext uri="{FF2B5EF4-FFF2-40B4-BE49-F238E27FC236}">
                  <a16:creationId xmlns:a16="http://schemas.microsoft.com/office/drawing/2014/main" id="{550875C0-900A-E7B1-6B6B-5999ADF3506B}"/>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3" name="フリーフォーム: 図形 172">
              <a:extLst>
                <a:ext uri="{FF2B5EF4-FFF2-40B4-BE49-F238E27FC236}">
                  <a16:creationId xmlns:a16="http://schemas.microsoft.com/office/drawing/2014/main" id="{3B8D6E95-BEC0-D2CB-4218-95B3CADB6FBE}"/>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4" name="フリーフォーム: 図形 173">
              <a:extLst>
                <a:ext uri="{FF2B5EF4-FFF2-40B4-BE49-F238E27FC236}">
                  <a16:creationId xmlns:a16="http://schemas.microsoft.com/office/drawing/2014/main" id="{45260515-DA76-03F8-CCD2-509A4B07B648}"/>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75" name="フリーフォーム: 図形 174">
              <a:extLst>
                <a:ext uri="{FF2B5EF4-FFF2-40B4-BE49-F238E27FC236}">
                  <a16:creationId xmlns:a16="http://schemas.microsoft.com/office/drawing/2014/main" id="{25B39F2D-8818-D296-2B6E-5059500D0078}"/>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176" name="グループ化 175">
            <a:extLst>
              <a:ext uri="{FF2B5EF4-FFF2-40B4-BE49-F238E27FC236}">
                <a16:creationId xmlns:a16="http://schemas.microsoft.com/office/drawing/2014/main" id="{DD84C871-93EE-5C69-84A8-9001ABDC24E4}"/>
              </a:ext>
            </a:extLst>
          </p:cNvPr>
          <p:cNvGrpSpPr>
            <a:grpSpLocks noChangeAspect="1"/>
          </p:cNvGrpSpPr>
          <p:nvPr/>
        </p:nvGrpSpPr>
        <p:grpSpPr>
          <a:xfrm rot="20700000" flipH="1">
            <a:off x="5216017" y="3212718"/>
            <a:ext cx="387185" cy="247757"/>
            <a:chOff x="516807" y="2519325"/>
            <a:chExt cx="1423298" cy="1038292"/>
          </a:xfrm>
          <a:effectLst>
            <a:outerShdw blurRad="50800" dist="38100" dir="5400000" algn="t" rotWithShape="0">
              <a:prstClr val="black">
                <a:alpha val="40000"/>
              </a:prstClr>
            </a:outerShdw>
          </a:effectLst>
        </p:grpSpPr>
        <p:sp>
          <p:nvSpPr>
            <p:cNvPr id="177" name="フリーフォーム: 図形 176">
              <a:extLst>
                <a:ext uri="{FF2B5EF4-FFF2-40B4-BE49-F238E27FC236}">
                  <a16:creationId xmlns:a16="http://schemas.microsoft.com/office/drawing/2014/main" id="{749AC92E-7B77-CA79-9E88-F2B88D407B34}"/>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8" name="フリーフォーム: 図形 177">
              <a:extLst>
                <a:ext uri="{FF2B5EF4-FFF2-40B4-BE49-F238E27FC236}">
                  <a16:creationId xmlns:a16="http://schemas.microsoft.com/office/drawing/2014/main" id="{2232C8A4-0846-5416-C0F1-6D5EFA835DBD}"/>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9" name="フリーフォーム: 図形 178">
              <a:extLst>
                <a:ext uri="{FF2B5EF4-FFF2-40B4-BE49-F238E27FC236}">
                  <a16:creationId xmlns:a16="http://schemas.microsoft.com/office/drawing/2014/main" id="{803B088D-FB2F-3422-0B46-1F172E1A1655}"/>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0" name="フリーフォーム: 図形 179">
              <a:extLst>
                <a:ext uri="{FF2B5EF4-FFF2-40B4-BE49-F238E27FC236}">
                  <a16:creationId xmlns:a16="http://schemas.microsoft.com/office/drawing/2014/main" id="{C3E74D52-CDBA-4E9A-DC63-11319538FFFF}"/>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1" name="フリーフォーム: 図形 180">
              <a:extLst>
                <a:ext uri="{FF2B5EF4-FFF2-40B4-BE49-F238E27FC236}">
                  <a16:creationId xmlns:a16="http://schemas.microsoft.com/office/drawing/2014/main" id="{4B416E84-6585-BCA9-48EB-7823A0665DAA}"/>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2" name="フリーフォーム: 図形 181">
              <a:extLst>
                <a:ext uri="{FF2B5EF4-FFF2-40B4-BE49-F238E27FC236}">
                  <a16:creationId xmlns:a16="http://schemas.microsoft.com/office/drawing/2014/main" id="{3AD7AD09-0003-F0E9-5966-5B13B654CA74}"/>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3" name="フリーフォーム: 図形 182">
              <a:extLst>
                <a:ext uri="{FF2B5EF4-FFF2-40B4-BE49-F238E27FC236}">
                  <a16:creationId xmlns:a16="http://schemas.microsoft.com/office/drawing/2014/main" id="{7DDF5C78-CC24-5D8F-C78C-3812CF2D3A39}"/>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4" name="フリーフォーム: 図形 183">
              <a:extLst>
                <a:ext uri="{FF2B5EF4-FFF2-40B4-BE49-F238E27FC236}">
                  <a16:creationId xmlns:a16="http://schemas.microsoft.com/office/drawing/2014/main" id="{5B2B7CDC-2833-E779-D4B6-AD1547360CFF}"/>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5" name="フリーフォーム: 図形 184">
              <a:extLst>
                <a:ext uri="{FF2B5EF4-FFF2-40B4-BE49-F238E27FC236}">
                  <a16:creationId xmlns:a16="http://schemas.microsoft.com/office/drawing/2014/main" id="{FF01682C-2B22-27AF-53B1-72ED4A70D756}"/>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6" name="フリーフォーム: 図形 185">
              <a:extLst>
                <a:ext uri="{FF2B5EF4-FFF2-40B4-BE49-F238E27FC236}">
                  <a16:creationId xmlns:a16="http://schemas.microsoft.com/office/drawing/2014/main" id="{68F76D01-587F-B38D-73DB-E31091D4CF5C}"/>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7" name="フリーフォーム: 図形 186">
              <a:extLst>
                <a:ext uri="{FF2B5EF4-FFF2-40B4-BE49-F238E27FC236}">
                  <a16:creationId xmlns:a16="http://schemas.microsoft.com/office/drawing/2014/main" id="{61BDA764-A5F0-CCB8-877E-D9AD3B9A8B2B}"/>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8" name="フリーフォーム: 図形 187">
              <a:extLst>
                <a:ext uri="{FF2B5EF4-FFF2-40B4-BE49-F238E27FC236}">
                  <a16:creationId xmlns:a16="http://schemas.microsoft.com/office/drawing/2014/main" id="{F4F8EAD3-E6DA-0BDB-B3B8-E5CDA0DE1135}"/>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9" name="フリーフォーム: 図形 188">
              <a:extLst>
                <a:ext uri="{FF2B5EF4-FFF2-40B4-BE49-F238E27FC236}">
                  <a16:creationId xmlns:a16="http://schemas.microsoft.com/office/drawing/2014/main" id="{21813AD9-0CCA-6AAC-A013-6646B384136C}"/>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0" name="フリーフォーム: 図形 189">
              <a:extLst>
                <a:ext uri="{FF2B5EF4-FFF2-40B4-BE49-F238E27FC236}">
                  <a16:creationId xmlns:a16="http://schemas.microsoft.com/office/drawing/2014/main" id="{FE5D81A1-349A-05A7-2BA3-F6DC500E720A}"/>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1" name="フリーフォーム: 図形 190">
              <a:extLst>
                <a:ext uri="{FF2B5EF4-FFF2-40B4-BE49-F238E27FC236}">
                  <a16:creationId xmlns:a16="http://schemas.microsoft.com/office/drawing/2014/main" id="{07B842CA-1610-6D4D-5474-D1295B41B53A}"/>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2" name="フリーフォーム: 図形 191">
              <a:extLst>
                <a:ext uri="{FF2B5EF4-FFF2-40B4-BE49-F238E27FC236}">
                  <a16:creationId xmlns:a16="http://schemas.microsoft.com/office/drawing/2014/main" id="{25C28B7F-34A4-C12B-DF6F-5183D864DAD5}"/>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3" name="フリーフォーム: 図形 192">
              <a:extLst>
                <a:ext uri="{FF2B5EF4-FFF2-40B4-BE49-F238E27FC236}">
                  <a16:creationId xmlns:a16="http://schemas.microsoft.com/office/drawing/2014/main" id="{05BE33D8-AD1F-2691-FFA5-DFD3E346BC40}"/>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4" name="フリーフォーム: 図形 193">
              <a:extLst>
                <a:ext uri="{FF2B5EF4-FFF2-40B4-BE49-F238E27FC236}">
                  <a16:creationId xmlns:a16="http://schemas.microsoft.com/office/drawing/2014/main" id="{65BB6C66-A37C-360A-F823-A69CB48C2094}"/>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5" name="フリーフォーム: 図形 194">
              <a:extLst>
                <a:ext uri="{FF2B5EF4-FFF2-40B4-BE49-F238E27FC236}">
                  <a16:creationId xmlns:a16="http://schemas.microsoft.com/office/drawing/2014/main" id="{4C64943C-B8C2-DDEE-2044-CAC935CC8CFA}"/>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6" name="フリーフォーム: 図形 195">
              <a:extLst>
                <a:ext uri="{FF2B5EF4-FFF2-40B4-BE49-F238E27FC236}">
                  <a16:creationId xmlns:a16="http://schemas.microsoft.com/office/drawing/2014/main" id="{C171C14E-D366-8E7F-4A80-0B8642E202D7}"/>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7" name="フリーフォーム: 図形 196">
              <a:extLst>
                <a:ext uri="{FF2B5EF4-FFF2-40B4-BE49-F238E27FC236}">
                  <a16:creationId xmlns:a16="http://schemas.microsoft.com/office/drawing/2014/main" id="{F43789C2-39E5-B00A-AFE7-357B717ABB64}"/>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8" name="フリーフォーム: 図形 197">
              <a:extLst>
                <a:ext uri="{FF2B5EF4-FFF2-40B4-BE49-F238E27FC236}">
                  <a16:creationId xmlns:a16="http://schemas.microsoft.com/office/drawing/2014/main" id="{5922443D-3544-CE20-33CB-78076904B595}"/>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9" name="フリーフォーム: 図形 198">
              <a:extLst>
                <a:ext uri="{FF2B5EF4-FFF2-40B4-BE49-F238E27FC236}">
                  <a16:creationId xmlns:a16="http://schemas.microsoft.com/office/drawing/2014/main" id="{61FFE655-A9EF-47D4-1C8B-A8C47109C473}"/>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0" name="フリーフォーム: 図形 199">
              <a:extLst>
                <a:ext uri="{FF2B5EF4-FFF2-40B4-BE49-F238E27FC236}">
                  <a16:creationId xmlns:a16="http://schemas.microsoft.com/office/drawing/2014/main" id="{58BD693B-CFB7-04B5-75A9-52EBABA497F0}"/>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1" name="フリーフォーム: 図形 200">
              <a:extLst>
                <a:ext uri="{FF2B5EF4-FFF2-40B4-BE49-F238E27FC236}">
                  <a16:creationId xmlns:a16="http://schemas.microsoft.com/office/drawing/2014/main" id="{43F154DC-703D-709A-2C53-CEF55D094FD7}"/>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2" name="フリーフォーム: 図形 201">
              <a:extLst>
                <a:ext uri="{FF2B5EF4-FFF2-40B4-BE49-F238E27FC236}">
                  <a16:creationId xmlns:a16="http://schemas.microsoft.com/office/drawing/2014/main" id="{5907DAA3-2B75-90B0-4E7D-6C71447076D8}"/>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3" name="フリーフォーム: 図形 202">
              <a:extLst>
                <a:ext uri="{FF2B5EF4-FFF2-40B4-BE49-F238E27FC236}">
                  <a16:creationId xmlns:a16="http://schemas.microsoft.com/office/drawing/2014/main" id="{E1B82712-D00A-E33A-C324-01484E793815}"/>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4" name="フリーフォーム: 図形 203">
              <a:extLst>
                <a:ext uri="{FF2B5EF4-FFF2-40B4-BE49-F238E27FC236}">
                  <a16:creationId xmlns:a16="http://schemas.microsoft.com/office/drawing/2014/main" id="{A31DC45E-6C81-822A-1851-4CA99F0AC653}"/>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5" name="フリーフォーム: 図形 204">
              <a:extLst>
                <a:ext uri="{FF2B5EF4-FFF2-40B4-BE49-F238E27FC236}">
                  <a16:creationId xmlns:a16="http://schemas.microsoft.com/office/drawing/2014/main" id="{12636E82-1F67-4C08-E60D-F485B7BC9D7C}"/>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6" name="フリーフォーム: 図形 205">
              <a:extLst>
                <a:ext uri="{FF2B5EF4-FFF2-40B4-BE49-F238E27FC236}">
                  <a16:creationId xmlns:a16="http://schemas.microsoft.com/office/drawing/2014/main" id="{DE90CFA3-3CA9-1644-1106-E6641A6DCBCA}"/>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7" name="フリーフォーム: 図形 206">
              <a:extLst>
                <a:ext uri="{FF2B5EF4-FFF2-40B4-BE49-F238E27FC236}">
                  <a16:creationId xmlns:a16="http://schemas.microsoft.com/office/drawing/2014/main" id="{27830771-4CAB-177B-EDB9-6B4B165FACD3}"/>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8" name="フリーフォーム: 図形 207">
              <a:extLst>
                <a:ext uri="{FF2B5EF4-FFF2-40B4-BE49-F238E27FC236}">
                  <a16:creationId xmlns:a16="http://schemas.microsoft.com/office/drawing/2014/main" id="{954D7131-11D7-89E0-FB57-FF0D48DCAE2C}"/>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9" name="フリーフォーム: 図形 208">
              <a:extLst>
                <a:ext uri="{FF2B5EF4-FFF2-40B4-BE49-F238E27FC236}">
                  <a16:creationId xmlns:a16="http://schemas.microsoft.com/office/drawing/2014/main" id="{558CA048-4E1A-9FA3-F935-8B9094378027}"/>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0" name="フリーフォーム: 図形 209">
              <a:extLst>
                <a:ext uri="{FF2B5EF4-FFF2-40B4-BE49-F238E27FC236}">
                  <a16:creationId xmlns:a16="http://schemas.microsoft.com/office/drawing/2014/main" id="{B4493D13-7AB1-1FC5-CF85-9E52C6118643}"/>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1" name="フリーフォーム: 図形 210">
              <a:extLst>
                <a:ext uri="{FF2B5EF4-FFF2-40B4-BE49-F238E27FC236}">
                  <a16:creationId xmlns:a16="http://schemas.microsoft.com/office/drawing/2014/main" id="{5529F063-6E47-E122-14E7-4126772B9864}"/>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2" name="フリーフォーム: 図形 211">
              <a:extLst>
                <a:ext uri="{FF2B5EF4-FFF2-40B4-BE49-F238E27FC236}">
                  <a16:creationId xmlns:a16="http://schemas.microsoft.com/office/drawing/2014/main" id="{CC465F37-608E-76A1-BB2F-8C8A89F9B6F6}"/>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3" name="フリーフォーム: 図形 212">
              <a:extLst>
                <a:ext uri="{FF2B5EF4-FFF2-40B4-BE49-F238E27FC236}">
                  <a16:creationId xmlns:a16="http://schemas.microsoft.com/office/drawing/2014/main" id="{6C63DFF1-E9AC-B6DC-361D-B6D14970C478}"/>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4" name="フリーフォーム: 図形 213">
              <a:extLst>
                <a:ext uri="{FF2B5EF4-FFF2-40B4-BE49-F238E27FC236}">
                  <a16:creationId xmlns:a16="http://schemas.microsoft.com/office/drawing/2014/main" id="{3E909AA9-8234-BE4D-4E25-71E335AA3B75}"/>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5" name="フリーフォーム: 図形 214">
              <a:extLst>
                <a:ext uri="{FF2B5EF4-FFF2-40B4-BE49-F238E27FC236}">
                  <a16:creationId xmlns:a16="http://schemas.microsoft.com/office/drawing/2014/main" id="{B560C91B-8CC1-D1F2-B6FE-BC4FDA826A17}"/>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6" name="フリーフォーム: 図形 215">
              <a:extLst>
                <a:ext uri="{FF2B5EF4-FFF2-40B4-BE49-F238E27FC236}">
                  <a16:creationId xmlns:a16="http://schemas.microsoft.com/office/drawing/2014/main" id="{A57FEAB9-9019-BE07-38B0-5D14E2B0EF88}"/>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7" name="フリーフォーム: 図形 216">
              <a:extLst>
                <a:ext uri="{FF2B5EF4-FFF2-40B4-BE49-F238E27FC236}">
                  <a16:creationId xmlns:a16="http://schemas.microsoft.com/office/drawing/2014/main" id="{36783E33-BBF8-F3AC-C250-9FC732F6A19D}"/>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8" name="フリーフォーム: 図形 217">
              <a:extLst>
                <a:ext uri="{FF2B5EF4-FFF2-40B4-BE49-F238E27FC236}">
                  <a16:creationId xmlns:a16="http://schemas.microsoft.com/office/drawing/2014/main" id="{C8889DFA-8AEB-E6E4-4157-D6D06FCEE5E9}"/>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9" name="フリーフォーム: 図形 218">
              <a:extLst>
                <a:ext uri="{FF2B5EF4-FFF2-40B4-BE49-F238E27FC236}">
                  <a16:creationId xmlns:a16="http://schemas.microsoft.com/office/drawing/2014/main" id="{67833614-9E96-9B8F-E2B2-356D982AD150}"/>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0" name="フリーフォーム: 図形 219">
              <a:extLst>
                <a:ext uri="{FF2B5EF4-FFF2-40B4-BE49-F238E27FC236}">
                  <a16:creationId xmlns:a16="http://schemas.microsoft.com/office/drawing/2014/main" id="{E63530D1-D8F7-D068-BF46-64E2CE17EED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1" name="フリーフォーム: 図形 220">
              <a:extLst>
                <a:ext uri="{FF2B5EF4-FFF2-40B4-BE49-F238E27FC236}">
                  <a16:creationId xmlns:a16="http://schemas.microsoft.com/office/drawing/2014/main" id="{A18AF806-B9A0-319E-C0A4-56204821AF30}"/>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2" name="フリーフォーム: 図形 221">
              <a:extLst>
                <a:ext uri="{FF2B5EF4-FFF2-40B4-BE49-F238E27FC236}">
                  <a16:creationId xmlns:a16="http://schemas.microsoft.com/office/drawing/2014/main" id="{5B251E9E-D4FC-2FA3-8B00-F3317FBACF1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3" name="フリーフォーム: 図形 222">
              <a:extLst>
                <a:ext uri="{FF2B5EF4-FFF2-40B4-BE49-F238E27FC236}">
                  <a16:creationId xmlns:a16="http://schemas.microsoft.com/office/drawing/2014/main" id="{756D07AE-9971-3618-EE08-FC7ED9EFB8BC}"/>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4" name="フリーフォーム: 図形 223">
              <a:extLst>
                <a:ext uri="{FF2B5EF4-FFF2-40B4-BE49-F238E27FC236}">
                  <a16:creationId xmlns:a16="http://schemas.microsoft.com/office/drawing/2014/main" id="{5FC69874-E073-C21F-DD6F-205312D67311}"/>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5" name="フリーフォーム: 図形 224">
              <a:extLst>
                <a:ext uri="{FF2B5EF4-FFF2-40B4-BE49-F238E27FC236}">
                  <a16:creationId xmlns:a16="http://schemas.microsoft.com/office/drawing/2014/main" id="{9EB3B97F-7954-A057-13B6-2AEFB0DEBF8F}"/>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 name="フリーフォーム: 図形 225">
              <a:extLst>
                <a:ext uri="{FF2B5EF4-FFF2-40B4-BE49-F238E27FC236}">
                  <a16:creationId xmlns:a16="http://schemas.microsoft.com/office/drawing/2014/main" id="{04519C91-A73F-EA45-D924-4AC80D1C5632}"/>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 name="フリーフォーム: 図形 226">
              <a:extLst>
                <a:ext uri="{FF2B5EF4-FFF2-40B4-BE49-F238E27FC236}">
                  <a16:creationId xmlns:a16="http://schemas.microsoft.com/office/drawing/2014/main" id="{F2CDA1A4-8952-34DF-5639-32805F96AA34}"/>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88" name="フリーフォーム: 図形 287">
              <a:extLst>
                <a:ext uri="{FF2B5EF4-FFF2-40B4-BE49-F238E27FC236}">
                  <a16:creationId xmlns:a16="http://schemas.microsoft.com/office/drawing/2014/main" id="{86221A02-5ABF-A18B-6B18-FB07D0C7D44F}"/>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89" name="フリーフォーム: 図形 288">
              <a:extLst>
                <a:ext uri="{FF2B5EF4-FFF2-40B4-BE49-F238E27FC236}">
                  <a16:creationId xmlns:a16="http://schemas.microsoft.com/office/drawing/2014/main" id="{799C2FCB-4100-4C64-42B1-7C243282B96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0" name="フリーフォーム: 図形 289">
              <a:extLst>
                <a:ext uri="{FF2B5EF4-FFF2-40B4-BE49-F238E27FC236}">
                  <a16:creationId xmlns:a16="http://schemas.microsoft.com/office/drawing/2014/main" id="{2D13FE3D-9377-53EC-2490-E61E6C31BB9A}"/>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1" name="フリーフォーム: 図形 290">
              <a:extLst>
                <a:ext uri="{FF2B5EF4-FFF2-40B4-BE49-F238E27FC236}">
                  <a16:creationId xmlns:a16="http://schemas.microsoft.com/office/drawing/2014/main" id="{952AC094-AD38-31AE-B1EB-629BC634DE29}"/>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2" name="フリーフォーム: 図形 291">
              <a:extLst>
                <a:ext uri="{FF2B5EF4-FFF2-40B4-BE49-F238E27FC236}">
                  <a16:creationId xmlns:a16="http://schemas.microsoft.com/office/drawing/2014/main" id="{3DF047E2-CCD5-757F-A6B3-FB61AB7121DE}"/>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3" name="フリーフォーム: 図形 292">
              <a:extLst>
                <a:ext uri="{FF2B5EF4-FFF2-40B4-BE49-F238E27FC236}">
                  <a16:creationId xmlns:a16="http://schemas.microsoft.com/office/drawing/2014/main" id="{A7C9EEF9-DCB0-BD6B-77E1-BE7C9EAD4F7F}"/>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4" name="フリーフォーム: 図形 293">
              <a:extLst>
                <a:ext uri="{FF2B5EF4-FFF2-40B4-BE49-F238E27FC236}">
                  <a16:creationId xmlns:a16="http://schemas.microsoft.com/office/drawing/2014/main" id="{19F9AB40-0E5F-BA3B-CADB-5A81E7CEA18D}"/>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5" name="フリーフォーム: 図形 294">
              <a:extLst>
                <a:ext uri="{FF2B5EF4-FFF2-40B4-BE49-F238E27FC236}">
                  <a16:creationId xmlns:a16="http://schemas.microsoft.com/office/drawing/2014/main" id="{9AE80D3B-408B-C10E-2F12-F2CC6B95366F}"/>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6" name="フリーフォーム: 図形 295">
              <a:extLst>
                <a:ext uri="{FF2B5EF4-FFF2-40B4-BE49-F238E27FC236}">
                  <a16:creationId xmlns:a16="http://schemas.microsoft.com/office/drawing/2014/main" id="{2B58B324-D36B-59C8-6ECF-DF058232ADB4}"/>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7" name="フリーフォーム: 図形 296">
              <a:extLst>
                <a:ext uri="{FF2B5EF4-FFF2-40B4-BE49-F238E27FC236}">
                  <a16:creationId xmlns:a16="http://schemas.microsoft.com/office/drawing/2014/main" id="{0C05AF9B-AD6C-EA4B-76A6-4AB3C622DCA7}"/>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8" name="フリーフォーム: 図形 297">
              <a:extLst>
                <a:ext uri="{FF2B5EF4-FFF2-40B4-BE49-F238E27FC236}">
                  <a16:creationId xmlns:a16="http://schemas.microsoft.com/office/drawing/2014/main" id="{4672D148-A884-42CD-8A4E-BDCA13CA3C66}"/>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9" name="フリーフォーム: 図形 298">
              <a:extLst>
                <a:ext uri="{FF2B5EF4-FFF2-40B4-BE49-F238E27FC236}">
                  <a16:creationId xmlns:a16="http://schemas.microsoft.com/office/drawing/2014/main" id="{3DC5D35F-F988-F3E7-EEE4-BF588D8FD64B}"/>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0" name="フリーフォーム: 図形 299">
              <a:extLst>
                <a:ext uri="{FF2B5EF4-FFF2-40B4-BE49-F238E27FC236}">
                  <a16:creationId xmlns:a16="http://schemas.microsoft.com/office/drawing/2014/main" id="{EE780D91-45C9-F1BC-6FAB-498DC4EC530F}"/>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1" name="フリーフォーム: 図形 300">
              <a:extLst>
                <a:ext uri="{FF2B5EF4-FFF2-40B4-BE49-F238E27FC236}">
                  <a16:creationId xmlns:a16="http://schemas.microsoft.com/office/drawing/2014/main" id="{4C16BAAD-7DD3-F034-83F7-CC58A3D47A7F}"/>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2" name="フリーフォーム: 図形 301">
              <a:extLst>
                <a:ext uri="{FF2B5EF4-FFF2-40B4-BE49-F238E27FC236}">
                  <a16:creationId xmlns:a16="http://schemas.microsoft.com/office/drawing/2014/main" id="{E6584B4B-166E-F02F-5406-F44439CEDDBE}"/>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3" name="フリーフォーム: 図形 302">
              <a:extLst>
                <a:ext uri="{FF2B5EF4-FFF2-40B4-BE49-F238E27FC236}">
                  <a16:creationId xmlns:a16="http://schemas.microsoft.com/office/drawing/2014/main" id="{ED2B4630-5D2A-4AF6-6626-4BA04892643E}"/>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4" name="フリーフォーム: 図形 303">
              <a:extLst>
                <a:ext uri="{FF2B5EF4-FFF2-40B4-BE49-F238E27FC236}">
                  <a16:creationId xmlns:a16="http://schemas.microsoft.com/office/drawing/2014/main" id="{0983E98B-E7D2-D604-8B35-0293695C25BC}"/>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5" name="フリーフォーム: 図形 304">
              <a:extLst>
                <a:ext uri="{FF2B5EF4-FFF2-40B4-BE49-F238E27FC236}">
                  <a16:creationId xmlns:a16="http://schemas.microsoft.com/office/drawing/2014/main" id="{056CF7CF-0258-3567-3CF7-60DEA6A59CC4}"/>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6" name="フリーフォーム: 図形 305">
              <a:extLst>
                <a:ext uri="{FF2B5EF4-FFF2-40B4-BE49-F238E27FC236}">
                  <a16:creationId xmlns:a16="http://schemas.microsoft.com/office/drawing/2014/main" id="{5CD25BD4-2E2E-3526-C251-6BE545EFBC8B}"/>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7" name="フリーフォーム: 図形 306">
              <a:extLst>
                <a:ext uri="{FF2B5EF4-FFF2-40B4-BE49-F238E27FC236}">
                  <a16:creationId xmlns:a16="http://schemas.microsoft.com/office/drawing/2014/main" id="{CA4F073F-80E1-92F5-BF88-94119CF77B33}"/>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8" name="フリーフォーム: 図形 307">
              <a:extLst>
                <a:ext uri="{FF2B5EF4-FFF2-40B4-BE49-F238E27FC236}">
                  <a16:creationId xmlns:a16="http://schemas.microsoft.com/office/drawing/2014/main" id="{03275263-20E4-9EE1-4A0B-990AC8F56C41}"/>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9" name="フリーフォーム: 図形 308">
              <a:extLst>
                <a:ext uri="{FF2B5EF4-FFF2-40B4-BE49-F238E27FC236}">
                  <a16:creationId xmlns:a16="http://schemas.microsoft.com/office/drawing/2014/main" id="{DCFB4306-6877-2C3C-9C7B-3B68497731CC}"/>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1" name="フリーフォーム: 図形 310">
              <a:extLst>
                <a:ext uri="{FF2B5EF4-FFF2-40B4-BE49-F238E27FC236}">
                  <a16:creationId xmlns:a16="http://schemas.microsoft.com/office/drawing/2014/main" id="{1273E633-DEC6-3F0C-4A81-2F6FB47AF6CC}"/>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2" name="フリーフォーム: 図形 311">
              <a:extLst>
                <a:ext uri="{FF2B5EF4-FFF2-40B4-BE49-F238E27FC236}">
                  <a16:creationId xmlns:a16="http://schemas.microsoft.com/office/drawing/2014/main" id="{ADC780F1-833C-ED03-9460-36E80B94CEFD}"/>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3" name="フリーフォーム: 図形 312">
              <a:extLst>
                <a:ext uri="{FF2B5EF4-FFF2-40B4-BE49-F238E27FC236}">
                  <a16:creationId xmlns:a16="http://schemas.microsoft.com/office/drawing/2014/main" id="{EBC6F317-3DC1-DA87-9EAC-23532E3583AC}"/>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4" name="フリーフォーム: 図形 313">
              <a:extLst>
                <a:ext uri="{FF2B5EF4-FFF2-40B4-BE49-F238E27FC236}">
                  <a16:creationId xmlns:a16="http://schemas.microsoft.com/office/drawing/2014/main" id="{A3F9E851-CEAC-290A-3A34-347459082BA3}"/>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5" name="フリーフォーム: 図形 314">
              <a:extLst>
                <a:ext uri="{FF2B5EF4-FFF2-40B4-BE49-F238E27FC236}">
                  <a16:creationId xmlns:a16="http://schemas.microsoft.com/office/drawing/2014/main" id="{8F79A516-9BFB-5FFD-AF4B-D7DAA4509077}"/>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6" name="フリーフォーム: 図形 315">
              <a:extLst>
                <a:ext uri="{FF2B5EF4-FFF2-40B4-BE49-F238E27FC236}">
                  <a16:creationId xmlns:a16="http://schemas.microsoft.com/office/drawing/2014/main" id="{F4B420B7-DCDF-63F0-BC90-3C71A597F565}"/>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7" name="フリーフォーム: 図形 316">
              <a:extLst>
                <a:ext uri="{FF2B5EF4-FFF2-40B4-BE49-F238E27FC236}">
                  <a16:creationId xmlns:a16="http://schemas.microsoft.com/office/drawing/2014/main" id="{2CA8FE5E-4308-A0F8-BCA0-9B29579DB43D}"/>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0" name="フリーフォーム: 図形 319">
              <a:extLst>
                <a:ext uri="{FF2B5EF4-FFF2-40B4-BE49-F238E27FC236}">
                  <a16:creationId xmlns:a16="http://schemas.microsoft.com/office/drawing/2014/main" id="{BEA9733A-8B67-3552-4514-068C93362FC8}"/>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1" name="フリーフォーム: 図形 320">
              <a:extLst>
                <a:ext uri="{FF2B5EF4-FFF2-40B4-BE49-F238E27FC236}">
                  <a16:creationId xmlns:a16="http://schemas.microsoft.com/office/drawing/2014/main" id="{EE4F53A7-A86C-1C0A-731D-8D9CD879163A}"/>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2" name="フリーフォーム: 図形 321">
              <a:extLst>
                <a:ext uri="{FF2B5EF4-FFF2-40B4-BE49-F238E27FC236}">
                  <a16:creationId xmlns:a16="http://schemas.microsoft.com/office/drawing/2014/main" id="{5748D9ED-5EEE-C2B1-9923-B197DABF3C28}"/>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3" name="フリーフォーム: 図形 322">
              <a:extLst>
                <a:ext uri="{FF2B5EF4-FFF2-40B4-BE49-F238E27FC236}">
                  <a16:creationId xmlns:a16="http://schemas.microsoft.com/office/drawing/2014/main" id="{D8856511-EB0F-6993-F1F4-1DF9AC13FC1D}"/>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4" name="フリーフォーム: 図形 383">
              <a:extLst>
                <a:ext uri="{FF2B5EF4-FFF2-40B4-BE49-F238E27FC236}">
                  <a16:creationId xmlns:a16="http://schemas.microsoft.com/office/drawing/2014/main" id="{61A319A3-9A1A-A466-CC24-208EFCF41945}"/>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5" name="フリーフォーム: 図形 384">
              <a:extLst>
                <a:ext uri="{FF2B5EF4-FFF2-40B4-BE49-F238E27FC236}">
                  <a16:creationId xmlns:a16="http://schemas.microsoft.com/office/drawing/2014/main" id="{7877F698-4026-C071-CA85-FE96B960F473}"/>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6" name="フリーフォーム: 図形 385">
              <a:extLst>
                <a:ext uri="{FF2B5EF4-FFF2-40B4-BE49-F238E27FC236}">
                  <a16:creationId xmlns:a16="http://schemas.microsoft.com/office/drawing/2014/main" id="{94A8380B-3DCE-48DE-9E5E-17D2F8FA7586}"/>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7" name="フリーフォーム: 図形 386">
              <a:extLst>
                <a:ext uri="{FF2B5EF4-FFF2-40B4-BE49-F238E27FC236}">
                  <a16:creationId xmlns:a16="http://schemas.microsoft.com/office/drawing/2014/main" id="{00FCEB3A-0559-E0DF-DEEA-48F438F33656}"/>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8" name="フリーフォーム: 図形 387">
              <a:extLst>
                <a:ext uri="{FF2B5EF4-FFF2-40B4-BE49-F238E27FC236}">
                  <a16:creationId xmlns:a16="http://schemas.microsoft.com/office/drawing/2014/main" id="{762CD950-A2D7-41B1-22D6-454623199EE4}"/>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9" name="フリーフォーム: 図形 388">
              <a:extLst>
                <a:ext uri="{FF2B5EF4-FFF2-40B4-BE49-F238E27FC236}">
                  <a16:creationId xmlns:a16="http://schemas.microsoft.com/office/drawing/2014/main" id="{ADE06C82-F125-24D6-3396-707D4B25CD7D}"/>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0" name="フリーフォーム: 図形 389">
              <a:extLst>
                <a:ext uri="{FF2B5EF4-FFF2-40B4-BE49-F238E27FC236}">
                  <a16:creationId xmlns:a16="http://schemas.microsoft.com/office/drawing/2014/main" id="{7BFBB2BE-F57C-897D-B112-5BC8105EC5A8}"/>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1" name="フリーフォーム: 図形 390">
              <a:extLst>
                <a:ext uri="{FF2B5EF4-FFF2-40B4-BE49-F238E27FC236}">
                  <a16:creationId xmlns:a16="http://schemas.microsoft.com/office/drawing/2014/main" id="{C8506A0B-0C34-FFEC-1396-A40EB2032925}"/>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392" name="フリーフォーム: 図形 391">
              <a:extLst>
                <a:ext uri="{FF2B5EF4-FFF2-40B4-BE49-F238E27FC236}">
                  <a16:creationId xmlns:a16="http://schemas.microsoft.com/office/drawing/2014/main" id="{AD7A8414-61DD-F057-70EB-92997B5F4440}"/>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3" name="フリーフォーム: 図形 392">
              <a:extLst>
                <a:ext uri="{FF2B5EF4-FFF2-40B4-BE49-F238E27FC236}">
                  <a16:creationId xmlns:a16="http://schemas.microsoft.com/office/drawing/2014/main" id="{EE129E64-A241-56CF-98BD-8F733E46686B}"/>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4" name="フリーフォーム: 図形 393">
              <a:extLst>
                <a:ext uri="{FF2B5EF4-FFF2-40B4-BE49-F238E27FC236}">
                  <a16:creationId xmlns:a16="http://schemas.microsoft.com/office/drawing/2014/main" id="{6F74A180-C0AC-785C-059B-89061E6FA7C9}"/>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395" name="フリーフォーム: 図形 394">
              <a:extLst>
                <a:ext uri="{FF2B5EF4-FFF2-40B4-BE49-F238E27FC236}">
                  <a16:creationId xmlns:a16="http://schemas.microsoft.com/office/drawing/2014/main" id="{E3764F2F-BEAB-B877-B734-B42886487CB9}"/>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6" name="フリーフォーム: 図形 395">
              <a:extLst>
                <a:ext uri="{FF2B5EF4-FFF2-40B4-BE49-F238E27FC236}">
                  <a16:creationId xmlns:a16="http://schemas.microsoft.com/office/drawing/2014/main" id="{80998225-4819-D297-E3F7-3E7FE142DC09}"/>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7" name="フリーフォーム: 図形 396">
              <a:extLst>
                <a:ext uri="{FF2B5EF4-FFF2-40B4-BE49-F238E27FC236}">
                  <a16:creationId xmlns:a16="http://schemas.microsoft.com/office/drawing/2014/main" id="{F7F76CD4-EFE2-C263-D181-4E6151AD7648}"/>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8" name="フリーフォーム: 図形 397">
              <a:extLst>
                <a:ext uri="{FF2B5EF4-FFF2-40B4-BE49-F238E27FC236}">
                  <a16:creationId xmlns:a16="http://schemas.microsoft.com/office/drawing/2014/main" id="{EDA3F62F-285E-8A48-A83A-803EC2187347}"/>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9" name="フリーフォーム: 図形 398">
              <a:extLst>
                <a:ext uri="{FF2B5EF4-FFF2-40B4-BE49-F238E27FC236}">
                  <a16:creationId xmlns:a16="http://schemas.microsoft.com/office/drawing/2014/main" id="{3AED0D8F-99D9-71C9-82B1-4B47D26A840A}"/>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0" name="フリーフォーム: 図形 399">
              <a:extLst>
                <a:ext uri="{FF2B5EF4-FFF2-40B4-BE49-F238E27FC236}">
                  <a16:creationId xmlns:a16="http://schemas.microsoft.com/office/drawing/2014/main" id="{3C22DCF6-755D-4CA6-1A7F-488980E3EB10}"/>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401" name="フリーフォーム: 図形 400">
              <a:extLst>
                <a:ext uri="{FF2B5EF4-FFF2-40B4-BE49-F238E27FC236}">
                  <a16:creationId xmlns:a16="http://schemas.microsoft.com/office/drawing/2014/main" id="{394BAA83-8CF9-9E53-73E7-FE34F5449500}"/>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2" name="フリーフォーム: 図形 401">
              <a:extLst>
                <a:ext uri="{FF2B5EF4-FFF2-40B4-BE49-F238E27FC236}">
                  <a16:creationId xmlns:a16="http://schemas.microsoft.com/office/drawing/2014/main" id="{9599CDB9-6053-5F95-AF63-1497EB1A4AF5}"/>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3" name="フリーフォーム: 図形 402">
              <a:extLst>
                <a:ext uri="{FF2B5EF4-FFF2-40B4-BE49-F238E27FC236}">
                  <a16:creationId xmlns:a16="http://schemas.microsoft.com/office/drawing/2014/main" id="{E14BBA6B-52D3-968A-08AC-F5E0200BFDB4}"/>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404" name="フリーフォーム: 図形 403">
              <a:extLst>
                <a:ext uri="{FF2B5EF4-FFF2-40B4-BE49-F238E27FC236}">
                  <a16:creationId xmlns:a16="http://schemas.microsoft.com/office/drawing/2014/main" id="{81C969E7-BC2A-28B1-B0F2-738957BA12DA}"/>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405" name="グループ化 404">
            <a:extLst>
              <a:ext uri="{FF2B5EF4-FFF2-40B4-BE49-F238E27FC236}">
                <a16:creationId xmlns:a16="http://schemas.microsoft.com/office/drawing/2014/main" id="{B6E832C7-A151-1265-A40F-2C0BF379C383}"/>
              </a:ext>
            </a:extLst>
          </p:cNvPr>
          <p:cNvGrpSpPr>
            <a:grpSpLocks noChangeAspect="1"/>
          </p:cNvGrpSpPr>
          <p:nvPr/>
        </p:nvGrpSpPr>
        <p:grpSpPr>
          <a:xfrm rot="20700000" flipH="1">
            <a:off x="7797327" y="3212720"/>
            <a:ext cx="387185" cy="247757"/>
            <a:chOff x="516807" y="2519325"/>
            <a:chExt cx="1423298" cy="1038292"/>
          </a:xfrm>
          <a:effectLst>
            <a:outerShdw blurRad="50800" dist="38100" dir="5400000" algn="t" rotWithShape="0">
              <a:prstClr val="black">
                <a:alpha val="40000"/>
              </a:prstClr>
            </a:outerShdw>
          </a:effectLst>
        </p:grpSpPr>
        <p:sp>
          <p:nvSpPr>
            <p:cNvPr id="406" name="フリーフォーム: 図形 405">
              <a:extLst>
                <a:ext uri="{FF2B5EF4-FFF2-40B4-BE49-F238E27FC236}">
                  <a16:creationId xmlns:a16="http://schemas.microsoft.com/office/drawing/2014/main" id="{04199123-1622-285F-0FBF-AB9BCD1F257B}"/>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7" name="フリーフォーム: 図形 406">
              <a:extLst>
                <a:ext uri="{FF2B5EF4-FFF2-40B4-BE49-F238E27FC236}">
                  <a16:creationId xmlns:a16="http://schemas.microsoft.com/office/drawing/2014/main" id="{0A996DF8-652A-6A7F-FB84-19057175C181}"/>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8" name="フリーフォーム: 図形 407">
              <a:extLst>
                <a:ext uri="{FF2B5EF4-FFF2-40B4-BE49-F238E27FC236}">
                  <a16:creationId xmlns:a16="http://schemas.microsoft.com/office/drawing/2014/main" id="{8B62E2FF-B598-4047-D46D-5879BD0F23B5}"/>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9" name="フリーフォーム: 図形 408">
              <a:extLst>
                <a:ext uri="{FF2B5EF4-FFF2-40B4-BE49-F238E27FC236}">
                  <a16:creationId xmlns:a16="http://schemas.microsoft.com/office/drawing/2014/main" id="{F44A577B-DC82-BF8A-D5CE-00018137045A}"/>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0" name="フリーフォーム: 図形 409">
              <a:extLst>
                <a:ext uri="{FF2B5EF4-FFF2-40B4-BE49-F238E27FC236}">
                  <a16:creationId xmlns:a16="http://schemas.microsoft.com/office/drawing/2014/main" id="{8562080B-BBEA-A80A-12DD-ABBA86CD56E4}"/>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1" name="フリーフォーム: 図形 410">
              <a:extLst>
                <a:ext uri="{FF2B5EF4-FFF2-40B4-BE49-F238E27FC236}">
                  <a16:creationId xmlns:a16="http://schemas.microsoft.com/office/drawing/2014/main" id="{442D2FC7-0484-AD12-1979-224CBDADA490}"/>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2" name="フリーフォーム: 図形 411">
              <a:extLst>
                <a:ext uri="{FF2B5EF4-FFF2-40B4-BE49-F238E27FC236}">
                  <a16:creationId xmlns:a16="http://schemas.microsoft.com/office/drawing/2014/main" id="{52344BB6-41AE-ECBA-6BA4-F6C7E3A204E0}"/>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3" name="フリーフォーム: 図形 412">
              <a:extLst>
                <a:ext uri="{FF2B5EF4-FFF2-40B4-BE49-F238E27FC236}">
                  <a16:creationId xmlns:a16="http://schemas.microsoft.com/office/drawing/2014/main" id="{E34C8FA8-C639-8B8F-CF7B-DC8FBF5C77A7}"/>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4" name="フリーフォーム: 図形 413">
              <a:extLst>
                <a:ext uri="{FF2B5EF4-FFF2-40B4-BE49-F238E27FC236}">
                  <a16:creationId xmlns:a16="http://schemas.microsoft.com/office/drawing/2014/main" id="{185B80F1-3DC2-01E5-D791-ED717CF777A9}"/>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5" name="フリーフォーム: 図形 414">
              <a:extLst>
                <a:ext uri="{FF2B5EF4-FFF2-40B4-BE49-F238E27FC236}">
                  <a16:creationId xmlns:a16="http://schemas.microsoft.com/office/drawing/2014/main" id="{74CEE6AF-BC73-56C9-9182-81DA00F824C3}"/>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6" name="フリーフォーム: 図形 415">
              <a:extLst>
                <a:ext uri="{FF2B5EF4-FFF2-40B4-BE49-F238E27FC236}">
                  <a16:creationId xmlns:a16="http://schemas.microsoft.com/office/drawing/2014/main" id="{94555808-9596-4D82-94FB-3EE93F600D14}"/>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7" name="フリーフォーム: 図形 416">
              <a:extLst>
                <a:ext uri="{FF2B5EF4-FFF2-40B4-BE49-F238E27FC236}">
                  <a16:creationId xmlns:a16="http://schemas.microsoft.com/office/drawing/2014/main" id="{6F5ABAB2-C748-A190-6DCF-2B03BDFBACF8}"/>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8" name="フリーフォーム: 図形 417">
              <a:extLst>
                <a:ext uri="{FF2B5EF4-FFF2-40B4-BE49-F238E27FC236}">
                  <a16:creationId xmlns:a16="http://schemas.microsoft.com/office/drawing/2014/main" id="{6B3E26E2-8FDD-2DDF-8788-36845D50DDDC}"/>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9" name="フリーフォーム: 図形 418">
              <a:extLst>
                <a:ext uri="{FF2B5EF4-FFF2-40B4-BE49-F238E27FC236}">
                  <a16:creationId xmlns:a16="http://schemas.microsoft.com/office/drawing/2014/main" id="{DB8C3904-84A9-8330-9F48-90C6431292BF}"/>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0" name="フリーフォーム: 図形 419">
              <a:extLst>
                <a:ext uri="{FF2B5EF4-FFF2-40B4-BE49-F238E27FC236}">
                  <a16:creationId xmlns:a16="http://schemas.microsoft.com/office/drawing/2014/main" id="{B0E4E1DF-AED5-DCC0-0A25-F341CDB33410}"/>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1" name="フリーフォーム: 図形 420">
              <a:extLst>
                <a:ext uri="{FF2B5EF4-FFF2-40B4-BE49-F238E27FC236}">
                  <a16:creationId xmlns:a16="http://schemas.microsoft.com/office/drawing/2014/main" id="{8C069DD2-CCC6-8E06-CB9A-35192F252909}"/>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2" name="フリーフォーム: 図形 421">
              <a:extLst>
                <a:ext uri="{FF2B5EF4-FFF2-40B4-BE49-F238E27FC236}">
                  <a16:creationId xmlns:a16="http://schemas.microsoft.com/office/drawing/2014/main" id="{0C52BC91-B40D-6ACD-FCCF-98811D2BC479}"/>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3" name="フリーフォーム: 図形 422">
              <a:extLst>
                <a:ext uri="{FF2B5EF4-FFF2-40B4-BE49-F238E27FC236}">
                  <a16:creationId xmlns:a16="http://schemas.microsoft.com/office/drawing/2014/main" id="{5683A45D-4A84-0256-9CA7-C26D60E39BB7}"/>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4" name="フリーフォーム: 図形 423">
              <a:extLst>
                <a:ext uri="{FF2B5EF4-FFF2-40B4-BE49-F238E27FC236}">
                  <a16:creationId xmlns:a16="http://schemas.microsoft.com/office/drawing/2014/main" id="{B153F52E-EDAE-146A-D702-302550DD3105}"/>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5" name="フリーフォーム: 図形 424">
              <a:extLst>
                <a:ext uri="{FF2B5EF4-FFF2-40B4-BE49-F238E27FC236}">
                  <a16:creationId xmlns:a16="http://schemas.microsoft.com/office/drawing/2014/main" id="{3D5219F3-2C3D-1E2E-725A-D151FE0F578C}"/>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6" name="フリーフォーム: 図形 425">
              <a:extLst>
                <a:ext uri="{FF2B5EF4-FFF2-40B4-BE49-F238E27FC236}">
                  <a16:creationId xmlns:a16="http://schemas.microsoft.com/office/drawing/2014/main" id="{0C2D76FC-A94A-1BC7-038A-EB94655E5DBC}"/>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7" name="フリーフォーム: 図形 426">
              <a:extLst>
                <a:ext uri="{FF2B5EF4-FFF2-40B4-BE49-F238E27FC236}">
                  <a16:creationId xmlns:a16="http://schemas.microsoft.com/office/drawing/2014/main" id="{F2361746-7D14-03B6-AD30-88BF0DCD8E75}"/>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8" name="フリーフォーム: 図形 427">
              <a:extLst>
                <a:ext uri="{FF2B5EF4-FFF2-40B4-BE49-F238E27FC236}">
                  <a16:creationId xmlns:a16="http://schemas.microsoft.com/office/drawing/2014/main" id="{401E3D48-4FDD-1FA4-F12B-91E0671FDD00}"/>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9" name="フリーフォーム: 図形 428">
              <a:extLst>
                <a:ext uri="{FF2B5EF4-FFF2-40B4-BE49-F238E27FC236}">
                  <a16:creationId xmlns:a16="http://schemas.microsoft.com/office/drawing/2014/main" id="{B9556C54-AC75-F4DA-E7F3-3B42B47B464A}"/>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0" name="フリーフォーム: 図形 429">
              <a:extLst>
                <a:ext uri="{FF2B5EF4-FFF2-40B4-BE49-F238E27FC236}">
                  <a16:creationId xmlns:a16="http://schemas.microsoft.com/office/drawing/2014/main" id="{5897732C-C963-65CB-9F27-7C7230385401}"/>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1" name="フリーフォーム: 図形 430">
              <a:extLst>
                <a:ext uri="{FF2B5EF4-FFF2-40B4-BE49-F238E27FC236}">
                  <a16:creationId xmlns:a16="http://schemas.microsoft.com/office/drawing/2014/main" id="{15699A59-481B-2EEC-1670-8A5E06C324B6}"/>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2" name="フリーフォーム: 図形 431">
              <a:extLst>
                <a:ext uri="{FF2B5EF4-FFF2-40B4-BE49-F238E27FC236}">
                  <a16:creationId xmlns:a16="http://schemas.microsoft.com/office/drawing/2014/main" id="{D0FA4118-74CA-BDC5-6A4D-507697670F23}"/>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3" name="フリーフォーム: 図形 432">
              <a:extLst>
                <a:ext uri="{FF2B5EF4-FFF2-40B4-BE49-F238E27FC236}">
                  <a16:creationId xmlns:a16="http://schemas.microsoft.com/office/drawing/2014/main" id="{CD55D8E0-DDFC-85CE-A20C-5243DCE65F82}"/>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4" name="フリーフォーム: 図形 433">
              <a:extLst>
                <a:ext uri="{FF2B5EF4-FFF2-40B4-BE49-F238E27FC236}">
                  <a16:creationId xmlns:a16="http://schemas.microsoft.com/office/drawing/2014/main" id="{0E4D49BD-098C-C86A-CF36-581A2E94E981}"/>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5" name="フリーフォーム: 図形 434">
              <a:extLst>
                <a:ext uri="{FF2B5EF4-FFF2-40B4-BE49-F238E27FC236}">
                  <a16:creationId xmlns:a16="http://schemas.microsoft.com/office/drawing/2014/main" id="{8F15C743-1333-D9AA-D95F-6BDAF186397F}"/>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6" name="フリーフォーム: 図形 435">
              <a:extLst>
                <a:ext uri="{FF2B5EF4-FFF2-40B4-BE49-F238E27FC236}">
                  <a16:creationId xmlns:a16="http://schemas.microsoft.com/office/drawing/2014/main" id="{1991A3F7-F008-02A3-B026-DD44DB982ED0}"/>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7" name="フリーフォーム: 図形 436">
              <a:extLst>
                <a:ext uri="{FF2B5EF4-FFF2-40B4-BE49-F238E27FC236}">
                  <a16:creationId xmlns:a16="http://schemas.microsoft.com/office/drawing/2014/main" id="{AA897B6B-92A4-5AD7-CA75-D68A1599D82B}"/>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8" name="フリーフォーム: 図形 437">
              <a:extLst>
                <a:ext uri="{FF2B5EF4-FFF2-40B4-BE49-F238E27FC236}">
                  <a16:creationId xmlns:a16="http://schemas.microsoft.com/office/drawing/2014/main" id="{B566B65A-6001-C824-1231-6F2B9D5EB76A}"/>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9" name="フリーフォーム: 図形 438">
              <a:extLst>
                <a:ext uri="{FF2B5EF4-FFF2-40B4-BE49-F238E27FC236}">
                  <a16:creationId xmlns:a16="http://schemas.microsoft.com/office/drawing/2014/main" id="{B67F33B8-31FA-1D1C-1768-2A8EEBE674D7}"/>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0" name="フリーフォーム: 図形 439">
              <a:extLst>
                <a:ext uri="{FF2B5EF4-FFF2-40B4-BE49-F238E27FC236}">
                  <a16:creationId xmlns:a16="http://schemas.microsoft.com/office/drawing/2014/main" id="{59C106D0-6A85-4875-4D36-DAB4A22245F0}"/>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1" name="フリーフォーム: 図形 440">
              <a:extLst>
                <a:ext uri="{FF2B5EF4-FFF2-40B4-BE49-F238E27FC236}">
                  <a16:creationId xmlns:a16="http://schemas.microsoft.com/office/drawing/2014/main" id="{A18CD862-F44C-2245-A375-8509D8E165BD}"/>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2" name="フリーフォーム: 図形 441">
              <a:extLst>
                <a:ext uri="{FF2B5EF4-FFF2-40B4-BE49-F238E27FC236}">
                  <a16:creationId xmlns:a16="http://schemas.microsoft.com/office/drawing/2014/main" id="{5AB09FBF-C1F6-0109-DCA6-58A28E3E54DD}"/>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3" name="フリーフォーム: 図形 442">
              <a:extLst>
                <a:ext uri="{FF2B5EF4-FFF2-40B4-BE49-F238E27FC236}">
                  <a16:creationId xmlns:a16="http://schemas.microsoft.com/office/drawing/2014/main" id="{FFD6BF7C-9736-EEE1-D3B6-7E13C759DDD8}"/>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4" name="フリーフォーム: 図形 443">
              <a:extLst>
                <a:ext uri="{FF2B5EF4-FFF2-40B4-BE49-F238E27FC236}">
                  <a16:creationId xmlns:a16="http://schemas.microsoft.com/office/drawing/2014/main" id="{CA89E21A-79FA-0E3A-504D-58DF430175AA}"/>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5" name="フリーフォーム: 図形 444">
              <a:extLst>
                <a:ext uri="{FF2B5EF4-FFF2-40B4-BE49-F238E27FC236}">
                  <a16:creationId xmlns:a16="http://schemas.microsoft.com/office/drawing/2014/main" id="{CA7F162F-F9FA-83D9-61C8-B10D358BC624}"/>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6" name="フリーフォーム: 図形 445">
              <a:extLst>
                <a:ext uri="{FF2B5EF4-FFF2-40B4-BE49-F238E27FC236}">
                  <a16:creationId xmlns:a16="http://schemas.microsoft.com/office/drawing/2014/main" id="{6B3CE222-E4A7-EAFB-AC9E-DE4B0B66F5A7}"/>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7" name="フリーフォーム: 図形 446">
              <a:extLst>
                <a:ext uri="{FF2B5EF4-FFF2-40B4-BE49-F238E27FC236}">
                  <a16:creationId xmlns:a16="http://schemas.microsoft.com/office/drawing/2014/main" id="{ABDD8D23-068E-3E16-F7B6-F0E590A2EDDE}"/>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8" name="フリーフォーム: 図形 447">
              <a:extLst>
                <a:ext uri="{FF2B5EF4-FFF2-40B4-BE49-F238E27FC236}">
                  <a16:creationId xmlns:a16="http://schemas.microsoft.com/office/drawing/2014/main" id="{D05061E6-B5AC-A7FC-0A23-7BD67BED0D81}"/>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9" name="フリーフォーム: 図形 448">
              <a:extLst>
                <a:ext uri="{FF2B5EF4-FFF2-40B4-BE49-F238E27FC236}">
                  <a16:creationId xmlns:a16="http://schemas.microsoft.com/office/drawing/2014/main" id="{D62B4271-8FC5-C111-6ADF-6699DBC7B009}"/>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0" name="フリーフォーム: 図形 449">
              <a:extLst>
                <a:ext uri="{FF2B5EF4-FFF2-40B4-BE49-F238E27FC236}">
                  <a16:creationId xmlns:a16="http://schemas.microsoft.com/office/drawing/2014/main" id="{E6C03099-35A8-DBE2-C913-1384FFB83BAA}"/>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1" name="フリーフォーム: 図形 450">
              <a:extLst>
                <a:ext uri="{FF2B5EF4-FFF2-40B4-BE49-F238E27FC236}">
                  <a16:creationId xmlns:a16="http://schemas.microsoft.com/office/drawing/2014/main" id="{DD2D4FAC-4CF4-DE1E-A7F0-44BDECCDC0F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2" name="フリーフォーム: 図形 451">
              <a:extLst>
                <a:ext uri="{FF2B5EF4-FFF2-40B4-BE49-F238E27FC236}">
                  <a16:creationId xmlns:a16="http://schemas.microsoft.com/office/drawing/2014/main" id="{CBC8B150-552D-9202-D2ED-05CDA9ECF267}"/>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3" name="フリーフォーム: 図形 452">
              <a:extLst>
                <a:ext uri="{FF2B5EF4-FFF2-40B4-BE49-F238E27FC236}">
                  <a16:creationId xmlns:a16="http://schemas.microsoft.com/office/drawing/2014/main" id="{720F0924-941A-FC05-9D50-706E6EC4585A}"/>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4" name="フリーフォーム: 図形 453">
              <a:extLst>
                <a:ext uri="{FF2B5EF4-FFF2-40B4-BE49-F238E27FC236}">
                  <a16:creationId xmlns:a16="http://schemas.microsoft.com/office/drawing/2014/main" id="{26F545A9-C995-1516-A822-526E5674C551}"/>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5" name="フリーフォーム: 図形 454">
              <a:extLst>
                <a:ext uri="{FF2B5EF4-FFF2-40B4-BE49-F238E27FC236}">
                  <a16:creationId xmlns:a16="http://schemas.microsoft.com/office/drawing/2014/main" id="{FE31BB45-A363-EBAE-0EF4-70DBE7EBECF2}"/>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6" name="フリーフォーム: 図形 455">
              <a:extLst>
                <a:ext uri="{FF2B5EF4-FFF2-40B4-BE49-F238E27FC236}">
                  <a16:creationId xmlns:a16="http://schemas.microsoft.com/office/drawing/2014/main" id="{C9874A7A-CEC6-1637-62A3-EDB649127673}"/>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7" name="フリーフォーム: 図形 456">
              <a:extLst>
                <a:ext uri="{FF2B5EF4-FFF2-40B4-BE49-F238E27FC236}">
                  <a16:creationId xmlns:a16="http://schemas.microsoft.com/office/drawing/2014/main" id="{F4330A00-3F60-07B3-4FB0-BACE694FFB60}"/>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8" name="フリーフォーム: 図形 457">
              <a:extLst>
                <a:ext uri="{FF2B5EF4-FFF2-40B4-BE49-F238E27FC236}">
                  <a16:creationId xmlns:a16="http://schemas.microsoft.com/office/drawing/2014/main" id="{F49CEF71-07E9-56E3-7CC2-0AA02AE793EA}"/>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9" name="フリーフォーム: 図形 458">
              <a:extLst>
                <a:ext uri="{FF2B5EF4-FFF2-40B4-BE49-F238E27FC236}">
                  <a16:creationId xmlns:a16="http://schemas.microsoft.com/office/drawing/2014/main" id="{14F50280-2AE4-7116-AC61-962CB1DA7122}"/>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0" name="フリーフォーム: 図形 459">
              <a:extLst>
                <a:ext uri="{FF2B5EF4-FFF2-40B4-BE49-F238E27FC236}">
                  <a16:creationId xmlns:a16="http://schemas.microsoft.com/office/drawing/2014/main" id="{9F2338E4-F473-0695-CA01-E6F225280C2B}"/>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1" name="フリーフォーム: 図形 460">
              <a:extLst>
                <a:ext uri="{FF2B5EF4-FFF2-40B4-BE49-F238E27FC236}">
                  <a16:creationId xmlns:a16="http://schemas.microsoft.com/office/drawing/2014/main" id="{47E479BA-2B39-D1C7-A5C5-7025A33F70DB}"/>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2" name="フリーフォーム: 図形 461">
              <a:extLst>
                <a:ext uri="{FF2B5EF4-FFF2-40B4-BE49-F238E27FC236}">
                  <a16:creationId xmlns:a16="http://schemas.microsoft.com/office/drawing/2014/main" id="{2E291D8C-F894-575C-DC5D-794D972D81A6}"/>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3" name="フリーフォーム: 図形 462">
              <a:extLst>
                <a:ext uri="{FF2B5EF4-FFF2-40B4-BE49-F238E27FC236}">
                  <a16:creationId xmlns:a16="http://schemas.microsoft.com/office/drawing/2014/main" id="{D19FDA61-790F-D64E-6CC4-E56127E1AC30}"/>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4" name="フリーフォーム: 図形 463">
              <a:extLst>
                <a:ext uri="{FF2B5EF4-FFF2-40B4-BE49-F238E27FC236}">
                  <a16:creationId xmlns:a16="http://schemas.microsoft.com/office/drawing/2014/main" id="{C3523858-020B-6B1E-1125-41335B2D970A}"/>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5" name="フリーフォーム: 図形 464">
              <a:extLst>
                <a:ext uri="{FF2B5EF4-FFF2-40B4-BE49-F238E27FC236}">
                  <a16:creationId xmlns:a16="http://schemas.microsoft.com/office/drawing/2014/main" id="{2B7F7798-5BC8-CD8B-3922-7A7672F127F6}"/>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6" name="フリーフォーム: 図形 465">
              <a:extLst>
                <a:ext uri="{FF2B5EF4-FFF2-40B4-BE49-F238E27FC236}">
                  <a16:creationId xmlns:a16="http://schemas.microsoft.com/office/drawing/2014/main" id="{647DE6A1-6275-2486-37C3-7389158C4735}"/>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7" name="フリーフォーム: 図形 466">
              <a:extLst>
                <a:ext uri="{FF2B5EF4-FFF2-40B4-BE49-F238E27FC236}">
                  <a16:creationId xmlns:a16="http://schemas.microsoft.com/office/drawing/2014/main" id="{BEEBD311-5F03-3892-C160-478A225AF0D8}"/>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8" name="フリーフォーム: 図形 467">
              <a:extLst>
                <a:ext uri="{FF2B5EF4-FFF2-40B4-BE49-F238E27FC236}">
                  <a16:creationId xmlns:a16="http://schemas.microsoft.com/office/drawing/2014/main" id="{282C54FA-DB36-1D5A-C8C9-0EB6434C2967}"/>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9" name="フリーフォーム: 図形 468">
              <a:extLst>
                <a:ext uri="{FF2B5EF4-FFF2-40B4-BE49-F238E27FC236}">
                  <a16:creationId xmlns:a16="http://schemas.microsoft.com/office/drawing/2014/main" id="{9E988BAF-F790-FD88-7BB8-0C40E18B0105}"/>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0" name="フリーフォーム: 図形 469">
              <a:extLst>
                <a:ext uri="{FF2B5EF4-FFF2-40B4-BE49-F238E27FC236}">
                  <a16:creationId xmlns:a16="http://schemas.microsoft.com/office/drawing/2014/main" id="{B282468E-9515-AA2D-5F98-735065027FFC}"/>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1" name="フリーフォーム: 図形 470">
              <a:extLst>
                <a:ext uri="{FF2B5EF4-FFF2-40B4-BE49-F238E27FC236}">
                  <a16:creationId xmlns:a16="http://schemas.microsoft.com/office/drawing/2014/main" id="{3E24A102-38E8-CB58-22C9-788FECEFEF3B}"/>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2" name="フリーフォーム: 図形 471">
              <a:extLst>
                <a:ext uri="{FF2B5EF4-FFF2-40B4-BE49-F238E27FC236}">
                  <a16:creationId xmlns:a16="http://schemas.microsoft.com/office/drawing/2014/main" id="{09DACFCC-3D97-08C7-5F47-448CCB909C99}"/>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3" name="フリーフォーム: 図形 472">
              <a:extLst>
                <a:ext uri="{FF2B5EF4-FFF2-40B4-BE49-F238E27FC236}">
                  <a16:creationId xmlns:a16="http://schemas.microsoft.com/office/drawing/2014/main" id="{20BC4371-D492-5FBE-8717-7D9E7F968CF9}"/>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4" name="フリーフォーム: 図形 473">
              <a:extLst>
                <a:ext uri="{FF2B5EF4-FFF2-40B4-BE49-F238E27FC236}">
                  <a16:creationId xmlns:a16="http://schemas.microsoft.com/office/drawing/2014/main" id="{AFD7FEE2-1E11-C86C-2A91-F46B2F416A45}"/>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5" name="フリーフォーム: 図形 474">
              <a:extLst>
                <a:ext uri="{FF2B5EF4-FFF2-40B4-BE49-F238E27FC236}">
                  <a16:creationId xmlns:a16="http://schemas.microsoft.com/office/drawing/2014/main" id="{8689295E-2086-C118-3A2C-709964E81D76}"/>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6" name="フリーフォーム: 図形 475">
              <a:extLst>
                <a:ext uri="{FF2B5EF4-FFF2-40B4-BE49-F238E27FC236}">
                  <a16:creationId xmlns:a16="http://schemas.microsoft.com/office/drawing/2014/main" id="{65268339-FF30-7D0A-5DD7-5B7EB96A4237}"/>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7" name="フリーフォーム: 図形 476">
              <a:extLst>
                <a:ext uri="{FF2B5EF4-FFF2-40B4-BE49-F238E27FC236}">
                  <a16:creationId xmlns:a16="http://schemas.microsoft.com/office/drawing/2014/main" id="{2430688A-D818-26B3-E2F2-08E2B6FAB8BC}"/>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8" name="フリーフォーム: 図形 477">
              <a:extLst>
                <a:ext uri="{FF2B5EF4-FFF2-40B4-BE49-F238E27FC236}">
                  <a16:creationId xmlns:a16="http://schemas.microsoft.com/office/drawing/2014/main" id="{4008C6C2-CFD1-9870-1D33-FFA7B9AD8056}"/>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9" name="フリーフォーム: 図形 478">
              <a:extLst>
                <a:ext uri="{FF2B5EF4-FFF2-40B4-BE49-F238E27FC236}">
                  <a16:creationId xmlns:a16="http://schemas.microsoft.com/office/drawing/2014/main" id="{E005EA43-5665-CAA0-D61F-56F4A2FE7E4F}"/>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0" name="フリーフォーム: 図形 479">
              <a:extLst>
                <a:ext uri="{FF2B5EF4-FFF2-40B4-BE49-F238E27FC236}">
                  <a16:creationId xmlns:a16="http://schemas.microsoft.com/office/drawing/2014/main" id="{5D6FEC9D-506B-770D-8C8B-9300A9148604}"/>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1" name="フリーフォーム: 図形 480">
              <a:extLst>
                <a:ext uri="{FF2B5EF4-FFF2-40B4-BE49-F238E27FC236}">
                  <a16:creationId xmlns:a16="http://schemas.microsoft.com/office/drawing/2014/main" id="{17FCF2FA-15DD-212F-65DE-9DE88E7141B7}"/>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2" name="フリーフォーム: 図形 481">
              <a:extLst>
                <a:ext uri="{FF2B5EF4-FFF2-40B4-BE49-F238E27FC236}">
                  <a16:creationId xmlns:a16="http://schemas.microsoft.com/office/drawing/2014/main" id="{C9759060-4916-80E8-CC5F-A9ED57B25668}"/>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3" name="フリーフォーム: 図形 482">
              <a:extLst>
                <a:ext uri="{FF2B5EF4-FFF2-40B4-BE49-F238E27FC236}">
                  <a16:creationId xmlns:a16="http://schemas.microsoft.com/office/drawing/2014/main" id="{F87AB2A2-3B7E-565E-C6EA-3EA7392E99CB}"/>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4" name="フリーフォーム: 図形 483">
              <a:extLst>
                <a:ext uri="{FF2B5EF4-FFF2-40B4-BE49-F238E27FC236}">
                  <a16:creationId xmlns:a16="http://schemas.microsoft.com/office/drawing/2014/main" id="{7B93018A-E8C1-B62F-FE0E-BC9D2F0338D2}"/>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5" name="フリーフォーム: 図形 484">
              <a:extLst>
                <a:ext uri="{FF2B5EF4-FFF2-40B4-BE49-F238E27FC236}">
                  <a16:creationId xmlns:a16="http://schemas.microsoft.com/office/drawing/2014/main" id="{43749ED3-6DE5-B2C2-E3E6-19E1C23B530C}"/>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6" name="フリーフォーム: 図形 485">
              <a:extLst>
                <a:ext uri="{FF2B5EF4-FFF2-40B4-BE49-F238E27FC236}">
                  <a16:creationId xmlns:a16="http://schemas.microsoft.com/office/drawing/2014/main" id="{A3828BD5-2DF5-AA20-B94E-0C4582A3041D}"/>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7" name="フリーフォーム: 図形 486">
              <a:extLst>
                <a:ext uri="{FF2B5EF4-FFF2-40B4-BE49-F238E27FC236}">
                  <a16:creationId xmlns:a16="http://schemas.microsoft.com/office/drawing/2014/main" id="{F8A61932-FFAC-CF4B-616F-97FFE8A17727}"/>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8" name="フリーフォーム: 図形 487">
              <a:extLst>
                <a:ext uri="{FF2B5EF4-FFF2-40B4-BE49-F238E27FC236}">
                  <a16:creationId xmlns:a16="http://schemas.microsoft.com/office/drawing/2014/main" id="{C096EE08-F0E3-C014-C959-9244A792442D}"/>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9" name="フリーフォーム: 図形 488">
              <a:extLst>
                <a:ext uri="{FF2B5EF4-FFF2-40B4-BE49-F238E27FC236}">
                  <a16:creationId xmlns:a16="http://schemas.microsoft.com/office/drawing/2014/main" id="{0795CAEE-7207-4373-A9FA-A370EECC9E38}"/>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0" name="フリーフォーム: 図形 489">
              <a:extLst>
                <a:ext uri="{FF2B5EF4-FFF2-40B4-BE49-F238E27FC236}">
                  <a16:creationId xmlns:a16="http://schemas.microsoft.com/office/drawing/2014/main" id="{5D37940B-2A48-8C7D-7AAF-FEDB70619CB0}"/>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1" name="フリーフォーム: 図形 490">
              <a:extLst>
                <a:ext uri="{FF2B5EF4-FFF2-40B4-BE49-F238E27FC236}">
                  <a16:creationId xmlns:a16="http://schemas.microsoft.com/office/drawing/2014/main" id="{B6FF96F1-0940-598F-205C-92EA94D22FD0}"/>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2" name="フリーフォーム: 図形 491">
              <a:extLst>
                <a:ext uri="{FF2B5EF4-FFF2-40B4-BE49-F238E27FC236}">
                  <a16:creationId xmlns:a16="http://schemas.microsoft.com/office/drawing/2014/main" id="{8C67B165-A937-DB59-0D0E-0A9AF3FD05AC}"/>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3" name="フリーフォーム: 図形 492">
              <a:extLst>
                <a:ext uri="{FF2B5EF4-FFF2-40B4-BE49-F238E27FC236}">
                  <a16:creationId xmlns:a16="http://schemas.microsoft.com/office/drawing/2014/main" id="{0BD132F4-4E03-EA2B-D5D9-426BB9B7E14B}"/>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4" name="フリーフォーム: 図形 493">
              <a:extLst>
                <a:ext uri="{FF2B5EF4-FFF2-40B4-BE49-F238E27FC236}">
                  <a16:creationId xmlns:a16="http://schemas.microsoft.com/office/drawing/2014/main" id="{9E1B917A-9906-927D-E8C3-53A14740F376}"/>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5" name="フリーフォーム: 図形 494">
              <a:extLst>
                <a:ext uri="{FF2B5EF4-FFF2-40B4-BE49-F238E27FC236}">
                  <a16:creationId xmlns:a16="http://schemas.microsoft.com/office/drawing/2014/main" id="{F0C018CD-8998-55AF-D445-45FFC7107D19}"/>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6" name="フリーフォーム: 図形 495">
              <a:extLst>
                <a:ext uri="{FF2B5EF4-FFF2-40B4-BE49-F238E27FC236}">
                  <a16:creationId xmlns:a16="http://schemas.microsoft.com/office/drawing/2014/main" id="{3ADC6D60-A18E-6E48-0F88-5D2EEF16F28D}"/>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7" name="フリーフォーム: 図形 496">
              <a:extLst>
                <a:ext uri="{FF2B5EF4-FFF2-40B4-BE49-F238E27FC236}">
                  <a16:creationId xmlns:a16="http://schemas.microsoft.com/office/drawing/2014/main" id="{856AF75C-590A-B0EE-A0E3-4BECBF8A6031}"/>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498" name="フリーフォーム: 図形 497">
              <a:extLst>
                <a:ext uri="{FF2B5EF4-FFF2-40B4-BE49-F238E27FC236}">
                  <a16:creationId xmlns:a16="http://schemas.microsoft.com/office/drawing/2014/main" id="{71BA7FDC-88A0-9A8D-F46D-07F78A458544}"/>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9" name="フリーフォーム: 図形 498">
              <a:extLst>
                <a:ext uri="{FF2B5EF4-FFF2-40B4-BE49-F238E27FC236}">
                  <a16:creationId xmlns:a16="http://schemas.microsoft.com/office/drawing/2014/main" id="{EB83033A-B960-748D-0EE0-24454931D321}"/>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0" name="フリーフォーム: 図形 499">
              <a:extLst>
                <a:ext uri="{FF2B5EF4-FFF2-40B4-BE49-F238E27FC236}">
                  <a16:creationId xmlns:a16="http://schemas.microsoft.com/office/drawing/2014/main" id="{CA9D70FD-C7A5-7388-2E8C-87C0AE402234}"/>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01" name="フリーフォーム: 図形 500">
              <a:extLst>
                <a:ext uri="{FF2B5EF4-FFF2-40B4-BE49-F238E27FC236}">
                  <a16:creationId xmlns:a16="http://schemas.microsoft.com/office/drawing/2014/main" id="{1A45B06D-503A-60FA-7D9D-5294FF60EB0D}"/>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2" name="フリーフォーム: 図形 501">
              <a:extLst>
                <a:ext uri="{FF2B5EF4-FFF2-40B4-BE49-F238E27FC236}">
                  <a16:creationId xmlns:a16="http://schemas.microsoft.com/office/drawing/2014/main" id="{3B722B38-8AD1-2277-5DCA-FB924E8F82D8}"/>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3" name="フリーフォーム: 図形 502">
              <a:extLst>
                <a:ext uri="{FF2B5EF4-FFF2-40B4-BE49-F238E27FC236}">
                  <a16:creationId xmlns:a16="http://schemas.microsoft.com/office/drawing/2014/main" id="{B816090F-2B30-6F7E-6542-E2FC837DF4F8}"/>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4" name="フリーフォーム: 図形 503">
              <a:extLst>
                <a:ext uri="{FF2B5EF4-FFF2-40B4-BE49-F238E27FC236}">
                  <a16:creationId xmlns:a16="http://schemas.microsoft.com/office/drawing/2014/main" id="{FE7F2FFD-BD62-A353-E079-36330EEF22DA}"/>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5" name="フリーフォーム: 図形 504">
              <a:extLst>
                <a:ext uri="{FF2B5EF4-FFF2-40B4-BE49-F238E27FC236}">
                  <a16:creationId xmlns:a16="http://schemas.microsoft.com/office/drawing/2014/main" id="{56FDF931-DBCD-AC8F-8212-54634610DFAB}"/>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6" name="フリーフォーム: 図形 505">
              <a:extLst>
                <a:ext uri="{FF2B5EF4-FFF2-40B4-BE49-F238E27FC236}">
                  <a16:creationId xmlns:a16="http://schemas.microsoft.com/office/drawing/2014/main" id="{1BF64D80-E7F1-94B6-D26A-FC80BEC73D54}"/>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07" name="フリーフォーム: 図形 506">
              <a:extLst>
                <a:ext uri="{FF2B5EF4-FFF2-40B4-BE49-F238E27FC236}">
                  <a16:creationId xmlns:a16="http://schemas.microsoft.com/office/drawing/2014/main" id="{3F93F63B-F451-52CA-D189-DFE2E7BF71FB}"/>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8" name="フリーフォーム: 図形 507">
              <a:extLst>
                <a:ext uri="{FF2B5EF4-FFF2-40B4-BE49-F238E27FC236}">
                  <a16:creationId xmlns:a16="http://schemas.microsoft.com/office/drawing/2014/main" id="{F444FBC8-CFE5-A201-CF2A-8D5F7542E2AE}"/>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9" name="フリーフォーム: 図形 508">
              <a:extLst>
                <a:ext uri="{FF2B5EF4-FFF2-40B4-BE49-F238E27FC236}">
                  <a16:creationId xmlns:a16="http://schemas.microsoft.com/office/drawing/2014/main" id="{417A6102-5F87-C993-6AB0-2B374E764DF1}"/>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10" name="フリーフォーム: 図形 509">
              <a:extLst>
                <a:ext uri="{FF2B5EF4-FFF2-40B4-BE49-F238E27FC236}">
                  <a16:creationId xmlns:a16="http://schemas.microsoft.com/office/drawing/2014/main" id="{0FC74068-760E-9248-E1A6-68B0939B9663}"/>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19" name="正方形/長方形 18">
            <a:extLst>
              <a:ext uri="{FF2B5EF4-FFF2-40B4-BE49-F238E27FC236}">
                <a16:creationId xmlns:a16="http://schemas.microsoft.com/office/drawing/2014/main" id="{58BD794A-20C6-110D-AA11-B0D10FDB2E03}"/>
              </a:ext>
            </a:extLst>
          </p:cNvPr>
          <p:cNvSpPr/>
          <p:nvPr/>
        </p:nvSpPr>
        <p:spPr>
          <a:xfrm>
            <a:off x="1413933" y="1668536"/>
            <a:ext cx="2592000" cy="462162"/>
          </a:xfrm>
          <a:prstGeom prst="rect">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遊覧飛行</a:t>
            </a:r>
            <a:br>
              <a:rPr lang="en-US" altLang="ja-JP" sz="1400" dirty="0">
                <a:solidFill>
                  <a:schemeClr val="bg1"/>
                </a:solidFill>
                <a:latin typeface="メイリオ" panose="020B0604030504040204" pitchFamily="50" charset="-128"/>
                <a:ea typeface="メイリオ" panose="020B0604030504040204" pitchFamily="50" charset="-128"/>
              </a:rPr>
            </a:br>
            <a:r>
              <a:rPr lang="ja-JP" altLang="en-US" sz="1400" dirty="0">
                <a:solidFill>
                  <a:schemeClr val="bg1"/>
                </a:solidFill>
                <a:latin typeface="メイリオ" panose="020B0604030504040204" pitchFamily="50" charset="-128"/>
                <a:ea typeface="メイリオ" panose="020B0604030504040204" pitchFamily="50" charset="-128"/>
              </a:rPr>
              <a:t>（</a:t>
            </a:r>
            <a:r>
              <a:rPr lang="en-US" altLang="ja-JP" sz="1400" dirty="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移動を伴わない）</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1B177A55-CC11-1C8D-7F8B-C5DE2DC27E72}"/>
              </a:ext>
            </a:extLst>
          </p:cNvPr>
          <p:cNvSpPr/>
          <p:nvPr/>
        </p:nvSpPr>
        <p:spPr>
          <a:xfrm>
            <a:off x="4031237" y="1668536"/>
            <a:ext cx="7825798" cy="462162"/>
          </a:xfrm>
          <a:prstGeom prst="rect">
            <a:avLst/>
          </a:pr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bg1"/>
                </a:solidFill>
                <a:latin typeface="メイリオ" panose="020B0604030504040204" pitchFamily="50" charset="-128"/>
                <a:ea typeface="メイリオ" panose="020B0604030504040204" pitchFamily="50" charset="-128"/>
              </a:rPr>
              <a:t>2</a:t>
            </a:r>
            <a:r>
              <a:rPr lang="ja-JP" altLang="en-US" sz="1400" dirty="0">
                <a:solidFill>
                  <a:schemeClr val="bg1"/>
                </a:solidFill>
                <a:latin typeface="メイリオ" panose="020B0604030504040204" pitchFamily="50" charset="-128"/>
                <a:ea typeface="メイリオ" panose="020B0604030504040204" pitchFamily="50" charset="-128"/>
              </a:rPr>
              <a:t>地点間飛行（</a:t>
            </a:r>
            <a:r>
              <a:rPr lang="en-US" altLang="ja-JP" sz="1400" dirty="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移動を伴う）</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BC1767FB-4842-6442-27F0-0A8F0AC4632E}"/>
              </a:ext>
            </a:extLst>
          </p:cNvPr>
          <p:cNvSpPr/>
          <p:nvPr/>
        </p:nvSpPr>
        <p:spPr>
          <a:xfrm>
            <a:off x="344266" y="1668536"/>
            <a:ext cx="999762" cy="463018"/>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ユースケース</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gn="ctr"/>
            <a:r>
              <a:rPr lang="ja-JP" altLang="en-US" sz="1200" dirty="0">
                <a:solidFill>
                  <a:schemeClr val="bg1"/>
                </a:solidFill>
                <a:latin typeface="メイリオ" panose="020B0604030504040204" pitchFamily="50" charset="-128"/>
                <a:ea typeface="メイリオ" panose="020B0604030504040204" pitchFamily="50" charset="-128"/>
              </a:rPr>
              <a:t>分類</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cxnSp>
        <p:nvCxnSpPr>
          <p:cNvPr id="626" name="直線矢印コネクタ 625">
            <a:extLst>
              <a:ext uri="{FF2B5EF4-FFF2-40B4-BE49-F238E27FC236}">
                <a16:creationId xmlns:a16="http://schemas.microsoft.com/office/drawing/2014/main" id="{7464926A-C93A-BDE5-CC64-AA12ED2DD517}"/>
              </a:ext>
            </a:extLst>
          </p:cNvPr>
          <p:cNvCxnSpPr>
            <a:cxnSpLocks/>
          </p:cNvCxnSpPr>
          <p:nvPr/>
        </p:nvCxnSpPr>
        <p:spPr bwMode="gray">
          <a:xfrm flipH="1">
            <a:off x="9248711" y="4410848"/>
            <a:ext cx="4481" cy="1433081"/>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E7DCF00E-BC50-EADF-FC81-438A3A120D96}"/>
              </a:ext>
            </a:extLst>
          </p:cNvPr>
          <p:cNvSpPr/>
          <p:nvPr/>
        </p:nvSpPr>
        <p:spPr>
          <a:xfrm>
            <a:off x="1413933" y="2159377"/>
            <a:ext cx="2592000" cy="411854"/>
          </a:xfrm>
          <a:prstGeom prst="rect">
            <a:avLst/>
          </a:prstGeom>
          <a:solidFill>
            <a:srgbClr val="C7D5F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観光地・</a:t>
            </a:r>
            <a:r>
              <a:rPr lang="ja-JP" altLang="en-US" sz="1400" dirty="0">
                <a:solidFill>
                  <a:schemeClr val="tx1"/>
                </a:solidFill>
                <a:latin typeface="メイリオ" panose="020B0604030504040204" pitchFamily="50" charset="-128"/>
                <a:ea typeface="メイリオ" panose="020B0604030504040204" pitchFamily="50" charset="-128"/>
              </a:rPr>
              <a:t>観光</a:t>
            </a:r>
            <a:r>
              <a:rPr kumimoji="1" lang="ja-JP" altLang="en-US" sz="1400" dirty="0">
                <a:solidFill>
                  <a:schemeClr val="tx1"/>
                </a:solidFill>
                <a:latin typeface="メイリオ" panose="020B0604030504040204" pitchFamily="50" charset="-128"/>
                <a:ea typeface="メイリオ" panose="020B0604030504040204" pitchFamily="50" charset="-128"/>
              </a:rPr>
              <a:t>施設での</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ja-JP" altLang="en-US" sz="1400" dirty="0">
                <a:solidFill>
                  <a:schemeClr val="tx1"/>
                </a:solidFill>
                <a:latin typeface="メイリオ" panose="020B0604030504040204" pitchFamily="50" charset="-128"/>
                <a:ea typeface="メイリオ" panose="020B0604030504040204" pitchFamily="50" charset="-128"/>
              </a:rPr>
              <a:t>遊覧サービス</a:t>
            </a:r>
          </a:p>
        </p:txBody>
      </p:sp>
      <p:sp>
        <p:nvSpPr>
          <p:cNvPr id="15" name="正方形/長方形 14">
            <a:extLst>
              <a:ext uri="{FF2B5EF4-FFF2-40B4-BE49-F238E27FC236}">
                <a16:creationId xmlns:a16="http://schemas.microsoft.com/office/drawing/2014/main" id="{60DBE3DB-F538-6D73-63DD-4C88F9E2A583}"/>
              </a:ext>
            </a:extLst>
          </p:cNvPr>
          <p:cNvSpPr/>
          <p:nvPr/>
        </p:nvSpPr>
        <p:spPr>
          <a:xfrm>
            <a:off x="4031237" y="2159378"/>
            <a:ext cx="2592000" cy="411854"/>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rPr>
              <a:t>2</a:t>
            </a:r>
            <a:r>
              <a:rPr lang="ja-JP" altLang="en-US" sz="1400" dirty="0">
                <a:solidFill>
                  <a:schemeClr val="tx1"/>
                </a:solidFill>
                <a:latin typeface="メイリオ" panose="020B0604030504040204" pitchFamily="50" charset="-128"/>
                <a:ea typeface="メイリオ" panose="020B0604030504040204" pitchFamily="50" charset="-128"/>
              </a:rPr>
              <a:t>次交通サービス</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8A08A764-B99E-EE63-567D-60ECCD9D9DF6}"/>
              </a:ext>
            </a:extLst>
          </p:cNvPr>
          <p:cNvSpPr/>
          <p:nvPr/>
        </p:nvSpPr>
        <p:spPr>
          <a:xfrm>
            <a:off x="6648541" y="2159378"/>
            <a:ext cx="2592000" cy="411854"/>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観光地間移動サービス</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DB2A5990-91B4-CC0E-B8AD-507DA6B6004C}"/>
              </a:ext>
            </a:extLst>
          </p:cNvPr>
          <p:cNvSpPr/>
          <p:nvPr/>
        </p:nvSpPr>
        <p:spPr>
          <a:xfrm>
            <a:off x="1413932" y="2590675"/>
            <a:ext cx="2591999" cy="59687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上空での遊覧飛行</a:t>
            </a:r>
          </a:p>
        </p:txBody>
      </p:sp>
      <p:sp>
        <p:nvSpPr>
          <p:cNvPr id="24" name="正方形/長方形 23">
            <a:extLst>
              <a:ext uri="{FF2B5EF4-FFF2-40B4-BE49-F238E27FC236}">
                <a16:creationId xmlns:a16="http://schemas.microsoft.com/office/drawing/2014/main" id="{1ADD21B2-E29E-58CE-9FC6-CAE319E5CBCF}"/>
              </a:ext>
            </a:extLst>
          </p:cNvPr>
          <p:cNvSpPr/>
          <p:nvPr/>
        </p:nvSpPr>
        <p:spPr>
          <a:xfrm>
            <a:off x="4029842" y="2590675"/>
            <a:ext cx="2593125" cy="59825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交通の要衝と</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観光地・観光施設間の</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ダイレクトな移動</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3CCE7A0F-92B3-DBDF-C679-62BC98E4CA40}"/>
              </a:ext>
            </a:extLst>
          </p:cNvPr>
          <p:cNvSpPr/>
          <p:nvPr/>
        </p:nvSpPr>
        <p:spPr>
          <a:xfrm>
            <a:off x="6651131" y="2590675"/>
            <a:ext cx="2593125" cy="59825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観光地・観光施設間の</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ダイレクトな移動</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E49D6E3A-A874-0529-BD38-4A653616B7E5}"/>
              </a:ext>
            </a:extLst>
          </p:cNvPr>
          <p:cNvSpPr/>
          <p:nvPr/>
        </p:nvSpPr>
        <p:spPr>
          <a:xfrm>
            <a:off x="1413932" y="4005054"/>
            <a:ext cx="2591999" cy="38306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空からの観光体験</a:t>
            </a:r>
          </a:p>
        </p:txBody>
      </p:sp>
      <p:sp>
        <p:nvSpPr>
          <p:cNvPr id="32" name="正方形/長方形 31">
            <a:extLst>
              <a:ext uri="{FF2B5EF4-FFF2-40B4-BE49-F238E27FC236}">
                <a16:creationId xmlns:a16="http://schemas.microsoft.com/office/drawing/2014/main" id="{CC2DF47A-4BDD-94C5-7FD5-6E30C6B87086}"/>
              </a:ext>
            </a:extLst>
          </p:cNvPr>
          <p:cNvSpPr/>
          <p:nvPr/>
        </p:nvSpPr>
        <p:spPr>
          <a:xfrm>
            <a:off x="344266" y="4005053"/>
            <a:ext cx="999762" cy="383067"/>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提供価値</a:t>
            </a:r>
          </a:p>
        </p:txBody>
      </p:sp>
      <p:sp>
        <p:nvSpPr>
          <p:cNvPr id="33" name="正方形/長方形 32">
            <a:extLst>
              <a:ext uri="{FF2B5EF4-FFF2-40B4-BE49-F238E27FC236}">
                <a16:creationId xmlns:a16="http://schemas.microsoft.com/office/drawing/2014/main" id="{C9D261D2-7849-FCC3-751F-B81F6FE8F2A7}"/>
              </a:ext>
            </a:extLst>
          </p:cNvPr>
          <p:cNvSpPr/>
          <p:nvPr/>
        </p:nvSpPr>
        <p:spPr>
          <a:xfrm>
            <a:off x="344266" y="2159377"/>
            <a:ext cx="999762" cy="1820662"/>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ユースケース</a:t>
            </a:r>
            <a:endParaRPr kumimoji="1" lang="en-US" altLang="ja-JP" sz="14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400" dirty="0">
                <a:solidFill>
                  <a:schemeClr val="bg1"/>
                </a:solidFill>
                <a:latin typeface="メイリオ" panose="020B0604030504040204" pitchFamily="50" charset="-128"/>
                <a:ea typeface="メイリオ" panose="020B0604030504040204" pitchFamily="50" charset="-128"/>
              </a:rPr>
              <a:t>概要</a:t>
            </a:r>
          </a:p>
        </p:txBody>
      </p:sp>
      <p:grpSp>
        <p:nvGrpSpPr>
          <p:cNvPr id="2122" name="グループ化 2121">
            <a:extLst>
              <a:ext uri="{FF2B5EF4-FFF2-40B4-BE49-F238E27FC236}">
                <a16:creationId xmlns:a16="http://schemas.microsoft.com/office/drawing/2014/main" id="{C7D8B159-53DF-DFB9-FB94-E36273B53DF3}"/>
              </a:ext>
            </a:extLst>
          </p:cNvPr>
          <p:cNvGrpSpPr/>
          <p:nvPr/>
        </p:nvGrpSpPr>
        <p:grpSpPr>
          <a:xfrm>
            <a:off x="4018585" y="2607356"/>
            <a:ext cx="2629956" cy="3558494"/>
            <a:chOff x="4018585" y="2607356"/>
            <a:chExt cx="2629956" cy="3289049"/>
          </a:xfrm>
        </p:grpSpPr>
        <p:grpSp>
          <p:nvGrpSpPr>
            <p:cNvPr id="2121" name="グループ化 2120">
              <a:extLst>
                <a:ext uri="{FF2B5EF4-FFF2-40B4-BE49-F238E27FC236}">
                  <a16:creationId xmlns:a16="http://schemas.microsoft.com/office/drawing/2014/main" id="{ADB027E7-FF5B-91AF-72F7-0D4B7ACCD791}"/>
                </a:ext>
              </a:extLst>
            </p:cNvPr>
            <p:cNvGrpSpPr/>
            <p:nvPr/>
          </p:nvGrpSpPr>
          <p:grpSpPr>
            <a:xfrm>
              <a:off x="4018585" y="2650742"/>
              <a:ext cx="2629956" cy="3245663"/>
              <a:chOff x="4018585" y="2650742"/>
              <a:chExt cx="2629956" cy="3245663"/>
            </a:xfrm>
          </p:grpSpPr>
          <p:cxnSp>
            <p:nvCxnSpPr>
              <p:cNvPr id="58" name="直線矢印コネクタ 57">
                <a:extLst>
                  <a:ext uri="{FF2B5EF4-FFF2-40B4-BE49-F238E27FC236}">
                    <a16:creationId xmlns:a16="http://schemas.microsoft.com/office/drawing/2014/main" id="{7235A399-E209-ED00-5CC7-C2F955113034}"/>
                  </a:ext>
                </a:extLst>
              </p:cNvPr>
              <p:cNvCxnSpPr>
                <a:cxnSpLocks/>
              </p:cNvCxnSpPr>
              <p:nvPr/>
            </p:nvCxnSpPr>
            <p:spPr bwMode="gray">
              <a:xfrm>
                <a:off x="4018585" y="2650742"/>
                <a:ext cx="0" cy="3245663"/>
              </a:xfrm>
              <a:prstGeom prst="straightConnector1">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22" name="直線矢印コネクタ 621">
                <a:extLst>
                  <a:ext uri="{FF2B5EF4-FFF2-40B4-BE49-F238E27FC236}">
                    <a16:creationId xmlns:a16="http://schemas.microsoft.com/office/drawing/2014/main" id="{6B0ACB84-0CBB-651B-4BC1-0CA69CB76AD1}"/>
                  </a:ext>
                </a:extLst>
              </p:cNvPr>
              <p:cNvCxnSpPr>
                <a:cxnSpLocks/>
              </p:cNvCxnSpPr>
              <p:nvPr/>
            </p:nvCxnSpPr>
            <p:spPr bwMode="gray">
              <a:xfrm flipH="1">
                <a:off x="6635889" y="4270850"/>
                <a:ext cx="12652" cy="1625555"/>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620" name="直線矢印コネクタ 619">
              <a:extLst>
                <a:ext uri="{FF2B5EF4-FFF2-40B4-BE49-F238E27FC236}">
                  <a16:creationId xmlns:a16="http://schemas.microsoft.com/office/drawing/2014/main" id="{F2E2BA3C-2CE6-DF2E-0301-C585056A17F9}"/>
                </a:ext>
              </a:extLst>
            </p:cNvPr>
            <p:cNvCxnSpPr>
              <a:cxnSpLocks/>
            </p:cNvCxnSpPr>
            <p:nvPr/>
          </p:nvCxnSpPr>
          <p:spPr bwMode="gray">
            <a:xfrm>
              <a:off x="6635889" y="2607356"/>
              <a:ext cx="0" cy="1371512"/>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 name="正方形/長方形 4">
            <a:extLst>
              <a:ext uri="{FF2B5EF4-FFF2-40B4-BE49-F238E27FC236}">
                <a16:creationId xmlns:a16="http://schemas.microsoft.com/office/drawing/2014/main" id="{0E342759-CFD7-F722-3CF8-3882A7FEDD15}"/>
              </a:ext>
            </a:extLst>
          </p:cNvPr>
          <p:cNvSpPr/>
          <p:nvPr/>
        </p:nvSpPr>
        <p:spPr>
          <a:xfrm>
            <a:off x="1413933" y="2159377"/>
            <a:ext cx="213516" cy="1965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A</a:t>
            </a:r>
            <a:endParaRPr kumimoji="1" lang="ja-JP" altLang="en-US" sz="1200" dirty="0"/>
          </a:p>
        </p:txBody>
      </p:sp>
      <p:sp>
        <p:nvSpPr>
          <p:cNvPr id="6" name="正方形/長方形 5">
            <a:extLst>
              <a:ext uri="{FF2B5EF4-FFF2-40B4-BE49-F238E27FC236}">
                <a16:creationId xmlns:a16="http://schemas.microsoft.com/office/drawing/2014/main" id="{FB7EE637-70B4-C0A5-3BB0-6114ABE28D5B}"/>
              </a:ext>
            </a:extLst>
          </p:cNvPr>
          <p:cNvSpPr/>
          <p:nvPr/>
        </p:nvSpPr>
        <p:spPr>
          <a:xfrm>
            <a:off x="4031237" y="2159378"/>
            <a:ext cx="213516" cy="1965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B</a:t>
            </a:r>
            <a:endParaRPr kumimoji="1" lang="ja-JP" altLang="en-US" sz="1200" dirty="0"/>
          </a:p>
        </p:txBody>
      </p:sp>
      <p:sp>
        <p:nvSpPr>
          <p:cNvPr id="7" name="正方形/長方形 6">
            <a:extLst>
              <a:ext uri="{FF2B5EF4-FFF2-40B4-BE49-F238E27FC236}">
                <a16:creationId xmlns:a16="http://schemas.microsoft.com/office/drawing/2014/main" id="{6A978928-44DA-4DC0-CAEC-EB84F2020D4E}"/>
              </a:ext>
            </a:extLst>
          </p:cNvPr>
          <p:cNvSpPr/>
          <p:nvPr/>
        </p:nvSpPr>
        <p:spPr>
          <a:xfrm>
            <a:off x="6648541" y="2159378"/>
            <a:ext cx="213516" cy="19656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C</a:t>
            </a:r>
            <a:endParaRPr kumimoji="1" lang="ja-JP" altLang="en-US" sz="1200" dirty="0"/>
          </a:p>
        </p:txBody>
      </p:sp>
      <p:sp>
        <p:nvSpPr>
          <p:cNvPr id="36" name="正方形/長方形 35">
            <a:extLst>
              <a:ext uri="{FF2B5EF4-FFF2-40B4-BE49-F238E27FC236}">
                <a16:creationId xmlns:a16="http://schemas.microsoft.com/office/drawing/2014/main" id="{CCDF5C94-2C0E-18EA-9D32-52D9B080E2A3}"/>
              </a:ext>
            </a:extLst>
          </p:cNvPr>
          <p:cNvSpPr/>
          <p:nvPr/>
        </p:nvSpPr>
        <p:spPr>
          <a:xfrm>
            <a:off x="1413932" y="4408579"/>
            <a:ext cx="2591999" cy="50296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D0F080EA-552D-CADC-BDC8-07A2D7647819}"/>
              </a:ext>
            </a:extLst>
          </p:cNvPr>
          <p:cNvSpPr/>
          <p:nvPr/>
        </p:nvSpPr>
        <p:spPr>
          <a:xfrm>
            <a:off x="344266" y="4408579"/>
            <a:ext cx="999762" cy="502964"/>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メイリオ" panose="020B0604030504040204" pitchFamily="50" charset="-128"/>
                <a:ea typeface="メイリオ" panose="020B0604030504040204" pitchFamily="50" charset="-128"/>
              </a:rPr>
              <a:t>場所</a:t>
            </a:r>
            <a:br>
              <a:rPr lang="en-US" altLang="ja-JP" sz="1400" dirty="0">
                <a:solidFill>
                  <a:schemeClr val="bg1"/>
                </a:solidFill>
                <a:latin typeface="メイリオ" panose="020B0604030504040204" pitchFamily="50" charset="-128"/>
                <a:ea typeface="メイリオ" panose="020B0604030504040204" pitchFamily="50" charset="-128"/>
              </a:rPr>
            </a:br>
            <a:r>
              <a:rPr lang="ja-JP" altLang="en-US" sz="900" dirty="0">
                <a:solidFill>
                  <a:schemeClr val="bg1"/>
                </a:solidFill>
                <a:latin typeface="メイリオ" panose="020B0604030504040204" pitchFamily="50" charset="-128"/>
                <a:ea typeface="メイリオ" panose="020B0604030504040204" pitchFamily="50" charset="-128"/>
              </a:rPr>
              <a:t>（出発地・</a:t>
            </a:r>
            <a:endParaRPr lang="en-US" altLang="ja-JP" sz="900" dirty="0">
              <a:solidFill>
                <a:schemeClr val="bg1"/>
              </a:solidFill>
              <a:latin typeface="メイリオ" panose="020B0604030504040204" pitchFamily="50" charset="-128"/>
              <a:ea typeface="メイリオ" panose="020B0604030504040204" pitchFamily="50" charset="-128"/>
            </a:endParaRPr>
          </a:p>
          <a:p>
            <a:pPr algn="ctr"/>
            <a:r>
              <a:rPr lang="ja-JP" altLang="en-US" sz="900" dirty="0">
                <a:solidFill>
                  <a:schemeClr val="bg1"/>
                </a:solidFill>
                <a:latin typeface="メイリオ" panose="020B0604030504040204" pitchFamily="50" charset="-128"/>
                <a:ea typeface="メイリオ" panose="020B0604030504040204" pitchFamily="50" charset="-128"/>
              </a:rPr>
              <a:t>目的地等）</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94478BBA-0C7B-1640-14FD-0398AB48F0D5}"/>
              </a:ext>
            </a:extLst>
          </p:cNvPr>
          <p:cNvSpPr/>
          <p:nvPr/>
        </p:nvSpPr>
        <p:spPr>
          <a:xfrm>
            <a:off x="4032972" y="4408579"/>
            <a:ext cx="2593125" cy="24353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t"/>
          <a:lstStyle/>
          <a:p>
            <a:pPr algn="ctr"/>
            <a:r>
              <a:rPr lang="ja-JP" altLang="en-US" sz="1400" dirty="0">
                <a:solidFill>
                  <a:schemeClr val="tx1"/>
                </a:solidFill>
                <a:latin typeface="メイリオ" panose="020B0604030504040204" pitchFamily="50" charset="-128"/>
                <a:ea typeface="メイリオ" panose="020B0604030504040204" pitchFamily="50" charset="-128"/>
              </a:rPr>
              <a:t>空港／鉄道</a:t>
            </a:r>
            <a:r>
              <a:rPr kumimoji="1" lang="ja-JP" altLang="en-US" sz="1400" dirty="0">
                <a:solidFill>
                  <a:schemeClr val="tx1"/>
                </a:solidFill>
                <a:latin typeface="メイリオ" panose="020B0604030504040204" pitchFamily="50" charset="-128"/>
                <a:ea typeface="メイリオ" panose="020B0604030504040204" pitchFamily="50" charset="-128"/>
              </a:rPr>
              <a:t>駅</a:t>
            </a:r>
          </a:p>
        </p:txBody>
      </p:sp>
      <p:sp>
        <p:nvSpPr>
          <p:cNvPr id="39" name="正方形/長方形 38">
            <a:extLst>
              <a:ext uri="{FF2B5EF4-FFF2-40B4-BE49-F238E27FC236}">
                <a16:creationId xmlns:a16="http://schemas.microsoft.com/office/drawing/2014/main" id="{06B58925-CCE3-53A2-81BF-E4A905910440}"/>
              </a:ext>
            </a:extLst>
          </p:cNvPr>
          <p:cNvSpPr/>
          <p:nvPr/>
        </p:nvSpPr>
        <p:spPr>
          <a:xfrm>
            <a:off x="4032972" y="4668013"/>
            <a:ext cx="2593125" cy="24353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観光地・</a:t>
            </a:r>
            <a:r>
              <a:rPr lang="ja-JP" altLang="en-US" sz="1400" dirty="0">
                <a:solidFill>
                  <a:schemeClr val="tx1"/>
                </a:solidFill>
                <a:latin typeface="メイリオ" panose="020B0604030504040204" pitchFamily="50" charset="-128"/>
                <a:ea typeface="メイリオ" panose="020B0604030504040204" pitchFamily="50" charset="-128"/>
              </a:rPr>
              <a:t>観光</a:t>
            </a:r>
            <a:r>
              <a:rPr kumimoji="1" lang="ja-JP" altLang="en-US" sz="1400" dirty="0">
                <a:solidFill>
                  <a:schemeClr val="tx1"/>
                </a:solidFill>
                <a:latin typeface="メイリオ" panose="020B0604030504040204" pitchFamily="50" charset="-128"/>
                <a:ea typeface="メイリオ" panose="020B0604030504040204" pitchFamily="50" charset="-128"/>
              </a:rPr>
              <a:t>施設</a:t>
            </a:r>
          </a:p>
        </p:txBody>
      </p:sp>
      <p:sp>
        <p:nvSpPr>
          <p:cNvPr id="40" name="正方形/長方形 39">
            <a:extLst>
              <a:ext uri="{FF2B5EF4-FFF2-40B4-BE49-F238E27FC236}">
                <a16:creationId xmlns:a16="http://schemas.microsoft.com/office/drawing/2014/main" id="{057822FF-1EDE-CA36-06C3-631B03D02A85}"/>
              </a:ext>
            </a:extLst>
          </p:cNvPr>
          <p:cNvSpPr/>
          <p:nvPr/>
        </p:nvSpPr>
        <p:spPr>
          <a:xfrm>
            <a:off x="6655586" y="4407126"/>
            <a:ext cx="2593125" cy="50296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grpSp>
        <p:nvGrpSpPr>
          <p:cNvPr id="630" name="グループ化 629">
            <a:extLst>
              <a:ext uri="{FF2B5EF4-FFF2-40B4-BE49-F238E27FC236}">
                <a16:creationId xmlns:a16="http://schemas.microsoft.com/office/drawing/2014/main" id="{E8509535-5B6F-30FB-5D2D-1435EA25500D}"/>
              </a:ext>
            </a:extLst>
          </p:cNvPr>
          <p:cNvGrpSpPr/>
          <p:nvPr/>
        </p:nvGrpSpPr>
        <p:grpSpPr>
          <a:xfrm>
            <a:off x="5222648" y="4567652"/>
            <a:ext cx="144000" cy="130104"/>
            <a:chOff x="6951091" y="5943600"/>
            <a:chExt cx="153292" cy="342900"/>
          </a:xfrm>
        </p:grpSpPr>
        <p:cxnSp>
          <p:nvCxnSpPr>
            <p:cNvPr id="628" name="直線矢印コネクタ 627">
              <a:extLst>
                <a:ext uri="{FF2B5EF4-FFF2-40B4-BE49-F238E27FC236}">
                  <a16:creationId xmlns:a16="http://schemas.microsoft.com/office/drawing/2014/main" id="{210F29BE-BA8F-932B-F584-67CD370F982D}"/>
                </a:ext>
              </a:extLst>
            </p:cNvPr>
            <p:cNvCxnSpPr/>
            <p:nvPr/>
          </p:nvCxnSpPr>
          <p:spPr>
            <a:xfrm>
              <a:off x="6951091" y="5943600"/>
              <a:ext cx="0" cy="34290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直線矢印コネクタ 628">
              <a:extLst>
                <a:ext uri="{FF2B5EF4-FFF2-40B4-BE49-F238E27FC236}">
                  <a16:creationId xmlns:a16="http://schemas.microsoft.com/office/drawing/2014/main" id="{FEF9F874-3DC8-CF74-6191-467749BDA1E2}"/>
                </a:ext>
              </a:extLst>
            </p:cNvPr>
            <p:cNvCxnSpPr>
              <a:cxnSpLocks/>
            </p:cNvCxnSpPr>
            <p:nvPr/>
          </p:nvCxnSpPr>
          <p:spPr>
            <a:xfrm flipV="1">
              <a:off x="7104383" y="5943600"/>
              <a:ext cx="0" cy="34290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正方形/長方形 41">
            <a:extLst>
              <a:ext uri="{FF2B5EF4-FFF2-40B4-BE49-F238E27FC236}">
                <a16:creationId xmlns:a16="http://schemas.microsoft.com/office/drawing/2014/main" id="{98BEDB2E-8DE7-103E-FF6B-FE842613DEDA}"/>
              </a:ext>
            </a:extLst>
          </p:cNvPr>
          <p:cNvSpPr/>
          <p:nvPr/>
        </p:nvSpPr>
        <p:spPr>
          <a:xfrm>
            <a:off x="344266" y="5223964"/>
            <a:ext cx="999762" cy="941883"/>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ルート数</a:t>
            </a:r>
          </a:p>
        </p:txBody>
      </p:sp>
      <p:sp>
        <p:nvSpPr>
          <p:cNvPr id="743" name="正方形/長方形 742">
            <a:extLst>
              <a:ext uri="{FF2B5EF4-FFF2-40B4-BE49-F238E27FC236}">
                <a16:creationId xmlns:a16="http://schemas.microsoft.com/office/drawing/2014/main" id="{18B54A04-F7F9-6F20-D958-0155FCC8BE47}"/>
              </a:ext>
            </a:extLst>
          </p:cNvPr>
          <p:cNvSpPr/>
          <p:nvPr/>
        </p:nvSpPr>
        <p:spPr>
          <a:xfrm>
            <a:off x="1413932" y="5223965"/>
            <a:ext cx="2591999" cy="94188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400"/>
              </a:spcBef>
            </a:pPr>
            <a:r>
              <a:rPr lang="en-US" altLang="ja-JP" sz="1400" b="1" dirty="0">
                <a:solidFill>
                  <a:schemeClr val="tx1"/>
                </a:solidFill>
                <a:latin typeface="メイリオ" panose="020B0604030504040204" pitchFamily="50" charset="-128"/>
                <a:ea typeface="メイリオ" panose="020B0604030504040204" pitchFamily="50" charset="-128"/>
              </a:rPr>
              <a:t>10</a:t>
            </a:r>
            <a:r>
              <a:rPr lang="ja-JP" altLang="en-US" sz="1400" b="1" dirty="0">
                <a:solidFill>
                  <a:schemeClr val="tx1"/>
                </a:solidFill>
                <a:latin typeface="メイリオ" panose="020B0604030504040204" pitchFamily="50" charset="-128"/>
                <a:ea typeface="メイリオ" panose="020B0604030504040204" pitchFamily="50" charset="-128"/>
              </a:rPr>
              <a:t>ルート</a:t>
            </a:r>
            <a:endParaRPr lang="en-US" altLang="ja-JP" sz="1400" b="1" dirty="0">
              <a:solidFill>
                <a:schemeClr val="tx1"/>
              </a:solidFill>
              <a:latin typeface="メイリオ" panose="020B0604030504040204" pitchFamily="50" charset="-128"/>
              <a:ea typeface="メイリオ" panose="020B0604030504040204" pitchFamily="50" charset="-128"/>
            </a:endParaRPr>
          </a:p>
          <a:p>
            <a:pPr algn="ctr">
              <a:spcBef>
                <a:spcPts val="200"/>
              </a:spcBef>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移動を伴わないため、</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府内の離発着地点候補として抽出した観光地・観光施設と同数</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744" name="正方形/長方形 743">
            <a:extLst>
              <a:ext uri="{FF2B5EF4-FFF2-40B4-BE49-F238E27FC236}">
                <a16:creationId xmlns:a16="http://schemas.microsoft.com/office/drawing/2014/main" id="{9F24F2DA-FE74-BC8B-54B0-52F50E9219D8}"/>
              </a:ext>
            </a:extLst>
          </p:cNvPr>
          <p:cNvSpPr/>
          <p:nvPr/>
        </p:nvSpPr>
        <p:spPr>
          <a:xfrm>
            <a:off x="4034098" y="5223965"/>
            <a:ext cx="2591999" cy="94188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メイリオ" panose="020B0604030504040204" pitchFamily="50" charset="-128"/>
                <a:ea typeface="メイリオ" panose="020B0604030504040204" pitchFamily="50" charset="-128"/>
              </a:rPr>
              <a:t>110</a:t>
            </a:r>
            <a:r>
              <a:rPr lang="ja-JP" altLang="en-US" sz="1400" b="1" dirty="0">
                <a:solidFill>
                  <a:schemeClr val="tx1"/>
                </a:solidFill>
                <a:latin typeface="メイリオ" panose="020B0604030504040204" pitchFamily="50" charset="-128"/>
                <a:ea typeface="メイリオ" panose="020B0604030504040204" pitchFamily="50" charset="-128"/>
              </a:rPr>
              <a:t>ルート</a:t>
            </a:r>
            <a:endParaRPr lang="en-US" altLang="ja-JP" sz="1400" b="1" dirty="0">
              <a:solidFill>
                <a:schemeClr val="tx1"/>
              </a:solidFill>
              <a:latin typeface="メイリオ" panose="020B0604030504040204" pitchFamily="50" charset="-128"/>
              <a:ea typeface="メイリオ" panose="020B0604030504040204" pitchFamily="50" charset="-128"/>
            </a:endParaRPr>
          </a:p>
          <a:p>
            <a:pPr algn="ctr">
              <a:spcBef>
                <a:spcPts val="200"/>
              </a:spcBef>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府内の離発着地点候補として</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抽出した観光地・観光施設、及び</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交通の要衝の組み合わせ（総当たり）</a:t>
            </a:r>
            <a:endParaRPr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745" name="正方形/長方形 744">
            <a:extLst>
              <a:ext uri="{FF2B5EF4-FFF2-40B4-BE49-F238E27FC236}">
                <a16:creationId xmlns:a16="http://schemas.microsoft.com/office/drawing/2014/main" id="{9D96C714-E5AD-BCB4-98F3-7C3CAF273D91}"/>
              </a:ext>
            </a:extLst>
          </p:cNvPr>
          <p:cNvSpPr/>
          <p:nvPr/>
        </p:nvSpPr>
        <p:spPr>
          <a:xfrm>
            <a:off x="6656712" y="5223965"/>
            <a:ext cx="2591999" cy="94188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tx1"/>
                </a:solidFill>
                <a:latin typeface="メイリオ" panose="020B0604030504040204" pitchFamily="50" charset="-128"/>
                <a:ea typeface="メイリオ" panose="020B0604030504040204" pitchFamily="50" charset="-128"/>
              </a:rPr>
              <a:t>45</a:t>
            </a:r>
            <a:r>
              <a:rPr lang="ja-JP" altLang="en-US" sz="1400" b="1" dirty="0">
                <a:solidFill>
                  <a:schemeClr val="tx1"/>
                </a:solidFill>
                <a:latin typeface="メイリオ" panose="020B0604030504040204" pitchFamily="50" charset="-128"/>
                <a:ea typeface="メイリオ" panose="020B0604030504040204" pitchFamily="50" charset="-128"/>
              </a:rPr>
              <a:t>ルート</a:t>
            </a:r>
            <a:endParaRPr lang="en-US" altLang="ja-JP" sz="1400" b="1" dirty="0">
              <a:solidFill>
                <a:schemeClr val="tx1"/>
              </a:solidFill>
              <a:latin typeface="メイリオ" panose="020B0604030504040204" pitchFamily="50" charset="-128"/>
              <a:ea typeface="メイリオ" panose="020B0604030504040204" pitchFamily="50" charset="-128"/>
            </a:endParaRPr>
          </a:p>
          <a:p>
            <a:pPr algn="ctr">
              <a:spcBef>
                <a:spcPts val="200"/>
              </a:spcBef>
            </a:pP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府内の離発着地点候補として</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抽出した観光地・観光施設の組み合わせ（総当たり）</a:t>
            </a:r>
            <a:endParaRPr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746" name="正方形/長方形 745">
            <a:extLst>
              <a:ext uri="{FF2B5EF4-FFF2-40B4-BE49-F238E27FC236}">
                <a16:creationId xmlns:a16="http://schemas.microsoft.com/office/drawing/2014/main" id="{2A7DB61A-14EC-A877-7050-53C7BB9F6ECA}"/>
              </a:ext>
            </a:extLst>
          </p:cNvPr>
          <p:cNvSpPr/>
          <p:nvPr/>
        </p:nvSpPr>
        <p:spPr>
          <a:xfrm>
            <a:off x="9265845" y="5223964"/>
            <a:ext cx="2591999" cy="649428"/>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lumMod val="50000"/>
                  </a:schemeClr>
                </a:solidFill>
                <a:latin typeface="メイリオ" panose="020B0604030504040204" pitchFamily="50" charset="-128"/>
                <a:ea typeface="メイリオ" panose="020B0604030504040204" pitchFamily="50" charset="-128"/>
              </a:rPr>
              <a:t>ー</a:t>
            </a:r>
            <a:endParaRPr lang="ja-JP" altLang="en-US" sz="1100" dirty="0">
              <a:solidFill>
                <a:schemeClr val="bg1">
                  <a:lumMod val="50000"/>
                </a:schemeClr>
              </a:solidFill>
              <a:latin typeface="メイリオ" panose="020B0604030504040204" pitchFamily="50" charset="-128"/>
              <a:ea typeface="メイリオ" panose="020B0604030504040204" pitchFamily="50" charset="-128"/>
            </a:endParaRPr>
          </a:p>
        </p:txBody>
      </p:sp>
      <p:grpSp>
        <p:nvGrpSpPr>
          <p:cNvPr id="2119" name="グループ化 2118">
            <a:extLst>
              <a:ext uri="{FF2B5EF4-FFF2-40B4-BE49-F238E27FC236}">
                <a16:creationId xmlns:a16="http://schemas.microsoft.com/office/drawing/2014/main" id="{F691E41C-2782-3741-9CAE-38926E1BD662}"/>
              </a:ext>
            </a:extLst>
          </p:cNvPr>
          <p:cNvGrpSpPr/>
          <p:nvPr/>
        </p:nvGrpSpPr>
        <p:grpSpPr>
          <a:xfrm>
            <a:off x="1376891" y="6175653"/>
            <a:ext cx="7825798" cy="202286"/>
            <a:chOff x="1365316" y="5843929"/>
            <a:chExt cx="7825798" cy="433618"/>
          </a:xfrm>
        </p:grpSpPr>
        <p:sp>
          <p:nvSpPr>
            <p:cNvPr id="2118" name="左大かっこ 2117">
              <a:extLst>
                <a:ext uri="{FF2B5EF4-FFF2-40B4-BE49-F238E27FC236}">
                  <a16:creationId xmlns:a16="http://schemas.microsoft.com/office/drawing/2014/main" id="{AC8AA8B3-10AD-E8A0-AA34-C1B82BF76A87}"/>
                </a:ext>
              </a:extLst>
            </p:cNvPr>
            <p:cNvSpPr/>
            <p:nvPr/>
          </p:nvSpPr>
          <p:spPr>
            <a:xfrm rot="16200000">
              <a:off x="5158215" y="2051030"/>
              <a:ext cx="240000" cy="7825798"/>
            </a:xfrm>
            <a:prstGeom prst="leftBracket">
              <a:avLst/>
            </a:prstGeom>
            <a:ln w="6350" cmpd="dbl">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48" name="テキスト ボックス 747">
              <a:extLst>
                <a:ext uri="{FF2B5EF4-FFF2-40B4-BE49-F238E27FC236}">
                  <a16:creationId xmlns:a16="http://schemas.microsoft.com/office/drawing/2014/main" id="{C7CBAE76-5070-623B-5617-2F4685D9C697}"/>
                </a:ext>
              </a:extLst>
            </p:cNvPr>
            <p:cNvSpPr txBox="1"/>
            <p:nvPr/>
          </p:nvSpPr>
          <p:spPr>
            <a:xfrm>
              <a:off x="4468258" y="5969770"/>
              <a:ext cx="1619915" cy="307777"/>
            </a:xfrm>
            <a:prstGeom prst="rect">
              <a:avLst/>
            </a:prstGeom>
            <a:solidFill>
              <a:schemeClr val="bg1"/>
            </a:solidFill>
          </p:spPr>
          <p:txBody>
            <a:bodyPr wrap="square" rtlCol="0" anchor="ctr">
              <a:spAutoFit/>
            </a:bodyPr>
            <a:lstStyle/>
            <a:p>
              <a:pPr algn="ctr">
                <a:spcBef>
                  <a:spcPts val="400"/>
                </a:spcBef>
              </a:pPr>
              <a:r>
                <a:rPr lang="ja-JP" altLang="en-US" sz="1400" dirty="0">
                  <a:latin typeface="メイリオ" panose="020B0604030504040204" pitchFamily="50" charset="-128"/>
                  <a:ea typeface="メイリオ" panose="020B0604030504040204" pitchFamily="50" charset="-128"/>
                </a:rPr>
                <a:t>計 </a:t>
              </a:r>
              <a:r>
                <a:rPr lang="en-US" altLang="ja-JP" sz="1400" dirty="0">
                  <a:latin typeface="メイリオ" panose="020B0604030504040204" pitchFamily="50" charset="-128"/>
                  <a:ea typeface="メイリオ" panose="020B0604030504040204" pitchFamily="50" charset="-128"/>
                </a:rPr>
                <a:t>165</a:t>
              </a:r>
              <a:r>
                <a:rPr lang="ja-JP" altLang="en-US" sz="1400" dirty="0">
                  <a:latin typeface="メイリオ" panose="020B0604030504040204" pitchFamily="50" charset="-128"/>
                  <a:ea typeface="メイリオ" panose="020B0604030504040204" pitchFamily="50" charset="-128"/>
                </a:rPr>
                <a:t>ルート</a:t>
              </a:r>
              <a:endParaRPr lang="en-US" altLang="ja-JP" sz="1400" dirty="0">
                <a:latin typeface="メイリオ" panose="020B0604030504040204" pitchFamily="50" charset="-128"/>
                <a:ea typeface="メイリオ" panose="020B0604030504040204" pitchFamily="50" charset="-128"/>
              </a:endParaRPr>
            </a:p>
          </p:txBody>
        </p:sp>
      </p:grpSp>
      <p:sp>
        <p:nvSpPr>
          <p:cNvPr id="2112" name="二等辺三角形 2111">
            <a:extLst>
              <a:ext uri="{FF2B5EF4-FFF2-40B4-BE49-F238E27FC236}">
                <a16:creationId xmlns:a16="http://schemas.microsoft.com/office/drawing/2014/main" id="{E7AD4DE2-0E72-9942-9D1D-EA6484D3E0E9}"/>
              </a:ext>
            </a:extLst>
          </p:cNvPr>
          <p:cNvSpPr/>
          <p:nvPr/>
        </p:nvSpPr>
        <p:spPr>
          <a:xfrm flipV="1">
            <a:off x="2505460" y="5021336"/>
            <a:ext cx="408947" cy="92835"/>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3" name="二等辺三角形 2112">
            <a:extLst>
              <a:ext uri="{FF2B5EF4-FFF2-40B4-BE49-F238E27FC236}">
                <a16:creationId xmlns:a16="http://schemas.microsoft.com/office/drawing/2014/main" id="{616FE065-A87F-0BBC-C636-58C5DF1FDD13}"/>
              </a:ext>
            </a:extLst>
          </p:cNvPr>
          <p:cNvSpPr/>
          <p:nvPr/>
        </p:nvSpPr>
        <p:spPr>
          <a:xfrm flipV="1">
            <a:off x="5122764" y="5021336"/>
            <a:ext cx="408947" cy="92835"/>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4" name="二等辺三角形 2113">
            <a:extLst>
              <a:ext uri="{FF2B5EF4-FFF2-40B4-BE49-F238E27FC236}">
                <a16:creationId xmlns:a16="http://schemas.microsoft.com/office/drawing/2014/main" id="{6DAD608E-8BFA-3F70-5D1A-058FEAD2313E}"/>
              </a:ext>
            </a:extLst>
          </p:cNvPr>
          <p:cNvSpPr/>
          <p:nvPr/>
        </p:nvSpPr>
        <p:spPr>
          <a:xfrm flipV="1">
            <a:off x="7740068" y="5021336"/>
            <a:ext cx="408947" cy="92835"/>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85FEA7D-DF26-D028-7719-72729D926B00}"/>
              </a:ext>
            </a:extLst>
          </p:cNvPr>
          <p:cNvSpPr/>
          <p:nvPr/>
        </p:nvSpPr>
        <p:spPr>
          <a:xfrm>
            <a:off x="4029842" y="4022466"/>
            <a:ext cx="7827196" cy="348243"/>
          </a:xfrm>
          <a:prstGeom prst="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移動時間の短縮・効率化</a:t>
            </a:r>
          </a:p>
        </p:txBody>
      </p:sp>
      <p:pic>
        <p:nvPicPr>
          <p:cNvPr id="51" name="図 50">
            <a:extLst>
              <a:ext uri="{FF2B5EF4-FFF2-40B4-BE49-F238E27FC236}">
                <a16:creationId xmlns:a16="http://schemas.microsoft.com/office/drawing/2014/main" id="{035071A9-25FE-F2D1-FFFD-63610349AD87}"/>
              </a:ext>
            </a:extLst>
          </p:cNvPr>
          <p:cNvPicPr>
            <a:picLocks noChangeAspect="1"/>
          </p:cNvPicPr>
          <p:nvPr/>
        </p:nvPicPr>
        <p:blipFill>
          <a:blip r:embed="rId5" cstate="screen">
            <a:duotone>
              <a:prstClr val="black"/>
              <a:srgbClr val="005D84">
                <a:tint val="45000"/>
                <a:satMod val="400000"/>
              </a:srgbClr>
            </a:duotone>
            <a:extLst>
              <a:ext uri="{BEBA8EAE-BF5A-486C-A8C5-ECC9F3942E4B}">
                <a14:imgProps xmlns:a14="http://schemas.microsoft.com/office/drawing/2010/main">
                  <a14:imgLayer r:embed="rId6">
                    <a14:imgEffect>
                      <a14:backgroundRemoval t="10000" b="90000" l="642" r="89888">
                        <a14:foregroundMark x1="6260" y1="53636" x2="6260" y2="53636"/>
                        <a14:foregroundMark x1="642" y1="54848" x2="642" y2="54848"/>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9553032" y="3306601"/>
            <a:ext cx="1463778" cy="775356"/>
          </a:xfrm>
          <a:prstGeom prst="ellipse">
            <a:avLst/>
          </a:prstGeom>
        </p:spPr>
      </p:pic>
      <p:grpSp>
        <p:nvGrpSpPr>
          <p:cNvPr id="78" name="グループ化 77">
            <a:extLst>
              <a:ext uri="{FF2B5EF4-FFF2-40B4-BE49-F238E27FC236}">
                <a16:creationId xmlns:a16="http://schemas.microsoft.com/office/drawing/2014/main" id="{B0FCAE8A-8A2A-7CF7-A46A-058F16A0B711}"/>
              </a:ext>
            </a:extLst>
          </p:cNvPr>
          <p:cNvGrpSpPr/>
          <p:nvPr/>
        </p:nvGrpSpPr>
        <p:grpSpPr>
          <a:xfrm>
            <a:off x="10921684" y="3806981"/>
            <a:ext cx="409585" cy="196953"/>
            <a:chOff x="2494098" y="4356513"/>
            <a:chExt cx="409585" cy="196953"/>
          </a:xfrm>
          <a:solidFill>
            <a:schemeClr val="bg1">
              <a:lumMod val="85000"/>
            </a:schemeClr>
          </a:solidFill>
        </p:grpSpPr>
        <p:sp>
          <p:nvSpPr>
            <p:cNvPr id="79" name="楕円 78">
              <a:extLst>
                <a:ext uri="{FF2B5EF4-FFF2-40B4-BE49-F238E27FC236}">
                  <a16:creationId xmlns:a16="http://schemas.microsoft.com/office/drawing/2014/main" id="{459C6C28-CD43-8E07-0284-CB9D547BA671}"/>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80" name="楕円 79">
              <a:extLst>
                <a:ext uri="{FF2B5EF4-FFF2-40B4-BE49-F238E27FC236}">
                  <a16:creationId xmlns:a16="http://schemas.microsoft.com/office/drawing/2014/main" id="{4D0EBBA6-D825-D043-648A-B9E97E406549}"/>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81" name="グループ化 80">
            <a:extLst>
              <a:ext uri="{FF2B5EF4-FFF2-40B4-BE49-F238E27FC236}">
                <a16:creationId xmlns:a16="http://schemas.microsoft.com/office/drawing/2014/main" id="{268BE92E-721D-B3FD-9952-B5B2C41C9E0D}"/>
              </a:ext>
            </a:extLst>
          </p:cNvPr>
          <p:cNvGrpSpPr/>
          <p:nvPr/>
        </p:nvGrpSpPr>
        <p:grpSpPr>
          <a:xfrm>
            <a:off x="10150856" y="3413447"/>
            <a:ext cx="409585" cy="196953"/>
            <a:chOff x="2494098" y="4356513"/>
            <a:chExt cx="409585" cy="196953"/>
          </a:xfrm>
          <a:solidFill>
            <a:schemeClr val="bg1">
              <a:lumMod val="85000"/>
            </a:schemeClr>
          </a:solidFill>
        </p:grpSpPr>
        <p:sp>
          <p:nvSpPr>
            <p:cNvPr id="82" name="楕円 81">
              <a:extLst>
                <a:ext uri="{FF2B5EF4-FFF2-40B4-BE49-F238E27FC236}">
                  <a16:creationId xmlns:a16="http://schemas.microsoft.com/office/drawing/2014/main" id="{826FA8BB-E944-3C87-41AE-48D72889B705}"/>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83" name="楕円 82">
              <a:extLst>
                <a:ext uri="{FF2B5EF4-FFF2-40B4-BE49-F238E27FC236}">
                  <a16:creationId xmlns:a16="http://schemas.microsoft.com/office/drawing/2014/main" id="{4EB09369-F70B-C441-946D-7B15E916A408}"/>
                </a:ext>
              </a:extLst>
            </p:cNvPr>
            <p:cNvSpPr/>
            <p:nvPr/>
          </p:nvSpPr>
          <p:spPr bwMode="gray">
            <a:xfrm>
              <a:off x="2621937" y="4379388"/>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sp>
        <p:nvSpPr>
          <p:cNvPr id="511" name="円弧 510">
            <a:extLst>
              <a:ext uri="{FF2B5EF4-FFF2-40B4-BE49-F238E27FC236}">
                <a16:creationId xmlns:a16="http://schemas.microsoft.com/office/drawing/2014/main" id="{DBF29F8F-2E55-B910-CCED-D12D8F6DD49E}"/>
              </a:ext>
            </a:extLst>
          </p:cNvPr>
          <p:cNvSpPr>
            <a:spLocks noChangeAspect="1"/>
          </p:cNvSpPr>
          <p:nvPr/>
        </p:nvSpPr>
        <p:spPr>
          <a:xfrm rot="1803451" flipH="1">
            <a:off x="10464001" y="3489282"/>
            <a:ext cx="692108" cy="481219"/>
          </a:xfrm>
          <a:prstGeom prst="arc">
            <a:avLst>
              <a:gd name="adj1" fmla="val 11806472"/>
              <a:gd name="adj2" fmla="val 21001236"/>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512" name="グループ化 511">
            <a:extLst>
              <a:ext uri="{FF2B5EF4-FFF2-40B4-BE49-F238E27FC236}">
                <a16:creationId xmlns:a16="http://schemas.microsoft.com/office/drawing/2014/main" id="{7DE00F38-B5A6-F353-FE6A-C1494D640D54}"/>
              </a:ext>
            </a:extLst>
          </p:cNvPr>
          <p:cNvGrpSpPr>
            <a:grpSpLocks noChangeAspect="1"/>
          </p:cNvGrpSpPr>
          <p:nvPr/>
        </p:nvGrpSpPr>
        <p:grpSpPr>
          <a:xfrm rot="20700000" flipH="1">
            <a:off x="10759213" y="3404272"/>
            <a:ext cx="387185" cy="247757"/>
            <a:chOff x="516807" y="2519325"/>
            <a:chExt cx="1423298" cy="1038292"/>
          </a:xfrm>
          <a:effectLst>
            <a:outerShdw blurRad="50800" dist="38100" dir="5400000" algn="t" rotWithShape="0">
              <a:prstClr val="black">
                <a:alpha val="40000"/>
              </a:prstClr>
            </a:outerShdw>
          </a:effectLst>
        </p:grpSpPr>
        <p:sp>
          <p:nvSpPr>
            <p:cNvPr id="513" name="フリーフォーム: 図形 512">
              <a:extLst>
                <a:ext uri="{FF2B5EF4-FFF2-40B4-BE49-F238E27FC236}">
                  <a16:creationId xmlns:a16="http://schemas.microsoft.com/office/drawing/2014/main" id="{9DCC8B35-8975-0673-A509-A300E60EA9F2}"/>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4" name="フリーフォーム: 図形 513">
              <a:extLst>
                <a:ext uri="{FF2B5EF4-FFF2-40B4-BE49-F238E27FC236}">
                  <a16:creationId xmlns:a16="http://schemas.microsoft.com/office/drawing/2014/main" id="{B61D6AAA-1CB2-E76B-38E6-37048ED0DBC6}"/>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5" name="フリーフォーム: 図形 514">
              <a:extLst>
                <a:ext uri="{FF2B5EF4-FFF2-40B4-BE49-F238E27FC236}">
                  <a16:creationId xmlns:a16="http://schemas.microsoft.com/office/drawing/2014/main" id="{8404592D-495B-B077-5800-03F30F62B3AA}"/>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6" name="フリーフォーム: 図形 515">
              <a:extLst>
                <a:ext uri="{FF2B5EF4-FFF2-40B4-BE49-F238E27FC236}">
                  <a16:creationId xmlns:a16="http://schemas.microsoft.com/office/drawing/2014/main" id="{606E091B-FB74-B1EB-AA83-B11F09DC547E}"/>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7" name="フリーフォーム: 図形 516">
              <a:extLst>
                <a:ext uri="{FF2B5EF4-FFF2-40B4-BE49-F238E27FC236}">
                  <a16:creationId xmlns:a16="http://schemas.microsoft.com/office/drawing/2014/main" id="{77F3B4CE-0D62-EAEC-A139-B2CBCE952E3C}"/>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8" name="フリーフォーム: 図形 517">
              <a:extLst>
                <a:ext uri="{FF2B5EF4-FFF2-40B4-BE49-F238E27FC236}">
                  <a16:creationId xmlns:a16="http://schemas.microsoft.com/office/drawing/2014/main" id="{B839BBE8-C189-B76E-3EB5-4B707521A4B4}"/>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9" name="フリーフォーム: 図形 518">
              <a:extLst>
                <a:ext uri="{FF2B5EF4-FFF2-40B4-BE49-F238E27FC236}">
                  <a16:creationId xmlns:a16="http://schemas.microsoft.com/office/drawing/2014/main" id="{8C17D77A-F282-17DA-9637-E1F69431F058}"/>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0" name="フリーフォーム: 図形 519">
              <a:extLst>
                <a:ext uri="{FF2B5EF4-FFF2-40B4-BE49-F238E27FC236}">
                  <a16:creationId xmlns:a16="http://schemas.microsoft.com/office/drawing/2014/main" id="{B7AF9A3F-AA0F-9D79-3946-1CD373F46102}"/>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1" name="フリーフォーム: 図形 520">
              <a:extLst>
                <a:ext uri="{FF2B5EF4-FFF2-40B4-BE49-F238E27FC236}">
                  <a16:creationId xmlns:a16="http://schemas.microsoft.com/office/drawing/2014/main" id="{9246FDC6-9F9F-2FCD-E16E-08F7DAB16F79}"/>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2" name="フリーフォーム: 図形 521">
              <a:extLst>
                <a:ext uri="{FF2B5EF4-FFF2-40B4-BE49-F238E27FC236}">
                  <a16:creationId xmlns:a16="http://schemas.microsoft.com/office/drawing/2014/main" id="{80CC9084-C79A-1176-CE5F-E7C44803491F}"/>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3" name="フリーフォーム: 図形 522">
              <a:extLst>
                <a:ext uri="{FF2B5EF4-FFF2-40B4-BE49-F238E27FC236}">
                  <a16:creationId xmlns:a16="http://schemas.microsoft.com/office/drawing/2014/main" id="{C14518C3-345F-9701-C0AA-8C2B0BF6F196}"/>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4" name="フリーフォーム: 図形 523">
              <a:extLst>
                <a:ext uri="{FF2B5EF4-FFF2-40B4-BE49-F238E27FC236}">
                  <a16:creationId xmlns:a16="http://schemas.microsoft.com/office/drawing/2014/main" id="{40639755-7E82-6964-EAE0-22D45AADA99F}"/>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5" name="フリーフォーム: 図形 524">
              <a:extLst>
                <a:ext uri="{FF2B5EF4-FFF2-40B4-BE49-F238E27FC236}">
                  <a16:creationId xmlns:a16="http://schemas.microsoft.com/office/drawing/2014/main" id="{4487F647-0AB1-EB44-6495-8C1BCE963353}"/>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6" name="フリーフォーム: 図形 525">
              <a:extLst>
                <a:ext uri="{FF2B5EF4-FFF2-40B4-BE49-F238E27FC236}">
                  <a16:creationId xmlns:a16="http://schemas.microsoft.com/office/drawing/2014/main" id="{57457629-FEF0-1F0D-D2CA-AD47211BBB07}"/>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7" name="フリーフォーム: 図形 526">
              <a:extLst>
                <a:ext uri="{FF2B5EF4-FFF2-40B4-BE49-F238E27FC236}">
                  <a16:creationId xmlns:a16="http://schemas.microsoft.com/office/drawing/2014/main" id="{3B4133E3-4DFD-F14C-A420-D157D9088257}"/>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8" name="フリーフォーム: 図形 527">
              <a:extLst>
                <a:ext uri="{FF2B5EF4-FFF2-40B4-BE49-F238E27FC236}">
                  <a16:creationId xmlns:a16="http://schemas.microsoft.com/office/drawing/2014/main" id="{9A214574-9C89-4B29-6D4D-B168232CBE3F}"/>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9" name="フリーフォーム: 図形 528">
              <a:extLst>
                <a:ext uri="{FF2B5EF4-FFF2-40B4-BE49-F238E27FC236}">
                  <a16:creationId xmlns:a16="http://schemas.microsoft.com/office/drawing/2014/main" id="{85EDC43F-BAB8-E78A-6D01-AC935410F1BC}"/>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0" name="フリーフォーム: 図形 529">
              <a:extLst>
                <a:ext uri="{FF2B5EF4-FFF2-40B4-BE49-F238E27FC236}">
                  <a16:creationId xmlns:a16="http://schemas.microsoft.com/office/drawing/2014/main" id="{1DBDD767-84D4-7239-6014-A2D64F416F87}"/>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1" name="フリーフォーム: 図形 530">
              <a:extLst>
                <a:ext uri="{FF2B5EF4-FFF2-40B4-BE49-F238E27FC236}">
                  <a16:creationId xmlns:a16="http://schemas.microsoft.com/office/drawing/2014/main" id="{54C7F7C4-97E5-2EDD-B7F2-A18E748B9112}"/>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2" name="フリーフォーム: 図形 531">
              <a:extLst>
                <a:ext uri="{FF2B5EF4-FFF2-40B4-BE49-F238E27FC236}">
                  <a16:creationId xmlns:a16="http://schemas.microsoft.com/office/drawing/2014/main" id="{8F60FC91-3B27-0444-6830-CA3BA1F37AED}"/>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3" name="フリーフォーム: 図形 532">
              <a:extLst>
                <a:ext uri="{FF2B5EF4-FFF2-40B4-BE49-F238E27FC236}">
                  <a16:creationId xmlns:a16="http://schemas.microsoft.com/office/drawing/2014/main" id="{121F44DA-C789-43CE-930A-3A5B47E065F4}"/>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4" name="フリーフォーム: 図形 533">
              <a:extLst>
                <a:ext uri="{FF2B5EF4-FFF2-40B4-BE49-F238E27FC236}">
                  <a16:creationId xmlns:a16="http://schemas.microsoft.com/office/drawing/2014/main" id="{C1C1D830-5AA3-F10B-2A70-4C68B14D6F50}"/>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5" name="フリーフォーム: 図形 534">
              <a:extLst>
                <a:ext uri="{FF2B5EF4-FFF2-40B4-BE49-F238E27FC236}">
                  <a16:creationId xmlns:a16="http://schemas.microsoft.com/office/drawing/2014/main" id="{12948AAB-3966-D8C7-DE09-F4687B26088A}"/>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6" name="フリーフォーム: 図形 535">
              <a:extLst>
                <a:ext uri="{FF2B5EF4-FFF2-40B4-BE49-F238E27FC236}">
                  <a16:creationId xmlns:a16="http://schemas.microsoft.com/office/drawing/2014/main" id="{8AC6D6E8-6AA2-3684-51E2-7B45551C8B6C}"/>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7" name="フリーフォーム: 図形 536">
              <a:extLst>
                <a:ext uri="{FF2B5EF4-FFF2-40B4-BE49-F238E27FC236}">
                  <a16:creationId xmlns:a16="http://schemas.microsoft.com/office/drawing/2014/main" id="{0C572086-AF0A-9AF7-D87E-74DF2FB6DF80}"/>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8" name="フリーフォーム: 図形 537">
              <a:extLst>
                <a:ext uri="{FF2B5EF4-FFF2-40B4-BE49-F238E27FC236}">
                  <a16:creationId xmlns:a16="http://schemas.microsoft.com/office/drawing/2014/main" id="{3070B178-56F3-C22A-31E1-36D8A63F0679}"/>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9" name="フリーフォーム: 図形 538">
              <a:extLst>
                <a:ext uri="{FF2B5EF4-FFF2-40B4-BE49-F238E27FC236}">
                  <a16:creationId xmlns:a16="http://schemas.microsoft.com/office/drawing/2014/main" id="{DB799833-5B11-87E1-5A63-A286A510942C}"/>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0" name="フリーフォーム: 図形 539">
              <a:extLst>
                <a:ext uri="{FF2B5EF4-FFF2-40B4-BE49-F238E27FC236}">
                  <a16:creationId xmlns:a16="http://schemas.microsoft.com/office/drawing/2014/main" id="{625A46AC-3E43-7599-D3C6-6673ACDE886B}"/>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1" name="フリーフォーム: 図形 540">
              <a:extLst>
                <a:ext uri="{FF2B5EF4-FFF2-40B4-BE49-F238E27FC236}">
                  <a16:creationId xmlns:a16="http://schemas.microsoft.com/office/drawing/2014/main" id="{F1CF8DF4-DE47-53FE-AD77-8117BA9E4A1C}"/>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2" name="フリーフォーム: 図形 541">
              <a:extLst>
                <a:ext uri="{FF2B5EF4-FFF2-40B4-BE49-F238E27FC236}">
                  <a16:creationId xmlns:a16="http://schemas.microsoft.com/office/drawing/2014/main" id="{B043BF67-96CD-BE99-174A-ACEF729D13D0}"/>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3" name="フリーフォーム: 図形 542">
              <a:extLst>
                <a:ext uri="{FF2B5EF4-FFF2-40B4-BE49-F238E27FC236}">
                  <a16:creationId xmlns:a16="http://schemas.microsoft.com/office/drawing/2014/main" id="{42D4C6B8-8B0C-230E-9A1D-1D2165709DF0}"/>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4" name="フリーフォーム: 図形 543">
              <a:extLst>
                <a:ext uri="{FF2B5EF4-FFF2-40B4-BE49-F238E27FC236}">
                  <a16:creationId xmlns:a16="http://schemas.microsoft.com/office/drawing/2014/main" id="{15898644-87A8-0514-88AF-5852C469A09C}"/>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5" name="フリーフォーム: 図形 544">
              <a:extLst>
                <a:ext uri="{FF2B5EF4-FFF2-40B4-BE49-F238E27FC236}">
                  <a16:creationId xmlns:a16="http://schemas.microsoft.com/office/drawing/2014/main" id="{D0C61925-00D2-7F93-0738-E8F4561EA907}"/>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6" name="フリーフォーム: 図形 545">
              <a:extLst>
                <a:ext uri="{FF2B5EF4-FFF2-40B4-BE49-F238E27FC236}">
                  <a16:creationId xmlns:a16="http://schemas.microsoft.com/office/drawing/2014/main" id="{DB334C62-AFAD-F799-3741-838C3F45B7A7}"/>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7" name="フリーフォーム: 図形 546">
              <a:extLst>
                <a:ext uri="{FF2B5EF4-FFF2-40B4-BE49-F238E27FC236}">
                  <a16:creationId xmlns:a16="http://schemas.microsoft.com/office/drawing/2014/main" id="{B2A08098-CCA7-8720-C3D9-AF1F5F19D6EB}"/>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8" name="フリーフォーム: 図形 547">
              <a:extLst>
                <a:ext uri="{FF2B5EF4-FFF2-40B4-BE49-F238E27FC236}">
                  <a16:creationId xmlns:a16="http://schemas.microsoft.com/office/drawing/2014/main" id="{A8D08480-2BDD-F6C8-1183-8AEC72EEEB01}"/>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9" name="フリーフォーム: 図形 548">
              <a:extLst>
                <a:ext uri="{FF2B5EF4-FFF2-40B4-BE49-F238E27FC236}">
                  <a16:creationId xmlns:a16="http://schemas.microsoft.com/office/drawing/2014/main" id="{46B80A88-1186-A8A2-CD7F-068D58A45B8D}"/>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0" name="フリーフォーム: 図形 549">
              <a:extLst>
                <a:ext uri="{FF2B5EF4-FFF2-40B4-BE49-F238E27FC236}">
                  <a16:creationId xmlns:a16="http://schemas.microsoft.com/office/drawing/2014/main" id="{2AFF4EF4-277F-9750-A7ED-DEE6EF4A550C}"/>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1" name="フリーフォーム: 図形 550">
              <a:extLst>
                <a:ext uri="{FF2B5EF4-FFF2-40B4-BE49-F238E27FC236}">
                  <a16:creationId xmlns:a16="http://schemas.microsoft.com/office/drawing/2014/main" id="{1F769CE0-3054-F035-0870-BC13B931FB49}"/>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2" name="フリーフォーム: 図形 551">
              <a:extLst>
                <a:ext uri="{FF2B5EF4-FFF2-40B4-BE49-F238E27FC236}">
                  <a16:creationId xmlns:a16="http://schemas.microsoft.com/office/drawing/2014/main" id="{94A362D4-F9E8-4411-33D9-2FA7A05BAF37}"/>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3" name="フリーフォーム: 図形 552">
              <a:extLst>
                <a:ext uri="{FF2B5EF4-FFF2-40B4-BE49-F238E27FC236}">
                  <a16:creationId xmlns:a16="http://schemas.microsoft.com/office/drawing/2014/main" id="{59243164-0DBF-861E-C51D-75BF723847FA}"/>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4" name="フリーフォーム: 図形 553">
              <a:extLst>
                <a:ext uri="{FF2B5EF4-FFF2-40B4-BE49-F238E27FC236}">
                  <a16:creationId xmlns:a16="http://schemas.microsoft.com/office/drawing/2014/main" id="{47F3DB2D-8AA9-4F45-C527-57DA938C1791}"/>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5" name="フリーフォーム: 図形 554">
              <a:extLst>
                <a:ext uri="{FF2B5EF4-FFF2-40B4-BE49-F238E27FC236}">
                  <a16:creationId xmlns:a16="http://schemas.microsoft.com/office/drawing/2014/main" id="{E0EFE01D-E3D7-D053-ACF5-69A71CE44D1B}"/>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6" name="フリーフォーム: 図形 555">
              <a:extLst>
                <a:ext uri="{FF2B5EF4-FFF2-40B4-BE49-F238E27FC236}">
                  <a16:creationId xmlns:a16="http://schemas.microsoft.com/office/drawing/2014/main" id="{5EC01ECB-003A-67DE-CADB-3FE2963953E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7" name="フリーフォーム: 図形 556">
              <a:extLst>
                <a:ext uri="{FF2B5EF4-FFF2-40B4-BE49-F238E27FC236}">
                  <a16:creationId xmlns:a16="http://schemas.microsoft.com/office/drawing/2014/main" id="{12DEC583-A40B-F253-4561-FD3C83F37999}"/>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8" name="フリーフォーム: 図形 557">
              <a:extLst>
                <a:ext uri="{FF2B5EF4-FFF2-40B4-BE49-F238E27FC236}">
                  <a16:creationId xmlns:a16="http://schemas.microsoft.com/office/drawing/2014/main" id="{E8B5E96C-66CD-AD21-AA53-7CB36832ABC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9" name="フリーフォーム: 図形 558">
              <a:extLst>
                <a:ext uri="{FF2B5EF4-FFF2-40B4-BE49-F238E27FC236}">
                  <a16:creationId xmlns:a16="http://schemas.microsoft.com/office/drawing/2014/main" id="{574533D6-48FA-2B4B-2062-2DAD4D3CB6D7}"/>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0" name="フリーフォーム: 図形 559">
              <a:extLst>
                <a:ext uri="{FF2B5EF4-FFF2-40B4-BE49-F238E27FC236}">
                  <a16:creationId xmlns:a16="http://schemas.microsoft.com/office/drawing/2014/main" id="{F23312B7-7B55-9D58-F914-51EE14123FFF}"/>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1" name="フリーフォーム: 図形 560">
              <a:extLst>
                <a:ext uri="{FF2B5EF4-FFF2-40B4-BE49-F238E27FC236}">
                  <a16:creationId xmlns:a16="http://schemas.microsoft.com/office/drawing/2014/main" id="{96940539-2EA2-CF55-6ED0-B9B0F50E553B}"/>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2" name="フリーフォーム: 図形 561">
              <a:extLst>
                <a:ext uri="{FF2B5EF4-FFF2-40B4-BE49-F238E27FC236}">
                  <a16:creationId xmlns:a16="http://schemas.microsoft.com/office/drawing/2014/main" id="{A3D425D0-D905-C8E5-AFD5-75B58BDBCD1C}"/>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3" name="フリーフォーム: 図形 562">
              <a:extLst>
                <a:ext uri="{FF2B5EF4-FFF2-40B4-BE49-F238E27FC236}">
                  <a16:creationId xmlns:a16="http://schemas.microsoft.com/office/drawing/2014/main" id="{1E2170EF-E92A-2181-5C75-9FB86309BC5D}"/>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4" name="フリーフォーム: 図形 563">
              <a:extLst>
                <a:ext uri="{FF2B5EF4-FFF2-40B4-BE49-F238E27FC236}">
                  <a16:creationId xmlns:a16="http://schemas.microsoft.com/office/drawing/2014/main" id="{96E2ABBB-719A-4D16-7272-86897D015362}"/>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5" name="フリーフォーム: 図形 564">
              <a:extLst>
                <a:ext uri="{FF2B5EF4-FFF2-40B4-BE49-F238E27FC236}">
                  <a16:creationId xmlns:a16="http://schemas.microsoft.com/office/drawing/2014/main" id="{823E7B5D-9C3A-26DA-E6DD-894775EB031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6" name="フリーフォーム: 図形 565">
              <a:extLst>
                <a:ext uri="{FF2B5EF4-FFF2-40B4-BE49-F238E27FC236}">
                  <a16:creationId xmlns:a16="http://schemas.microsoft.com/office/drawing/2014/main" id="{6143C053-6A0D-BF84-E35D-50B7AB6A2765}"/>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7" name="フリーフォーム: 図形 566">
              <a:extLst>
                <a:ext uri="{FF2B5EF4-FFF2-40B4-BE49-F238E27FC236}">
                  <a16:creationId xmlns:a16="http://schemas.microsoft.com/office/drawing/2014/main" id="{20605764-566D-295E-1BF1-18ECD6F116CD}"/>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8" name="フリーフォーム: 図形 567">
              <a:extLst>
                <a:ext uri="{FF2B5EF4-FFF2-40B4-BE49-F238E27FC236}">
                  <a16:creationId xmlns:a16="http://schemas.microsoft.com/office/drawing/2014/main" id="{46B3FD4D-0A68-3CE5-53A6-B3F817C112AE}"/>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9" name="フリーフォーム: 図形 568">
              <a:extLst>
                <a:ext uri="{FF2B5EF4-FFF2-40B4-BE49-F238E27FC236}">
                  <a16:creationId xmlns:a16="http://schemas.microsoft.com/office/drawing/2014/main" id="{71094D73-561E-929C-0F93-0F1810D7D172}"/>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0" name="フリーフォーム: 図形 569">
              <a:extLst>
                <a:ext uri="{FF2B5EF4-FFF2-40B4-BE49-F238E27FC236}">
                  <a16:creationId xmlns:a16="http://schemas.microsoft.com/office/drawing/2014/main" id="{E79BBD20-F30B-3D4A-5643-EE50C44E6863}"/>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1" name="フリーフォーム: 図形 570">
              <a:extLst>
                <a:ext uri="{FF2B5EF4-FFF2-40B4-BE49-F238E27FC236}">
                  <a16:creationId xmlns:a16="http://schemas.microsoft.com/office/drawing/2014/main" id="{4290DF0D-CD18-9B44-6739-34ACC09F06CE}"/>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2" name="フリーフォーム: 図形 571">
              <a:extLst>
                <a:ext uri="{FF2B5EF4-FFF2-40B4-BE49-F238E27FC236}">
                  <a16:creationId xmlns:a16="http://schemas.microsoft.com/office/drawing/2014/main" id="{C34DDAAF-8BC8-0BF7-77EC-44B37F5967F8}"/>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3" name="フリーフォーム: 図形 572">
              <a:extLst>
                <a:ext uri="{FF2B5EF4-FFF2-40B4-BE49-F238E27FC236}">
                  <a16:creationId xmlns:a16="http://schemas.microsoft.com/office/drawing/2014/main" id="{986C6650-85FE-1D15-035C-18E9B0A5E6CE}"/>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4" name="フリーフォーム: 図形 573">
              <a:extLst>
                <a:ext uri="{FF2B5EF4-FFF2-40B4-BE49-F238E27FC236}">
                  <a16:creationId xmlns:a16="http://schemas.microsoft.com/office/drawing/2014/main" id="{0452C6D9-AD32-69A5-0CC5-4B327BDE1FA5}"/>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5" name="フリーフォーム: 図形 574">
              <a:extLst>
                <a:ext uri="{FF2B5EF4-FFF2-40B4-BE49-F238E27FC236}">
                  <a16:creationId xmlns:a16="http://schemas.microsoft.com/office/drawing/2014/main" id="{4858A273-B8B1-1445-CC4B-E09948B4A3E1}"/>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6" name="フリーフォーム: 図形 575">
              <a:extLst>
                <a:ext uri="{FF2B5EF4-FFF2-40B4-BE49-F238E27FC236}">
                  <a16:creationId xmlns:a16="http://schemas.microsoft.com/office/drawing/2014/main" id="{6B5901F9-7D09-D2D7-2EE7-C305C8A3AF8C}"/>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7" name="フリーフォーム: 図形 576">
              <a:extLst>
                <a:ext uri="{FF2B5EF4-FFF2-40B4-BE49-F238E27FC236}">
                  <a16:creationId xmlns:a16="http://schemas.microsoft.com/office/drawing/2014/main" id="{ADC6DDC5-524C-FBD6-C2A6-BE3D061BA54C}"/>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8" name="フリーフォーム: 図形 577">
              <a:extLst>
                <a:ext uri="{FF2B5EF4-FFF2-40B4-BE49-F238E27FC236}">
                  <a16:creationId xmlns:a16="http://schemas.microsoft.com/office/drawing/2014/main" id="{8CECD575-A8F1-0A68-84B7-E27D26249B2C}"/>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9" name="フリーフォーム: 図形 578">
              <a:extLst>
                <a:ext uri="{FF2B5EF4-FFF2-40B4-BE49-F238E27FC236}">
                  <a16:creationId xmlns:a16="http://schemas.microsoft.com/office/drawing/2014/main" id="{D925638A-0A5E-AC80-924F-7BDC4F4C204E}"/>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0" name="フリーフォーム: 図形 579">
              <a:extLst>
                <a:ext uri="{FF2B5EF4-FFF2-40B4-BE49-F238E27FC236}">
                  <a16:creationId xmlns:a16="http://schemas.microsoft.com/office/drawing/2014/main" id="{FA168FB9-EDD5-EF52-515F-BEDD5E14C435}"/>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1" name="フリーフォーム: 図形 580">
              <a:extLst>
                <a:ext uri="{FF2B5EF4-FFF2-40B4-BE49-F238E27FC236}">
                  <a16:creationId xmlns:a16="http://schemas.microsoft.com/office/drawing/2014/main" id="{4A9CA530-770E-5C6B-C334-4EA14CE9B52B}"/>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2" name="フリーフォーム: 図形 581">
              <a:extLst>
                <a:ext uri="{FF2B5EF4-FFF2-40B4-BE49-F238E27FC236}">
                  <a16:creationId xmlns:a16="http://schemas.microsoft.com/office/drawing/2014/main" id="{4F2DB957-8B64-20E1-BFD6-71360BD43C40}"/>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3" name="フリーフォーム: 図形 582">
              <a:extLst>
                <a:ext uri="{FF2B5EF4-FFF2-40B4-BE49-F238E27FC236}">
                  <a16:creationId xmlns:a16="http://schemas.microsoft.com/office/drawing/2014/main" id="{D3573B00-2E86-76AC-AA46-F8F53027CA1D}"/>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4" name="フリーフォーム: 図形 583">
              <a:extLst>
                <a:ext uri="{FF2B5EF4-FFF2-40B4-BE49-F238E27FC236}">
                  <a16:creationId xmlns:a16="http://schemas.microsoft.com/office/drawing/2014/main" id="{1BD0B456-3A9A-39E7-F3AB-C01A1004F1AB}"/>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5" name="フリーフォーム: 図形 584">
              <a:extLst>
                <a:ext uri="{FF2B5EF4-FFF2-40B4-BE49-F238E27FC236}">
                  <a16:creationId xmlns:a16="http://schemas.microsoft.com/office/drawing/2014/main" id="{5D997ACB-ED81-6ACC-28D3-7B5C1B98BBF1}"/>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6" name="フリーフォーム: 図形 585">
              <a:extLst>
                <a:ext uri="{FF2B5EF4-FFF2-40B4-BE49-F238E27FC236}">
                  <a16:creationId xmlns:a16="http://schemas.microsoft.com/office/drawing/2014/main" id="{726DC884-A99A-71FE-84E5-1B92582DA20A}"/>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7" name="フリーフォーム: 図形 586">
              <a:extLst>
                <a:ext uri="{FF2B5EF4-FFF2-40B4-BE49-F238E27FC236}">
                  <a16:creationId xmlns:a16="http://schemas.microsoft.com/office/drawing/2014/main" id="{C4352B43-36DC-2943-B0B9-76F8287604E4}"/>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8" name="フリーフォーム: 図形 587">
              <a:extLst>
                <a:ext uri="{FF2B5EF4-FFF2-40B4-BE49-F238E27FC236}">
                  <a16:creationId xmlns:a16="http://schemas.microsoft.com/office/drawing/2014/main" id="{66F6FDD1-4918-19BF-761C-7AD6C7EFDC9B}"/>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9" name="フリーフォーム: 図形 588">
              <a:extLst>
                <a:ext uri="{FF2B5EF4-FFF2-40B4-BE49-F238E27FC236}">
                  <a16:creationId xmlns:a16="http://schemas.microsoft.com/office/drawing/2014/main" id="{651A4F2C-83D0-5297-9C70-40D548AC06B7}"/>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0" name="フリーフォーム: 図形 589">
              <a:extLst>
                <a:ext uri="{FF2B5EF4-FFF2-40B4-BE49-F238E27FC236}">
                  <a16:creationId xmlns:a16="http://schemas.microsoft.com/office/drawing/2014/main" id="{E601B8B5-44F5-8768-8BB3-84FB65DB3C44}"/>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1" name="フリーフォーム: 図形 590">
              <a:extLst>
                <a:ext uri="{FF2B5EF4-FFF2-40B4-BE49-F238E27FC236}">
                  <a16:creationId xmlns:a16="http://schemas.microsoft.com/office/drawing/2014/main" id="{73AD7EC1-3D98-AB70-B859-D77EE8251CB3}"/>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2" name="フリーフォーム: 図形 591">
              <a:extLst>
                <a:ext uri="{FF2B5EF4-FFF2-40B4-BE49-F238E27FC236}">
                  <a16:creationId xmlns:a16="http://schemas.microsoft.com/office/drawing/2014/main" id="{D9CB964F-DB80-3B77-38C2-AB93C9E77BA8}"/>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3" name="フリーフォーム: 図形 592">
              <a:extLst>
                <a:ext uri="{FF2B5EF4-FFF2-40B4-BE49-F238E27FC236}">
                  <a16:creationId xmlns:a16="http://schemas.microsoft.com/office/drawing/2014/main" id="{983E314C-F673-EAA6-B60B-7CF7F50BED43}"/>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4" name="フリーフォーム: 図形 593">
              <a:extLst>
                <a:ext uri="{FF2B5EF4-FFF2-40B4-BE49-F238E27FC236}">
                  <a16:creationId xmlns:a16="http://schemas.microsoft.com/office/drawing/2014/main" id="{D09F3F46-7564-5487-0E90-30EEADA96839}"/>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5" name="フリーフォーム: 図形 594">
              <a:extLst>
                <a:ext uri="{FF2B5EF4-FFF2-40B4-BE49-F238E27FC236}">
                  <a16:creationId xmlns:a16="http://schemas.microsoft.com/office/drawing/2014/main" id="{A37E90EB-6D57-D675-F7C2-2CAD59A90100}"/>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6" name="フリーフォーム: 図形 595">
              <a:extLst>
                <a:ext uri="{FF2B5EF4-FFF2-40B4-BE49-F238E27FC236}">
                  <a16:creationId xmlns:a16="http://schemas.microsoft.com/office/drawing/2014/main" id="{11CD48E1-DDA8-E8C5-39A7-534BAFB8E379}"/>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7" name="フリーフォーム: 図形 596">
              <a:extLst>
                <a:ext uri="{FF2B5EF4-FFF2-40B4-BE49-F238E27FC236}">
                  <a16:creationId xmlns:a16="http://schemas.microsoft.com/office/drawing/2014/main" id="{FC3A4B05-62FF-CD0F-204E-D2FDFAF743E2}"/>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8" name="フリーフォーム: 図形 597">
              <a:extLst>
                <a:ext uri="{FF2B5EF4-FFF2-40B4-BE49-F238E27FC236}">
                  <a16:creationId xmlns:a16="http://schemas.microsoft.com/office/drawing/2014/main" id="{F9BB0F2C-EAFB-BA81-14A9-AEA7480EF50A}"/>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9" name="フリーフォーム: 図形 598">
              <a:extLst>
                <a:ext uri="{FF2B5EF4-FFF2-40B4-BE49-F238E27FC236}">
                  <a16:creationId xmlns:a16="http://schemas.microsoft.com/office/drawing/2014/main" id="{A0255E3B-63F3-2069-23F0-8EED13F5293C}"/>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0" name="フリーフォーム: 図形 599">
              <a:extLst>
                <a:ext uri="{FF2B5EF4-FFF2-40B4-BE49-F238E27FC236}">
                  <a16:creationId xmlns:a16="http://schemas.microsoft.com/office/drawing/2014/main" id="{849BD0BE-0BEB-11F8-0E2D-1AA17AE237C7}"/>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1" name="フリーフォーム: 図形 600">
              <a:extLst>
                <a:ext uri="{FF2B5EF4-FFF2-40B4-BE49-F238E27FC236}">
                  <a16:creationId xmlns:a16="http://schemas.microsoft.com/office/drawing/2014/main" id="{48BF0BD5-7916-1645-5895-7513AC49AC69}"/>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2" name="フリーフォーム: 図形 601">
              <a:extLst>
                <a:ext uri="{FF2B5EF4-FFF2-40B4-BE49-F238E27FC236}">
                  <a16:creationId xmlns:a16="http://schemas.microsoft.com/office/drawing/2014/main" id="{758A38A1-EBC3-5CAA-7C64-0FC0A6FE5710}"/>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3" name="フリーフォーム: 図形 602">
              <a:extLst>
                <a:ext uri="{FF2B5EF4-FFF2-40B4-BE49-F238E27FC236}">
                  <a16:creationId xmlns:a16="http://schemas.microsoft.com/office/drawing/2014/main" id="{9F108331-8EE1-1BF7-24B0-78B473F161B9}"/>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4" name="フリーフォーム: 図形 603">
              <a:extLst>
                <a:ext uri="{FF2B5EF4-FFF2-40B4-BE49-F238E27FC236}">
                  <a16:creationId xmlns:a16="http://schemas.microsoft.com/office/drawing/2014/main" id="{6294654F-3F1B-596A-FB42-581D79D661B4}"/>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05" name="フリーフォーム: 図形 604">
              <a:extLst>
                <a:ext uri="{FF2B5EF4-FFF2-40B4-BE49-F238E27FC236}">
                  <a16:creationId xmlns:a16="http://schemas.microsoft.com/office/drawing/2014/main" id="{FB222C93-E078-0272-F369-FB1EF710DE1D}"/>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6" name="フリーフォーム: 図形 605">
              <a:extLst>
                <a:ext uri="{FF2B5EF4-FFF2-40B4-BE49-F238E27FC236}">
                  <a16:creationId xmlns:a16="http://schemas.microsoft.com/office/drawing/2014/main" id="{8E02EE61-409B-DB96-A015-EBA7AFCF51DB}"/>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7" name="フリーフォーム: 図形 606">
              <a:extLst>
                <a:ext uri="{FF2B5EF4-FFF2-40B4-BE49-F238E27FC236}">
                  <a16:creationId xmlns:a16="http://schemas.microsoft.com/office/drawing/2014/main" id="{98D28447-89C3-ECE2-9B7C-F08B6352FDB0}"/>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08" name="フリーフォーム: 図形 607">
              <a:extLst>
                <a:ext uri="{FF2B5EF4-FFF2-40B4-BE49-F238E27FC236}">
                  <a16:creationId xmlns:a16="http://schemas.microsoft.com/office/drawing/2014/main" id="{3625BD38-F5D2-ABCF-05AB-8ECFC4042EA2}"/>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9" name="フリーフォーム: 図形 608">
              <a:extLst>
                <a:ext uri="{FF2B5EF4-FFF2-40B4-BE49-F238E27FC236}">
                  <a16:creationId xmlns:a16="http://schemas.microsoft.com/office/drawing/2014/main" id="{0438BBC0-C0EB-7F2D-87DB-ADF23D702AB3}"/>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0" name="フリーフォーム: 図形 609">
              <a:extLst>
                <a:ext uri="{FF2B5EF4-FFF2-40B4-BE49-F238E27FC236}">
                  <a16:creationId xmlns:a16="http://schemas.microsoft.com/office/drawing/2014/main" id="{00D0CE37-1473-8CEB-E009-8FB99DCD572E}"/>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1" name="フリーフォーム: 図形 610">
              <a:extLst>
                <a:ext uri="{FF2B5EF4-FFF2-40B4-BE49-F238E27FC236}">
                  <a16:creationId xmlns:a16="http://schemas.microsoft.com/office/drawing/2014/main" id="{812863F8-A1D6-C088-79B0-D2F4C2CB8670}"/>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2" name="フリーフォーム: 図形 611">
              <a:extLst>
                <a:ext uri="{FF2B5EF4-FFF2-40B4-BE49-F238E27FC236}">
                  <a16:creationId xmlns:a16="http://schemas.microsoft.com/office/drawing/2014/main" id="{E359C3DD-60C5-BF76-AB84-6F07BF914DEA}"/>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3" name="フリーフォーム: 図形 612">
              <a:extLst>
                <a:ext uri="{FF2B5EF4-FFF2-40B4-BE49-F238E27FC236}">
                  <a16:creationId xmlns:a16="http://schemas.microsoft.com/office/drawing/2014/main" id="{CA1673A1-4A03-27C3-74C9-D07D8BFAC6A4}"/>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14" name="フリーフォーム: 図形 613">
              <a:extLst>
                <a:ext uri="{FF2B5EF4-FFF2-40B4-BE49-F238E27FC236}">
                  <a16:creationId xmlns:a16="http://schemas.microsoft.com/office/drawing/2014/main" id="{282C54CD-4FAC-3917-0E66-C5224EBF376F}"/>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5" name="フリーフォーム: 図形 614">
              <a:extLst>
                <a:ext uri="{FF2B5EF4-FFF2-40B4-BE49-F238E27FC236}">
                  <a16:creationId xmlns:a16="http://schemas.microsoft.com/office/drawing/2014/main" id="{9BE468D8-7477-E817-B1DF-D3B30A5C94D7}"/>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6" name="フリーフォーム: 図形 615">
              <a:extLst>
                <a:ext uri="{FF2B5EF4-FFF2-40B4-BE49-F238E27FC236}">
                  <a16:creationId xmlns:a16="http://schemas.microsoft.com/office/drawing/2014/main" id="{6F4C2398-7CF2-55C7-9922-B4AC719559C0}"/>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17" name="フリーフォーム: 図形 616">
              <a:extLst>
                <a:ext uri="{FF2B5EF4-FFF2-40B4-BE49-F238E27FC236}">
                  <a16:creationId xmlns:a16="http://schemas.microsoft.com/office/drawing/2014/main" id="{86AA4B60-F5A7-94F5-295B-67D99D9F41BD}"/>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30" name="正方形/長方形 29">
            <a:extLst>
              <a:ext uri="{FF2B5EF4-FFF2-40B4-BE49-F238E27FC236}">
                <a16:creationId xmlns:a16="http://schemas.microsoft.com/office/drawing/2014/main" id="{75718495-B662-8317-ECC7-DDC4A51CA16B}"/>
              </a:ext>
            </a:extLst>
          </p:cNvPr>
          <p:cNvSpPr/>
          <p:nvPr/>
        </p:nvSpPr>
        <p:spPr>
          <a:xfrm>
            <a:off x="9248712" y="2639474"/>
            <a:ext cx="2629412" cy="32044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4" name="図 623">
            <a:extLst>
              <a:ext uri="{FF2B5EF4-FFF2-40B4-BE49-F238E27FC236}">
                <a16:creationId xmlns:a16="http://schemas.microsoft.com/office/drawing/2014/main" id="{47B84705-B50D-3072-F6B8-431BE987F965}"/>
              </a:ext>
            </a:extLst>
          </p:cNvPr>
          <p:cNvPicPr>
            <a:picLocks noChangeAspect="1"/>
          </p:cNvPicPr>
          <p:nvPr/>
        </p:nvPicPr>
        <p:blipFill>
          <a:blip r:embed="rId5" cstate="screen">
            <a:duotone>
              <a:prstClr val="black"/>
              <a:srgbClr val="005D84">
                <a:tint val="45000"/>
                <a:satMod val="400000"/>
              </a:srgbClr>
            </a:duotone>
            <a:extLst>
              <a:ext uri="{BEBA8EAE-BF5A-486C-A8C5-ECC9F3942E4B}">
                <a14:imgProps xmlns:a14="http://schemas.microsoft.com/office/drawing/2010/main">
                  <a14:imgLayer r:embed="rId6">
                    <a14:imgEffect>
                      <a14:backgroundRemoval t="10000" b="90000" l="642" r="89888">
                        <a14:foregroundMark x1="6260" y1="53636" x2="6260" y2="53636"/>
                        <a14:foregroundMark x1="642" y1="54848" x2="642" y2="54848"/>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9553033" y="3333788"/>
            <a:ext cx="1463778" cy="775356"/>
          </a:xfrm>
          <a:prstGeom prst="ellipse">
            <a:avLst/>
          </a:prstGeom>
        </p:spPr>
      </p:pic>
      <p:grpSp>
        <p:nvGrpSpPr>
          <p:cNvPr id="627" name="グループ化 626">
            <a:extLst>
              <a:ext uri="{FF2B5EF4-FFF2-40B4-BE49-F238E27FC236}">
                <a16:creationId xmlns:a16="http://schemas.microsoft.com/office/drawing/2014/main" id="{476A8EF3-1E6D-AA09-4D90-93A31F8B2116}"/>
              </a:ext>
            </a:extLst>
          </p:cNvPr>
          <p:cNvGrpSpPr/>
          <p:nvPr/>
        </p:nvGrpSpPr>
        <p:grpSpPr>
          <a:xfrm>
            <a:off x="10921685" y="3834168"/>
            <a:ext cx="409585" cy="196953"/>
            <a:chOff x="2494098" y="4356513"/>
            <a:chExt cx="409585" cy="196953"/>
          </a:xfrm>
          <a:solidFill>
            <a:schemeClr val="bg1">
              <a:lumMod val="85000"/>
            </a:schemeClr>
          </a:solidFill>
        </p:grpSpPr>
        <p:sp>
          <p:nvSpPr>
            <p:cNvPr id="631" name="楕円 630">
              <a:extLst>
                <a:ext uri="{FF2B5EF4-FFF2-40B4-BE49-F238E27FC236}">
                  <a16:creationId xmlns:a16="http://schemas.microsoft.com/office/drawing/2014/main" id="{F903A464-9C1B-610A-5868-301FA40AE54D}"/>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632" name="楕円 631">
              <a:extLst>
                <a:ext uri="{FF2B5EF4-FFF2-40B4-BE49-F238E27FC236}">
                  <a16:creationId xmlns:a16="http://schemas.microsoft.com/office/drawing/2014/main" id="{1CBD6760-0815-BD6E-5679-4DBEBD7887E2}"/>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633" name="グループ化 632">
            <a:extLst>
              <a:ext uri="{FF2B5EF4-FFF2-40B4-BE49-F238E27FC236}">
                <a16:creationId xmlns:a16="http://schemas.microsoft.com/office/drawing/2014/main" id="{29AFEB71-522F-50FE-B6CE-D427015A9DFF}"/>
              </a:ext>
            </a:extLst>
          </p:cNvPr>
          <p:cNvGrpSpPr/>
          <p:nvPr/>
        </p:nvGrpSpPr>
        <p:grpSpPr>
          <a:xfrm>
            <a:off x="10150857" y="3440634"/>
            <a:ext cx="409585" cy="196953"/>
            <a:chOff x="2494098" y="4356513"/>
            <a:chExt cx="409585" cy="196953"/>
          </a:xfrm>
          <a:solidFill>
            <a:schemeClr val="bg1">
              <a:lumMod val="85000"/>
            </a:schemeClr>
          </a:solidFill>
        </p:grpSpPr>
        <p:sp>
          <p:nvSpPr>
            <p:cNvPr id="634" name="楕円 633">
              <a:extLst>
                <a:ext uri="{FF2B5EF4-FFF2-40B4-BE49-F238E27FC236}">
                  <a16:creationId xmlns:a16="http://schemas.microsoft.com/office/drawing/2014/main" id="{61960695-BE4C-46EF-8291-08F8CAEEDF79}"/>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635" name="楕円 634">
              <a:extLst>
                <a:ext uri="{FF2B5EF4-FFF2-40B4-BE49-F238E27FC236}">
                  <a16:creationId xmlns:a16="http://schemas.microsoft.com/office/drawing/2014/main" id="{3F48EA16-2070-AFB9-C6CE-D440759CEBE7}"/>
                </a:ext>
              </a:extLst>
            </p:cNvPr>
            <p:cNvSpPr/>
            <p:nvPr/>
          </p:nvSpPr>
          <p:spPr bwMode="gray">
            <a:xfrm>
              <a:off x="2621937" y="4379388"/>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sp>
        <p:nvSpPr>
          <p:cNvPr id="636" name="円弧 635">
            <a:extLst>
              <a:ext uri="{FF2B5EF4-FFF2-40B4-BE49-F238E27FC236}">
                <a16:creationId xmlns:a16="http://schemas.microsoft.com/office/drawing/2014/main" id="{90774DFA-C75F-0D92-0E41-A47E184DECCA}"/>
              </a:ext>
            </a:extLst>
          </p:cNvPr>
          <p:cNvSpPr>
            <a:spLocks noChangeAspect="1"/>
          </p:cNvSpPr>
          <p:nvPr/>
        </p:nvSpPr>
        <p:spPr>
          <a:xfrm rot="1803451" flipH="1">
            <a:off x="10464002" y="3516469"/>
            <a:ext cx="692108" cy="481219"/>
          </a:xfrm>
          <a:prstGeom prst="arc">
            <a:avLst>
              <a:gd name="adj1" fmla="val 11806472"/>
              <a:gd name="adj2" fmla="val 21001236"/>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637" name="グループ化 636">
            <a:extLst>
              <a:ext uri="{FF2B5EF4-FFF2-40B4-BE49-F238E27FC236}">
                <a16:creationId xmlns:a16="http://schemas.microsoft.com/office/drawing/2014/main" id="{455FC1FD-9FC2-4172-EDFD-CB04C2D762B0}"/>
              </a:ext>
            </a:extLst>
          </p:cNvPr>
          <p:cNvGrpSpPr>
            <a:grpSpLocks noChangeAspect="1"/>
          </p:cNvGrpSpPr>
          <p:nvPr/>
        </p:nvGrpSpPr>
        <p:grpSpPr>
          <a:xfrm rot="20700000" flipH="1">
            <a:off x="10759214" y="3431459"/>
            <a:ext cx="387185" cy="247757"/>
            <a:chOff x="516807" y="2519325"/>
            <a:chExt cx="1423298" cy="1038292"/>
          </a:xfrm>
          <a:effectLst>
            <a:outerShdw blurRad="50800" dist="38100" dir="5400000" algn="t" rotWithShape="0">
              <a:prstClr val="black">
                <a:alpha val="40000"/>
              </a:prstClr>
            </a:outerShdw>
          </a:effectLst>
        </p:grpSpPr>
        <p:sp>
          <p:nvSpPr>
            <p:cNvPr id="638" name="フリーフォーム: 図形 637">
              <a:extLst>
                <a:ext uri="{FF2B5EF4-FFF2-40B4-BE49-F238E27FC236}">
                  <a16:creationId xmlns:a16="http://schemas.microsoft.com/office/drawing/2014/main" id="{8C143D80-AAD5-2085-B9C2-2468CD586023}"/>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9" name="フリーフォーム: 図形 638">
              <a:extLst>
                <a:ext uri="{FF2B5EF4-FFF2-40B4-BE49-F238E27FC236}">
                  <a16:creationId xmlns:a16="http://schemas.microsoft.com/office/drawing/2014/main" id="{0D3756D6-8F3C-77AD-3414-E79C7FA94B89}"/>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4" name="フリーフォーム: 図形 323">
              <a:extLst>
                <a:ext uri="{FF2B5EF4-FFF2-40B4-BE49-F238E27FC236}">
                  <a16:creationId xmlns:a16="http://schemas.microsoft.com/office/drawing/2014/main" id="{6F3285C6-965A-B32C-16A5-07280A05EE90}"/>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0" name="フリーフォーム: 図形 639">
              <a:extLst>
                <a:ext uri="{FF2B5EF4-FFF2-40B4-BE49-F238E27FC236}">
                  <a16:creationId xmlns:a16="http://schemas.microsoft.com/office/drawing/2014/main" id="{618E3685-30FD-1D74-8926-DEF9319ED01B}"/>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1" name="フリーフォーム: 図形 640">
              <a:extLst>
                <a:ext uri="{FF2B5EF4-FFF2-40B4-BE49-F238E27FC236}">
                  <a16:creationId xmlns:a16="http://schemas.microsoft.com/office/drawing/2014/main" id="{7AF1012B-14A0-63D9-E326-E59F56F0F3CA}"/>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2" name="フリーフォーム: 図形 641">
              <a:extLst>
                <a:ext uri="{FF2B5EF4-FFF2-40B4-BE49-F238E27FC236}">
                  <a16:creationId xmlns:a16="http://schemas.microsoft.com/office/drawing/2014/main" id="{9B2E806B-146A-8514-1DF9-38ECEF2481E7}"/>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3" name="フリーフォーム: 図形 642">
              <a:extLst>
                <a:ext uri="{FF2B5EF4-FFF2-40B4-BE49-F238E27FC236}">
                  <a16:creationId xmlns:a16="http://schemas.microsoft.com/office/drawing/2014/main" id="{FDCDBED7-9DDE-1A59-DE0C-ECCED8D255FD}"/>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4" name="フリーフォーム: 図形 643">
              <a:extLst>
                <a:ext uri="{FF2B5EF4-FFF2-40B4-BE49-F238E27FC236}">
                  <a16:creationId xmlns:a16="http://schemas.microsoft.com/office/drawing/2014/main" id="{8D681ABE-976B-9815-97E2-F3E0001F7683}"/>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5" name="フリーフォーム: 図形 644">
              <a:extLst>
                <a:ext uri="{FF2B5EF4-FFF2-40B4-BE49-F238E27FC236}">
                  <a16:creationId xmlns:a16="http://schemas.microsoft.com/office/drawing/2014/main" id="{2E0AABB5-D678-F375-D9B1-6828833AD179}"/>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6" name="フリーフォーム: 図形 645">
              <a:extLst>
                <a:ext uri="{FF2B5EF4-FFF2-40B4-BE49-F238E27FC236}">
                  <a16:creationId xmlns:a16="http://schemas.microsoft.com/office/drawing/2014/main" id="{29C3FCC1-7F76-470C-EDE3-3AB687C6CBFA}"/>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7" name="フリーフォーム: 図形 646">
              <a:extLst>
                <a:ext uri="{FF2B5EF4-FFF2-40B4-BE49-F238E27FC236}">
                  <a16:creationId xmlns:a16="http://schemas.microsoft.com/office/drawing/2014/main" id="{57E77DFF-ECFF-7AD9-2753-950655968564}"/>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8" name="フリーフォーム: 図形 647">
              <a:extLst>
                <a:ext uri="{FF2B5EF4-FFF2-40B4-BE49-F238E27FC236}">
                  <a16:creationId xmlns:a16="http://schemas.microsoft.com/office/drawing/2014/main" id="{23E37D8D-D551-778E-63FE-9C3A9D5F2D4E}"/>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9" name="フリーフォーム: 図形 648">
              <a:extLst>
                <a:ext uri="{FF2B5EF4-FFF2-40B4-BE49-F238E27FC236}">
                  <a16:creationId xmlns:a16="http://schemas.microsoft.com/office/drawing/2014/main" id="{9BEE05CD-4F34-C2D9-D3F8-DA594631B773}"/>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0" name="フリーフォーム: 図形 649">
              <a:extLst>
                <a:ext uri="{FF2B5EF4-FFF2-40B4-BE49-F238E27FC236}">
                  <a16:creationId xmlns:a16="http://schemas.microsoft.com/office/drawing/2014/main" id="{1B66F6A6-79D4-C9B9-A14D-FB248C4F0758}"/>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1" name="フリーフォーム: 図形 650">
              <a:extLst>
                <a:ext uri="{FF2B5EF4-FFF2-40B4-BE49-F238E27FC236}">
                  <a16:creationId xmlns:a16="http://schemas.microsoft.com/office/drawing/2014/main" id="{21F61A4F-4B7C-5FC0-833F-D298BA00BB8A}"/>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2" name="フリーフォーム: 図形 651">
              <a:extLst>
                <a:ext uri="{FF2B5EF4-FFF2-40B4-BE49-F238E27FC236}">
                  <a16:creationId xmlns:a16="http://schemas.microsoft.com/office/drawing/2014/main" id="{EEF9553C-1F46-86BE-C40D-1B09B2A2E147}"/>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3" name="フリーフォーム: 図形 652">
              <a:extLst>
                <a:ext uri="{FF2B5EF4-FFF2-40B4-BE49-F238E27FC236}">
                  <a16:creationId xmlns:a16="http://schemas.microsoft.com/office/drawing/2014/main" id="{B2575FD4-F19E-52B2-16A0-12DEA2814DCC}"/>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4" name="フリーフォーム: 図形 653">
              <a:extLst>
                <a:ext uri="{FF2B5EF4-FFF2-40B4-BE49-F238E27FC236}">
                  <a16:creationId xmlns:a16="http://schemas.microsoft.com/office/drawing/2014/main" id="{71DE2EA1-98C6-05CC-24DC-09AB11884BC2}"/>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5" name="フリーフォーム: 図形 654">
              <a:extLst>
                <a:ext uri="{FF2B5EF4-FFF2-40B4-BE49-F238E27FC236}">
                  <a16:creationId xmlns:a16="http://schemas.microsoft.com/office/drawing/2014/main" id="{D3FCC055-A8B3-4F79-9C20-DCFCA7204427}"/>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6" name="フリーフォーム: 図形 655">
              <a:extLst>
                <a:ext uri="{FF2B5EF4-FFF2-40B4-BE49-F238E27FC236}">
                  <a16:creationId xmlns:a16="http://schemas.microsoft.com/office/drawing/2014/main" id="{F7523013-5793-032F-DEA4-9BB64020EA3C}"/>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7" name="フリーフォーム: 図形 656">
              <a:extLst>
                <a:ext uri="{FF2B5EF4-FFF2-40B4-BE49-F238E27FC236}">
                  <a16:creationId xmlns:a16="http://schemas.microsoft.com/office/drawing/2014/main" id="{B4B3E70D-DDD9-E55C-EE39-28E9CC5252CD}"/>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8" name="フリーフォーム: 図形 657">
              <a:extLst>
                <a:ext uri="{FF2B5EF4-FFF2-40B4-BE49-F238E27FC236}">
                  <a16:creationId xmlns:a16="http://schemas.microsoft.com/office/drawing/2014/main" id="{71CFB4F4-496B-7E03-3B04-FC8AE0CE5BAD}"/>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9" name="フリーフォーム: 図形 658">
              <a:extLst>
                <a:ext uri="{FF2B5EF4-FFF2-40B4-BE49-F238E27FC236}">
                  <a16:creationId xmlns:a16="http://schemas.microsoft.com/office/drawing/2014/main" id="{46DAAB22-5757-D9CB-8D7D-CB4C7A9B7DB4}"/>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0" name="フリーフォーム: 図形 659">
              <a:extLst>
                <a:ext uri="{FF2B5EF4-FFF2-40B4-BE49-F238E27FC236}">
                  <a16:creationId xmlns:a16="http://schemas.microsoft.com/office/drawing/2014/main" id="{D85FD4D3-8CEC-CE3E-9A10-B70D60C49623}"/>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1" name="フリーフォーム: 図形 660">
              <a:extLst>
                <a:ext uri="{FF2B5EF4-FFF2-40B4-BE49-F238E27FC236}">
                  <a16:creationId xmlns:a16="http://schemas.microsoft.com/office/drawing/2014/main" id="{B68119FB-2CA7-A08F-F47D-9F2F47DD5E0F}"/>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2" name="フリーフォーム: 図形 661">
              <a:extLst>
                <a:ext uri="{FF2B5EF4-FFF2-40B4-BE49-F238E27FC236}">
                  <a16:creationId xmlns:a16="http://schemas.microsoft.com/office/drawing/2014/main" id="{4ED85152-D859-3A60-A750-DFC034A9E5C4}"/>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3" name="フリーフォーム: 図形 662">
              <a:extLst>
                <a:ext uri="{FF2B5EF4-FFF2-40B4-BE49-F238E27FC236}">
                  <a16:creationId xmlns:a16="http://schemas.microsoft.com/office/drawing/2014/main" id="{97C342F1-04C7-513C-6D85-904C588AD9C0}"/>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4" name="フリーフォーム: 図形 663">
              <a:extLst>
                <a:ext uri="{FF2B5EF4-FFF2-40B4-BE49-F238E27FC236}">
                  <a16:creationId xmlns:a16="http://schemas.microsoft.com/office/drawing/2014/main" id="{16F48522-197A-1511-82EA-C4838D327388}"/>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5" name="フリーフォーム: 図形 664">
              <a:extLst>
                <a:ext uri="{FF2B5EF4-FFF2-40B4-BE49-F238E27FC236}">
                  <a16:creationId xmlns:a16="http://schemas.microsoft.com/office/drawing/2014/main" id="{BBEA1610-D4A2-84EC-A48F-96681E9FB48B}"/>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6" name="フリーフォーム: 図形 665">
              <a:extLst>
                <a:ext uri="{FF2B5EF4-FFF2-40B4-BE49-F238E27FC236}">
                  <a16:creationId xmlns:a16="http://schemas.microsoft.com/office/drawing/2014/main" id="{5C7657DD-9E31-9F3E-DA2C-727B5213CB85}"/>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7" name="フリーフォーム: 図形 666">
              <a:extLst>
                <a:ext uri="{FF2B5EF4-FFF2-40B4-BE49-F238E27FC236}">
                  <a16:creationId xmlns:a16="http://schemas.microsoft.com/office/drawing/2014/main" id="{A1E599AB-79A5-FCEC-CFAD-DEA14BF3069C}"/>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8" name="フリーフォーム: 図形 667">
              <a:extLst>
                <a:ext uri="{FF2B5EF4-FFF2-40B4-BE49-F238E27FC236}">
                  <a16:creationId xmlns:a16="http://schemas.microsoft.com/office/drawing/2014/main" id="{D4DA3851-72AD-5555-84D9-12840596B67F}"/>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9" name="フリーフォーム: 図形 668">
              <a:extLst>
                <a:ext uri="{FF2B5EF4-FFF2-40B4-BE49-F238E27FC236}">
                  <a16:creationId xmlns:a16="http://schemas.microsoft.com/office/drawing/2014/main" id="{2B16F7F9-9E58-10AE-8C7F-653C31F308EB}"/>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0" name="フリーフォーム: 図形 669">
              <a:extLst>
                <a:ext uri="{FF2B5EF4-FFF2-40B4-BE49-F238E27FC236}">
                  <a16:creationId xmlns:a16="http://schemas.microsoft.com/office/drawing/2014/main" id="{77811E16-DB31-4C65-CB5B-4F7FD09FE7E2}"/>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1" name="フリーフォーム: 図形 670">
              <a:extLst>
                <a:ext uri="{FF2B5EF4-FFF2-40B4-BE49-F238E27FC236}">
                  <a16:creationId xmlns:a16="http://schemas.microsoft.com/office/drawing/2014/main" id="{AAAC84D6-B406-4E44-0ECC-71B13B0A8DB2}"/>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2" name="フリーフォーム: 図形 671">
              <a:extLst>
                <a:ext uri="{FF2B5EF4-FFF2-40B4-BE49-F238E27FC236}">
                  <a16:creationId xmlns:a16="http://schemas.microsoft.com/office/drawing/2014/main" id="{363261EA-8616-0D67-A3FF-5475C39721C0}"/>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3" name="フリーフォーム: 図形 672">
              <a:extLst>
                <a:ext uri="{FF2B5EF4-FFF2-40B4-BE49-F238E27FC236}">
                  <a16:creationId xmlns:a16="http://schemas.microsoft.com/office/drawing/2014/main" id="{574FDE75-F2A7-84B5-206F-E304DA99CF49}"/>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4" name="フリーフォーム: 図形 673">
              <a:extLst>
                <a:ext uri="{FF2B5EF4-FFF2-40B4-BE49-F238E27FC236}">
                  <a16:creationId xmlns:a16="http://schemas.microsoft.com/office/drawing/2014/main" id="{272A2DC9-C3B0-CABA-14ED-ED25FE3678BE}"/>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5" name="フリーフォーム: 図形 674">
              <a:extLst>
                <a:ext uri="{FF2B5EF4-FFF2-40B4-BE49-F238E27FC236}">
                  <a16:creationId xmlns:a16="http://schemas.microsoft.com/office/drawing/2014/main" id="{F8570B95-B595-61B8-6793-0D9F1099B633}"/>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6" name="フリーフォーム: 図形 675">
              <a:extLst>
                <a:ext uri="{FF2B5EF4-FFF2-40B4-BE49-F238E27FC236}">
                  <a16:creationId xmlns:a16="http://schemas.microsoft.com/office/drawing/2014/main" id="{98350F62-EAB9-02F2-6DA9-D8A382131BEF}"/>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7" name="フリーフォーム: 図形 676">
              <a:extLst>
                <a:ext uri="{FF2B5EF4-FFF2-40B4-BE49-F238E27FC236}">
                  <a16:creationId xmlns:a16="http://schemas.microsoft.com/office/drawing/2014/main" id="{7D3CED76-09CE-A404-1D1B-B26731B1F90C}"/>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8" name="フリーフォーム: 図形 677">
              <a:extLst>
                <a:ext uri="{FF2B5EF4-FFF2-40B4-BE49-F238E27FC236}">
                  <a16:creationId xmlns:a16="http://schemas.microsoft.com/office/drawing/2014/main" id="{7A6AD87D-8F48-8286-9709-D7287B9B1349}"/>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9" name="フリーフォーム: 図形 678">
              <a:extLst>
                <a:ext uri="{FF2B5EF4-FFF2-40B4-BE49-F238E27FC236}">
                  <a16:creationId xmlns:a16="http://schemas.microsoft.com/office/drawing/2014/main" id="{8030C0D1-3A9A-B0E5-9E16-99A96F2F12D1}"/>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0" name="フリーフォーム: 図形 679">
              <a:extLst>
                <a:ext uri="{FF2B5EF4-FFF2-40B4-BE49-F238E27FC236}">
                  <a16:creationId xmlns:a16="http://schemas.microsoft.com/office/drawing/2014/main" id="{07D7C9E9-5087-70F8-776C-9980960B7AD6}"/>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1" name="フリーフォーム: 図形 680">
              <a:extLst>
                <a:ext uri="{FF2B5EF4-FFF2-40B4-BE49-F238E27FC236}">
                  <a16:creationId xmlns:a16="http://schemas.microsoft.com/office/drawing/2014/main" id="{06F2FD01-97B2-165E-7988-59E5CCBC1AC6}"/>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2" name="フリーフォーム: 図形 681">
              <a:extLst>
                <a:ext uri="{FF2B5EF4-FFF2-40B4-BE49-F238E27FC236}">
                  <a16:creationId xmlns:a16="http://schemas.microsoft.com/office/drawing/2014/main" id="{6419B738-C9BC-DE9A-29EE-C89D5CF03543}"/>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3" name="フリーフォーム: 図形 682">
              <a:extLst>
                <a:ext uri="{FF2B5EF4-FFF2-40B4-BE49-F238E27FC236}">
                  <a16:creationId xmlns:a16="http://schemas.microsoft.com/office/drawing/2014/main" id="{4C4ED3ED-4FD8-5199-0556-01C12442F3E0}"/>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4" name="フリーフォーム: 図形 683">
              <a:extLst>
                <a:ext uri="{FF2B5EF4-FFF2-40B4-BE49-F238E27FC236}">
                  <a16:creationId xmlns:a16="http://schemas.microsoft.com/office/drawing/2014/main" id="{93013EEB-98AE-8761-8F4C-29BDDB214D3B}"/>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5" name="フリーフォーム: 図形 684">
              <a:extLst>
                <a:ext uri="{FF2B5EF4-FFF2-40B4-BE49-F238E27FC236}">
                  <a16:creationId xmlns:a16="http://schemas.microsoft.com/office/drawing/2014/main" id="{39D61579-1982-2BA8-5310-9F2C59C460B3}"/>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6" name="フリーフォーム: 図形 685">
              <a:extLst>
                <a:ext uri="{FF2B5EF4-FFF2-40B4-BE49-F238E27FC236}">
                  <a16:creationId xmlns:a16="http://schemas.microsoft.com/office/drawing/2014/main" id="{A799A32C-CAF3-C3DB-0852-219EC162E0FB}"/>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7" name="フリーフォーム: 図形 686">
              <a:extLst>
                <a:ext uri="{FF2B5EF4-FFF2-40B4-BE49-F238E27FC236}">
                  <a16:creationId xmlns:a16="http://schemas.microsoft.com/office/drawing/2014/main" id="{525ED625-B22D-79B9-9179-51E3510EA768}"/>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8" name="フリーフォーム: 図形 687">
              <a:extLst>
                <a:ext uri="{FF2B5EF4-FFF2-40B4-BE49-F238E27FC236}">
                  <a16:creationId xmlns:a16="http://schemas.microsoft.com/office/drawing/2014/main" id="{2F7D2168-2D5B-95DD-009F-15FB1757B8DB}"/>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9" name="フリーフォーム: 図形 688">
              <a:extLst>
                <a:ext uri="{FF2B5EF4-FFF2-40B4-BE49-F238E27FC236}">
                  <a16:creationId xmlns:a16="http://schemas.microsoft.com/office/drawing/2014/main" id="{1611F169-A6BB-A4AC-2CFB-826759D268A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0" name="フリーフォーム: 図形 689">
              <a:extLst>
                <a:ext uri="{FF2B5EF4-FFF2-40B4-BE49-F238E27FC236}">
                  <a16:creationId xmlns:a16="http://schemas.microsoft.com/office/drawing/2014/main" id="{00431535-78C3-89D5-3D43-BCF7DE57C70E}"/>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1" name="フリーフォーム: 図形 690">
              <a:extLst>
                <a:ext uri="{FF2B5EF4-FFF2-40B4-BE49-F238E27FC236}">
                  <a16:creationId xmlns:a16="http://schemas.microsoft.com/office/drawing/2014/main" id="{D2519409-220D-9654-5FEF-E46D8346588A}"/>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2" name="フリーフォーム: 図形 691">
              <a:extLst>
                <a:ext uri="{FF2B5EF4-FFF2-40B4-BE49-F238E27FC236}">
                  <a16:creationId xmlns:a16="http://schemas.microsoft.com/office/drawing/2014/main" id="{468F562B-4965-B61A-4E3A-2F7395F23378}"/>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3" name="フリーフォーム: 図形 692">
              <a:extLst>
                <a:ext uri="{FF2B5EF4-FFF2-40B4-BE49-F238E27FC236}">
                  <a16:creationId xmlns:a16="http://schemas.microsoft.com/office/drawing/2014/main" id="{22FEC912-D23E-2B0E-616B-E9F3B4171EBB}"/>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4" name="フリーフォーム: 図形 693">
              <a:extLst>
                <a:ext uri="{FF2B5EF4-FFF2-40B4-BE49-F238E27FC236}">
                  <a16:creationId xmlns:a16="http://schemas.microsoft.com/office/drawing/2014/main" id="{6BA28F2A-064F-5381-9DDE-7E7E23F878F0}"/>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5" name="フリーフォーム: 図形 694">
              <a:extLst>
                <a:ext uri="{FF2B5EF4-FFF2-40B4-BE49-F238E27FC236}">
                  <a16:creationId xmlns:a16="http://schemas.microsoft.com/office/drawing/2014/main" id="{A40DA0AD-DDED-4678-9248-DC076378F070}"/>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6" name="フリーフォーム: 図形 695">
              <a:extLst>
                <a:ext uri="{FF2B5EF4-FFF2-40B4-BE49-F238E27FC236}">
                  <a16:creationId xmlns:a16="http://schemas.microsoft.com/office/drawing/2014/main" id="{40A4CA3D-7BBD-77CE-5A00-BB76B3B6327D}"/>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7" name="フリーフォーム: 図形 696">
              <a:extLst>
                <a:ext uri="{FF2B5EF4-FFF2-40B4-BE49-F238E27FC236}">
                  <a16:creationId xmlns:a16="http://schemas.microsoft.com/office/drawing/2014/main" id="{44EED2A6-5056-F023-A440-996589B4B00E}"/>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8" name="フリーフォーム: 図形 697">
              <a:extLst>
                <a:ext uri="{FF2B5EF4-FFF2-40B4-BE49-F238E27FC236}">
                  <a16:creationId xmlns:a16="http://schemas.microsoft.com/office/drawing/2014/main" id="{C7B5D650-AC01-4790-F1B7-354EDB202183}"/>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9" name="フリーフォーム: 図形 698">
              <a:extLst>
                <a:ext uri="{FF2B5EF4-FFF2-40B4-BE49-F238E27FC236}">
                  <a16:creationId xmlns:a16="http://schemas.microsoft.com/office/drawing/2014/main" id="{B45D1F53-3F4F-24F6-9DAB-2DDA5A88ED4A}"/>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0" name="フリーフォーム: 図形 699">
              <a:extLst>
                <a:ext uri="{FF2B5EF4-FFF2-40B4-BE49-F238E27FC236}">
                  <a16:creationId xmlns:a16="http://schemas.microsoft.com/office/drawing/2014/main" id="{C33F907B-9F6A-1283-4B9D-B721F2D45FE1}"/>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1" name="フリーフォーム: 図形 700">
              <a:extLst>
                <a:ext uri="{FF2B5EF4-FFF2-40B4-BE49-F238E27FC236}">
                  <a16:creationId xmlns:a16="http://schemas.microsoft.com/office/drawing/2014/main" id="{E44A350E-04E5-C651-34BA-2A5AD0AE5873}"/>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2" name="フリーフォーム: 図形 701">
              <a:extLst>
                <a:ext uri="{FF2B5EF4-FFF2-40B4-BE49-F238E27FC236}">
                  <a16:creationId xmlns:a16="http://schemas.microsoft.com/office/drawing/2014/main" id="{8B124371-CE29-1B37-20D8-71BBC60CE171}"/>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3" name="フリーフォーム: 図形 702">
              <a:extLst>
                <a:ext uri="{FF2B5EF4-FFF2-40B4-BE49-F238E27FC236}">
                  <a16:creationId xmlns:a16="http://schemas.microsoft.com/office/drawing/2014/main" id="{BC74435C-7D71-44E7-1225-3A82A83FF4CE}"/>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4" name="フリーフォーム: 図形 703">
              <a:extLst>
                <a:ext uri="{FF2B5EF4-FFF2-40B4-BE49-F238E27FC236}">
                  <a16:creationId xmlns:a16="http://schemas.microsoft.com/office/drawing/2014/main" id="{AED00DA0-7120-4946-79E2-695668E0916E}"/>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5" name="フリーフォーム: 図形 704">
              <a:extLst>
                <a:ext uri="{FF2B5EF4-FFF2-40B4-BE49-F238E27FC236}">
                  <a16:creationId xmlns:a16="http://schemas.microsoft.com/office/drawing/2014/main" id="{06DFAF6E-F7FE-EA6F-AF7C-ACC3571E3616}"/>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6" name="フリーフォーム: 図形 705">
              <a:extLst>
                <a:ext uri="{FF2B5EF4-FFF2-40B4-BE49-F238E27FC236}">
                  <a16:creationId xmlns:a16="http://schemas.microsoft.com/office/drawing/2014/main" id="{873CC8D7-3792-F01D-8A6D-64CB492567C1}"/>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7" name="フリーフォーム: 図形 706">
              <a:extLst>
                <a:ext uri="{FF2B5EF4-FFF2-40B4-BE49-F238E27FC236}">
                  <a16:creationId xmlns:a16="http://schemas.microsoft.com/office/drawing/2014/main" id="{A1DE13DF-C581-23E0-F0B0-51E8231EE9F8}"/>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8" name="フリーフォーム: 図形 707">
              <a:extLst>
                <a:ext uri="{FF2B5EF4-FFF2-40B4-BE49-F238E27FC236}">
                  <a16:creationId xmlns:a16="http://schemas.microsoft.com/office/drawing/2014/main" id="{3C0706E0-C7FE-85B3-22F5-73C4325CF6A3}"/>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9" name="フリーフォーム: 図形 708">
              <a:extLst>
                <a:ext uri="{FF2B5EF4-FFF2-40B4-BE49-F238E27FC236}">
                  <a16:creationId xmlns:a16="http://schemas.microsoft.com/office/drawing/2014/main" id="{A5B51D63-8A67-58A0-F218-16E858B94C67}"/>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0" name="フリーフォーム: 図形 709">
              <a:extLst>
                <a:ext uri="{FF2B5EF4-FFF2-40B4-BE49-F238E27FC236}">
                  <a16:creationId xmlns:a16="http://schemas.microsoft.com/office/drawing/2014/main" id="{056DAEF1-8AA2-31FE-3564-11006CBCAD7B}"/>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1" name="フリーフォーム: 図形 710">
              <a:extLst>
                <a:ext uri="{FF2B5EF4-FFF2-40B4-BE49-F238E27FC236}">
                  <a16:creationId xmlns:a16="http://schemas.microsoft.com/office/drawing/2014/main" id="{16257C6D-6DEE-8B9A-3AC9-36DC1A5194B4}"/>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2" name="フリーフォーム: 図形 711">
              <a:extLst>
                <a:ext uri="{FF2B5EF4-FFF2-40B4-BE49-F238E27FC236}">
                  <a16:creationId xmlns:a16="http://schemas.microsoft.com/office/drawing/2014/main" id="{EC74FC45-D204-C7E6-073A-1808898E90CE}"/>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3" name="フリーフォーム: 図形 712">
              <a:extLst>
                <a:ext uri="{FF2B5EF4-FFF2-40B4-BE49-F238E27FC236}">
                  <a16:creationId xmlns:a16="http://schemas.microsoft.com/office/drawing/2014/main" id="{88B82A44-AA48-41D1-3294-42E825A35D14}"/>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4" name="フリーフォーム: 図形 713">
              <a:extLst>
                <a:ext uri="{FF2B5EF4-FFF2-40B4-BE49-F238E27FC236}">
                  <a16:creationId xmlns:a16="http://schemas.microsoft.com/office/drawing/2014/main" id="{2612C3BD-15D6-C2A8-A3AA-58C04BEABA0C}"/>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5" name="フリーフォーム: 図形 714">
              <a:extLst>
                <a:ext uri="{FF2B5EF4-FFF2-40B4-BE49-F238E27FC236}">
                  <a16:creationId xmlns:a16="http://schemas.microsoft.com/office/drawing/2014/main" id="{CBD821AB-4456-65DE-5516-EE1BA71997AC}"/>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6" name="フリーフォーム: 図形 715">
              <a:extLst>
                <a:ext uri="{FF2B5EF4-FFF2-40B4-BE49-F238E27FC236}">
                  <a16:creationId xmlns:a16="http://schemas.microsoft.com/office/drawing/2014/main" id="{9536A6AD-5BC0-ADF5-E55D-7E725598D14A}"/>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7" name="フリーフォーム: 図形 716">
              <a:extLst>
                <a:ext uri="{FF2B5EF4-FFF2-40B4-BE49-F238E27FC236}">
                  <a16:creationId xmlns:a16="http://schemas.microsoft.com/office/drawing/2014/main" id="{C5361CE9-E08F-486C-D52F-CAF0D3158C67}"/>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8" name="フリーフォーム: 図形 717">
              <a:extLst>
                <a:ext uri="{FF2B5EF4-FFF2-40B4-BE49-F238E27FC236}">
                  <a16:creationId xmlns:a16="http://schemas.microsoft.com/office/drawing/2014/main" id="{65FF96D5-524F-9532-E90B-A48C7B89A419}"/>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9" name="フリーフォーム: 図形 718">
              <a:extLst>
                <a:ext uri="{FF2B5EF4-FFF2-40B4-BE49-F238E27FC236}">
                  <a16:creationId xmlns:a16="http://schemas.microsoft.com/office/drawing/2014/main" id="{9479B34A-188E-9CD7-3E38-65F9C2D5FBFB}"/>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0" name="フリーフォーム: 図形 719">
              <a:extLst>
                <a:ext uri="{FF2B5EF4-FFF2-40B4-BE49-F238E27FC236}">
                  <a16:creationId xmlns:a16="http://schemas.microsoft.com/office/drawing/2014/main" id="{E327F153-BADD-23CA-7870-A0869899355F}"/>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1" name="フリーフォーム: 図形 720">
              <a:extLst>
                <a:ext uri="{FF2B5EF4-FFF2-40B4-BE49-F238E27FC236}">
                  <a16:creationId xmlns:a16="http://schemas.microsoft.com/office/drawing/2014/main" id="{3AEC12D2-0CDB-152B-85C1-4CACF16DF2D1}"/>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2" name="フリーフォーム: 図形 721">
              <a:extLst>
                <a:ext uri="{FF2B5EF4-FFF2-40B4-BE49-F238E27FC236}">
                  <a16:creationId xmlns:a16="http://schemas.microsoft.com/office/drawing/2014/main" id="{8CE92970-B6F0-23AE-19DE-9AB4D075009F}"/>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3" name="フリーフォーム: 図形 722">
              <a:extLst>
                <a:ext uri="{FF2B5EF4-FFF2-40B4-BE49-F238E27FC236}">
                  <a16:creationId xmlns:a16="http://schemas.microsoft.com/office/drawing/2014/main" id="{17F09EB0-417E-1386-FB1B-D0583CE371C8}"/>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4" name="フリーフォーム: 図形 723">
              <a:extLst>
                <a:ext uri="{FF2B5EF4-FFF2-40B4-BE49-F238E27FC236}">
                  <a16:creationId xmlns:a16="http://schemas.microsoft.com/office/drawing/2014/main" id="{2F0D8E07-3CE8-AA9D-842E-697A39BFE7AD}"/>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5" name="フリーフォーム: 図形 724">
              <a:extLst>
                <a:ext uri="{FF2B5EF4-FFF2-40B4-BE49-F238E27FC236}">
                  <a16:creationId xmlns:a16="http://schemas.microsoft.com/office/drawing/2014/main" id="{E0F60398-B555-C4C9-4710-DCB0F8F3B80F}"/>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6" name="フリーフォーム: 図形 725">
              <a:extLst>
                <a:ext uri="{FF2B5EF4-FFF2-40B4-BE49-F238E27FC236}">
                  <a16:creationId xmlns:a16="http://schemas.microsoft.com/office/drawing/2014/main" id="{36744ED9-7C80-E935-82A4-701F6F45F95B}"/>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7" name="フリーフォーム: 図形 726">
              <a:extLst>
                <a:ext uri="{FF2B5EF4-FFF2-40B4-BE49-F238E27FC236}">
                  <a16:creationId xmlns:a16="http://schemas.microsoft.com/office/drawing/2014/main" id="{91F21E78-6BFC-8870-9A4B-3932CB0E76D7}"/>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8" name="フリーフォーム: 図形 727">
              <a:extLst>
                <a:ext uri="{FF2B5EF4-FFF2-40B4-BE49-F238E27FC236}">
                  <a16:creationId xmlns:a16="http://schemas.microsoft.com/office/drawing/2014/main" id="{A3FA6575-C657-BD47-5B19-BDEC398C0B16}"/>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29" name="フリーフォーム: 図形 728">
              <a:extLst>
                <a:ext uri="{FF2B5EF4-FFF2-40B4-BE49-F238E27FC236}">
                  <a16:creationId xmlns:a16="http://schemas.microsoft.com/office/drawing/2014/main" id="{8D10E6D2-163B-89E4-4877-1890404B02C9}"/>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0" name="フリーフォーム: 図形 729">
              <a:extLst>
                <a:ext uri="{FF2B5EF4-FFF2-40B4-BE49-F238E27FC236}">
                  <a16:creationId xmlns:a16="http://schemas.microsoft.com/office/drawing/2014/main" id="{65260464-E00D-6845-F79F-9C2A410841EC}"/>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1" name="フリーフォーム: 図形 730">
              <a:extLst>
                <a:ext uri="{FF2B5EF4-FFF2-40B4-BE49-F238E27FC236}">
                  <a16:creationId xmlns:a16="http://schemas.microsoft.com/office/drawing/2014/main" id="{84F6CA31-5594-699E-A18B-FF645447C01E}"/>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32" name="フリーフォーム: 図形 731">
              <a:extLst>
                <a:ext uri="{FF2B5EF4-FFF2-40B4-BE49-F238E27FC236}">
                  <a16:creationId xmlns:a16="http://schemas.microsoft.com/office/drawing/2014/main" id="{E2F44C16-DC26-4A35-4F16-00E0F7D7AF30}"/>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3" name="フリーフォーム: 図形 732">
              <a:extLst>
                <a:ext uri="{FF2B5EF4-FFF2-40B4-BE49-F238E27FC236}">
                  <a16:creationId xmlns:a16="http://schemas.microsoft.com/office/drawing/2014/main" id="{64BCECCE-00CC-7030-3515-8D92E1FAC028}"/>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4" name="フリーフォーム: 図形 733">
              <a:extLst>
                <a:ext uri="{FF2B5EF4-FFF2-40B4-BE49-F238E27FC236}">
                  <a16:creationId xmlns:a16="http://schemas.microsoft.com/office/drawing/2014/main" id="{BC89FEF3-3AA9-8249-0D5E-B70E18F3E7A0}"/>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5" name="フリーフォーム: 図形 734">
              <a:extLst>
                <a:ext uri="{FF2B5EF4-FFF2-40B4-BE49-F238E27FC236}">
                  <a16:creationId xmlns:a16="http://schemas.microsoft.com/office/drawing/2014/main" id="{E2FDCFC8-C609-BFCF-5165-8C1B04EF5FC8}"/>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6" name="フリーフォーム: 図形 735">
              <a:extLst>
                <a:ext uri="{FF2B5EF4-FFF2-40B4-BE49-F238E27FC236}">
                  <a16:creationId xmlns:a16="http://schemas.microsoft.com/office/drawing/2014/main" id="{39317E34-DB81-7DFE-48CB-A891D9F7DD27}"/>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7" name="フリーフォーム: 図形 736">
              <a:extLst>
                <a:ext uri="{FF2B5EF4-FFF2-40B4-BE49-F238E27FC236}">
                  <a16:creationId xmlns:a16="http://schemas.microsoft.com/office/drawing/2014/main" id="{212DEEB6-DBDD-592A-F4AE-A7BA24C0456D}"/>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38" name="フリーフォーム: 図形 737">
              <a:extLst>
                <a:ext uri="{FF2B5EF4-FFF2-40B4-BE49-F238E27FC236}">
                  <a16:creationId xmlns:a16="http://schemas.microsoft.com/office/drawing/2014/main" id="{AABF084A-77DE-2193-4C04-66D5B691DD46}"/>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9" name="フリーフォーム: 図形 738">
              <a:extLst>
                <a:ext uri="{FF2B5EF4-FFF2-40B4-BE49-F238E27FC236}">
                  <a16:creationId xmlns:a16="http://schemas.microsoft.com/office/drawing/2014/main" id="{58AD7908-A04A-25C4-8E37-C600D3A761D1}"/>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0" name="フリーフォーム: 図形 739">
              <a:extLst>
                <a:ext uri="{FF2B5EF4-FFF2-40B4-BE49-F238E27FC236}">
                  <a16:creationId xmlns:a16="http://schemas.microsoft.com/office/drawing/2014/main" id="{97B0A16C-2075-E035-98ED-AC17CBB22A0A}"/>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41" name="フリーフォーム: 図形 740">
              <a:extLst>
                <a:ext uri="{FF2B5EF4-FFF2-40B4-BE49-F238E27FC236}">
                  <a16:creationId xmlns:a16="http://schemas.microsoft.com/office/drawing/2014/main" id="{7F816BB9-6489-3197-F23A-A1DB335F4F07}"/>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17" name="正方形/長方形 16">
            <a:extLst>
              <a:ext uri="{FF2B5EF4-FFF2-40B4-BE49-F238E27FC236}">
                <a16:creationId xmlns:a16="http://schemas.microsoft.com/office/drawing/2014/main" id="{33446B7D-B78F-0673-6B13-D1E502007E3F}"/>
              </a:ext>
            </a:extLst>
          </p:cNvPr>
          <p:cNvSpPr/>
          <p:nvPr/>
        </p:nvSpPr>
        <p:spPr>
          <a:xfrm>
            <a:off x="9265844" y="2159378"/>
            <a:ext cx="2592000" cy="411854"/>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近距離移動サービス</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（同一観光地内・近距離離島移動等）</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84BC3C5E-39F7-9488-63C0-C5DFF9A4B2D9}"/>
              </a:ext>
            </a:extLst>
          </p:cNvPr>
          <p:cNvSpPr/>
          <p:nvPr/>
        </p:nvSpPr>
        <p:spPr>
          <a:xfrm>
            <a:off x="9273438" y="2590675"/>
            <a:ext cx="2593125" cy="59825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離島や</a:t>
            </a:r>
            <a:r>
              <a:rPr kumimoji="1" lang="ja-JP" altLang="en-US" sz="1400" dirty="0">
                <a:solidFill>
                  <a:schemeClr val="tx1"/>
                </a:solidFill>
                <a:latin typeface="メイリオ" panose="020B0604030504040204" pitchFamily="50" charset="-128"/>
                <a:ea typeface="メイリオ" panose="020B0604030504040204" pitchFamily="50" charset="-128"/>
              </a:rPr>
              <a:t>山岳観光地での</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ja-JP" altLang="en-US" sz="1400" dirty="0">
                <a:solidFill>
                  <a:schemeClr val="tx1"/>
                </a:solidFill>
                <a:latin typeface="メイリオ" panose="020B0604030504040204" pitchFamily="50" charset="-128"/>
                <a:ea typeface="メイリオ" panose="020B0604030504040204" pitchFamily="50" charset="-128"/>
              </a:rPr>
              <a:t>近距離の移動</a:t>
            </a:r>
          </a:p>
        </p:txBody>
      </p:sp>
      <p:cxnSp>
        <p:nvCxnSpPr>
          <p:cNvPr id="625" name="直線矢印コネクタ 624">
            <a:extLst>
              <a:ext uri="{FF2B5EF4-FFF2-40B4-BE49-F238E27FC236}">
                <a16:creationId xmlns:a16="http://schemas.microsoft.com/office/drawing/2014/main" id="{05F545F6-AAEE-E536-3AE8-7E4C2967EBC7}"/>
              </a:ext>
            </a:extLst>
          </p:cNvPr>
          <p:cNvCxnSpPr>
            <a:cxnSpLocks/>
          </p:cNvCxnSpPr>
          <p:nvPr/>
        </p:nvCxnSpPr>
        <p:spPr bwMode="gray">
          <a:xfrm>
            <a:off x="9253192" y="2607356"/>
            <a:ext cx="0" cy="1371512"/>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15409816-DBCD-1175-B200-CC51E6D36334}"/>
              </a:ext>
            </a:extLst>
          </p:cNvPr>
          <p:cNvCxnSpPr>
            <a:cxnSpLocks/>
          </p:cNvCxnSpPr>
          <p:nvPr/>
        </p:nvCxnSpPr>
        <p:spPr bwMode="gray">
          <a:xfrm>
            <a:off x="11784028" y="4528067"/>
            <a:ext cx="0" cy="1"/>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EBF9C52E-D3BD-C5DF-793A-51016EAEE942}"/>
              </a:ext>
            </a:extLst>
          </p:cNvPr>
          <p:cNvSpPr/>
          <p:nvPr/>
        </p:nvSpPr>
        <p:spPr>
          <a:xfrm>
            <a:off x="9272380" y="4408579"/>
            <a:ext cx="2593125" cy="499194"/>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ja-JP" altLang="en-US" sz="1400" dirty="0">
                <a:solidFill>
                  <a:schemeClr val="tx1"/>
                </a:solidFill>
                <a:latin typeface="メイリオ" panose="020B0604030504040204" pitchFamily="50" charset="-128"/>
                <a:ea typeface="メイリオ" panose="020B0604030504040204" pitchFamily="50" charset="-128"/>
              </a:rPr>
              <a:t>（離島・山岳観光地含む）</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cxnSp>
        <p:nvCxnSpPr>
          <p:cNvPr id="27" name="直線矢印コネクタ 26">
            <a:extLst>
              <a:ext uri="{FF2B5EF4-FFF2-40B4-BE49-F238E27FC236}">
                <a16:creationId xmlns:a16="http://schemas.microsoft.com/office/drawing/2014/main" id="{FDE2CC02-6E22-B24D-3E1B-22BB1C1D321D}"/>
              </a:ext>
            </a:extLst>
          </p:cNvPr>
          <p:cNvCxnSpPr>
            <a:cxnSpLocks/>
          </p:cNvCxnSpPr>
          <p:nvPr/>
        </p:nvCxnSpPr>
        <p:spPr bwMode="gray">
          <a:xfrm flipH="1">
            <a:off x="1365316" y="3992546"/>
            <a:ext cx="10440000"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9" name="直線矢印コネクタ 618">
            <a:extLst>
              <a:ext uri="{FF2B5EF4-FFF2-40B4-BE49-F238E27FC236}">
                <a16:creationId xmlns:a16="http://schemas.microsoft.com/office/drawing/2014/main" id="{3CBF9CF7-1848-B2AB-E40C-FFC0E5E5AC56}"/>
              </a:ext>
            </a:extLst>
          </p:cNvPr>
          <p:cNvCxnSpPr>
            <a:cxnSpLocks/>
          </p:cNvCxnSpPr>
          <p:nvPr/>
        </p:nvCxnSpPr>
        <p:spPr bwMode="gray">
          <a:xfrm flipH="1">
            <a:off x="1365317" y="4400628"/>
            <a:ext cx="10440000"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18" name="正方形/長方形 617">
            <a:extLst>
              <a:ext uri="{FF2B5EF4-FFF2-40B4-BE49-F238E27FC236}">
                <a16:creationId xmlns:a16="http://schemas.microsoft.com/office/drawing/2014/main" id="{5CCA22F0-6261-5B0F-BD9F-5B8E4BA7D1FB}"/>
              </a:ext>
            </a:extLst>
          </p:cNvPr>
          <p:cNvSpPr/>
          <p:nvPr/>
        </p:nvSpPr>
        <p:spPr>
          <a:xfrm>
            <a:off x="9248712" y="2159377"/>
            <a:ext cx="2629412" cy="3684552"/>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902372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D5251-BA4B-97CD-59BF-C5325FF7D929}"/>
              </a:ext>
            </a:extLst>
          </p:cNvPr>
          <p:cNvSpPr>
            <a:spLocks noGrp="1"/>
          </p:cNvSpPr>
          <p:nvPr>
            <p:ph type="title"/>
          </p:nvPr>
        </p:nvSpPr>
        <p:spPr>
          <a:xfrm>
            <a:off x="308890" y="463334"/>
            <a:ext cx="11548147" cy="633412"/>
          </a:xfrm>
        </p:spPr>
        <p:txBody>
          <a:bodyPr vert="horz">
            <a:noAutofit/>
          </a:bodyPr>
          <a:lstStyle/>
          <a:p>
            <a:r>
              <a:rPr lang="ja-JP" altLang="en-US" dirty="0"/>
              <a:t>ルートの評価の手法</a:t>
            </a:r>
            <a:endParaRPr kumimoji="1" lang="ja-JP" altLang="en-US" dirty="0"/>
          </a:p>
        </p:txBody>
      </p:sp>
      <p:sp>
        <p:nvSpPr>
          <p:cNvPr id="4" name="テキスト プレースホルダー 3">
            <a:extLst>
              <a:ext uri="{FF2B5EF4-FFF2-40B4-BE49-F238E27FC236}">
                <a16:creationId xmlns:a16="http://schemas.microsoft.com/office/drawing/2014/main" id="{D489A0E7-A3EF-6B63-7196-6FE3412E026F}"/>
              </a:ext>
            </a:extLst>
          </p:cNvPr>
          <p:cNvSpPr>
            <a:spLocks noGrp="1"/>
          </p:cNvSpPr>
          <p:nvPr>
            <p:ph type="body" sz="quarter" idx="13"/>
          </p:nvPr>
        </p:nvSpPr>
        <p:spPr>
          <a:ln w="19050"/>
        </p:spPr>
        <p:txBody>
          <a:bodyPr/>
          <a:lstStyle/>
          <a:p>
            <a:r>
              <a:rPr kumimoji="1" lang="ja-JP" altLang="en-US" dirty="0"/>
              <a:t>組み合わせ結果（ルート）の評価に際しては、ユースケース別に</a:t>
            </a:r>
            <a:br>
              <a:rPr kumimoji="1" lang="en-US" altLang="ja-JP" dirty="0"/>
            </a:br>
            <a:r>
              <a:rPr kumimoji="1" lang="ja-JP" altLang="en-US" dirty="0"/>
              <a:t>訪問者・利用者数や既存交通モードの課題に基づき各ルートの評価を実施しました。</a:t>
            </a:r>
            <a:endParaRPr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614E51D2-1159-F00D-41BB-A867BFCDB2C1}"/>
              </a:ext>
            </a:extLst>
          </p:cNvPr>
          <p:cNvSpPr/>
          <p:nvPr/>
        </p:nvSpPr>
        <p:spPr bwMode="gray">
          <a:xfrm>
            <a:off x="4258491" y="6101060"/>
            <a:ext cx="7586938" cy="395951"/>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平日</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10:00/14:00/17:00</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を出発時間とする最適経路における平均値を採用</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indent="0" algn="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900" dirty="0">
                <a:solidFill>
                  <a:prstClr val="black"/>
                </a:solidFill>
                <a:latin typeface="メイリオ" panose="020B0604030504040204" pitchFamily="50" charset="-128"/>
                <a:ea typeface="メイリオ" panose="020B0604030504040204" pitchFamily="50" charset="-128"/>
              </a:rPr>
              <a:t>*2</a:t>
            </a:r>
            <a:r>
              <a:rPr kumimoji="1" lang="ja-JP" altLang="en-US" sz="900" dirty="0">
                <a:solidFill>
                  <a:prstClr val="black"/>
                </a:solidFill>
                <a:latin typeface="メイリオ" panose="020B0604030504040204" pitchFamily="50" charset="-128"/>
                <a:ea typeface="メイリオ" panose="020B0604030504040204" pitchFamily="50" charset="-128"/>
              </a:rPr>
              <a:t>：空飛ぶクルマを利用した移動の所要時間は、時速</a:t>
            </a:r>
            <a:r>
              <a:rPr lang="en-US" altLang="ja-JP" sz="900" dirty="0">
                <a:solidFill>
                  <a:prstClr val="black"/>
                </a:solidFill>
                <a:latin typeface="メイリオ" panose="020B0604030504040204" pitchFamily="50" charset="-128"/>
                <a:ea typeface="メイリオ" panose="020B0604030504040204" pitchFamily="50" charset="-128"/>
              </a:rPr>
              <a:t>100</a:t>
            </a:r>
            <a:r>
              <a:rPr kumimoji="1" lang="en-US" altLang="ja-JP" sz="900" dirty="0">
                <a:solidFill>
                  <a:prstClr val="black"/>
                </a:solidFill>
                <a:latin typeface="メイリオ" panose="020B0604030504040204" pitchFamily="50" charset="-128"/>
                <a:ea typeface="メイリオ" panose="020B0604030504040204" pitchFamily="50" charset="-128"/>
              </a:rPr>
              <a:t>km</a:t>
            </a:r>
            <a:r>
              <a:rPr kumimoji="1" lang="ja-JP" altLang="en-US" sz="900" dirty="0">
                <a:solidFill>
                  <a:prstClr val="black"/>
                </a:solidFill>
                <a:latin typeface="メイリオ" panose="020B0604030504040204" pitchFamily="50" charset="-128"/>
                <a:ea typeface="メイリオ" panose="020B0604030504040204" pitchFamily="50" charset="-128"/>
              </a:rPr>
              <a:t>で飛行し、離着陸に</a:t>
            </a:r>
            <a:r>
              <a:rPr kumimoji="1" lang="en-US" altLang="ja-JP" sz="900" dirty="0">
                <a:solidFill>
                  <a:prstClr val="black"/>
                </a:solidFill>
                <a:latin typeface="メイリオ" panose="020B0604030504040204" pitchFamily="50" charset="-128"/>
                <a:ea typeface="メイリオ" panose="020B0604030504040204" pitchFamily="50" charset="-128"/>
              </a:rPr>
              <a:t>8</a:t>
            </a:r>
            <a:r>
              <a:rPr kumimoji="1" lang="ja-JP" altLang="en-US" sz="900" dirty="0">
                <a:solidFill>
                  <a:prstClr val="black"/>
                </a:solidFill>
                <a:latin typeface="メイリオ" panose="020B0604030504040204" pitchFamily="50" charset="-128"/>
                <a:ea typeface="メイリオ" panose="020B0604030504040204" pitchFamily="50" charset="-128"/>
              </a:rPr>
              <a:t>分を要すると仮定し、算出</a:t>
            </a:r>
            <a:endPar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grpSp>
        <p:nvGrpSpPr>
          <p:cNvPr id="90" name="グループ化 89">
            <a:extLst>
              <a:ext uri="{FF2B5EF4-FFF2-40B4-BE49-F238E27FC236}">
                <a16:creationId xmlns:a16="http://schemas.microsoft.com/office/drawing/2014/main" id="{BDD78C31-AEB9-C08C-0DC0-7FA046F515F9}"/>
              </a:ext>
            </a:extLst>
          </p:cNvPr>
          <p:cNvGrpSpPr/>
          <p:nvPr/>
        </p:nvGrpSpPr>
        <p:grpSpPr>
          <a:xfrm>
            <a:off x="8155366" y="2021505"/>
            <a:ext cx="1209186" cy="464721"/>
            <a:chOff x="8174532" y="1904726"/>
            <a:chExt cx="1209186" cy="464721"/>
          </a:xfrm>
        </p:grpSpPr>
        <p:sp>
          <p:nvSpPr>
            <p:cNvPr id="5" name="正方形/長方形 4">
              <a:extLst>
                <a:ext uri="{FF2B5EF4-FFF2-40B4-BE49-F238E27FC236}">
                  <a16:creationId xmlns:a16="http://schemas.microsoft.com/office/drawing/2014/main" id="{382FD4CF-EC4A-4EF0-2109-CDB2AEB51176}"/>
                </a:ext>
              </a:extLst>
            </p:cNvPr>
            <p:cNvSpPr/>
            <p:nvPr/>
          </p:nvSpPr>
          <p:spPr>
            <a:xfrm>
              <a:off x="8174532" y="2061860"/>
              <a:ext cx="1209186" cy="307587"/>
            </a:xfrm>
            <a:prstGeom prst="rect">
              <a:avLst/>
            </a:prstGeom>
            <a:solidFill>
              <a:srgbClr val="C7D5F4"/>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none" tIns="108000" rtlCol="0" anchor="ctr"/>
            <a:lstStyle/>
            <a:p>
              <a:pPr algn="ctr">
                <a:lnSpc>
                  <a:spcPts val="1200"/>
                </a:lnSpc>
              </a:pPr>
              <a:r>
                <a:rPr kumimoji="1" lang="ja-JP" altLang="en-US" sz="1200" dirty="0">
                  <a:solidFill>
                    <a:schemeClr val="tx1"/>
                  </a:solidFill>
                  <a:latin typeface="メイリオ" panose="020B0604030504040204" pitchFamily="50" charset="-128"/>
                  <a:ea typeface="メイリオ" panose="020B0604030504040204" pitchFamily="50" charset="-128"/>
                </a:rPr>
                <a:t>観光地・</a:t>
              </a:r>
              <a:r>
                <a:rPr lang="ja-JP" altLang="en-US" sz="1200" dirty="0">
                  <a:solidFill>
                    <a:schemeClr val="tx1"/>
                  </a:solidFill>
                  <a:latin typeface="メイリオ" panose="020B0604030504040204" pitchFamily="50" charset="-128"/>
                  <a:ea typeface="メイリオ" panose="020B0604030504040204" pitchFamily="50" charset="-128"/>
                </a:rPr>
                <a:t>観光</a:t>
              </a:r>
              <a:r>
                <a:rPr kumimoji="1" lang="ja-JP" altLang="en-US" sz="1200" dirty="0">
                  <a:solidFill>
                    <a:schemeClr val="tx1"/>
                  </a:solidFill>
                  <a:latin typeface="メイリオ" panose="020B0604030504040204" pitchFamily="50" charset="-128"/>
                  <a:ea typeface="メイリオ" panose="020B0604030504040204" pitchFamily="50" charset="-128"/>
                </a:rPr>
                <a:t>施設</a:t>
              </a:r>
              <a:endParaRPr kumimoji="1"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200"/>
                </a:lnSpc>
              </a:pPr>
              <a:r>
                <a:rPr kumimoji="1" lang="ja-JP" altLang="en-US" sz="1200" dirty="0">
                  <a:solidFill>
                    <a:schemeClr val="tx1"/>
                  </a:solidFill>
                  <a:latin typeface="メイリオ" panose="020B0604030504040204" pitchFamily="50" charset="-128"/>
                  <a:ea typeface="メイリオ" panose="020B0604030504040204" pitchFamily="50" charset="-128"/>
                </a:rPr>
                <a:t>での遊覧サービス</a:t>
              </a:r>
            </a:p>
          </p:txBody>
        </p:sp>
        <p:sp>
          <p:nvSpPr>
            <p:cNvPr id="45" name="正方形/長方形 44">
              <a:extLst>
                <a:ext uri="{FF2B5EF4-FFF2-40B4-BE49-F238E27FC236}">
                  <a16:creationId xmlns:a16="http://schemas.microsoft.com/office/drawing/2014/main" id="{33A04D4F-11B1-A956-0DCB-98DAEE372E8D}"/>
                </a:ext>
              </a:extLst>
            </p:cNvPr>
            <p:cNvSpPr/>
            <p:nvPr/>
          </p:nvSpPr>
          <p:spPr>
            <a:xfrm>
              <a:off x="8174532" y="1904726"/>
              <a:ext cx="1209186" cy="13044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A</a:t>
              </a:r>
              <a:endParaRPr kumimoji="1" lang="ja-JP" altLang="en-US" sz="1200" dirty="0"/>
            </a:p>
          </p:txBody>
        </p:sp>
      </p:grpSp>
      <p:sp>
        <p:nvSpPr>
          <p:cNvPr id="15" name="正方形/長方形 14">
            <a:extLst>
              <a:ext uri="{FF2B5EF4-FFF2-40B4-BE49-F238E27FC236}">
                <a16:creationId xmlns:a16="http://schemas.microsoft.com/office/drawing/2014/main" id="{4092C0D1-607D-F27C-89F1-6E2E9C94A0F3}"/>
              </a:ext>
            </a:extLst>
          </p:cNvPr>
          <p:cNvSpPr/>
          <p:nvPr/>
        </p:nvSpPr>
        <p:spPr bwMode="gray">
          <a:xfrm>
            <a:off x="334963" y="2550221"/>
            <a:ext cx="2021289" cy="827330"/>
          </a:xfrm>
          <a:prstGeom prst="rect">
            <a:avLst/>
          </a:prstGeom>
          <a:solidFill>
            <a:schemeClr val="tx1">
              <a:lumMod val="75000"/>
              <a:lumOff val="25000"/>
            </a:schemeClr>
          </a:solidFill>
          <a:ln w="12700" algn="ctr">
            <a:no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a:buSzPct val="100000"/>
            </a:pPr>
            <a:r>
              <a:rPr lang="ja-JP" altLang="en-US" sz="1400" b="1" dirty="0">
                <a:solidFill>
                  <a:schemeClr val="bg1">
                    <a:lumMod val="95000"/>
                  </a:schemeClr>
                </a:solidFill>
                <a:latin typeface="メイリオ" panose="020B0604030504040204" pitchFamily="50" charset="-128"/>
                <a:ea typeface="メイリオ" panose="020B0604030504040204" pitchFamily="50" charset="-128"/>
              </a:rPr>
              <a:t>当該施設等への訪問者</a:t>
            </a:r>
            <a:endParaRPr lang="en-US" altLang="ja-JP" sz="1400" b="1" dirty="0">
              <a:solidFill>
                <a:schemeClr val="bg1">
                  <a:lumMod val="95000"/>
                </a:schemeClr>
              </a:solidFill>
              <a:latin typeface="メイリオ" panose="020B0604030504040204" pitchFamily="50" charset="-128"/>
              <a:ea typeface="メイリオ" panose="020B0604030504040204" pitchFamily="50" charset="-128"/>
            </a:endParaRPr>
          </a:p>
          <a:p>
            <a:pPr algn="ctr" defTabSz="990564">
              <a:buSzPct val="100000"/>
            </a:pPr>
            <a:r>
              <a:rPr lang="ja-JP" altLang="en-US" sz="1400" b="1" dirty="0">
                <a:solidFill>
                  <a:schemeClr val="bg1">
                    <a:lumMod val="95000"/>
                  </a:schemeClr>
                </a:solidFill>
                <a:latin typeface="メイリオ" panose="020B0604030504040204" pitchFamily="50" charset="-128"/>
                <a:ea typeface="メイリオ" panose="020B0604030504040204" pitchFamily="50" charset="-128"/>
              </a:rPr>
              <a:t>・利用者が多い</a:t>
            </a:r>
            <a:endParaRPr lang="en-US" altLang="ja-JP" sz="1400" b="1" dirty="0">
              <a:solidFill>
                <a:schemeClr val="bg1">
                  <a:lumMod val="95000"/>
                </a:schemeClr>
              </a:solidFill>
              <a:latin typeface="メイリオ" panose="020B0604030504040204" pitchFamily="50" charset="-128"/>
              <a:ea typeface="メイリオ" panose="020B0604030504040204" pitchFamily="50" charset="-128"/>
            </a:endParaRPr>
          </a:p>
          <a:p>
            <a:pPr algn="ctr" defTabSz="990564">
              <a:buSzPct val="100000"/>
            </a:pPr>
            <a:r>
              <a:rPr lang="ja-JP" altLang="en-US" sz="1100" dirty="0">
                <a:solidFill>
                  <a:schemeClr val="bg1">
                    <a:lumMod val="95000"/>
                  </a:schemeClr>
                </a:solidFill>
                <a:latin typeface="メイリオ" panose="020B0604030504040204" pitchFamily="50" charset="-128"/>
                <a:ea typeface="メイリオ" panose="020B0604030504040204" pitchFamily="50" charset="-128"/>
              </a:rPr>
              <a:t>（＝現時点で</a:t>
            </a:r>
            <a:endParaRPr lang="en-US" altLang="ja-JP" sz="1100" dirty="0">
              <a:solidFill>
                <a:schemeClr val="bg1">
                  <a:lumMod val="95000"/>
                </a:schemeClr>
              </a:solidFill>
              <a:latin typeface="メイリオ" panose="020B0604030504040204" pitchFamily="50" charset="-128"/>
              <a:ea typeface="メイリオ" panose="020B0604030504040204" pitchFamily="50" charset="-128"/>
            </a:endParaRPr>
          </a:p>
          <a:p>
            <a:pPr algn="ctr" defTabSz="990564">
              <a:buSzPct val="100000"/>
            </a:pPr>
            <a:r>
              <a:rPr lang="ja-JP" altLang="en-US" sz="1100" dirty="0">
                <a:solidFill>
                  <a:schemeClr val="bg1">
                    <a:lumMod val="95000"/>
                  </a:schemeClr>
                </a:solidFill>
                <a:latin typeface="メイリオ" panose="020B0604030504040204" pitchFamily="50" charset="-128"/>
                <a:ea typeface="メイリオ" panose="020B0604030504040204" pitchFamily="50" charset="-128"/>
              </a:rPr>
              <a:t>観光・移動需要がある）</a:t>
            </a:r>
            <a:endParaRPr lang="en-US" altLang="ja-JP" sz="1100" dirty="0">
              <a:solidFill>
                <a:schemeClr val="bg1">
                  <a:lumMod val="95000"/>
                </a:schemeClr>
              </a:solidFill>
              <a:latin typeface="メイリオ" panose="020B0604030504040204" pitchFamily="50" charset="-128"/>
              <a:ea typeface="メイリオ" panose="020B0604030504040204" pitchFamily="50" charset="-128"/>
            </a:endParaRPr>
          </a:p>
        </p:txBody>
      </p:sp>
      <p:sp>
        <p:nvSpPr>
          <p:cNvPr id="19" name="二等辺三角形 18">
            <a:extLst>
              <a:ext uri="{FF2B5EF4-FFF2-40B4-BE49-F238E27FC236}">
                <a16:creationId xmlns:a16="http://schemas.microsoft.com/office/drawing/2014/main" id="{57ACAC9D-F94D-3D6D-4A5F-7393B832A615}"/>
              </a:ext>
            </a:extLst>
          </p:cNvPr>
          <p:cNvSpPr/>
          <p:nvPr/>
        </p:nvSpPr>
        <p:spPr bwMode="gray">
          <a:xfrm rot="5400000">
            <a:off x="2187591" y="2889343"/>
            <a:ext cx="585663" cy="112791"/>
          </a:xfrm>
          <a:prstGeom prst="triangle">
            <a:avLst/>
          </a:prstGeom>
          <a:solidFill>
            <a:schemeClr val="tx1">
              <a:lumMod val="75000"/>
              <a:lumOff val="2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FB4337DE-9BA9-F2A4-4847-33C60F6406B2}"/>
              </a:ext>
            </a:extLst>
          </p:cNvPr>
          <p:cNvSpPr/>
          <p:nvPr/>
        </p:nvSpPr>
        <p:spPr bwMode="gray">
          <a:xfrm>
            <a:off x="2588506" y="2550220"/>
            <a:ext cx="2082066" cy="827330"/>
          </a:xfrm>
          <a:prstGeom prst="rect">
            <a:avLst/>
          </a:prstGeom>
          <a:solidFill>
            <a:schemeClr val="bg1">
              <a:lumMod val="7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訪問者・利用者数</a:t>
            </a:r>
          </a:p>
        </p:txBody>
      </p:sp>
      <p:sp>
        <p:nvSpPr>
          <p:cNvPr id="24" name="正方形/長方形 23">
            <a:extLst>
              <a:ext uri="{FF2B5EF4-FFF2-40B4-BE49-F238E27FC236}">
                <a16:creationId xmlns:a16="http://schemas.microsoft.com/office/drawing/2014/main" id="{A2181C5D-C19F-771F-4072-E3C5998FCAD3}"/>
              </a:ext>
            </a:extLst>
          </p:cNvPr>
          <p:cNvSpPr/>
          <p:nvPr/>
        </p:nvSpPr>
        <p:spPr bwMode="gray">
          <a:xfrm>
            <a:off x="4776470" y="2550265"/>
            <a:ext cx="3318336" cy="827698"/>
          </a:xfrm>
          <a:prstGeom prst="rect">
            <a:avLst/>
          </a:prstGeom>
          <a:noFill/>
          <a:ln w="12700" algn="ctr">
            <a:no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92075" marR="0" indent="-92075" defTabSz="990564" rtl="0" eaLnBrk="1" fontAlgn="auto" latinLnBrk="0" hangingPunct="1">
              <a:lnSpc>
                <a:spcPct val="100000"/>
              </a:lnSpc>
              <a:spcBef>
                <a:spcPts val="400"/>
              </a:spcBef>
              <a:spcAft>
                <a:spcPts val="0"/>
              </a:spcAft>
              <a:buClrTx/>
              <a:buSzPct val="100000"/>
              <a:buFont typeface="Arial" panose="020B0604020202020204" pitchFamily="34" charset="0"/>
              <a:buChar char="•"/>
              <a:tabLst/>
            </a:pPr>
            <a:r>
              <a:rPr kumimoji="1" lang="ja-JP" altLang="en-US" sz="1200" dirty="0">
                <a:latin typeface="メイリオ" panose="020B0604030504040204" pitchFamily="50" charset="-128"/>
                <a:ea typeface="メイリオ" panose="020B0604030504040204" pitchFamily="50" charset="-128"/>
              </a:rPr>
              <a:t>観光施設への来訪者数</a:t>
            </a:r>
            <a:endParaRPr kumimoji="1" lang="en-US" altLang="ja-JP" sz="1200" dirty="0">
              <a:latin typeface="メイリオ" panose="020B0604030504040204" pitchFamily="50" charset="-128"/>
              <a:ea typeface="メイリオ" panose="020B0604030504040204" pitchFamily="50" charset="-128"/>
            </a:endParaRPr>
          </a:p>
          <a:p>
            <a:pPr marL="92075" indent="-92075" defTabSz="990564">
              <a:spcBef>
                <a:spcPts val="400"/>
              </a:spcBef>
              <a:buSzPct val="100000"/>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空港の利用者数</a:t>
            </a:r>
            <a:endParaRPr lang="en-US" altLang="ja-JP" sz="1200" dirty="0">
              <a:solidFill>
                <a:schemeClr val="tx1"/>
              </a:solidFill>
              <a:latin typeface="メイリオ" panose="020B0604030504040204" pitchFamily="50" charset="-128"/>
              <a:ea typeface="メイリオ" panose="020B0604030504040204" pitchFamily="50" charset="-128"/>
            </a:endParaRPr>
          </a:p>
          <a:p>
            <a:pPr marL="92075" indent="-92075" defTabSz="990564">
              <a:spcBef>
                <a:spcPts val="400"/>
              </a:spcBef>
              <a:buSzPct val="100000"/>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鉄道</a:t>
            </a:r>
            <a:r>
              <a:rPr kumimoji="1" lang="ja-JP" altLang="en-US" sz="1200" dirty="0">
                <a:solidFill>
                  <a:schemeClr val="tx1"/>
                </a:solidFill>
                <a:latin typeface="メイリオ" panose="020B0604030504040204" pitchFamily="50" charset="-128"/>
                <a:ea typeface="メイリオ" panose="020B0604030504040204" pitchFamily="50" charset="-128"/>
              </a:rPr>
              <a:t>駅</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の</a:t>
            </a:r>
            <a:r>
              <a:rPr kumimoji="1" lang="ja-JP" altLang="en-US" sz="1200" dirty="0">
                <a:latin typeface="メイリオ" panose="020B0604030504040204" pitchFamily="50" charset="-128"/>
                <a:ea typeface="メイリオ" panose="020B0604030504040204" pitchFamily="50" charset="-128"/>
              </a:rPr>
              <a:t>乗降客数</a:t>
            </a:r>
            <a:endParaRPr kumimoji="1" lang="en-US" altLang="ja-JP"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cxnSp>
        <p:nvCxnSpPr>
          <p:cNvPr id="30" name="直線矢印コネクタ 29">
            <a:extLst>
              <a:ext uri="{FF2B5EF4-FFF2-40B4-BE49-F238E27FC236}">
                <a16:creationId xmlns:a16="http://schemas.microsoft.com/office/drawing/2014/main" id="{633478C5-5FEB-7C31-4F19-51F1592DEDF7}"/>
              </a:ext>
            </a:extLst>
          </p:cNvPr>
          <p:cNvCxnSpPr>
            <a:cxnSpLocks/>
          </p:cNvCxnSpPr>
          <p:nvPr/>
        </p:nvCxnSpPr>
        <p:spPr bwMode="gray">
          <a:xfrm>
            <a:off x="4776470" y="3387390"/>
            <a:ext cx="3318049" cy="0"/>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DBC1D915-5909-8E68-AA8A-7124C81992FD}"/>
              </a:ext>
            </a:extLst>
          </p:cNvPr>
          <p:cNvGrpSpPr/>
          <p:nvPr/>
        </p:nvGrpSpPr>
        <p:grpSpPr>
          <a:xfrm>
            <a:off x="9406234" y="2021505"/>
            <a:ext cx="1209186" cy="464721"/>
            <a:chOff x="9530709" y="1662255"/>
            <a:chExt cx="1209186" cy="464721"/>
          </a:xfrm>
        </p:grpSpPr>
        <p:sp>
          <p:nvSpPr>
            <p:cNvPr id="28" name="正方形/長方形 27">
              <a:extLst>
                <a:ext uri="{FF2B5EF4-FFF2-40B4-BE49-F238E27FC236}">
                  <a16:creationId xmlns:a16="http://schemas.microsoft.com/office/drawing/2014/main" id="{8424D676-94C5-66A1-B346-040F1DD1C7D9}"/>
                </a:ext>
              </a:extLst>
            </p:cNvPr>
            <p:cNvSpPr/>
            <p:nvPr/>
          </p:nvSpPr>
          <p:spPr>
            <a:xfrm>
              <a:off x="9530709" y="1819389"/>
              <a:ext cx="1209186" cy="307587"/>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none" tIns="108000" rtlCol="0" anchor="ctr"/>
            <a:lstStyle/>
            <a:p>
              <a:pPr algn="ctr">
                <a:lnSpc>
                  <a:spcPts val="1200"/>
                </a:lnSpc>
              </a:pPr>
              <a:r>
                <a:rPr lang="en-US" altLang="ja-JP" sz="1200" dirty="0">
                  <a:solidFill>
                    <a:schemeClr val="tx1"/>
                  </a:solidFill>
                  <a:latin typeface="メイリオ" panose="020B0604030504040204" pitchFamily="50" charset="-128"/>
                  <a:ea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rPr>
                <a:t>次交通サービス</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877D1AE6-F6D4-72E4-AE1D-124286165919}"/>
                </a:ext>
              </a:extLst>
            </p:cNvPr>
            <p:cNvSpPr/>
            <p:nvPr/>
          </p:nvSpPr>
          <p:spPr>
            <a:xfrm>
              <a:off x="9530709" y="1662255"/>
              <a:ext cx="1209186" cy="130447"/>
            </a:xfrm>
            <a:prstGeom prst="rect">
              <a:avLst/>
            </a:prstGeom>
            <a:solidFill>
              <a:srgbClr val="CD1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B</a:t>
              </a:r>
              <a:endParaRPr kumimoji="1" lang="ja-JP" altLang="en-US" sz="1200" dirty="0"/>
            </a:p>
          </p:txBody>
        </p:sp>
      </p:grpSp>
      <p:grpSp>
        <p:nvGrpSpPr>
          <p:cNvPr id="41" name="グループ化 40">
            <a:extLst>
              <a:ext uri="{FF2B5EF4-FFF2-40B4-BE49-F238E27FC236}">
                <a16:creationId xmlns:a16="http://schemas.microsoft.com/office/drawing/2014/main" id="{DC2BE415-11A5-4D93-5301-6D1DB2B44AD5}"/>
              </a:ext>
            </a:extLst>
          </p:cNvPr>
          <p:cNvGrpSpPr/>
          <p:nvPr/>
        </p:nvGrpSpPr>
        <p:grpSpPr>
          <a:xfrm>
            <a:off x="10657101" y="2021505"/>
            <a:ext cx="1209186" cy="464721"/>
            <a:chOff x="10886886" y="1662255"/>
            <a:chExt cx="1209186" cy="464721"/>
          </a:xfrm>
        </p:grpSpPr>
        <p:sp>
          <p:nvSpPr>
            <p:cNvPr id="34" name="正方形/長方形 33">
              <a:extLst>
                <a:ext uri="{FF2B5EF4-FFF2-40B4-BE49-F238E27FC236}">
                  <a16:creationId xmlns:a16="http://schemas.microsoft.com/office/drawing/2014/main" id="{5B13AA39-01EC-A1CE-5590-7DF16F59D75B}"/>
                </a:ext>
              </a:extLst>
            </p:cNvPr>
            <p:cNvSpPr/>
            <p:nvPr/>
          </p:nvSpPr>
          <p:spPr>
            <a:xfrm>
              <a:off x="10886886" y="1819389"/>
              <a:ext cx="1209186" cy="307587"/>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none" tIns="108000" rtlCol="0" anchor="ctr"/>
            <a:lstStyle/>
            <a:p>
              <a:pPr algn="ct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観光地間</a:t>
              </a:r>
              <a:endParaRPr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移動サービス</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DEB2E6F9-17F8-01D7-E3F8-FF24E977CE40}"/>
                </a:ext>
              </a:extLst>
            </p:cNvPr>
            <p:cNvSpPr/>
            <p:nvPr/>
          </p:nvSpPr>
          <p:spPr>
            <a:xfrm>
              <a:off x="10886886" y="1662255"/>
              <a:ext cx="1209186" cy="130447"/>
            </a:xfrm>
            <a:prstGeom prst="rect">
              <a:avLst/>
            </a:prstGeom>
            <a:solidFill>
              <a:srgbClr val="CD1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C</a:t>
              </a:r>
              <a:endParaRPr kumimoji="1" lang="ja-JP" altLang="en-US" sz="1200" dirty="0"/>
            </a:p>
          </p:txBody>
        </p:sp>
      </p:grpSp>
      <p:grpSp>
        <p:nvGrpSpPr>
          <p:cNvPr id="86" name="グループ化 85">
            <a:extLst>
              <a:ext uri="{FF2B5EF4-FFF2-40B4-BE49-F238E27FC236}">
                <a16:creationId xmlns:a16="http://schemas.microsoft.com/office/drawing/2014/main" id="{B5028F3A-E366-C4C1-D3E9-D4A6A008B9F5}"/>
              </a:ext>
            </a:extLst>
          </p:cNvPr>
          <p:cNvGrpSpPr/>
          <p:nvPr/>
        </p:nvGrpSpPr>
        <p:grpSpPr>
          <a:xfrm>
            <a:off x="8174531" y="1718169"/>
            <a:ext cx="3670897" cy="199469"/>
            <a:chOff x="8174531" y="1651494"/>
            <a:chExt cx="3670897" cy="199469"/>
          </a:xfrm>
        </p:grpSpPr>
        <p:sp>
          <p:nvSpPr>
            <p:cNvPr id="46" name="正方形/長方形 45">
              <a:extLst>
                <a:ext uri="{FF2B5EF4-FFF2-40B4-BE49-F238E27FC236}">
                  <a16:creationId xmlns:a16="http://schemas.microsoft.com/office/drawing/2014/main" id="{B7236BC6-10AF-B9DD-E8C3-63D831DD1BFB}"/>
                </a:ext>
              </a:extLst>
            </p:cNvPr>
            <p:cNvSpPr/>
            <p:nvPr/>
          </p:nvSpPr>
          <p:spPr>
            <a:xfrm>
              <a:off x="8174531" y="1651494"/>
              <a:ext cx="3670897" cy="199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評価対象ユースケース</a:t>
              </a:r>
            </a:p>
          </p:txBody>
        </p:sp>
        <p:cxnSp>
          <p:nvCxnSpPr>
            <p:cNvPr id="49" name="直線矢印コネクタ 48">
              <a:extLst>
                <a:ext uri="{FF2B5EF4-FFF2-40B4-BE49-F238E27FC236}">
                  <a16:creationId xmlns:a16="http://schemas.microsoft.com/office/drawing/2014/main" id="{C2673AA8-5393-6454-1B70-E545E804DEF6}"/>
                </a:ext>
              </a:extLst>
            </p:cNvPr>
            <p:cNvCxnSpPr>
              <a:cxnSpLocks/>
            </p:cNvCxnSpPr>
            <p:nvPr/>
          </p:nvCxnSpPr>
          <p:spPr bwMode="gray">
            <a:xfrm>
              <a:off x="8174531" y="1850963"/>
              <a:ext cx="3670897"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8" name="直線矢印コネクタ 57">
            <a:extLst>
              <a:ext uri="{FF2B5EF4-FFF2-40B4-BE49-F238E27FC236}">
                <a16:creationId xmlns:a16="http://schemas.microsoft.com/office/drawing/2014/main" id="{41DA9CF7-F0F2-594E-F005-93572DCAB4FE}"/>
              </a:ext>
            </a:extLst>
          </p:cNvPr>
          <p:cNvCxnSpPr>
            <a:cxnSpLocks/>
          </p:cNvCxnSpPr>
          <p:nvPr/>
        </p:nvCxnSpPr>
        <p:spPr bwMode="gray">
          <a:xfrm flipH="1">
            <a:off x="9385393" y="2550220"/>
            <a:ext cx="0" cy="3587226"/>
          </a:xfrm>
          <a:prstGeom prst="straightConnector1">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209D0102-38B9-6434-F48E-45C90BA3997B}"/>
              </a:ext>
            </a:extLst>
          </p:cNvPr>
          <p:cNvCxnSpPr>
            <a:cxnSpLocks/>
          </p:cNvCxnSpPr>
          <p:nvPr/>
        </p:nvCxnSpPr>
        <p:spPr bwMode="gray">
          <a:xfrm flipH="1">
            <a:off x="10636261" y="2550220"/>
            <a:ext cx="0" cy="3587226"/>
          </a:xfrm>
          <a:prstGeom prst="straightConnector1">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12068CD1-75F0-A8CA-3906-3D5480B566FE}"/>
              </a:ext>
            </a:extLst>
          </p:cNvPr>
          <p:cNvCxnSpPr>
            <a:cxnSpLocks/>
          </p:cNvCxnSpPr>
          <p:nvPr/>
        </p:nvCxnSpPr>
        <p:spPr bwMode="gray">
          <a:xfrm>
            <a:off x="8174531" y="3387390"/>
            <a:ext cx="3670897"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6A9A2215-A53A-F7C3-C55E-1496CB57EEB3}"/>
              </a:ext>
            </a:extLst>
          </p:cNvPr>
          <p:cNvCxnSpPr>
            <a:cxnSpLocks/>
          </p:cNvCxnSpPr>
          <p:nvPr/>
        </p:nvCxnSpPr>
        <p:spPr bwMode="gray">
          <a:xfrm>
            <a:off x="8134525" y="2550220"/>
            <a:ext cx="0" cy="3587226"/>
          </a:xfrm>
          <a:prstGeom prst="straightConnector1">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B7EB94AC-B808-5239-94A7-FEC75B138F95}"/>
              </a:ext>
            </a:extLst>
          </p:cNvPr>
          <p:cNvSpPr txBox="1"/>
          <p:nvPr/>
        </p:nvSpPr>
        <p:spPr>
          <a:xfrm>
            <a:off x="8155366" y="2550265"/>
            <a:ext cx="1209186" cy="827698"/>
          </a:xfrm>
          <a:prstGeom prst="rect">
            <a:avLst/>
          </a:prstGeom>
          <a:solidFill>
            <a:srgbClr val="DCE5F8"/>
          </a:solidFill>
        </p:spPr>
        <p:txBody>
          <a:bodyPr wrap="square" rtlCol="0" anchor="ctr">
            <a:noAutofit/>
          </a:bodyPr>
          <a:lstStyle/>
          <a:p>
            <a:pPr algn="ctr"/>
            <a:r>
              <a:rPr lang="ja-JP" altLang="en-US" sz="2000" dirty="0">
                <a:solidFill>
                  <a:schemeClr val="accent2"/>
                </a:solidFill>
                <a:latin typeface="メイリオ" panose="020B0604030504040204" pitchFamily="50" charset="-128"/>
                <a:ea typeface="メイリオ" panose="020B0604030504040204" pitchFamily="50" charset="-128"/>
              </a:rPr>
              <a:t>〇</a:t>
            </a:r>
            <a:endParaRPr kumimoji="1" lang="ja-JP" altLang="en-US" sz="2000" dirty="0">
              <a:solidFill>
                <a:schemeClr val="accent2"/>
              </a:solidFill>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59293B1F-A7FB-1F59-C93C-ACFF53F273C5}"/>
              </a:ext>
            </a:extLst>
          </p:cNvPr>
          <p:cNvSpPr txBox="1"/>
          <p:nvPr/>
        </p:nvSpPr>
        <p:spPr>
          <a:xfrm>
            <a:off x="9406234" y="2550265"/>
            <a:ext cx="1209186" cy="827698"/>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06B35373-AA87-08C9-0B38-499C9C8DFA9D}"/>
              </a:ext>
            </a:extLst>
          </p:cNvPr>
          <p:cNvSpPr txBox="1"/>
          <p:nvPr/>
        </p:nvSpPr>
        <p:spPr>
          <a:xfrm>
            <a:off x="10657101" y="2550265"/>
            <a:ext cx="1209186" cy="827698"/>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2866CF40-2125-2201-5C5B-A6AE4C5053A7}"/>
              </a:ext>
            </a:extLst>
          </p:cNvPr>
          <p:cNvSpPr txBox="1"/>
          <p:nvPr/>
        </p:nvSpPr>
        <p:spPr>
          <a:xfrm>
            <a:off x="8155366" y="3399752"/>
            <a:ext cx="1209186" cy="886355"/>
          </a:xfrm>
          <a:prstGeom prst="rect">
            <a:avLst/>
          </a:prstGeom>
          <a:noFill/>
        </p:spPr>
        <p:txBody>
          <a:bodyPr wrap="square" rtlCol="0" anchor="ctr">
            <a:noAutofit/>
          </a:bodyPr>
          <a:lstStyle/>
          <a:p>
            <a:pPr algn="ctr"/>
            <a:r>
              <a:rPr kumimoji="1" lang="ja-JP" altLang="en-US" sz="1400" dirty="0">
                <a:latin typeface="メイリオ" panose="020B0604030504040204" pitchFamily="50" charset="-128"/>
                <a:ea typeface="メイリオ" panose="020B0604030504040204" pitchFamily="50" charset="-128"/>
              </a:rPr>
              <a:t>ー</a:t>
            </a:r>
          </a:p>
        </p:txBody>
      </p:sp>
      <p:sp>
        <p:nvSpPr>
          <p:cNvPr id="75" name="テキスト ボックス 74">
            <a:extLst>
              <a:ext uri="{FF2B5EF4-FFF2-40B4-BE49-F238E27FC236}">
                <a16:creationId xmlns:a16="http://schemas.microsoft.com/office/drawing/2014/main" id="{CF7F05FE-F0C5-A9F1-3698-2A66F1716FDA}"/>
              </a:ext>
            </a:extLst>
          </p:cNvPr>
          <p:cNvSpPr txBox="1"/>
          <p:nvPr/>
        </p:nvSpPr>
        <p:spPr>
          <a:xfrm>
            <a:off x="9406234" y="3399752"/>
            <a:ext cx="1209186" cy="886355"/>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F4E2ED33-092E-1161-E02E-43636EAB83BF}"/>
              </a:ext>
            </a:extLst>
          </p:cNvPr>
          <p:cNvSpPr txBox="1"/>
          <p:nvPr/>
        </p:nvSpPr>
        <p:spPr>
          <a:xfrm>
            <a:off x="10657101" y="3399752"/>
            <a:ext cx="1209186" cy="886355"/>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D7A32E0-DC2B-4985-53FA-98035BE1F0E5}"/>
              </a:ext>
            </a:extLst>
          </p:cNvPr>
          <p:cNvSpPr/>
          <p:nvPr/>
        </p:nvSpPr>
        <p:spPr bwMode="gray">
          <a:xfrm>
            <a:off x="334963" y="3400289"/>
            <a:ext cx="2021289" cy="2737157"/>
          </a:xfrm>
          <a:prstGeom prst="rect">
            <a:avLst/>
          </a:prstGeom>
          <a:solidFill>
            <a:schemeClr val="tx1">
              <a:lumMod val="75000"/>
              <a:lumOff val="2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r>
              <a:rPr lang="ja-JP" altLang="en-US" sz="1400" b="1" dirty="0">
                <a:solidFill>
                  <a:schemeClr val="bg1">
                    <a:lumMod val="95000"/>
                  </a:schemeClr>
                </a:solidFill>
                <a:latin typeface="メイリオ" panose="020B0604030504040204" pitchFamily="50" charset="-128"/>
                <a:ea typeface="メイリオ" panose="020B0604030504040204" pitchFamily="50" charset="-128"/>
              </a:rPr>
              <a:t>既存交通モードに</a:t>
            </a:r>
            <a:endParaRPr lang="en-US" altLang="ja-JP" sz="1400" b="1" dirty="0">
              <a:solidFill>
                <a:schemeClr val="bg1">
                  <a:lumMod val="95000"/>
                </a:schemeClr>
              </a:solidFill>
              <a:latin typeface="メイリオ" panose="020B0604030504040204" pitchFamily="50" charset="-128"/>
              <a:ea typeface="メイリオ" panose="020B0604030504040204" pitchFamily="50" charset="-128"/>
            </a:endParaRPr>
          </a:p>
          <a:p>
            <a:pPr algn="ctr" defTabSz="990564">
              <a:buSzPct val="100000"/>
            </a:pPr>
            <a:r>
              <a:rPr lang="ja-JP" altLang="en-US" sz="1400" b="1" dirty="0">
                <a:solidFill>
                  <a:schemeClr val="bg1">
                    <a:lumMod val="95000"/>
                  </a:schemeClr>
                </a:solidFill>
                <a:latin typeface="メイリオ" panose="020B0604030504040204" pitchFamily="50" charset="-128"/>
                <a:ea typeface="メイリオ" panose="020B0604030504040204" pitchFamily="50" charset="-128"/>
              </a:rPr>
              <a:t>課題がある</a:t>
            </a:r>
            <a:endParaRPr lang="en-US" altLang="ja-JP" sz="1400" b="1" dirty="0">
              <a:solidFill>
                <a:schemeClr val="bg1">
                  <a:lumMod val="95000"/>
                </a:schemeClr>
              </a:solidFill>
              <a:latin typeface="メイリオ" panose="020B0604030504040204" pitchFamily="50" charset="-128"/>
              <a:ea typeface="メイリオ" panose="020B0604030504040204" pitchFamily="50" charset="-128"/>
            </a:endParaRPr>
          </a:p>
          <a:p>
            <a:pPr algn="ctr" defTabSz="990564">
              <a:buSzPct val="100000"/>
            </a:pPr>
            <a:r>
              <a:rPr lang="ja-JP" altLang="en-US" sz="1100" dirty="0">
                <a:solidFill>
                  <a:schemeClr val="bg1">
                    <a:lumMod val="95000"/>
                  </a:schemeClr>
                </a:solidFill>
                <a:latin typeface="メイリオ" panose="020B0604030504040204" pitchFamily="50" charset="-128"/>
                <a:ea typeface="メイリオ" panose="020B0604030504040204" pitchFamily="50" charset="-128"/>
              </a:rPr>
              <a:t>（＝潜在的な観光・移動需要を有する可能性がある）</a:t>
            </a:r>
          </a:p>
        </p:txBody>
      </p:sp>
      <p:sp>
        <p:nvSpPr>
          <p:cNvPr id="20" name="二等辺三角形 19">
            <a:extLst>
              <a:ext uri="{FF2B5EF4-FFF2-40B4-BE49-F238E27FC236}">
                <a16:creationId xmlns:a16="http://schemas.microsoft.com/office/drawing/2014/main" id="{17BBD201-2876-5644-1A4A-7A61B8994A29}"/>
              </a:ext>
            </a:extLst>
          </p:cNvPr>
          <p:cNvSpPr/>
          <p:nvPr/>
        </p:nvSpPr>
        <p:spPr bwMode="gray">
          <a:xfrm rot="5400000">
            <a:off x="2200450" y="4711527"/>
            <a:ext cx="559945" cy="112791"/>
          </a:xfrm>
          <a:prstGeom prst="triangle">
            <a:avLst/>
          </a:prstGeom>
          <a:solidFill>
            <a:schemeClr val="tx1">
              <a:lumMod val="75000"/>
              <a:lumOff val="2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6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170A7976-996A-3059-3E14-637D2E6F9E3C}"/>
              </a:ext>
            </a:extLst>
          </p:cNvPr>
          <p:cNvSpPr/>
          <p:nvPr/>
        </p:nvSpPr>
        <p:spPr bwMode="gray">
          <a:xfrm>
            <a:off x="3388272" y="3399754"/>
            <a:ext cx="1282301" cy="886355"/>
          </a:xfrm>
          <a:prstGeom prst="rect">
            <a:avLst/>
          </a:prstGeom>
          <a:solidFill>
            <a:schemeClr val="bg1">
              <a:lumMod val="9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400" b="1" dirty="0">
                <a:latin typeface="メイリオ" panose="020B0604030504040204" pitchFamily="50" charset="-128"/>
                <a:ea typeface="メイリオ" panose="020B0604030504040204" pitchFamily="50" charset="-128"/>
              </a:rPr>
              <a:t>乗換回数</a:t>
            </a:r>
          </a:p>
        </p:txBody>
      </p:sp>
      <p:sp>
        <p:nvSpPr>
          <p:cNvPr id="10" name="正方形/長方形 9">
            <a:extLst>
              <a:ext uri="{FF2B5EF4-FFF2-40B4-BE49-F238E27FC236}">
                <a16:creationId xmlns:a16="http://schemas.microsoft.com/office/drawing/2014/main" id="{EB27C973-EEF8-44B7-A7DF-3FE05C276462}"/>
              </a:ext>
            </a:extLst>
          </p:cNvPr>
          <p:cNvSpPr/>
          <p:nvPr/>
        </p:nvSpPr>
        <p:spPr bwMode="gray">
          <a:xfrm>
            <a:off x="3388272" y="4324882"/>
            <a:ext cx="1282301" cy="886355"/>
          </a:xfrm>
          <a:prstGeom prst="rect">
            <a:avLst/>
          </a:prstGeom>
          <a:solidFill>
            <a:schemeClr val="bg1">
              <a:lumMod val="95000"/>
            </a:schemeClr>
          </a:solidFill>
          <a:ln w="12700" algn="ctr">
            <a:no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400" b="1" dirty="0">
                <a:latin typeface="メイリオ" panose="020B0604030504040204" pitchFamily="50" charset="-128"/>
                <a:ea typeface="メイリオ" panose="020B0604030504040204" pitchFamily="50" charset="-128"/>
              </a:rPr>
              <a:t>空飛ぶクルマを</a:t>
            </a:r>
            <a:endParaRPr kumimoji="1" lang="en-US" altLang="ja-JP" sz="1400" b="1" dirty="0">
              <a:latin typeface="メイリオ" panose="020B0604030504040204" pitchFamily="50" charset="-128"/>
              <a:ea typeface="メイリオ" panose="020B0604030504040204" pitchFamily="50" charset="-128"/>
            </a:endParaRPr>
          </a:p>
          <a:p>
            <a:pPr algn="ctr" defTabSz="990564" fontAlgn="auto">
              <a:spcBef>
                <a:spcPts val="0"/>
              </a:spcBef>
              <a:spcAft>
                <a:spcPts val="0"/>
              </a:spcAft>
              <a:buSzPct val="100000"/>
            </a:pPr>
            <a:r>
              <a:rPr kumimoji="1" lang="ja-JP" altLang="en-US" sz="1400" b="1" dirty="0">
                <a:latin typeface="メイリオ" panose="020B0604030504040204" pitchFamily="50" charset="-128"/>
                <a:ea typeface="メイリオ" panose="020B0604030504040204" pitchFamily="50" charset="-128"/>
              </a:rPr>
              <a:t>使用する場合の</a:t>
            </a:r>
            <a:endParaRPr kumimoji="1" lang="en-US" altLang="ja-JP" sz="1400" b="1" dirty="0">
              <a:latin typeface="メイリオ" panose="020B0604030504040204" pitchFamily="50" charset="-128"/>
              <a:ea typeface="メイリオ" panose="020B0604030504040204" pitchFamily="50" charset="-128"/>
            </a:endParaRPr>
          </a:p>
          <a:p>
            <a:pPr algn="ctr" defTabSz="990564" fontAlgn="auto">
              <a:spcBef>
                <a:spcPts val="0"/>
              </a:spcBef>
              <a:spcAft>
                <a:spcPts val="0"/>
              </a:spcAft>
              <a:buSzPct val="100000"/>
            </a:pPr>
            <a:r>
              <a:rPr kumimoji="1" lang="ja-JP" altLang="en-US" sz="1400" b="1" dirty="0">
                <a:latin typeface="メイリオ" panose="020B0604030504040204" pitchFamily="50" charset="-128"/>
                <a:ea typeface="メイリオ" panose="020B0604030504040204" pitchFamily="50" charset="-128"/>
              </a:rPr>
              <a:t>時間削減率</a:t>
            </a:r>
          </a:p>
        </p:txBody>
      </p:sp>
      <p:sp>
        <p:nvSpPr>
          <p:cNvPr id="11" name="正方形/長方形 10">
            <a:extLst>
              <a:ext uri="{FF2B5EF4-FFF2-40B4-BE49-F238E27FC236}">
                <a16:creationId xmlns:a16="http://schemas.microsoft.com/office/drawing/2014/main" id="{FAB3AB95-FBB1-71B8-FBCB-A6EDEA6DE170}"/>
              </a:ext>
            </a:extLst>
          </p:cNvPr>
          <p:cNvSpPr/>
          <p:nvPr/>
        </p:nvSpPr>
        <p:spPr bwMode="gray">
          <a:xfrm>
            <a:off x="3388272" y="5250012"/>
            <a:ext cx="1282301" cy="884265"/>
          </a:xfrm>
          <a:prstGeom prst="rect">
            <a:avLst/>
          </a:prstGeom>
          <a:solidFill>
            <a:schemeClr val="bg1">
              <a:lumMod val="9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400" b="1" dirty="0">
                <a:latin typeface="メイリオ" panose="020B0604030504040204" pitchFamily="50" charset="-128"/>
                <a:ea typeface="メイリオ" panose="020B0604030504040204" pitchFamily="50" charset="-128"/>
              </a:rPr>
              <a:t>直線距離あたりの移動コスト</a:t>
            </a:r>
          </a:p>
        </p:txBody>
      </p:sp>
      <p:sp>
        <p:nvSpPr>
          <p:cNvPr id="23" name="正方形/長方形 22">
            <a:extLst>
              <a:ext uri="{FF2B5EF4-FFF2-40B4-BE49-F238E27FC236}">
                <a16:creationId xmlns:a16="http://schemas.microsoft.com/office/drawing/2014/main" id="{DA38042B-8C2B-7021-1EA2-AC59D2439819}"/>
              </a:ext>
            </a:extLst>
          </p:cNvPr>
          <p:cNvSpPr/>
          <p:nvPr/>
        </p:nvSpPr>
        <p:spPr bwMode="gray">
          <a:xfrm>
            <a:off x="2588506" y="3400289"/>
            <a:ext cx="764559" cy="2737157"/>
          </a:xfrm>
          <a:prstGeom prst="rect">
            <a:avLst/>
          </a:prstGeom>
          <a:solidFill>
            <a:schemeClr val="bg1">
              <a:lumMod val="75000"/>
            </a:scheme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既存交通</a:t>
            </a:r>
          </a:p>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モードの</a:t>
            </a:r>
            <a:endParaRPr kumimoji="1" lang="en-US" altLang="ja-JP"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課題</a:t>
            </a:r>
          </a:p>
        </p:txBody>
      </p:sp>
      <p:sp>
        <p:nvSpPr>
          <p:cNvPr id="25" name="正方形/長方形 24">
            <a:extLst>
              <a:ext uri="{FF2B5EF4-FFF2-40B4-BE49-F238E27FC236}">
                <a16:creationId xmlns:a16="http://schemas.microsoft.com/office/drawing/2014/main" id="{DB12367B-BCBE-29C4-C8CD-058990B1EC9D}"/>
              </a:ext>
            </a:extLst>
          </p:cNvPr>
          <p:cNvSpPr/>
          <p:nvPr/>
        </p:nvSpPr>
        <p:spPr bwMode="gray">
          <a:xfrm>
            <a:off x="4776470" y="3399754"/>
            <a:ext cx="3318336" cy="886355"/>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92075" marR="0" indent="-92075" defTabSz="990564" rtl="0" eaLnBrk="1" fontAlgn="auto" latinLnBrk="0" hangingPunct="1">
              <a:lnSpc>
                <a:spcPct val="100000"/>
              </a:lnSpc>
              <a:spcBef>
                <a:spcPts val="400"/>
              </a:spcBef>
              <a:spcAft>
                <a:spcPts val="0"/>
              </a:spcAft>
              <a:buClrTx/>
              <a:buSzPct val="100000"/>
              <a:buFont typeface="Arial" panose="020B0604020202020204" pitchFamily="34" charset="0"/>
              <a:buChar char="•"/>
              <a:tabLst/>
            </a:pP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公共交通機関（電車</a:t>
            </a:r>
            <a:r>
              <a:rPr kumimoji="1" lang="ja-JP" altLang="en-US" sz="1200" dirty="0">
                <a:latin typeface="メイリオ" panose="020B0604030504040204" pitchFamily="50" charset="-128"/>
                <a:ea typeface="メイリオ" panose="020B0604030504040204" pitchFamily="50" charset="-128"/>
              </a:rPr>
              <a:t>・</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バス）を利用した場合の乗換回数</a:t>
            </a:r>
            <a:r>
              <a:rPr kumimoji="1" lang="en-US" altLang="ja-JP" sz="120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rPr>
              <a:t>*1</a:t>
            </a:r>
          </a:p>
        </p:txBody>
      </p:sp>
      <p:sp>
        <p:nvSpPr>
          <p:cNvPr id="26" name="正方形/長方形 25">
            <a:extLst>
              <a:ext uri="{FF2B5EF4-FFF2-40B4-BE49-F238E27FC236}">
                <a16:creationId xmlns:a16="http://schemas.microsoft.com/office/drawing/2014/main" id="{92251D18-9CE4-EDD6-97CE-EF7E7C79D0BB}"/>
              </a:ext>
            </a:extLst>
          </p:cNvPr>
          <p:cNvSpPr/>
          <p:nvPr/>
        </p:nvSpPr>
        <p:spPr bwMode="gray">
          <a:xfrm>
            <a:off x="4776470" y="4324882"/>
            <a:ext cx="3318336" cy="886355"/>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92075" marR="0" indent="-92075" defTabSz="990564" rtl="0" eaLnBrk="1" fontAlgn="auto" latinLnBrk="0" hangingPunct="1">
              <a:lnSpc>
                <a:spcPct val="100000"/>
              </a:lnSpc>
              <a:spcBef>
                <a:spcPts val="400"/>
              </a:spcBef>
              <a:spcAft>
                <a:spcPts val="0"/>
              </a:spcAft>
              <a:buClrTx/>
              <a:buSzPct val="100000"/>
              <a:buFont typeface="Arial" panose="020B0604020202020204" pitchFamily="34" charset="0"/>
              <a:buChar char="•"/>
              <a:tabLst/>
            </a:pP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車</a:t>
            </a:r>
            <a:r>
              <a:rPr kumimoji="1" lang="ja-JP" altLang="en-US" sz="1200" dirty="0">
                <a:latin typeface="メイリオ" panose="020B0604030504040204" pitchFamily="50" charset="-128"/>
                <a:ea typeface="メイリオ" panose="020B0604030504040204" pitchFamily="50" charset="-128"/>
              </a:rPr>
              <a:t>／</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公共交通機関（電車</a:t>
            </a:r>
            <a:r>
              <a:rPr kumimoji="1" lang="ja-JP" altLang="en-US" sz="1200" dirty="0">
                <a:latin typeface="メイリオ" panose="020B0604030504040204" pitchFamily="50" charset="-128"/>
                <a:ea typeface="メイリオ" panose="020B0604030504040204" pitchFamily="50" charset="-128"/>
              </a:rPr>
              <a:t>・</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バス）を利用した</a:t>
            </a:r>
            <a:br>
              <a:rPr kumimoji="1" lang="en-US" altLang="ja-JP"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b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場合と、空飛ぶクルマを利用した場合の</a:t>
            </a:r>
            <a:br>
              <a:rPr kumimoji="1" lang="en-US" altLang="ja-JP"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b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所要時間</a:t>
            </a:r>
            <a:r>
              <a:rPr kumimoji="1" lang="en-US" altLang="ja-JP" sz="120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rPr>
              <a:t>*2</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の比較による時間削減率</a:t>
            </a:r>
            <a:r>
              <a:rPr kumimoji="1" lang="en-US" altLang="ja-JP" sz="120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rPr>
              <a:t>*1</a:t>
            </a:r>
            <a:endParaRPr kumimoji="1" lang="ja-JP" altLang="en-US" sz="1200" i="0" u="none" strike="noStrike" kern="1200" cap="none" spc="0" normalizeH="0" baseline="30000" noProof="0" dirty="0">
              <a:ln>
                <a:noFill/>
              </a:ln>
              <a:effectLst/>
              <a:uLnTx/>
              <a:uFillTx/>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F3804C26-2373-7F31-0326-A777FF8B6497}"/>
              </a:ext>
            </a:extLst>
          </p:cNvPr>
          <p:cNvSpPr/>
          <p:nvPr/>
        </p:nvSpPr>
        <p:spPr bwMode="gray">
          <a:xfrm>
            <a:off x="4776470" y="5250012"/>
            <a:ext cx="3318336" cy="886355"/>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92075" marR="0" indent="-92075" defTabSz="990564" rtl="0" eaLnBrk="1" fontAlgn="auto" latinLnBrk="0" hangingPunct="1">
              <a:lnSpc>
                <a:spcPct val="100000"/>
              </a:lnSpc>
              <a:spcBef>
                <a:spcPts val="400"/>
              </a:spcBef>
              <a:spcAft>
                <a:spcPts val="0"/>
              </a:spcAft>
              <a:buClrTx/>
              <a:buSzPct val="100000"/>
              <a:buFont typeface="Arial" panose="020B0604020202020204" pitchFamily="34" charset="0"/>
              <a:buChar char="•"/>
              <a:tabLst/>
            </a:pP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タクシーを利用した</a:t>
            </a:r>
            <a:r>
              <a:rPr kumimoji="1" lang="ja-JP" altLang="en-US" sz="1200" dirty="0">
                <a:latin typeface="メイリオ" panose="020B0604030504040204" pitchFamily="50" charset="-128"/>
                <a:ea typeface="メイリオ" panose="020B0604030504040204" pitchFamily="50" charset="-128"/>
              </a:rPr>
              <a:t>場合の、</a:t>
            </a:r>
            <a:br>
              <a:rPr kumimoji="1" lang="en-US" altLang="ja-JP" sz="1200" dirty="0">
                <a:latin typeface="メイリオ" panose="020B0604030504040204" pitchFamily="50" charset="-128"/>
                <a:ea typeface="メイリオ" panose="020B0604030504040204" pitchFamily="50" charset="-128"/>
              </a:rPr>
            </a:b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直線距離に基づく</a:t>
            </a:r>
            <a:r>
              <a:rPr kumimoji="1" lang="ja-JP" altLang="en-US" sz="1200" dirty="0">
                <a:latin typeface="メイリオ" panose="020B0604030504040204" pitchFamily="50" charset="-128"/>
                <a:ea typeface="メイリオ" panose="020B0604030504040204" pitchFamily="50" charset="-128"/>
              </a:rPr>
              <a:t>コスト（</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代金（</a:t>
            </a:r>
            <a:r>
              <a:rPr kumimoji="1" lang="en-US" altLang="ja-JP"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km</a:t>
            </a: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単価））</a:t>
            </a:r>
          </a:p>
        </p:txBody>
      </p:sp>
      <p:cxnSp>
        <p:nvCxnSpPr>
          <p:cNvPr id="32" name="直線矢印コネクタ 31">
            <a:extLst>
              <a:ext uri="{FF2B5EF4-FFF2-40B4-BE49-F238E27FC236}">
                <a16:creationId xmlns:a16="http://schemas.microsoft.com/office/drawing/2014/main" id="{877D72A8-7875-C8FA-DC06-64232CCD177B}"/>
              </a:ext>
            </a:extLst>
          </p:cNvPr>
          <p:cNvCxnSpPr>
            <a:cxnSpLocks/>
          </p:cNvCxnSpPr>
          <p:nvPr/>
        </p:nvCxnSpPr>
        <p:spPr bwMode="gray">
          <a:xfrm>
            <a:off x="4776470" y="4304450"/>
            <a:ext cx="3365959"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512AD8D9-7689-5408-49EC-AD369A6A1163}"/>
              </a:ext>
            </a:extLst>
          </p:cNvPr>
          <p:cNvCxnSpPr>
            <a:cxnSpLocks/>
          </p:cNvCxnSpPr>
          <p:nvPr/>
        </p:nvCxnSpPr>
        <p:spPr bwMode="gray">
          <a:xfrm>
            <a:off x="4776470" y="5229581"/>
            <a:ext cx="3365959"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3339BF2E-9B66-84E2-E11C-1F5E7A240A6C}"/>
              </a:ext>
            </a:extLst>
          </p:cNvPr>
          <p:cNvCxnSpPr>
            <a:cxnSpLocks/>
          </p:cNvCxnSpPr>
          <p:nvPr/>
        </p:nvCxnSpPr>
        <p:spPr bwMode="gray">
          <a:xfrm>
            <a:off x="8174531" y="4304450"/>
            <a:ext cx="3670897"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ABBBAD97-E06F-B8A4-AF3E-E4D85C2D92BD}"/>
              </a:ext>
            </a:extLst>
          </p:cNvPr>
          <p:cNvCxnSpPr>
            <a:cxnSpLocks/>
          </p:cNvCxnSpPr>
          <p:nvPr/>
        </p:nvCxnSpPr>
        <p:spPr bwMode="gray">
          <a:xfrm>
            <a:off x="8174531" y="5229581"/>
            <a:ext cx="3670897"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A9999771-0D1E-9210-095A-6CABBAFD2BE7}"/>
              </a:ext>
            </a:extLst>
          </p:cNvPr>
          <p:cNvSpPr txBox="1"/>
          <p:nvPr/>
        </p:nvSpPr>
        <p:spPr>
          <a:xfrm>
            <a:off x="8155366" y="4324882"/>
            <a:ext cx="1209186" cy="886355"/>
          </a:xfrm>
          <a:prstGeom prst="rect">
            <a:avLst/>
          </a:prstGeom>
          <a:noFill/>
        </p:spPr>
        <p:txBody>
          <a:bodyPr wrap="square" rtlCol="0" anchor="ctr">
            <a:noAutofit/>
          </a:bodyPr>
          <a:lstStyle/>
          <a:p>
            <a:pPr algn="ctr"/>
            <a:r>
              <a:rPr kumimoji="1" lang="ja-JP" altLang="en-US" sz="1400" dirty="0">
                <a:latin typeface="メイリオ" panose="020B0604030504040204" pitchFamily="50" charset="-128"/>
                <a:ea typeface="メイリオ" panose="020B0604030504040204" pitchFamily="50" charset="-128"/>
              </a:rPr>
              <a:t>ー</a:t>
            </a:r>
          </a:p>
        </p:txBody>
      </p:sp>
      <p:sp>
        <p:nvSpPr>
          <p:cNvPr id="79" name="テキスト ボックス 78">
            <a:extLst>
              <a:ext uri="{FF2B5EF4-FFF2-40B4-BE49-F238E27FC236}">
                <a16:creationId xmlns:a16="http://schemas.microsoft.com/office/drawing/2014/main" id="{30E362BA-60F6-D03B-F3DE-4701695E8BCB}"/>
              </a:ext>
            </a:extLst>
          </p:cNvPr>
          <p:cNvSpPr txBox="1"/>
          <p:nvPr/>
        </p:nvSpPr>
        <p:spPr>
          <a:xfrm>
            <a:off x="9406234" y="4324882"/>
            <a:ext cx="1209186" cy="886355"/>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05D74FC0-7533-1E66-B50F-7245FFFE7714}"/>
              </a:ext>
            </a:extLst>
          </p:cNvPr>
          <p:cNvSpPr txBox="1"/>
          <p:nvPr/>
        </p:nvSpPr>
        <p:spPr>
          <a:xfrm>
            <a:off x="10657101" y="4324882"/>
            <a:ext cx="1209186" cy="886355"/>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F4C5BC33-0D4E-0071-AEF6-650927B6D652}"/>
              </a:ext>
            </a:extLst>
          </p:cNvPr>
          <p:cNvSpPr txBox="1"/>
          <p:nvPr/>
        </p:nvSpPr>
        <p:spPr>
          <a:xfrm>
            <a:off x="8155366" y="5250012"/>
            <a:ext cx="1209186" cy="886355"/>
          </a:xfrm>
          <a:prstGeom prst="rect">
            <a:avLst/>
          </a:prstGeom>
          <a:noFill/>
        </p:spPr>
        <p:txBody>
          <a:bodyPr wrap="square" rtlCol="0" anchor="ctr">
            <a:noAutofit/>
          </a:bodyPr>
          <a:lstStyle/>
          <a:p>
            <a:pPr algn="ctr"/>
            <a:r>
              <a:rPr kumimoji="1" lang="ja-JP" altLang="en-US" sz="1400" dirty="0">
                <a:latin typeface="メイリオ" panose="020B0604030504040204" pitchFamily="50" charset="-128"/>
                <a:ea typeface="メイリオ" panose="020B0604030504040204" pitchFamily="50" charset="-128"/>
              </a:rPr>
              <a:t>ー</a:t>
            </a:r>
          </a:p>
        </p:txBody>
      </p:sp>
      <p:sp>
        <p:nvSpPr>
          <p:cNvPr id="83" name="テキスト ボックス 82">
            <a:extLst>
              <a:ext uri="{FF2B5EF4-FFF2-40B4-BE49-F238E27FC236}">
                <a16:creationId xmlns:a16="http://schemas.microsoft.com/office/drawing/2014/main" id="{EAF0C2DD-9227-C2D1-9916-70A22D770737}"/>
              </a:ext>
            </a:extLst>
          </p:cNvPr>
          <p:cNvSpPr txBox="1"/>
          <p:nvPr/>
        </p:nvSpPr>
        <p:spPr>
          <a:xfrm>
            <a:off x="9406234" y="5250012"/>
            <a:ext cx="1209186" cy="886355"/>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274F671E-FB17-68C6-8FF8-0CCF61F3C676}"/>
              </a:ext>
            </a:extLst>
          </p:cNvPr>
          <p:cNvSpPr txBox="1"/>
          <p:nvPr/>
        </p:nvSpPr>
        <p:spPr>
          <a:xfrm>
            <a:off x="10657101" y="5250012"/>
            <a:ext cx="1209186" cy="886355"/>
          </a:xfrm>
          <a:prstGeom prst="rect">
            <a:avLst/>
          </a:prstGeom>
          <a:solidFill>
            <a:srgbClr val="FDE9EC"/>
          </a:solidFill>
        </p:spPr>
        <p:txBody>
          <a:bodyPr wrap="square" rtlCol="0" anchor="ctr">
            <a:noAutofit/>
          </a:bodyPr>
          <a:lstStyle/>
          <a:p>
            <a:pPr algn="ctr"/>
            <a:r>
              <a:rPr lang="ja-JP" altLang="en-US" sz="2000" dirty="0">
                <a:solidFill>
                  <a:schemeClr val="accent1"/>
                </a:solidFill>
                <a:latin typeface="メイリオ" panose="020B0604030504040204" pitchFamily="50" charset="-128"/>
                <a:ea typeface="メイリオ" panose="020B0604030504040204" pitchFamily="50" charset="-128"/>
              </a:rPr>
              <a:t>〇</a:t>
            </a:r>
            <a:endParaRPr kumimoji="1" lang="ja-JP" altLang="en-US" sz="2000" dirty="0">
              <a:solidFill>
                <a:schemeClr val="accent1"/>
              </a:solidFill>
              <a:latin typeface="メイリオ" panose="020B0604030504040204" pitchFamily="50" charset="-128"/>
              <a:ea typeface="メイリオ" panose="020B0604030504040204" pitchFamily="50" charset="-128"/>
            </a:endParaRPr>
          </a:p>
        </p:txBody>
      </p:sp>
      <p:grpSp>
        <p:nvGrpSpPr>
          <p:cNvPr id="87" name="グループ化 86">
            <a:extLst>
              <a:ext uri="{FF2B5EF4-FFF2-40B4-BE49-F238E27FC236}">
                <a16:creationId xmlns:a16="http://schemas.microsoft.com/office/drawing/2014/main" id="{D2B534C6-C82C-EC83-277D-F25D2BA436C9}"/>
              </a:ext>
            </a:extLst>
          </p:cNvPr>
          <p:cNvGrpSpPr/>
          <p:nvPr/>
        </p:nvGrpSpPr>
        <p:grpSpPr>
          <a:xfrm>
            <a:off x="358525" y="1718169"/>
            <a:ext cx="7783618" cy="199469"/>
            <a:chOff x="8174531" y="1651494"/>
            <a:chExt cx="3670897" cy="199469"/>
          </a:xfrm>
        </p:grpSpPr>
        <p:sp>
          <p:nvSpPr>
            <p:cNvPr id="88" name="正方形/長方形 87">
              <a:extLst>
                <a:ext uri="{FF2B5EF4-FFF2-40B4-BE49-F238E27FC236}">
                  <a16:creationId xmlns:a16="http://schemas.microsoft.com/office/drawing/2014/main" id="{EB026FF8-84A0-F816-BCDD-DDF537D06209}"/>
                </a:ext>
              </a:extLst>
            </p:cNvPr>
            <p:cNvSpPr/>
            <p:nvPr/>
          </p:nvSpPr>
          <p:spPr>
            <a:xfrm>
              <a:off x="8174531" y="1651494"/>
              <a:ext cx="3670897" cy="1994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評価手法</a:t>
              </a:r>
            </a:p>
          </p:txBody>
        </p:sp>
        <p:cxnSp>
          <p:nvCxnSpPr>
            <p:cNvPr id="89" name="直線矢印コネクタ 88">
              <a:extLst>
                <a:ext uri="{FF2B5EF4-FFF2-40B4-BE49-F238E27FC236}">
                  <a16:creationId xmlns:a16="http://schemas.microsoft.com/office/drawing/2014/main" id="{3158236A-76DC-89BD-89E1-3C47F0AA8EAD}"/>
                </a:ext>
              </a:extLst>
            </p:cNvPr>
            <p:cNvCxnSpPr>
              <a:cxnSpLocks/>
            </p:cNvCxnSpPr>
            <p:nvPr/>
          </p:nvCxnSpPr>
          <p:spPr bwMode="gray">
            <a:xfrm>
              <a:off x="8174531" y="1850963"/>
              <a:ext cx="3670897"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5" name="正方形/長方形 104">
            <a:extLst>
              <a:ext uri="{FF2B5EF4-FFF2-40B4-BE49-F238E27FC236}">
                <a16:creationId xmlns:a16="http://schemas.microsoft.com/office/drawing/2014/main" id="{CA10825F-DF19-B562-E480-739C0E145234}"/>
              </a:ext>
            </a:extLst>
          </p:cNvPr>
          <p:cNvSpPr/>
          <p:nvPr/>
        </p:nvSpPr>
        <p:spPr bwMode="gray">
          <a:xfrm>
            <a:off x="334963" y="2021505"/>
            <a:ext cx="2021289" cy="464721"/>
          </a:xfrm>
          <a:prstGeom prst="rect">
            <a:avLst/>
          </a:prstGeom>
          <a:solidFill>
            <a:schemeClr val="bg1"/>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dirty="0">
                <a:solidFill>
                  <a:prstClr val="black"/>
                </a:solidFill>
                <a:latin typeface="メイリオ" panose="020B0604030504040204" pitchFamily="50" charset="-128"/>
                <a:ea typeface="メイリオ" panose="020B0604030504040204" pitchFamily="50" charset="-128"/>
              </a:rPr>
              <a:t>有望ルートの要件</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6" name="正方形/長方形 105">
            <a:extLst>
              <a:ext uri="{FF2B5EF4-FFF2-40B4-BE49-F238E27FC236}">
                <a16:creationId xmlns:a16="http://schemas.microsoft.com/office/drawing/2014/main" id="{7C88D7BD-7DCA-9023-B661-FE1EB1CCB2B6}"/>
              </a:ext>
            </a:extLst>
          </p:cNvPr>
          <p:cNvSpPr/>
          <p:nvPr/>
        </p:nvSpPr>
        <p:spPr bwMode="gray">
          <a:xfrm>
            <a:off x="2588505" y="2021505"/>
            <a:ext cx="2082066" cy="464721"/>
          </a:xfrm>
          <a:prstGeom prst="rect">
            <a:avLst/>
          </a:prstGeom>
          <a:solidFill>
            <a:schemeClr val="bg1"/>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評価</a:t>
            </a:r>
            <a:r>
              <a:rPr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観点・項目</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07" name="正方形/長方形 106">
            <a:extLst>
              <a:ext uri="{FF2B5EF4-FFF2-40B4-BE49-F238E27FC236}">
                <a16:creationId xmlns:a16="http://schemas.microsoft.com/office/drawing/2014/main" id="{3ABCFB9E-75C2-8593-11DB-CB7F9B6D259F}"/>
              </a:ext>
            </a:extLst>
          </p:cNvPr>
          <p:cNvSpPr/>
          <p:nvPr/>
        </p:nvSpPr>
        <p:spPr bwMode="gray">
          <a:xfrm>
            <a:off x="4776470" y="2021505"/>
            <a:ext cx="3318049" cy="464721"/>
          </a:xfrm>
          <a:prstGeom prst="rect">
            <a:avLst/>
          </a:prstGeom>
          <a:solidFill>
            <a:schemeClr val="bg1"/>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細部項目・評価値</a:t>
            </a:r>
            <a:endPar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cxnSp>
        <p:nvCxnSpPr>
          <p:cNvPr id="3" name="直線矢印コネクタ 2">
            <a:extLst>
              <a:ext uri="{FF2B5EF4-FFF2-40B4-BE49-F238E27FC236}">
                <a16:creationId xmlns:a16="http://schemas.microsoft.com/office/drawing/2014/main" id="{B5ADE7FB-094F-3D3F-AFD8-005E1FCAFA52}"/>
              </a:ext>
            </a:extLst>
          </p:cNvPr>
          <p:cNvCxnSpPr>
            <a:cxnSpLocks/>
          </p:cNvCxnSpPr>
          <p:nvPr/>
        </p:nvCxnSpPr>
        <p:spPr bwMode="gray">
          <a:xfrm>
            <a:off x="334963" y="2486226"/>
            <a:ext cx="2021289"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8FDCA35A-4663-0C86-B8C6-97D733242538}"/>
              </a:ext>
            </a:extLst>
          </p:cNvPr>
          <p:cNvCxnSpPr>
            <a:cxnSpLocks/>
          </p:cNvCxnSpPr>
          <p:nvPr/>
        </p:nvCxnSpPr>
        <p:spPr bwMode="gray">
          <a:xfrm>
            <a:off x="2588505" y="2486226"/>
            <a:ext cx="2082066"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507A5284-5F27-3771-CE8D-F21A0C2A4621}"/>
              </a:ext>
            </a:extLst>
          </p:cNvPr>
          <p:cNvCxnSpPr>
            <a:cxnSpLocks/>
          </p:cNvCxnSpPr>
          <p:nvPr/>
        </p:nvCxnSpPr>
        <p:spPr bwMode="gray">
          <a:xfrm>
            <a:off x="4776470" y="2486226"/>
            <a:ext cx="3318049"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988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3EB2AB57-2FE4-902C-32F5-CCFF04866DB4}"/>
              </a:ext>
            </a:extLst>
          </p:cNvPr>
          <p:cNvGrpSpPr/>
          <p:nvPr/>
        </p:nvGrpSpPr>
        <p:grpSpPr>
          <a:xfrm>
            <a:off x="342582" y="2033504"/>
            <a:ext cx="5432399" cy="3408437"/>
            <a:chOff x="342582" y="2087814"/>
            <a:chExt cx="5432399" cy="3408437"/>
          </a:xfrm>
        </p:grpSpPr>
        <p:pic>
          <p:nvPicPr>
            <p:cNvPr id="38" name="図 37">
              <a:extLst>
                <a:ext uri="{FF2B5EF4-FFF2-40B4-BE49-F238E27FC236}">
                  <a16:creationId xmlns:a16="http://schemas.microsoft.com/office/drawing/2014/main" id="{6FE9A637-D203-4551-BDD6-10DE4D1D032D}"/>
                </a:ext>
              </a:extLst>
            </p:cNvPr>
            <p:cNvPicPr>
              <a:picLocks noChangeAspect="1"/>
            </p:cNvPicPr>
            <p:nvPr/>
          </p:nvPicPr>
          <p:blipFill>
            <a:blip r:embed="rId2"/>
            <a:stretch>
              <a:fillRect/>
            </a:stretch>
          </p:blipFill>
          <p:spPr>
            <a:xfrm>
              <a:off x="342582" y="2087814"/>
              <a:ext cx="5432399" cy="3232723"/>
            </a:xfrm>
            <a:prstGeom prst="rect">
              <a:avLst/>
            </a:prstGeom>
          </p:spPr>
        </p:pic>
        <p:sp>
          <p:nvSpPr>
            <p:cNvPr id="18" name="楕円 17">
              <a:extLst>
                <a:ext uri="{FF2B5EF4-FFF2-40B4-BE49-F238E27FC236}">
                  <a16:creationId xmlns:a16="http://schemas.microsoft.com/office/drawing/2014/main" id="{2AEF4630-7432-7496-3667-81B752B8F84C}"/>
                </a:ext>
              </a:extLst>
            </p:cNvPr>
            <p:cNvSpPr>
              <a:spLocks noChangeAspect="1"/>
            </p:cNvSpPr>
            <p:nvPr/>
          </p:nvSpPr>
          <p:spPr>
            <a:xfrm>
              <a:off x="5417820" y="2656092"/>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楕円 18">
              <a:extLst>
                <a:ext uri="{FF2B5EF4-FFF2-40B4-BE49-F238E27FC236}">
                  <a16:creationId xmlns:a16="http://schemas.microsoft.com/office/drawing/2014/main" id="{A59B8DF6-1024-8F29-80E5-AB09BFEDF1EF}"/>
                </a:ext>
              </a:extLst>
            </p:cNvPr>
            <p:cNvSpPr>
              <a:spLocks noChangeAspect="1"/>
            </p:cNvSpPr>
            <p:nvPr/>
          </p:nvSpPr>
          <p:spPr>
            <a:xfrm>
              <a:off x="1739591" y="4051354"/>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楕円 19">
              <a:extLst>
                <a:ext uri="{FF2B5EF4-FFF2-40B4-BE49-F238E27FC236}">
                  <a16:creationId xmlns:a16="http://schemas.microsoft.com/office/drawing/2014/main" id="{C1B36736-A943-2E9E-92B2-0CA92912E6B8}"/>
                </a:ext>
              </a:extLst>
            </p:cNvPr>
            <p:cNvSpPr>
              <a:spLocks noChangeAspect="1"/>
            </p:cNvSpPr>
            <p:nvPr/>
          </p:nvSpPr>
          <p:spPr>
            <a:xfrm>
              <a:off x="4898838" y="4393800"/>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楕円 20">
              <a:extLst>
                <a:ext uri="{FF2B5EF4-FFF2-40B4-BE49-F238E27FC236}">
                  <a16:creationId xmlns:a16="http://schemas.microsoft.com/office/drawing/2014/main" id="{593B815E-C768-1F50-EDCB-71BF73A591A2}"/>
                </a:ext>
              </a:extLst>
            </p:cNvPr>
            <p:cNvSpPr>
              <a:spLocks noChangeAspect="1"/>
            </p:cNvSpPr>
            <p:nvPr/>
          </p:nvSpPr>
          <p:spPr>
            <a:xfrm>
              <a:off x="4540836" y="4020549"/>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楕円 21">
              <a:extLst>
                <a:ext uri="{FF2B5EF4-FFF2-40B4-BE49-F238E27FC236}">
                  <a16:creationId xmlns:a16="http://schemas.microsoft.com/office/drawing/2014/main" id="{003F367A-1DA8-4FCA-9005-96A3A12981F1}"/>
                </a:ext>
              </a:extLst>
            </p:cNvPr>
            <p:cNvSpPr>
              <a:spLocks noChangeAspect="1"/>
            </p:cNvSpPr>
            <p:nvPr/>
          </p:nvSpPr>
          <p:spPr>
            <a:xfrm>
              <a:off x="2210463" y="3185782"/>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吹き出し: 線 22">
              <a:extLst>
                <a:ext uri="{FF2B5EF4-FFF2-40B4-BE49-F238E27FC236}">
                  <a16:creationId xmlns:a16="http://schemas.microsoft.com/office/drawing/2014/main" id="{38C52011-1BD9-ACA5-293A-BF0E5B4A65C4}"/>
                </a:ext>
              </a:extLst>
            </p:cNvPr>
            <p:cNvSpPr/>
            <p:nvPr/>
          </p:nvSpPr>
          <p:spPr>
            <a:xfrm>
              <a:off x="950477" y="3815797"/>
              <a:ext cx="730277"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zh-TW" altLang="en-US" sz="1100" i="0" u="none" strike="noStrike" dirty="0">
                  <a:solidFill>
                    <a:srgbClr val="000000"/>
                  </a:solidFill>
                  <a:effectLst/>
                  <a:latin typeface="メイリオ" panose="020B0604030504040204" pitchFamily="50" charset="-128"/>
                  <a:ea typeface="メイリオ" panose="020B0604030504040204" pitchFamily="50" charset="-128"/>
                </a:rPr>
                <a:t>海遊館</a:t>
              </a:r>
            </a:p>
          </p:txBody>
        </p:sp>
        <p:sp>
          <p:nvSpPr>
            <p:cNvPr id="24" name="正方形/長方形 23">
              <a:extLst>
                <a:ext uri="{FF2B5EF4-FFF2-40B4-BE49-F238E27FC236}">
                  <a16:creationId xmlns:a16="http://schemas.microsoft.com/office/drawing/2014/main" id="{56B91EB6-F072-1201-E9F7-6C9830E80E25}"/>
                </a:ext>
              </a:extLst>
            </p:cNvPr>
            <p:cNvSpPr/>
            <p:nvPr/>
          </p:nvSpPr>
          <p:spPr>
            <a:xfrm>
              <a:off x="2202927" y="2912679"/>
              <a:ext cx="340680" cy="194777"/>
            </a:xfrm>
            <a:prstGeom prst="rect">
              <a:avLst/>
            </a:prstGeom>
            <a:solidFill>
              <a:schemeClr val="accent2">
                <a:lumMod val="20000"/>
                <a:lumOff val="8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en-US" altLang="ja-JP" sz="1100" b="1" dirty="0">
                  <a:solidFill>
                    <a:schemeClr val="accent2"/>
                  </a:solidFill>
                  <a:latin typeface="メイリオ" panose="020B0604030504040204" pitchFamily="50" charset="-128"/>
                  <a:ea typeface="メイリオ" panose="020B0604030504040204" pitchFamily="50" charset="-128"/>
                </a:rPr>
                <a:t>USJ</a:t>
              </a:r>
              <a:endParaRPr lang="ja-JP" altLang="en-US" sz="1100" b="1" dirty="0">
                <a:solidFill>
                  <a:schemeClr val="accent2"/>
                </a:solidFill>
                <a:latin typeface="メイリオ" panose="020B0604030504040204" pitchFamily="50" charset="-128"/>
                <a:ea typeface="メイリオ" panose="020B0604030504040204" pitchFamily="50" charset="-128"/>
              </a:endParaRPr>
            </a:p>
          </p:txBody>
        </p:sp>
        <p:sp>
          <p:nvSpPr>
            <p:cNvPr id="25" name="吹き出し: 線 24">
              <a:extLst>
                <a:ext uri="{FF2B5EF4-FFF2-40B4-BE49-F238E27FC236}">
                  <a16:creationId xmlns:a16="http://schemas.microsoft.com/office/drawing/2014/main" id="{0B4F9C76-58E1-259F-C7CC-16C94D3B6A3E}"/>
                </a:ext>
              </a:extLst>
            </p:cNvPr>
            <p:cNvSpPr/>
            <p:nvPr/>
          </p:nvSpPr>
          <p:spPr>
            <a:xfrm>
              <a:off x="3653973" y="3951936"/>
              <a:ext cx="498789"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通天閣</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5B813E32-72E9-0178-A027-6707D52A806C}"/>
                </a:ext>
              </a:extLst>
            </p:cNvPr>
            <p:cNvSpPr/>
            <p:nvPr/>
          </p:nvSpPr>
          <p:spPr>
            <a:xfrm>
              <a:off x="4310933" y="4647059"/>
              <a:ext cx="1053827" cy="194777"/>
            </a:xfrm>
            <a:prstGeom prst="rect">
              <a:avLst/>
            </a:prstGeom>
            <a:solidFill>
              <a:schemeClr val="accent2">
                <a:lumMod val="20000"/>
                <a:lumOff val="8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100" b="1" i="0" u="none" strike="noStrike" dirty="0">
                  <a:solidFill>
                    <a:schemeClr val="accent2"/>
                  </a:solidFill>
                  <a:effectLst/>
                  <a:latin typeface="メイリオ" panose="020B0604030504040204" pitchFamily="50" charset="-128"/>
                  <a:ea typeface="メイリオ" panose="020B0604030504040204" pitchFamily="50" charset="-128"/>
                </a:rPr>
                <a:t>あべのハルカス</a:t>
              </a:r>
            </a:p>
          </p:txBody>
        </p:sp>
        <p:sp>
          <p:nvSpPr>
            <p:cNvPr id="27" name="吹き出し: 線 26">
              <a:extLst>
                <a:ext uri="{FF2B5EF4-FFF2-40B4-BE49-F238E27FC236}">
                  <a16:creationId xmlns:a16="http://schemas.microsoft.com/office/drawing/2014/main" id="{1D09AD04-DC4B-1AC4-A38C-365D516A1FE4}"/>
                </a:ext>
              </a:extLst>
            </p:cNvPr>
            <p:cNvSpPr/>
            <p:nvPr/>
          </p:nvSpPr>
          <p:spPr>
            <a:xfrm>
              <a:off x="4895192" y="2395961"/>
              <a:ext cx="498789"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大阪城</a:t>
              </a:r>
            </a:p>
          </p:txBody>
        </p:sp>
        <p:pic>
          <p:nvPicPr>
            <p:cNvPr id="40" name="図 39">
              <a:extLst>
                <a:ext uri="{FF2B5EF4-FFF2-40B4-BE49-F238E27FC236}">
                  <a16:creationId xmlns:a16="http://schemas.microsoft.com/office/drawing/2014/main" id="{2F3AF7C2-B43E-DA9D-8320-E26FD7D7A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582" y="4329937"/>
              <a:ext cx="1204620" cy="990600"/>
            </a:xfrm>
            <a:prstGeom prst="rect">
              <a:avLst/>
            </a:prstGeom>
            <a:ln w="38100">
              <a:solidFill>
                <a:schemeClr val="bg1"/>
              </a:solidFill>
            </a:ln>
          </p:spPr>
        </p:pic>
        <p:sp>
          <p:nvSpPr>
            <p:cNvPr id="47" name="楕円 46">
              <a:extLst>
                <a:ext uri="{FF2B5EF4-FFF2-40B4-BE49-F238E27FC236}">
                  <a16:creationId xmlns:a16="http://schemas.microsoft.com/office/drawing/2014/main" id="{637E762A-5970-F0EF-4EE4-C07A4F787E94}"/>
                </a:ext>
              </a:extLst>
            </p:cNvPr>
            <p:cNvSpPr>
              <a:spLocks noChangeAspect="1"/>
            </p:cNvSpPr>
            <p:nvPr/>
          </p:nvSpPr>
          <p:spPr>
            <a:xfrm>
              <a:off x="1385246" y="5081313"/>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a:extLst>
                <a:ext uri="{FF2B5EF4-FFF2-40B4-BE49-F238E27FC236}">
                  <a16:creationId xmlns:a16="http://schemas.microsoft.com/office/drawing/2014/main" id="{123D1E96-E572-36DF-8F9A-7161A004688A}"/>
                </a:ext>
              </a:extLst>
            </p:cNvPr>
            <p:cNvSpPr/>
            <p:nvPr/>
          </p:nvSpPr>
          <p:spPr>
            <a:xfrm>
              <a:off x="594736" y="5301474"/>
              <a:ext cx="2141731" cy="194777"/>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100" dirty="0">
                  <a:solidFill>
                    <a:srgbClr val="000000"/>
                  </a:solidFill>
                  <a:latin typeface="メイリオ" panose="020B0604030504040204" pitchFamily="50" charset="-128"/>
                  <a:ea typeface="メイリオ" panose="020B0604030504040204" pitchFamily="50" charset="-128"/>
                </a:rPr>
                <a:t>りんくうプレミアムアウトレット</a:t>
              </a:r>
              <a:endParaRPr lang="ja-JP" altLang="en-US" sz="1100" i="0" u="none" strike="noStrike" dirty="0">
                <a:solidFill>
                  <a:srgbClr val="000000"/>
                </a:solidFill>
                <a:effectLst/>
                <a:latin typeface="メイリオ" panose="020B0604030504040204" pitchFamily="50" charset="-128"/>
                <a:ea typeface="メイリオ" panose="020B0604030504040204" pitchFamily="50" charset="-128"/>
              </a:endParaRPr>
            </a:p>
          </p:txBody>
        </p:sp>
        <p:sp>
          <p:nvSpPr>
            <p:cNvPr id="49" name="楕円 48">
              <a:extLst>
                <a:ext uri="{FF2B5EF4-FFF2-40B4-BE49-F238E27FC236}">
                  <a16:creationId xmlns:a16="http://schemas.microsoft.com/office/drawing/2014/main" id="{ED82C4C0-3242-D251-60B3-B972DE037307}"/>
                </a:ext>
              </a:extLst>
            </p:cNvPr>
            <p:cNvSpPr>
              <a:spLocks noChangeAspect="1"/>
            </p:cNvSpPr>
            <p:nvPr/>
          </p:nvSpPr>
          <p:spPr>
            <a:xfrm>
              <a:off x="3531996" y="3293782"/>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0" name="吹き出し: 線 49">
              <a:extLst>
                <a:ext uri="{FF2B5EF4-FFF2-40B4-BE49-F238E27FC236}">
                  <a16:creationId xmlns:a16="http://schemas.microsoft.com/office/drawing/2014/main" id="{3A49B8F3-DC10-9ABB-D44B-B1ACD646D9A7}"/>
                </a:ext>
              </a:extLst>
            </p:cNvPr>
            <p:cNvSpPr/>
            <p:nvPr/>
          </p:nvSpPr>
          <p:spPr>
            <a:xfrm>
              <a:off x="3280985" y="2980179"/>
              <a:ext cx="883637"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京セラドーム</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1" name="楕円 50">
              <a:extLst>
                <a:ext uri="{FF2B5EF4-FFF2-40B4-BE49-F238E27FC236}">
                  <a16:creationId xmlns:a16="http://schemas.microsoft.com/office/drawing/2014/main" id="{CCE6F536-0CD6-C35C-FCCF-E8B16F567CAE}"/>
                </a:ext>
              </a:extLst>
            </p:cNvPr>
            <p:cNvSpPr>
              <a:spLocks noChangeAspect="1"/>
            </p:cNvSpPr>
            <p:nvPr/>
          </p:nvSpPr>
          <p:spPr>
            <a:xfrm>
              <a:off x="3890978" y="2089292"/>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吹き出し: 線 51">
              <a:extLst>
                <a:ext uri="{FF2B5EF4-FFF2-40B4-BE49-F238E27FC236}">
                  <a16:creationId xmlns:a16="http://schemas.microsoft.com/office/drawing/2014/main" id="{093DEBB9-D18E-E9A0-AF04-530E42A23595}"/>
                </a:ext>
              </a:extLst>
            </p:cNvPr>
            <p:cNvSpPr/>
            <p:nvPr/>
          </p:nvSpPr>
          <p:spPr>
            <a:xfrm>
              <a:off x="2772483" y="2337215"/>
              <a:ext cx="1069201"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梅田スカイビル</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3" name="楕円 52">
              <a:extLst>
                <a:ext uri="{FF2B5EF4-FFF2-40B4-BE49-F238E27FC236}">
                  <a16:creationId xmlns:a16="http://schemas.microsoft.com/office/drawing/2014/main" id="{73B9938E-430E-D4B6-1DB1-713D6CF305A8}"/>
                </a:ext>
              </a:extLst>
            </p:cNvPr>
            <p:cNvSpPr>
              <a:spLocks noChangeAspect="1"/>
            </p:cNvSpPr>
            <p:nvPr/>
          </p:nvSpPr>
          <p:spPr>
            <a:xfrm>
              <a:off x="4844838" y="4252189"/>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4" name="吹き出し: 線 53">
              <a:extLst>
                <a:ext uri="{FF2B5EF4-FFF2-40B4-BE49-F238E27FC236}">
                  <a16:creationId xmlns:a16="http://schemas.microsoft.com/office/drawing/2014/main" id="{BDB3B64A-5349-102D-C5A0-FC1B72FC9517}"/>
                </a:ext>
              </a:extLst>
            </p:cNvPr>
            <p:cNvSpPr/>
            <p:nvPr/>
          </p:nvSpPr>
          <p:spPr>
            <a:xfrm>
              <a:off x="3650022" y="4261163"/>
              <a:ext cx="972001"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天王寺動物園</a:t>
              </a:r>
            </a:p>
          </p:txBody>
        </p:sp>
        <p:sp>
          <p:nvSpPr>
            <p:cNvPr id="55" name="楕円 54">
              <a:extLst>
                <a:ext uri="{FF2B5EF4-FFF2-40B4-BE49-F238E27FC236}">
                  <a16:creationId xmlns:a16="http://schemas.microsoft.com/office/drawing/2014/main" id="{6159C31A-AAFF-9A0A-0203-5B6DF34E1BBF}"/>
                </a:ext>
              </a:extLst>
            </p:cNvPr>
            <p:cNvSpPr>
              <a:spLocks noChangeAspect="1"/>
            </p:cNvSpPr>
            <p:nvPr/>
          </p:nvSpPr>
          <p:spPr>
            <a:xfrm>
              <a:off x="4432836" y="3647328"/>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吹き出し: 線 55">
              <a:extLst>
                <a:ext uri="{FF2B5EF4-FFF2-40B4-BE49-F238E27FC236}">
                  <a16:creationId xmlns:a16="http://schemas.microsoft.com/office/drawing/2014/main" id="{F3797F09-DB50-5470-13E5-47816F2FE4FD}"/>
                </a:ext>
              </a:extLst>
            </p:cNvPr>
            <p:cNvSpPr/>
            <p:nvPr/>
          </p:nvSpPr>
          <p:spPr>
            <a:xfrm>
              <a:off x="2994152" y="3603939"/>
              <a:ext cx="1321918" cy="194777"/>
            </a:xfrm>
            <a:prstGeom prst="borderCallout1">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なんばグランド花月</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B664D843-C5D0-773C-84E9-394F76D3313E}"/>
                </a:ext>
              </a:extLst>
            </p:cNvPr>
            <p:cNvSpPr/>
            <p:nvPr/>
          </p:nvSpPr>
          <p:spPr>
            <a:xfrm>
              <a:off x="4084927" y="4647059"/>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1</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A050F17F-C301-B601-A294-E6AC39371B63}"/>
                </a:ext>
              </a:extLst>
            </p:cNvPr>
            <p:cNvSpPr/>
            <p:nvPr/>
          </p:nvSpPr>
          <p:spPr>
            <a:xfrm>
              <a:off x="1980154" y="2912679"/>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2</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73465D45-F48D-B7BF-B0DD-7A96BAF8D282}"/>
                </a:ext>
              </a:extLst>
            </p:cNvPr>
            <p:cNvSpPr/>
            <p:nvPr/>
          </p:nvSpPr>
          <p:spPr>
            <a:xfrm>
              <a:off x="375836" y="5301474"/>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3</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671CBCB7-31CD-6856-3573-986D903656A5}"/>
                </a:ext>
              </a:extLst>
            </p:cNvPr>
            <p:cNvSpPr/>
            <p:nvPr/>
          </p:nvSpPr>
          <p:spPr>
            <a:xfrm>
              <a:off x="731577" y="3815797"/>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4</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469E5A96-2766-F810-DE10-094AF4F9AE05}"/>
                </a:ext>
              </a:extLst>
            </p:cNvPr>
            <p:cNvSpPr/>
            <p:nvPr/>
          </p:nvSpPr>
          <p:spPr>
            <a:xfrm>
              <a:off x="4676292" y="2395961"/>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5</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01028CBA-68CE-2B49-4A6C-3157899AAA3B}"/>
                </a:ext>
              </a:extLst>
            </p:cNvPr>
            <p:cNvSpPr/>
            <p:nvPr/>
          </p:nvSpPr>
          <p:spPr>
            <a:xfrm>
              <a:off x="3065626" y="2980179"/>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6</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D1834384-6B2C-0136-E3AE-B903F2658F68}"/>
                </a:ext>
              </a:extLst>
            </p:cNvPr>
            <p:cNvSpPr/>
            <p:nvPr/>
          </p:nvSpPr>
          <p:spPr>
            <a:xfrm>
              <a:off x="2553583" y="2337215"/>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7</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5" name="正方形/長方形 44">
              <a:extLst>
                <a:ext uri="{FF2B5EF4-FFF2-40B4-BE49-F238E27FC236}">
                  <a16:creationId xmlns:a16="http://schemas.microsoft.com/office/drawing/2014/main" id="{2CA73A8B-01B5-61D5-1781-BD22F4C5B841}"/>
                </a:ext>
              </a:extLst>
            </p:cNvPr>
            <p:cNvSpPr/>
            <p:nvPr/>
          </p:nvSpPr>
          <p:spPr>
            <a:xfrm>
              <a:off x="3443086" y="4261163"/>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8</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09404AD9-AB71-6B85-A669-26C851F43BAF}"/>
                </a:ext>
              </a:extLst>
            </p:cNvPr>
            <p:cNvSpPr/>
            <p:nvPr/>
          </p:nvSpPr>
          <p:spPr>
            <a:xfrm>
              <a:off x="3441229" y="3951936"/>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9</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58" name="正方形/長方形 57">
              <a:extLst>
                <a:ext uri="{FF2B5EF4-FFF2-40B4-BE49-F238E27FC236}">
                  <a16:creationId xmlns:a16="http://schemas.microsoft.com/office/drawing/2014/main" id="{093A2E12-A23E-B0B5-8892-71C2555B30C5}"/>
                </a:ext>
              </a:extLst>
            </p:cNvPr>
            <p:cNvSpPr/>
            <p:nvPr/>
          </p:nvSpPr>
          <p:spPr>
            <a:xfrm>
              <a:off x="2775252" y="3603939"/>
              <a:ext cx="218900" cy="194777"/>
            </a:xfrm>
            <a:prstGeom prst="rect">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10</a:t>
              </a:r>
              <a:endParaRPr lang="ja-JP" altLang="en-US" sz="1100" dirty="0">
                <a:solidFill>
                  <a:schemeClr val="bg1"/>
                </a:solidFill>
                <a:latin typeface="メイリオ" panose="020B0604030504040204" pitchFamily="50" charset="-128"/>
                <a:ea typeface="メイリオ" panose="020B0604030504040204" pitchFamily="50" charset="-128"/>
              </a:endParaRPr>
            </a:p>
          </p:txBody>
        </p:sp>
        <p:cxnSp>
          <p:nvCxnSpPr>
            <p:cNvPr id="59" name="直線矢印コネクタ 58">
              <a:extLst>
                <a:ext uri="{FF2B5EF4-FFF2-40B4-BE49-F238E27FC236}">
                  <a16:creationId xmlns:a16="http://schemas.microsoft.com/office/drawing/2014/main" id="{684A4F9A-0637-784C-9DBD-540F9BCDECBB}"/>
                </a:ext>
              </a:extLst>
            </p:cNvPr>
            <p:cNvCxnSpPr>
              <a:cxnSpLocks/>
              <a:stCxn id="23" idx="0"/>
              <a:endCxn id="19" idx="1"/>
            </p:cNvCxnSpPr>
            <p:nvPr/>
          </p:nvCxnSpPr>
          <p:spPr>
            <a:xfrm>
              <a:off x="1680754" y="3913186"/>
              <a:ext cx="74653" cy="153984"/>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62" name="直線矢印コネクタ 61">
              <a:extLst>
                <a:ext uri="{FF2B5EF4-FFF2-40B4-BE49-F238E27FC236}">
                  <a16:creationId xmlns:a16="http://schemas.microsoft.com/office/drawing/2014/main" id="{4814EE3F-D775-C4CE-C392-CCF832FA0B1A}"/>
                </a:ext>
              </a:extLst>
            </p:cNvPr>
            <p:cNvCxnSpPr>
              <a:cxnSpLocks/>
              <a:stCxn id="56" idx="0"/>
              <a:endCxn id="55" idx="2"/>
            </p:cNvCxnSpPr>
            <p:nvPr/>
          </p:nvCxnSpPr>
          <p:spPr>
            <a:xfrm>
              <a:off x="4316070" y="3701328"/>
              <a:ext cx="116766" cy="0"/>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65" name="直線矢印コネクタ 64">
              <a:extLst>
                <a:ext uri="{FF2B5EF4-FFF2-40B4-BE49-F238E27FC236}">
                  <a16:creationId xmlns:a16="http://schemas.microsoft.com/office/drawing/2014/main" id="{F0426844-8E6D-A808-4A99-012A58EE34FA}"/>
                </a:ext>
              </a:extLst>
            </p:cNvPr>
            <p:cNvCxnSpPr>
              <a:cxnSpLocks/>
              <a:stCxn id="47" idx="5"/>
              <a:endCxn id="48" idx="0"/>
            </p:cNvCxnSpPr>
            <p:nvPr/>
          </p:nvCxnSpPr>
          <p:spPr>
            <a:xfrm>
              <a:off x="1477430" y="5173497"/>
              <a:ext cx="188172" cy="127977"/>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68" name="直線矢印コネクタ 67">
              <a:extLst>
                <a:ext uri="{FF2B5EF4-FFF2-40B4-BE49-F238E27FC236}">
                  <a16:creationId xmlns:a16="http://schemas.microsoft.com/office/drawing/2014/main" id="{C709ECF1-A96F-3651-CBEF-9ED26A77922A}"/>
                </a:ext>
              </a:extLst>
            </p:cNvPr>
            <p:cNvCxnSpPr>
              <a:cxnSpLocks/>
              <a:stCxn id="25" idx="0"/>
              <a:endCxn id="21" idx="2"/>
            </p:cNvCxnSpPr>
            <p:nvPr/>
          </p:nvCxnSpPr>
          <p:spPr>
            <a:xfrm>
              <a:off x="4152762" y="4049325"/>
              <a:ext cx="388074" cy="25224"/>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1" name="直線矢印コネクタ 70">
              <a:extLst>
                <a:ext uri="{FF2B5EF4-FFF2-40B4-BE49-F238E27FC236}">
                  <a16:creationId xmlns:a16="http://schemas.microsoft.com/office/drawing/2014/main" id="{E66735BF-536F-481B-2CFC-E7B0FF47A222}"/>
                </a:ext>
              </a:extLst>
            </p:cNvPr>
            <p:cNvCxnSpPr>
              <a:cxnSpLocks/>
              <a:stCxn id="54" idx="0"/>
              <a:endCxn id="53" idx="3"/>
            </p:cNvCxnSpPr>
            <p:nvPr/>
          </p:nvCxnSpPr>
          <p:spPr>
            <a:xfrm flipV="1">
              <a:off x="4622023" y="4344373"/>
              <a:ext cx="238631" cy="14179"/>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4" name="直線矢印コネクタ 73">
              <a:extLst>
                <a:ext uri="{FF2B5EF4-FFF2-40B4-BE49-F238E27FC236}">
                  <a16:creationId xmlns:a16="http://schemas.microsoft.com/office/drawing/2014/main" id="{86595E58-BBAB-D1AE-4C2C-A5D3604727D6}"/>
                </a:ext>
              </a:extLst>
            </p:cNvPr>
            <p:cNvCxnSpPr>
              <a:cxnSpLocks/>
              <a:stCxn id="50" idx="1"/>
              <a:endCxn id="49" idx="0"/>
            </p:cNvCxnSpPr>
            <p:nvPr/>
          </p:nvCxnSpPr>
          <p:spPr>
            <a:xfrm flipH="1">
              <a:off x="3585996" y="3174956"/>
              <a:ext cx="136808" cy="118826"/>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直線矢印コネクタ 76">
              <a:extLst>
                <a:ext uri="{FF2B5EF4-FFF2-40B4-BE49-F238E27FC236}">
                  <a16:creationId xmlns:a16="http://schemas.microsoft.com/office/drawing/2014/main" id="{76A8A020-2EEB-3F32-23C5-8D180DA3385C}"/>
                </a:ext>
              </a:extLst>
            </p:cNvPr>
            <p:cNvCxnSpPr>
              <a:cxnSpLocks/>
              <a:stCxn id="18" idx="2"/>
              <a:endCxn id="27" idx="1"/>
            </p:cNvCxnSpPr>
            <p:nvPr/>
          </p:nvCxnSpPr>
          <p:spPr>
            <a:xfrm flipH="1" flipV="1">
              <a:off x="5144587" y="2590738"/>
              <a:ext cx="273233" cy="119354"/>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80" name="直線矢印コネクタ 79">
              <a:extLst>
                <a:ext uri="{FF2B5EF4-FFF2-40B4-BE49-F238E27FC236}">
                  <a16:creationId xmlns:a16="http://schemas.microsoft.com/office/drawing/2014/main" id="{ED3CEB2C-DCDC-C614-F9C9-0695BF932140}"/>
                </a:ext>
              </a:extLst>
            </p:cNvPr>
            <p:cNvCxnSpPr>
              <a:cxnSpLocks/>
              <a:stCxn id="51" idx="3"/>
              <a:endCxn id="52" idx="3"/>
            </p:cNvCxnSpPr>
            <p:nvPr/>
          </p:nvCxnSpPr>
          <p:spPr>
            <a:xfrm flipH="1">
              <a:off x="3307084" y="2181476"/>
              <a:ext cx="599710" cy="155739"/>
            </a:xfrm>
            <a:prstGeom prst="straightConnector1">
              <a:avLst/>
            </a:prstGeom>
            <a:solidFill>
              <a:schemeClr val="bg1"/>
            </a:solidFill>
            <a:ln w="15875">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84" name="直線矢印コネクタ 83">
              <a:extLst>
                <a:ext uri="{FF2B5EF4-FFF2-40B4-BE49-F238E27FC236}">
                  <a16:creationId xmlns:a16="http://schemas.microsoft.com/office/drawing/2014/main" id="{4C4F11DC-3512-D421-5E9B-6D98A471E3E0}"/>
                </a:ext>
              </a:extLst>
            </p:cNvPr>
            <p:cNvCxnSpPr>
              <a:cxnSpLocks/>
              <a:stCxn id="24" idx="2"/>
              <a:endCxn id="22" idx="7"/>
            </p:cNvCxnSpPr>
            <p:nvPr/>
          </p:nvCxnSpPr>
          <p:spPr>
            <a:xfrm flipH="1">
              <a:off x="2302647" y="3107456"/>
              <a:ext cx="70620" cy="94142"/>
            </a:xfrm>
            <a:prstGeom prst="straightConnector1">
              <a:avLst/>
            </a:prstGeom>
            <a:solidFill>
              <a:schemeClr val="bg1"/>
            </a:solidFill>
            <a:ln w="15875">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88" name="直線矢印コネクタ 87">
              <a:extLst>
                <a:ext uri="{FF2B5EF4-FFF2-40B4-BE49-F238E27FC236}">
                  <a16:creationId xmlns:a16="http://schemas.microsoft.com/office/drawing/2014/main" id="{5CBB3B2D-B24C-665E-B677-ABB26F1E986B}"/>
                </a:ext>
              </a:extLst>
            </p:cNvPr>
            <p:cNvCxnSpPr>
              <a:cxnSpLocks/>
              <a:stCxn id="20" idx="3"/>
              <a:endCxn id="26" idx="0"/>
            </p:cNvCxnSpPr>
            <p:nvPr/>
          </p:nvCxnSpPr>
          <p:spPr>
            <a:xfrm flipH="1">
              <a:off x="4837847" y="4485984"/>
              <a:ext cx="76807" cy="161075"/>
            </a:xfrm>
            <a:prstGeom prst="straightConnector1">
              <a:avLst/>
            </a:prstGeom>
            <a:solidFill>
              <a:schemeClr val="bg1"/>
            </a:solidFill>
            <a:ln w="15875">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a:xfrm>
            <a:off x="308890" y="463334"/>
            <a:ext cx="10671594" cy="633412"/>
          </a:xfrm>
        </p:spPr>
        <p:txBody>
          <a:bodyPr vert="horz">
            <a:normAutofit/>
          </a:bodyPr>
          <a:lstStyle/>
          <a:p>
            <a:r>
              <a:rPr lang="en-US" altLang="ja-JP" dirty="0"/>
              <a:t>【</a:t>
            </a:r>
            <a:r>
              <a:rPr lang="ja-JP" altLang="en-US" dirty="0"/>
              <a:t>参考</a:t>
            </a:r>
            <a:r>
              <a:rPr lang="en-US" altLang="ja-JP" dirty="0"/>
              <a:t>】</a:t>
            </a:r>
            <a:r>
              <a:rPr lang="ja-JP" altLang="en-US" dirty="0"/>
              <a:t>ルート評価の結果</a:t>
            </a:r>
            <a:r>
              <a:rPr kumimoji="1" lang="ja-JP" altLang="en-US" dirty="0"/>
              <a:t>（</a:t>
            </a:r>
            <a:r>
              <a:rPr kumimoji="1" lang="en-US" altLang="ja-JP" dirty="0"/>
              <a:t>A.</a:t>
            </a:r>
            <a:r>
              <a:rPr kumimoji="1" lang="ja-JP" altLang="en-US" sz="2400" dirty="0">
                <a:solidFill>
                  <a:schemeClr val="tx1"/>
                </a:solidFill>
                <a:latin typeface="メイリオ" panose="020B0604030504040204" pitchFamily="50" charset="-128"/>
                <a:ea typeface="メイリオ" panose="020B0604030504040204" pitchFamily="50" charset="-128"/>
              </a:rPr>
              <a:t>観光地・</a:t>
            </a:r>
            <a:r>
              <a:rPr lang="ja-JP" altLang="en-US" sz="2400" dirty="0">
                <a:solidFill>
                  <a:schemeClr val="tx1"/>
                </a:solidFill>
                <a:latin typeface="メイリオ" panose="020B0604030504040204" pitchFamily="50" charset="-128"/>
                <a:ea typeface="メイリオ" panose="020B0604030504040204" pitchFamily="50" charset="-128"/>
              </a:rPr>
              <a:t>観光</a:t>
            </a:r>
            <a:r>
              <a:rPr kumimoji="1" lang="ja-JP" altLang="en-US" sz="2400" dirty="0">
                <a:solidFill>
                  <a:schemeClr val="tx1"/>
                </a:solidFill>
                <a:latin typeface="メイリオ" panose="020B0604030504040204" pitchFamily="50" charset="-128"/>
                <a:ea typeface="メイリオ" panose="020B0604030504040204" pitchFamily="50" charset="-128"/>
              </a:rPr>
              <a:t>施設での遊覧サービス</a:t>
            </a:r>
            <a:r>
              <a:rPr kumimoji="1" lang="ja-JP" altLang="en-US" dirty="0"/>
              <a:t>）</a:t>
            </a:r>
          </a:p>
        </p:txBody>
      </p:sp>
      <p:sp>
        <p:nvSpPr>
          <p:cNvPr id="4" name="テキスト プレースホルダー 3">
            <a:extLst>
              <a:ext uri="{FF2B5EF4-FFF2-40B4-BE49-F238E27FC236}">
                <a16:creationId xmlns:a16="http://schemas.microsoft.com/office/drawing/2014/main" id="{B9502845-1A1D-B044-07A6-282F179D400A}"/>
              </a:ext>
            </a:extLst>
          </p:cNvPr>
          <p:cNvSpPr>
            <a:spLocks noGrp="1"/>
          </p:cNvSpPr>
          <p:nvPr>
            <p:ph type="body" sz="quarter" idx="13"/>
          </p:nvPr>
        </p:nvSpPr>
        <p:spPr>
          <a:xfrm>
            <a:off x="334962" y="1061947"/>
            <a:ext cx="11522074" cy="646331"/>
          </a:xfrm>
        </p:spPr>
        <p:txBody>
          <a:bodyPr/>
          <a:lstStyle/>
          <a:p>
            <a:r>
              <a:rPr kumimoji="1" lang="ja-JP" altLang="en-US" sz="1600" dirty="0"/>
              <a:t>大阪府内においては、突出した入込客数を有する「あべのハルカス」「</a:t>
            </a:r>
            <a:r>
              <a:rPr kumimoji="1" lang="en-US" altLang="ja-JP" sz="1600" dirty="0"/>
              <a:t>USJ</a:t>
            </a:r>
            <a:r>
              <a:rPr kumimoji="1" lang="ja-JP" altLang="en-US" sz="1600" dirty="0"/>
              <a:t>」が</a:t>
            </a:r>
            <a:endParaRPr kumimoji="1" lang="en-US" altLang="ja-JP" sz="1600" dirty="0"/>
          </a:p>
          <a:p>
            <a:r>
              <a:rPr kumimoji="1" lang="ja-JP" altLang="en-US" sz="1600" dirty="0"/>
              <a:t>特に有望なルートになり得る結果となりました。</a:t>
            </a:r>
            <a:endParaRPr kumimoji="1" lang="en-US" altLang="ja-JP" sz="1600" dirty="0"/>
          </a:p>
          <a:p>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移動を伴わないため、</a:t>
            </a:r>
            <a:r>
              <a:rPr kumimoji="1" lang="ja-JP" altLang="en-US" sz="1200" dirty="0"/>
              <a:t>有望ルートの要件に基づく評価は未実施</a:t>
            </a:r>
            <a:endParaRPr lang="en-US" altLang="ja-JP" sz="1200" dirty="0">
              <a:solidFill>
                <a:schemeClr val="tx1"/>
              </a:solidFill>
              <a:latin typeface="メイリオ" panose="020B0604030504040204" pitchFamily="50" charset="-128"/>
              <a:ea typeface="メイリオ" panose="020B0604030504040204" pitchFamily="50" charset="-128"/>
            </a:endParaRPr>
          </a:p>
        </p:txBody>
      </p:sp>
      <p:grpSp>
        <p:nvGrpSpPr>
          <p:cNvPr id="10" name="グループ化 9">
            <a:extLst>
              <a:ext uri="{FF2B5EF4-FFF2-40B4-BE49-F238E27FC236}">
                <a16:creationId xmlns:a16="http://schemas.microsoft.com/office/drawing/2014/main" id="{F886BCD8-A4BA-8D89-A7C5-00DBA167A7F4}"/>
              </a:ext>
            </a:extLst>
          </p:cNvPr>
          <p:cNvGrpSpPr/>
          <p:nvPr/>
        </p:nvGrpSpPr>
        <p:grpSpPr>
          <a:xfrm>
            <a:off x="6096000" y="1676699"/>
            <a:ext cx="5761036" cy="312415"/>
            <a:chOff x="334963" y="1757579"/>
            <a:chExt cx="11522073" cy="312415"/>
          </a:xfrm>
        </p:grpSpPr>
        <p:sp>
          <p:nvSpPr>
            <p:cNvPr id="11" name="正方形/長方形 10">
              <a:extLst>
                <a:ext uri="{FF2B5EF4-FFF2-40B4-BE49-F238E27FC236}">
                  <a16:creationId xmlns:a16="http://schemas.microsoft.com/office/drawing/2014/main" id="{8848B1E2-ACC8-3D55-9004-DE864C76D26E}"/>
                </a:ext>
              </a:extLst>
            </p:cNvPr>
            <p:cNvSpPr/>
            <p:nvPr/>
          </p:nvSpPr>
          <p:spPr bwMode="gray">
            <a:xfrm>
              <a:off x="334963" y="1757579"/>
              <a:ext cx="11522073" cy="312415"/>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lang="ja-JP" altLang="en-US" sz="1400" dirty="0">
                  <a:solidFill>
                    <a:prstClr val="black"/>
                  </a:solidFill>
                  <a:latin typeface="メイリオ" panose="020B0604030504040204" pitchFamily="50" charset="-128"/>
                  <a:ea typeface="メイリオ" panose="020B0604030504040204" pitchFamily="50" charset="-128"/>
                </a:rPr>
                <a:t>大阪府内における</a:t>
              </a:r>
              <a:r>
                <a:rPr kumimoji="1" lang="ja-JP" altLang="en-US" sz="1400" dirty="0">
                  <a:solidFill>
                    <a:prstClr val="black"/>
                  </a:solidFill>
                  <a:latin typeface="メイリオ" panose="020B0604030504040204" pitchFamily="50" charset="-128"/>
                  <a:ea typeface="メイリオ" panose="020B0604030504040204" pitchFamily="50" charset="-128"/>
                </a:rPr>
                <a:t>観光地・観光施設の入場者数</a:t>
              </a:r>
            </a:p>
          </p:txBody>
        </p:sp>
        <p:cxnSp>
          <p:nvCxnSpPr>
            <p:cNvPr id="12" name="直線矢印コネクタ 11">
              <a:extLst>
                <a:ext uri="{FF2B5EF4-FFF2-40B4-BE49-F238E27FC236}">
                  <a16:creationId xmlns:a16="http://schemas.microsoft.com/office/drawing/2014/main" id="{3E0F02F2-8738-9AB6-C307-0BC9E6C775FC}"/>
                </a:ext>
              </a:extLst>
            </p:cNvPr>
            <p:cNvCxnSpPr>
              <a:cxnSpLocks/>
            </p:cNvCxnSpPr>
            <p:nvPr/>
          </p:nvCxnSpPr>
          <p:spPr bwMode="gray">
            <a:xfrm>
              <a:off x="334963" y="2018366"/>
              <a:ext cx="11522073"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1DC02D24-3BC6-592C-1AD3-B40ADB1ECBF3}"/>
              </a:ext>
            </a:extLst>
          </p:cNvPr>
          <p:cNvGrpSpPr/>
          <p:nvPr/>
        </p:nvGrpSpPr>
        <p:grpSpPr>
          <a:xfrm>
            <a:off x="334964" y="1676699"/>
            <a:ext cx="5432399" cy="312415"/>
            <a:chOff x="334963" y="1757579"/>
            <a:chExt cx="11522073" cy="312415"/>
          </a:xfrm>
        </p:grpSpPr>
        <p:sp>
          <p:nvSpPr>
            <p:cNvPr id="9" name="正方形/長方形 8">
              <a:extLst>
                <a:ext uri="{FF2B5EF4-FFF2-40B4-BE49-F238E27FC236}">
                  <a16:creationId xmlns:a16="http://schemas.microsoft.com/office/drawing/2014/main" id="{DE557937-1450-C074-678E-7F24C1E28608}"/>
                </a:ext>
              </a:extLst>
            </p:cNvPr>
            <p:cNvSpPr/>
            <p:nvPr/>
          </p:nvSpPr>
          <p:spPr bwMode="gray">
            <a:xfrm>
              <a:off x="334963" y="1757579"/>
              <a:ext cx="11522073" cy="312415"/>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lang="ja-JP" altLang="en-US" sz="1400" dirty="0">
                  <a:solidFill>
                    <a:prstClr val="black"/>
                  </a:solidFill>
                  <a:latin typeface="メイリオ" panose="020B0604030504040204" pitchFamily="50" charset="-128"/>
                  <a:ea typeface="メイリオ" panose="020B0604030504040204" pitchFamily="50" charset="-128"/>
                </a:rPr>
                <a:t>ルートイメージ</a:t>
              </a:r>
              <a:endParaRPr kumimoji="1" lang="ja-JP" altLang="en-US" sz="1400" dirty="0">
                <a:solidFill>
                  <a:prstClr val="black"/>
                </a:solidFill>
                <a:latin typeface="メイリオ" panose="020B0604030504040204" pitchFamily="50" charset="-128"/>
                <a:ea typeface="メイリオ" panose="020B0604030504040204" pitchFamily="50" charset="-128"/>
              </a:endParaRPr>
            </a:p>
          </p:txBody>
        </p:sp>
        <p:cxnSp>
          <p:nvCxnSpPr>
            <p:cNvPr id="13" name="直線矢印コネクタ 12">
              <a:extLst>
                <a:ext uri="{FF2B5EF4-FFF2-40B4-BE49-F238E27FC236}">
                  <a16:creationId xmlns:a16="http://schemas.microsoft.com/office/drawing/2014/main" id="{BCE6C207-FA68-425F-09A4-3FF1D0031B11}"/>
                </a:ext>
              </a:extLst>
            </p:cNvPr>
            <p:cNvCxnSpPr>
              <a:cxnSpLocks/>
            </p:cNvCxnSpPr>
            <p:nvPr/>
          </p:nvCxnSpPr>
          <p:spPr bwMode="gray">
            <a:xfrm>
              <a:off x="334963" y="2018366"/>
              <a:ext cx="11522073"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6" name="表 5">
            <a:extLst>
              <a:ext uri="{FF2B5EF4-FFF2-40B4-BE49-F238E27FC236}">
                <a16:creationId xmlns:a16="http://schemas.microsoft.com/office/drawing/2014/main" id="{C1A165DC-570D-BE8B-219F-6DD7A020B587}"/>
              </a:ext>
            </a:extLst>
          </p:cNvPr>
          <p:cNvGraphicFramePr>
            <a:graphicFrameLocks noGrp="1"/>
          </p:cNvGraphicFramePr>
          <p:nvPr/>
        </p:nvGraphicFramePr>
        <p:xfrm>
          <a:off x="6096000" y="2033504"/>
          <a:ext cx="5761036" cy="3874238"/>
        </p:xfrm>
        <a:graphic>
          <a:graphicData uri="http://schemas.openxmlformats.org/drawingml/2006/table">
            <a:tbl>
              <a:tblPr/>
              <a:tblGrid>
                <a:gridCol w="478055">
                  <a:extLst>
                    <a:ext uri="{9D8B030D-6E8A-4147-A177-3AD203B41FA5}">
                      <a16:colId xmlns:a16="http://schemas.microsoft.com/office/drawing/2014/main" val="3344774497"/>
                    </a:ext>
                  </a:extLst>
                </a:gridCol>
                <a:gridCol w="3484345">
                  <a:extLst>
                    <a:ext uri="{9D8B030D-6E8A-4147-A177-3AD203B41FA5}">
                      <a16:colId xmlns:a16="http://schemas.microsoft.com/office/drawing/2014/main" val="2759897151"/>
                    </a:ext>
                  </a:extLst>
                </a:gridCol>
                <a:gridCol w="1798636">
                  <a:extLst>
                    <a:ext uri="{9D8B030D-6E8A-4147-A177-3AD203B41FA5}">
                      <a16:colId xmlns:a16="http://schemas.microsoft.com/office/drawing/2014/main" val="2552285773"/>
                    </a:ext>
                  </a:extLst>
                </a:gridCol>
              </a:tblGrid>
              <a:tr h="395848">
                <a:tc>
                  <a:txBody>
                    <a:bodyPr/>
                    <a:lstStyle/>
                    <a:p>
                      <a:pPr algn="ctr" fontAlgn="ct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ysDash"/>
                      <a:round/>
                      <a:headEnd type="none" w="med" len="med"/>
                      <a:tailEnd type="none" w="med" len="med"/>
                    </a:lnB>
                    <a:solidFill>
                      <a:srgbClr val="404040"/>
                    </a:solidFill>
                  </a:tcPr>
                </a:tc>
                <a:tc>
                  <a:txBody>
                    <a:bodyPr/>
                    <a:lstStyle/>
                    <a:p>
                      <a:pPr algn="ctr"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観光施設</a:t>
                      </a:r>
                      <a:endParaRPr 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ysDash"/>
                      <a:round/>
                      <a:headEnd type="none" w="med" len="med"/>
                      <a:tailEnd type="none" w="med" len="med"/>
                    </a:lnB>
                    <a:solidFill>
                      <a:srgbClr val="404040"/>
                    </a:solidFill>
                  </a:tcPr>
                </a:tc>
                <a:tc>
                  <a:txBody>
                    <a:bodyPr/>
                    <a:lstStyle/>
                    <a:p>
                      <a:pPr algn="ctr"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入場者数（万人）</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ysDash"/>
                      <a:round/>
                      <a:headEnd type="none" w="med" len="med"/>
                      <a:tailEnd type="none" w="med" len="med"/>
                    </a:lnB>
                    <a:solidFill>
                      <a:srgbClr val="404040"/>
                    </a:solidFill>
                  </a:tcPr>
                </a:tc>
                <a:extLst>
                  <a:ext uri="{0D108BD9-81ED-4DB2-BD59-A6C34878D82A}">
                    <a16:rowId xmlns:a16="http://schemas.microsoft.com/office/drawing/2014/main" val="1742538097"/>
                  </a:ext>
                </a:extLst>
              </a:tr>
              <a:tr h="347839">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ja-JP" altLang="en-US" sz="800" b="1" i="0" u="none" strike="noStrike" dirty="0">
                          <a:solidFill>
                            <a:schemeClr val="accent2"/>
                          </a:solidFill>
                          <a:effectLst/>
                          <a:latin typeface="メイリオ" panose="020B0604030504040204" pitchFamily="50" charset="-128"/>
                          <a:ea typeface="メイリオ" panose="020B0604030504040204" pitchFamily="50" charset="-128"/>
                        </a:rPr>
                        <a:t>あべのハルカス</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3,745</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63336433"/>
                  </a:ext>
                </a:extLst>
              </a:tr>
              <a:tr h="347839">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en-US" sz="800" b="1" i="0" u="none" strike="noStrike" dirty="0">
                          <a:solidFill>
                            <a:schemeClr val="accent2"/>
                          </a:solidFill>
                          <a:effectLst/>
                          <a:latin typeface="メイリオ" panose="020B0604030504040204" pitchFamily="50" charset="-128"/>
                          <a:ea typeface="メイリオ" panose="020B0604030504040204" pitchFamily="50" charset="-128"/>
                        </a:rPr>
                        <a:t>USJ</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1,600</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107938558"/>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3</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りんくうプレミアムアウトレット</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500</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417126093"/>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4</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263</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827503530"/>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大阪城</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240</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826016860"/>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京セラドーム</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194</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1000045"/>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7</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梅田スカイビル</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150</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98314665"/>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8</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zh-TW" altLang="en-US" sz="800" b="0" i="0" u="none" strike="noStrike" dirty="0">
                          <a:solidFill>
                            <a:schemeClr val="tx1"/>
                          </a:solidFill>
                          <a:effectLst/>
                          <a:latin typeface="メイリオ" panose="020B0604030504040204" pitchFamily="50" charset="-128"/>
                          <a:ea typeface="メイリオ" panose="020B0604030504040204" pitchFamily="50" charset="-128"/>
                        </a:rPr>
                        <a:t>天王寺動物園</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140</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455871361"/>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9</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通天閣</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118</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929571380"/>
                  </a:ext>
                </a:extLst>
              </a:tr>
              <a:tr h="347839">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a:t>
                      </a:r>
                    </a:p>
                  </a:txBody>
                  <a:tcPr marL="9525" marR="9525" marT="8659"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なんばグランド花月</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100</a:t>
                      </a:r>
                    </a:p>
                  </a:txBody>
                  <a:tcPr marL="9525" marR="72000" marT="9525"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9536083"/>
                  </a:ext>
                </a:extLst>
              </a:tr>
            </a:tbl>
          </a:graphicData>
        </a:graphic>
      </p:graphicFrame>
      <p:sp>
        <p:nvSpPr>
          <p:cNvPr id="16" name="正方形/長方形 15">
            <a:extLst>
              <a:ext uri="{FF2B5EF4-FFF2-40B4-BE49-F238E27FC236}">
                <a16:creationId xmlns:a16="http://schemas.microsoft.com/office/drawing/2014/main" id="{322783CD-E544-2530-D4B8-5AFA2BCE18CE}"/>
              </a:ext>
            </a:extLst>
          </p:cNvPr>
          <p:cNvSpPr/>
          <p:nvPr/>
        </p:nvSpPr>
        <p:spPr>
          <a:xfrm>
            <a:off x="8816272" y="5911850"/>
            <a:ext cx="320492" cy="218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b="1" dirty="0">
                <a:solidFill>
                  <a:schemeClr val="tx1"/>
                </a:solidFill>
              </a:rPr>
              <a:t>…</a:t>
            </a:r>
            <a:endParaRPr kumimoji="1" lang="ja-JP" altLang="en-US" sz="1200" b="1" dirty="0">
              <a:solidFill>
                <a:schemeClr val="tx1"/>
              </a:solidFill>
            </a:endParaRPr>
          </a:p>
        </p:txBody>
      </p:sp>
      <p:sp>
        <p:nvSpPr>
          <p:cNvPr id="57" name="テキスト ボックス 56">
            <a:extLst>
              <a:ext uri="{FF2B5EF4-FFF2-40B4-BE49-F238E27FC236}">
                <a16:creationId xmlns:a16="http://schemas.microsoft.com/office/drawing/2014/main" id="{BA0BE9C3-9ECF-0743-2CBC-265FFA144D23}"/>
              </a:ext>
            </a:extLst>
          </p:cNvPr>
          <p:cNvSpPr txBox="1"/>
          <p:nvPr/>
        </p:nvSpPr>
        <p:spPr>
          <a:xfrm>
            <a:off x="334963" y="6130750"/>
            <a:ext cx="7747492" cy="369332"/>
          </a:xfrm>
          <a:prstGeom prst="rect">
            <a:avLst/>
          </a:prstGeom>
          <a:noFill/>
        </p:spPr>
        <p:txBody>
          <a:bodyPr wrap="square">
            <a:spAutoFit/>
          </a:bodyPr>
          <a:lstStyle/>
          <a:p>
            <a:r>
              <a:rPr lang="ja-JP" altLang="en-US" sz="900" dirty="0">
                <a:latin typeface="メイリオ" panose="020B0604030504040204" pitchFamily="50" charset="-128"/>
                <a:ea typeface="メイリオ" panose="020B0604030504040204" pitchFamily="50" charset="-128"/>
              </a:rPr>
              <a:t>出典：国土地理院</a:t>
            </a:r>
            <a:r>
              <a:rPr lang="en-US" altLang="ja-JP" sz="900" dirty="0">
                <a:latin typeface="メイリオ" panose="020B0604030504040204" pitchFamily="50" charset="-128"/>
                <a:ea typeface="メイリオ" panose="020B0604030504040204" pitchFamily="50" charset="-128"/>
              </a:rPr>
              <a:t>, https://service.gsi.go.jp/map-photos/app/map?search=photo#12/34.4275513122093/135.28375206845263,</a:t>
            </a:r>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2025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7</a:t>
            </a:r>
            <a:r>
              <a:rPr lang="ja-JP" altLang="en-US" sz="900" dirty="0">
                <a:latin typeface="メイリオ" panose="020B0604030504040204" pitchFamily="50" charset="-128"/>
                <a:ea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rPr>
              <a:t>31</a:t>
            </a:r>
            <a:r>
              <a:rPr lang="ja-JP" altLang="en-US" sz="900" dirty="0">
                <a:latin typeface="メイリオ" panose="020B0604030504040204" pitchFamily="50" charset="-128"/>
                <a:ea typeface="メイリオ" panose="020B0604030504040204" pitchFamily="50" charset="-128"/>
              </a:rPr>
              <a:t>日閲覧）その他企業ホームページ等</a:t>
            </a:r>
          </a:p>
        </p:txBody>
      </p:sp>
    </p:spTree>
    <p:extLst>
      <p:ext uri="{BB962C8B-B14F-4D97-AF65-F5344CB8AC3E}">
        <p14:creationId xmlns:p14="http://schemas.microsoft.com/office/powerpoint/2010/main" val="202365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グループ化 46">
            <a:extLst>
              <a:ext uri="{FF2B5EF4-FFF2-40B4-BE49-F238E27FC236}">
                <a16:creationId xmlns:a16="http://schemas.microsoft.com/office/drawing/2014/main" id="{2E854567-DF2F-A75F-284D-C3A875C39CAE}"/>
              </a:ext>
            </a:extLst>
          </p:cNvPr>
          <p:cNvGrpSpPr/>
          <p:nvPr/>
        </p:nvGrpSpPr>
        <p:grpSpPr>
          <a:xfrm>
            <a:off x="498402" y="2033504"/>
            <a:ext cx="3654000" cy="3286800"/>
            <a:chOff x="498402" y="2033504"/>
            <a:chExt cx="3654000" cy="3286800"/>
          </a:xfrm>
        </p:grpSpPr>
        <p:grpSp>
          <p:nvGrpSpPr>
            <p:cNvPr id="39" name="グループ化 38">
              <a:extLst>
                <a:ext uri="{FF2B5EF4-FFF2-40B4-BE49-F238E27FC236}">
                  <a16:creationId xmlns:a16="http://schemas.microsoft.com/office/drawing/2014/main" id="{3A94E20F-D9D5-3CDC-83CF-48929F7BF893}"/>
                </a:ext>
              </a:extLst>
            </p:cNvPr>
            <p:cNvGrpSpPr/>
            <p:nvPr/>
          </p:nvGrpSpPr>
          <p:grpSpPr>
            <a:xfrm>
              <a:off x="498402" y="2033504"/>
              <a:ext cx="3654000" cy="3286800"/>
              <a:chOff x="498402" y="2096513"/>
              <a:chExt cx="3654000" cy="3286800"/>
            </a:xfrm>
          </p:grpSpPr>
          <p:pic>
            <p:nvPicPr>
              <p:cNvPr id="8" name="図 7">
                <a:extLst>
                  <a:ext uri="{FF2B5EF4-FFF2-40B4-BE49-F238E27FC236}">
                    <a16:creationId xmlns:a16="http://schemas.microsoft.com/office/drawing/2014/main" id="{C20FEDB4-782B-B9D6-2DBC-71112BF673EB}"/>
                  </a:ext>
                </a:extLst>
              </p:cNvPr>
              <p:cNvPicPr preferRelativeResize="0">
                <a:picLocks/>
              </p:cNvPicPr>
              <p:nvPr/>
            </p:nvPicPr>
            <p:blipFill>
              <a:blip r:embed="rId2" cstate="screen">
                <a:extLst>
                  <a:ext uri="{28A0092B-C50C-407E-A947-70E740481C1C}">
                    <a14:useLocalDpi xmlns:a14="http://schemas.microsoft.com/office/drawing/2010/main"/>
                  </a:ext>
                </a:extLst>
              </a:blip>
              <a:srcRect r="1947"/>
              <a:stretch/>
            </p:blipFill>
            <p:spPr>
              <a:xfrm>
                <a:off x="498402" y="2096513"/>
                <a:ext cx="3654000" cy="3286800"/>
              </a:xfrm>
              <a:prstGeom prst="rect">
                <a:avLst/>
              </a:prstGeom>
            </p:spPr>
          </p:pic>
          <p:sp>
            <p:nvSpPr>
              <p:cNvPr id="9" name="正方形/長方形 8">
                <a:extLst>
                  <a:ext uri="{FF2B5EF4-FFF2-40B4-BE49-F238E27FC236}">
                    <a16:creationId xmlns:a16="http://schemas.microsoft.com/office/drawing/2014/main" id="{8BC32D32-6D63-752E-03E9-1822B6ED6326}"/>
                  </a:ext>
                </a:extLst>
              </p:cNvPr>
              <p:cNvSpPr/>
              <p:nvPr/>
            </p:nvSpPr>
            <p:spPr>
              <a:xfrm>
                <a:off x="498403" y="4330604"/>
                <a:ext cx="1044000" cy="10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BB2E3E81-18E1-48DB-9ED7-636EEE8C4971}"/>
                  </a:ext>
                </a:extLst>
              </p:cNvPr>
              <p:cNvPicPr>
                <a:picLocks noChangeAspect="1"/>
              </p:cNvPicPr>
              <p:nvPr/>
            </p:nvPicPr>
            <p:blipFill>
              <a:blip r:embed="rId3"/>
              <a:srcRect l="7970" t="5830" r="15951" b="1348"/>
              <a:stretch/>
            </p:blipFill>
            <p:spPr>
              <a:xfrm>
                <a:off x="498402" y="4384004"/>
                <a:ext cx="1000125" cy="990600"/>
              </a:xfrm>
              <a:prstGeom prst="rect">
                <a:avLst/>
              </a:prstGeom>
            </p:spPr>
          </p:pic>
          <p:sp>
            <p:nvSpPr>
              <p:cNvPr id="11" name="楕円 10">
                <a:extLst>
                  <a:ext uri="{FF2B5EF4-FFF2-40B4-BE49-F238E27FC236}">
                    <a16:creationId xmlns:a16="http://schemas.microsoft.com/office/drawing/2014/main" id="{AAB3A7C8-955B-ACF2-BD43-03EF53B11561}"/>
                  </a:ext>
                </a:extLst>
              </p:cNvPr>
              <p:cNvSpPr>
                <a:spLocks noChangeAspect="1"/>
              </p:cNvSpPr>
              <p:nvPr/>
            </p:nvSpPr>
            <p:spPr>
              <a:xfrm>
                <a:off x="838200" y="5009121"/>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楕円 11">
                <a:extLst>
                  <a:ext uri="{FF2B5EF4-FFF2-40B4-BE49-F238E27FC236}">
                    <a16:creationId xmlns:a16="http://schemas.microsoft.com/office/drawing/2014/main" id="{3C9228A8-976A-F08A-968C-E769FD1297F2}"/>
                  </a:ext>
                </a:extLst>
              </p:cNvPr>
              <p:cNvSpPr>
                <a:spLocks noChangeAspect="1"/>
              </p:cNvSpPr>
              <p:nvPr/>
            </p:nvSpPr>
            <p:spPr>
              <a:xfrm>
                <a:off x="3191321" y="4242347"/>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80642E36-F367-F9DE-10A2-767065674C0D}"/>
                  </a:ext>
                </a:extLst>
              </p:cNvPr>
              <p:cNvSpPr>
                <a:spLocks noChangeAspect="1"/>
              </p:cNvSpPr>
              <p:nvPr/>
            </p:nvSpPr>
            <p:spPr>
              <a:xfrm>
                <a:off x="2618036" y="2295897"/>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D0C35358-DA3A-3B71-26C9-BC8740BA358A}"/>
                  </a:ext>
                </a:extLst>
              </p:cNvPr>
              <p:cNvSpPr>
                <a:spLocks noChangeAspect="1"/>
              </p:cNvSpPr>
              <p:nvPr/>
            </p:nvSpPr>
            <p:spPr>
              <a:xfrm>
                <a:off x="3492195" y="2769678"/>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楕円 14">
                <a:extLst>
                  <a:ext uri="{FF2B5EF4-FFF2-40B4-BE49-F238E27FC236}">
                    <a16:creationId xmlns:a16="http://schemas.microsoft.com/office/drawing/2014/main" id="{7521F22C-C58D-914D-4042-2DE9563B09DA}"/>
                  </a:ext>
                </a:extLst>
              </p:cNvPr>
              <p:cNvSpPr>
                <a:spLocks noChangeAspect="1"/>
              </p:cNvSpPr>
              <p:nvPr/>
            </p:nvSpPr>
            <p:spPr>
              <a:xfrm>
                <a:off x="2786681" y="3664192"/>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楕円 15">
                <a:extLst>
                  <a:ext uri="{FF2B5EF4-FFF2-40B4-BE49-F238E27FC236}">
                    <a16:creationId xmlns:a16="http://schemas.microsoft.com/office/drawing/2014/main" id="{64813383-606A-9708-7631-5BE570750B11}"/>
                  </a:ext>
                </a:extLst>
              </p:cNvPr>
              <p:cNvSpPr>
                <a:spLocks noChangeAspect="1"/>
              </p:cNvSpPr>
              <p:nvPr/>
            </p:nvSpPr>
            <p:spPr>
              <a:xfrm>
                <a:off x="3721050" y="3527910"/>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A175E248-45B7-8E44-B19D-42895A147105}"/>
                  </a:ext>
                </a:extLst>
              </p:cNvPr>
              <p:cNvSpPr>
                <a:spLocks noChangeAspect="1"/>
              </p:cNvSpPr>
              <p:nvPr/>
            </p:nvSpPr>
            <p:spPr>
              <a:xfrm>
                <a:off x="877526" y="3345448"/>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楕円 18">
                <a:extLst>
                  <a:ext uri="{FF2B5EF4-FFF2-40B4-BE49-F238E27FC236}">
                    <a16:creationId xmlns:a16="http://schemas.microsoft.com/office/drawing/2014/main" id="{3903BED4-91E0-D02C-2EE3-9CDFCD7759A6}"/>
                  </a:ext>
                </a:extLst>
              </p:cNvPr>
              <p:cNvSpPr>
                <a:spLocks noChangeAspect="1"/>
              </p:cNvSpPr>
              <p:nvPr/>
            </p:nvSpPr>
            <p:spPr>
              <a:xfrm>
                <a:off x="624052" y="3930085"/>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a:extLst>
                  <a:ext uri="{FF2B5EF4-FFF2-40B4-BE49-F238E27FC236}">
                    <a16:creationId xmlns:a16="http://schemas.microsoft.com/office/drawing/2014/main" id="{96AE0485-30FD-61E8-4D2A-E29950E76706}"/>
                  </a:ext>
                </a:extLst>
              </p:cNvPr>
              <p:cNvSpPr/>
              <p:nvPr/>
            </p:nvSpPr>
            <p:spPr>
              <a:xfrm>
                <a:off x="3487598" y="2913548"/>
                <a:ext cx="453445"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b="1" dirty="0">
                    <a:solidFill>
                      <a:schemeClr val="accent2"/>
                    </a:solidFill>
                    <a:latin typeface="メイリオ" panose="020B0604030504040204" pitchFamily="50" charset="-128"/>
                    <a:ea typeface="メイリオ" panose="020B0604030504040204" pitchFamily="50" charset="-128"/>
                  </a:rPr>
                  <a:t>大阪城</a:t>
                </a:r>
              </a:p>
            </p:txBody>
          </p:sp>
          <p:sp>
            <p:nvSpPr>
              <p:cNvPr id="26" name="正方形/長方形 25">
                <a:extLst>
                  <a:ext uri="{FF2B5EF4-FFF2-40B4-BE49-F238E27FC236}">
                    <a16:creationId xmlns:a16="http://schemas.microsoft.com/office/drawing/2014/main" id="{2D9B13FC-38E8-FB34-266D-2861BFE5F04D}"/>
                  </a:ext>
                </a:extLst>
              </p:cNvPr>
              <p:cNvSpPr/>
              <p:nvPr/>
            </p:nvSpPr>
            <p:spPr>
              <a:xfrm>
                <a:off x="3211852" y="3626234"/>
                <a:ext cx="453445"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鶴橋駅</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0" name="楕円 29">
                <a:extLst>
                  <a:ext uri="{FF2B5EF4-FFF2-40B4-BE49-F238E27FC236}">
                    <a16:creationId xmlns:a16="http://schemas.microsoft.com/office/drawing/2014/main" id="{9BF90098-E39B-CB2F-5CC6-2AECEF706467}"/>
                  </a:ext>
                </a:extLst>
              </p:cNvPr>
              <p:cNvSpPr>
                <a:spLocks noChangeAspect="1"/>
              </p:cNvSpPr>
              <p:nvPr/>
            </p:nvSpPr>
            <p:spPr>
              <a:xfrm>
                <a:off x="3829050" y="2309098"/>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A3A71C9-01BD-DFB0-C1F9-99107C1CA824}"/>
                  </a:ext>
                </a:extLst>
              </p:cNvPr>
              <p:cNvSpPr/>
              <p:nvPr/>
            </p:nvSpPr>
            <p:spPr>
              <a:xfrm>
                <a:off x="3386975" y="2114098"/>
                <a:ext cx="453445"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dirty="0">
                    <a:solidFill>
                      <a:srgbClr val="000000"/>
                    </a:solidFill>
                    <a:latin typeface="メイリオ" panose="020B0604030504040204" pitchFamily="50" charset="-128"/>
                    <a:ea typeface="メイリオ" panose="020B0604030504040204" pitchFamily="50" charset="-128"/>
                  </a:rPr>
                  <a:t>京橋駅</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p:txBody>
          </p:sp>
          <p:sp>
            <p:nvSpPr>
              <p:cNvPr id="37" name="円弧 36">
                <a:extLst>
                  <a:ext uri="{FF2B5EF4-FFF2-40B4-BE49-F238E27FC236}">
                    <a16:creationId xmlns:a16="http://schemas.microsoft.com/office/drawing/2014/main" id="{BDCFB9C0-D4D9-CDEF-8C8D-771FB8FF6955}"/>
                  </a:ext>
                </a:extLst>
              </p:cNvPr>
              <p:cNvSpPr/>
              <p:nvPr/>
            </p:nvSpPr>
            <p:spPr bwMode="gray">
              <a:xfrm rot="15269510">
                <a:off x="107440" y="3927669"/>
                <a:ext cx="1925487" cy="921844"/>
              </a:xfrm>
              <a:prstGeom prst="arc">
                <a:avLst>
                  <a:gd name="adj1" fmla="val 12936184"/>
                  <a:gd name="adj2" fmla="val 181440"/>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BD2FEC8A-22D8-4318-1CFB-4C599F1E3145}"/>
                  </a:ext>
                </a:extLst>
              </p:cNvPr>
              <p:cNvSpPr/>
              <p:nvPr/>
            </p:nvSpPr>
            <p:spPr>
              <a:xfrm>
                <a:off x="499962" y="5156245"/>
                <a:ext cx="892475"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00" b="1" dirty="0">
                    <a:solidFill>
                      <a:schemeClr val="tx1"/>
                    </a:solidFill>
                    <a:latin typeface="メイリオ" panose="020B0604030504040204" pitchFamily="50" charset="-128"/>
                    <a:ea typeface="メイリオ" panose="020B0604030504040204" pitchFamily="50" charset="-128"/>
                  </a:rPr>
                  <a:t>関西国際空港</a:t>
                </a:r>
              </a:p>
            </p:txBody>
          </p:sp>
          <p:sp>
            <p:nvSpPr>
              <p:cNvPr id="41" name="楕円 40">
                <a:extLst>
                  <a:ext uri="{FF2B5EF4-FFF2-40B4-BE49-F238E27FC236}">
                    <a16:creationId xmlns:a16="http://schemas.microsoft.com/office/drawing/2014/main" id="{945217D9-BDC2-563D-FF33-EE25113DFFE1}"/>
                  </a:ext>
                </a:extLst>
              </p:cNvPr>
              <p:cNvSpPr>
                <a:spLocks noChangeAspect="1"/>
              </p:cNvSpPr>
              <p:nvPr/>
            </p:nvSpPr>
            <p:spPr>
              <a:xfrm>
                <a:off x="2063888" y="3022141"/>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円弧 37">
                <a:extLst>
                  <a:ext uri="{FF2B5EF4-FFF2-40B4-BE49-F238E27FC236}">
                    <a16:creationId xmlns:a16="http://schemas.microsoft.com/office/drawing/2014/main" id="{23A34713-339B-3E33-3BA9-4674C5348ADE}"/>
                  </a:ext>
                </a:extLst>
              </p:cNvPr>
              <p:cNvSpPr/>
              <p:nvPr/>
            </p:nvSpPr>
            <p:spPr bwMode="gray">
              <a:xfrm rot="20507484">
                <a:off x="919601" y="2524881"/>
                <a:ext cx="2660688" cy="1185176"/>
              </a:xfrm>
              <a:prstGeom prst="arc">
                <a:avLst>
                  <a:gd name="adj1" fmla="val 11381729"/>
                  <a:gd name="adj2" fmla="val 21577678"/>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45" name="円弧 44">
                <a:extLst>
                  <a:ext uri="{FF2B5EF4-FFF2-40B4-BE49-F238E27FC236}">
                    <a16:creationId xmlns:a16="http://schemas.microsoft.com/office/drawing/2014/main" id="{29B121A1-A227-32F1-E2CE-094F3494F48E}"/>
                  </a:ext>
                </a:extLst>
              </p:cNvPr>
              <p:cNvSpPr/>
              <p:nvPr/>
            </p:nvSpPr>
            <p:spPr bwMode="gray">
              <a:xfrm rot="6047708">
                <a:off x="418766" y="3436515"/>
                <a:ext cx="632858" cy="390051"/>
              </a:xfrm>
              <a:prstGeom prst="arc">
                <a:avLst>
                  <a:gd name="adj1" fmla="val 12746488"/>
                  <a:gd name="adj2" fmla="val 21141783"/>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48" name="円弧 47">
                <a:extLst>
                  <a:ext uri="{FF2B5EF4-FFF2-40B4-BE49-F238E27FC236}">
                    <a16:creationId xmlns:a16="http://schemas.microsoft.com/office/drawing/2014/main" id="{60D79578-36EB-5BBC-FAB0-4C8D21D351EC}"/>
                  </a:ext>
                </a:extLst>
              </p:cNvPr>
              <p:cNvSpPr/>
              <p:nvPr/>
            </p:nvSpPr>
            <p:spPr bwMode="gray">
              <a:xfrm rot="20507484">
                <a:off x="2108080" y="2654885"/>
                <a:ext cx="1451941" cy="835424"/>
              </a:xfrm>
              <a:prstGeom prst="arc">
                <a:avLst>
                  <a:gd name="adj1" fmla="val 12124127"/>
                  <a:gd name="adj2" fmla="val 21121509"/>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3" name="正方形/長方形 52">
                <a:extLst>
                  <a:ext uri="{FF2B5EF4-FFF2-40B4-BE49-F238E27FC236}">
                    <a16:creationId xmlns:a16="http://schemas.microsoft.com/office/drawing/2014/main" id="{8D40A0E0-9C3C-598C-3D03-0A0FF01B343D}"/>
                  </a:ext>
                </a:extLst>
              </p:cNvPr>
              <p:cNvSpPr/>
              <p:nvPr/>
            </p:nvSpPr>
            <p:spPr>
              <a:xfrm>
                <a:off x="568602" y="4516757"/>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4</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285B06DF-9276-0317-4777-8271F57CF5F9}"/>
                  </a:ext>
                </a:extLst>
              </p:cNvPr>
              <p:cNvSpPr/>
              <p:nvPr/>
            </p:nvSpPr>
            <p:spPr>
              <a:xfrm>
                <a:off x="2333122" y="3750053"/>
                <a:ext cx="412223"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難波駅</a:t>
                </a:r>
              </a:p>
            </p:txBody>
          </p:sp>
          <p:sp>
            <p:nvSpPr>
              <p:cNvPr id="56" name="円弧 55">
                <a:extLst>
                  <a:ext uri="{FF2B5EF4-FFF2-40B4-BE49-F238E27FC236}">
                    <a16:creationId xmlns:a16="http://schemas.microsoft.com/office/drawing/2014/main" id="{DEA06CE2-13EA-A54D-0BE1-A59625CE5279}"/>
                  </a:ext>
                </a:extLst>
              </p:cNvPr>
              <p:cNvSpPr/>
              <p:nvPr/>
            </p:nvSpPr>
            <p:spPr bwMode="gray">
              <a:xfrm rot="19345090">
                <a:off x="680273" y="3239914"/>
                <a:ext cx="1694302" cy="980557"/>
              </a:xfrm>
              <a:prstGeom prst="arc">
                <a:avLst>
                  <a:gd name="adj1" fmla="val 11943529"/>
                  <a:gd name="adj2" fmla="val 20847284"/>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D2552342-233A-066C-DD23-552DC8B7A892}"/>
                  </a:ext>
                </a:extLst>
              </p:cNvPr>
              <p:cNvSpPr/>
              <p:nvPr/>
            </p:nvSpPr>
            <p:spPr>
              <a:xfrm>
                <a:off x="2548658" y="4214039"/>
                <a:ext cx="603536"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天王寺駅</a:t>
                </a:r>
              </a:p>
            </p:txBody>
          </p:sp>
          <p:sp>
            <p:nvSpPr>
              <p:cNvPr id="58" name="円弧 57">
                <a:extLst>
                  <a:ext uri="{FF2B5EF4-FFF2-40B4-BE49-F238E27FC236}">
                    <a16:creationId xmlns:a16="http://schemas.microsoft.com/office/drawing/2014/main" id="{5CF82412-E54A-B091-2D4D-FD736EEDB0E7}"/>
                  </a:ext>
                </a:extLst>
              </p:cNvPr>
              <p:cNvSpPr/>
              <p:nvPr/>
            </p:nvSpPr>
            <p:spPr bwMode="gray">
              <a:xfrm rot="416702">
                <a:off x="508265" y="3412035"/>
                <a:ext cx="2765935" cy="914114"/>
              </a:xfrm>
              <a:prstGeom prst="arc">
                <a:avLst>
                  <a:gd name="adj1" fmla="val 11943529"/>
                  <a:gd name="adj2" fmla="val 20404131"/>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5" name="楕円 34">
                <a:extLst>
                  <a:ext uri="{FF2B5EF4-FFF2-40B4-BE49-F238E27FC236}">
                    <a16:creationId xmlns:a16="http://schemas.microsoft.com/office/drawing/2014/main" id="{C5B9446B-26DA-4458-7DF6-81B66629F479}"/>
                  </a:ext>
                </a:extLst>
              </p:cNvPr>
              <p:cNvSpPr>
                <a:spLocks noChangeAspect="1"/>
              </p:cNvSpPr>
              <p:nvPr/>
            </p:nvSpPr>
            <p:spPr>
              <a:xfrm>
                <a:off x="2095312" y="3358240"/>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430A31C-18B4-2EBD-F4F7-3B834DFCC3B6}"/>
                  </a:ext>
                </a:extLst>
              </p:cNvPr>
              <p:cNvSpPr/>
              <p:nvPr/>
            </p:nvSpPr>
            <p:spPr>
              <a:xfrm>
                <a:off x="1598720" y="2269434"/>
                <a:ext cx="972002"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r>
                  <a:rPr lang="ja-JP" altLang="en-US" sz="1000" dirty="0">
                    <a:solidFill>
                      <a:schemeClr val="tx1"/>
                    </a:solidFill>
                    <a:latin typeface="メイリオ" panose="020B0604030504040204" pitchFamily="50" charset="-128"/>
                    <a:ea typeface="メイリオ" panose="020B0604030504040204" pitchFamily="50" charset="-128"/>
                  </a:rPr>
                  <a:t>大阪駅・梅田駅</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321F220D-40AD-00C8-A8BE-5840872E61EE}"/>
                  </a:ext>
                </a:extLst>
              </p:cNvPr>
              <p:cNvSpPr/>
              <p:nvPr/>
            </p:nvSpPr>
            <p:spPr>
              <a:xfrm>
                <a:off x="1467696" y="2799996"/>
                <a:ext cx="582529"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大阪駅</a:t>
                </a:r>
              </a:p>
            </p:txBody>
          </p:sp>
          <p:sp>
            <p:nvSpPr>
              <p:cNvPr id="36" name="正方形/長方形 35">
                <a:extLst>
                  <a:ext uri="{FF2B5EF4-FFF2-40B4-BE49-F238E27FC236}">
                    <a16:creationId xmlns:a16="http://schemas.microsoft.com/office/drawing/2014/main" id="{39AD3F6B-3DCB-A51A-C228-EA2682900AE8}"/>
                  </a:ext>
                </a:extLst>
              </p:cNvPr>
              <p:cNvSpPr/>
              <p:nvPr/>
            </p:nvSpPr>
            <p:spPr>
              <a:xfrm>
                <a:off x="1224941" y="3362286"/>
                <a:ext cx="852881" cy="194777"/>
              </a:xfrm>
              <a:prstGeom prst="rect">
                <a:avLst/>
              </a:prstGeom>
              <a:solidFill>
                <a:schemeClr val="bg1">
                  <a:alpha val="90000"/>
                </a:schemeClr>
              </a:solidFill>
              <a:ln w="6350">
                <a:solidFill>
                  <a:schemeClr val="bg1">
                    <a:lumMod val="5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dirty="0">
                    <a:solidFill>
                      <a:srgbClr val="000000"/>
                    </a:solidFill>
                    <a:latin typeface="メイリオ" panose="020B0604030504040204" pitchFamily="50" charset="-128"/>
                    <a:ea typeface="メイリオ" panose="020B0604030504040204" pitchFamily="50" charset="-128"/>
                  </a:rPr>
                  <a:t>京セラドーム</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7EE97978-53C7-8D38-0AB1-F02EDF13606C}"/>
                  </a:ext>
                </a:extLst>
              </p:cNvPr>
              <p:cNvSpPr/>
              <p:nvPr/>
            </p:nvSpPr>
            <p:spPr>
              <a:xfrm>
                <a:off x="2848512" y="3081268"/>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2</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0DA2A5D3-9C9A-F6DE-FCE7-23EAF615919B}"/>
                  </a:ext>
                </a:extLst>
              </p:cNvPr>
              <p:cNvSpPr/>
              <p:nvPr/>
            </p:nvSpPr>
            <p:spPr>
              <a:xfrm>
                <a:off x="863614" y="4181469"/>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1</a:t>
                </a:r>
                <a:endParaRPr lang="ja-JP" altLang="en-US" sz="1100" dirty="0">
                  <a:solidFill>
                    <a:schemeClr val="bg1"/>
                  </a:solidFill>
                  <a:latin typeface="メイリオ" panose="020B0604030504040204" pitchFamily="50" charset="-128"/>
                  <a:ea typeface="メイリオ" panose="020B0604030504040204" pitchFamily="50" charset="-128"/>
                </a:endParaRPr>
              </a:p>
            </p:txBody>
          </p:sp>
        </p:grpSp>
        <p:sp>
          <p:nvSpPr>
            <p:cNvPr id="46" name="正方形/長方形 45">
              <a:extLst>
                <a:ext uri="{FF2B5EF4-FFF2-40B4-BE49-F238E27FC236}">
                  <a16:creationId xmlns:a16="http://schemas.microsoft.com/office/drawing/2014/main" id="{31D0730D-5B14-4774-C049-BFB13EE7493C}"/>
                </a:ext>
              </a:extLst>
            </p:cNvPr>
            <p:cNvSpPr/>
            <p:nvPr/>
          </p:nvSpPr>
          <p:spPr>
            <a:xfrm>
              <a:off x="870165" y="3001933"/>
              <a:ext cx="309709"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en-US" altLang="ja-JP" sz="1000" b="1" dirty="0">
                  <a:solidFill>
                    <a:schemeClr val="accent2"/>
                  </a:solidFill>
                  <a:latin typeface="メイリオ" panose="020B0604030504040204" pitchFamily="50" charset="-128"/>
                  <a:ea typeface="メイリオ" panose="020B0604030504040204" pitchFamily="50" charset="-128"/>
                </a:rPr>
                <a:t>USJ</a:t>
              </a:r>
              <a:endParaRPr lang="ja-JP" altLang="en-US" sz="1000" b="1" dirty="0">
                <a:solidFill>
                  <a:schemeClr val="accent2"/>
                </a:solidFill>
                <a:latin typeface="メイリオ" panose="020B0604030504040204" pitchFamily="50" charset="-128"/>
                <a:ea typeface="メイリオ" panose="020B0604030504040204" pitchFamily="50" charset="-128"/>
              </a:endParaRPr>
            </a:p>
          </p:txBody>
        </p:sp>
        <p:sp>
          <p:nvSpPr>
            <p:cNvPr id="40" name="正方形/長方形 39">
              <a:extLst>
                <a:ext uri="{FF2B5EF4-FFF2-40B4-BE49-F238E27FC236}">
                  <a16:creationId xmlns:a16="http://schemas.microsoft.com/office/drawing/2014/main" id="{CA79973A-4DE9-0483-EECB-067954C103CD}"/>
                </a:ext>
              </a:extLst>
            </p:cNvPr>
            <p:cNvSpPr/>
            <p:nvPr/>
          </p:nvSpPr>
          <p:spPr>
            <a:xfrm>
              <a:off x="698511" y="3592697"/>
              <a:ext cx="663888"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zh-TW" altLang="en-US" sz="1000" b="1" dirty="0">
                  <a:solidFill>
                    <a:schemeClr val="accent2"/>
                  </a:solidFill>
                  <a:latin typeface="メイリオ" panose="020B0604030504040204" pitchFamily="50" charset="-128"/>
                  <a:ea typeface="メイリオ" panose="020B0604030504040204" pitchFamily="50" charset="-128"/>
                </a:rPr>
                <a:t>海遊館</a:t>
              </a:r>
            </a:p>
          </p:txBody>
        </p:sp>
      </p:grpSp>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a:xfrm>
            <a:off x="308890" y="463334"/>
            <a:ext cx="9500127" cy="633412"/>
          </a:xfrm>
        </p:spPr>
        <p:txBody>
          <a:bodyPr vert="horz">
            <a:normAutofit/>
          </a:bodyPr>
          <a:lstStyle/>
          <a:p>
            <a:r>
              <a:rPr lang="ja-JP" altLang="en-US" dirty="0"/>
              <a:t>ルート評価の結果</a:t>
            </a:r>
            <a:r>
              <a:rPr kumimoji="1" lang="ja-JP" altLang="en-US" dirty="0"/>
              <a:t>（</a:t>
            </a:r>
            <a:r>
              <a:rPr kumimoji="1" lang="en-US" altLang="ja-JP" dirty="0"/>
              <a:t>B.</a:t>
            </a:r>
            <a:r>
              <a:rPr kumimoji="1" lang="ja-JP" altLang="en-US" sz="2400" dirty="0">
                <a:solidFill>
                  <a:schemeClr val="tx1"/>
                </a:solidFill>
                <a:latin typeface="メイリオ" panose="020B0604030504040204" pitchFamily="50" charset="-128"/>
                <a:ea typeface="メイリオ" panose="020B0604030504040204" pitchFamily="50" charset="-128"/>
              </a:rPr>
              <a:t> </a:t>
            </a:r>
            <a:r>
              <a:rPr kumimoji="1" lang="en-US" altLang="ja-JP" sz="2400" dirty="0">
                <a:solidFill>
                  <a:schemeClr val="tx1"/>
                </a:solidFill>
                <a:latin typeface="メイリオ" panose="020B0604030504040204" pitchFamily="50" charset="-128"/>
                <a:ea typeface="メイリオ" panose="020B0604030504040204" pitchFamily="50" charset="-128"/>
              </a:rPr>
              <a:t>2</a:t>
            </a:r>
            <a:r>
              <a:rPr kumimoji="1" lang="ja-JP" altLang="en-US" sz="2400" dirty="0">
                <a:solidFill>
                  <a:schemeClr val="tx1"/>
                </a:solidFill>
                <a:latin typeface="メイリオ" panose="020B0604030504040204" pitchFamily="50" charset="-128"/>
                <a:ea typeface="メイリオ" panose="020B0604030504040204" pitchFamily="50" charset="-128"/>
              </a:rPr>
              <a:t>次交通サービス</a:t>
            </a:r>
            <a:r>
              <a:rPr kumimoji="1" lang="ja-JP" altLang="en-US" dirty="0"/>
              <a:t>）</a:t>
            </a:r>
          </a:p>
        </p:txBody>
      </p:sp>
      <p:sp>
        <p:nvSpPr>
          <p:cNvPr id="4" name="テキスト プレースホルダー 3">
            <a:extLst>
              <a:ext uri="{FF2B5EF4-FFF2-40B4-BE49-F238E27FC236}">
                <a16:creationId xmlns:a16="http://schemas.microsoft.com/office/drawing/2014/main" id="{B9502845-1A1D-B044-07A6-282F179D400A}"/>
              </a:ext>
            </a:extLst>
          </p:cNvPr>
          <p:cNvSpPr>
            <a:spLocks noGrp="1"/>
          </p:cNvSpPr>
          <p:nvPr>
            <p:ph type="body" sz="quarter" idx="13"/>
          </p:nvPr>
        </p:nvSpPr>
        <p:spPr/>
        <p:txBody>
          <a:bodyPr/>
          <a:lstStyle/>
          <a:p>
            <a:r>
              <a:rPr kumimoji="1" lang="ja-JP" altLang="en-US" dirty="0"/>
              <a:t>関西国際空港とベイエリア（「</a:t>
            </a:r>
            <a:r>
              <a:rPr kumimoji="1" lang="en-US" altLang="ja-JP" dirty="0"/>
              <a:t>USJ</a:t>
            </a:r>
            <a:r>
              <a:rPr kumimoji="1" lang="ja-JP" altLang="en-US" dirty="0"/>
              <a:t>」・「海遊館」等）や市内中心部（「大阪城」等）間における</a:t>
            </a:r>
            <a:br>
              <a:rPr kumimoji="1" lang="en-US" altLang="ja-JP" dirty="0"/>
            </a:br>
            <a:r>
              <a:rPr kumimoji="1" lang="ja-JP" altLang="en-US" dirty="0"/>
              <a:t>ルートが特に有望ルートの要件に基づく評価結果が高くなりました。</a:t>
            </a:r>
          </a:p>
        </p:txBody>
      </p:sp>
      <p:sp>
        <p:nvSpPr>
          <p:cNvPr id="69" name="正方形/長方形 68">
            <a:extLst>
              <a:ext uri="{FF2B5EF4-FFF2-40B4-BE49-F238E27FC236}">
                <a16:creationId xmlns:a16="http://schemas.microsoft.com/office/drawing/2014/main" id="{CAC3228C-700E-9696-3F1D-0ED1C134BE69}"/>
              </a:ext>
            </a:extLst>
          </p:cNvPr>
          <p:cNvSpPr/>
          <p:nvPr/>
        </p:nvSpPr>
        <p:spPr bwMode="gray">
          <a:xfrm>
            <a:off x="498402" y="1660398"/>
            <a:ext cx="3654000" cy="234493"/>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ルートイメージ</a:t>
            </a:r>
          </a:p>
        </p:txBody>
      </p:sp>
      <p:cxnSp>
        <p:nvCxnSpPr>
          <p:cNvPr id="71" name="直線矢印コネクタ 70">
            <a:extLst>
              <a:ext uri="{FF2B5EF4-FFF2-40B4-BE49-F238E27FC236}">
                <a16:creationId xmlns:a16="http://schemas.microsoft.com/office/drawing/2014/main" id="{3CBBF41A-86B1-F6A4-285C-50CE813BB801}"/>
              </a:ext>
            </a:extLst>
          </p:cNvPr>
          <p:cNvCxnSpPr>
            <a:cxnSpLocks/>
          </p:cNvCxnSpPr>
          <p:nvPr/>
        </p:nvCxnSpPr>
        <p:spPr bwMode="gray">
          <a:xfrm>
            <a:off x="498403" y="1894891"/>
            <a:ext cx="3654000"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E3142DDF-01B5-6513-6C63-E3383F6296BB}"/>
              </a:ext>
            </a:extLst>
          </p:cNvPr>
          <p:cNvSpPr txBox="1"/>
          <p:nvPr/>
        </p:nvSpPr>
        <p:spPr>
          <a:xfrm>
            <a:off x="8745688" y="5884529"/>
            <a:ext cx="3133425" cy="246221"/>
          </a:xfrm>
          <a:prstGeom prst="rect">
            <a:avLst/>
          </a:prstGeom>
          <a:noFill/>
        </p:spPr>
        <p:txBody>
          <a:bodyPr wrap="square">
            <a:spAutoFit/>
          </a:bodyPr>
          <a:lstStyle/>
          <a:p>
            <a:pPr algn="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rPr>
              <a:t>全</a:t>
            </a:r>
            <a:r>
              <a:rPr lang="en-US" altLang="ja-JP" sz="1000" dirty="0">
                <a:solidFill>
                  <a:prstClr val="black"/>
                </a:solidFill>
                <a:latin typeface="メイリオ" panose="020B0604030504040204" pitchFamily="50" charset="-128"/>
                <a:ea typeface="メイリオ" panose="020B0604030504040204" pitchFamily="50" charset="-128"/>
              </a:rPr>
              <a:t>110</a:t>
            </a:r>
            <a:r>
              <a:rPr lang="ja-JP" altLang="en-US" sz="1000" dirty="0">
                <a:solidFill>
                  <a:prstClr val="black"/>
                </a:solidFill>
                <a:latin typeface="メイリオ" panose="020B0604030504040204" pitchFamily="50" charset="-128"/>
                <a:ea typeface="メイリオ" panose="020B0604030504040204" pitchFamily="50" charset="-128"/>
              </a:rPr>
              <a:t>ルート中、上位</a:t>
            </a:r>
            <a:r>
              <a:rPr lang="en-US" altLang="ja-JP" sz="1000" dirty="0">
                <a:solidFill>
                  <a:prstClr val="black"/>
                </a:solidFill>
                <a:latin typeface="メイリオ" panose="020B0604030504040204" pitchFamily="50" charset="-128"/>
                <a:ea typeface="メイリオ" panose="020B0604030504040204" pitchFamily="50" charset="-128"/>
              </a:rPr>
              <a:t>10</a:t>
            </a:r>
            <a:r>
              <a:rPr lang="ja-JP" altLang="en-US" sz="1000" dirty="0">
                <a:solidFill>
                  <a:prstClr val="black"/>
                </a:solidFill>
                <a:latin typeface="メイリオ" panose="020B0604030504040204" pitchFamily="50" charset="-128"/>
                <a:ea typeface="メイリオ" panose="020B0604030504040204" pitchFamily="50" charset="-128"/>
              </a:rPr>
              <a:t>ルートまでを記載</a:t>
            </a:r>
            <a:endParaRPr lang="ja-JP" altLang="en-US" sz="1000" dirty="0"/>
          </a:p>
        </p:txBody>
      </p:sp>
      <p:graphicFrame>
        <p:nvGraphicFramePr>
          <p:cNvPr id="3" name="表 2">
            <a:extLst>
              <a:ext uri="{FF2B5EF4-FFF2-40B4-BE49-F238E27FC236}">
                <a16:creationId xmlns:a16="http://schemas.microsoft.com/office/drawing/2014/main" id="{11B5E2C0-1A14-3CA0-0527-042C9AC493EF}"/>
              </a:ext>
            </a:extLst>
          </p:cNvPr>
          <p:cNvGraphicFramePr>
            <a:graphicFrameLocks noGrp="1"/>
          </p:cNvGraphicFramePr>
          <p:nvPr/>
        </p:nvGraphicFramePr>
        <p:xfrm>
          <a:off x="4220934" y="2033504"/>
          <a:ext cx="7658178" cy="3819823"/>
        </p:xfrm>
        <a:graphic>
          <a:graphicData uri="http://schemas.openxmlformats.org/drawingml/2006/table">
            <a:tbl>
              <a:tblPr/>
              <a:tblGrid>
                <a:gridCol w="229690">
                  <a:extLst>
                    <a:ext uri="{9D8B030D-6E8A-4147-A177-3AD203B41FA5}">
                      <a16:colId xmlns:a16="http://schemas.microsoft.com/office/drawing/2014/main" val="1574634220"/>
                    </a:ext>
                  </a:extLst>
                </a:gridCol>
                <a:gridCol w="758612">
                  <a:extLst>
                    <a:ext uri="{9D8B030D-6E8A-4147-A177-3AD203B41FA5}">
                      <a16:colId xmlns:a16="http://schemas.microsoft.com/office/drawing/2014/main" val="1868145134"/>
                    </a:ext>
                  </a:extLst>
                </a:gridCol>
                <a:gridCol w="450902">
                  <a:extLst>
                    <a:ext uri="{9D8B030D-6E8A-4147-A177-3AD203B41FA5}">
                      <a16:colId xmlns:a16="http://schemas.microsoft.com/office/drawing/2014/main" val="3745584639"/>
                    </a:ext>
                  </a:extLst>
                </a:gridCol>
                <a:gridCol w="450902">
                  <a:extLst>
                    <a:ext uri="{9D8B030D-6E8A-4147-A177-3AD203B41FA5}">
                      <a16:colId xmlns:a16="http://schemas.microsoft.com/office/drawing/2014/main" val="3966585226"/>
                    </a:ext>
                  </a:extLst>
                </a:gridCol>
                <a:gridCol w="702624">
                  <a:extLst>
                    <a:ext uri="{9D8B030D-6E8A-4147-A177-3AD203B41FA5}">
                      <a16:colId xmlns:a16="http://schemas.microsoft.com/office/drawing/2014/main" val="625514149"/>
                    </a:ext>
                  </a:extLst>
                </a:gridCol>
                <a:gridCol w="450940">
                  <a:extLst>
                    <a:ext uri="{9D8B030D-6E8A-4147-A177-3AD203B41FA5}">
                      <a16:colId xmlns:a16="http://schemas.microsoft.com/office/drawing/2014/main" val="2039636445"/>
                    </a:ext>
                  </a:extLst>
                </a:gridCol>
                <a:gridCol w="450940">
                  <a:extLst>
                    <a:ext uri="{9D8B030D-6E8A-4147-A177-3AD203B41FA5}">
                      <a16:colId xmlns:a16="http://schemas.microsoft.com/office/drawing/2014/main" val="1064081787"/>
                    </a:ext>
                  </a:extLst>
                </a:gridCol>
                <a:gridCol w="450902">
                  <a:extLst>
                    <a:ext uri="{9D8B030D-6E8A-4147-A177-3AD203B41FA5}">
                      <a16:colId xmlns:a16="http://schemas.microsoft.com/office/drawing/2014/main" val="3961508309"/>
                    </a:ext>
                  </a:extLst>
                </a:gridCol>
                <a:gridCol w="450902">
                  <a:extLst>
                    <a:ext uri="{9D8B030D-6E8A-4147-A177-3AD203B41FA5}">
                      <a16:colId xmlns:a16="http://schemas.microsoft.com/office/drawing/2014/main" val="2400846373"/>
                    </a:ext>
                  </a:extLst>
                </a:gridCol>
                <a:gridCol w="450902">
                  <a:extLst>
                    <a:ext uri="{9D8B030D-6E8A-4147-A177-3AD203B41FA5}">
                      <a16:colId xmlns:a16="http://schemas.microsoft.com/office/drawing/2014/main" val="2783103671"/>
                    </a:ext>
                  </a:extLst>
                </a:gridCol>
                <a:gridCol w="450902">
                  <a:extLst>
                    <a:ext uri="{9D8B030D-6E8A-4147-A177-3AD203B41FA5}">
                      <a16:colId xmlns:a16="http://schemas.microsoft.com/office/drawing/2014/main" val="1595708143"/>
                    </a:ext>
                  </a:extLst>
                </a:gridCol>
                <a:gridCol w="517241">
                  <a:extLst>
                    <a:ext uri="{9D8B030D-6E8A-4147-A177-3AD203B41FA5}">
                      <a16:colId xmlns:a16="http://schemas.microsoft.com/office/drawing/2014/main" val="2031064830"/>
                    </a:ext>
                  </a:extLst>
                </a:gridCol>
                <a:gridCol w="521200">
                  <a:extLst>
                    <a:ext uri="{9D8B030D-6E8A-4147-A177-3AD203B41FA5}">
                      <a16:colId xmlns:a16="http://schemas.microsoft.com/office/drawing/2014/main" val="3522498522"/>
                    </a:ext>
                  </a:extLst>
                </a:gridCol>
                <a:gridCol w="447625">
                  <a:extLst>
                    <a:ext uri="{9D8B030D-6E8A-4147-A177-3AD203B41FA5}">
                      <a16:colId xmlns:a16="http://schemas.microsoft.com/office/drawing/2014/main" val="1303733042"/>
                    </a:ext>
                  </a:extLst>
                </a:gridCol>
                <a:gridCol w="451584">
                  <a:extLst>
                    <a:ext uri="{9D8B030D-6E8A-4147-A177-3AD203B41FA5}">
                      <a16:colId xmlns:a16="http://schemas.microsoft.com/office/drawing/2014/main" val="3899701374"/>
                    </a:ext>
                  </a:extLst>
                </a:gridCol>
                <a:gridCol w="422310">
                  <a:extLst>
                    <a:ext uri="{9D8B030D-6E8A-4147-A177-3AD203B41FA5}">
                      <a16:colId xmlns:a16="http://schemas.microsoft.com/office/drawing/2014/main" val="1745286331"/>
                    </a:ext>
                  </a:extLst>
                </a:gridCol>
              </a:tblGrid>
              <a:tr h="410400">
                <a:tc rowSpan="3">
                  <a:txBody>
                    <a:bodyPr/>
                    <a:lstStyle/>
                    <a:p>
                      <a:pPr algn="ctr" rtl="0" fontAlgn="ct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a:t>
                      </a:r>
                      <a:endParaRPr lang="ja-JP"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From</a:t>
                      </a:r>
                    </a:p>
                  </a:txBody>
                  <a:tcPr marL="0" marR="0"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tc hMerge="1">
                  <a:txBody>
                    <a:bodyPr/>
                    <a:lstStyle/>
                    <a:p>
                      <a:pPr algn="ctr" rtl="0" fontAlgn="ctr"/>
                      <a:endParaRPr lang="ja-JP" altLang="en-US" sz="7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75000"/>
                        <a:lumOff val="25000"/>
                      </a:schemeClr>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75000"/>
                        <a:lumOff val="25000"/>
                      </a:schemeClr>
                    </a:solidFill>
                  </a:tcPr>
                </a:tc>
                <a:tc gridSpan="3">
                  <a:txBody>
                    <a:bodyPr/>
                    <a:lstStyle/>
                    <a:p>
                      <a:pPr algn="ctr" rtl="0" fontAlgn="ct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To</a:t>
                      </a:r>
                      <a:endParaRPr lang="ja-JP"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tc hMerge="1">
                  <a:txBody>
                    <a:bodyPr/>
                    <a:lstStyle/>
                    <a:p>
                      <a:pPr algn="ctr" rtl="0" fontAlgn="ctr"/>
                      <a:endParaRPr lang="ja-JP" altLang="en-US" sz="7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乗換回数</a:t>
                      </a:r>
                    </a:p>
                  </a:txBody>
                  <a:tcPr marL="90535" marR="90535" marT="46177" marB="46177" anchor="ctr">
                    <a:lnL w="9525"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zh-TW" altLang="en-US" sz="900" b="0" i="0" u="none" strike="noStrike" dirty="0">
                          <a:solidFill>
                            <a:srgbClr val="FFFFFF"/>
                          </a:solidFill>
                          <a:effectLst/>
                          <a:latin typeface="メイリオ" panose="020B0604030504040204" pitchFamily="50" charset="-128"/>
                          <a:ea typeface="メイリオ" panose="020B0604030504040204" pitchFamily="50" charset="-128"/>
                        </a:rPr>
                        <a:t>時間削減率</a:t>
                      </a:r>
                      <a:endParaRPr lang="en-US" altLang="zh-TW"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zh-TW" altLang="en-US" sz="900" b="0" i="0" u="none" strike="noStrike" dirty="0">
                          <a:solidFill>
                            <a:srgbClr val="FFFFFF"/>
                          </a:solidFill>
                          <a:effectLst/>
                          <a:latin typeface="メイリオ" panose="020B0604030504040204" pitchFamily="50" charset="-128"/>
                          <a:ea typeface="メイリオ" panose="020B0604030504040204" pitchFamily="50" charset="-128"/>
                        </a:rPr>
                        <a:t>時間削減率</a:t>
                      </a:r>
                      <a:endParaRPr lang="en-US" altLang="zh-TW"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直線距離あたりの移動コスト</a:t>
                      </a:r>
                    </a:p>
                  </a:txBody>
                  <a:tcPr marL="0" marR="0"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rowSpan="3">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合計値</a:t>
                      </a:r>
                    </a:p>
                  </a:txBody>
                  <a:tcPr marL="0" marR="0" marT="46177" marB="46177" anchor="ctr">
                    <a:lnL w="6350" cap="flat" cmpd="sng" algn="ctr">
                      <a:solidFill>
                        <a:srgbClr val="FFFFFF"/>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440714159"/>
                  </a:ext>
                </a:extLst>
              </a:tr>
              <a:tr h="256627">
                <a:tc vMerge="1">
                  <a:txBody>
                    <a:bodyPr/>
                    <a:lstStyle/>
                    <a:p>
                      <a:pPr algn="r"/>
                      <a:endParaRPr kumimoji="1" lang="ja-JP" altLang="en-US" dirty="0"/>
                    </a:p>
                  </a:txBody>
                  <a:tcPr/>
                </a:tc>
                <a:tc rowSpan="2">
                  <a:txBody>
                    <a:bodyPr/>
                    <a:lstStyle/>
                    <a:p>
                      <a:endParaRPr kumimoji="1" lang="ja-JP" altLang="en-US" dirty="0"/>
                    </a:p>
                  </a:txBody>
                  <a:tcPr marL="0" marR="0"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利用者数</a:t>
                      </a:r>
                      <a:endParaRPr lang="ja-JP" altLang="en-US" sz="900" b="1" i="0" u="none" strike="noStrike" dirty="0">
                        <a:solidFill>
                          <a:srgbClr val="FFFFFF"/>
                        </a:solidFill>
                        <a:effectLst/>
                        <a:latin typeface="+mn-ea"/>
                        <a:ea typeface="+mn-ea"/>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lumMod val="75000"/>
                        <a:lumOff val="25000"/>
                      </a:schemeClr>
                    </a:solidFill>
                  </a:tcPr>
                </a:tc>
                <a:tc hMerge="1">
                  <a:txBody>
                    <a:bodyPr/>
                    <a:lstStyle/>
                    <a:p>
                      <a:endParaRPr kumimoji="1" lang="ja-JP" altLang="en-US"/>
                    </a:p>
                  </a:txBody>
                  <a:tcPr/>
                </a:tc>
                <a:tc rowSpan="2">
                  <a:txBody>
                    <a:bodyPr/>
                    <a:lstStyle/>
                    <a:p>
                      <a:endParaRPr kumimoji="1" lang="ja-JP" altLang="en-US" sz="1100" dirty="0"/>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gridSpan="2">
                  <a:txBody>
                    <a:bodyPr/>
                    <a:lstStyle/>
                    <a:p>
                      <a:pPr algn="ctr"/>
                      <a:r>
                        <a:rPr kumimoji="1" lang="ja-JP" altLang="en-US" sz="900" dirty="0">
                          <a:solidFill>
                            <a:schemeClr val="bg1"/>
                          </a:solidFill>
                          <a:latin typeface="メイリオ" panose="020B0604030504040204" pitchFamily="50" charset="-128"/>
                          <a:ea typeface="メイリオ" panose="020B0604030504040204" pitchFamily="50" charset="-128"/>
                        </a:rPr>
                        <a:t>入場者数</a:t>
                      </a:r>
                      <a:endParaRPr lang="ja-JP" altLang="en-US" sz="900" b="1" i="0" u="none" strike="noStrike" dirty="0">
                        <a:solidFill>
                          <a:srgbClr val="FFFFFF"/>
                        </a:solidFill>
                        <a:effectLst/>
                        <a:latin typeface="+mn-ea"/>
                        <a:ea typeface="+mn-ea"/>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04040"/>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公共交通機関</a:t>
                      </a: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公共交通機関比</a:t>
                      </a:r>
                      <a:endParaRPr lang="zh-TW"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車・タクシー比</a:t>
                      </a:r>
                      <a:endParaRPr lang="zh-TW"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タクシー</a:t>
                      </a:r>
                    </a:p>
                  </a:txBody>
                  <a:tcPr marL="90535" marR="90535" marT="0" marB="0" anchor="ctr">
                    <a:lnL w="6350" cap="flat" cmpd="sng" algn="ctr">
                      <a:solidFill>
                        <a:srgbClr val="FFFFFF"/>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vMerge="1">
                  <a:txBody>
                    <a:bodyPr/>
                    <a:lstStyle/>
                    <a:p>
                      <a:endParaRPr/>
                    </a:p>
                  </a:txBody>
                  <a:tcPr marL="90535" marR="90535" marT="0" marB="0" vert="eaVert"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734124617"/>
                  </a:ext>
                </a:extLst>
              </a:tr>
              <a:tr h="289686">
                <a:tc vMerge="1">
                  <a:txBody>
                    <a:bodyPr/>
                    <a:lstStyle/>
                    <a:p>
                      <a:pPr algn="r"/>
                      <a:endParaRPr kumimoji="1" lang="ja-JP" altLang="en-US" dirty="0"/>
                    </a:p>
                  </a:txBody>
                  <a:tcPr>
                    <a:lnT w="12700" cap="flat" cmpd="sng" algn="ctr">
                      <a:solidFill>
                        <a:schemeClr val="bg1">
                          <a:lumMod val="95000"/>
                        </a:schemeClr>
                      </a:solidFill>
                      <a:prstDash val="solid"/>
                      <a:round/>
                      <a:headEnd type="none" w="med" len="med"/>
                      <a:tailEnd type="none" w="med" len="med"/>
                    </a:lnT>
                  </a:tcPr>
                </a:tc>
                <a:tc vMerge="1">
                  <a:txBody>
                    <a:bodyPr/>
                    <a:lstStyle/>
                    <a:p>
                      <a:endParaRPr kumimoji="1" lang="ja-JP" altLang="en-US"/>
                    </a:p>
                  </a:txBody>
                  <a:tcPr>
                    <a:lnT w="12700" cap="flat" cmpd="sng" algn="ctr">
                      <a:solidFill>
                        <a:schemeClr val="bg1">
                          <a:lumMod val="95000"/>
                        </a:schemeClr>
                      </a:solidFill>
                      <a:prstDash val="solid"/>
                      <a:round/>
                      <a:headEnd type="none" w="med" len="med"/>
                      <a:tailEnd type="none" w="med" len="med"/>
                    </a:lnT>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万人</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tc vMerge="1">
                  <a:txBody>
                    <a:bodyPr/>
                    <a:lstStyle/>
                    <a:p>
                      <a:endParaRPr kumimoji="1" lang="ja-JP" altLang="en-US"/>
                    </a:p>
                  </a:txBody>
                  <a:tcPr>
                    <a:lnL w="635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万人</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回</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円</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vMerge="1">
                  <a:txBody>
                    <a:bodyPr/>
                    <a:lstStyle/>
                    <a:p>
                      <a:pPr algn="ctr" rtl="0" fontAlgn="ct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775189348"/>
                  </a:ext>
                </a:extLst>
              </a:tr>
              <a:tr h="286311">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ja-JP" altLang="en-US" sz="800" b="1" i="0" u="none" strike="noStrike" dirty="0">
                          <a:solidFill>
                            <a:schemeClr val="accent2"/>
                          </a:solidFill>
                          <a:effectLst/>
                          <a:latin typeface="メイリオ" panose="020B0604030504040204" pitchFamily="50" charset="-128"/>
                          <a:ea typeface="メイリオ" panose="020B0604030504040204" pitchFamily="50" charset="-128"/>
                        </a:rPr>
                        <a:t>関西国際空港</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3,064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557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56266462"/>
                  </a:ext>
                </a:extLst>
              </a:tr>
              <a:tr h="286311">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関西国際空港</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3,064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大阪城</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586</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5850322"/>
                  </a:ext>
                </a:extLst>
              </a:tr>
              <a:tr h="286311">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3</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大阪駅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215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kumimoji="1" lang="ja-JP" altLang="en-US" sz="800" b="0" i="0" u="none" strike="noStrike" kern="1200" dirty="0">
                          <a:solidFill>
                            <a:schemeClr val="tx1"/>
                          </a:solidFill>
                          <a:effectLst/>
                          <a:latin typeface="メイリオ" panose="020B0604030504040204" pitchFamily="50" charset="-128"/>
                          <a:ea typeface="メイリオ" panose="020B0604030504040204" pitchFamily="50" charset="-128"/>
                          <a:cs typeface="+mn-cs"/>
                        </a:rPr>
                        <a:t>大阪城</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34%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874717124"/>
                  </a:ext>
                </a:extLst>
              </a:tr>
              <a:tr h="286311">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関西国際空港</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3,064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694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69</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13673138"/>
                  </a:ext>
                </a:extLst>
              </a:tr>
              <a:tr h="286311">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鶴橋駅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en-US" sz="800" b="0" i="0" u="none" strike="noStrike">
                          <a:solidFill>
                            <a:schemeClr val="tx1"/>
                          </a:solidFill>
                          <a:effectLst/>
                          <a:latin typeface="メイリオ" panose="020B0604030504040204" pitchFamily="50" charset="-128"/>
                          <a:ea typeface="メイリオ" panose="020B0604030504040204" pitchFamily="50" charset="-128"/>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551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81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099823959"/>
                  </a:ext>
                </a:extLst>
              </a:tr>
              <a:tr h="286311">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難波駅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37%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441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88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250874504"/>
                  </a:ext>
                </a:extLst>
              </a:tr>
              <a:tr h="286311">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7</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大阪駅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215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36%</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42%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433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91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673847126"/>
                  </a:ext>
                </a:extLst>
              </a:tr>
              <a:tr h="286311">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8</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天王寺駅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ctr" fontAlgn="ctr"/>
                      <a:r>
                        <a:rPr lang="ja-JP" altLang="en-US" sz="800" b="0" i="0" u="none" strike="noStrike">
                          <a:solidFill>
                            <a:schemeClr val="tx1"/>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28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35%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47%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475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48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96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554361477"/>
                  </a:ext>
                </a:extLst>
              </a:tr>
              <a:tr h="286311">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9</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難波駅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ctr" fontAlgn="ctr"/>
                      <a:r>
                        <a:rPr lang="en-US" sz="800" b="0" i="0" u="none" strike="noStrike">
                          <a:solidFill>
                            <a:schemeClr val="tx1"/>
                          </a:solidFill>
                          <a:effectLst/>
                          <a:latin typeface="メイリオ" panose="020B0604030504040204" pitchFamily="50" charset="-128"/>
                          <a:ea typeface="メイリオ" panose="020B0604030504040204" pitchFamily="50" charset="-128"/>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28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47%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30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45%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557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27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96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00142639"/>
                  </a:ext>
                </a:extLst>
              </a:tr>
              <a:tr h="286311">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10</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京橋駅</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37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60000"/>
                      </a:schemeClr>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京セラドーム</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194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45%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26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58%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18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508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rPr>
                        <a:t>41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rPr>
                        <a:t>102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170315"/>
                  </a:ext>
                </a:extLst>
              </a:tr>
            </a:tbl>
          </a:graphicData>
        </a:graphic>
      </p:graphicFrame>
      <p:grpSp>
        <p:nvGrpSpPr>
          <p:cNvPr id="5" name="グループ化 4">
            <a:extLst>
              <a:ext uri="{FF2B5EF4-FFF2-40B4-BE49-F238E27FC236}">
                <a16:creationId xmlns:a16="http://schemas.microsoft.com/office/drawing/2014/main" id="{2B711F63-6514-D584-B6FF-B7D959A936D6}"/>
              </a:ext>
            </a:extLst>
          </p:cNvPr>
          <p:cNvGrpSpPr/>
          <p:nvPr/>
        </p:nvGrpSpPr>
        <p:grpSpPr>
          <a:xfrm>
            <a:off x="4220934" y="1660398"/>
            <a:ext cx="7662174" cy="234493"/>
            <a:chOff x="4220935" y="1660398"/>
            <a:chExt cx="7473601" cy="234493"/>
          </a:xfrm>
        </p:grpSpPr>
        <p:sp>
          <p:nvSpPr>
            <p:cNvPr id="7" name="正方形/長方形 6">
              <a:extLst>
                <a:ext uri="{FF2B5EF4-FFF2-40B4-BE49-F238E27FC236}">
                  <a16:creationId xmlns:a16="http://schemas.microsoft.com/office/drawing/2014/main" id="{A4FEF348-E5CB-81EC-FE30-41347039078E}"/>
                </a:ext>
              </a:extLst>
            </p:cNvPr>
            <p:cNvSpPr/>
            <p:nvPr/>
          </p:nvSpPr>
          <p:spPr bwMode="gray">
            <a:xfrm>
              <a:off x="4220935" y="1660398"/>
              <a:ext cx="7473600" cy="234493"/>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ルート別評価結果</a:t>
              </a:r>
            </a:p>
          </p:txBody>
        </p:sp>
        <p:cxnSp>
          <p:nvCxnSpPr>
            <p:cNvPr id="28" name="直線矢印コネクタ 27">
              <a:extLst>
                <a:ext uri="{FF2B5EF4-FFF2-40B4-BE49-F238E27FC236}">
                  <a16:creationId xmlns:a16="http://schemas.microsoft.com/office/drawing/2014/main" id="{5D46A135-4C9C-24EB-BEA5-90001C638F05}"/>
                </a:ext>
              </a:extLst>
            </p:cNvPr>
            <p:cNvCxnSpPr>
              <a:cxnSpLocks/>
            </p:cNvCxnSpPr>
            <p:nvPr/>
          </p:nvCxnSpPr>
          <p:spPr bwMode="gray">
            <a:xfrm>
              <a:off x="4220936" y="1894891"/>
              <a:ext cx="7473600"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1" name="正方形/長方形 30">
            <a:extLst>
              <a:ext uri="{FF2B5EF4-FFF2-40B4-BE49-F238E27FC236}">
                <a16:creationId xmlns:a16="http://schemas.microsoft.com/office/drawing/2014/main" id="{C42562F2-5ED4-611A-D4B1-3A92AE29AEAD}"/>
              </a:ext>
            </a:extLst>
          </p:cNvPr>
          <p:cNvSpPr/>
          <p:nvPr/>
        </p:nvSpPr>
        <p:spPr>
          <a:xfrm>
            <a:off x="7842670" y="5911850"/>
            <a:ext cx="320492" cy="218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b="1" dirty="0">
                <a:solidFill>
                  <a:schemeClr val="tx1"/>
                </a:solidFill>
              </a:rPr>
              <a:t>…</a:t>
            </a:r>
            <a:endParaRPr kumimoji="1" lang="ja-JP" altLang="en-US" sz="1200" b="1" dirty="0">
              <a:solidFill>
                <a:schemeClr val="tx1"/>
              </a:solidFill>
            </a:endParaRPr>
          </a:p>
        </p:txBody>
      </p:sp>
      <p:sp>
        <p:nvSpPr>
          <p:cNvPr id="6" name="テキスト ボックス 5">
            <a:extLst>
              <a:ext uri="{FF2B5EF4-FFF2-40B4-BE49-F238E27FC236}">
                <a16:creationId xmlns:a16="http://schemas.microsoft.com/office/drawing/2014/main" id="{1B238A02-D191-C523-8FB4-9C0946FCD410}"/>
              </a:ext>
            </a:extLst>
          </p:cNvPr>
          <p:cNvSpPr txBox="1"/>
          <p:nvPr/>
        </p:nvSpPr>
        <p:spPr>
          <a:xfrm>
            <a:off x="334963" y="6130750"/>
            <a:ext cx="7747492" cy="369332"/>
          </a:xfrm>
          <a:prstGeom prst="rect">
            <a:avLst/>
          </a:prstGeom>
          <a:noFill/>
        </p:spPr>
        <p:txBody>
          <a:bodyPr wrap="square">
            <a:spAutoFit/>
          </a:bodyPr>
          <a:lstStyle/>
          <a:p>
            <a:r>
              <a:rPr lang="ja-JP" altLang="en-US" sz="900" dirty="0">
                <a:latin typeface="メイリオ" panose="020B0604030504040204" pitchFamily="50" charset="-128"/>
                <a:ea typeface="メイリオ" panose="020B0604030504040204" pitchFamily="50" charset="-128"/>
              </a:rPr>
              <a:t>出典：国土地理院</a:t>
            </a:r>
            <a:r>
              <a:rPr lang="en-US" altLang="ja-JP" sz="900" dirty="0">
                <a:latin typeface="メイリオ" panose="020B0604030504040204" pitchFamily="50" charset="-128"/>
                <a:ea typeface="メイリオ" panose="020B0604030504040204" pitchFamily="50" charset="-128"/>
              </a:rPr>
              <a:t>, https://service.gsi.go.jp/map-photos/app/map?search=photo#12/34.4275513122093/135.28375206845263,</a:t>
            </a:r>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2025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7</a:t>
            </a:r>
            <a:r>
              <a:rPr lang="ja-JP" altLang="en-US" sz="900" dirty="0">
                <a:latin typeface="メイリオ" panose="020B0604030504040204" pitchFamily="50" charset="-128"/>
                <a:ea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rPr>
              <a:t>31</a:t>
            </a:r>
            <a:r>
              <a:rPr lang="ja-JP" altLang="en-US" sz="900" dirty="0">
                <a:latin typeface="メイリオ" panose="020B0604030504040204" pitchFamily="50" charset="-128"/>
                <a:ea typeface="メイリオ" panose="020B0604030504040204" pitchFamily="50" charset="-128"/>
              </a:rPr>
              <a:t>日閲覧）その他企業ホームページ等</a:t>
            </a:r>
          </a:p>
        </p:txBody>
      </p:sp>
      <p:sp>
        <p:nvSpPr>
          <p:cNvPr id="44" name="円弧 43">
            <a:extLst>
              <a:ext uri="{FF2B5EF4-FFF2-40B4-BE49-F238E27FC236}">
                <a16:creationId xmlns:a16="http://schemas.microsoft.com/office/drawing/2014/main" id="{962E52F1-C2AB-1D66-F103-02AD7304A488}"/>
              </a:ext>
            </a:extLst>
          </p:cNvPr>
          <p:cNvSpPr/>
          <p:nvPr/>
        </p:nvSpPr>
        <p:spPr bwMode="gray">
          <a:xfrm rot="16691901" flipV="1">
            <a:off x="-171581" y="4394691"/>
            <a:ext cx="1498075" cy="701936"/>
          </a:xfrm>
          <a:prstGeom prst="arc">
            <a:avLst>
              <a:gd name="adj1" fmla="val 14208897"/>
              <a:gd name="adj2" fmla="val 21387732"/>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49" name="円弧 48">
            <a:extLst>
              <a:ext uri="{FF2B5EF4-FFF2-40B4-BE49-F238E27FC236}">
                <a16:creationId xmlns:a16="http://schemas.microsoft.com/office/drawing/2014/main" id="{3C5B1432-9A81-7B6D-357B-93F7CF406D18}"/>
              </a:ext>
            </a:extLst>
          </p:cNvPr>
          <p:cNvSpPr/>
          <p:nvPr/>
        </p:nvSpPr>
        <p:spPr bwMode="gray">
          <a:xfrm rot="10800000" flipV="1">
            <a:off x="65405" y="3240092"/>
            <a:ext cx="3969639" cy="1527633"/>
          </a:xfrm>
          <a:prstGeom prst="arc">
            <a:avLst>
              <a:gd name="adj1" fmla="val 11655936"/>
              <a:gd name="adj2" fmla="val 19694266"/>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50" name="円弧 49">
            <a:extLst>
              <a:ext uri="{FF2B5EF4-FFF2-40B4-BE49-F238E27FC236}">
                <a16:creationId xmlns:a16="http://schemas.microsoft.com/office/drawing/2014/main" id="{31E971D9-D8E0-5081-C744-E298D6D00011}"/>
              </a:ext>
            </a:extLst>
          </p:cNvPr>
          <p:cNvSpPr/>
          <p:nvPr/>
        </p:nvSpPr>
        <p:spPr bwMode="gray">
          <a:xfrm rot="21058131">
            <a:off x="237695" y="3721071"/>
            <a:ext cx="3042529" cy="914114"/>
          </a:xfrm>
          <a:prstGeom prst="arc">
            <a:avLst>
              <a:gd name="adj1" fmla="val 11943529"/>
              <a:gd name="adj2" fmla="val 20637097"/>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7" name="円弧 56">
            <a:extLst>
              <a:ext uri="{FF2B5EF4-FFF2-40B4-BE49-F238E27FC236}">
                <a16:creationId xmlns:a16="http://schemas.microsoft.com/office/drawing/2014/main" id="{C2546CED-2FEA-247C-9254-376AFBC3CC97}"/>
              </a:ext>
            </a:extLst>
          </p:cNvPr>
          <p:cNvSpPr/>
          <p:nvPr/>
        </p:nvSpPr>
        <p:spPr bwMode="gray">
          <a:xfrm rot="323002">
            <a:off x="-163666" y="4004994"/>
            <a:ext cx="4060448" cy="1010600"/>
          </a:xfrm>
          <a:prstGeom prst="arc">
            <a:avLst>
              <a:gd name="adj1" fmla="val 11943529"/>
              <a:gd name="adj2" fmla="val 20637097"/>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9" name="円弧 58">
            <a:extLst>
              <a:ext uri="{FF2B5EF4-FFF2-40B4-BE49-F238E27FC236}">
                <a16:creationId xmlns:a16="http://schemas.microsoft.com/office/drawing/2014/main" id="{AD0DFAEF-4A09-3DC9-5630-D7407F7036CC}"/>
              </a:ext>
            </a:extLst>
          </p:cNvPr>
          <p:cNvSpPr/>
          <p:nvPr/>
        </p:nvSpPr>
        <p:spPr bwMode="gray">
          <a:xfrm rot="19713709">
            <a:off x="1779889" y="2690831"/>
            <a:ext cx="2765935" cy="914114"/>
          </a:xfrm>
          <a:prstGeom prst="arc">
            <a:avLst>
              <a:gd name="adj1" fmla="val 11943529"/>
              <a:gd name="adj2" fmla="val 20513803"/>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51" name="円弧 50">
            <a:extLst>
              <a:ext uri="{FF2B5EF4-FFF2-40B4-BE49-F238E27FC236}">
                <a16:creationId xmlns:a16="http://schemas.microsoft.com/office/drawing/2014/main" id="{977310D2-B7DC-5DF8-147E-92E85B180B0E}"/>
              </a:ext>
            </a:extLst>
          </p:cNvPr>
          <p:cNvSpPr/>
          <p:nvPr/>
        </p:nvSpPr>
        <p:spPr bwMode="gray">
          <a:xfrm rot="9552264" flipV="1">
            <a:off x="835251" y="2899932"/>
            <a:ext cx="5200313" cy="3675636"/>
          </a:xfrm>
          <a:prstGeom prst="arc">
            <a:avLst>
              <a:gd name="adj1" fmla="val 14884337"/>
              <a:gd name="adj2" fmla="val 20722187"/>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0869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19">
            <a:extLst>
              <a:ext uri="{FF2B5EF4-FFF2-40B4-BE49-F238E27FC236}">
                <a16:creationId xmlns:a16="http://schemas.microsoft.com/office/drawing/2014/main" id="{D46169BA-369D-D36C-45FB-7EECF6B82DC3}"/>
              </a:ext>
            </a:extLst>
          </p:cNvPr>
          <p:cNvGraphicFramePr>
            <a:graphicFrameLocks noGrp="1"/>
          </p:cNvGraphicFramePr>
          <p:nvPr/>
        </p:nvGraphicFramePr>
        <p:xfrm>
          <a:off x="4220935" y="2033504"/>
          <a:ext cx="7658178" cy="3821383"/>
        </p:xfrm>
        <a:graphic>
          <a:graphicData uri="http://schemas.openxmlformats.org/drawingml/2006/table">
            <a:tbl>
              <a:tblPr/>
              <a:tblGrid>
                <a:gridCol w="229690">
                  <a:extLst>
                    <a:ext uri="{9D8B030D-6E8A-4147-A177-3AD203B41FA5}">
                      <a16:colId xmlns:a16="http://schemas.microsoft.com/office/drawing/2014/main" val="1574634220"/>
                    </a:ext>
                  </a:extLst>
                </a:gridCol>
                <a:gridCol w="758612">
                  <a:extLst>
                    <a:ext uri="{9D8B030D-6E8A-4147-A177-3AD203B41FA5}">
                      <a16:colId xmlns:a16="http://schemas.microsoft.com/office/drawing/2014/main" val="1868145134"/>
                    </a:ext>
                  </a:extLst>
                </a:gridCol>
                <a:gridCol w="450902">
                  <a:extLst>
                    <a:ext uri="{9D8B030D-6E8A-4147-A177-3AD203B41FA5}">
                      <a16:colId xmlns:a16="http://schemas.microsoft.com/office/drawing/2014/main" val="3745584639"/>
                    </a:ext>
                  </a:extLst>
                </a:gridCol>
                <a:gridCol w="450902">
                  <a:extLst>
                    <a:ext uri="{9D8B030D-6E8A-4147-A177-3AD203B41FA5}">
                      <a16:colId xmlns:a16="http://schemas.microsoft.com/office/drawing/2014/main" val="3966585226"/>
                    </a:ext>
                  </a:extLst>
                </a:gridCol>
                <a:gridCol w="702624">
                  <a:extLst>
                    <a:ext uri="{9D8B030D-6E8A-4147-A177-3AD203B41FA5}">
                      <a16:colId xmlns:a16="http://schemas.microsoft.com/office/drawing/2014/main" val="625514149"/>
                    </a:ext>
                  </a:extLst>
                </a:gridCol>
                <a:gridCol w="450940">
                  <a:extLst>
                    <a:ext uri="{9D8B030D-6E8A-4147-A177-3AD203B41FA5}">
                      <a16:colId xmlns:a16="http://schemas.microsoft.com/office/drawing/2014/main" val="2039636445"/>
                    </a:ext>
                  </a:extLst>
                </a:gridCol>
                <a:gridCol w="450940">
                  <a:extLst>
                    <a:ext uri="{9D8B030D-6E8A-4147-A177-3AD203B41FA5}">
                      <a16:colId xmlns:a16="http://schemas.microsoft.com/office/drawing/2014/main" val="1064081787"/>
                    </a:ext>
                  </a:extLst>
                </a:gridCol>
                <a:gridCol w="450902">
                  <a:extLst>
                    <a:ext uri="{9D8B030D-6E8A-4147-A177-3AD203B41FA5}">
                      <a16:colId xmlns:a16="http://schemas.microsoft.com/office/drawing/2014/main" val="3961508309"/>
                    </a:ext>
                  </a:extLst>
                </a:gridCol>
                <a:gridCol w="450902">
                  <a:extLst>
                    <a:ext uri="{9D8B030D-6E8A-4147-A177-3AD203B41FA5}">
                      <a16:colId xmlns:a16="http://schemas.microsoft.com/office/drawing/2014/main" val="2400846373"/>
                    </a:ext>
                  </a:extLst>
                </a:gridCol>
                <a:gridCol w="450902">
                  <a:extLst>
                    <a:ext uri="{9D8B030D-6E8A-4147-A177-3AD203B41FA5}">
                      <a16:colId xmlns:a16="http://schemas.microsoft.com/office/drawing/2014/main" val="2783103671"/>
                    </a:ext>
                  </a:extLst>
                </a:gridCol>
                <a:gridCol w="450902">
                  <a:extLst>
                    <a:ext uri="{9D8B030D-6E8A-4147-A177-3AD203B41FA5}">
                      <a16:colId xmlns:a16="http://schemas.microsoft.com/office/drawing/2014/main" val="1595708143"/>
                    </a:ext>
                  </a:extLst>
                </a:gridCol>
                <a:gridCol w="517241">
                  <a:extLst>
                    <a:ext uri="{9D8B030D-6E8A-4147-A177-3AD203B41FA5}">
                      <a16:colId xmlns:a16="http://schemas.microsoft.com/office/drawing/2014/main" val="2031064830"/>
                    </a:ext>
                  </a:extLst>
                </a:gridCol>
                <a:gridCol w="521200">
                  <a:extLst>
                    <a:ext uri="{9D8B030D-6E8A-4147-A177-3AD203B41FA5}">
                      <a16:colId xmlns:a16="http://schemas.microsoft.com/office/drawing/2014/main" val="3522498522"/>
                    </a:ext>
                  </a:extLst>
                </a:gridCol>
                <a:gridCol w="447625">
                  <a:extLst>
                    <a:ext uri="{9D8B030D-6E8A-4147-A177-3AD203B41FA5}">
                      <a16:colId xmlns:a16="http://schemas.microsoft.com/office/drawing/2014/main" val="1303733042"/>
                    </a:ext>
                  </a:extLst>
                </a:gridCol>
                <a:gridCol w="451584">
                  <a:extLst>
                    <a:ext uri="{9D8B030D-6E8A-4147-A177-3AD203B41FA5}">
                      <a16:colId xmlns:a16="http://schemas.microsoft.com/office/drawing/2014/main" val="3899701374"/>
                    </a:ext>
                  </a:extLst>
                </a:gridCol>
                <a:gridCol w="422310">
                  <a:extLst>
                    <a:ext uri="{9D8B030D-6E8A-4147-A177-3AD203B41FA5}">
                      <a16:colId xmlns:a16="http://schemas.microsoft.com/office/drawing/2014/main" val="1745286331"/>
                    </a:ext>
                  </a:extLst>
                </a:gridCol>
              </a:tblGrid>
              <a:tr h="410400">
                <a:tc rowSpan="3">
                  <a:txBody>
                    <a:bodyPr/>
                    <a:lstStyle/>
                    <a:p>
                      <a:pPr algn="ctr" rtl="0" fontAlgn="ct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a:t>
                      </a:r>
                      <a:endParaRPr lang="ja-JP"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From</a:t>
                      </a:r>
                    </a:p>
                  </a:txBody>
                  <a:tcPr marL="0" marR="0"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tc hMerge="1">
                  <a:txBody>
                    <a:bodyPr/>
                    <a:lstStyle/>
                    <a:p>
                      <a:pPr algn="ctr" rtl="0" fontAlgn="ctr"/>
                      <a:endParaRPr lang="ja-JP" altLang="en-US" sz="7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75000"/>
                        <a:lumOff val="25000"/>
                      </a:schemeClr>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tx1">
                        <a:lumMod val="75000"/>
                        <a:lumOff val="25000"/>
                      </a:schemeClr>
                    </a:solidFill>
                  </a:tcPr>
                </a:tc>
                <a:tc gridSpan="3">
                  <a:txBody>
                    <a:bodyPr/>
                    <a:lstStyle/>
                    <a:p>
                      <a:pPr algn="ctr" rtl="0" fontAlgn="ctr"/>
                      <a:r>
                        <a:rPr lang="en-US" altLang="ja-JP" sz="900" b="0" i="0" u="none" strike="noStrike" dirty="0">
                          <a:solidFill>
                            <a:srgbClr val="FFFFFF"/>
                          </a:solidFill>
                          <a:effectLst/>
                          <a:latin typeface="メイリオ" panose="020B0604030504040204" pitchFamily="50" charset="-128"/>
                          <a:ea typeface="メイリオ" panose="020B0604030504040204" pitchFamily="50" charset="-128"/>
                        </a:rPr>
                        <a:t>To</a:t>
                      </a:r>
                      <a:endParaRPr lang="ja-JP"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tc hMerge="1">
                  <a:txBody>
                    <a:bodyPr/>
                    <a:lstStyle/>
                    <a:p>
                      <a:pPr algn="ctr" rtl="0" fontAlgn="ctr"/>
                      <a:endParaRPr lang="ja-JP" altLang="en-US" sz="7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乗換回数</a:t>
                      </a:r>
                    </a:p>
                  </a:txBody>
                  <a:tcPr marL="90535" marR="90535" marT="46177" marB="46177" anchor="ctr">
                    <a:lnL w="9525"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zh-TW" altLang="en-US" sz="900" b="0" i="0" u="none" strike="noStrike" dirty="0">
                          <a:solidFill>
                            <a:srgbClr val="FFFFFF"/>
                          </a:solidFill>
                          <a:effectLst/>
                          <a:latin typeface="メイリオ" panose="020B0604030504040204" pitchFamily="50" charset="-128"/>
                          <a:ea typeface="メイリオ" panose="020B0604030504040204" pitchFamily="50" charset="-128"/>
                        </a:rPr>
                        <a:t>時間削減率</a:t>
                      </a:r>
                      <a:endParaRPr lang="en-US" altLang="zh-TW"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zh-TW" altLang="en-US" sz="900" b="0" i="0" u="none" strike="noStrike" dirty="0">
                          <a:solidFill>
                            <a:srgbClr val="FFFFFF"/>
                          </a:solidFill>
                          <a:effectLst/>
                          <a:latin typeface="メイリオ" panose="020B0604030504040204" pitchFamily="50" charset="-128"/>
                          <a:ea typeface="メイリオ" panose="020B0604030504040204" pitchFamily="50" charset="-128"/>
                        </a:rPr>
                        <a:t>時間削減率</a:t>
                      </a:r>
                      <a:endParaRPr lang="en-US" altLang="zh-TW"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直線距離あたりの移動コスト</a:t>
                      </a:r>
                    </a:p>
                  </a:txBody>
                  <a:tcPr marL="0" marR="0" marT="46177" marB="46177"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04040"/>
                    </a:solidFill>
                  </a:tcPr>
                </a:tc>
                <a:tc hMerge="1">
                  <a:txBody>
                    <a:bodyPr/>
                    <a:lstStyle/>
                    <a:p>
                      <a:endParaRPr kumimoji="1" lang="ja-JP" altLang="en-US"/>
                    </a:p>
                  </a:txBody>
                  <a:tcPr>
                    <a:lnL w="6350" cap="flat" cmpd="sng" algn="ctr">
                      <a:solidFill>
                        <a:srgbClr val="FFFFFF"/>
                      </a:solidFill>
                      <a:prstDash val="solid"/>
                      <a:round/>
                      <a:headEnd type="none" w="med" len="med"/>
                      <a:tailEnd type="none" w="med" len="med"/>
                    </a:lnL>
                  </a:tcPr>
                </a:tc>
                <a:tc rowSpan="3">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合計値</a:t>
                      </a:r>
                    </a:p>
                  </a:txBody>
                  <a:tcPr marL="0" marR="0" marT="46177" marB="46177" anchor="ctr">
                    <a:lnL w="6350" cap="flat" cmpd="sng" algn="ctr">
                      <a:solidFill>
                        <a:srgbClr val="FFFFFF"/>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440714159"/>
                  </a:ext>
                </a:extLst>
              </a:tr>
              <a:tr h="256627">
                <a:tc vMerge="1">
                  <a:txBody>
                    <a:bodyPr/>
                    <a:lstStyle/>
                    <a:p>
                      <a:pPr algn="r"/>
                      <a:endParaRPr kumimoji="1" lang="ja-JP" altLang="en-US" dirty="0"/>
                    </a:p>
                  </a:txBody>
                  <a:tcPr/>
                </a:tc>
                <a:tc rowSpan="2">
                  <a:txBody>
                    <a:bodyPr/>
                    <a:lstStyle/>
                    <a:p>
                      <a:endParaRPr kumimoji="1" lang="ja-JP" altLang="en-US" dirty="0"/>
                    </a:p>
                  </a:txBody>
                  <a:tcPr marL="0" marR="0" marT="0" marB="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利用者数</a:t>
                      </a:r>
                      <a:endParaRPr lang="ja-JP" altLang="en-US" sz="900" b="1" i="0" u="none" strike="noStrike" dirty="0">
                        <a:solidFill>
                          <a:srgbClr val="FFFFFF"/>
                        </a:solidFill>
                        <a:effectLst/>
                        <a:latin typeface="+mn-ea"/>
                        <a:ea typeface="+mn-ea"/>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tx1">
                        <a:lumMod val="75000"/>
                        <a:lumOff val="25000"/>
                      </a:schemeClr>
                    </a:solidFill>
                  </a:tcPr>
                </a:tc>
                <a:tc hMerge="1">
                  <a:txBody>
                    <a:bodyPr/>
                    <a:lstStyle/>
                    <a:p>
                      <a:endParaRPr kumimoji="1" lang="ja-JP" altLang="en-US"/>
                    </a:p>
                  </a:txBody>
                  <a:tcPr/>
                </a:tc>
                <a:tc rowSpan="2">
                  <a:txBody>
                    <a:bodyPr/>
                    <a:lstStyle/>
                    <a:p>
                      <a:endParaRPr kumimoji="1" lang="ja-JP" altLang="en-US" sz="1100" dirty="0"/>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tc gridSpan="2">
                  <a:txBody>
                    <a:bodyPr/>
                    <a:lstStyle/>
                    <a:p>
                      <a:pPr algn="ctr"/>
                      <a:r>
                        <a:rPr kumimoji="1" lang="ja-JP" altLang="en-US" sz="900" dirty="0">
                          <a:solidFill>
                            <a:schemeClr val="bg1"/>
                          </a:solidFill>
                          <a:latin typeface="メイリオ" panose="020B0604030504040204" pitchFamily="50" charset="-128"/>
                          <a:ea typeface="メイリオ" panose="020B0604030504040204" pitchFamily="50" charset="-128"/>
                        </a:rPr>
                        <a:t>入場者数</a:t>
                      </a:r>
                      <a:endParaRPr lang="ja-JP" altLang="en-US" sz="900" b="1" i="0" u="none" strike="noStrike" dirty="0">
                        <a:solidFill>
                          <a:srgbClr val="FFFFFF"/>
                        </a:solidFill>
                        <a:effectLst/>
                        <a:latin typeface="+mn-ea"/>
                        <a:ea typeface="+mn-ea"/>
                      </a:endParaRPr>
                    </a:p>
                  </a:txBody>
                  <a:tcPr marL="90535" marR="90535" marT="46177" marB="46177" anchor="ctr">
                    <a:lnL w="6350" cap="flat" cmpd="sng" algn="ctr">
                      <a:solidFill>
                        <a:schemeClr val="bg1">
                          <a:lumMod val="95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404040"/>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公共交通機関</a:t>
                      </a:r>
                    </a:p>
                  </a:txBody>
                  <a:tcPr marL="0" marR="0" marT="0" marB="0" anchor="ctr">
                    <a:lnL w="635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公共交通機関比</a:t>
                      </a:r>
                      <a:endParaRPr lang="zh-TW"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車・タクシー比</a:t>
                      </a:r>
                      <a:endParaRPr lang="zh-TW" altLang="en-US" sz="900" b="0" i="0" u="none" strike="noStrike" dirty="0">
                        <a:solidFill>
                          <a:srgbClr val="FFFFFF"/>
                        </a:solidFill>
                        <a:effectLst/>
                        <a:latin typeface="メイリオ" panose="020B0604030504040204" pitchFamily="50" charset="-128"/>
                        <a:ea typeface="メイリオ" panose="020B0604030504040204" pitchFamily="50" charset="-128"/>
                      </a:endParaRPr>
                    </a:p>
                  </a:txBody>
                  <a:tcPr marL="90535" marR="90535"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gridSpan="2">
                  <a:txBody>
                    <a:bodyPr/>
                    <a:lstStyle/>
                    <a:p>
                      <a:pPr algn="ctr" rtl="0" fontAlgn="ctr"/>
                      <a:r>
                        <a:rPr lang="ja-JP" altLang="en-US" sz="900" b="0" i="0" u="none" strike="noStrike" dirty="0">
                          <a:solidFill>
                            <a:srgbClr val="FFFFFF"/>
                          </a:solidFill>
                          <a:effectLst/>
                          <a:latin typeface="メイリオ" panose="020B0604030504040204" pitchFamily="50" charset="-128"/>
                          <a:ea typeface="メイリオ" panose="020B0604030504040204" pitchFamily="50" charset="-128"/>
                        </a:rPr>
                        <a:t>タクシー</a:t>
                      </a:r>
                    </a:p>
                  </a:txBody>
                  <a:tcPr marL="90535" marR="90535" marT="0" marB="0" anchor="ctr">
                    <a:lnL w="6350" cap="flat" cmpd="sng" algn="ctr">
                      <a:solidFill>
                        <a:srgbClr val="FFFFFF"/>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50000"/>
                      </a:schemeClr>
                    </a:solidFill>
                  </a:tcPr>
                </a:tc>
                <a:tc hMerge="1">
                  <a:txBody>
                    <a:bodyPr/>
                    <a:lstStyle/>
                    <a:p>
                      <a:endParaRPr kumimoji="1" lang="ja-JP" altLang="en-US"/>
                    </a:p>
                  </a:txBody>
                  <a:tcPr/>
                </a:tc>
                <a:tc vMerge="1">
                  <a:txBody>
                    <a:bodyPr/>
                    <a:lstStyle/>
                    <a:p>
                      <a:endParaRPr/>
                    </a:p>
                  </a:txBody>
                  <a:tcPr marL="90535" marR="90535" marT="0" marB="0" vert="eaVert"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1734124617"/>
                  </a:ext>
                </a:extLst>
              </a:tr>
              <a:tr h="289686">
                <a:tc vMerge="1">
                  <a:txBody>
                    <a:bodyPr/>
                    <a:lstStyle/>
                    <a:p>
                      <a:pPr algn="r"/>
                      <a:endParaRPr kumimoji="1" lang="ja-JP" altLang="en-US" dirty="0"/>
                    </a:p>
                  </a:txBody>
                  <a:tcPr>
                    <a:lnT w="12700" cap="flat" cmpd="sng" algn="ctr">
                      <a:solidFill>
                        <a:schemeClr val="bg1">
                          <a:lumMod val="95000"/>
                        </a:schemeClr>
                      </a:solidFill>
                      <a:prstDash val="solid"/>
                      <a:round/>
                      <a:headEnd type="none" w="med" len="med"/>
                      <a:tailEnd type="none" w="med" len="med"/>
                    </a:lnT>
                  </a:tcPr>
                </a:tc>
                <a:tc vMerge="1">
                  <a:txBody>
                    <a:bodyPr/>
                    <a:lstStyle/>
                    <a:p>
                      <a:endParaRPr kumimoji="1" lang="ja-JP" altLang="en-US"/>
                    </a:p>
                  </a:txBody>
                  <a:tcPr>
                    <a:lnT w="12700" cap="flat" cmpd="sng" algn="ctr">
                      <a:solidFill>
                        <a:schemeClr val="bg1">
                          <a:lumMod val="95000"/>
                        </a:schemeClr>
                      </a:solidFill>
                      <a:prstDash val="solid"/>
                      <a:round/>
                      <a:headEnd type="none" w="med" len="med"/>
                      <a:tailEnd type="none" w="med" len="med"/>
                    </a:lnT>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万人</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D9D9D9"/>
                    </a:solidFill>
                  </a:tcPr>
                </a:tc>
                <a:tc vMerge="1">
                  <a:txBody>
                    <a:bodyPr/>
                    <a:lstStyle/>
                    <a:p>
                      <a:endParaRPr kumimoji="1" lang="ja-JP" altLang="en-US"/>
                    </a:p>
                  </a:txBody>
                  <a:tcPr>
                    <a:lnL w="6350" cap="flat" cmpd="sng" algn="ctr">
                      <a:solidFill>
                        <a:schemeClr val="bg1">
                          <a:lumMod val="95000"/>
                        </a:schemeClr>
                      </a:solidFill>
                      <a:prstDash val="solid"/>
                      <a:round/>
                      <a:headEnd type="none" w="med" len="med"/>
                      <a:tailEnd type="none" w="med" len="med"/>
                    </a:lnL>
                    <a:lnT w="12700" cap="flat" cmpd="sng" algn="ctr">
                      <a:solidFill>
                        <a:schemeClr val="bg1">
                          <a:lumMod val="95000"/>
                        </a:schemeClr>
                      </a:solidFill>
                      <a:prstDash val="solid"/>
                      <a:round/>
                      <a:headEnd type="none" w="med" len="med"/>
                      <a:tailEnd type="none" w="med" len="med"/>
                    </a:lnT>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万人</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回</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zh-TW"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値</a:t>
                      </a:r>
                      <a:br>
                        <a:rPr lang="en-US" altLang="ja-JP" sz="900" b="0" i="0" u="none" strike="noStrike" dirty="0">
                          <a:solidFill>
                            <a:schemeClr val="tx1"/>
                          </a:solidFill>
                          <a:effectLst/>
                          <a:latin typeface="メイリオ" panose="020B0604030504040204" pitchFamily="50" charset="-128"/>
                          <a:ea typeface="メイリオ" panose="020B0604030504040204" pitchFamily="50" charset="-128"/>
                        </a:rPr>
                      </a:b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円</a:t>
                      </a: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a:t>
                      </a: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a:txBody>
                    <a:bodyPr/>
                    <a:lstStyle/>
                    <a:p>
                      <a:pPr algn="ctr" rtl="0" fontAlgn="ctr"/>
                      <a:r>
                        <a:rPr lang="ja-JP" altLang="en-US" sz="900" b="0" i="0" u="none" strike="noStrike" dirty="0">
                          <a:solidFill>
                            <a:schemeClr val="tx1"/>
                          </a:solidFill>
                          <a:effectLst/>
                          <a:latin typeface="メイリオ" panose="020B0604030504040204" pitchFamily="50" charset="-128"/>
                          <a:ea typeface="メイリオ" panose="020B0604030504040204" pitchFamily="50" charset="-128"/>
                        </a:rPr>
                        <a:t>順位</a:t>
                      </a: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85000"/>
                      </a:schemeClr>
                    </a:solidFill>
                  </a:tcPr>
                </a:tc>
                <a:tc vMerge="1">
                  <a:txBody>
                    <a:bodyPr/>
                    <a:lstStyle/>
                    <a:p>
                      <a:pPr algn="ctr" rtl="0" fontAlgn="ctr"/>
                      <a:endParaRPr lang="ja-JP" altLang="en-US" sz="900" b="0" i="0" u="none" strike="noStrike" dirty="0">
                        <a:solidFill>
                          <a:schemeClr val="tx1"/>
                        </a:solidFill>
                        <a:effectLst/>
                        <a:latin typeface="メイリオ" panose="020B0604030504040204" pitchFamily="50" charset="-128"/>
                        <a:ea typeface="メイリオ" panose="020B0604030504040204" pitchFamily="50" charset="-128"/>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95000"/>
                        </a:schemeClr>
                      </a:solidFill>
                      <a:prstDash val="solid"/>
                      <a:round/>
                      <a:headEnd type="none" w="med" len="med"/>
                      <a:tailEnd type="none" w="med" len="med"/>
                    </a:lnR>
                    <a:lnT w="6350" cap="flat" cmpd="sng" algn="ctr">
                      <a:solidFill>
                        <a:schemeClr val="tx1">
                          <a:lumMod val="75000"/>
                          <a:lumOff val="2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775189348"/>
                  </a:ext>
                </a:extLst>
              </a:tr>
              <a:tr h="286467">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en-US" sz="800" b="1" i="0" u="none" strike="noStrike" dirty="0">
                          <a:solidFill>
                            <a:schemeClr val="accent2"/>
                          </a:solidFill>
                          <a:effectLst/>
                          <a:latin typeface="メイリオ" panose="020B0604030504040204" pitchFamily="50" charset="-128"/>
                          <a:ea typeface="メイリオ" panose="020B0604030504040204" pitchFamily="50" charset="-128"/>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66%</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1,625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56266462"/>
                  </a:ext>
                </a:extLst>
              </a:tr>
              <a:tr h="286467">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ja-JP" altLang="en-US" sz="800" b="1" i="0" u="none" strike="noStrike" dirty="0">
                          <a:solidFill>
                            <a:schemeClr val="accent2"/>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zh-TW"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天王寺動物園</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9</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575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21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41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5850322"/>
                  </a:ext>
                </a:extLst>
              </a:tr>
              <a:tr h="286467">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ja-JP" altLang="en-US" sz="800" b="1" i="0" u="none" strike="noStrike" dirty="0">
                          <a:solidFill>
                            <a:schemeClr val="accent2"/>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なんば</a:t>
                      </a:r>
                      <a:endParaRPr kumimoji="1" lang="en-US" altLang="ja-JP"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endParaRPr>
                    </a:p>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グランド花月</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588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19</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74717124"/>
                  </a:ext>
                </a:extLst>
              </a:tr>
              <a:tr h="286467">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なんば</a:t>
                      </a:r>
                      <a:endParaRPr kumimoji="1" lang="en-US" altLang="ja-JP"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endParaRPr>
                    </a:p>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グランド花月</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754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9</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13673138"/>
                  </a:ext>
                </a:extLst>
              </a:tr>
              <a:tr h="286467">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ctr" fontAlgn="ctr"/>
                      <a:r>
                        <a:rPr lang="ja-JP" altLang="en-US" sz="800" b="1" i="0" u="none" strike="noStrike" dirty="0">
                          <a:solidFill>
                            <a:schemeClr val="accent2"/>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梅田</a:t>
                      </a:r>
                      <a:endParaRPr kumimoji="1" lang="en-US" altLang="ja-JP"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endParaRPr>
                    </a:p>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スカイビル</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150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29%</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49%</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488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99823959"/>
                  </a:ext>
                </a:extLst>
              </a:tr>
              <a:tr h="286467">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6</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marL="0" algn="ctr" defTabSz="914400" rtl="0" eaLnBrk="1" fontAlgn="ctr" latinLnBrk="0" hangingPunct="1"/>
                      <a:r>
                        <a:rPr kumimoji="1" 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marL="0" algn="ctr" defTabSz="914400" rtl="0" eaLnBrk="1" fontAlgn="ctr" latinLnBrk="0" hangingPunct="1"/>
                      <a:r>
                        <a:rPr kumimoji="1" lang="ja-JP"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通天閣</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118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9</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55%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627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a:solidFill>
                            <a:schemeClr val="accent2"/>
                          </a:solidFill>
                          <a:effectLst/>
                          <a:latin typeface="メイリオ" panose="020B0604030504040204" pitchFamily="50" charset="-128"/>
                          <a:ea typeface="メイリオ" panose="020B0604030504040204" pitchFamily="50" charset="-128"/>
                        </a:rPr>
                        <a:t>14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extLst>
                  <a:ext uri="{0D108BD9-81ED-4DB2-BD59-A6C34878D82A}">
                    <a16:rowId xmlns:a16="http://schemas.microsoft.com/office/drawing/2014/main" val="3250874504"/>
                  </a:ext>
                </a:extLst>
              </a:tr>
              <a:tr h="286467">
                <a:tc>
                  <a:txBody>
                    <a:bodyPr/>
                    <a:lstStyle/>
                    <a:p>
                      <a:pPr algn="ct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7</a:t>
                      </a:r>
                      <a:endParaRPr lang="ja-JP" altLang="en-US" sz="800" b="1" i="0" u="none" strike="noStrike" dirty="0">
                        <a:solidFill>
                          <a:schemeClr val="accent2"/>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marL="0" algn="ctr" defTabSz="914400" rtl="0" eaLnBrk="1" fontAlgn="ctr" latinLnBrk="0" hangingPunct="1"/>
                      <a:r>
                        <a:rPr kumimoji="1" 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marL="0" algn="ctr" defTabSz="914400" rtl="0" eaLnBrk="1" fontAlgn="ctr" latinLnBrk="0" hangingPunct="1"/>
                      <a:r>
                        <a:rPr kumimoji="1" lang="zh-TW" altLang="en-US" sz="8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天王寺動物園</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8</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56%</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44%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746</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11</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tc>
                  <a:txBody>
                    <a:bodyPr/>
                    <a:lstStyle/>
                    <a:p>
                      <a:pPr algn="r" fontAlgn="ctr"/>
                      <a:r>
                        <a:rPr lang="en-US" altLang="ja-JP" sz="800" b="1" i="0" u="none" strike="noStrike" dirty="0">
                          <a:solidFill>
                            <a:schemeClr val="accent2"/>
                          </a:solidFill>
                          <a:effectLst/>
                          <a:latin typeface="メイリオ" panose="020B0604030504040204" pitchFamily="50" charset="-128"/>
                          <a:ea typeface="メイリオ" panose="020B0604030504040204" pitchFamily="50" charset="-128"/>
                        </a:rPr>
                        <a:t>54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C7D5F4"/>
                    </a:solidFill>
                  </a:tcPr>
                </a:tc>
                <a:extLst>
                  <a:ext uri="{0D108BD9-81ED-4DB2-BD59-A6C34878D82A}">
                    <a16:rowId xmlns:a16="http://schemas.microsoft.com/office/drawing/2014/main" val="1673847126"/>
                  </a:ext>
                </a:extLst>
              </a:tr>
              <a:tr h="286467">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8</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大阪城</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240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なんば</a:t>
                      </a:r>
                      <a:endParaRPr lang="en-US" altLang="ja-JP" sz="800" b="0" i="0" u="none" strike="noStrike" dirty="0">
                        <a:solidFill>
                          <a:schemeClr val="tx1"/>
                        </a:solidFill>
                        <a:effectLst/>
                        <a:latin typeface="メイリオ" panose="020B0604030504040204" pitchFamily="50" charset="-128"/>
                        <a:ea typeface="メイリオ" panose="020B0604030504040204" pitchFamily="50" charset="-128"/>
                      </a:endParaRPr>
                    </a:p>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グランド花月</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28%</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83%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750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56</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554361477"/>
                  </a:ext>
                </a:extLst>
              </a:tr>
              <a:tr h="286467">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9</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あべのハルカス</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3,745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海遊館</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4</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32%</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53%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9</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434</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37</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00142639"/>
                  </a:ext>
                </a:extLst>
              </a:tr>
              <a:tr h="286467">
                <a:tc>
                  <a:txBody>
                    <a:bodyPr/>
                    <a:lstStyle/>
                    <a:p>
                      <a:pPr algn="ct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10</a:t>
                      </a:r>
                      <a:endParaRPr lang="ja-JP" altLang="en-US" sz="8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6350" cap="flat" cmpd="sng" algn="ctr">
                      <a:solidFill>
                        <a:schemeClr val="bg1">
                          <a:lumMod val="50000"/>
                        </a:schemeClr>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ctr"/>
                      <a:r>
                        <a:rPr lang="ja-JP" altLang="en-US" sz="800" b="0" i="0" u="none" strike="noStrike" dirty="0">
                          <a:solidFill>
                            <a:schemeClr val="tx1"/>
                          </a:solidFill>
                          <a:effectLst/>
                          <a:latin typeface="メイリオ" panose="020B0604030504040204" pitchFamily="50" charset="-128"/>
                          <a:ea typeface="メイリオ" panose="020B0604030504040204" pitchFamily="50" charset="-128"/>
                        </a:rPr>
                        <a:t>あべのハルカス</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3,745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60000"/>
                      </a:schemeClr>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60000"/>
                      </a:schemeClr>
                    </a:solidFill>
                  </a:tcPr>
                </a:tc>
                <a:tc>
                  <a:txBody>
                    <a:bodyPr/>
                    <a:lstStyle/>
                    <a:p>
                      <a:pPr algn="ctr" fontAlgn="ctr"/>
                      <a:r>
                        <a:rPr lang="en-US" sz="800" b="0" i="0" u="none" strike="noStrike" dirty="0">
                          <a:solidFill>
                            <a:schemeClr val="tx1"/>
                          </a:solidFill>
                          <a:effectLst/>
                          <a:latin typeface="メイリオ" panose="020B0604030504040204" pitchFamily="50" charset="-128"/>
                          <a:ea typeface="メイリオ" panose="020B0604030504040204" pitchFamily="50" charset="-128"/>
                        </a:rPr>
                        <a:t>USJ</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alpha val="60000"/>
                      </a:schemeClr>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1,600</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63%</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40</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45%</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a:solidFill>
                            <a:schemeClr val="tx1"/>
                          </a:solidFill>
                          <a:effectLst/>
                          <a:latin typeface="メイリオ" panose="020B0604030504040204" pitchFamily="50" charset="-128"/>
                          <a:ea typeface="メイリオ" panose="020B0604030504040204" pitchFamily="50" charset="-128"/>
                        </a:rPr>
                        <a:t>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rgbClr val="7F7F7F"/>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627</a:t>
                      </a:r>
                    </a:p>
                  </a:txBody>
                  <a:tcPr marL="9525" marR="9525" marT="9525" marB="0" anchor="ctr">
                    <a:lnL w="6350" cap="flat" cmpd="sng" algn="ctr">
                      <a:solidFill>
                        <a:srgbClr val="7F7F7F"/>
                      </a:solidFill>
                      <a:prstDash val="solid"/>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15</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85000"/>
                        </a:schemeClr>
                      </a:solidFill>
                      <a:prstDash val="lgDash"/>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fontAlgn="ctr"/>
                      <a:r>
                        <a:rPr lang="en-US" altLang="ja-JP" sz="800" b="0" i="0" u="none" strike="noStrike" dirty="0">
                          <a:solidFill>
                            <a:schemeClr val="tx1"/>
                          </a:solidFill>
                          <a:effectLst/>
                          <a:latin typeface="メイリオ" panose="020B0604030504040204" pitchFamily="50" charset="-128"/>
                          <a:ea typeface="メイリオ" panose="020B0604030504040204" pitchFamily="50" charset="-128"/>
                        </a:rPr>
                        <a:t>63</a:t>
                      </a:r>
                    </a:p>
                  </a:txBody>
                  <a:tcPr marL="9525" marR="9525" marT="9525" marB="0" anchor="ctr">
                    <a:lnL w="6350" cap="flat" cmpd="sng" algn="ctr">
                      <a:solidFill>
                        <a:schemeClr val="bg1">
                          <a:lumMod val="85000"/>
                        </a:schemeClr>
                      </a:solidFill>
                      <a:prstDash val="lgDash"/>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4170315"/>
                  </a:ext>
                </a:extLst>
              </a:tr>
            </a:tbl>
          </a:graphicData>
        </a:graphic>
      </p:graphicFrame>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a:xfrm>
            <a:off x="308890" y="463334"/>
            <a:ext cx="9500127" cy="633412"/>
          </a:xfrm>
        </p:spPr>
        <p:txBody>
          <a:bodyPr vert="horz">
            <a:normAutofit/>
          </a:bodyPr>
          <a:lstStyle/>
          <a:p>
            <a:r>
              <a:rPr lang="ja-JP" altLang="en-US" dirty="0"/>
              <a:t>ルート評価の結果</a:t>
            </a:r>
            <a:r>
              <a:rPr kumimoji="1" lang="ja-JP" altLang="en-US" dirty="0"/>
              <a:t>（</a:t>
            </a:r>
            <a:r>
              <a:rPr kumimoji="1" lang="en-US" altLang="ja-JP" dirty="0"/>
              <a:t>C.</a:t>
            </a:r>
            <a:r>
              <a:rPr lang="ja-JP" altLang="en-US" sz="2400" dirty="0">
                <a:solidFill>
                  <a:schemeClr val="tx1"/>
                </a:solidFill>
                <a:latin typeface="メイリオ" panose="020B0604030504040204" pitchFamily="50" charset="-128"/>
                <a:ea typeface="メイリオ" panose="020B0604030504040204" pitchFamily="50" charset="-128"/>
              </a:rPr>
              <a:t>観光地間移動サービス</a:t>
            </a:r>
            <a:r>
              <a:rPr kumimoji="1" lang="ja-JP" altLang="en-US" dirty="0"/>
              <a:t>）</a:t>
            </a:r>
          </a:p>
        </p:txBody>
      </p:sp>
      <p:sp>
        <p:nvSpPr>
          <p:cNvPr id="4" name="テキスト プレースホルダー 3">
            <a:extLst>
              <a:ext uri="{FF2B5EF4-FFF2-40B4-BE49-F238E27FC236}">
                <a16:creationId xmlns:a16="http://schemas.microsoft.com/office/drawing/2014/main" id="{B9502845-1A1D-B044-07A6-282F179D400A}"/>
              </a:ext>
            </a:extLst>
          </p:cNvPr>
          <p:cNvSpPr>
            <a:spLocks noGrp="1"/>
          </p:cNvSpPr>
          <p:nvPr>
            <p:ph type="body" sz="quarter" idx="13"/>
          </p:nvPr>
        </p:nvSpPr>
        <p:spPr/>
        <p:txBody>
          <a:bodyPr/>
          <a:lstStyle/>
          <a:p>
            <a:r>
              <a:rPr kumimoji="1" lang="ja-JP" altLang="en-US" dirty="0"/>
              <a:t>ベイエリア（「</a:t>
            </a:r>
            <a:r>
              <a:rPr kumimoji="1" lang="en-US" altLang="ja-JP" dirty="0"/>
              <a:t>USJ</a:t>
            </a:r>
            <a:r>
              <a:rPr kumimoji="1" lang="ja-JP" altLang="en-US" dirty="0"/>
              <a:t>」・「海遊館」等）、及び市内中心部（「天王寺動物園」、「なんばグランド花月」、</a:t>
            </a:r>
            <a:endParaRPr kumimoji="1" lang="en-US" altLang="ja-JP" dirty="0"/>
          </a:p>
          <a:p>
            <a:r>
              <a:rPr kumimoji="1" lang="ja-JP" altLang="en-US" dirty="0"/>
              <a:t>「梅田スカイビル」等）間等におけるルートが特に有望ルートの要件に基づく評価結果が高くなりました。</a:t>
            </a:r>
          </a:p>
        </p:txBody>
      </p:sp>
      <p:sp>
        <p:nvSpPr>
          <p:cNvPr id="69" name="正方形/長方形 68">
            <a:extLst>
              <a:ext uri="{FF2B5EF4-FFF2-40B4-BE49-F238E27FC236}">
                <a16:creationId xmlns:a16="http://schemas.microsoft.com/office/drawing/2014/main" id="{CAC3228C-700E-9696-3F1D-0ED1C134BE69}"/>
              </a:ext>
            </a:extLst>
          </p:cNvPr>
          <p:cNvSpPr/>
          <p:nvPr/>
        </p:nvSpPr>
        <p:spPr bwMode="gray">
          <a:xfrm>
            <a:off x="498402" y="1660398"/>
            <a:ext cx="3654000" cy="234493"/>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ルートイメージ</a:t>
            </a:r>
          </a:p>
        </p:txBody>
      </p:sp>
      <p:cxnSp>
        <p:nvCxnSpPr>
          <p:cNvPr id="71" name="直線矢印コネクタ 70">
            <a:extLst>
              <a:ext uri="{FF2B5EF4-FFF2-40B4-BE49-F238E27FC236}">
                <a16:creationId xmlns:a16="http://schemas.microsoft.com/office/drawing/2014/main" id="{3CBBF41A-86B1-F6A4-285C-50CE813BB801}"/>
              </a:ext>
            </a:extLst>
          </p:cNvPr>
          <p:cNvCxnSpPr>
            <a:cxnSpLocks/>
          </p:cNvCxnSpPr>
          <p:nvPr/>
        </p:nvCxnSpPr>
        <p:spPr bwMode="gray">
          <a:xfrm>
            <a:off x="498403" y="1894891"/>
            <a:ext cx="3654000"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43AE3853-4CFC-159F-A007-19DE3ADF1642}"/>
              </a:ext>
            </a:extLst>
          </p:cNvPr>
          <p:cNvCxnSpPr>
            <a:cxnSpLocks/>
          </p:cNvCxnSpPr>
          <p:nvPr/>
        </p:nvCxnSpPr>
        <p:spPr bwMode="gray">
          <a:xfrm>
            <a:off x="4220936" y="1894891"/>
            <a:ext cx="7473600"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1" name="グループ化 40">
            <a:extLst>
              <a:ext uri="{FF2B5EF4-FFF2-40B4-BE49-F238E27FC236}">
                <a16:creationId xmlns:a16="http://schemas.microsoft.com/office/drawing/2014/main" id="{1230B465-44CC-FCA4-C76B-9296F3AC2927}"/>
              </a:ext>
            </a:extLst>
          </p:cNvPr>
          <p:cNvGrpSpPr/>
          <p:nvPr/>
        </p:nvGrpSpPr>
        <p:grpSpPr>
          <a:xfrm>
            <a:off x="4220934" y="1660398"/>
            <a:ext cx="7662174" cy="234493"/>
            <a:chOff x="4220935" y="1660398"/>
            <a:chExt cx="7473601" cy="234493"/>
          </a:xfrm>
        </p:grpSpPr>
        <p:sp>
          <p:nvSpPr>
            <p:cNvPr id="42" name="正方形/長方形 41">
              <a:extLst>
                <a:ext uri="{FF2B5EF4-FFF2-40B4-BE49-F238E27FC236}">
                  <a16:creationId xmlns:a16="http://schemas.microsoft.com/office/drawing/2014/main" id="{509A06D0-8A15-47AD-DC7D-86B12F2B8F85}"/>
                </a:ext>
              </a:extLst>
            </p:cNvPr>
            <p:cNvSpPr/>
            <p:nvPr/>
          </p:nvSpPr>
          <p:spPr bwMode="gray">
            <a:xfrm>
              <a:off x="4220935" y="1660398"/>
              <a:ext cx="7473600" cy="234493"/>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ルート別評価結果</a:t>
              </a:r>
            </a:p>
          </p:txBody>
        </p:sp>
        <p:cxnSp>
          <p:nvCxnSpPr>
            <p:cNvPr id="43" name="直線矢印コネクタ 42">
              <a:extLst>
                <a:ext uri="{FF2B5EF4-FFF2-40B4-BE49-F238E27FC236}">
                  <a16:creationId xmlns:a16="http://schemas.microsoft.com/office/drawing/2014/main" id="{9DEA5BB0-86A6-EED8-0960-5D3C7EAB4EA3}"/>
                </a:ext>
              </a:extLst>
            </p:cNvPr>
            <p:cNvCxnSpPr>
              <a:cxnSpLocks/>
            </p:cNvCxnSpPr>
            <p:nvPr/>
          </p:nvCxnSpPr>
          <p:spPr bwMode="gray">
            <a:xfrm>
              <a:off x="4220936" y="1894891"/>
              <a:ext cx="7473600" cy="0"/>
            </a:xfrm>
            <a:prstGeom prst="straightConnector1">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44189EA3-674C-CCBA-EEE4-61784A98D78C}"/>
              </a:ext>
            </a:extLst>
          </p:cNvPr>
          <p:cNvSpPr txBox="1"/>
          <p:nvPr/>
        </p:nvSpPr>
        <p:spPr>
          <a:xfrm>
            <a:off x="334963" y="6130750"/>
            <a:ext cx="7747492" cy="369332"/>
          </a:xfrm>
          <a:prstGeom prst="rect">
            <a:avLst/>
          </a:prstGeom>
          <a:noFill/>
        </p:spPr>
        <p:txBody>
          <a:bodyPr wrap="square">
            <a:spAutoFit/>
          </a:bodyPr>
          <a:lstStyle/>
          <a:p>
            <a:r>
              <a:rPr lang="ja-JP" altLang="en-US" sz="900" dirty="0">
                <a:latin typeface="メイリオ" panose="020B0604030504040204" pitchFamily="50" charset="-128"/>
                <a:ea typeface="メイリオ" panose="020B0604030504040204" pitchFamily="50" charset="-128"/>
              </a:rPr>
              <a:t>出典：国土地理院</a:t>
            </a:r>
            <a:r>
              <a:rPr lang="en-US" altLang="ja-JP" sz="900" dirty="0">
                <a:latin typeface="メイリオ" panose="020B0604030504040204" pitchFamily="50" charset="-128"/>
                <a:ea typeface="メイリオ" panose="020B0604030504040204" pitchFamily="50" charset="-128"/>
              </a:rPr>
              <a:t>, https://service.gsi.go.jp/map-photos/app/map?search=photo#12/34.4275513122093/135.28375206845263,</a:t>
            </a:r>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2025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7</a:t>
            </a:r>
            <a:r>
              <a:rPr lang="ja-JP" altLang="en-US" sz="900" dirty="0">
                <a:latin typeface="メイリオ" panose="020B0604030504040204" pitchFamily="50" charset="-128"/>
                <a:ea typeface="メイリオ" panose="020B0604030504040204" pitchFamily="50" charset="-128"/>
              </a:rPr>
              <a:t>月</a:t>
            </a:r>
            <a:r>
              <a:rPr lang="en-US" altLang="ja-JP" sz="900" dirty="0">
                <a:latin typeface="メイリオ" panose="020B0604030504040204" pitchFamily="50" charset="-128"/>
                <a:ea typeface="メイリオ" panose="020B0604030504040204" pitchFamily="50" charset="-128"/>
              </a:rPr>
              <a:t>31</a:t>
            </a:r>
            <a:r>
              <a:rPr lang="ja-JP" altLang="en-US" sz="900" dirty="0">
                <a:latin typeface="メイリオ" panose="020B0604030504040204" pitchFamily="50" charset="-128"/>
                <a:ea typeface="メイリオ" panose="020B0604030504040204" pitchFamily="50" charset="-128"/>
              </a:rPr>
              <a:t>日閲覧）その他企業ホームページ等</a:t>
            </a:r>
          </a:p>
        </p:txBody>
      </p:sp>
      <p:grpSp>
        <p:nvGrpSpPr>
          <p:cNvPr id="55" name="グループ化 54">
            <a:extLst>
              <a:ext uri="{FF2B5EF4-FFF2-40B4-BE49-F238E27FC236}">
                <a16:creationId xmlns:a16="http://schemas.microsoft.com/office/drawing/2014/main" id="{5159E24A-4ACC-A354-9B74-3A4183B66C11}"/>
              </a:ext>
            </a:extLst>
          </p:cNvPr>
          <p:cNvGrpSpPr/>
          <p:nvPr/>
        </p:nvGrpSpPr>
        <p:grpSpPr>
          <a:xfrm>
            <a:off x="482452" y="1857979"/>
            <a:ext cx="3669950" cy="3465368"/>
            <a:chOff x="482452" y="1857979"/>
            <a:chExt cx="3669950" cy="3465368"/>
          </a:xfrm>
        </p:grpSpPr>
        <p:grpSp>
          <p:nvGrpSpPr>
            <p:cNvPr id="30" name="グループ化 29">
              <a:extLst>
                <a:ext uri="{FF2B5EF4-FFF2-40B4-BE49-F238E27FC236}">
                  <a16:creationId xmlns:a16="http://schemas.microsoft.com/office/drawing/2014/main" id="{B4F6B87F-DD06-C028-DDC6-40092CAE2332}"/>
                </a:ext>
              </a:extLst>
            </p:cNvPr>
            <p:cNvGrpSpPr/>
            <p:nvPr/>
          </p:nvGrpSpPr>
          <p:grpSpPr>
            <a:xfrm>
              <a:off x="482452" y="2015032"/>
              <a:ext cx="3669950" cy="3308315"/>
              <a:chOff x="482452" y="2058625"/>
              <a:chExt cx="3669950" cy="3308315"/>
            </a:xfrm>
          </p:grpSpPr>
          <p:pic>
            <p:nvPicPr>
              <p:cNvPr id="7" name="図 6">
                <a:extLst>
                  <a:ext uri="{FF2B5EF4-FFF2-40B4-BE49-F238E27FC236}">
                    <a16:creationId xmlns:a16="http://schemas.microsoft.com/office/drawing/2014/main" id="{382EE299-772E-8AE5-BE45-DB0C0B237282}"/>
                  </a:ext>
                </a:extLst>
              </p:cNvPr>
              <p:cNvPicPr preferRelativeResize="0">
                <a:picLocks/>
              </p:cNvPicPr>
              <p:nvPr/>
            </p:nvPicPr>
            <p:blipFill>
              <a:blip r:embed="rId2" cstate="screen">
                <a:extLst>
                  <a:ext uri="{28A0092B-C50C-407E-A947-70E740481C1C}">
                    <a14:useLocalDpi xmlns:a14="http://schemas.microsoft.com/office/drawing/2010/main"/>
                  </a:ext>
                </a:extLst>
              </a:blip>
              <a:srcRect r="1947"/>
              <a:stretch/>
            </p:blipFill>
            <p:spPr>
              <a:xfrm>
                <a:off x="498402" y="2080140"/>
                <a:ext cx="3654000" cy="3286800"/>
              </a:xfrm>
              <a:prstGeom prst="rect">
                <a:avLst/>
              </a:prstGeom>
            </p:spPr>
          </p:pic>
          <p:sp>
            <p:nvSpPr>
              <p:cNvPr id="10" name="楕円 9">
                <a:extLst>
                  <a:ext uri="{FF2B5EF4-FFF2-40B4-BE49-F238E27FC236}">
                    <a16:creationId xmlns:a16="http://schemas.microsoft.com/office/drawing/2014/main" id="{01701CC1-1041-9EBA-3A90-B6D98795C56B}"/>
                  </a:ext>
                </a:extLst>
              </p:cNvPr>
              <p:cNvSpPr>
                <a:spLocks noChangeAspect="1"/>
              </p:cNvSpPr>
              <p:nvPr/>
            </p:nvSpPr>
            <p:spPr>
              <a:xfrm>
                <a:off x="2907044" y="4037253"/>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 name="楕円 11">
                <a:extLst>
                  <a:ext uri="{FF2B5EF4-FFF2-40B4-BE49-F238E27FC236}">
                    <a16:creationId xmlns:a16="http://schemas.microsoft.com/office/drawing/2014/main" id="{51F41889-28D3-FC3D-EFAB-DB824E2DA64C}"/>
                  </a:ext>
                </a:extLst>
              </p:cNvPr>
              <p:cNvSpPr>
                <a:spLocks noChangeAspect="1"/>
              </p:cNvSpPr>
              <p:nvPr/>
            </p:nvSpPr>
            <p:spPr>
              <a:xfrm>
                <a:off x="877526" y="3337784"/>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楕円 12">
                <a:extLst>
                  <a:ext uri="{FF2B5EF4-FFF2-40B4-BE49-F238E27FC236}">
                    <a16:creationId xmlns:a16="http://schemas.microsoft.com/office/drawing/2014/main" id="{EE2D2D1E-202A-D635-2B48-915DA8448EE1}"/>
                  </a:ext>
                </a:extLst>
              </p:cNvPr>
              <p:cNvSpPr>
                <a:spLocks noChangeAspect="1"/>
              </p:cNvSpPr>
              <p:nvPr/>
            </p:nvSpPr>
            <p:spPr>
              <a:xfrm>
                <a:off x="624052" y="3922421"/>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正方形/長方形 17">
                <a:extLst>
                  <a:ext uri="{FF2B5EF4-FFF2-40B4-BE49-F238E27FC236}">
                    <a16:creationId xmlns:a16="http://schemas.microsoft.com/office/drawing/2014/main" id="{1F038A0C-6E99-06EC-7662-B9BCA049B276}"/>
                  </a:ext>
                </a:extLst>
              </p:cNvPr>
              <p:cNvSpPr/>
              <p:nvPr/>
            </p:nvSpPr>
            <p:spPr>
              <a:xfrm>
                <a:off x="2467878" y="3890866"/>
                <a:ext cx="374748"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b="1" dirty="0">
                    <a:solidFill>
                      <a:schemeClr val="accent2"/>
                    </a:solidFill>
                    <a:latin typeface="メイリオ" panose="020B0604030504040204" pitchFamily="50" charset="-128"/>
                    <a:ea typeface="メイリオ" panose="020B0604030504040204" pitchFamily="50" charset="-128"/>
                  </a:rPr>
                  <a:t>通天閣</a:t>
                </a:r>
              </a:p>
            </p:txBody>
          </p:sp>
          <p:sp>
            <p:nvSpPr>
              <p:cNvPr id="26" name="円弧 25">
                <a:extLst>
                  <a:ext uri="{FF2B5EF4-FFF2-40B4-BE49-F238E27FC236}">
                    <a16:creationId xmlns:a16="http://schemas.microsoft.com/office/drawing/2014/main" id="{D5B220DA-080B-AEB4-1EBC-E981F0556E3F}"/>
                  </a:ext>
                </a:extLst>
              </p:cNvPr>
              <p:cNvSpPr/>
              <p:nvPr/>
            </p:nvSpPr>
            <p:spPr bwMode="gray">
              <a:xfrm rot="1330036">
                <a:off x="865917" y="3332074"/>
                <a:ext cx="2182471" cy="1185176"/>
              </a:xfrm>
              <a:prstGeom prst="arc">
                <a:avLst>
                  <a:gd name="adj1" fmla="val 11381729"/>
                  <a:gd name="adj2" fmla="val 20595635"/>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F5999462-8533-48DC-DB95-36D0A71C9B17}"/>
                  </a:ext>
                </a:extLst>
              </p:cNvPr>
              <p:cNvSpPr/>
              <p:nvPr/>
            </p:nvSpPr>
            <p:spPr>
              <a:xfrm>
                <a:off x="2077450" y="3463864"/>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bg1"/>
                    </a:solidFill>
                    <a:latin typeface="メイリオ" panose="020B0604030504040204" pitchFamily="50" charset="-128"/>
                    <a:ea typeface="メイリオ" panose="020B0604030504040204" pitchFamily="50" charset="-128"/>
                  </a:rPr>
                  <a:t>６</a:t>
                </a:r>
              </a:p>
            </p:txBody>
          </p:sp>
          <p:sp>
            <p:nvSpPr>
              <p:cNvPr id="33" name="正方形/長方形 32">
                <a:extLst>
                  <a:ext uri="{FF2B5EF4-FFF2-40B4-BE49-F238E27FC236}">
                    <a16:creationId xmlns:a16="http://schemas.microsoft.com/office/drawing/2014/main" id="{4A5D4014-402D-4AB6-9F39-84F351BDC7B7}"/>
                  </a:ext>
                </a:extLst>
              </p:cNvPr>
              <p:cNvSpPr/>
              <p:nvPr/>
            </p:nvSpPr>
            <p:spPr>
              <a:xfrm>
                <a:off x="2431641" y="2999025"/>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4</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5" name="楕円 4">
                <a:extLst>
                  <a:ext uri="{FF2B5EF4-FFF2-40B4-BE49-F238E27FC236}">
                    <a16:creationId xmlns:a16="http://schemas.microsoft.com/office/drawing/2014/main" id="{D50E27C2-58AF-760B-82A9-9C6D48014592}"/>
                  </a:ext>
                </a:extLst>
              </p:cNvPr>
              <p:cNvSpPr>
                <a:spLocks noChangeAspect="1"/>
              </p:cNvSpPr>
              <p:nvPr/>
            </p:nvSpPr>
            <p:spPr>
              <a:xfrm>
                <a:off x="3124128" y="4133928"/>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 name="正方形/長方形 10">
                <a:extLst>
                  <a:ext uri="{FF2B5EF4-FFF2-40B4-BE49-F238E27FC236}">
                    <a16:creationId xmlns:a16="http://schemas.microsoft.com/office/drawing/2014/main" id="{DA73CEEF-EB17-98FA-E071-2CA885F2105C}"/>
                  </a:ext>
                </a:extLst>
              </p:cNvPr>
              <p:cNvSpPr/>
              <p:nvPr/>
            </p:nvSpPr>
            <p:spPr>
              <a:xfrm>
                <a:off x="3111589" y="3848011"/>
                <a:ext cx="972002"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b="1" dirty="0">
                    <a:solidFill>
                      <a:schemeClr val="accent2"/>
                    </a:solidFill>
                    <a:latin typeface="メイリオ" panose="020B0604030504040204" pitchFamily="50" charset="-128"/>
                    <a:ea typeface="メイリオ" panose="020B0604030504040204" pitchFamily="50" charset="-128"/>
                  </a:rPr>
                  <a:t>天王寺動物園</a:t>
                </a:r>
              </a:p>
            </p:txBody>
          </p:sp>
          <p:sp>
            <p:nvSpPr>
              <p:cNvPr id="29" name="楕円 28">
                <a:extLst>
                  <a:ext uri="{FF2B5EF4-FFF2-40B4-BE49-F238E27FC236}">
                    <a16:creationId xmlns:a16="http://schemas.microsoft.com/office/drawing/2014/main" id="{EEF86D48-7E98-E48A-22AC-6277AA42EC39}"/>
                  </a:ext>
                </a:extLst>
              </p:cNvPr>
              <p:cNvSpPr>
                <a:spLocks noChangeAspect="1"/>
              </p:cNvSpPr>
              <p:nvPr/>
            </p:nvSpPr>
            <p:spPr>
              <a:xfrm>
                <a:off x="2669632" y="3449785"/>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7AED6A41-602D-A4D0-8502-2762F2CF54BE}"/>
                  </a:ext>
                </a:extLst>
              </p:cNvPr>
              <p:cNvSpPr/>
              <p:nvPr/>
            </p:nvSpPr>
            <p:spPr>
              <a:xfrm>
                <a:off x="2818933" y="3445553"/>
                <a:ext cx="1293734"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b="1" dirty="0">
                    <a:solidFill>
                      <a:schemeClr val="accent2"/>
                    </a:solidFill>
                    <a:latin typeface="メイリオ" panose="020B0604030504040204" pitchFamily="50" charset="-128"/>
                    <a:ea typeface="メイリオ" panose="020B0604030504040204" pitchFamily="50" charset="-128"/>
                  </a:rPr>
                  <a:t>なんばグランド花月</a:t>
                </a:r>
              </a:p>
            </p:txBody>
          </p:sp>
          <p:sp>
            <p:nvSpPr>
              <p:cNvPr id="38" name="円弧 37">
                <a:extLst>
                  <a:ext uri="{FF2B5EF4-FFF2-40B4-BE49-F238E27FC236}">
                    <a16:creationId xmlns:a16="http://schemas.microsoft.com/office/drawing/2014/main" id="{1943C088-83C5-35C1-0374-034372515BE7}"/>
                  </a:ext>
                </a:extLst>
              </p:cNvPr>
              <p:cNvSpPr/>
              <p:nvPr/>
            </p:nvSpPr>
            <p:spPr bwMode="gray">
              <a:xfrm rot="281424">
                <a:off x="908270" y="3105312"/>
                <a:ext cx="1921130" cy="1185176"/>
              </a:xfrm>
              <a:prstGeom prst="arc">
                <a:avLst>
                  <a:gd name="adj1" fmla="val 11857229"/>
                  <a:gd name="adj2" fmla="val 20296588"/>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50" name="楕円 49">
                <a:extLst>
                  <a:ext uri="{FF2B5EF4-FFF2-40B4-BE49-F238E27FC236}">
                    <a16:creationId xmlns:a16="http://schemas.microsoft.com/office/drawing/2014/main" id="{5FACD158-61CB-88EA-2B57-B3EB6B5770CB}"/>
                  </a:ext>
                </a:extLst>
              </p:cNvPr>
              <p:cNvSpPr>
                <a:spLocks noChangeAspect="1"/>
              </p:cNvSpPr>
              <p:nvPr/>
            </p:nvSpPr>
            <p:spPr>
              <a:xfrm>
                <a:off x="2289949" y="2058625"/>
                <a:ext cx="108000" cy="108000"/>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正方形/長方形 39">
                <a:extLst>
                  <a:ext uri="{FF2B5EF4-FFF2-40B4-BE49-F238E27FC236}">
                    <a16:creationId xmlns:a16="http://schemas.microsoft.com/office/drawing/2014/main" id="{BFA7F991-E703-DF72-665D-7183206DB032}"/>
                  </a:ext>
                </a:extLst>
              </p:cNvPr>
              <p:cNvSpPr/>
              <p:nvPr/>
            </p:nvSpPr>
            <p:spPr>
              <a:xfrm>
                <a:off x="2475101" y="2068122"/>
                <a:ext cx="1298053" cy="155721"/>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ja-JP" altLang="en-US" sz="1000" b="1" dirty="0">
                    <a:solidFill>
                      <a:schemeClr val="accent2"/>
                    </a:solidFill>
                    <a:latin typeface="メイリオ" panose="020B0604030504040204" pitchFamily="50" charset="-128"/>
                    <a:ea typeface="メイリオ" panose="020B0604030504040204" pitchFamily="50" charset="-128"/>
                  </a:rPr>
                  <a:t>梅田スカイビル</a:t>
                </a:r>
              </a:p>
            </p:txBody>
          </p:sp>
          <p:sp>
            <p:nvSpPr>
              <p:cNvPr id="22" name="円弧 21">
                <a:extLst>
                  <a:ext uri="{FF2B5EF4-FFF2-40B4-BE49-F238E27FC236}">
                    <a16:creationId xmlns:a16="http://schemas.microsoft.com/office/drawing/2014/main" id="{27AC0B12-7FA4-76A4-8904-719788A0D6D7}"/>
                  </a:ext>
                </a:extLst>
              </p:cNvPr>
              <p:cNvSpPr/>
              <p:nvPr/>
            </p:nvSpPr>
            <p:spPr bwMode="gray">
              <a:xfrm rot="20517056">
                <a:off x="691624" y="3399358"/>
                <a:ext cx="2128978" cy="1185176"/>
              </a:xfrm>
              <a:prstGeom prst="arc">
                <a:avLst>
                  <a:gd name="adj1" fmla="val 11857229"/>
                  <a:gd name="adj2" fmla="val 20815032"/>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05CE9288-D182-8C25-D3A6-3BC76C85B3DD}"/>
                  </a:ext>
                </a:extLst>
              </p:cNvPr>
              <p:cNvSpPr/>
              <p:nvPr/>
            </p:nvSpPr>
            <p:spPr>
              <a:xfrm>
                <a:off x="1494616" y="3358546"/>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3</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28" name="円弧 27">
                <a:extLst>
                  <a:ext uri="{FF2B5EF4-FFF2-40B4-BE49-F238E27FC236}">
                    <a16:creationId xmlns:a16="http://schemas.microsoft.com/office/drawing/2014/main" id="{D3663200-B642-B8A7-1917-5B4F5ED5B923}"/>
                  </a:ext>
                </a:extLst>
              </p:cNvPr>
              <p:cNvSpPr/>
              <p:nvPr/>
            </p:nvSpPr>
            <p:spPr bwMode="gray">
              <a:xfrm rot="17884856">
                <a:off x="618178" y="3390644"/>
                <a:ext cx="729942" cy="710068"/>
              </a:xfrm>
              <a:prstGeom prst="arc">
                <a:avLst>
                  <a:gd name="adj1" fmla="val 12746488"/>
                  <a:gd name="adj2" fmla="val 18931895"/>
                </a:avLst>
              </a:prstGeom>
              <a:ln w="38100">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4D231E63-C882-3CCA-1BE0-0BB6902BC563}"/>
                  </a:ext>
                </a:extLst>
              </p:cNvPr>
              <p:cNvSpPr/>
              <p:nvPr/>
            </p:nvSpPr>
            <p:spPr>
              <a:xfrm>
                <a:off x="618199" y="3549659"/>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1</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4" name="正方形/長方形 43">
                <a:extLst>
                  <a:ext uri="{FF2B5EF4-FFF2-40B4-BE49-F238E27FC236}">
                    <a16:creationId xmlns:a16="http://schemas.microsoft.com/office/drawing/2014/main" id="{93110AC6-EEC1-A06A-C93F-23F8FD3E9297}"/>
                  </a:ext>
                </a:extLst>
              </p:cNvPr>
              <p:cNvSpPr/>
              <p:nvPr/>
            </p:nvSpPr>
            <p:spPr>
              <a:xfrm>
                <a:off x="1268681" y="2273553"/>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5</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46" name="円弧 45">
                <a:extLst>
                  <a:ext uri="{FF2B5EF4-FFF2-40B4-BE49-F238E27FC236}">
                    <a16:creationId xmlns:a16="http://schemas.microsoft.com/office/drawing/2014/main" id="{7E1EC2A9-C4F3-28A3-BE91-2AD33890EFF5}"/>
                  </a:ext>
                </a:extLst>
              </p:cNvPr>
              <p:cNvSpPr/>
              <p:nvPr/>
            </p:nvSpPr>
            <p:spPr bwMode="gray">
              <a:xfrm rot="18979073">
                <a:off x="2707366" y="2886711"/>
                <a:ext cx="1069243" cy="759278"/>
              </a:xfrm>
              <a:prstGeom prst="arc">
                <a:avLst>
                  <a:gd name="adj1" fmla="val 11943529"/>
                  <a:gd name="adj2" fmla="val 20637097"/>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47" name="楕円 46">
                <a:extLst>
                  <a:ext uri="{FF2B5EF4-FFF2-40B4-BE49-F238E27FC236}">
                    <a16:creationId xmlns:a16="http://schemas.microsoft.com/office/drawing/2014/main" id="{8C2D32A0-6477-EF66-3344-BDB150BC0208}"/>
                  </a:ext>
                </a:extLst>
              </p:cNvPr>
              <p:cNvSpPr>
                <a:spLocks noChangeAspect="1"/>
              </p:cNvSpPr>
              <p:nvPr/>
            </p:nvSpPr>
            <p:spPr>
              <a:xfrm>
                <a:off x="3512367" y="2756230"/>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楕円 48">
                <a:extLst>
                  <a:ext uri="{FF2B5EF4-FFF2-40B4-BE49-F238E27FC236}">
                    <a16:creationId xmlns:a16="http://schemas.microsoft.com/office/drawing/2014/main" id="{04D02CC8-3742-A2BA-6A2F-82B461BBB0CA}"/>
                  </a:ext>
                </a:extLst>
              </p:cNvPr>
              <p:cNvSpPr>
                <a:spLocks noChangeAspect="1"/>
              </p:cNvSpPr>
              <p:nvPr/>
            </p:nvSpPr>
            <p:spPr>
              <a:xfrm>
                <a:off x="3259135" y="4200857"/>
                <a:ext cx="108000" cy="108000"/>
              </a:xfrm>
              <a:prstGeom prst="ellipse">
                <a:avLst/>
              </a:prstGeom>
              <a:solidFill>
                <a:schemeClr val="bg1">
                  <a:lumMod val="7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1" name="正方形/長方形 50">
                <a:extLst>
                  <a:ext uri="{FF2B5EF4-FFF2-40B4-BE49-F238E27FC236}">
                    <a16:creationId xmlns:a16="http://schemas.microsoft.com/office/drawing/2014/main" id="{A260E354-299E-5856-B6EE-10198614C13E}"/>
                  </a:ext>
                </a:extLst>
              </p:cNvPr>
              <p:cNvSpPr/>
              <p:nvPr/>
            </p:nvSpPr>
            <p:spPr>
              <a:xfrm>
                <a:off x="3163697" y="4406558"/>
                <a:ext cx="972002" cy="194777"/>
              </a:xfrm>
              <a:prstGeom prst="rect">
                <a:avLst/>
              </a:prstGeom>
              <a:solidFill>
                <a:schemeClr val="bg1">
                  <a:alpha val="9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あべのハルカス</a:t>
                </a:r>
              </a:p>
            </p:txBody>
          </p:sp>
          <p:sp>
            <p:nvSpPr>
              <p:cNvPr id="52" name="円弧 51">
                <a:extLst>
                  <a:ext uri="{FF2B5EF4-FFF2-40B4-BE49-F238E27FC236}">
                    <a16:creationId xmlns:a16="http://schemas.microsoft.com/office/drawing/2014/main" id="{F1E9F4EB-B815-5CB8-EC48-771217FCDCFF}"/>
                  </a:ext>
                </a:extLst>
              </p:cNvPr>
              <p:cNvSpPr/>
              <p:nvPr/>
            </p:nvSpPr>
            <p:spPr bwMode="gray">
              <a:xfrm rot="469597" flipV="1">
                <a:off x="482452" y="3125581"/>
                <a:ext cx="3064066" cy="1294213"/>
              </a:xfrm>
              <a:prstGeom prst="arc">
                <a:avLst>
                  <a:gd name="adj1" fmla="val 11943529"/>
                  <a:gd name="adj2" fmla="val 20637097"/>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21" name="円弧 20">
                <a:extLst>
                  <a:ext uri="{FF2B5EF4-FFF2-40B4-BE49-F238E27FC236}">
                    <a16:creationId xmlns:a16="http://schemas.microsoft.com/office/drawing/2014/main" id="{225F3D0F-EE52-B4B5-CDC9-566E62B31AF7}"/>
                  </a:ext>
                </a:extLst>
              </p:cNvPr>
              <p:cNvSpPr/>
              <p:nvPr/>
            </p:nvSpPr>
            <p:spPr bwMode="gray">
              <a:xfrm rot="325750" flipV="1">
                <a:off x="609595" y="3573528"/>
                <a:ext cx="2592340" cy="761120"/>
              </a:xfrm>
              <a:prstGeom prst="arc">
                <a:avLst>
                  <a:gd name="adj1" fmla="val 11381729"/>
                  <a:gd name="adj2" fmla="val 21156076"/>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5DC55AD8-6027-C743-FA8E-9EB5897402F7}"/>
                  </a:ext>
                </a:extLst>
              </p:cNvPr>
              <p:cNvSpPr/>
              <p:nvPr/>
            </p:nvSpPr>
            <p:spPr>
              <a:xfrm>
                <a:off x="682177" y="4124371"/>
                <a:ext cx="663888"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zh-TW" altLang="en-US" sz="1000" b="1">
                    <a:solidFill>
                      <a:schemeClr val="accent2"/>
                    </a:solidFill>
                    <a:latin typeface="メイリオ" panose="020B0604030504040204" pitchFamily="50" charset="-128"/>
                    <a:ea typeface="メイリオ" panose="020B0604030504040204" pitchFamily="50" charset="-128"/>
                  </a:rPr>
                  <a:t>海遊館</a:t>
                </a:r>
                <a:endParaRPr lang="zh-TW" altLang="en-US" sz="1000" b="1" dirty="0">
                  <a:solidFill>
                    <a:schemeClr val="accent2"/>
                  </a:solidFill>
                  <a:latin typeface="メイリオ" panose="020B0604030504040204" pitchFamily="50" charset="-128"/>
                  <a:ea typeface="メイリオ" panose="020B0604030504040204" pitchFamily="50" charset="-128"/>
                </a:endParaRPr>
              </a:p>
            </p:txBody>
          </p:sp>
          <p:sp>
            <p:nvSpPr>
              <p:cNvPr id="45" name="正方形/長方形 44">
                <a:extLst>
                  <a:ext uri="{FF2B5EF4-FFF2-40B4-BE49-F238E27FC236}">
                    <a16:creationId xmlns:a16="http://schemas.microsoft.com/office/drawing/2014/main" id="{8AD76D0F-725B-501D-89B1-3EE9B3C388E9}"/>
                  </a:ext>
                </a:extLst>
              </p:cNvPr>
              <p:cNvSpPr/>
              <p:nvPr/>
            </p:nvSpPr>
            <p:spPr>
              <a:xfrm>
                <a:off x="1703241" y="4210266"/>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2</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53" name="円弧 52">
                <a:extLst>
                  <a:ext uri="{FF2B5EF4-FFF2-40B4-BE49-F238E27FC236}">
                    <a16:creationId xmlns:a16="http://schemas.microsoft.com/office/drawing/2014/main" id="{C219021E-A99B-9A60-B2D4-076A1FD82CA2}"/>
                  </a:ext>
                </a:extLst>
              </p:cNvPr>
              <p:cNvSpPr/>
              <p:nvPr/>
            </p:nvSpPr>
            <p:spPr bwMode="gray">
              <a:xfrm rot="1402496" flipV="1">
                <a:off x="682966" y="2837679"/>
                <a:ext cx="3064066" cy="1294213"/>
              </a:xfrm>
              <a:prstGeom prst="arc">
                <a:avLst>
                  <a:gd name="adj1" fmla="val 12127956"/>
                  <a:gd name="adj2" fmla="val 20637097"/>
                </a:avLst>
              </a:prstGeom>
              <a:ln w="15875">
                <a:solidFill>
                  <a:schemeClr val="bg1">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27" name="円弧 26">
                <a:extLst>
                  <a:ext uri="{FF2B5EF4-FFF2-40B4-BE49-F238E27FC236}">
                    <a16:creationId xmlns:a16="http://schemas.microsoft.com/office/drawing/2014/main" id="{11CFBBA2-AE40-8066-4411-2B1A2A8579EF}"/>
                  </a:ext>
                </a:extLst>
              </p:cNvPr>
              <p:cNvSpPr/>
              <p:nvPr/>
            </p:nvSpPr>
            <p:spPr bwMode="gray">
              <a:xfrm rot="1330036" flipV="1">
                <a:off x="781352" y="3265772"/>
                <a:ext cx="2592340" cy="761120"/>
              </a:xfrm>
              <a:prstGeom prst="arc">
                <a:avLst>
                  <a:gd name="adj1" fmla="val 11492038"/>
                  <a:gd name="adj2" fmla="val 21156076"/>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A9AEB12C-2B27-830A-DCFC-2F1E345F310F}"/>
                  </a:ext>
                </a:extLst>
              </p:cNvPr>
              <p:cNvSpPr/>
              <p:nvPr/>
            </p:nvSpPr>
            <p:spPr>
              <a:xfrm>
                <a:off x="2031933" y="4027858"/>
                <a:ext cx="218900" cy="194777"/>
              </a:xfrm>
              <a:prstGeom prst="rect">
                <a:avLst/>
              </a:prstGeom>
              <a:solidFill>
                <a:schemeClr val="accent2"/>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bg1"/>
                    </a:solidFill>
                    <a:latin typeface="メイリオ" panose="020B0604030504040204" pitchFamily="50" charset="-128"/>
                    <a:ea typeface="メイリオ" panose="020B0604030504040204" pitchFamily="50" charset="-128"/>
                  </a:rPr>
                  <a:t>7</a:t>
                </a:r>
                <a:endParaRPr lang="ja-JP" altLang="en-US" sz="1100" dirty="0">
                  <a:solidFill>
                    <a:schemeClr val="bg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18D629D0-C398-3971-CB7E-AC3654C049B9}"/>
                  </a:ext>
                </a:extLst>
              </p:cNvPr>
              <p:cNvSpPr/>
              <p:nvPr/>
            </p:nvSpPr>
            <p:spPr>
              <a:xfrm>
                <a:off x="870165" y="3045526"/>
                <a:ext cx="309709" cy="194777"/>
              </a:xfrm>
              <a:prstGeom prst="rect">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r>
                  <a:rPr lang="en-US" altLang="ja-JP" sz="1000" b="1" dirty="0">
                    <a:solidFill>
                      <a:schemeClr val="accent2"/>
                    </a:solidFill>
                    <a:latin typeface="メイリオ" panose="020B0604030504040204" pitchFamily="50" charset="-128"/>
                    <a:ea typeface="メイリオ" panose="020B0604030504040204" pitchFamily="50" charset="-128"/>
                  </a:rPr>
                  <a:t>USJ</a:t>
                </a:r>
                <a:endParaRPr lang="ja-JP" altLang="en-US" sz="1000" b="1" dirty="0">
                  <a:solidFill>
                    <a:schemeClr val="accent2"/>
                  </a:solidFill>
                  <a:latin typeface="メイリオ" panose="020B0604030504040204" pitchFamily="50" charset="-128"/>
                  <a:ea typeface="メイリオ" panose="020B0604030504040204" pitchFamily="50" charset="-128"/>
                </a:endParaRPr>
              </a:p>
            </p:txBody>
          </p:sp>
        </p:grpSp>
        <p:sp>
          <p:nvSpPr>
            <p:cNvPr id="25" name="円弧 24">
              <a:extLst>
                <a:ext uri="{FF2B5EF4-FFF2-40B4-BE49-F238E27FC236}">
                  <a16:creationId xmlns:a16="http://schemas.microsoft.com/office/drawing/2014/main" id="{0D38B8AC-EDF9-964D-1B13-8CBF1F0F79D0}"/>
                </a:ext>
              </a:extLst>
            </p:cNvPr>
            <p:cNvSpPr/>
            <p:nvPr/>
          </p:nvSpPr>
          <p:spPr bwMode="gray">
            <a:xfrm rot="7839481" flipV="1">
              <a:off x="303446" y="2496652"/>
              <a:ext cx="2445040" cy="1167694"/>
            </a:xfrm>
            <a:prstGeom prst="arc">
              <a:avLst>
                <a:gd name="adj1" fmla="val 10944674"/>
                <a:gd name="adj2" fmla="val 21156076"/>
              </a:avLst>
            </a:prstGeom>
            <a:ln w="349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grpSp>
      <p:sp>
        <p:nvSpPr>
          <p:cNvPr id="36" name="テキスト ボックス 35">
            <a:extLst>
              <a:ext uri="{FF2B5EF4-FFF2-40B4-BE49-F238E27FC236}">
                <a16:creationId xmlns:a16="http://schemas.microsoft.com/office/drawing/2014/main" id="{AC447718-F2DE-ACED-48E7-CCD2C566B538}"/>
              </a:ext>
            </a:extLst>
          </p:cNvPr>
          <p:cNvSpPr txBox="1"/>
          <p:nvPr/>
        </p:nvSpPr>
        <p:spPr>
          <a:xfrm>
            <a:off x="8745688" y="5884529"/>
            <a:ext cx="3133425" cy="246221"/>
          </a:xfrm>
          <a:prstGeom prst="rect">
            <a:avLst/>
          </a:prstGeom>
          <a:noFill/>
        </p:spPr>
        <p:txBody>
          <a:bodyPr wrap="square">
            <a:spAutoFit/>
          </a:bodyPr>
          <a:lstStyle/>
          <a:p>
            <a:pPr algn="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lang="ja-JP" altLang="en-US" sz="1000" dirty="0">
                <a:solidFill>
                  <a:prstClr val="black"/>
                </a:solidFill>
                <a:latin typeface="メイリオ" panose="020B0604030504040204" pitchFamily="50" charset="-128"/>
                <a:ea typeface="メイリオ" panose="020B0604030504040204" pitchFamily="50" charset="-128"/>
              </a:rPr>
              <a:t>全</a:t>
            </a:r>
            <a:r>
              <a:rPr lang="en-US" altLang="ja-JP" sz="1000" dirty="0">
                <a:solidFill>
                  <a:prstClr val="black"/>
                </a:solidFill>
                <a:latin typeface="メイリオ" panose="020B0604030504040204" pitchFamily="50" charset="-128"/>
                <a:ea typeface="メイリオ" panose="020B0604030504040204" pitchFamily="50" charset="-128"/>
              </a:rPr>
              <a:t>45</a:t>
            </a:r>
            <a:r>
              <a:rPr lang="ja-JP" altLang="en-US" sz="1000" dirty="0">
                <a:solidFill>
                  <a:prstClr val="black"/>
                </a:solidFill>
                <a:latin typeface="メイリオ" panose="020B0604030504040204" pitchFamily="50" charset="-128"/>
                <a:ea typeface="メイリオ" panose="020B0604030504040204" pitchFamily="50" charset="-128"/>
              </a:rPr>
              <a:t>ルート中、上位</a:t>
            </a:r>
            <a:r>
              <a:rPr lang="en-US" altLang="ja-JP" sz="1000" dirty="0">
                <a:solidFill>
                  <a:prstClr val="black"/>
                </a:solidFill>
                <a:latin typeface="メイリオ" panose="020B0604030504040204" pitchFamily="50" charset="-128"/>
                <a:ea typeface="メイリオ" panose="020B0604030504040204" pitchFamily="50" charset="-128"/>
              </a:rPr>
              <a:t>10</a:t>
            </a:r>
            <a:r>
              <a:rPr lang="ja-JP" altLang="en-US" sz="1000" dirty="0">
                <a:solidFill>
                  <a:prstClr val="black"/>
                </a:solidFill>
                <a:latin typeface="メイリオ" panose="020B0604030504040204" pitchFamily="50" charset="-128"/>
                <a:ea typeface="メイリオ" panose="020B0604030504040204" pitchFamily="50" charset="-128"/>
              </a:rPr>
              <a:t>ルートまでを記載</a:t>
            </a:r>
            <a:endParaRPr lang="ja-JP" altLang="en-US" sz="1000" dirty="0"/>
          </a:p>
        </p:txBody>
      </p:sp>
      <p:sp>
        <p:nvSpPr>
          <p:cNvPr id="16" name="正方形/長方形 15">
            <a:extLst>
              <a:ext uri="{FF2B5EF4-FFF2-40B4-BE49-F238E27FC236}">
                <a16:creationId xmlns:a16="http://schemas.microsoft.com/office/drawing/2014/main" id="{CC793A41-23C3-35FD-EEFB-7336D51711D2}"/>
              </a:ext>
            </a:extLst>
          </p:cNvPr>
          <p:cNvSpPr/>
          <p:nvPr/>
        </p:nvSpPr>
        <p:spPr>
          <a:xfrm>
            <a:off x="7842670" y="5911850"/>
            <a:ext cx="320492" cy="218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b="1" dirty="0">
                <a:solidFill>
                  <a:schemeClr val="tx1"/>
                </a:solidFill>
              </a:rPr>
              <a:t>…</a:t>
            </a:r>
            <a:endParaRPr kumimoji="1" lang="ja-JP" altLang="en-US" sz="1200" b="1" dirty="0">
              <a:solidFill>
                <a:schemeClr val="tx1"/>
              </a:solidFill>
            </a:endParaRPr>
          </a:p>
        </p:txBody>
      </p:sp>
      <p:sp>
        <p:nvSpPr>
          <p:cNvPr id="54" name="正方形/長方形 53">
            <a:extLst>
              <a:ext uri="{FF2B5EF4-FFF2-40B4-BE49-F238E27FC236}">
                <a16:creationId xmlns:a16="http://schemas.microsoft.com/office/drawing/2014/main" id="{15EF2427-C8CA-D5C7-7C49-7726FBB8AE62}"/>
              </a:ext>
            </a:extLst>
          </p:cNvPr>
          <p:cNvSpPr/>
          <p:nvPr/>
        </p:nvSpPr>
        <p:spPr>
          <a:xfrm>
            <a:off x="3487598" y="2850539"/>
            <a:ext cx="453445" cy="194777"/>
          </a:xfrm>
          <a:prstGeom prst="rect">
            <a:avLst/>
          </a:prstGeom>
          <a:solidFill>
            <a:schemeClr val="bg1">
              <a:alpha val="9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大阪城</a:t>
            </a:r>
          </a:p>
        </p:txBody>
      </p:sp>
    </p:spTree>
    <p:extLst>
      <p:ext uri="{BB962C8B-B14F-4D97-AF65-F5344CB8AC3E}">
        <p14:creationId xmlns:p14="http://schemas.microsoft.com/office/powerpoint/2010/main" val="606008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08B0E-6C88-64CE-3B60-54ED3EC83BA5}"/>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FE0F7FE5-C50A-FB87-3FBD-2A1593F21230}"/>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34E9B43E-AF05-5C46-1020-9614234C1C72}"/>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2"/>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観光コンテンツ・商品開発に向けた事業性確認調査結果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有望ルート設定の条件抽出・場所選定の条件抽出に係る仮説の導出</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観光事業者等のニーズ調査結果</a:t>
            </a:r>
            <a:endParaRPr lang="en-US" altLang="ja-JP" sz="24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モニタリング調査対象ルート検討結果</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0028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23F0-0B59-E49F-E27A-49E40E76A791}"/>
            </a:ext>
          </a:extLst>
        </p:cNvPr>
        <p:cNvGrpSpPr/>
        <p:nvPr/>
      </p:nvGrpSpPr>
      <p:grpSpPr>
        <a:xfrm>
          <a:off x="0" y="0"/>
          <a:ext cx="0" cy="0"/>
          <a:chOff x="0" y="0"/>
          <a:chExt cx="0" cy="0"/>
        </a:xfrm>
      </p:grpSpPr>
      <p:sp>
        <p:nvSpPr>
          <p:cNvPr id="40" name="四角形: 角を丸くする 39">
            <a:extLst>
              <a:ext uri="{FF2B5EF4-FFF2-40B4-BE49-F238E27FC236}">
                <a16:creationId xmlns:a16="http://schemas.microsoft.com/office/drawing/2014/main" id="{1BB5E7B5-088A-51D7-1243-7B5B83FFB08F}"/>
              </a:ext>
            </a:extLst>
          </p:cNvPr>
          <p:cNvSpPr/>
          <p:nvPr/>
        </p:nvSpPr>
        <p:spPr>
          <a:xfrm>
            <a:off x="334960" y="3383148"/>
            <a:ext cx="567771" cy="542258"/>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schemeClr val="bg1"/>
                </a:solidFill>
                <a:latin typeface="メイリオ" panose="020B0604030504040204" pitchFamily="50" charset="-128"/>
                <a:ea typeface="メイリオ" panose="020B0604030504040204" pitchFamily="50" charset="-128"/>
              </a:rPr>
              <a:t>鉄道</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4CEF0BC9-8C01-925F-783B-F6692E21CF7C}"/>
              </a:ext>
            </a:extLst>
          </p:cNvPr>
          <p:cNvSpPr>
            <a:spLocks noGrp="1"/>
          </p:cNvSpPr>
          <p:nvPr>
            <p:ph type="title"/>
          </p:nvPr>
        </p:nvSpPr>
        <p:spPr>
          <a:xfrm>
            <a:off x="308890" y="463334"/>
            <a:ext cx="11548147" cy="633412"/>
          </a:xfrm>
        </p:spPr>
        <p:txBody>
          <a:bodyPr vert="horz">
            <a:noAutofit/>
          </a:bodyPr>
          <a:lstStyle/>
          <a:p>
            <a:r>
              <a:rPr lang="ja-JP" altLang="en-US" dirty="0"/>
              <a:t>観光事業者等のニーズ調査概要（ヒアリング調査）</a:t>
            </a:r>
            <a:endParaRPr kumimoji="1" lang="ja-JP" altLang="en-US" dirty="0"/>
          </a:p>
        </p:txBody>
      </p:sp>
      <p:sp>
        <p:nvSpPr>
          <p:cNvPr id="4" name="テキスト プレースホルダー 3">
            <a:extLst>
              <a:ext uri="{FF2B5EF4-FFF2-40B4-BE49-F238E27FC236}">
                <a16:creationId xmlns:a16="http://schemas.microsoft.com/office/drawing/2014/main" id="{6119898D-042B-A468-C688-61FE163B98A8}"/>
              </a:ext>
            </a:extLst>
          </p:cNvPr>
          <p:cNvSpPr>
            <a:spLocks noGrp="1"/>
          </p:cNvSpPr>
          <p:nvPr>
            <p:ph type="body" sz="quarter" idx="13"/>
          </p:nvPr>
        </p:nvSpPr>
        <p:spPr>
          <a:ln w="19050"/>
        </p:spPr>
        <p:txBody>
          <a:bodyPr/>
          <a:lstStyle/>
          <a:p>
            <a:r>
              <a:rPr kumimoji="1" lang="ja-JP" altLang="en-US" dirty="0"/>
              <a:t>有望ルートの導出、また観光商品の企画に際して必要な情報を収集すべく、</a:t>
            </a:r>
            <a:br>
              <a:rPr kumimoji="1" lang="en-US" altLang="ja-JP" dirty="0"/>
            </a:br>
            <a:r>
              <a:rPr kumimoji="1" lang="ja-JP" altLang="en-US" dirty="0"/>
              <a:t>観光関連企業</a:t>
            </a:r>
            <a:r>
              <a:rPr lang="ja-JP" altLang="en-US" dirty="0">
                <a:solidFill>
                  <a:schemeClr val="tx1"/>
                </a:solidFill>
              </a:rPr>
              <a:t>（鉄道／旅行会社／宿泊／小売り）</a:t>
            </a:r>
            <a:r>
              <a:rPr kumimoji="1" lang="ja-JP" altLang="en-US" dirty="0"/>
              <a:t>へのヒアリングを実施しました。</a:t>
            </a:r>
            <a:endParaRPr kumimoji="1" lang="en-US" altLang="ja-JP" dirty="0"/>
          </a:p>
        </p:txBody>
      </p:sp>
      <p:sp>
        <p:nvSpPr>
          <p:cNvPr id="5" name="正方形/長方形 4">
            <a:extLst>
              <a:ext uri="{FF2B5EF4-FFF2-40B4-BE49-F238E27FC236}">
                <a16:creationId xmlns:a16="http://schemas.microsoft.com/office/drawing/2014/main" id="{95725513-08D1-110F-6325-8F14E9122691}"/>
              </a:ext>
            </a:extLst>
          </p:cNvPr>
          <p:cNvSpPr/>
          <p:nvPr/>
        </p:nvSpPr>
        <p:spPr>
          <a:xfrm>
            <a:off x="1995949" y="1665288"/>
            <a:ext cx="9861088" cy="76215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観光商品企画</a:t>
            </a:r>
            <a:r>
              <a:rPr lang="ja-JP" altLang="en-US" sz="1200" dirty="0">
                <a:solidFill>
                  <a:schemeClr val="tx1"/>
                </a:solidFill>
                <a:latin typeface="メイリオ" panose="020B0604030504040204" pitchFamily="50" charset="-128"/>
                <a:ea typeface="メイリオ" panose="020B0604030504040204" pitchFamily="50" charset="-128"/>
              </a:rPr>
              <a:t>（富裕層向けのサービスを含む）</a:t>
            </a:r>
            <a:r>
              <a:rPr lang="ja-JP" altLang="en-US" sz="1400" dirty="0">
                <a:solidFill>
                  <a:schemeClr val="tx1"/>
                </a:solidFill>
                <a:latin typeface="メイリオ" panose="020B0604030504040204" pitchFamily="50" charset="-128"/>
                <a:ea typeface="メイリオ" panose="020B0604030504040204" pitchFamily="50" charset="-128"/>
              </a:rPr>
              <a:t>に向けて関連する企業へのヒアリング等を通じ、</a:t>
            </a:r>
            <a:r>
              <a:rPr lang="ja-JP" altLang="en-US" sz="1400" b="1" dirty="0">
                <a:solidFill>
                  <a:schemeClr val="tx1"/>
                </a:solidFill>
                <a:latin typeface="メイリオ" panose="020B0604030504040204" pitchFamily="50" charset="-128"/>
                <a:ea typeface="メイリオ" panose="020B0604030504040204" pitchFamily="50" charset="-128"/>
              </a:rPr>
              <a:t>観光事業者目線での有望ルートの要件・ルート案、及び観光商品の開発に必要な情報等を確認</a:t>
            </a:r>
            <a:r>
              <a:rPr lang="ja-JP" altLang="en-US" sz="1400" dirty="0">
                <a:solidFill>
                  <a:schemeClr val="tx1"/>
                </a:solidFill>
                <a:latin typeface="メイリオ" panose="020B0604030504040204" pitchFamily="50" charset="-128"/>
                <a:ea typeface="メイリオ" panose="020B0604030504040204" pitchFamily="50" charset="-128"/>
              </a:rPr>
              <a:t>し、</a:t>
            </a:r>
            <a:r>
              <a:rPr lang="ja-JP" altLang="en-US" sz="1400" b="1" dirty="0">
                <a:solidFill>
                  <a:schemeClr val="tx1"/>
                </a:solidFill>
                <a:latin typeface="メイリオ" panose="020B0604030504040204" pitchFamily="50" charset="-128"/>
                <a:ea typeface="メイリオ" panose="020B0604030504040204" pitchFamily="50" charset="-128"/>
              </a:rPr>
              <a:t>モデルプラン検討等におけるインプット</a:t>
            </a:r>
            <a:r>
              <a:rPr lang="ja-JP" altLang="en-US" sz="1400" dirty="0">
                <a:solidFill>
                  <a:schemeClr val="tx1"/>
                </a:solidFill>
                <a:latin typeface="メイリオ" panose="020B0604030504040204" pitchFamily="50" charset="-128"/>
                <a:ea typeface="メイリオ" panose="020B0604030504040204" pitchFamily="50" charset="-128"/>
              </a:rPr>
              <a:t>とする</a:t>
            </a:r>
          </a:p>
        </p:txBody>
      </p:sp>
      <p:sp>
        <p:nvSpPr>
          <p:cNvPr id="6" name="正方形/長方形 5">
            <a:extLst>
              <a:ext uri="{FF2B5EF4-FFF2-40B4-BE49-F238E27FC236}">
                <a16:creationId xmlns:a16="http://schemas.microsoft.com/office/drawing/2014/main" id="{03459F11-03BB-DDB0-D195-1471247B94ED}"/>
              </a:ext>
            </a:extLst>
          </p:cNvPr>
          <p:cNvSpPr/>
          <p:nvPr/>
        </p:nvSpPr>
        <p:spPr>
          <a:xfrm>
            <a:off x="334961" y="1665288"/>
            <a:ext cx="1660987" cy="762156"/>
          </a:xfrm>
          <a:prstGeom prst="rect">
            <a:avLst/>
          </a:prstGeom>
          <a:solidFill>
            <a:schemeClr val="tx1">
              <a:lumMod val="85000"/>
              <a:lumOff val="1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latin typeface="メイリオ" panose="020B0604030504040204" pitchFamily="50" charset="-128"/>
                <a:ea typeface="メイリオ" panose="020B0604030504040204" pitchFamily="50" charset="-128"/>
              </a:rPr>
              <a:t>目的</a:t>
            </a:r>
          </a:p>
        </p:txBody>
      </p:sp>
      <p:cxnSp>
        <p:nvCxnSpPr>
          <p:cNvPr id="9" name="直線矢印コネクタ 8">
            <a:extLst>
              <a:ext uri="{FF2B5EF4-FFF2-40B4-BE49-F238E27FC236}">
                <a16:creationId xmlns:a16="http://schemas.microsoft.com/office/drawing/2014/main" id="{603CC3B9-161D-6C3D-8F4A-A155FA11C139}"/>
              </a:ext>
            </a:extLst>
          </p:cNvPr>
          <p:cNvCxnSpPr>
            <a:cxnSpLocks/>
          </p:cNvCxnSpPr>
          <p:nvPr/>
        </p:nvCxnSpPr>
        <p:spPr>
          <a:xfrm rot="5400000">
            <a:off x="6096001" y="-3029389"/>
            <a:ext cx="0" cy="1152207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F79408CA-0DCF-6D95-EA5B-444C64C6CEB9}"/>
              </a:ext>
            </a:extLst>
          </p:cNvPr>
          <p:cNvSpPr>
            <a:spLocks noChangeAspect="1"/>
          </p:cNvSpPr>
          <p:nvPr/>
        </p:nvSpPr>
        <p:spPr>
          <a:xfrm rot="5400000">
            <a:off x="5893282" y="2530510"/>
            <a:ext cx="405437" cy="402276"/>
          </a:xfrm>
          <a:prstGeom prst="ellipse">
            <a:avLst/>
          </a:prstGeom>
          <a:solidFill>
            <a:schemeClr val="bg1">
              <a:lumMod val="95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0" bIns="0" rtlCol="0" anchor="ctr"/>
          <a:lstStyle/>
          <a:p>
            <a:pPr algn="ctr"/>
            <a:r>
              <a:rPr kumimoji="1" lang="ja-JP" altLang="en-US" sz="1200" b="1" dirty="0">
                <a:solidFill>
                  <a:schemeClr val="bg1">
                    <a:lumMod val="50000"/>
                  </a:schemeClr>
                </a:solidFill>
                <a:latin typeface="メイリオ" panose="020B0604030504040204" pitchFamily="50" charset="-128"/>
                <a:ea typeface="メイリオ" panose="020B0604030504040204" pitchFamily="50" charset="-128"/>
              </a:rPr>
              <a:t>＞</a:t>
            </a:r>
          </a:p>
        </p:txBody>
      </p:sp>
      <p:grpSp>
        <p:nvGrpSpPr>
          <p:cNvPr id="10" name="グループ化 9">
            <a:extLst>
              <a:ext uri="{FF2B5EF4-FFF2-40B4-BE49-F238E27FC236}">
                <a16:creationId xmlns:a16="http://schemas.microsoft.com/office/drawing/2014/main" id="{A36DD677-589C-4646-CFA5-56C75B099C8A}"/>
              </a:ext>
            </a:extLst>
          </p:cNvPr>
          <p:cNvGrpSpPr/>
          <p:nvPr/>
        </p:nvGrpSpPr>
        <p:grpSpPr>
          <a:xfrm>
            <a:off x="334965" y="2967392"/>
            <a:ext cx="4517122" cy="304202"/>
            <a:chOff x="337761" y="1670779"/>
            <a:chExt cx="4188057" cy="304202"/>
          </a:xfrm>
        </p:grpSpPr>
        <p:sp>
          <p:nvSpPr>
            <p:cNvPr id="11" name="テキスト ボックス 10">
              <a:extLst>
                <a:ext uri="{FF2B5EF4-FFF2-40B4-BE49-F238E27FC236}">
                  <a16:creationId xmlns:a16="http://schemas.microsoft.com/office/drawing/2014/main" id="{4F1A0534-D8BC-9F41-0BD4-04FBA1BB6957}"/>
                </a:ext>
              </a:extLst>
            </p:cNvPr>
            <p:cNvSpPr txBox="1"/>
            <p:nvPr/>
          </p:nvSpPr>
          <p:spPr>
            <a:xfrm>
              <a:off x="777125" y="1670779"/>
              <a:ext cx="3309329" cy="276999"/>
            </a:xfrm>
            <a:prstGeom prst="rect">
              <a:avLst/>
            </a:prstGeom>
            <a:noFill/>
          </p:spPr>
          <p:txBody>
            <a:bodyPr wrap="square" rtlCol="0">
              <a:noAutofit/>
            </a:bodyPr>
            <a:lstStyle/>
            <a:p>
              <a:pPr algn="ctr"/>
              <a:r>
                <a:rPr kumimoji="1" lang="ja-JP" altLang="en-US" sz="1400" b="1" dirty="0">
                  <a:latin typeface="メイリオ" panose="020B0604030504040204" pitchFamily="50" charset="-128"/>
                  <a:ea typeface="メイリオ" panose="020B0604030504040204" pitchFamily="50" charset="-128"/>
                </a:rPr>
                <a:t>ヒアリング対象</a:t>
              </a:r>
            </a:p>
          </p:txBody>
        </p:sp>
        <p:cxnSp>
          <p:nvCxnSpPr>
            <p:cNvPr id="13" name="直線矢印コネクタ 12">
              <a:extLst>
                <a:ext uri="{FF2B5EF4-FFF2-40B4-BE49-F238E27FC236}">
                  <a16:creationId xmlns:a16="http://schemas.microsoft.com/office/drawing/2014/main" id="{F5BDABC9-8068-B345-A098-D4C5621D62D0}"/>
                </a:ext>
              </a:extLst>
            </p:cNvPr>
            <p:cNvCxnSpPr>
              <a:cxnSpLocks/>
            </p:cNvCxnSpPr>
            <p:nvPr/>
          </p:nvCxnSpPr>
          <p:spPr>
            <a:xfrm>
              <a:off x="337761" y="1974981"/>
              <a:ext cx="4188057"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 name="グループ化 13">
            <a:extLst>
              <a:ext uri="{FF2B5EF4-FFF2-40B4-BE49-F238E27FC236}">
                <a16:creationId xmlns:a16="http://schemas.microsoft.com/office/drawing/2014/main" id="{FAF8F286-B35F-5291-0450-4798826ECB28}"/>
              </a:ext>
            </a:extLst>
          </p:cNvPr>
          <p:cNvGrpSpPr/>
          <p:nvPr/>
        </p:nvGrpSpPr>
        <p:grpSpPr>
          <a:xfrm>
            <a:off x="4965246" y="2967392"/>
            <a:ext cx="6891794" cy="304202"/>
            <a:chOff x="337761" y="1670779"/>
            <a:chExt cx="4188057" cy="304202"/>
          </a:xfrm>
        </p:grpSpPr>
        <p:sp>
          <p:nvSpPr>
            <p:cNvPr id="15" name="テキスト ボックス 14">
              <a:extLst>
                <a:ext uri="{FF2B5EF4-FFF2-40B4-BE49-F238E27FC236}">
                  <a16:creationId xmlns:a16="http://schemas.microsoft.com/office/drawing/2014/main" id="{9D43EFD4-CE28-03CC-7DD3-8DE08EE123B6}"/>
                </a:ext>
              </a:extLst>
            </p:cNvPr>
            <p:cNvSpPr txBox="1"/>
            <p:nvPr/>
          </p:nvSpPr>
          <p:spPr>
            <a:xfrm>
              <a:off x="777125" y="1670779"/>
              <a:ext cx="3309329" cy="276999"/>
            </a:xfrm>
            <a:prstGeom prst="rect">
              <a:avLst/>
            </a:prstGeom>
            <a:noFill/>
          </p:spPr>
          <p:txBody>
            <a:bodyPr wrap="square" rtlCol="0">
              <a:noAutofit/>
            </a:bodyPr>
            <a:lstStyle/>
            <a:p>
              <a:pPr algn="ctr"/>
              <a:r>
                <a:rPr lang="ja-JP" altLang="en-US" sz="1400" b="1" dirty="0">
                  <a:latin typeface="メイリオ" panose="020B0604030504040204" pitchFamily="50" charset="-128"/>
                  <a:ea typeface="メイリオ" panose="020B0604030504040204" pitchFamily="50" charset="-128"/>
                </a:rPr>
                <a:t>ヒアリングの観点・主な論点</a:t>
              </a:r>
            </a:p>
          </p:txBody>
        </p:sp>
        <p:cxnSp>
          <p:nvCxnSpPr>
            <p:cNvPr id="16" name="直線矢印コネクタ 15">
              <a:extLst>
                <a:ext uri="{FF2B5EF4-FFF2-40B4-BE49-F238E27FC236}">
                  <a16:creationId xmlns:a16="http://schemas.microsoft.com/office/drawing/2014/main" id="{CE513285-B9A9-94F1-02B7-49F0F98AA7B7}"/>
                </a:ext>
              </a:extLst>
            </p:cNvPr>
            <p:cNvCxnSpPr>
              <a:cxnSpLocks/>
            </p:cNvCxnSpPr>
            <p:nvPr/>
          </p:nvCxnSpPr>
          <p:spPr>
            <a:xfrm>
              <a:off x="337761" y="1974981"/>
              <a:ext cx="4188057"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グループ化 46">
            <a:extLst>
              <a:ext uri="{FF2B5EF4-FFF2-40B4-BE49-F238E27FC236}">
                <a16:creationId xmlns:a16="http://schemas.microsoft.com/office/drawing/2014/main" id="{B5FBCC5C-3276-C504-DB72-D47BDEC4AAA3}"/>
              </a:ext>
            </a:extLst>
          </p:cNvPr>
          <p:cNvGrpSpPr/>
          <p:nvPr/>
        </p:nvGrpSpPr>
        <p:grpSpPr>
          <a:xfrm>
            <a:off x="4965245" y="3364304"/>
            <a:ext cx="6891795" cy="2692365"/>
            <a:chOff x="4965245" y="3542776"/>
            <a:chExt cx="6891795" cy="2513893"/>
          </a:xfrm>
        </p:grpSpPr>
        <p:sp>
          <p:nvSpPr>
            <p:cNvPr id="31" name="テキスト ボックス 30">
              <a:extLst>
                <a:ext uri="{FF2B5EF4-FFF2-40B4-BE49-F238E27FC236}">
                  <a16:creationId xmlns:a16="http://schemas.microsoft.com/office/drawing/2014/main" id="{9960F39B-3132-4189-3B8E-E777A94EDDCF}"/>
                </a:ext>
              </a:extLst>
            </p:cNvPr>
            <p:cNvSpPr txBox="1"/>
            <p:nvPr/>
          </p:nvSpPr>
          <p:spPr>
            <a:xfrm>
              <a:off x="4965246" y="3542776"/>
              <a:ext cx="1331893" cy="792576"/>
            </a:xfrm>
            <a:prstGeom prst="rect">
              <a:avLst/>
            </a:prstGeom>
            <a:solidFill>
              <a:schemeClr val="accent2"/>
            </a:solidFill>
          </p:spPr>
          <p:txBody>
            <a:bodyPr wrap="square" lIns="36000" tIns="36000" rIns="36000" bIns="36000" anchor="ctr" anchorCtr="0">
              <a:no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有望ルート／</a:t>
              </a:r>
              <a:br>
                <a:rPr kumimoji="1" lang="en-US" altLang="ja-JP" sz="1400" b="1" dirty="0">
                  <a:solidFill>
                    <a:schemeClr val="bg1"/>
                  </a:solidFill>
                  <a:latin typeface="メイリオ" panose="020B0604030504040204" pitchFamily="50" charset="-128"/>
                  <a:ea typeface="メイリオ" panose="020B0604030504040204" pitchFamily="50" charset="-128"/>
                </a:rPr>
              </a:br>
              <a:r>
                <a:rPr kumimoji="1" lang="ja-JP" altLang="en-US" sz="1400" b="1" dirty="0">
                  <a:solidFill>
                    <a:schemeClr val="bg1"/>
                  </a:solidFill>
                  <a:latin typeface="メイリオ" panose="020B0604030504040204" pitchFamily="50" charset="-128"/>
                  <a:ea typeface="メイリオ" panose="020B0604030504040204" pitchFamily="50" charset="-128"/>
                </a:rPr>
                <a:t>離着陸場の要件</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cxnSp>
          <p:nvCxnSpPr>
            <p:cNvPr id="32" name="直線矢印コネクタ 31">
              <a:extLst>
                <a:ext uri="{FF2B5EF4-FFF2-40B4-BE49-F238E27FC236}">
                  <a16:creationId xmlns:a16="http://schemas.microsoft.com/office/drawing/2014/main" id="{8D6D6DBD-87B3-CD3A-C53D-0429C0B7044B}"/>
                </a:ext>
              </a:extLst>
            </p:cNvPr>
            <p:cNvCxnSpPr>
              <a:cxnSpLocks/>
            </p:cNvCxnSpPr>
            <p:nvPr/>
          </p:nvCxnSpPr>
          <p:spPr bwMode="gray">
            <a:xfrm flipH="1">
              <a:off x="4965245" y="4369393"/>
              <a:ext cx="6891795"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9307C088-90D5-ED55-0D42-7E8779737C66}"/>
                </a:ext>
              </a:extLst>
            </p:cNvPr>
            <p:cNvCxnSpPr>
              <a:cxnSpLocks/>
            </p:cNvCxnSpPr>
            <p:nvPr/>
          </p:nvCxnSpPr>
          <p:spPr bwMode="gray">
            <a:xfrm flipH="1">
              <a:off x="4965245" y="5230052"/>
              <a:ext cx="6891795"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47F9D4FD-1BD0-4DE0-4528-F446BEBB93F2}"/>
                </a:ext>
              </a:extLst>
            </p:cNvPr>
            <p:cNvSpPr txBox="1"/>
            <p:nvPr/>
          </p:nvSpPr>
          <p:spPr>
            <a:xfrm>
              <a:off x="6420467" y="3542776"/>
              <a:ext cx="5427512" cy="792576"/>
            </a:xfrm>
            <a:prstGeom prst="rect">
              <a:avLst/>
            </a:prstGeom>
            <a:noFill/>
          </p:spPr>
          <p:txBody>
            <a:bodyPr wrap="square" lIns="36000" tIns="36000" rIns="36000" bIns="36000" anchor="ctr">
              <a:noAutofit/>
            </a:bodyPr>
            <a:lstStyle/>
            <a:p>
              <a:pPr marL="285750" indent="-285750">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rPr>
                <a:t>有望ルートの選定基準の内容は妥当か？</a:t>
              </a:r>
              <a:r>
                <a:rPr lang="ja-JP" altLang="en-US" sz="1100" dirty="0">
                  <a:latin typeface="メイリオ" panose="020B0604030504040204" pitchFamily="50" charset="-128"/>
                  <a:ea typeface="メイリオ" panose="020B0604030504040204" pitchFamily="50" charset="-128"/>
                </a:rPr>
                <a:t>（他に確認すべき要素はあるか）</a:t>
              </a:r>
              <a:endParaRPr lang="en-US" altLang="ja-JP" sz="1100" dirty="0">
                <a:latin typeface="メイリオ" panose="020B0604030504040204" pitchFamily="50" charset="-128"/>
                <a:ea typeface="メイリオ" panose="020B0604030504040204" pitchFamily="50" charset="-128"/>
              </a:endParaRPr>
            </a:p>
            <a:p>
              <a:pPr marL="285750" indent="-285750">
                <a:spcBef>
                  <a:spcPts val="300"/>
                </a:spcBef>
                <a:buFont typeface="Wingdings" panose="05000000000000000000" pitchFamily="2" charset="2"/>
                <a:buChar char="n"/>
              </a:pPr>
              <a:r>
                <a:rPr kumimoji="1" lang="ja-JP" altLang="en-US" sz="1200" dirty="0">
                  <a:latin typeface="メイリオ" panose="020B0604030504040204" pitchFamily="50" charset="-128"/>
                  <a:ea typeface="メイリオ" panose="020B0604030504040204" pitchFamily="50" charset="-128"/>
                </a:rPr>
                <a:t>観光事業者目線で考える有望ルート／離着陸場所の要件は何か？　等</a:t>
              </a:r>
              <a:endParaRPr lang="en-US" altLang="ja-JP" sz="12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CC205923-E997-5F93-E5F9-523AD472CE45}"/>
                </a:ext>
              </a:extLst>
            </p:cNvPr>
            <p:cNvSpPr txBox="1"/>
            <p:nvPr/>
          </p:nvSpPr>
          <p:spPr>
            <a:xfrm>
              <a:off x="4965246" y="4403434"/>
              <a:ext cx="1331893" cy="792576"/>
            </a:xfrm>
            <a:prstGeom prst="rect">
              <a:avLst/>
            </a:prstGeom>
            <a:solidFill>
              <a:schemeClr val="accent2"/>
            </a:solidFill>
          </p:spPr>
          <p:txBody>
            <a:bodyPr wrap="square" lIns="36000" tIns="36000" rIns="36000" bIns="36000" anchor="ctr" anchorCtr="0">
              <a:noAutofit/>
            </a:bodyPr>
            <a:lstStyle/>
            <a:p>
              <a:pPr algn="ctr"/>
              <a:r>
                <a:rPr lang="ja-JP" altLang="en-US" sz="1400" b="1" dirty="0">
                  <a:solidFill>
                    <a:schemeClr val="bg1"/>
                  </a:solidFill>
                  <a:latin typeface="メイリオ" panose="020B0604030504040204" pitchFamily="50" charset="-128"/>
                  <a:ea typeface="メイリオ" panose="020B0604030504040204" pitchFamily="50" charset="-128"/>
                </a:rPr>
                <a:t>ルート案</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1DC95077-CFB8-8007-EF2A-ADF90D77C026}"/>
                </a:ext>
              </a:extLst>
            </p:cNvPr>
            <p:cNvSpPr txBox="1"/>
            <p:nvPr/>
          </p:nvSpPr>
          <p:spPr>
            <a:xfrm>
              <a:off x="4965246" y="5264093"/>
              <a:ext cx="1331893" cy="792576"/>
            </a:xfrm>
            <a:prstGeom prst="rect">
              <a:avLst/>
            </a:prstGeom>
            <a:solidFill>
              <a:schemeClr val="accent2"/>
            </a:solidFill>
          </p:spPr>
          <p:txBody>
            <a:bodyPr wrap="square" lIns="36000" tIns="36000" rIns="36000" bIns="36000" anchor="ctr" anchorCtr="0">
              <a:noAutofit/>
            </a:bodyP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観光商品</a:t>
              </a:r>
              <a:endParaRPr kumimoji="1" lang="en-US" altLang="ja-JP" sz="1400" b="1" dirty="0">
                <a:solidFill>
                  <a:schemeClr val="bg1"/>
                </a:solidFill>
                <a:latin typeface="メイリオ" panose="020B0604030504040204" pitchFamily="50" charset="-128"/>
                <a:ea typeface="メイリオ" panose="020B0604030504040204" pitchFamily="50" charset="-128"/>
              </a:endParaRPr>
            </a:p>
            <a:p>
              <a:pPr algn="ctr"/>
              <a:r>
                <a:rPr lang="ja-JP" altLang="en-US" sz="1400" b="1" dirty="0">
                  <a:solidFill>
                    <a:schemeClr val="bg1"/>
                  </a:solidFill>
                  <a:latin typeface="メイリオ" panose="020B0604030504040204" pitchFamily="50" charset="-128"/>
                  <a:ea typeface="メイリオ" panose="020B0604030504040204" pitchFamily="50" charset="-128"/>
                </a:rPr>
                <a:t>開発に必要な</a:t>
              </a:r>
              <a:endParaRPr lang="en-US" altLang="ja-JP" sz="14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400" b="1" dirty="0">
                  <a:solidFill>
                    <a:schemeClr val="bg1"/>
                  </a:solidFill>
                  <a:latin typeface="メイリオ" panose="020B0604030504040204" pitchFamily="50" charset="-128"/>
                  <a:ea typeface="メイリオ" panose="020B0604030504040204" pitchFamily="50" charset="-128"/>
                </a:rPr>
                <a:t>情報</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FD84AD43-91A8-0603-C8AA-C14612216ECA}"/>
                </a:ext>
              </a:extLst>
            </p:cNvPr>
            <p:cNvSpPr txBox="1"/>
            <p:nvPr/>
          </p:nvSpPr>
          <p:spPr>
            <a:xfrm>
              <a:off x="6420467" y="4403434"/>
              <a:ext cx="5427512" cy="792576"/>
            </a:xfrm>
            <a:prstGeom prst="rect">
              <a:avLst/>
            </a:prstGeom>
            <a:noFill/>
          </p:spPr>
          <p:txBody>
            <a:bodyPr wrap="square" lIns="36000" tIns="36000" rIns="36000" bIns="36000" anchor="ctr">
              <a:noAutofit/>
            </a:bodyPr>
            <a:lstStyle/>
            <a:p>
              <a:pPr marL="285750" indent="-285750">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rPr>
                <a:t>空飛ぶクルマの活用初期に想定され得る</a:t>
              </a:r>
              <a:br>
                <a:rPr lang="en-US" altLang="ja-JP" sz="1200" dirty="0">
                  <a:latin typeface="メイリオ" panose="020B0604030504040204" pitchFamily="50" charset="-128"/>
                  <a:ea typeface="メイリオ" panose="020B0604030504040204" pitchFamily="50" charset="-128"/>
                </a:rPr>
              </a:br>
              <a:r>
                <a:rPr lang="ja-JP" altLang="en-US" sz="1200" dirty="0">
                  <a:latin typeface="メイリオ" panose="020B0604030504040204" pitchFamily="50" charset="-128"/>
                  <a:ea typeface="メイリオ" panose="020B0604030504040204" pitchFamily="50" charset="-128"/>
                </a:rPr>
                <a:t>高所得者等向けの移動サービスに合致するルートはあるか？</a:t>
              </a:r>
              <a:endParaRPr kumimoji="1" lang="ja-JP" altLang="en-US" sz="1200" dirty="0">
                <a:latin typeface="メイリオ" panose="020B0604030504040204" pitchFamily="50" charset="-128"/>
                <a:ea typeface="メイリオ" panose="020B0604030504040204" pitchFamily="50" charset="-128"/>
              </a:endParaRPr>
            </a:p>
            <a:p>
              <a:pPr marL="285750" indent="-285750">
                <a:spcBef>
                  <a:spcPts val="300"/>
                </a:spcBef>
                <a:buFont typeface="Wingdings" panose="05000000000000000000" pitchFamily="2" charset="2"/>
                <a:buChar char="n"/>
              </a:pPr>
              <a:r>
                <a:rPr kumimoji="1" lang="ja-JP" altLang="en-US" sz="1200" dirty="0">
                  <a:latin typeface="メイリオ" panose="020B0604030504040204" pitchFamily="50" charset="-128"/>
                  <a:ea typeface="メイリオ" panose="020B0604030504040204" pitchFamily="50" charset="-128"/>
                </a:rPr>
                <a:t>空飛ぶクルマが一定普及した後に有望と想定されるルートはあるか？</a:t>
              </a:r>
              <a:r>
                <a:rPr lang="ja-JP" altLang="en-US" sz="1200" dirty="0">
                  <a:latin typeface="メイリオ" panose="020B0604030504040204" pitchFamily="50" charset="-128"/>
                  <a:ea typeface="メイリオ" panose="020B0604030504040204" pitchFamily="50" charset="-128"/>
                </a:rPr>
                <a:t>　等</a:t>
              </a:r>
              <a:endParaRPr kumimoji="1" lang="en-US" altLang="ja-JP" sz="12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D579BDD5-25B1-CF6D-DF35-E55357D5ABCC}"/>
                </a:ext>
              </a:extLst>
            </p:cNvPr>
            <p:cNvSpPr txBox="1"/>
            <p:nvPr/>
          </p:nvSpPr>
          <p:spPr>
            <a:xfrm>
              <a:off x="6420467" y="5264093"/>
              <a:ext cx="5427512" cy="792576"/>
            </a:xfrm>
            <a:prstGeom prst="rect">
              <a:avLst/>
            </a:prstGeom>
            <a:noFill/>
          </p:spPr>
          <p:txBody>
            <a:bodyPr wrap="square" lIns="36000" tIns="36000" rIns="36000" bIns="36000" anchor="ctr">
              <a:noAutofit/>
            </a:bodyPr>
            <a:lstStyle/>
            <a:p>
              <a:pPr marL="285750" indent="-285750">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rPr>
                <a:t>観光商品パッケージにおいて、移動サービスと掛け合わせるべき観光体験等はどのようなものがあるか？　等</a:t>
              </a:r>
              <a:endParaRPr kumimoji="1" lang="en-US" altLang="ja-JP" sz="1200" dirty="0">
                <a:latin typeface="メイリオ" panose="020B0604030504040204" pitchFamily="50" charset="-128"/>
                <a:ea typeface="メイリオ" panose="020B0604030504040204" pitchFamily="50" charset="-128"/>
              </a:endParaRPr>
            </a:p>
            <a:p>
              <a:pPr marL="285750" indent="-285750">
                <a:spcBef>
                  <a:spcPts val="300"/>
                </a:spcBef>
                <a:buFont typeface="Wingdings" panose="05000000000000000000" pitchFamily="2" charset="2"/>
                <a:buChar char="n"/>
              </a:pPr>
              <a:r>
                <a:rPr kumimoji="1" lang="ja-JP" altLang="en-US" sz="1200" dirty="0">
                  <a:latin typeface="メイリオ" panose="020B0604030504040204" pitchFamily="50" charset="-128"/>
                  <a:ea typeface="メイリオ" panose="020B0604030504040204" pitchFamily="50" charset="-128"/>
                </a:rPr>
                <a:t>上記を踏まえ、移動サービスと掛け合わせる観光体験等を選択する際の</a:t>
              </a:r>
              <a:br>
                <a:rPr kumimoji="1" lang="en-US" altLang="ja-JP" sz="1200" dirty="0">
                  <a:latin typeface="メイリオ" panose="020B0604030504040204" pitchFamily="50" charset="-128"/>
                  <a:ea typeface="メイリオ" panose="020B0604030504040204" pitchFamily="50" charset="-128"/>
                </a:rPr>
              </a:br>
              <a:r>
                <a:rPr kumimoji="1" lang="ja-JP" altLang="en-US" sz="1200" dirty="0">
                  <a:latin typeface="メイリオ" panose="020B0604030504040204" pitchFamily="50" charset="-128"/>
                  <a:ea typeface="メイリオ" panose="020B0604030504040204" pitchFamily="50" charset="-128"/>
                </a:rPr>
                <a:t>要件は</a:t>
              </a:r>
              <a:r>
                <a:rPr lang="ja-JP" altLang="en-US" sz="1200" dirty="0">
                  <a:latin typeface="メイリオ" panose="020B0604030504040204" pitchFamily="50" charset="-128"/>
                  <a:ea typeface="メイリオ" panose="020B0604030504040204" pitchFamily="50" charset="-128"/>
                </a:rPr>
                <a:t>何</a:t>
              </a:r>
              <a:r>
                <a:rPr kumimoji="1" lang="ja-JP" altLang="en-US" sz="1200" dirty="0">
                  <a:latin typeface="メイリオ" panose="020B0604030504040204" pitchFamily="50" charset="-128"/>
                  <a:ea typeface="メイリオ" panose="020B0604030504040204" pitchFamily="50" charset="-128"/>
                </a:rPr>
                <a:t>か？　</a:t>
              </a:r>
              <a:r>
                <a:rPr lang="ja-JP" altLang="en-US" sz="1200" dirty="0">
                  <a:latin typeface="メイリオ" panose="020B0604030504040204" pitchFamily="50" charset="-128"/>
                  <a:ea typeface="メイリオ" panose="020B0604030504040204" pitchFamily="50" charset="-128"/>
                </a:rPr>
                <a:t>等</a:t>
              </a:r>
              <a:endParaRPr kumimoji="1" lang="ja-JP" altLang="en-US" sz="1200" dirty="0">
                <a:latin typeface="メイリオ" panose="020B0604030504040204" pitchFamily="50" charset="-128"/>
                <a:ea typeface="メイリオ" panose="020B0604030504040204" pitchFamily="50" charset="-128"/>
              </a:endParaRPr>
            </a:p>
          </p:txBody>
        </p:sp>
      </p:grpSp>
      <p:pic>
        <p:nvPicPr>
          <p:cNvPr id="8" name="グラフィックス 7" descr="ユーザー 単色塗りつぶし">
            <a:extLst>
              <a:ext uri="{FF2B5EF4-FFF2-40B4-BE49-F238E27FC236}">
                <a16:creationId xmlns:a16="http://schemas.microsoft.com/office/drawing/2014/main" id="{3CA8EDF7-BA50-A783-0A21-481069CBED9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33585" y="3419661"/>
            <a:ext cx="469232" cy="469232"/>
          </a:xfrm>
          <a:prstGeom prst="rect">
            <a:avLst/>
          </a:prstGeom>
        </p:spPr>
      </p:pic>
      <p:pic>
        <p:nvPicPr>
          <p:cNvPr id="17" name="グラフィックス 16" descr="ユーザー 単色塗りつぶし">
            <a:extLst>
              <a:ext uri="{FF2B5EF4-FFF2-40B4-BE49-F238E27FC236}">
                <a16:creationId xmlns:a16="http://schemas.microsoft.com/office/drawing/2014/main" id="{AE3DF864-F4B7-0947-8B66-F4E33E5D619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333585" y="4141767"/>
            <a:ext cx="469232" cy="469232"/>
          </a:xfrm>
          <a:prstGeom prst="rect">
            <a:avLst/>
          </a:prstGeom>
        </p:spPr>
      </p:pic>
      <p:pic>
        <p:nvPicPr>
          <p:cNvPr id="18" name="グラフィックス 17" descr="ユーザー 単色塗りつぶし">
            <a:extLst>
              <a:ext uri="{FF2B5EF4-FFF2-40B4-BE49-F238E27FC236}">
                <a16:creationId xmlns:a16="http://schemas.microsoft.com/office/drawing/2014/main" id="{E43C0980-42D5-AC57-6F09-704DF774096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333585" y="4863873"/>
            <a:ext cx="469232" cy="469232"/>
          </a:xfrm>
          <a:prstGeom prst="rect">
            <a:avLst/>
          </a:prstGeom>
        </p:spPr>
      </p:pic>
      <p:pic>
        <p:nvPicPr>
          <p:cNvPr id="19" name="グラフィックス 18" descr="ユーザー 単色塗りつぶし">
            <a:extLst>
              <a:ext uri="{FF2B5EF4-FFF2-40B4-BE49-F238E27FC236}">
                <a16:creationId xmlns:a16="http://schemas.microsoft.com/office/drawing/2014/main" id="{331404E9-3384-07E3-484D-F7B594503F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33585" y="5585980"/>
            <a:ext cx="469232" cy="469232"/>
          </a:xfrm>
          <a:prstGeom prst="rect">
            <a:avLst/>
          </a:prstGeom>
        </p:spPr>
      </p:pic>
      <p:sp>
        <p:nvSpPr>
          <p:cNvPr id="23" name="四角形: 角を丸くする 22">
            <a:extLst>
              <a:ext uri="{FF2B5EF4-FFF2-40B4-BE49-F238E27FC236}">
                <a16:creationId xmlns:a16="http://schemas.microsoft.com/office/drawing/2014/main" id="{3789F480-8ED9-5051-983D-2CB3B5875028}"/>
              </a:ext>
            </a:extLst>
          </p:cNvPr>
          <p:cNvSpPr/>
          <p:nvPr/>
        </p:nvSpPr>
        <p:spPr>
          <a:xfrm>
            <a:off x="334960" y="4105254"/>
            <a:ext cx="567771" cy="542258"/>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旅行</a:t>
            </a:r>
          </a:p>
        </p:txBody>
      </p:sp>
      <p:sp>
        <p:nvSpPr>
          <p:cNvPr id="24" name="四角形: 角を丸くする 23">
            <a:extLst>
              <a:ext uri="{FF2B5EF4-FFF2-40B4-BE49-F238E27FC236}">
                <a16:creationId xmlns:a16="http://schemas.microsoft.com/office/drawing/2014/main" id="{6390E6C4-ABD9-0335-E48B-94B8B953EBC9}"/>
              </a:ext>
            </a:extLst>
          </p:cNvPr>
          <p:cNvSpPr/>
          <p:nvPr/>
        </p:nvSpPr>
        <p:spPr>
          <a:xfrm>
            <a:off x="334960" y="4827360"/>
            <a:ext cx="567771" cy="542258"/>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schemeClr val="bg1"/>
                </a:solidFill>
                <a:latin typeface="メイリオ" panose="020B0604030504040204" pitchFamily="50" charset="-128"/>
                <a:ea typeface="メイリオ" panose="020B0604030504040204" pitchFamily="50" charset="-128"/>
              </a:rPr>
              <a:t>宿泊</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25" name="四角形: 角を丸くする 24">
            <a:extLst>
              <a:ext uri="{FF2B5EF4-FFF2-40B4-BE49-F238E27FC236}">
                <a16:creationId xmlns:a16="http://schemas.microsoft.com/office/drawing/2014/main" id="{1F610803-1D53-422D-87EF-48BFFF234A77}"/>
              </a:ext>
            </a:extLst>
          </p:cNvPr>
          <p:cNvSpPr/>
          <p:nvPr/>
        </p:nvSpPr>
        <p:spPr>
          <a:xfrm>
            <a:off x="334960" y="5549467"/>
            <a:ext cx="567771" cy="542258"/>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400" dirty="0">
                <a:solidFill>
                  <a:schemeClr val="bg1"/>
                </a:solidFill>
                <a:latin typeface="メイリオ" panose="020B0604030504040204" pitchFamily="50" charset="-128"/>
                <a:ea typeface="メイリオ" panose="020B0604030504040204" pitchFamily="50" charset="-128"/>
              </a:rPr>
              <a:t>小売</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cxnSp>
        <p:nvCxnSpPr>
          <p:cNvPr id="20" name="直線矢印コネクタ 19">
            <a:extLst>
              <a:ext uri="{FF2B5EF4-FFF2-40B4-BE49-F238E27FC236}">
                <a16:creationId xmlns:a16="http://schemas.microsoft.com/office/drawing/2014/main" id="{9CCC4741-EF77-A489-3CDE-C292EE7EBD5D}"/>
              </a:ext>
            </a:extLst>
          </p:cNvPr>
          <p:cNvCxnSpPr>
            <a:cxnSpLocks/>
          </p:cNvCxnSpPr>
          <p:nvPr/>
        </p:nvCxnSpPr>
        <p:spPr bwMode="gray">
          <a:xfrm flipH="1">
            <a:off x="308890" y="4015331"/>
            <a:ext cx="4543196"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BC72E546-E1D7-08DD-6F13-55DF65E7080F}"/>
              </a:ext>
            </a:extLst>
          </p:cNvPr>
          <p:cNvCxnSpPr>
            <a:cxnSpLocks/>
          </p:cNvCxnSpPr>
          <p:nvPr/>
        </p:nvCxnSpPr>
        <p:spPr bwMode="gray">
          <a:xfrm flipH="1">
            <a:off x="308890" y="4737436"/>
            <a:ext cx="4543196"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B9223397-82B3-90C2-F00A-2C6DDD50CEBB}"/>
              </a:ext>
            </a:extLst>
          </p:cNvPr>
          <p:cNvCxnSpPr>
            <a:cxnSpLocks/>
          </p:cNvCxnSpPr>
          <p:nvPr/>
        </p:nvCxnSpPr>
        <p:spPr bwMode="gray">
          <a:xfrm flipH="1">
            <a:off x="308890" y="5459542"/>
            <a:ext cx="4543196"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7A8386B7-E510-87CC-FAB1-5BBC88A8874F}"/>
              </a:ext>
            </a:extLst>
          </p:cNvPr>
          <p:cNvSpPr txBox="1"/>
          <p:nvPr/>
        </p:nvSpPr>
        <p:spPr>
          <a:xfrm>
            <a:off x="989874" y="4086410"/>
            <a:ext cx="3207299" cy="579947"/>
          </a:xfrm>
          <a:prstGeom prst="rect">
            <a:avLst/>
          </a:prstGeom>
          <a:noFill/>
        </p:spPr>
        <p:txBody>
          <a:bodyPr wrap="none" anchor="ctr">
            <a:noAutofit/>
          </a:bodyPr>
          <a:lstStyle/>
          <a:p>
            <a:pPr marL="171450" indent="-171450">
              <a:spcBef>
                <a:spcPts val="400"/>
              </a:spcBef>
              <a:buFont typeface="Wingdings" panose="05000000000000000000" pitchFamily="2" charset="2"/>
              <a:buChar char="n"/>
            </a:pPr>
            <a:r>
              <a:rPr lang="ja-JP" altLang="en-US" sz="1200" dirty="0">
                <a:solidFill>
                  <a:schemeClr val="tx1"/>
                </a:solidFill>
                <a:latin typeface="メイリオ" panose="020B0604030504040204" pitchFamily="50" charset="-128"/>
                <a:ea typeface="メイリオ" panose="020B0604030504040204" pitchFamily="50" charset="-128"/>
              </a:rPr>
              <a:t>国内大手旅行代理店（仕入れ部門）</a:t>
            </a:r>
          </a:p>
          <a:p>
            <a:pPr marL="171450" indent="-171450">
              <a:spcBef>
                <a:spcPts val="400"/>
              </a:spcBef>
              <a:buFont typeface="Wingdings" panose="05000000000000000000" pitchFamily="2" charset="2"/>
              <a:buChar char="n"/>
            </a:pPr>
            <a:r>
              <a:rPr lang="ja-JP" altLang="en-US" sz="1200" dirty="0">
                <a:solidFill>
                  <a:schemeClr val="tx1"/>
                </a:solidFill>
                <a:latin typeface="メイリオ" panose="020B0604030504040204" pitchFamily="50" charset="-128"/>
                <a:ea typeface="メイリオ" panose="020B0604030504040204" pitchFamily="50" charset="-128"/>
              </a:rPr>
              <a:t>国内大手旅行代理店（インバウンド部門）</a:t>
            </a:r>
          </a:p>
        </p:txBody>
      </p:sp>
      <p:sp>
        <p:nvSpPr>
          <p:cNvPr id="41" name="テキスト ボックス 40">
            <a:extLst>
              <a:ext uri="{FF2B5EF4-FFF2-40B4-BE49-F238E27FC236}">
                <a16:creationId xmlns:a16="http://schemas.microsoft.com/office/drawing/2014/main" id="{8370CA5F-2F2B-AC5A-BECB-7DC2D73DAAE8}"/>
              </a:ext>
            </a:extLst>
          </p:cNvPr>
          <p:cNvSpPr txBox="1"/>
          <p:nvPr/>
        </p:nvSpPr>
        <p:spPr>
          <a:xfrm>
            <a:off x="989874" y="3364304"/>
            <a:ext cx="3207299" cy="579947"/>
          </a:xfrm>
          <a:prstGeom prst="rect">
            <a:avLst/>
          </a:prstGeom>
          <a:noFill/>
        </p:spPr>
        <p:txBody>
          <a:bodyPr wrap="none" anchor="ctr">
            <a:noAutofit/>
          </a:bodyPr>
          <a:lstStyle/>
          <a:p>
            <a:pPr marL="171450" indent="-171450">
              <a:spcBef>
                <a:spcPts val="400"/>
              </a:spcBef>
              <a:buFont typeface="Wingdings" panose="05000000000000000000" pitchFamily="2" charset="2"/>
              <a:buChar char="n"/>
            </a:pPr>
            <a:r>
              <a:rPr lang="ja-JP" altLang="en-US" sz="1200" dirty="0">
                <a:solidFill>
                  <a:schemeClr val="tx1"/>
                </a:solidFill>
                <a:latin typeface="メイリオ" panose="020B0604030504040204" pitchFamily="50" charset="-128"/>
                <a:ea typeface="メイリオ" panose="020B0604030504040204" pitchFamily="50" charset="-128"/>
              </a:rPr>
              <a:t>在阪大手鉄道会社</a:t>
            </a:r>
            <a:endParaRPr lang="en-US" altLang="zh-TW" sz="1200" dirty="0">
              <a:solidFill>
                <a:schemeClr val="tx1"/>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48254F7C-2F3C-9D1C-809B-C579C0087E4F}"/>
              </a:ext>
            </a:extLst>
          </p:cNvPr>
          <p:cNvSpPr txBox="1"/>
          <p:nvPr/>
        </p:nvSpPr>
        <p:spPr>
          <a:xfrm>
            <a:off x="989874" y="4808516"/>
            <a:ext cx="3207299" cy="579947"/>
          </a:xfrm>
          <a:prstGeom prst="rect">
            <a:avLst/>
          </a:prstGeom>
          <a:noFill/>
        </p:spPr>
        <p:txBody>
          <a:bodyPr wrap="none" anchor="ctr">
            <a:noAutofit/>
          </a:bodyPr>
          <a:lstStyle/>
          <a:p>
            <a:pPr marL="171450" indent="-171450">
              <a:spcBef>
                <a:spcPts val="400"/>
              </a:spcBef>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rPr>
              <a:t>大阪市内</a:t>
            </a:r>
            <a:r>
              <a:rPr lang="en-US" altLang="ja-JP" sz="1200" dirty="0">
                <a:latin typeface="メイリオ" panose="020B0604030504040204" pitchFamily="50" charset="-128"/>
                <a:ea typeface="メイリオ" panose="020B0604030504040204" pitchFamily="50" charset="-128"/>
              </a:rPr>
              <a:t>5</a:t>
            </a:r>
            <a:r>
              <a:rPr lang="ja-JP" altLang="en-US" sz="1200" dirty="0">
                <a:latin typeface="メイリオ" panose="020B0604030504040204" pitchFamily="50" charset="-128"/>
                <a:ea typeface="メイリオ" panose="020B0604030504040204" pitchFamily="50" charset="-128"/>
              </a:rPr>
              <a:t>つ星ホテル</a:t>
            </a:r>
            <a:endParaRPr lang="en-US" altLang="ja-JP" sz="12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556FBC57-6453-ADA3-3D72-010562DF2D78}"/>
              </a:ext>
            </a:extLst>
          </p:cNvPr>
          <p:cNvSpPr txBox="1"/>
          <p:nvPr/>
        </p:nvSpPr>
        <p:spPr>
          <a:xfrm>
            <a:off x="989874" y="5530623"/>
            <a:ext cx="3207299" cy="579947"/>
          </a:xfrm>
          <a:prstGeom prst="rect">
            <a:avLst/>
          </a:prstGeom>
          <a:noFill/>
        </p:spPr>
        <p:txBody>
          <a:bodyPr wrap="none" anchor="ctr">
            <a:noAutofit/>
          </a:bodyPr>
          <a:lstStyle/>
          <a:p>
            <a:pPr marL="171450" indent="-171450">
              <a:spcBef>
                <a:spcPts val="400"/>
              </a:spcBef>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rPr>
              <a:t>在阪百貨店</a:t>
            </a:r>
          </a:p>
        </p:txBody>
      </p:sp>
    </p:spTree>
    <p:extLst>
      <p:ext uri="{BB962C8B-B14F-4D97-AF65-F5344CB8AC3E}">
        <p14:creationId xmlns:p14="http://schemas.microsoft.com/office/powerpoint/2010/main" val="2002959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D22EE-7EB7-3807-F376-E7D543E1D21A}"/>
            </a:ext>
          </a:extLst>
        </p:cNvPr>
        <p:cNvGrpSpPr/>
        <p:nvPr/>
      </p:nvGrpSpPr>
      <p:grpSpPr>
        <a:xfrm>
          <a:off x="0" y="0"/>
          <a:ext cx="0" cy="0"/>
          <a:chOff x="0" y="0"/>
          <a:chExt cx="0" cy="0"/>
        </a:xfrm>
      </p:grpSpPr>
      <p:sp>
        <p:nvSpPr>
          <p:cNvPr id="16" name="テキスト プレースホルダー 15">
            <a:extLst>
              <a:ext uri="{FF2B5EF4-FFF2-40B4-BE49-F238E27FC236}">
                <a16:creationId xmlns:a16="http://schemas.microsoft.com/office/drawing/2014/main" id="{78DD8EC7-EFD4-7A7C-75EB-BBE52A142135}"/>
              </a:ext>
            </a:extLst>
          </p:cNvPr>
          <p:cNvSpPr>
            <a:spLocks noGrp="1"/>
          </p:cNvSpPr>
          <p:nvPr>
            <p:ph type="body" sz="quarter" idx="13"/>
          </p:nvPr>
        </p:nvSpPr>
        <p:spPr/>
        <p:txBody>
          <a:bodyPr/>
          <a:lstStyle/>
          <a:p>
            <a:r>
              <a:rPr lang="ja-JP" altLang="en-US" sz="1600" dirty="0"/>
              <a:t>観光商品としては、大阪市内、周辺県（京都、奈良）における移動＋遊覧を想定したサービスに需要が見込まれ、</a:t>
            </a:r>
            <a:endParaRPr lang="en-US" altLang="ja-JP" sz="1600" dirty="0"/>
          </a:p>
          <a:p>
            <a:r>
              <a:rPr lang="ja-JP" altLang="en-US" sz="1600" dirty="0"/>
              <a:t>特に富裕層向け商品では体験価値（パイロットとの会話、荷物の別送等）の高いサービスが求められることが確認されました</a:t>
            </a:r>
          </a:p>
        </p:txBody>
      </p:sp>
      <p:sp>
        <p:nvSpPr>
          <p:cNvPr id="19" name="タイトル 18">
            <a:extLst>
              <a:ext uri="{FF2B5EF4-FFF2-40B4-BE49-F238E27FC236}">
                <a16:creationId xmlns:a16="http://schemas.microsoft.com/office/drawing/2014/main" id="{7B2581CC-EDBE-853B-18A7-6F33FF0E0C40}"/>
              </a:ext>
            </a:extLst>
          </p:cNvPr>
          <p:cNvSpPr>
            <a:spLocks noGrp="1"/>
          </p:cNvSpPr>
          <p:nvPr>
            <p:ph type="title"/>
          </p:nvPr>
        </p:nvSpPr>
        <p:spPr>
          <a:xfrm>
            <a:off x="308890" y="463334"/>
            <a:ext cx="11548147" cy="633412"/>
          </a:xfrm>
        </p:spPr>
        <p:txBody>
          <a:bodyPr vert="horz">
            <a:noAutofit/>
          </a:bodyPr>
          <a:lstStyle/>
          <a:p>
            <a:r>
              <a:rPr lang="ja-JP" altLang="en-US" dirty="0"/>
              <a:t>観光事業者等のニーズ調査結果サマリ（ヒアリング調査）</a:t>
            </a:r>
          </a:p>
        </p:txBody>
      </p:sp>
      <p:sp>
        <p:nvSpPr>
          <p:cNvPr id="75" name="テキスト ボックス 74">
            <a:extLst>
              <a:ext uri="{FF2B5EF4-FFF2-40B4-BE49-F238E27FC236}">
                <a16:creationId xmlns:a16="http://schemas.microsoft.com/office/drawing/2014/main" id="{3112839A-2528-29A2-348D-A83338C4B35C}"/>
              </a:ext>
            </a:extLst>
          </p:cNvPr>
          <p:cNvSpPr txBox="1"/>
          <p:nvPr/>
        </p:nvSpPr>
        <p:spPr>
          <a:xfrm>
            <a:off x="1775326" y="1660398"/>
            <a:ext cx="10081712" cy="1421606"/>
          </a:xfrm>
          <a:prstGeom prst="rect">
            <a:avLst/>
          </a:prstGeom>
          <a:solidFill>
            <a:schemeClr val="bg1"/>
          </a:solidFill>
          <a:ln>
            <a:solidFill>
              <a:schemeClr val="accent2"/>
            </a:solidFill>
          </a:ln>
        </p:spPr>
        <p:txBody>
          <a:bodyPr wrap="square" lIns="468000" tIns="36000" rIns="36000" bIns="36000" anchor="ctr" anchorCtr="0">
            <a:noAutofit/>
          </a:bodyPr>
          <a:lstStyle/>
          <a:p>
            <a:pPr marL="285750" indent="-285750">
              <a:buClr>
                <a:schemeClr val="tx1"/>
              </a:buClr>
              <a:buFont typeface="Wingdings" panose="05000000000000000000" pitchFamily="2" charset="2"/>
              <a:buChar char="n"/>
            </a:pPr>
            <a:r>
              <a:rPr lang="ja-JP" altLang="en-US" sz="1200" b="1" i="1" dirty="0">
                <a:solidFill>
                  <a:schemeClr val="accent2"/>
                </a:solidFill>
                <a:latin typeface="メイリオ" panose="020B0604030504040204" pitchFamily="50" charset="-128"/>
                <a:ea typeface="メイリオ" panose="020B0604030504040204" pitchFamily="50" charset="-128"/>
              </a:rPr>
              <a:t>梅田・関西国際空港・京都府はポート適地として見込める</a:t>
            </a:r>
            <a:endParaRPr lang="en-US" altLang="ja-JP" sz="1200" b="1" i="1" dirty="0">
              <a:solidFill>
                <a:schemeClr val="accent2"/>
              </a:solidFill>
              <a:latin typeface="メイリオ" panose="020B0604030504040204" pitchFamily="50" charset="-128"/>
              <a:ea typeface="メイリオ" panose="020B0604030504040204" pitchFamily="50" charset="-128"/>
            </a:endParaRPr>
          </a:p>
          <a:p>
            <a:pPr marL="285750" indent="-285750">
              <a:spcBef>
                <a:spcPts val="400"/>
              </a:spcBef>
              <a:buClr>
                <a:schemeClr val="tx1"/>
              </a:buClr>
              <a:buFont typeface="Wingdings" panose="05000000000000000000" pitchFamily="2" charset="2"/>
              <a:buChar char="n"/>
            </a:pPr>
            <a:r>
              <a:rPr lang="ja-JP" altLang="en-US" sz="1200" b="1" i="1" dirty="0">
                <a:solidFill>
                  <a:schemeClr val="accent2"/>
                </a:solidFill>
                <a:latin typeface="メイリオ" panose="020B0604030504040204" pitchFamily="50" charset="-128"/>
                <a:ea typeface="メイリオ" panose="020B0604030504040204" pitchFamily="50" charset="-128"/>
              </a:rPr>
              <a:t>富裕層向け</a:t>
            </a:r>
            <a:r>
              <a:rPr lang="ja-JP" altLang="en-US" sz="1200" dirty="0">
                <a:latin typeface="メイリオ" panose="020B0604030504040204" pitchFamily="50" charset="-128"/>
                <a:ea typeface="メイリオ" panose="020B0604030504040204" pitchFamily="50" charset="-128"/>
              </a:rPr>
              <a:t>のルート設計に際しては、</a:t>
            </a:r>
            <a:r>
              <a:rPr lang="ja-JP" altLang="en-US" sz="1200" b="1" i="1" dirty="0">
                <a:solidFill>
                  <a:schemeClr val="accent2"/>
                </a:solidFill>
                <a:latin typeface="メイリオ" panose="020B0604030504040204" pitchFamily="50" charset="-128"/>
                <a:ea typeface="メイリオ" panose="020B0604030504040204" pitchFamily="50" charset="-128"/>
              </a:rPr>
              <a:t>食の魅力と滞在時間の確保</a:t>
            </a:r>
            <a:r>
              <a:rPr lang="ja-JP" altLang="en-US" sz="1200" dirty="0">
                <a:latin typeface="メイリオ" panose="020B0604030504040204" pitchFamily="50" charset="-128"/>
                <a:ea typeface="メイリオ" panose="020B0604030504040204" pitchFamily="50" charset="-128"/>
              </a:rPr>
              <a:t>が重要</a:t>
            </a:r>
            <a:endParaRPr kumimoji="1" lang="en-US" altLang="ja-JP" sz="1200" dirty="0">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D434E42D-02D4-AACA-0493-A7FF7D509581}"/>
              </a:ext>
            </a:extLst>
          </p:cNvPr>
          <p:cNvSpPr txBox="1"/>
          <p:nvPr/>
        </p:nvSpPr>
        <p:spPr>
          <a:xfrm>
            <a:off x="1775326" y="3204765"/>
            <a:ext cx="10081712" cy="1421606"/>
          </a:xfrm>
          <a:prstGeom prst="rect">
            <a:avLst/>
          </a:prstGeom>
          <a:solidFill>
            <a:schemeClr val="bg1"/>
          </a:solidFill>
          <a:ln>
            <a:solidFill>
              <a:schemeClr val="accent2"/>
            </a:solidFill>
          </a:ln>
        </p:spPr>
        <p:txBody>
          <a:bodyPr wrap="square" lIns="468000" tIns="36000" rIns="36000" bIns="36000" anchor="ctr" anchorCtr="0">
            <a:noAutofit/>
          </a:bodyPr>
          <a:lstStyle>
            <a:defPPr>
              <a:defRPr lang="ja-JP"/>
            </a:defPPr>
            <a:lvl1pPr algn="ctr">
              <a:defRPr sz="1400">
                <a:latin typeface="メイリオ" panose="020B0604030504040204" pitchFamily="50" charset="-128"/>
                <a:ea typeface="メイリオ" panose="020B0604030504040204" pitchFamily="50" charset="-128"/>
              </a:defRPr>
            </a:lvl1pPr>
          </a:lstStyle>
          <a:p>
            <a:pPr marL="285750" indent="-285750" algn="l">
              <a:buClr>
                <a:schemeClr val="tx1"/>
              </a:buClr>
              <a:buFont typeface="Wingdings" panose="05000000000000000000" pitchFamily="2" charset="2"/>
              <a:buChar char="n"/>
            </a:pPr>
            <a:r>
              <a:rPr lang="ja-JP" altLang="en-US" sz="1200" dirty="0"/>
              <a:t>既存のヘリコプター・セスナによる運航サービスにおいては、</a:t>
            </a:r>
            <a:r>
              <a:rPr lang="ja-JP" altLang="en-US" sz="1200" b="1" dirty="0">
                <a:solidFill>
                  <a:schemeClr val="accent2"/>
                </a:solidFill>
              </a:rPr>
              <a:t>瀬戸内海、神戸、京都、奈良、高野山、姫路城等を起終点とするルートの利用実績が多く、関西圏における富裕層移動・観光需要が見込める</a:t>
            </a:r>
            <a:endParaRPr lang="en-US" altLang="ja-JP" sz="1200" i="1" dirty="0">
              <a:solidFill>
                <a:schemeClr val="accent2"/>
              </a:solidFill>
            </a:endParaRPr>
          </a:p>
          <a:p>
            <a:pPr marL="285750" indent="-285750" algn="l">
              <a:spcBef>
                <a:spcPts val="400"/>
              </a:spcBef>
              <a:buClr>
                <a:schemeClr val="tx1"/>
              </a:buClr>
              <a:buFont typeface="Wingdings" panose="05000000000000000000" pitchFamily="2" charset="2"/>
              <a:buChar char="n"/>
            </a:pPr>
            <a:r>
              <a:rPr lang="ja-JP" altLang="en-US" sz="1200" b="1" i="1" dirty="0">
                <a:solidFill>
                  <a:schemeClr val="accent2"/>
                </a:solidFill>
              </a:rPr>
              <a:t>大阪（梅田エリア）を含む都市部と京都・奈良等を組み合わせて周遊する需要が一定程度存在</a:t>
            </a:r>
            <a:r>
              <a:rPr lang="ja-JP" altLang="en-US" sz="1200" i="1" dirty="0"/>
              <a:t>すると想定</a:t>
            </a:r>
            <a:endParaRPr lang="en-US" altLang="ja-JP" sz="1200" i="1" dirty="0"/>
          </a:p>
          <a:p>
            <a:pPr marL="285750" indent="-285750" algn="l">
              <a:spcBef>
                <a:spcPts val="400"/>
              </a:spcBef>
              <a:buClr>
                <a:schemeClr val="tx1"/>
              </a:buClr>
              <a:buFont typeface="Wingdings" panose="05000000000000000000" pitchFamily="2" charset="2"/>
              <a:buChar char="n"/>
            </a:pPr>
            <a:r>
              <a:rPr lang="ja-JP" altLang="en-US" sz="1200" i="1" dirty="0"/>
              <a:t>都市内移動</a:t>
            </a:r>
            <a:r>
              <a:rPr lang="ja-JP" altLang="en-US" sz="1100" i="1" dirty="0"/>
              <a:t>（関西国際空港から大阪市内への移動等）</a:t>
            </a:r>
            <a:r>
              <a:rPr lang="ja-JP" altLang="en-US" sz="1200" i="1" dirty="0"/>
              <a:t>では、</a:t>
            </a:r>
            <a:r>
              <a:rPr lang="en-US" altLang="ja-JP" sz="1200" b="1" i="1" dirty="0">
                <a:solidFill>
                  <a:schemeClr val="accent2"/>
                </a:solidFill>
              </a:rPr>
              <a:t>USJ</a:t>
            </a:r>
            <a:r>
              <a:rPr lang="ja-JP" altLang="en-US" sz="1200" b="1" i="1" dirty="0">
                <a:solidFill>
                  <a:schemeClr val="accent2"/>
                </a:solidFill>
              </a:rPr>
              <a:t>や古墳群、湾岸エリアを含む「移動と遊覧の複合型利用」が有望なユースケースと見込める</a:t>
            </a:r>
            <a:r>
              <a:rPr lang="ja-JP" altLang="en-US" sz="1200" i="1" dirty="0"/>
              <a:t>。一方、都市間移動では空飛ぶクルマの活用も想定されるものの、新幹線が引き続き主軸となると想定</a:t>
            </a:r>
            <a:endParaRPr lang="en-US" altLang="ja-JP" sz="1200" dirty="0"/>
          </a:p>
        </p:txBody>
      </p:sp>
      <p:sp>
        <p:nvSpPr>
          <p:cNvPr id="78" name="テキスト ボックス 77">
            <a:extLst>
              <a:ext uri="{FF2B5EF4-FFF2-40B4-BE49-F238E27FC236}">
                <a16:creationId xmlns:a16="http://schemas.microsoft.com/office/drawing/2014/main" id="{BEB2F87A-16F6-1EB5-9272-92894EDAA3CD}"/>
              </a:ext>
            </a:extLst>
          </p:cNvPr>
          <p:cNvSpPr txBox="1"/>
          <p:nvPr/>
        </p:nvSpPr>
        <p:spPr>
          <a:xfrm>
            <a:off x="1775326" y="4744244"/>
            <a:ext cx="10081712" cy="1421606"/>
          </a:xfrm>
          <a:prstGeom prst="rect">
            <a:avLst/>
          </a:prstGeom>
          <a:solidFill>
            <a:schemeClr val="bg1"/>
          </a:solidFill>
          <a:ln>
            <a:solidFill>
              <a:schemeClr val="accent2"/>
            </a:solidFill>
          </a:ln>
        </p:spPr>
        <p:txBody>
          <a:bodyPr wrap="square" lIns="468000" tIns="36000" rIns="36000" bIns="36000" anchor="ctr" anchorCtr="0">
            <a:noAutofit/>
          </a:bodyPr>
          <a:lstStyle>
            <a:defPPr>
              <a:defRPr lang="ja-JP"/>
            </a:defPPr>
            <a:lvl1pPr algn="ctr">
              <a:defRPr sz="1400">
                <a:latin typeface="メイリオ" panose="020B0604030504040204" pitchFamily="50" charset="-128"/>
                <a:ea typeface="メイリオ" panose="020B0604030504040204" pitchFamily="50" charset="-128"/>
              </a:defRPr>
            </a:lvl1pPr>
          </a:lstStyle>
          <a:p>
            <a:pPr marL="285750" indent="-285750" algn="l">
              <a:buClr>
                <a:schemeClr val="tx1"/>
              </a:buClr>
              <a:buFont typeface="Wingdings" panose="05000000000000000000" pitchFamily="2" charset="2"/>
              <a:buChar char="n"/>
            </a:pPr>
            <a:r>
              <a:rPr lang="ja-JP" altLang="en-US" sz="1200" dirty="0"/>
              <a:t>海外富裕層には、テーマパークの</a:t>
            </a:r>
            <a:r>
              <a:rPr lang="en-US" altLang="ja-JP" sz="1200" dirty="0"/>
              <a:t>VIP</a:t>
            </a:r>
            <a:r>
              <a:rPr lang="ja-JP" altLang="en-US" sz="1200" dirty="0"/>
              <a:t>サービス等の</a:t>
            </a:r>
            <a:r>
              <a:rPr lang="ja-JP" altLang="en-US" sz="1200" b="1" i="1" dirty="0">
                <a:solidFill>
                  <a:schemeClr val="accent2"/>
                </a:solidFill>
              </a:rPr>
              <a:t>高価格帯体験を選択する需要が確認</a:t>
            </a:r>
            <a:r>
              <a:rPr lang="ja-JP" altLang="en-US" sz="1200" dirty="0"/>
              <a:t>されており、国・地域や個人差により事前計画型と現地即決型が混在するため、移動・遊覧を想定した</a:t>
            </a:r>
            <a:r>
              <a:rPr lang="ja-JP" altLang="en-US" sz="1200" b="1" i="1" dirty="0">
                <a:solidFill>
                  <a:schemeClr val="accent2"/>
                </a:solidFill>
              </a:rPr>
              <a:t>固定ルート・固定料金の「○時間プラン」を用意</a:t>
            </a:r>
            <a:r>
              <a:rPr lang="ja-JP" altLang="en-US" sz="1200" dirty="0"/>
              <a:t>しておくことが肝要</a:t>
            </a:r>
          </a:p>
          <a:p>
            <a:pPr marL="285750" indent="-285750" algn="l">
              <a:spcBef>
                <a:spcPts val="400"/>
              </a:spcBef>
              <a:buClr>
                <a:schemeClr val="tx1"/>
              </a:buClr>
              <a:buFont typeface="Wingdings" panose="05000000000000000000" pitchFamily="2" charset="2"/>
              <a:buChar char="n"/>
            </a:pPr>
            <a:r>
              <a:rPr lang="ja-JP" altLang="en-US" sz="1200" dirty="0"/>
              <a:t>販売面では、</a:t>
            </a:r>
            <a:r>
              <a:rPr lang="ja-JP" altLang="en-US" sz="1200" b="1" i="1" dirty="0">
                <a:solidFill>
                  <a:schemeClr val="accent2"/>
                </a:solidFill>
              </a:rPr>
              <a:t>ホテルの</a:t>
            </a:r>
            <a:r>
              <a:rPr lang="en-US" altLang="ja-JP" sz="1200" b="1" i="1" dirty="0">
                <a:solidFill>
                  <a:schemeClr val="accent2"/>
                </a:solidFill>
              </a:rPr>
              <a:t>Web</a:t>
            </a:r>
            <a:r>
              <a:rPr lang="ja-JP" altLang="en-US" sz="1200" b="1" i="1" dirty="0">
                <a:solidFill>
                  <a:schemeClr val="accent2"/>
                </a:solidFill>
              </a:rPr>
              <a:t>サイトやコンシェルジュを通じた案内、紹介動画の活用、複数泊する高価格帯客室利用者への滞在中提案が有効</a:t>
            </a:r>
            <a:r>
              <a:rPr lang="ja-JP" altLang="en-US" sz="1200" dirty="0"/>
              <a:t>であり、</a:t>
            </a:r>
            <a:r>
              <a:rPr lang="en-US" altLang="ja-JP" sz="1200" dirty="0"/>
              <a:t>16</a:t>
            </a:r>
            <a:r>
              <a:rPr lang="ja-JP" altLang="en-US" sz="1200" dirty="0"/>
              <a:t>万円程度の価格帯でも初期段階では搭乗体験そのものが価値となり、一定の需要が見込まれる</a:t>
            </a:r>
          </a:p>
          <a:p>
            <a:pPr marL="285750" indent="-285750" algn="l">
              <a:spcBef>
                <a:spcPts val="400"/>
              </a:spcBef>
              <a:buClr>
                <a:schemeClr val="tx1"/>
              </a:buClr>
              <a:buFont typeface="Wingdings" panose="05000000000000000000" pitchFamily="2" charset="2"/>
              <a:buChar char="n"/>
            </a:pPr>
            <a:r>
              <a:rPr lang="ja-JP" altLang="en-US" sz="1200" dirty="0"/>
              <a:t>また、</a:t>
            </a:r>
            <a:r>
              <a:rPr lang="ja-JP" altLang="en-US" sz="1200" b="1" i="1" dirty="0">
                <a:solidFill>
                  <a:schemeClr val="accent2"/>
                </a:solidFill>
              </a:rPr>
              <a:t>パイロットによる丁寧なコミュニケーションやホスピタリティ、</a:t>
            </a:r>
            <a:r>
              <a:rPr lang="en-US" altLang="ja-JP" sz="1200" b="1" i="1" dirty="0">
                <a:solidFill>
                  <a:schemeClr val="accent2"/>
                </a:solidFill>
              </a:rPr>
              <a:t>Wi‑Fi</a:t>
            </a:r>
            <a:r>
              <a:rPr lang="ja-JP" altLang="en-US" sz="1200" b="1" i="1" dirty="0">
                <a:solidFill>
                  <a:schemeClr val="accent2"/>
                </a:solidFill>
              </a:rPr>
              <a:t>等の案内環境、ホテル直結のポート・ラウンジ、荷物の別送、多言語案内や優先搭乗といったサービス</a:t>
            </a:r>
            <a:r>
              <a:rPr lang="ja-JP" altLang="en-US" sz="1200" dirty="0"/>
              <a:t>により、移動負担を感じさせない一貫した体験を提供することが肝要</a:t>
            </a:r>
            <a:endParaRPr lang="en-US" altLang="ja-JP" sz="1200" dirty="0"/>
          </a:p>
        </p:txBody>
      </p:sp>
      <p:sp>
        <p:nvSpPr>
          <p:cNvPr id="15" name="テキスト ボックス 14">
            <a:extLst>
              <a:ext uri="{FF2B5EF4-FFF2-40B4-BE49-F238E27FC236}">
                <a16:creationId xmlns:a16="http://schemas.microsoft.com/office/drawing/2014/main" id="{69B0613D-2073-55A9-AAC7-328775EA8096}"/>
              </a:ext>
            </a:extLst>
          </p:cNvPr>
          <p:cNvSpPr txBox="1"/>
          <p:nvPr/>
        </p:nvSpPr>
        <p:spPr>
          <a:xfrm>
            <a:off x="488373" y="1665288"/>
            <a:ext cx="1558637" cy="1421606"/>
          </a:xfrm>
          <a:prstGeom prst="homePlate">
            <a:avLst>
              <a:gd name="adj" fmla="val 18027"/>
            </a:avLst>
          </a:prstGeom>
          <a:solidFill>
            <a:schemeClr val="accent2"/>
          </a:solidFill>
          <a:ln>
            <a:solidFill>
              <a:schemeClr val="accent2"/>
            </a:solidFill>
          </a:ln>
        </p:spPr>
        <p:txBody>
          <a:bodyPr wrap="square" lIns="0" tIns="36000" rIns="36000" bIns="36000" anchor="ctr" anchorCtr="0">
            <a:no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rPr>
              <a:t>有望ルート／</a:t>
            </a:r>
            <a:endParaRPr lang="en-US" altLang="ja-JP" sz="1200" b="1" dirty="0">
              <a:solidFill>
                <a:schemeClr val="bg1"/>
              </a:solidFill>
              <a:latin typeface="メイリオ" panose="020B0604030504040204" pitchFamily="50" charset="-128"/>
              <a:ea typeface="メイリオ" panose="020B0604030504040204" pitchFamily="50" charset="-128"/>
            </a:endParaRPr>
          </a:p>
          <a:p>
            <a:pPr algn="ctr"/>
            <a:r>
              <a:rPr lang="ja-JP" altLang="en-US" sz="1200" b="1" dirty="0">
                <a:solidFill>
                  <a:schemeClr val="bg1"/>
                </a:solidFill>
                <a:latin typeface="メイリオ" panose="020B0604030504040204" pitchFamily="50" charset="-128"/>
                <a:ea typeface="メイリオ" panose="020B0604030504040204" pitchFamily="50" charset="-128"/>
              </a:rPr>
              <a:t>離着陸場の要件</a:t>
            </a:r>
            <a:endParaRPr kumimoji="1" lang="en-US" altLang="ja-JP" sz="1200" dirty="0">
              <a:solidFill>
                <a:schemeClr val="bg1"/>
              </a:solidFill>
              <a:latin typeface="メイリオ" panose="020B0604030504040204" pitchFamily="50" charset="-128"/>
              <a:ea typeface="メイリオ" panose="020B0604030504040204" pitchFamily="50" charset="-128"/>
            </a:endParaRPr>
          </a:p>
        </p:txBody>
      </p:sp>
      <p:sp>
        <p:nvSpPr>
          <p:cNvPr id="64" name="テキスト ボックス 63">
            <a:extLst>
              <a:ext uri="{FF2B5EF4-FFF2-40B4-BE49-F238E27FC236}">
                <a16:creationId xmlns:a16="http://schemas.microsoft.com/office/drawing/2014/main" id="{395871B8-9E97-F005-7F8A-F2DD253B9E59}"/>
              </a:ext>
            </a:extLst>
          </p:cNvPr>
          <p:cNvSpPr txBox="1"/>
          <p:nvPr/>
        </p:nvSpPr>
        <p:spPr>
          <a:xfrm>
            <a:off x="488373" y="3204765"/>
            <a:ext cx="1558637" cy="1421606"/>
          </a:xfrm>
          <a:prstGeom prst="homePlate">
            <a:avLst>
              <a:gd name="adj" fmla="val 17651"/>
            </a:avLst>
          </a:prstGeom>
          <a:solidFill>
            <a:schemeClr val="accent2"/>
          </a:solidFill>
          <a:ln>
            <a:solidFill>
              <a:schemeClr val="accent2"/>
            </a:solidFill>
          </a:ln>
        </p:spPr>
        <p:txBody>
          <a:bodyPr wrap="square" lIns="0" tIns="36000" rIns="36000" bIns="36000" anchor="ctr" anchorCtr="0">
            <a:no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rPr>
              <a:t>ルート案</a:t>
            </a:r>
            <a:endParaRPr kumimoji="1" lang="en-US" altLang="ja-JP" sz="1200" dirty="0">
              <a:solidFill>
                <a:schemeClr val="bg1"/>
              </a:solidFill>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58F01ABF-8997-8D2E-D3F1-03B5487C9672}"/>
              </a:ext>
            </a:extLst>
          </p:cNvPr>
          <p:cNvSpPr txBox="1"/>
          <p:nvPr/>
        </p:nvSpPr>
        <p:spPr>
          <a:xfrm>
            <a:off x="488373" y="4744244"/>
            <a:ext cx="1558637" cy="1421606"/>
          </a:xfrm>
          <a:prstGeom prst="homePlate">
            <a:avLst>
              <a:gd name="adj" fmla="val 18027"/>
            </a:avLst>
          </a:prstGeom>
          <a:solidFill>
            <a:schemeClr val="accent2"/>
          </a:solidFill>
          <a:ln>
            <a:solidFill>
              <a:schemeClr val="accent2"/>
            </a:solidFill>
          </a:ln>
        </p:spPr>
        <p:txBody>
          <a:bodyPr wrap="square" lIns="0" tIns="36000" rIns="36000" bIns="36000" anchor="ctr" anchorCtr="0">
            <a:no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rPr>
              <a:t>観光商品開発に</a:t>
            </a:r>
            <a:br>
              <a:rPr lang="en-US" altLang="ja-JP" sz="1200" b="1" dirty="0">
                <a:solidFill>
                  <a:schemeClr val="bg1"/>
                </a:solidFill>
                <a:latin typeface="メイリオ" panose="020B0604030504040204" pitchFamily="50" charset="-128"/>
                <a:ea typeface="メイリオ" panose="020B0604030504040204" pitchFamily="50" charset="-128"/>
              </a:rPr>
            </a:br>
            <a:r>
              <a:rPr lang="ja-JP" altLang="en-US" sz="1200" b="1" dirty="0">
                <a:solidFill>
                  <a:schemeClr val="bg1"/>
                </a:solidFill>
                <a:latin typeface="メイリオ" panose="020B0604030504040204" pitchFamily="50" charset="-128"/>
                <a:ea typeface="メイリオ" panose="020B0604030504040204" pitchFamily="50" charset="-128"/>
              </a:rPr>
              <a:t>必要な情報</a:t>
            </a:r>
            <a:endParaRPr kumimoji="1" lang="en-US" altLang="ja-JP" sz="1200" dirty="0">
              <a:solidFill>
                <a:schemeClr val="bg1"/>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100E75DA-B55F-1EB4-BDCD-06667CE1E647}"/>
              </a:ext>
            </a:extLst>
          </p:cNvPr>
          <p:cNvSpPr/>
          <p:nvPr/>
        </p:nvSpPr>
        <p:spPr>
          <a:xfrm>
            <a:off x="475106" y="1665288"/>
            <a:ext cx="291869" cy="281257"/>
          </a:xfrm>
          <a:prstGeom prst="rect">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solidFill>
                <a:latin typeface="Meirio "/>
              </a:rPr>
              <a:t>1</a:t>
            </a:r>
            <a:endParaRPr kumimoji="1" lang="ja-JP" altLang="en-US" sz="1600" b="1" dirty="0">
              <a:solidFill>
                <a:schemeClr val="bg1"/>
              </a:solidFill>
              <a:latin typeface="Meirio "/>
            </a:endParaRPr>
          </a:p>
        </p:txBody>
      </p:sp>
      <p:sp>
        <p:nvSpPr>
          <p:cNvPr id="66" name="正方形/長方形 65">
            <a:extLst>
              <a:ext uri="{FF2B5EF4-FFF2-40B4-BE49-F238E27FC236}">
                <a16:creationId xmlns:a16="http://schemas.microsoft.com/office/drawing/2014/main" id="{D1A7ED36-46BC-BA29-41F8-D522CA3A5B1F}"/>
              </a:ext>
            </a:extLst>
          </p:cNvPr>
          <p:cNvSpPr/>
          <p:nvPr/>
        </p:nvSpPr>
        <p:spPr>
          <a:xfrm>
            <a:off x="475106" y="3204765"/>
            <a:ext cx="291869" cy="281257"/>
          </a:xfrm>
          <a:prstGeom prst="rect">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solidFill>
                <a:latin typeface="Meirio "/>
              </a:rPr>
              <a:t>2</a:t>
            </a:r>
            <a:endParaRPr kumimoji="1" lang="ja-JP" altLang="en-US" sz="1600" b="1" dirty="0">
              <a:solidFill>
                <a:schemeClr val="bg1"/>
              </a:solidFill>
              <a:latin typeface="Meirio "/>
            </a:endParaRPr>
          </a:p>
        </p:txBody>
      </p:sp>
      <p:sp>
        <p:nvSpPr>
          <p:cNvPr id="69" name="正方形/長方形 68">
            <a:extLst>
              <a:ext uri="{FF2B5EF4-FFF2-40B4-BE49-F238E27FC236}">
                <a16:creationId xmlns:a16="http://schemas.microsoft.com/office/drawing/2014/main" id="{D2BA3B0D-5854-7BE6-2B3D-FA04FABD453C}"/>
              </a:ext>
            </a:extLst>
          </p:cNvPr>
          <p:cNvSpPr/>
          <p:nvPr/>
        </p:nvSpPr>
        <p:spPr>
          <a:xfrm>
            <a:off x="475106" y="4744244"/>
            <a:ext cx="291869" cy="281257"/>
          </a:xfrm>
          <a:prstGeom prst="rect">
            <a:avLst/>
          </a:prstGeom>
          <a:solidFill>
            <a:schemeClr val="accent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schemeClr val="bg1"/>
                </a:solidFill>
                <a:latin typeface="Meirio "/>
              </a:rPr>
              <a:t>3</a:t>
            </a:r>
            <a:endParaRPr kumimoji="1" lang="ja-JP" altLang="en-US" sz="1600" b="1" dirty="0">
              <a:solidFill>
                <a:schemeClr val="bg1"/>
              </a:solidFill>
              <a:latin typeface="Meirio "/>
            </a:endParaRPr>
          </a:p>
        </p:txBody>
      </p:sp>
    </p:spTree>
    <p:extLst>
      <p:ext uri="{BB962C8B-B14F-4D97-AF65-F5344CB8AC3E}">
        <p14:creationId xmlns:p14="http://schemas.microsoft.com/office/powerpoint/2010/main" val="202122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35155-F12C-55F1-F9AD-1AEB812B5E68}"/>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A3DC70A6-CCF6-1E64-E3E9-D1E633014724}"/>
              </a:ext>
            </a:extLst>
          </p:cNvPr>
          <p:cNvSpPr>
            <a:spLocks noGrp="1"/>
          </p:cNvSpPr>
          <p:nvPr>
            <p:ph type="title"/>
          </p:nvPr>
        </p:nvSpPr>
        <p:spPr>
          <a:xfrm>
            <a:off x="308890" y="46333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ヒアリング結果詳細＜</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有望ルート／離着陸場の要件＞</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3D190279-F6ED-C059-E4BE-FEA71EB1B046}"/>
              </a:ext>
            </a:extLst>
          </p:cNvPr>
          <p:cNvSpPr>
            <a:spLocks noGrp="1"/>
          </p:cNvSpPr>
          <p:nvPr>
            <p:ph type="body" sz="quarter" idx="13"/>
          </p:nvPr>
        </p:nvSpPr>
        <p:spPr>
          <a:xfrm>
            <a:off x="334962" y="1014067"/>
            <a:ext cx="11522074" cy="646331"/>
          </a:xfrm>
        </p:spPr>
        <p:txBody>
          <a:bodyPr/>
          <a:lstStyle/>
          <a:p>
            <a:r>
              <a:rPr lang="ja-JP" altLang="en-US" sz="1400" dirty="0"/>
              <a:t>関西エリアにおける離着陸場設置箇所としては交通の要衝（</a:t>
            </a:r>
            <a:r>
              <a:rPr lang="en-US" altLang="ja-JP" sz="1400" dirty="0"/>
              <a:t>KIX</a:t>
            </a:r>
            <a:r>
              <a:rPr lang="ja-JP" altLang="en-US" sz="1400" dirty="0"/>
              <a:t>等）、市街地（梅田エリア等）、観光地（京都等）が適しているという</a:t>
            </a:r>
            <a:endParaRPr lang="en-US" altLang="ja-JP" sz="1400" dirty="0"/>
          </a:p>
          <a:p>
            <a:r>
              <a:rPr lang="ja-JP" altLang="en-US" sz="1400" dirty="0"/>
              <a:t>回答があり、特に富裕層向けのサービスとしてより長く滞在してもらうルート設計が重要といった意見もありました。</a:t>
            </a:r>
          </a:p>
        </p:txBody>
      </p:sp>
      <p:grpSp>
        <p:nvGrpSpPr>
          <p:cNvPr id="3" name="グループ化 2">
            <a:extLst>
              <a:ext uri="{FF2B5EF4-FFF2-40B4-BE49-F238E27FC236}">
                <a16:creationId xmlns:a16="http://schemas.microsoft.com/office/drawing/2014/main" id="{A9BE3D7D-105D-8E80-5A87-FF57F646E25D}"/>
              </a:ext>
            </a:extLst>
          </p:cNvPr>
          <p:cNvGrpSpPr/>
          <p:nvPr/>
        </p:nvGrpSpPr>
        <p:grpSpPr>
          <a:xfrm>
            <a:off x="334962" y="1740785"/>
            <a:ext cx="11522074" cy="364052"/>
            <a:chOff x="277183" y="2312423"/>
            <a:chExt cx="4475829" cy="1228548"/>
          </a:xfrm>
        </p:grpSpPr>
        <p:sp>
          <p:nvSpPr>
            <p:cNvPr id="1030" name="テキスト ボックス 1029">
              <a:extLst>
                <a:ext uri="{FF2B5EF4-FFF2-40B4-BE49-F238E27FC236}">
                  <a16:creationId xmlns:a16="http://schemas.microsoft.com/office/drawing/2014/main" id="{A6DDA26B-D78F-95CC-C14F-AAD29C3E1A4D}"/>
                </a:ext>
              </a:extLst>
            </p:cNvPr>
            <p:cNvSpPr txBox="1"/>
            <p:nvPr/>
          </p:nvSpPr>
          <p:spPr>
            <a:xfrm>
              <a:off x="277183" y="2312423"/>
              <a:ext cx="1475826" cy="1228548"/>
            </a:xfrm>
            <a:prstGeom prst="rect">
              <a:avLst/>
            </a:prstGeom>
            <a:solidFill>
              <a:schemeClr val="accent2"/>
            </a:solidFill>
            <a:ln>
              <a:solidFill>
                <a:schemeClr val="accent2"/>
              </a:solidFill>
            </a:ln>
          </p:spPr>
          <p:txBody>
            <a:bodyPr wrap="square" lIns="0" tIns="36000" rIns="36000" bIns="36000" anchor="ctr" anchorCtr="0">
              <a:noAutofit/>
            </a:bodyPr>
            <a:lstStyle/>
            <a:p>
              <a:pPr algn="ctr"/>
              <a:r>
                <a:rPr lang="en-US" altLang="ja-JP" sz="1400" b="1" dirty="0">
                  <a:solidFill>
                    <a:schemeClr val="bg1"/>
                  </a:solidFill>
                  <a:latin typeface="メイリオ" panose="020B0604030504040204" pitchFamily="50" charset="-128"/>
                  <a:ea typeface="メイリオ" panose="020B0604030504040204" pitchFamily="50" charset="-128"/>
                </a:rPr>
                <a:t>1.</a:t>
              </a:r>
              <a:r>
                <a:rPr lang="ja-JP" altLang="en-US" sz="1400" b="1" dirty="0">
                  <a:solidFill>
                    <a:schemeClr val="bg1"/>
                  </a:solidFill>
                  <a:latin typeface="メイリオ" panose="020B0604030504040204" pitchFamily="50" charset="-128"/>
                  <a:ea typeface="メイリオ" panose="020B0604030504040204" pitchFamily="50" charset="-128"/>
                </a:rPr>
                <a:t>有望ルート／離着陸場の要件</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163" name="テキスト ボックス 162">
              <a:extLst>
                <a:ext uri="{FF2B5EF4-FFF2-40B4-BE49-F238E27FC236}">
                  <a16:creationId xmlns:a16="http://schemas.microsoft.com/office/drawing/2014/main" id="{9ACFFD0D-95FF-7875-84AF-2FABD208B508}"/>
                </a:ext>
              </a:extLst>
            </p:cNvPr>
            <p:cNvSpPr txBox="1"/>
            <p:nvPr/>
          </p:nvSpPr>
          <p:spPr>
            <a:xfrm>
              <a:off x="1777184" y="2312423"/>
              <a:ext cx="1475826" cy="1228548"/>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p>
              <a:pPr algn="ctr"/>
              <a:r>
                <a:rPr lang="en-US" altLang="ja-JP" sz="1400" b="1" dirty="0">
                  <a:solidFill>
                    <a:schemeClr val="bg1">
                      <a:lumMod val="50000"/>
                    </a:schemeClr>
                  </a:solidFill>
                  <a:latin typeface="メイリオ" panose="020B0604030504040204" pitchFamily="50" charset="-128"/>
                  <a:ea typeface="メイリオ" panose="020B0604030504040204" pitchFamily="50" charset="-128"/>
                </a:rPr>
                <a:t>2.</a:t>
              </a:r>
              <a:r>
                <a:rPr lang="ja-JP" altLang="en-US" sz="1400" b="1" dirty="0">
                  <a:solidFill>
                    <a:schemeClr val="bg1">
                      <a:lumMod val="50000"/>
                    </a:schemeClr>
                  </a:solidFill>
                  <a:latin typeface="メイリオ" panose="020B0604030504040204" pitchFamily="50" charset="-128"/>
                  <a:ea typeface="メイリオ" panose="020B0604030504040204" pitchFamily="50" charset="-128"/>
                </a:rPr>
                <a:t>ルート案</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69" name="テキスト ボックス 168">
              <a:extLst>
                <a:ext uri="{FF2B5EF4-FFF2-40B4-BE49-F238E27FC236}">
                  <a16:creationId xmlns:a16="http://schemas.microsoft.com/office/drawing/2014/main" id="{E188A55A-7242-2D69-958A-EF735FA50511}"/>
                </a:ext>
              </a:extLst>
            </p:cNvPr>
            <p:cNvSpPr txBox="1"/>
            <p:nvPr/>
          </p:nvSpPr>
          <p:spPr>
            <a:xfrm>
              <a:off x="3277186" y="2312423"/>
              <a:ext cx="1475826" cy="1228548"/>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p>
              <a:pPr algn="ctr"/>
              <a:r>
                <a:rPr lang="en-US" altLang="ja-JP" sz="1400" b="1" dirty="0">
                  <a:solidFill>
                    <a:schemeClr val="bg1">
                      <a:lumMod val="50000"/>
                    </a:schemeClr>
                  </a:solidFill>
                  <a:latin typeface="メイリオ" panose="020B0604030504040204" pitchFamily="50" charset="-128"/>
                  <a:ea typeface="メイリオ" panose="020B0604030504040204" pitchFamily="50" charset="-128"/>
                </a:rPr>
                <a:t>3.</a:t>
              </a:r>
              <a:r>
                <a:rPr lang="ja-JP" altLang="en-US" sz="1400" b="1" dirty="0">
                  <a:solidFill>
                    <a:schemeClr val="bg1">
                      <a:lumMod val="50000"/>
                    </a:schemeClr>
                  </a:solidFill>
                  <a:latin typeface="メイリオ" panose="020B0604030504040204" pitchFamily="50" charset="-128"/>
                  <a:ea typeface="メイリオ" panose="020B0604030504040204" pitchFamily="50" charset="-128"/>
                </a:rPr>
                <a:t>観光商品開発に必要な情報</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grpSp>
      <p:sp>
        <p:nvSpPr>
          <p:cNvPr id="1152" name="正方形/長方形 1151">
            <a:extLst>
              <a:ext uri="{FF2B5EF4-FFF2-40B4-BE49-F238E27FC236}">
                <a16:creationId xmlns:a16="http://schemas.microsoft.com/office/drawing/2014/main" id="{2B73DC6E-5940-856A-8C4F-32DE32389C41}"/>
              </a:ext>
            </a:extLst>
          </p:cNvPr>
          <p:cNvSpPr/>
          <p:nvPr/>
        </p:nvSpPr>
        <p:spPr>
          <a:xfrm>
            <a:off x="334962" y="2429873"/>
            <a:ext cx="5648075"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ポート立地・接続要件</a:t>
            </a:r>
          </a:p>
        </p:txBody>
      </p:sp>
      <p:sp>
        <p:nvSpPr>
          <p:cNvPr id="1153" name="正方形/長方形 1152">
            <a:extLst>
              <a:ext uri="{FF2B5EF4-FFF2-40B4-BE49-F238E27FC236}">
                <a16:creationId xmlns:a16="http://schemas.microsoft.com/office/drawing/2014/main" id="{A4DC7661-4CDD-FBC5-363D-333C8E90C1DA}"/>
              </a:ext>
            </a:extLst>
          </p:cNvPr>
          <p:cNvSpPr/>
          <p:nvPr/>
        </p:nvSpPr>
        <p:spPr>
          <a:xfrm>
            <a:off x="6208960" y="2429873"/>
            <a:ext cx="5648075"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ルート選定視点・評価基準</a:t>
            </a:r>
          </a:p>
        </p:txBody>
      </p:sp>
      <p:sp>
        <p:nvSpPr>
          <p:cNvPr id="1230" name="正方形/長方形 1229">
            <a:extLst>
              <a:ext uri="{FF2B5EF4-FFF2-40B4-BE49-F238E27FC236}">
                <a16:creationId xmlns:a16="http://schemas.microsoft.com/office/drawing/2014/main" id="{A5F49CB2-2E27-BA4D-D9C6-DD7D304B5659}"/>
              </a:ext>
            </a:extLst>
          </p:cNvPr>
          <p:cNvSpPr/>
          <p:nvPr/>
        </p:nvSpPr>
        <p:spPr>
          <a:xfrm>
            <a:off x="51803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1-1</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1231" name="正方形/長方形 1230">
            <a:extLst>
              <a:ext uri="{FF2B5EF4-FFF2-40B4-BE49-F238E27FC236}">
                <a16:creationId xmlns:a16="http://schemas.microsoft.com/office/drawing/2014/main" id="{D6DAAC57-39F6-16C1-5F8F-426B9200B077}"/>
              </a:ext>
            </a:extLst>
          </p:cNvPr>
          <p:cNvSpPr/>
          <p:nvPr/>
        </p:nvSpPr>
        <p:spPr>
          <a:xfrm>
            <a:off x="639932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1-2</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 name="右中かっこ 4">
            <a:extLst>
              <a:ext uri="{FF2B5EF4-FFF2-40B4-BE49-F238E27FC236}">
                <a16:creationId xmlns:a16="http://schemas.microsoft.com/office/drawing/2014/main" id="{95213D93-0D6B-0683-4D52-178467D911CD}"/>
              </a:ext>
            </a:extLst>
          </p:cNvPr>
          <p:cNvSpPr/>
          <p:nvPr/>
        </p:nvSpPr>
        <p:spPr>
          <a:xfrm rot="16200000">
            <a:off x="5995895" y="-3493682"/>
            <a:ext cx="200210" cy="11522074"/>
          </a:xfrm>
          <a:prstGeom prst="rightBrace">
            <a:avLst>
              <a:gd name="adj1" fmla="val 8333"/>
              <a:gd name="adj2" fmla="val 14602"/>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C6D80B1B-7CC2-0D88-176B-9C22EE47C3B8}"/>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algn="ctr"/>
            <a:r>
              <a:rPr lang="ja-JP" altLang="en-US" sz="1200" b="1" dirty="0">
                <a:latin typeface="メイリオ" panose="020B0604030504040204" pitchFamily="50" charset="-128"/>
                <a:ea typeface="メイリオ" panose="020B0604030504040204" pitchFamily="50" charset="-128"/>
              </a:rPr>
              <a:t>梅田エリア・</a:t>
            </a:r>
            <a:r>
              <a:rPr lang="en-US" altLang="ja-JP" sz="1200" b="1" dirty="0">
                <a:latin typeface="メイリオ" panose="020B0604030504040204" pitchFamily="50" charset="-128"/>
                <a:ea typeface="メイリオ" panose="020B0604030504040204" pitchFamily="50" charset="-128"/>
              </a:rPr>
              <a:t>KIX</a:t>
            </a:r>
            <a:r>
              <a:rPr lang="ja-JP" altLang="en-US" sz="1200" b="1" dirty="0">
                <a:latin typeface="メイリオ" panose="020B0604030504040204" pitchFamily="50" charset="-128"/>
                <a:ea typeface="メイリオ" panose="020B0604030504040204" pitchFamily="50" charset="-128"/>
              </a:rPr>
              <a:t>・京都（清水等）は</a:t>
            </a:r>
            <a:br>
              <a:rPr lang="ja-JP" altLang="en-US" sz="1200" b="1" dirty="0">
                <a:latin typeface="メイリオ" panose="020B0604030504040204" pitchFamily="50" charset="-128"/>
                <a:ea typeface="メイリオ" panose="020B0604030504040204" pitchFamily="50" charset="-128"/>
              </a:rPr>
            </a:br>
            <a:r>
              <a:rPr lang="ja-JP" altLang="en-US" sz="1200" b="1" dirty="0">
                <a:latin typeface="メイリオ" panose="020B0604030504040204" pitchFamily="50" charset="-128"/>
                <a:ea typeface="メイリオ" panose="020B0604030504040204" pitchFamily="50" charset="-128"/>
              </a:rPr>
              <a:t>ポートの設置箇所として適している　</a:t>
            </a:r>
          </a:p>
        </p:txBody>
      </p:sp>
      <p:grpSp>
        <p:nvGrpSpPr>
          <p:cNvPr id="18" name="グループ化 17">
            <a:extLst>
              <a:ext uri="{FF2B5EF4-FFF2-40B4-BE49-F238E27FC236}">
                <a16:creationId xmlns:a16="http://schemas.microsoft.com/office/drawing/2014/main" id="{9AEFE074-4C93-FF8B-5412-EEF1B8720408}"/>
              </a:ext>
            </a:extLst>
          </p:cNvPr>
          <p:cNvGrpSpPr/>
          <p:nvPr/>
        </p:nvGrpSpPr>
        <p:grpSpPr>
          <a:xfrm>
            <a:off x="5225187" y="3429000"/>
            <a:ext cx="757850" cy="501632"/>
            <a:chOff x="5225187" y="3429000"/>
            <a:chExt cx="757850" cy="501632"/>
          </a:xfrm>
        </p:grpSpPr>
        <p:sp>
          <p:nvSpPr>
            <p:cNvPr id="7" name="正方形/長方形 6">
              <a:extLst>
                <a:ext uri="{FF2B5EF4-FFF2-40B4-BE49-F238E27FC236}">
                  <a16:creationId xmlns:a16="http://schemas.microsoft.com/office/drawing/2014/main" id="{1F8466F5-8972-A2E9-8805-5A935BA5EA41}"/>
                </a:ext>
              </a:extLst>
            </p:cNvPr>
            <p:cNvSpPr/>
            <p:nvPr/>
          </p:nvSpPr>
          <p:spPr>
            <a:xfrm>
              <a:off x="5225187" y="3729690"/>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在阪百貨店</a:t>
              </a:r>
            </a:p>
          </p:txBody>
        </p:sp>
        <p:pic>
          <p:nvPicPr>
            <p:cNvPr id="9" name="グラフィックス 8" descr="ユーザー 単色塗りつぶし">
              <a:extLst>
                <a:ext uri="{FF2B5EF4-FFF2-40B4-BE49-F238E27FC236}">
                  <a16:creationId xmlns:a16="http://schemas.microsoft.com/office/drawing/2014/main" id="{1206F17E-567D-3C1E-7472-1FBC1CF9D97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7842" y="3429000"/>
              <a:ext cx="352541" cy="352541"/>
            </a:xfrm>
            <a:prstGeom prst="rect">
              <a:avLst/>
            </a:prstGeom>
          </p:spPr>
        </p:pic>
      </p:grpSp>
      <p:sp>
        <p:nvSpPr>
          <p:cNvPr id="11" name="二等辺三角形 10">
            <a:extLst>
              <a:ext uri="{FF2B5EF4-FFF2-40B4-BE49-F238E27FC236}">
                <a16:creationId xmlns:a16="http://schemas.microsoft.com/office/drawing/2014/main" id="{F6DB902B-DB24-B77A-0C76-4C1ABC271CF2}"/>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BF786AB1-0530-9F35-B1E7-D2803B7094B2}"/>
              </a:ext>
            </a:extLst>
          </p:cNvPr>
          <p:cNvSpPr/>
          <p:nvPr/>
        </p:nvSpPr>
        <p:spPr>
          <a:xfrm>
            <a:off x="6208960"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lang="ja-JP" altLang="en-US" sz="1200" dirty="0">
                <a:latin typeface="メイリオ" panose="020B0604030504040204" pitchFamily="50" charset="-128"/>
                <a:ea typeface="メイリオ" panose="020B0604030504040204" pitchFamily="50" charset="-128"/>
              </a:rPr>
              <a:t>富裕層向けルート選定においては</a:t>
            </a:r>
            <a:r>
              <a:rPr lang="ja-JP" altLang="en-US" sz="1200" b="1" dirty="0">
                <a:latin typeface="メイリオ" panose="020B0604030504040204" pitchFamily="50" charset="-128"/>
                <a:ea typeface="メイリオ" panose="020B0604030504040204" pitchFamily="50" charset="-128"/>
              </a:rPr>
              <a:t>「食の多様性・質の高さを体感できること」と「十分な滞在時間を確保できる動線設計」が重要</a:t>
            </a:r>
            <a:endParaRPr lang="en-US" altLang="ja-JP" sz="1200" b="1" dirty="0">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淡路島は、島内の観光事業者間での関係構築が進んでおり、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島全体で富裕層が求めるパーソナルかつ一貫したサービス提供が可能</a:t>
            </a:r>
          </a:p>
        </p:txBody>
      </p:sp>
      <p:sp>
        <p:nvSpPr>
          <p:cNvPr id="17" name="二等辺三角形 16">
            <a:extLst>
              <a:ext uri="{FF2B5EF4-FFF2-40B4-BE49-F238E27FC236}">
                <a16:creationId xmlns:a16="http://schemas.microsoft.com/office/drawing/2014/main" id="{DFF55D92-E700-A387-2A66-1999DFD1EA09}"/>
              </a:ext>
            </a:extLst>
          </p:cNvPr>
          <p:cNvSpPr/>
          <p:nvPr/>
        </p:nvSpPr>
        <p:spPr>
          <a:xfrm rot="5400000">
            <a:off x="11014107"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9D9BA5BE-3964-4212-DA57-E89F80993EF3}"/>
              </a:ext>
            </a:extLst>
          </p:cNvPr>
          <p:cNvGrpSpPr/>
          <p:nvPr/>
        </p:nvGrpSpPr>
        <p:grpSpPr>
          <a:xfrm>
            <a:off x="11099185" y="3429000"/>
            <a:ext cx="757850" cy="501632"/>
            <a:chOff x="5225187" y="3429000"/>
            <a:chExt cx="757850" cy="501632"/>
          </a:xfrm>
        </p:grpSpPr>
        <p:sp>
          <p:nvSpPr>
            <p:cNvPr id="20" name="正方形/長方形 19">
              <a:extLst>
                <a:ext uri="{FF2B5EF4-FFF2-40B4-BE49-F238E27FC236}">
                  <a16:creationId xmlns:a16="http://schemas.microsoft.com/office/drawing/2014/main" id="{8BFEA5E3-AB5F-F507-3E0A-F550E8A9FDF1}"/>
                </a:ext>
              </a:extLst>
            </p:cNvPr>
            <p:cNvSpPr/>
            <p:nvPr/>
          </p:nvSpPr>
          <p:spPr>
            <a:xfrm>
              <a:off x="5225187" y="3729690"/>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在阪百貨店</a:t>
              </a:r>
            </a:p>
          </p:txBody>
        </p:sp>
        <p:pic>
          <p:nvPicPr>
            <p:cNvPr id="21" name="グラフィックス 20" descr="ユーザー 単色塗りつぶし">
              <a:extLst>
                <a:ext uri="{FF2B5EF4-FFF2-40B4-BE49-F238E27FC236}">
                  <a16:creationId xmlns:a16="http://schemas.microsoft.com/office/drawing/2014/main" id="{C9B1584A-B008-1B7D-D33B-1B66136C41C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7842" y="3429000"/>
              <a:ext cx="352541" cy="352541"/>
            </a:xfrm>
            <a:prstGeom prst="rect">
              <a:avLst/>
            </a:prstGeom>
          </p:spPr>
        </p:pic>
      </p:grpSp>
    </p:spTree>
    <p:extLst>
      <p:ext uri="{BB962C8B-B14F-4D97-AF65-F5344CB8AC3E}">
        <p14:creationId xmlns:p14="http://schemas.microsoft.com/office/powerpoint/2010/main" val="82993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7AE4E-FA92-69A4-1601-A876251CC79E}"/>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41FA6A06-5C7C-8E31-87D0-931C85B55E5C}"/>
              </a:ext>
            </a:extLst>
          </p:cNvPr>
          <p:cNvSpPr>
            <a:spLocks noGrp="1"/>
          </p:cNvSpPr>
          <p:nvPr>
            <p:ph type="title"/>
          </p:nvPr>
        </p:nvSpPr>
        <p:spPr>
          <a:xfrm>
            <a:off x="308890" y="46333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ヒアリング結果詳細＜</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ルート案＞</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CB3A88B1-8844-2E21-9580-CD2370BE2400}"/>
              </a:ext>
            </a:extLst>
          </p:cNvPr>
          <p:cNvSpPr>
            <a:spLocks noGrp="1"/>
          </p:cNvSpPr>
          <p:nvPr>
            <p:ph type="body" sz="quarter" idx="13"/>
          </p:nvPr>
        </p:nvSpPr>
        <p:spPr>
          <a:xfrm>
            <a:off x="334962" y="1014067"/>
            <a:ext cx="11522074" cy="646331"/>
          </a:xfrm>
        </p:spPr>
        <p:txBody>
          <a:bodyPr/>
          <a:lstStyle/>
          <a:p>
            <a:r>
              <a:rPr lang="ja-JP" altLang="en-US" dirty="0"/>
              <a:t>大阪府の中では交通の要衝（</a:t>
            </a:r>
            <a:r>
              <a:rPr lang="en-US" altLang="ja-JP" dirty="0"/>
              <a:t>KIX</a:t>
            </a:r>
            <a:r>
              <a:rPr lang="ja-JP" altLang="en-US" dirty="0"/>
              <a:t>、新大阪等）から大阪市内への移動がルート候補として挙げられており、</a:t>
            </a:r>
            <a:r>
              <a:rPr lang="en-US" altLang="ja-JP" dirty="0"/>
              <a:t>2</a:t>
            </a:r>
            <a:r>
              <a:rPr lang="ja-JP" altLang="en-US" dirty="0"/>
              <a:t>地点移動サービスの中で</a:t>
            </a:r>
            <a:r>
              <a:rPr lang="en-US" altLang="ja-JP" dirty="0"/>
              <a:t>USJ</a:t>
            </a:r>
            <a:r>
              <a:rPr lang="ja-JP" altLang="en-US" dirty="0"/>
              <a:t>、古墳等を遊覧しながら移動する複合型サービスが有望という意見がありました。</a:t>
            </a:r>
          </a:p>
        </p:txBody>
      </p:sp>
      <p:grpSp>
        <p:nvGrpSpPr>
          <p:cNvPr id="3" name="グループ化 2">
            <a:extLst>
              <a:ext uri="{FF2B5EF4-FFF2-40B4-BE49-F238E27FC236}">
                <a16:creationId xmlns:a16="http://schemas.microsoft.com/office/drawing/2014/main" id="{4C5E520F-E7AD-4E43-82F6-0120EDF75719}"/>
              </a:ext>
            </a:extLst>
          </p:cNvPr>
          <p:cNvGrpSpPr/>
          <p:nvPr/>
        </p:nvGrpSpPr>
        <p:grpSpPr>
          <a:xfrm>
            <a:off x="334962" y="1740785"/>
            <a:ext cx="11522074" cy="364052"/>
            <a:chOff x="277183" y="2312423"/>
            <a:chExt cx="4475829" cy="1228548"/>
          </a:xfrm>
        </p:grpSpPr>
        <p:sp>
          <p:nvSpPr>
            <p:cNvPr id="1030" name="テキスト ボックス 1029">
              <a:extLst>
                <a:ext uri="{FF2B5EF4-FFF2-40B4-BE49-F238E27FC236}">
                  <a16:creationId xmlns:a16="http://schemas.microsoft.com/office/drawing/2014/main" id="{AEBFB43C-6364-29D0-1D3B-FED08F147FAD}"/>
                </a:ext>
              </a:extLst>
            </p:cNvPr>
            <p:cNvSpPr txBox="1"/>
            <p:nvPr/>
          </p:nvSpPr>
          <p:spPr>
            <a:xfrm>
              <a:off x="277183" y="2312423"/>
              <a:ext cx="1475826" cy="1228548"/>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defPPr>
                <a:defRPr lang="ja-JP"/>
              </a:defPPr>
              <a:lvl1pPr algn="ctr">
                <a:defRPr sz="1400" b="1">
                  <a:solidFill>
                    <a:schemeClr val="bg1">
                      <a:lumMod val="50000"/>
                    </a:schemeClr>
                  </a:solidFill>
                  <a:latin typeface="メイリオ" panose="020B0604030504040204" pitchFamily="50" charset="-128"/>
                  <a:ea typeface="メイリオ" panose="020B0604030504040204" pitchFamily="50" charset="-128"/>
                </a:defRPr>
              </a:lvl1pPr>
            </a:lstStyle>
            <a:p>
              <a:r>
                <a:rPr lang="en-US" altLang="ja-JP" dirty="0"/>
                <a:t>1.</a:t>
              </a:r>
              <a:r>
                <a:rPr lang="ja-JP" altLang="en-US" dirty="0"/>
                <a:t>有望ルート／離着陸場の要件</a:t>
              </a:r>
              <a:endParaRPr lang="en-US" altLang="ja-JP" dirty="0"/>
            </a:p>
          </p:txBody>
        </p:sp>
        <p:sp>
          <p:nvSpPr>
            <p:cNvPr id="163" name="テキスト ボックス 162">
              <a:extLst>
                <a:ext uri="{FF2B5EF4-FFF2-40B4-BE49-F238E27FC236}">
                  <a16:creationId xmlns:a16="http://schemas.microsoft.com/office/drawing/2014/main" id="{6733664D-5E69-A026-4A3D-7E59658A37AB}"/>
                </a:ext>
              </a:extLst>
            </p:cNvPr>
            <p:cNvSpPr txBox="1"/>
            <p:nvPr/>
          </p:nvSpPr>
          <p:spPr>
            <a:xfrm>
              <a:off x="1777184" y="2312423"/>
              <a:ext cx="1475826" cy="1228548"/>
            </a:xfrm>
            <a:prstGeom prst="rect">
              <a:avLst/>
            </a:prstGeom>
            <a:solidFill>
              <a:schemeClr val="accent2"/>
            </a:solidFill>
            <a:ln>
              <a:solidFill>
                <a:schemeClr val="accent2"/>
              </a:solidFill>
            </a:ln>
          </p:spPr>
          <p:txBody>
            <a:bodyPr wrap="square" lIns="0" tIns="36000" rIns="36000" bIns="36000" anchor="ctr" anchorCtr="0">
              <a:noAutofit/>
            </a:bodyPr>
            <a:lstStyle>
              <a:defPPr>
                <a:defRPr lang="ja-JP"/>
              </a:defPPr>
              <a:lvl1pPr algn="ctr">
                <a:defRPr sz="1400" b="1">
                  <a:solidFill>
                    <a:schemeClr val="bg1"/>
                  </a:solidFill>
                  <a:latin typeface="メイリオ" panose="020B0604030504040204" pitchFamily="50" charset="-128"/>
                  <a:ea typeface="メイリオ" panose="020B0604030504040204" pitchFamily="50" charset="-128"/>
                </a:defRPr>
              </a:lvl1pPr>
            </a:lstStyle>
            <a:p>
              <a:r>
                <a:rPr lang="en-US" altLang="ja-JP" dirty="0"/>
                <a:t>2.</a:t>
              </a:r>
              <a:r>
                <a:rPr lang="ja-JP" altLang="en-US"/>
                <a:t>ルート案</a:t>
              </a:r>
              <a:endParaRPr lang="en-US" altLang="ja-JP" dirty="0"/>
            </a:p>
          </p:txBody>
        </p:sp>
        <p:sp>
          <p:nvSpPr>
            <p:cNvPr id="169" name="テキスト ボックス 168">
              <a:extLst>
                <a:ext uri="{FF2B5EF4-FFF2-40B4-BE49-F238E27FC236}">
                  <a16:creationId xmlns:a16="http://schemas.microsoft.com/office/drawing/2014/main" id="{60673885-CA4F-57A0-66F1-5FEE06C7BAB7}"/>
                </a:ext>
              </a:extLst>
            </p:cNvPr>
            <p:cNvSpPr txBox="1"/>
            <p:nvPr/>
          </p:nvSpPr>
          <p:spPr>
            <a:xfrm>
              <a:off x="3277186" y="2312423"/>
              <a:ext cx="1475826" cy="1228548"/>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p>
              <a:pPr algn="ctr"/>
              <a:r>
                <a:rPr lang="en-US" altLang="ja-JP" sz="1400" b="1" dirty="0">
                  <a:solidFill>
                    <a:schemeClr val="bg1">
                      <a:lumMod val="50000"/>
                    </a:schemeClr>
                  </a:solidFill>
                  <a:latin typeface="メイリオ" panose="020B0604030504040204" pitchFamily="50" charset="-128"/>
                  <a:ea typeface="メイリオ" panose="020B0604030504040204" pitchFamily="50" charset="-128"/>
                </a:rPr>
                <a:t>3.</a:t>
              </a:r>
              <a:r>
                <a:rPr lang="ja-JP" altLang="en-US" sz="1400" b="1" dirty="0">
                  <a:solidFill>
                    <a:schemeClr val="bg1">
                      <a:lumMod val="50000"/>
                    </a:schemeClr>
                  </a:solidFill>
                  <a:latin typeface="メイリオ" panose="020B0604030504040204" pitchFamily="50" charset="-128"/>
                  <a:ea typeface="メイリオ" panose="020B0604030504040204" pitchFamily="50" charset="-128"/>
                </a:rPr>
                <a:t>観光商品開発に必要な情報</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grpSp>
      <p:sp>
        <p:nvSpPr>
          <p:cNvPr id="1152" name="正方形/長方形 1151">
            <a:extLst>
              <a:ext uri="{FF2B5EF4-FFF2-40B4-BE49-F238E27FC236}">
                <a16:creationId xmlns:a16="http://schemas.microsoft.com/office/drawing/2014/main" id="{D41E5191-8C4D-2526-226C-DBBA043E663D}"/>
              </a:ext>
            </a:extLst>
          </p:cNvPr>
          <p:cNvSpPr/>
          <p:nvPr/>
        </p:nvSpPr>
        <p:spPr>
          <a:xfrm>
            <a:off x="334962" y="2429873"/>
            <a:ext cx="5648075"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需要エリア</a:t>
            </a:r>
          </a:p>
        </p:txBody>
      </p:sp>
      <p:sp>
        <p:nvSpPr>
          <p:cNvPr id="1153" name="正方形/長方形 1152">
            <a:extLst>
              <a:ext uri="{FF2B5EF4-FFF2-40B4-BE49-F238E27FC236}">
                <a16:creationId xmlns:a16="http://schemas.microsoft.com/office/drawing/2014/main" id="{23F582D0-E651-FAF4-8D78-85051E5E691E}"/>
              </a:ext>
            </a:extLst>
          </p:cNvPr>
          <p:cNvSpPr/>
          <p:nvPr/>
        </p:nvSpPr>
        <p:spPr>
          <a:xfrm>
            <a:off x="6208960" y="2429873"/>
            <a:ext cx="5648075"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候補ルート抽出・想定ユースケース</a:t>
            </a:r>
          </a:p>
        </p:txBody>
      </p:sp>
      <p:sp>
        <p:nvSpPr>
          <p:cNvPr id="1230" name="正方形/長方形 1229">
            <a:extLst>
              <a:ext uri="{FF2B5EF4-FFF2-40B4-BE49-F238E27FC236}">
                <a16:creationId xmlns:a16="http://schemas.microsoft.com/office/drawing/2014/main" id="{EAB21EAB-B536-3E44-E97D-ABAC1CAC0AEA}"/>
              </a:ext>
            </a:extLst>
          </p:cNvPr>
          <p:cNvSpPr/>
          <p:nvPr/>
        </p:nvSpPr>
        <p:spPr>
          <a:xfrm>
            <a:off x="51803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2</a:t>
            </a:r>
            <a:r>
              <a:rPr kumimoji="1" lang="en-US" altLang="ja-JP" sz="1200" b="1" dirty="0">
                <a:solidFill>
                  <a:schemeClr val="bg1"/>
                </a:solidFill>
                <a:latin typeface="メイリオ" panose="020B0604030504040204" pitchFamily="50" charset="-128"/>
                <a:ea typeface="メイリオ" panose="020B0604030504040204" pitchFamily="50" charset="-128"/>
              </a:rPr>
              <a:t>-1</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1231" name="正方形/長方形 1230">
            <a:extLst>
              <a:ext uri="{FF2B5EF4-FFF2-40B4-BE49-F238E27FC236}">
                <a16:creationId xmlns:a16="http://schemas.microsoft.com/office/drawing/2014/main" id="{D5CD2AD3-20FF-F668-0E2E-3697ED67C3F3}"/>
              </a:ext>
            </a:extLst>
          </p:cNvPr>
          <p:cNvSpPr/>
          <p:nvPr/>
        </p:nvSpPr>
        <p:spPr>
          <a:xfrm>
            <a:off x="639932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2</a:t>
            </a:r>
            <a:r>
              <a:rPr kumimoji="1" lang="en-US" altLang="ja-JP" sz="1200" b="1" dirty="0">
                <a:solidFill>
                  <a:schemeClr val="bg1"/>
                </a:solidFill>
                <a:latin typeface="メイリオ" panose="020B0604030504040204" pitchFamily="50" charset="-128"/>
                <a:ea typeface="メイリオ" panose="020B0604030504040204" pitchFamily="50" charset="-128"/>
              </a:rPr>
              <a:t>-2</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5" name="右中かっこ 4">
            <a:extLst>
              <a:ext uri="{FF2B5EF4-FFF2-40B4-BE49-F238E27FC236}">
                <a16:creationId xmlns:a16="http://schemas.microsoft.com/office/drawing/2014/main" id="{8DE5B440-D5A9-726D-3386-9381240E2A0E}"/>
              </a:ext>
            </a:extLst>
          </p:cNvPr>
          <p:cNvSpPr/>
          <p:nvPr/>
        </p:nvSpPr>
        <p:spPr>
          <a:xfrm rot="16200000">
            <a:off x="5995895" y="-3493682"/>
            <a:ext cx="200210" cy="11522074"/>
          </a:xfrm>
          <a:prstGeom prst="rightBrace">
            <a:avLst>
              <a:gd name="adj1" fmla="val 8333"/>
              <a:gd name="adj2" fmla="val 50206"/>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A2D165EC-111E-8017-ACC7-CCB8A95378DB}"/>
              </a:ext>
            </a:extLst>
          </p:cNvPr>
          <p:cNvGrpSpPr/>
          <p:nvPr/>
        </p:nvGrpSpPr>
        <p:grpSpPr>
          <a:xfrm>
            <a:off x="334963" y="2957042"/>
            <a:ext cx="5110108" cy="972088"/>
            <a:chOff x="334963" y="2957042"/>
            <a:chExt cx="5110108" cy="972088"/>
          </a:xfrm>
        </p:grpSpPr>
        <p:sp>
          <p:nvSpPr>
            <p:cNvPr id="7" name="四角形: 角を丸くする 6">
              <a:extLst>
                <a:ext uri="{FF2B5EF4-FFF2-40B4-BE49-F238E27FC236}">
                  <a16:creationId xmlns:a16="http://schemas.microsoft.com/office/drawing/2014/main" id="{A8A9E34F-5AF1-0E53-4EC5-07F161EC432F}"/>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algn="ctr"/>
              <a:r>
                <a:rPr lang="ja-JP" altLang="en-US" sz="1200" dirty="0">
                  <a:latin typeface="メイリオ" panose="020B0604030504040204" pitchFamily="50" charset="-128"/>
                  <a:ea typeface="メイリオ" panose="020B0604030504040204" pitchFamily="50" charset="-128"/>
                </a:rPr>
                <a:t>ヘリコプター・セスナでの運航サービスにおいては</a:t>
              </a:r>
              <a:br>
                <a:rPr lang="en-US" altLang="ja-JP" sz="1200" b="1" dirty="0">
                  <a:latin typeface="メイリオ" panose="020B0604030504040204" pitchFamily="50" charset="-128"/>
                  <a:ea typeface="メイリオ" panose="020B0604030504040204" pitchFamily="50" charset="-128"/>
                </a:rPr>
              </a:br>
              <a:r>
                <a:rPr lang="ja-JP" altLang="en-US" sz="1200" b="1" dirty="0">
                  <a:latin typeface="メイリオ" panose="020B0604030504040204" pitchFamily="50" charset="-128"/>
                  <a:ea typeface="メイリオ" panose="020B0604030504040204" pitchFamily="50" charset="-128"/>
                </a:rPr>
                <a:t>瀬戸内海、神戸、京都、奈良、高野山、姫路城を起終点としたルートの利用が多い印象</a:t>
              </a:r>
              <a:endParaRPr kumimoji="1" lang="ja-JP" altLang="en-US" sz="1200" b="1" dirty="0">
                <a:latin typeface="メイリオ" panose="020B0604030504040204" pitchFamily="50" charset="-128"/>
                <a:ea typeface="メイリオ" panose="020B0604030504040204" pitchFamily="50" charset="-128"/>
              </a:endParaRPr>
            </a:p>
          </p:txBody>
        </p:sp>
        <p:sp>
          <p:nvSpPr>
            <p:cNvPr id="43" name="二等辺三角形 42">
              <a:extLst>
                <a:ext uri="{FF2B5EF4-FFF2-40B4-BE49-F238E27FC236}">
                  <a16:creationId xmlns:a16="http://schemas.microsoft.com/office/drawing/2014/main" id="{C9E8602B-FC48-C202-A6DE-F4DBA75BBCA4}"/>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7040B8C5-1762-07C9-40A5-1B1B56993AEB}"/>
              </a:ext>
            </a:extLst>
          </p:cNvPr>
          <p:cNvGrpSpPr/>
          <p:nvPr/>
        </p:nvGrpSpPr>
        <p:grpSpPr>
          <a:xfrm>
            <a:off x="334963" y="4061564"/>
            <a:ext cx="5110108" cy="972088"/>
            <a:chOff x="334963" y="2957042"/>
            <a:chExt cx="5110108" cy="972088"/>
          </a:xfrm>
        </p:grpSpPr>
        <p:sp>
          <p:nvSpPr>
            <p:cNvPr id="24" name="四角形: 角を丸くする 23">
              <a:extLst>
                <a:ext uri="{FF2B5EF4-FFF2-40B4-BE49-F238E27FC236}">
                  <a16:creationId xmlns:a16="http://schemas.microsoft.com/office/drawing/2014/main" id="{BAD13136-0FAD-E227-D6B9-17B2DFF539BC}"/>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algn="ctr"/>
              <a:r>
                <a:rPr lang="ja-JP" altLang="en-US" sz="1200" dirty="0">
                  <a:latin typeface="メイリオ" panose="020B0604030504040204" pitchFamily="50" charset="-128"/>
                  <a:ea typeface="メイリオ" panose="020B0604030504040204" pitchFamily="50" charset="-128"/>
                </a:rPr>
                <a:t>空港～ホテルへ移動するお客様の</a:t>
              </a:r>
              <a:r>
                <a:rPr lang="ja-JP" altLang="en-US" sz="1200" b="1" dirty="0">
                  <a:latin typeface="メイリオ" panose="020B0604030504040204" pitchFamily="50" charset="-128"/>
                  <a:ea typeface="メイリオ" panose="020B0604030504040204" pitchFamily="50" charset="-128"/>
                </a:rPr>
                <a:t>大半は直接ホテルへ移動する</a:t>
              </a:r>
            </a:p>
          </p:txBody>
        </p:sp>
        <p:sp>
          <p:nvSpPr>
            <p:cNvPr id="26" name="二等辺三角形 25">
              <a:extLst>
                <a:ext uri="{FF2B5EF4-FFF2-40B4-BE49-F238E27FC236}">
                  <a16:creationId xmlns:a16="http://schemas.microsoft.com/office/drawing/2014/main" id="{CF335E51-3ECD-98F7-3888-3D865172E965}"/>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DDC000B9-E27E-773F-CB01-965A63402C59}"/>
              </a:ext>
            </a:extLst>
          </p:cNvPr>
          <p:cNvGrpSpPr/>
          <p:nvPr/>
        </p:nvGrpSpPr>
        <p:grpSpPr>
          <a:xfrm>
            <a:off x="6208960" y="2957042"/>
            <a:ext cx="5110108" cy="972088"/>
            <a:chOff x="334963" y="2957042"/>
            <a:chExt cx="5110108" cy="972088"/>
          </a:xfrm>
        </p:grpSpPr>
        <p:sp>
          <p:nvSpPr>
            <p:cNvPr id="42" name="四角形: 角を丸くする 41">
              <a:extLst>
                <a:ext uri="{FF2B5EF4-FFF2-40B4-BE49-F238E27FC236}">
                  <a16:creationId xmlns:a16="http://schemas.microsoft.com/office/drawing/2014/main" id="{35B80646-5F76-0AD2-FF06-F03A23B265B8}"/>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KIX</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から新大阪駅への移動が有望ルートとして挙げられる</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lang="ja-JP" altLang="en-US" sz="1200" dirty="0">
                  <a:solidFill>
                    <a:prstClr val="black"/>
                  </a:solidFill>
                  <a:latin typeface="メイリオ" panose="020B0604030504040204" pitchFamily="50" charset="-128"/>
                  <a:ea typeface="メイリオ"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道中</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USJ</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や古墳など遊覧含む）</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大阪到着後新幹線で東京や九州方面へ観光する傾向あり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他方、上記により、新幹線の需要は減少しないと予想</a:t>
              </a:r>
              <a:endPar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4" name="二等辺三角形 43">
              <a:extLst>
                <a:ext uri="{FF2B5EF4-FFF2-40B4-BE49-F238E27FC236}">
                  <a16:creationId xmlns:a16="http://schemas.microsoft.com/office/drawing/2014/main" id="{C52BE12E-28CC-C4BD-3113-EB3ABD6FA035}"/>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a:extLst>
              <a:ext uri="{FF2B5EF4-FFF2-40B4-BE49-F238E27FC236}">
                <a16:creationId xmlns:a16="http://schemas.microsoft.com/office/drawing/2014/main" id="{BA69103D-E68C-68E7-495F-48A6BB6E1CB4}"/>
              </a:ext>
            </a:extLst>
          </p:cNvPr>
          <p:cNvGrpSpPr/>
          <p:nvPr/>
        </p:nvGrpSpPr>
        <p:grpSpPr>
          <a:xfrm>
            <a:off x="6208960" y="4061564"/>
            <a:ext cx="5110108" cy="972088"/>
            <a:chOff x="334963" y="2957042"/>
            <a:chExt cx="5110108" cy="972088"/>
          </a:xfrm>
        </p:grpSpPr>
        <p:sp>
          <p:nvSpPr>
            <p:cNvPr id="49" name="四角形: 角を丸くする 48">
              <a:extLst>
                <a:ext uri="{FF2B5EF4-FFF2-40B4-BE49-F238E27FC236}">
                  <a16:creationId xmlns:a16="http://schemas.microsoft.com/office/drawing/2014/main" id="{BB59FD83-7853-FA61-3665-334FDB0E23E4}"/>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神戸市はインバウンドの取り込みに課題がある</a:t>
              </a: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ため</a:t>
              </a:r>
              <a:br>
                <a:rPr kumimoji="1" lang="en-US" altLang="ja-JP"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候補ルート検討において参考</a:t>
              </a:r>
              <a:r>
                <a:rPr lang="ja-JP" altLang="en-US" sz="1200" dirty="0">
                  <a:solidFill>
                    <a:prstClr val="black"/>
                  </a:solidFill>
                  <a:latin typeface="メイリオ" panose="020B0604030504040204" pitchFamily="50" charset="-128"/>
                  <a:ea typeface="メイリオ" panose="020B0604030504040204" pitchFamily="50" charset="-128"/>
                </a:rPr>
                <a:t>にすべき</a:t>
              </a:r>
              <a:endParaRPr kumimoji="1" lang="en-US" altLang="ja-JP"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0" name="二等辺三角形 49">
              <a:extLst>
                <a:ext uri="{FF2B5EF4-FFF2-40B4-BE49-F238E27FC236}">
                  <a16:creationId xmlns:a16="http://schemas.microsoft.com/office/drawing/2014/main" id="{587C8EA4-3FDF-0EAC-E1C5-6CFA9BC66990}"/>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a:extLst>
              <a:ext uri="{FF2B5EF4-FFF2-40B4-BE49-F238E27FC236}">
                <a16:creationId xmlns:a16="http://schemas.microsoft.com/office/drawing/2014/main" id="{63AECBEF-5EDF-65DD-46C6-446DC6F7E2A9}"/>
              </a:ext>
            </a:extLst>
          </p:cNvPr>
          <p:cNvGrpSpPr/>
          <p:nvPr/>
        </p:nvGrpSpPr>
        <p:grpSpPr>
          <a:xfrm>
            <a:off x="6208960" y="5177954"/>
            <a:ext cx="5110108" cy="972088"/>
            <a:chOff x="334963" y="2957042"/>
            <a:chExt cx="5110108" cy="972088"/>
          </a:xfrm>
        </p:grpSpPr>
        <p:sp>
          <p:nvSpPr>
            <p:cNvPr id="55" name="四角形: 角を丸くする 54">
              <a:extLst>
                <a:ext uri="{FF2B5EF4-FFF2-40B4-BE49-F238E27FC236}">
                  <a16:creationId xmlns:a16="http://schemas.microsoft.com/office/drawing/2014/main" id="{FCCBCAEB-43D9-4A7D-5548-FF19EBB51122}"/>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KIX</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～大阪市内の移動＋古墳や</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USJ</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、夢洲・舞洲地域の遊覧が</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有望ルート・ユースケース</a:t>
              </a: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a:t>
              </a:r>
              <a:r>
                <a:rPr lang="ja-JP" altLang="en-US" sz="1200" dirty="0">
                  <a:solidFill>
                    <a:prstClr val="black"/>
                  </a:solidFill>
                  <a:latin typeface="メイリオ" panose="020B0604030504040204" pitchFamily="50" charset="-128"/>
                  <a:ea typeface="メイリオ" panose="020B0604030504040204" pitchFamily="50" charset="-128"/>
                </a:rPr>
                <a:t>して挙げられる</a:t>
              </a:r>
              <a:endParaRPr kumimoji="1" lang="en-US" altLang="ja-JP"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移動に限定した場合、車内でのコンシェルジュサービスが受けられるハイヤーが選択されるため、移動＋遊覧の組み合わせが最適</a:t>
              </a:r>
            </a:p>
          </p:txBody>
        </p:sp>
        <p:sp>
          <p:nvSpPr>
            <p:cNvPr id="56" name="二等辺三角形 55">
              <a:extLst>
                <a:ext uri="{FF2B5EF4-FFF2-40B4-BE49-F238E27FC236}">
                  <a16:creationId xmlns:a16="http://schemas.microsoft.com/office/drawing/2014/main" id="{23209C06-8F70-698E-774F-F303DB3FA017}"/>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6E9CAEE3-A52D-A40F-950E-D23F93D0E616}"/>
              </a:ext>
            </a:extLst>
          </p:cNvPr>
          <p:cNvGrpSpPr/>
          <p:nvPr/>
        </p:nvGrpSpPr>
        <p:grpSpPr>
          <a:xfrm>
            <a:off x="5225187" y="3429000"/>
            <a:ext cx="757850" cy="501632"/>
            <a:chOff x="5225187" y="3429000"/>
            <a:chExt cx="757850" cy="501632"/>
          </a:xfrm>
        </p:grpSpPr>
        <p:sp>
          <p:nvSpPr>
            <p:cNvPr id="58" name="正方形/長方形 57">
              <a:extLst>
                <a:ext uri="{FF2B5EF4-FFF2-40B4-BE49-F238E27FC236}">
                  <a16:creationId xmlns:a16="http://schemas.microsoft.com/office/drawing/2014/main" id="{C656B2C0-4A4B-49EF-E521-571BB388A4B2}"/>
                </a:ext>
              </a:extLst>
            </p:cNvPr>
            <p:cNvSpPr/>
            <p:nvPr/>
          </p:nvSpPr>
          <p:spPr>
            <a:xfrm>
              <a:off x="5225187" y="3729690"/>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59" name="グラフィックス 58" descr="ユーザー 単色塗りつぶし">
              <a:extLst>
                <a:ext uri="{FF2B5EF4-FFF2-40B4-BE49-F238E27FC236}">
                  <a16:creationId xmlns:a16="http://schemas.microsoft.com/office/drawing/2014/main" id="{92A8A526-6511-3F14-E20D-B3A4CA5ABB6A}"/>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27842" y="3429000"/>
              <a:ext cx="352541" cy="352541"/>
            </a:xfrm>
            <a:prstGeom prst="rect">
              <a:avLst/>
            </a:prstGeom>
          </p:spPr>
        </p:pic>
      </p:grpSp>
      <p:grpSp>
        <p:nvGrpSpPr>
          <p:cNvPr id="20" name="グループ化 19">
            <a:extLst>
              <a:ext uri="{FF2B5EF4-FFF2-40B4-BE49-F238E27FC236}">
                <a16:creationId xmlns:a16="http://schemas.microsoft.com/office/drawing/2014/main" id="{0EF3F73D-EFE0-F6D9-0973-59C59B2F3BA3}"/>
              </a:ext>
            </a:extLst>
          </p:cNvPr>
          <p:cNvGrpSpPr/>
          <p:nvPr/>
        </p:nvGrpSpPr>
        <p:grpSpPr>
          <a:xfrm>
            <a:off x="11097435" y="3429000"/>
            <a:ext cx="759600" cy="501632"/>
            <a:chOff x="11097435" y="3429000"/>
            <a:chExt cx="759600" cy="501632"/>
          </a:xfrm>
        </p:grpSpPr>
        <p:sp>
          <p:nvSpPr>
            <p:cNvPr id="61" name="正方形/長方形 60">
              <a:extLst>
                <a:ext uri="{FF2B5EF4-FFF2-40B4-BE49-F238E27FC236}">
                  <a16:creationId xmlns:a16="http://schemas.microsoft.com/office/drawing/2014/main" id="{17DC9BB9-EE8E-16D6-74C7-FD926C8FFE92}"/>
                </a:ext>
              </a:extLst>
            </p:cNvPr>
            <p:cNvSpPr/>
            <p:nvPr/>
          </p:nvSpPr>
          <p:spPr>
            <a:xfrm>
              <a:off x="11097435" y="3729690"/>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在阪百貨店</a:t>
              </a:r>
            </a:p>
          </p:txBody>
        </p:sp>
        <p:pic>
          <p:nvPicPr>
            <p:cNvPr id="62" name="グラフィックス 61" descr="ユーザー 単色塗りつぶし">
              <a:extLst>
                <a:ext uri="{FF2B5EF4-FFF2-40B4-BE49-F238E27FC236}">
                  <a16:creationId xmlns:a16="http://schemas.microsoft.com/office/drawing/2014/main" id="{D2C35597-D056-A299-E317-7839A6B67D6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0965" y="3429000"/>
              <a:ext cx="352541" cy="352541"/>
            </a:xfrm>
            <a:prstGeom prst="rect">
              <a:avLst/>
            </a:prstGeom>
          </p:spPr>
        </p:pic>
      </p:grpSp>
      <p:grpSp>
        <p:nvGrpSpPr>
          <p:cNvPr id="19" name="グループ化 18">
            <a:extLst>
              <a:ext uri="{FF2B5EF4-FFF2-40B4-BE49-F238E27FC236}">
                <a16:creationId xmlns:a16="http://schemas.microsoft.com/office/drawing/2014/main" id="{D446AE56-C4FA-3081-3EE3-D6FC74BEE2EA}"/>
              </a:ext>
            </a:extLst>
          </p:cNvPr>
          <p:cNvGrpSpPr/>
          <p:nvPr/>
        </p:nvGrpSpPr>
        <p:grpSpPr>
          <a:xfrm>
            <a:off x="5225187" y="4533522"/>
            <a:ext cx="757850" cy="501632"/>
            <a:chOff x="5225187" y="4533522"/>
            <a:chExt cx="757850" cy="501632"/>
          </a:xfrm>
        </p:grpSpPr>
        <p:sp>
          <p:nvSpPr>
            <p:cNvPr id="1024" name="正方形/長方形 1023">
              <a:extLst>
                <a:ext uri="{FF2B5EF4-FFF2-40B4-BE49-F238E27FC236}">
                  <a16:creationId xmlns:a16="http://schemas.microsoft.com/office/drawing/2014/main" id="{E2B96876-AA89-001E-AB7B-C71E7B73AA6C}"/>
                </a:ext>
              </a:extLst>
            </p:cNvPr>
            <p:cNvSpPr/>
            <p:nvPr/>
          </p:nvSpPr>
          <p:spPr>
            <a:xfrm>
              <a:off x="5225187" y="4834212"/>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1025" name="グラフィックス 1024" descr="ユーザー 単色塗りつぶし">
              <a:extLst>
                <a:ext uri="{FF2B5EF4-FFF2-40B4-BE49-F238E27FC236}">
                  <a16:creationId xmlns:a16="http://schemas.microsoft.com/office/drawing/2014/main" id="{E55EA462-128E-EA28-2BD4-3A569FEF20D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27842" y="4533522"/>
              <a:ext cx="352541" cy="352541"/>
            </a:xfrm>
            <a:prstGeom prst="rect">
              <a:avLst/>
            </a:prstGeom>
          </p:spPr>
        </p:pic>
      </p:grpSp>
      <p:grpSp>
        <p:nvGrpSpPr>
          <p:cNvPr id="21" name="グループ化 20">
            <a:extLst>
              <a:ext uri="{FF2B5EF4-FFF2-40B4-BE49-F238E27FC236}">
                <a16:creationId xmlns:a16="http://schemas.microsoft.com/office/drawing/2014/main" id="{81186CDB-D11A-B264-C74E-7209971DFB49}"/>
              </a:ext>
            </a:extLst>
          </p:cNvPr>
          <p:cNvGrpSpPr/>
          <p:nvPr/>
        </p:nvGrpSpPr>
        <p:grpSpPr>
          <a:xfrm>
            <a:off x="11097435" y="4533522"/>
            <a:ext cx="759600" cy="501632"/>
            <a:chOff x="11097435" y="4533522"/>
            <a:chExt cx="759600" cy="501632"/>
          </a:xfrm>
        </p:grpSpPr>
        <p:sp>
          <p:nvSpPr>
            <p:cNvPr id="1027" name="正方形/長方形 1026">
              <a:extLst>
                <a:ext uri="{FF2B5EF4-FFF2-40B4-BE49-F238E27FC236}">
                  <a16:creationId xmlns:a16="http://schemas.microsoft.com/office/drawing/2014/main" id="{B1FAA2CE-787A-A160-6719-41C8EF0A95BA}"/>
                </a:ext>
              </a:extLst>
            </p:cNvPr>
            <p:cNvSpPr/>
            <p:nvPr/>
          </p:nvSpPr>
          <p:spPr>
            <a:xfrm>
              <a:off x="11097435" y="4834212"/>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在阪大手鉄道</a:t>
              </a:r>
            </a:p>
          </p:txBody>
        </p:sp>
        <p:pic>
          <p:nvPicPr>
            <p:cNvPr id="1028" name="グラフィックス 1027" descr="ユーザー 単色塗りつぶし">
              <a:extLst>
                <a:ext uri="{FF2B5EF4-FFF2-40B4-BE49-F238E27FC236}">
                  <a16:creationId xmlns:a16="http://schemas.microsoft.com/office/drawing/2014/main" id="{AD69CB16-73E0-E088-47A0-DA8BBB228BC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00965" y="4533522"/>
              <a:ext cx="352541" cy="352541"/>
            </a:xfrm>
            <a:prstGeom prst="rect">
              <a:avLst/>
            </a:prstGeom>
          </p:spPr>
        </p:pic>
      </p:grpSp>
      <p:grpSp>
        <p:nvGrpSpPr>
          <p:cNvPr id="22" name="グループ化 21">
            <a:extLst>
              <a:ext uri="{FF2B5EF4-FFF2-40B4-BE49-F238E27FC236}">
                <a16:creationId xmlns:a16="http://schemas.microsoft.com/office/drawing/2014/main" id="{9FF4A401-9C88-AE71-284A-00859A93A597}"/>
              </a:ext>
            </a:extLst>
          </p:cNvPr>
          <p:cNvGrpSpPr/>
          <p:nvPr/>
        </p:nvGrpSpPr>
        <p:grpSpPr>
          <a:xfrm>
            <a:off x="11097435" y="5649912"/>
            <a:ext cx="759600" cy="501632"/>
            <a:chOff x="11097435" y="5649912"/>
            <a:chExt cx="759600" cy="501632"/>
          </a:xfrm>
        </p:grpSpPr>
        <p:sp>
          <p:nvSpPr>
            <p:cNvPr id="1034" name="正方形/長方形 1033">
              <a:extLst>
                <a:ext uri="{FF2B5EF4-FFF2-40B4-BE49-F238E27FC236}">
                  <a16:creationId xmlns:a16="http://schemas.microsoft.com/office/drawing/2014/main" id="{EE3D6EA3-D245-3B2B-E2A8-E1D856BA3FF3}"/>
                </a:ext>
              </a:extLst>
            </p:cNvPr>
            <p:cNvSpPr/>
            <p:nvPr/>
          </p:nvSpPr>
          <p:spPr>
            <a:xfrm>
              <a:off x="11097435" y="5950602"/>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国内大手</a:t>
              </a:r>
              <a:br>
                <a:rPr kumimoji="1" lang="en-US" altLang="zh-CN"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zh-CN"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旅行代理店</a:t>
              </a:r>
              <a:endParaRPr kumimoji="1" lang="ja-JP" altLang="en-US" sz="10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pic>
          <p:nvPicPr>
            <p:cNvPr id="1035" name="グラフィックス 1034" descr="ユーザー 単色塗りつぶし">
              <a:extLst>
                <a:ext uri="{FF2B5EF4-FFF2-40B4-BE49-F238E27FC236}">
                  <a16:creationId xmlns:a16="http://schemas.microsoft.com/office/drawing/2014/main" id="{E9C159B0-165A-1309-016B-B9A7F1D2555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300965" y="5649912"/>
              <a:ext cx="352541" cy="352541"/>
            </a:xfrm>
            <a:prstGeom prst="rect">
              <a:avLst/>
            </a:prstGeom>
          </p:spPr>
        </p:pic>
      </p:grpSp>
    </p:spTree>
    <p:extLst>
      <p:ext uri="{BB962C8B-B14F-4D97-AF65-F5344CB8AC3E}">
        <p14:creationId xmlns:p14="http://schemas.microsoft.com/office/powerpoint/2010/main" val="143136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285D8-4442-BBCF-384F-5C5693830FD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4E2FE2C-E832-FD19-47B7-21BC7CB42249}"/>
              </a:ext>
            </a:extLst>
          </p:cNvPr>
          <p:cNvSpPr>
            <a:spLocks noGrp="1"/>
          </p:cNvSpPr>
          <p:nvPr>
            <p:ph type="title"/>
          </p:nvPr>
        </p:nvSpPr>
        <p:spPr/>
        <p:txBody>
          <a:bodyPr vert="horz">
            <a:normAutofit/>
          </a:bodyPr>
          <a:lstStyle/>
          <a:p>
            <a:r>
              <a:rPr lang="ja-JP" altLang="en-US" dirty="0"/>
              <a:t>目次</a:t>
            </a:r>
            <a:endParaRPr kumimoji="1" lang="ja-JP" altLang="en-US" dirty="0"/>
          </a:p>
        </p:txBody>
      </p:sp>
      <p:sp>
        <p:nvSpPr>
          <p:cNvPr id="7" name="テキスト プレースホルダー 3">
            <a:extLst>
              <a:ext uri="{FF2B5EF4-FFF2-40B4-BE49-F238E27FC236}">
                <a16:creationId xmlns:a16="http://schemas.microsoft.com/office/drawing/2014/main" id="{857F8725-60B6-1A64-9901-D858D6BB2096}"/>
              </a:ext>
            </a:extLst>
          </p:cNvPr>
          <p:cNvSpPr>
            <a:spLocks noGrp="1"/>
          </p:cNvSpPr>
          <p:nvPr>
            <p:ph type="body" sz="quarter" idx="13"/>
          </p:nvPr>
        </p:nvSpPr>
        <p:spPr>
          <a:xfrm>
            <a:off x="675860" y="1016352"/>
            <a:ext cx="11181175" cy="5405591"/>
          </a:xfrm>
        </p:spPr>
        <p:txBody>
          <a:bodyPr wrap="none" lIns="36000" tIns="36000" rIns="36000" bIns="36000" anchor="t" anchorCtr="0">
            <a:noAutofit/>
          </a:bodyPr>
          <a:lstStyle/>
          <a:p>
            <a:pPr marL="457200" lvl="1" indent="-457200">
              <a:lnSpc>
                <a:spcPct val="100000"/>
              </a:lnSpc>
              <a:spcBef>
                <a:spcPts val="1200"/>
              </a:spcBef>
              <a:buAutoNum type="arabicPeriod"/>
              <a:tabLst>
                <a:tab pos="444500" algn="l"/>
              </a:tabLst>
              <a:defRPr/>
            </a:pPr>
            <a:r>
              <a:rPr lang="ja-JP" altLang="en-US" sz="2000" b="1" dirty="0">
                <a:latin typeface="メイリオ" panose="020B0604030504040204" pitchFamily="50" charset="-128"/>
                <a:ea typeface="メイリオ" panose="020B0604030504040204" pitchFamily="50" charset="-128"/>
              </a:rPr>
              <a:t>本調査事業の実施概要</a:t>
            </a:r>
            <a:endParaRPr lang="en-US" altLang="ja-JP" sz="2000" b="1" dirty="0">
              <a:latin typeface="メイリオ" panose="020B0604030504040204" pitchFamily="50" charset="-128"/>
              <a:ea typeface="メイリオ" panose="020B0604030504040204" pitchFamily="50" charset="-128"/>
            </a:endParaRPr>
          </a:p>
          <a:p>
            <a:pPr marL="457200" lvl="1" indent="-457200">
              <a:lnSpc>
                <a:spcPct val="100000"/>
              </a:lnSpc>
              <a:spcBef>
                <a:spcPts val="600"/>
              </a:spcBef>
              <a:buAutoNum type="arabicPeriod"/>
              <a:tabLst>
                <a:tab pos="444500" algn="l"/>
              </a:tabLst>
              <a:defRPr/>
            </a:pPr>
            <a:r>
              <a:rPr lang="ja-JP" altLang="en-US" sz="2000" b="1" dirty="0">
                <a:latin typeface="メイリオ" panose="020B0604030504040204" pitchFamily="50" charset="-128"/>
                <a:ea typeface="メイリオ" panose="020B0604030504040204" pitchFamily="50" charset="-128"/>
              </a:rPr>
              <a:t>観光コンテンツ・商品開発に向けた事業性確認調査結果</a:t>
            </a:r>
            <a:endParaRPr lang="en-US" altLang="ja-JP" sz="20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000"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有望ルート設定の条件抽出・場所選定の条件抽出に係る仮説の導出</a:t>
            </a:r>
            <a:endParaRPr lang="en-US" altLang="ja-JP"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観光事業者等のニーズ調査結果</a:t>
            </a:r>
            <a:endParaRPr lang="en-US" altLang="ja-JP"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モニタリング調査対象ルート検討結果</a:t>
            </a:r>
            <a:endParaRPr lang="en-US" altLang="ja-JP" sz="2000" dirty="0">
              <a:latin typeface="メイリオ" panose="020B0604030504040204" pitchFamily="50" charset="-128"/>
              <a:ea typeface="メイリオ" panose="020B0604030504040204" pitchFamily="50" charset="-128"/>
            </a:endParaRPr>
          </a:p>
          <a:p>
            <a:pPr marL="457200" lvl="1" indent="-457200">
              <a:lnSpc>
                <a:spcPct val="100000"/>
              </a:lnSpc>
              <a:spcBef>
                <a:spcPts val="600"/>
              </a:spcBef>
              <a:buFont typeface="+mj-lt"/>
              <a:buAutoNum type="arabicPeriod" startAt="3"/>
              <a:tabLst>
                <a:tab pos="444500" algn="l"/>
              </a:tabLst>
              <a:defRPr/>
            </a:pPr>
            <a:r>
              <a:rPr lang="ja-JP" altLang="en-US" sz="2000" b="1" dirty="0">
                <a:latin typeface="メイリオ" panose="020B0604030504040204" pitchFamily="50" charset="-128"/>
                <a:ea typeface="メイリオ" panose="020B0604030504040204" pitchFamily="50" charset="-128"/>
              </a:rPr>
              <a:t>事業可能性に係るモニタリング調査結果</a:t>
            </a:r>
            <a:endParaRPr lang="en-US" altLang="ja-JP" sz="20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000"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モニタリング調査の実施概要</a:t>
            </a:r>
            <a:endParaRPr lang="en-US" altLang="ja-JP"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モニタリング調査結果サマリ</a:t>
            </a:r>
            <a:endParaRPr lang="en-US" altLang="ja-JP"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観光商品企画</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設計及びオペレーションのポイント</a:t>
            </a:r>
          </a:p>
          <a:p>
            <a:pPr marL="457200" lvl="1" indent="-457200">
              <a:lnSpc>
                <a:spcPct val="100000"/>
              </a:lnSpc>
              <a:spcBef>
                <a:spcPts val="600"/>
              </a:spcBef>
              <a:buFont typeface="+mj-lt"/>
              <a:buAutoNum type="arabicPeriod" startAt="4"/>
              <a:tabLst>
                <a:tab pos="444500" algn="l"/>
              </a:tabLst>
              <a:defRPr/>
            </a:pPr>
            <a:r>
              <a:rPr lang="ja-JP" altLang="en-US" sz="2000" b="1" dirty="0">
                <a:latin typeface="メイリオ" panose="020B0604030504040204" pitchFamily="50" charset="-128"/>
                <a:ea typeface="メイリオ" panose="020B0604030504040204" pitchFamily="50" charset="-128"/>
              </a:rPr>
              <a:t>離着陸場の運⽤⼿法の検討結果</a:t>
            </a:r>
            <a:endParaRPr lang="en-US" altLang="ja-JP" sz="20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000"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離着陸場運用手法の検討に資する前提</a:t>
            </a:r>
            <a:endParaRPr lang="en-US" altLang="ja-JP"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dirty="0">
                <a:latin typeface="メイリオ" panose="020B0604030504040204" pitchFamily="50" charset="-128"/>
                <a:ea typeface="メイリオ" panose="020B0604030504040204" pitchFamily="50" charset="-128"/>
              </a:rPr>
              <a:t>	</a:t>
            </a:r>
            <a:r>
              <a:rPr lang="zh-TW" altLang="en-US" dirty="0">
                <a:latin typeface="メイリオ" panose="020B0604030504040204" pitchFamily="50" charset="-128"/>
                <a:ea typeface="メイリオ" panose="020B0604030504040204" pitchFamily="50" charset="-128"/>
              </a:rPr>
              <a:t>離着陸場</a:t>
            </a:r>
            <a:r>
              <a:rPr lang="ja-JP" altLang="en-US" dirty="0">
                <a:latin typeface="メイリオ" panose="020B0604030504040204" pitchFamily="50" charset="-128"/>
                <a:ea typeface="メイリオ" panose="020B0604030504040204" pitchFamily="50" charset="-128"/>
              </a:rPr>
              <a:t>の運営に係る事業性検討結果</a:t>
            </a:r>
            <a:endParaRPr lang="en-US" altLang="ja-JP" sz="2000" dirty="0">
              <a:latin typeface="メイリオ" panose="020B0604030504040204" pitchFamily="50" charset="-128"/>
              <a:ea typeface="メイリオ" panose="020B0604030504040204" pitchFamily="50" charset="-128"/>
            </a:endParaRPr>
          </a:p>
          <a:p>
            <a:pPr marL="457200" lvl="1" indent="-457200">
              <a:lnSpc>
                <a:spcPct val="100000"/>
              </a:lnSpc>
              <a:spcBef>
                <a:spcPts val="600"/>
              </a:spcBef>
              <a:buFont typeface="+mj-lt"/>
              <a:buAutoNum type="arabicPeriod" startAt="5"/>
              <a:tabLst>
                <a:tab pos="444500" algn="l"/>
              </a:tabLst>
              <a:defRPr/>
            </a:pPr>
            <a:r>
              <a:rPr lang="ja-JP" altLang="en-US" sz="2000" b="1" dirty="0">
                <a:latin typeface="メイリオ" panose="020B0604030504040204" pitchFamily="50" charset="-128"/>
                <a:ea typeface="メイリオ" panose="020B0604030504040204" pitchFamily="50" charset="-128"/>
              </a:rPr>
              <a:t>商品企画を促進するデータ等の検討結果</a:t>
            </a:r>
            <a:endParaRPr lang="en-US" altLang="ja-JP" sz="20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観光商品のモデルプランの検討結果</a:t>
            </a:r>
          </a:p>
          <a:p>
            <a:pPr marL="457200" lvl="1" indent="-457200">
              <a:lnSpc>
                <a:spcPct val="100000"/>
              </a:lnSpc>
              <a:spcBef>
                <a:spcPts val="600"/>
              </a:spcBef>
              <a:buFont typeface="+mj-lt"/>
              <a:buAutoNum type="arabicPeriod" startAt="6"/>
              <a:tabLst>
                <a:tab pos="444500" algn="l"/>
              </a:tabLst>
              <a:defRPr/>
            </a:pPr>
            <a:r>
              <a:rPr lang="en-US" altLang="ja-JP" sz="2000" b="1" dirty="0">
                <a:latin typeface="メイリオ" panose="020B0604030504040204" pitchFamily="50" charset="-128"/>
                <a:ea typeface="メイリオ" panose="020B0604030504040204" pitchFamily="50" charset="-128"/>
              </a:rPr>
              <a:t>Appendix</a:t>
            </a:r>
          </a:p>
        </p:txBody>
      </p:sp>
    </p:spTree>
    <p:extLst>
      <p:ext uri="{BB962C8B-B14F-4D97-AF65-F5344CB8AC3E}">
        <p14:creationId xmlns:p14="http://schemas.microsoft.com/office/powerpoint/2010/main" val="3261272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B78A6-EF2F-0F3A-F070-D636BBC7B86D}"/>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3E8081BF-8336-BB24-B980-5B55C5813449}"/>
              </a:ext>
            </a:extLst>
          </p:cNvPr>
          <p:cNvSpPr>
            <a:spLocks noGrp="1"/>
          </p:cNvSpPr>
          <p:nvPr>
            <p:ph type="title"/>
          </p:nvPr>
        </p:nvSpPr>
        <p:spPr>
          <a:xfrm>
            <a:off x="308890" y="46333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ヒアリング結果詳細＜</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観光商品開発に必要な情報＞（</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BCC56979-3729-C667-4B81-E75EDB6AD92D}"/>
              </a:ext>
            </a:extLst>
          </p:cNvPr>
          <p:cNvSpPr>
            <a:spLocks noGrp="1"/>
          </p:cNvSpPr>
          <p:nvPr>
            <p:ph type="body" sz="quarter" idx="13"/>
          </p:nvPr>
        </p:nvSpPr>
        <p:spPr>
          <a:xfrm>
            <a:off x="334962" y="1014067"/>
            <a:ext cx="11522074" cy="646331"/>
          </a:xfrm>
        </p:spPr>
        <p:txBody>
          <a:bodyPr/>
          <a:lstStyle/>
          <a:p>
            <a:r>
              <a:rPr lang="ja-JP" altLang="en-US" sz="1400" dirty="0"/>
              <a:t>海外富裕層は観光商品に対して限度額を気にしない傾向にある一方で、迅速な対応を求められるため富裕層向けには販売・サービス提供時等におけるオペレーション設計（シームレスな移動、移動時間の短縮等）が重要という意見がありました。</a:t>
            </a:r>
          </a:p>
        </p:txBody>
      </p:sp>
      <p:sp>
        <p:nvSpPr>
          <p:cNvPr id="4" name="テキスト ボックス 3">
            <a:extLst>
              <a:ext uri="{FF2B5EF4-FFF2-40B4-BE49-F238E27FC236}">
                <a16:creationId xmlns:a16="http://schemas.microsoft.com/office/drawing/2014/main" id="{B4E36CFD-0B77-4263-04BA-8D9D3854B783}"/>
              </a:ext>
            </a:extLst>
          </p:cNvPr>
          <p:cNvSpPr txBox="1"/>
          <p:nvPr/>
        </p:nvSpPr>
        <p:spPr>
          <a:xfrm>
            <a:off x="334963" y="1740785"/>
            <a:ext cx="3799202" cy="364052"/>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defPPr>
              <a:defRPr lang="ja-JP"/>
            </a:defPPr>
            <a:lvl1pPr algn="ctr">
              <a:defRPr sz="1400" b="1">
                <a:solidFill>
                  <a:schemeClr val="bg1">
                    <a:lumMod val="50000"/>
                  </a:schemeClr>
                </a:solidFill>
                <a:latin typeface="メイリオ" panose="020B0604030504040204" pitchFamily="50" charset="-128"/>
                <a:ea typeface="メイリオ" panose="020B0604030504040204" pitchFamily="50" charset="-128"/>
              </a:defRPr>
            </a:lvl1pPr>
          </a:lstStyle>
          <a:p>
            <a:r>
              <a:rPr lang="en-US" altLang="ja-JP" dirty="0"/>
              <a:t>1.</a:t>
            </a:r>
            <a:r>
              <a:rPr lang="ja-JP" altLang="en-US" dirty="0"/>
              <a:t>有望ルート／離着陸場の要件</a:t>
            </a:r>
            <a:endParaRPr lang="en-US" altLang="ja-JP" dirty="0"/>
          </a:p>
        </p:txBody>
      </p:sp>
      <p:sp>
        <p:nvSpPr>
          <p:cNvPr id="6" name="テキスト ボックス 5">
            <a:extLst>
              <a:ext uri="{FF2B5EF4-FFF2-40B4-BE49-F238E27FC236}">
                <a16:creationId xmlns:a16="http://schemas.microsoft.com/office/drawing/2014/main" id="{7D64582C-2467-F16C-A9EA-B2C7D0DDA28F}"/>
              </a:ext>
            </a:extLst>
          </p:cNvPr>
          <p:cNvSpPr txBox="1"/>
          <p:nvPr/>
        </p:nvSpPr>
        <p:spPr>
          <a:xfrm>
            <a:off x="4196398" y="1740785"/>
            <a:ext cx="3799202" cy="364052"/>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p>
            <a:pPr algn="ctr"/>
            <a:r>
              <a:rPr lang="en-US" altLang="ja-JP" sz="1400" b="1" dirty="0">
                <a:solidFill>
                  <a:schemeClr val="bg1">
                    <a:lumMod val="50000"/>
                  </a:schemeClr>
                </a:solidFill>
                <a:latin typeface="メイリオ" panose="020B0604030504040204" pitchFamily="50" charset="-128"/>
                <a:ea typeface="メイリオ" panose="020B0604030504040204" pitchFamily="50" charset="-128"/>
              </a:rPr>
              <a:t>2.</a:t>
            </a:r>
            <a:r>
              <a:rPr lang="ja-JP" altLang="en-US" sz="1400" b="1" dirty="0">
                <a:solidFill>
                  <a:schemeClr val="bg1">
                    <a:lumMod val="50000"/>
                  </a:schemeClr>
                </a:solidFill>
                <a:latin typeface="メイリオ" panose="020B0604030504040204" pitchFamily="50" charset="-128"/>
                <a:ea typeface="メイリオ" panose="020B0604030504040204" pitchFamily="50" charset="-128"/>
              </a:rPr>
              <a:t>ルート案</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7ED7D698-0A4C-D49A-24C0-11EB288D2FC4}"/>
              </a:ext>
            </a:extLst>
          </p:cNvPr>
          <p:cNvSpPr txBox="1"/>
          <p:nvPr/>
        </p:nvSpPr>
        <p:spPr>
          <a:xfrm>
            <a:off x="8057836" y="1740785"/>
            <a:ext cx="3799202" cy="364052"/>
          </a:xfrm>
          <a:prstGeom prst="rect">
            <a:avLst/>
          </a:prstGeom>
          <a:solidFill>
            <a:schemeClr val="accent2"/>
          </a:solidFill>
          <a:ln>
            <a:solidFill>
              <a:schemeClr val="accent2"/>
            </a:solidFill>
          </a:ln>
        </p:spPr>
        <p:txBody>
          <a:bodyPr wrap="square" lIns="0" tIns="36000" rIns="36000" bIns="36000" anchor="ctr" anchorCtr="0">
            <a:noAutofit/>
          </a:bodyPr>
          <a:lstStyle>
            <a:defPPr>
              <a:defRPr lang="ja-JP"/>
            </a:defPPr>
            <a:lvl1pPr algn="ctr">
              <a:defRPr sz="1400" b="1">
                <a:solidFill>
                  <a:schemeClr val="bg1"/>
                </a:solidFill>
                <a:latin typeface="メイリオ" panose="020B0604030504040204" pitchFamily="50" charset="-128"/>
                <a:ea typeface="メイリオ" panose="020B0604030504040204" pitchFamily="50" charset="-128"/>
              </a:defRPr>
            </a:lvl1pPr>
          </a:lstStyle>
          <a:p>
            <a:r>
              <a:rPr lang="en-US" altLang="ja-JP" dirty="0"/>
              <a:t>3.</a:t>
            </a:r>
            <a:r>
              <a:rPr lang="ja-JP" altLang="en-US" dirty="0"/>
              <a:t>観光商品開発に必要</a:t>
            </a:r>
            <a:r>
              <a:rPr lang="ja-JP" altLang="en-US"/>
              <a:t>な情報</a:t>
            </a:r>
            <a:endParaRPr lang="en-US" altLang="ja-JP" dirty="0"/>
          </a:p>
        </p:txBody>
      </p:sp>
      <p:sp>
        <p:nvSpPr>
          <p:cNvPr id="9" name="右中かっこ 8">
            <a:extLst>
              <a:ext uri="{FF2B5EF4-FFF2-40B4-BE49-F238E27FC236}">
                <a16:creationId xmlns:a16="http://schemas.microsoft.com/office/drawing/2014/main" id="{D2C815BC-B3AD-809A-029B-1E6A09065061}"/>
              </a:ext>
            </a:extLst>
          </p:cNvPr>
          <p:cNvSpPr/>
          <p:nvPr/>
        </p:nvSpPr>
        <p:spPr>
          <a:xfrm rot="16200000">
            <a:off x="5995895" y="-3493682"/>
            <a:ext cx="200210" cy="11522074"/>
          </a:xfrm>
          <a:prstGeom prst="rightBrace">
            <a:avLst>
              <a:gd name="adj1" fmla="val 8333"/>
              <a:gd name="adj2" fmla="val 85068"/>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41E5191-8C4D-2526-226C-DBBA043E663D}"/>
              </a:ext>
            </a:extLst>
          </p:cNvPr>
          <p:cNvSpPr/>
          <p:nvPr/>
        </p:nvSpPr>
        <p:spPr>
          <a:xfrm>
            <a:off x="334963" y="2429873"/>
            <a:ext cx="3798000" cy="403118"/>
          </a:xfrm>
          <a:prstGeom prst="rect">
            <a:avLst/>
          </a:prstGeom>
          <a:solidFill>
            <a:schemeClr val="accent2">
              <a:lumMod val="20000"/>
              <a:lumOff val="80000"/>
            </a:schemeClr>
          </a:solidFill>
          <a:ln>
            <a:solidFill>
              <a:schemeClr val="accent2">
                <a:lumMod val="20000"/>
                <a:lumOff val="80000"/>
              </a:schemeClr>
            </a:solidFill>
          </a:ln>
        </p:spPr>
        <p:txBody>
          <a:bodyPr wrap="square" lIns="144000" tIns="36000" rIns="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需要・顧客行動・セグメント</a:t>
            </a:r>
          </a:p>
        </p:txBody>
      </p:sp>
      <p:sp>
        <p:nvSpPr>
          <p:cNvPr id="35" name="正方形/長方形 34">
            <a:extLst>
              <a:ext uri="{FF2B5EF4-FFF2-40B4-BE49-F238E27FC236}">
                <a16:creationId xmlns:a16="http://schemas.microsoft.com/office/drawing/2014/main" id="{23F582D0-E651-FAF4-8D78-85051E5E691E}"/>
              </a:ext>
            </a:extLst>
          </p:cNvPr>
          <p:cNvSpPr/>
          <p:nvPr/>
        </p:nvSpPr>
        <p:spPr>
          <a:xfrm>
            <a:off x="8057836" y="2429873"/>
            <a:ext cx="3798000"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価格・支払許容</a:t>
            </a:r>
          </a:p>
        </p:txBody>
      </p:sp>
      <p:sp>
        <p:nvSpPr>
          <p:cNvPr id="37" name="正方形/長方形 36">
            <a:extLst>
              <a:ext uri="{FF2B5EF4-FFF2-40B4-BE49-F238E27FC236}">
                <a16:creationId xmlns:a16="http://schemas.microsoft.com/office/drawing/2014/main" id="{D5CD2AD3-20FF-F668-0E2E-3697ED67C3F3}"/>
              </a:ext>
            </a:extLst>
          </p:cNvPr>
          <p:cNvSpPr/>
          <p:nvPr/>
        </p:nvSpPr>
        <p:spPr>
          <a:xfrm>
            <a:off x="639932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2</a:t>
            </a:r>
            <a:r>
              <a:rPr kumimoji="1" lang="en-US" altLang="ja-JP" sz="1200" b="1" dirty="0">
                <a:solidFill>
                  <a:schemeClr val="bg1"/>
                </a:solidFill>
                <a:latin typeface="メイリオ" panose="020B0604030504040204" pitchFamily="50" charset="-128"/>
                <a:ea typeface="メイリオ" panose="020B0604030504040204" pitchFamily="50" charset="-128"/>
              </a:rPr>
              <a:t>-2</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33772086-73E8-BEBA-D458-5D909AEABD40}"/>
              </a:ext>
            </a:extLst>
          </p:cNvPr>
          <p:cNvSpPr/>
          <p:nvPr/>
        </p:nvSpPr>
        <p:spPr>
          <a:xfrm>
            <a:off x="4196398" y="2429873"/>
            <a:ext cx="3798000"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商品・販売・チャネル</a:t>
            </a:r>
          </a:p>
        </p:txBody>
      </p:sp>
      <p:sp>
        <p:nvSpPr>
          <p:cNvPr id="52" name="四角形: 角を丸くする 51">
            <a:extLst>
              <a:ext uri="{FF2B5EF4-FFF2-40B4-BE49-F238E27FC236}">
                <a16:creationId xmlns:a16="http://schemas.microsoft.com/office/drawing/2014/main" id="{8080FDA7-4144-C2AF-249C-E271476C55F4}"/>
              </a:ext>
            </a:extLst>
          </p:cNvPr>
          <p:cNvSpPr/>
          <p:nvPr/>
        </p:nvSpPr>
        <p:spPr>
          <a:xfrm>
            <a:off x="334964" y="2957042"/>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海外富裕層に対しては</a:t>
            </a:r>
            <a:endParaRPr kumimoji="1" lang="en-US" altLang="ja-JP"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USJ</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VIP</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サービス（</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50</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万円）や</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エクスプレスサービスを</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ご案内する</a:t>
            </a: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ことがある</a:t>
            </a:r>
            <a:endParaRPr kumimoji="1" lang="ja-JP" altLang="en-US" sz="11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5" name="四角形: 角を丸くする 54">
            <a:extLst>
              <a:ext uri="{FF2B5EF4-FFF2-40B4-BE49-F238E27FC236}">
                <a16:creationId xmlns:a16="http://schemas.microsoft.com/office/drawing/2014/main" id="{7E4AE6DD-BC0D-24D9-611C-4826849CEF96}"/>
              </a:ext>
            </a:extLst>
          </p:cNvPr>
          <p:cNvSpPr/>
          <p:nvPr/>
        </p:nvSpPr>
        <p:spPr>
          <a:xfrm>
            <a:off x="334964" y="4061564"/>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富裕層は</a:t>
            </a: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国柄やパーソナリティにより</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旅行先を決めるタイミングが異なる</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観光客の傾向としてアメリカやカナダは事前、中東・インドはその場で</a:t>
            </a:r>
            <a:b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発案されるケースが多い</a:t>
            </a:r>
          </a:p>
        </p:txBody>
      </p:sp>
      <p:sp>
        <p:nvSpPr>
          <p:cNvPr id="58" name="四角形: 角を丸くする 57">
            <a:extLst>
              <a:ext uri="{FF2B5EF4-FFF2-40B4-BE49-F238E27FC236}">
                <a16:creationId xmlns:a16="http://schemas.microsoft.com/office/drawing/2014/main" id="{513A66DE-C461-2DDD-C0FB-8826AF58E02F}"/>
              </a:ext>
            </a:extLst>
          </p:cNvPr>
          <p:cNvSpPr/>
          <p:nvPr/>
        </p:nvSpPr>
        <p:spPr>
          <a:xfrm>
            <a:off x="334964" y="5177954"/>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富裕層の移動は</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時間が</a:t>
            </a:r>
            <a:r>
              <a:rPr lang="ja-JP" altLang="en-US" sz="1200" b="1" dirty="0">
                <a:solidFill>
                  <a:prstClr val="black"/>
                </a:solidFill>
                <a:latin typeface="メイリオ" panose="020B0604030504040204" pitchFamily="50" charset="-128"/>
                <a:ea typeface="メイリオ" panose="020B0604030504040204" pitchFamily="50" charset="-128"/>
              </a:rPr>
              <a:t>限界値である</a:t>
            </a:r>
            <a:endParaRPr lang="en-US" altLang="ja-JP" sz="1200" b="1" dirty="0">
              <a:solidFill>
                <a:prstClr val="black"/>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搭乗者同士の会話が途切れやすいのも</a:t>
            </a:r>
            <a:r>
              <a:rPr kumimoji="1" lang="en-US" altLang="ja-JP" sz="11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a:t>
            </a:r>
            <a:r>
              <a:rPr kumimoji="1" lang="ja-JP" altLang="en-US" sz="11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時間が目途</a:t>
            </a:r>
          </a:p>
        </p:txBody>
      </p:sp>
      <p:sp>
        <p:nvSpPr>
          <p:cNvPr id="53" name="二等辺三角形 52">
            <a:extLst>
              <a:ext uri="{FF2B5EF4-FFF2-40B4-BE49-F238E27FC236}">
                <a16:creationId xmlns:a16="http://schemas.microsoft.com/office/drawing/2014/main" id="{7D107694-54F5-858F-7B47-3BC27CBC4042}"/>
              </a:ext>
            </a:extLst>
          </p:cNvPr>
          <p:cNvSpPr/>
          <p:nvPr/>
        </p:nvSpPr>
        <p:spPr>
          <a:xfrm rot="5400000">
            <a:off x="3290036"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二等辺三角形 55">
            <a:extLst>
              <a:ext uri="{FF2B5EF4-FFF2-40B4-BE49-F238E27FC236}">
                <a16:creationId xmlns:a16="http://schemas.microsoft.com/office/drawing/2014/main" id="{12A15CB3-4A5A-DC89-A0F5-BB56D98F8A60}"/>
              </a:ext>
            </a:extLst>
          </p:cNvPr>
          <p:cNvSpPr/>
          <p:nvPr/>
        </p:nvSpPr>
        <p:spPr>
          <a:xfrm rot="5400000">
            <a:off x="3290036" y="4453299"/>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二等辺三角形 58">
            <a:extLst>
              <a:ext uri="{FF2B5EF4-FFF2-40B4-BE49-F238E27FC236}">
                <a16:creationId xmlns:a16="http://schemas.microsoft.com/office/drawing/2014/main" id="{47F78981-D73A-700D-0EEB-16507E41B78F}"/>
              </a:ext>
            </a:extLst>
          </p:cNvPr>
          <p:cNvSpPr/>
          <p:nvPr/>
        </p:nvSpPr>
        <p:spPr>
          <a:xfrm rot="5400000">
            <a:off x="3290036" y="5569689"/>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8FC0EA1D-EA62-E228-235E-427F5B69A5E7}"/>
              </a:ext>
            </a:extLst>
          </p:cNvPr>
          <p:cNvGrpSpPr/>
          <p:nvPr/>
        </p:nvGrpSpPr>
        <p:grpSpPr>
          <a:xfrm>
            <a:off x="3375113" y="3429000"/>
            <a:ext cx="757850" cy="501632"/>
            <a:chOff x="5793316" y="6260101"/>
            <a:chExt cx="757850" cy="501632"/>
          </a:xfrm>
        </p:grpSpPr>
        <p:sp>
          <p:nvSpPr>
            <p:cNvPr id="61" name="正方形/長方形 60">
              <a:extLst>
                <a:ext uri="{FF2B5EF4-FFF2-40B4-BE49-F238E27FC236}">
                  <a16:creationId xmlns:a16="http://schemas.microsoft.com/office/drawing/2014/main" id="{BAA6DDFA-EDB2-A961-569E-7AD3D670E7E6}"/>
                </a:ext>
              </a:extLst>
            </p:cNvPr>
            <p:cNvSpPr/>
            <p:nvPr/>
          </p:nvSpPr>
          <p:spPr>
            <a:xfrm>
              <a:off x="5793316" y="6560791"/>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62" name="グラフィックス 61" descr="ユーザー 単色塗りつぶし">
              <a:extLst>
                <a:ext uri="{FF2B5EF4-FFF2-40B4-BE49-F238E27FC236}">
                  <a16:creationId xmlns:a16="http://schemas.microsoft.com/office/drawing/2014/main" id="{5CF625C1-2AFE-F7B4-2296-0F4C032A441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08304" y="6260101"/>
              <a:ext cx="352541" cy="352541"/>
            </a:xfrm>
            <a:prstGeom prst="rect">
              <a:avLst/>
            </a:prstGeom>
          </p:spPr>
        </p:pic>
      </p:grpSp>
      <p:grpSp>
        <p:nvGrpSpPr>
          <p:cNvPr id="63" name="グループ化 62">
            <a:extLst>
              <a:ext uri="{FF2B5EF4-FFF2-40B4-BE49-F238E27FC236}">
                <a16:creationId xmlns:a16="http://schemas.microsoft.com/office/drawing/2014/main" id="{157DEC2F-C96B-F186-DDDF-3C78163A246D}"/>
              </a:ext>
            </a:extLst>
          </p:cNvPr>
          <p:cNvGrpSpPr/>
          <p:nvPr/>
        </p:nvGrpSpPr>
        <p:grpSpPr>
          <a:xfrm>
            <a:off x="3375113" y="4533522"/>
            <a:ext cx="757850" cy="501632"/>
            <a:chOff x="5793316" y="6260101"/>
            <a:chExt cx="757850" cy="501632"/>
          </a:xfrm>
        </p:grpSpPr>
        <p:sp>
          <p:nvSpPr>
            <p:cNvPr id="1154" name="正方形/長方形 1153">
              <a:extLst>
                <a:ext uri="{FF2B5EF4-FFF2-40B4-BE49-F238E27FC236}">
                  <a16:creationId xmlns:a16="http://schemas.microsoft.com/office/drawing/2014/main" id="{B3E86705-1017-16A4-70B3-74D83120A0CB}"/>
                </a:ext>
              </a:extLst>
            </p:cNvPr>
            <p:cNvSpPr/>
            <p:nvPr/>
          </p:nvSpPr>
          <p:spPr>
            <a:xfrm>
              <a:off x="5793316" y="6560791"/>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1155" name="グラフィックス 1154" descr="ユーザー 単色塗りつぶし">
              <a:extLst>
                <a:ext uri="{FF2B5EF4-FFF2-40B4-BE49-F238E27FC236}">
                  <a16:creationId xmlns:a16="http://schemas.microsoft.com/office/drawing/2014/main" id="{694CEB14-919F-9BED-B90D-9B2994E2648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08304" y="6260101"/>
              <a:ext cx="352541" cy="352541"/>
            </a:xfrm>
            <a:prstGeom prst="rect">
              <a:avLst/>
            </a:prstGeom>
          </p:spPr>
        </p:pic>
      </p:grpSp>
      <p:grpSp>
        <p:nvGrpSpPr>
          <p:cNvPr id="1156" name="グループ化 1155">
            <a:extLst>
              <a:ext uri="{FF2B5EF4-FFF2-40B4-BE49-F238E27FC236}">
                <a16:creationId xmlns:a16="http://schemas.microsoft.com/office/drawing/2014/main" id="{8041FE83-EF7E-F627-52C9-EA8C8402BAD7}"/>
              </a:ext>
            </a:extLst>
          </p:cNvPr>
          <p:cNvGrpSpPr/>
          <p:nvPr/>
        </p:nvGrpSpPr>
        <p:grpSpPr>
          <a:xfrm>
            <a:off x="3375113" y="5649912"/>
            <a:ext cx="757850" cy="501632"/>
            <a:chOff x="5793316" y="6260101"/>
            <a:chExt cx="757850" cy="501632"/>
          </a:xfrm>
        </p:grpSpPr>
        <p:sp>
          <p:nvSpPr>
            <p:cNvPr id="1157" name="正方形/長方形 1156">
              <a:extLst>
                <a:ext uri="{FF2B5EF4-FFF2-40B4-BE49-F238E27FC236}">
                  <a16:creationId xmlns:a16="http://schemas.microsoft.com/office/drawing/2014/main" id="{647D2E37-C45F-2EE5-A326-716E0D62BF22}"/>
                </a:ext>
              </a:extLst>
            </p:cNvPr>
            <p:cNvSpPr/>
            <p:nvPr/>
          </p:nvSpPr>
          <p:spPr>
            <a:xfrm>
              <a:off x="5793316" y="6560791"/>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在阪百貨店</a:t>
              </a:r>
            </a:p>
          </p:txBody>
        </p:sp>
        <p:pic>
          <p:nvPicPr>
            <p:cNvPr id="1158" name="グラフィックス 1157" descr="ユーザー 単色塗りつぶし">
              <a:extLst>
                <a:ext uri="{FF2B5EF4-FFF2-40B4-BE49-F238E27FC236}">
                  <a16:creationId xmlns:a16="http://schemas.microsoft.com/office/drawing/2014/main" id="{65113C7D-3D66-9213-0A3C-6583C2FB4B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08304" y="6260101"/>
              <a:ext cx="352541" cy="352541"/>
            </a:xfrm>
            <a:prstGeom prst="rect">
              <a:avLst/>
            </a:prstGeom>
          </p:spPr>
        </p:pic>
      </p:grpSp>
      <p:sp>
        <p:nvSpPr>
          <p:cNvPr id="1163" name="四角形: 角を丸くする 1162">
            <a:extLst>
              <a:ext uri="{FF2B5EF4-FFF2-40B4-BE49-F238E27FC236}">
                <a16:creationId xmlns:a16="http://schemas.microsoft.com/office/drawing/2014/main" id="{2624D8DA-E6AE-8136-DAF9-2E46557594D5}"/>
              </a:ext>
            </a:extLst>
          </p:cNvPr>
          <p:cNvSpPr/>
          <p:nvPr/>
        </p:nvSpPr>
        <p:spPr>
          <a:xfrm>
            <a:off x="4196399" y="4061564"/>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ホテルとしては観光商品のプロモーションとして</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Web</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サイトでの販売、</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コンシェルジュからのご案内が可能</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紹介動画もあわせてあると良い</a:t>
            </a:r>
          </a:p>
        </p:txBody>
      </p:sp>
      <p:sp>
        <p:nvSpPr>
          <p:cNvPr id="1164" name="四角形: 角を丸くする 1163">
            <a:extLst>
              <a:ext uri="{FF2B5EF4-FFF2-40B4-BE49-F238E27FC236}">
                <a16:creationId xmlns:a16="http://schemas.microsoft.com/office/drawing/2014/main" id="{A70DF3C4-0579-ECB2-8CCF-3A1FF65423CE}"/>
              </a:ext>
            </a:extLst>
          </p:cNvPr>
          <p:cNvSpPr/>
          <p:nvPr/>
        </p:nvSpPr>
        <p:spPr>
          <a:xfrm>
            <a:off x="4196399" y="5177954"/>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空飛ぶクルマに優先的に搭乗できる会員権など、</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権利に価値をつける</a:t>
            </a:r>
            <a:r>
              <a:rPr lang="ja-JP" altLang="en-US" sz="1200" dirty="0">
                <a:solidFill>
                  <a:prstClr val="black"/>
                </a:solidFill>
                <a:latin typeface="メイリオ" panose="020B0604030504040204" pitchFamily="50" charset="-128"/>
                <a:ea typeface="メイリオ" panose="020B0604030504040204" pitchFamily="50" charset="-128"/>
              </a:rPr>
              <a:t>とよいのではないか</a:t>
            </a:r>
            <a:endParaRPr kumimoji="1" lang="en-US" altLang="ja-JP"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167" name="二等辺三角形 1166">
            <a:extLst>
              <a:ext uri="{FF2B5EF4-FFF2-40B4-BE49-F238E27FC236}">
                <a16:creationId xmlns:a16="http://schemas.microsoft.com/office/drawing/2014/main" id="{04AA06E7-6650-0C1F-12A8-C833F0DD32A6}"/>
              </a:ext>
            </a:extLst>
          </p:cNvPr>
          <p:cNvSpPr/>
          <p:nvPr/>
        </p:nvSpPr>
        <p:spPr>
          <a:xfrm rot="5400000">
            <a:off x="7151471"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8" name="二等辺三角形 1167">
            <a:extLst>
              <a:ext uri="{FF2B5EF4-FFF2-40B4-BE49-F238E27FC236}">
                <a16:creationId xmlns:a16="http://schemas.microsoft.com/office/drawing/2014/main" id="{F1A69114-1316-77C8-340E-F5827A8B1684}"/>
              </a:ext>
            </a:extLst>
          </p:cNvPr>
          <p:cNvSpPr/>
          <p:nvPr/>
        </p:nvSpPr>
        <p:spPr>
          <a:xfrm rot="5400000">
            <a:off x="7151471" y="4453299"/>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9" name="二等辺三角形 1168">
            <a:extLst>
              <a:ext uri="{FF2B5EF4-FFF2-40B4-BE49-F238E27FC236}">
                <a16:creationId xmlns:a16="http://schemas.microsoft.com/office/drawing/2014/main" id="{6333C312-FF05-F9B3-3539-E81B422A6DBE}"/>
              </a:ext>
            </a:extLst>
          </p:cNvPr>
          <p:cNvSpPr/>
          <p:nvPr/>
        </p:nvSpPr>
        <p:spPr>
          <a:xfrm rot="5400000">
            <a:off x="7151471" y="5569689"/>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9" name="正方形/長方形 1178">
            <a:extLst>
              <a:ext uri="{FF2B5EF4-FFF2-40B4-BE49-F238E27FC236}">
                <a16:creationId xmlns:a16="http://schemas.microsoft.com/office/drawing/2014/main" id="{A4920090-E0EA-36A6-17A0-ADDC86C595E8}"/>
              </a:ext>
            </a:extLst>
          </p:cNvPr>
          <p:cNvSpPr/>
          <p:nvPr/>
        </p:nvSpPr>
        <p:spPr>
          <a:xfrm>
            <a:off x="7236548" y="3729690"/>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grpSp>
        <p:nvGrpSpPr>
          <p:cNvPr id="10" name="グループ化 9">
            <a:extLst>
              <a:ext uri="{FF2B5EF4-FFF2-40B4-BE49-F238E27FC236}">
                <a16:creationId xmlns:a16="http://schemas.microsoft.com/office/drawing/2014/main" id="{8D5D7881-11AC-BA50-456E-FDBFB4D70D03}"/>
              </a:ext>
            </a:extLst>
          </p:cNvPr>
          <p:cNvGrpSpPr/>
          <p:nvPr/>
        </p:nvGrpSpPr>
        <p:grpSpPr>
          <a:xfrm>
            <a:off x="4196399" y="2957042"/>
            <a:ext cx="3607678" cy="972088"/>
            <a:chOff x="4196399" y="2957042"/>
            <a:chExt cx="3607678" cy="972088"/>
          </a:xfrm>
        </p:grpSpPr>
        <p:sp>
          <p:nvSpPr>
            <p:cNvPr id="1162" name="四角形: 角を丸くする 1161">
              <a:extLst>
                <a:ext uri="{FF2B5EF4-FFF2-40B4-BE49-F238E27FC236}">
                  <a16:creationId xmlns:a16="http://schemas.microsoft.com/office/drawing/2014/main" id="{D7E566BE-AB3F-6EE3-3504-16540BF8A3D5}"/>
                </a:ext>
              </a:extLst>
            </p:cNvPr>
            <p:cNvSpPr/>
            <p:nvPr/>
          </p:nvSpPr>
          <p:spPr>
            <a:xfrm>
              <a:off x="4196399" y="2957042"/>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富裕層向け商品販売として</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XX</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時間プラン」のパッケージ化</a:t>
              </a:r>
              <a:r>
                <a:rPr lang="ja-JP" altLang="en-US" sz="1200" dirty="0">
                  <a:solidFill>
                    <a:prstClr val="black"/>
                  </a:solidFill>
                  <a:latin typeface="メイリオ" panose="020B0604030504040204" pitchFamily="50" charset="-128"/>
                  <a:ea typeface="メイリオ" panose="020B0604030504040204" pitchFamily="50" charset="-128"/>
                </a:rPr>
                <a:t>は有望</a:t>
              </a:r>
              <a:endPar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固定ルート・料金の商品があると、</a:t>
              </a:r>
              <a:b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迅速に価格案内に進める</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180" name="グラフィックス 1179" descr="ユーザー 単色塗りつぶし">
              <a:extLst>
                <a:ext uri="{FF2B5EF4-FFF2-40B4-BE49-F238E27FC236}">
                  <a16:creationId xmlns:a16="http://schemas.microsoft.com/office/drawing/2014/main" id="{C8DF166B-8A58-9DAB-A389-2FFFC2BFA57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51536" y="3429000"/>
              <a:ext cx="352541" cy="352541"/>
            </a:xfrm>
            <a:prstGeom prst="rect">
              <a:avLst/>
            </a:prstGeom>
          </p:spPr>
        </p:pic>
      </p:grpSp>
      <p:sp>
        <p:nvSpPr>
          <p:cNvPr id="1176" name="正方形/長方形 1175">
            <a:extLst>
              <a:ext uri="{FF2B5EF4-FFF2-40B4-BE49-F238E27FC236}">
                <a16:creationId xmlns:a16="http://schemas.microsoft.com/office/drawing/2014/main" id="{A3571D21-B639-6F63-1928-868F2EE862A0}"/>
              </a:ext>
            </a:extLst>
          </p:cNvPr>
          <p:cNvSpPr/>
          <p:nvPr/>
        </p:nvSpPr>
        <p:spPr>
          <a:xfrm>
            <a:off x="7236548" y="4834212"/>
            <a:ext cx="757850" cy="199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1177" name="グラフィックス 1176" descr="ユーザー 単色塗りつぶし">
            <a:extLst>
              <a:ext uri="{FF2B5EF4-FFF2-40B4-BE49-F238E27FC236}">
                <a16:creationId xmlns:a16="http://schemas.microsoft.com/office/drawing/2014/main" id="{99A49747-695D-8858-5EF4-B9B378F63DB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439203" y="4533522"/>
            <a:ext cx="352541" cy="352541"/>
          </a:xfrm>
          <a:prstGeom prst="rect">
            <a:avLst/>
          </a:prstGeom>
        </p:spPr>
      </p:pic>
      <p:sp>
        <p:nvSpPr>
          <p:cNvPr id="1174" name="正方形/長方形 1173">
            <a:extLst>
              <a:ext uri="{FF2B5EF4-FFF2-40B4-BE49-F238E27FC236}">
                <a16:creationId xmlns:a16="http://schemas.microsoft.com/office/drawing/2014/main" id="{D8EE94B6-5B8F-5181-C5D6-E564604D91A2}"/>
              </a:ext>
            </a:extLst>
          </p:cNvPr>
          <p:cNvSpPr/>
          <p:nvPr/>
        </p:nvSpPr>
        <p:spPr>
          <a:xfrm>
            <a:off x="7236548" y="5950602"/>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在阪百貨店</a:t>
            </a:r>
          </a:p>
        </p:txBody>
      </p:sp>
      <p:pic>
        <p:nvPicPr>
          <p:cNvPr id="1175" name="グラフィックス 1174" descr="ユーザー 単色塗りつぶし">
            <a:extLst>
              <a:ext uri="{FF2B5EF4-FFF2-40B4-BE49-F238E27FC236}">
                <a16:creationId xmlns:a16="http://schemas.microsoft.com/office/drawing/2014/main" id="{1C347C9B-5A59-5C67-1B81-621913F02C0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39203" y="5649912"/>
            <a:ext cx="352541" cy="352541"/>
          </a:xfrm>
          <a:prstGeom prst="rect">
            <a:avLst/>
          </a:prstGeom>
        </p:spPr>
      </p:pic>
      <p:sp>
        <p:nvSpPr>
          <p:cNvPr id="1182" name="四角形: 角を丸くする 1181">
            <a:extLst>
              <a:ext uri="{FF2B5EF4-FFF2-40B4-BE49-F238E27FC236}">
                <a16:creationId xmlns:a16="http://schemas.microsoft.com/office/drawing/2014/main" id="{A66EEDF9-B4FB-0A57-1B60-F7ED178F5106}"/>
              </a:ext>
            </a:extLst>
          </p:cNvPr>
          <p:cNvSpPr/>
          <p:nvPr/>
        </p:nvSpPr>
        <p:spPr>
          <a:xfrm>
            <a:off x="8057837" y="2957042"/>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複数泊者に対して、</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滞在中に空飛ぶクルマ商品を提案</a:t>
            </a:r>
            <a:r>
              <a:rPr lang="ja-JP" altLang="en-US" sz="1200" b="1" dirty="0">
                <a:solidFill>
                  <a:prstClr val="black"/>
                </a:solidFill>
                <a:latin typeface="メイリオ" panose="020B0604030504040204" pitchFamily="50" charset="-128"/>
                <a:ea typeface="メイリオ" panose="020B0604030504040204" pitchFamily="50" charset="-128"/>
              </a:rPr>
              <a:t>することが有効である</a:t>
            </a:r>
            <a:endPar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高価格のルームに複数泊実費で宿泊する方は限度額を気にしない傾向にあり</a:t>
            </a:r>
          </a:p>
        </p:txBody>
      </p:sp>
      <p:sp>
        <p:nvSpPr>
          <p:cNvPr id="1183" name="四角形: 角を丸くする 1182">
            <a:extLst>
              <a:ext uri="{FF2B5EF4-FFF2-40B4-BE49-F238E27FC236}">
                <a16:creationId xmlns:a16="http://schemas.microsoft.com/office/drawing/2014/main" id="{3C73E8F0-7E68-3470-9D77-0968C94B218A}"/>
              </a:ext>
            </a:extLst>
          </p:cNvPr>
          <p:cNvSpPr/>
          <p:nvPr/>
        </p:nvSpPr>
        <p:spPr>
          <a:xfrm>
            <a:off x="8057837" y="4061564"/>
            <a:ext cx="2957360"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富裕層にとって</a:t>
            </a:r>
            <a: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万円は高価でない</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初期は空飛ぶクルマに乗車することがコンテンツになるため一定程度高額でも需要は見込める</a:t>
            </a:r>
          </a:p>
        </p:txBody>
      </p:sp>
      <p:sp>
        <p:nvSpPr>
          <p:cNvPr id="1186" name="二等辺三角形 1185">
            <a:extLst>
              <a:ext uri="{FF2B5EF4-FFF2-40B4-BE49-F238E27FC236}">
                <a16:creationId xmlns:a16="http://schemas.microsoft.com/office/drawing/2014/main" id="{9BAA6F12-E95F-1740-50C9-6C222E3CAEA1}"/>
              </a:ext>
            </a:extLst>
          </p:cNvPr>
          <p:cNvSpPr/>
          <p:nvPr/>
        </p:nvSpPr>
        <p:spPr>
          <a:xfrm rot="5400000">
            <a:off x="11012909"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9" name="二等辺三角形 1188">
            <a:extLst>
              <a:ext uri="{FF2B5EF4-FFF2-40B4-BE49-F238E27FC236}">
                <a16:creationId xmlns:a16="http://schemas.microsoft.com/office/drawing/2014/main" id="{C3371A07-C980-C695-A579-760B865B77FD}"/>
              </a:ext>
            </a:extLst>
          </p:cNvPr>
          <p:cNvSpPr/>
          <p:nvPr/>
        </p:nvSpPr>
        <p:spPr>
          <a:xfrm rot="5400000">
            <a:off x="11012909" y="4453299"/>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DC517807-9B50-0AB9-34E4-F4AE13AD4FCE}"/>
              </a:ext>
            </a:extLst>
          </p:cNvPr>
          <p:cNvGrpSpPr/>
          <p:nvPr/>
        </p:nvGrpSpPr>
        <p:grpSpPr>
          <a:xfrm>
            <a:off x="11097435" y="3429000"/>
            <a:ext cx="759600" cy="501632"/>
            <a:chOff x="11097435" y="3429000"/>
            <a:chExt cx="759600" cy="501632"/>
          </a:xfrm>
        </p:grpSpPr>
        <p:sp>
          <p:nvSpPr>
            <p:cNvPr id="1201" name="正方形/長方形 1200">
              <a:extLst>
                <a:ext uri="{FF2B5EF4-FFF2-40B4-BE49-F238E27FC236}">
                  <a16:creationId xmlns:a16="http://schemas.microsoft.com/office/drawing/2014/main" id="{3D15EBB6-1CB9-7C74-8F24-FE4BC0B1D4C5}"/>
                </a:ext>
              </a:extLst>
            </p:cNvPr>
            <p:cNvSpPr/>
            <p:nvPr/>
          </p:nvSpPr>
          <p:spPr>
            <a:xfrm>
              <a:off x="11097435" y="3729690"/>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1202" name="グラフィックス 1201" descr="ユーザー 単色塗りつぶし">
              <a:extLst>
                <a:ext uri="{FF2B5EF4-FFF2-40B4-BE49-F238E27FC236}">
                  <a16:creationId xmlns:a16="http://schemas.microsoft.com/office/drawing/2014/main" id="{81BE027C-5CA2-0F89-3658-65EF6D2ED0A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00965" y="3429000"/>
              <a:ext cx="352541" cy="352541"/>
            </a:xfrm>
            <a:prstGeom prst="rect">
              <a:avLst/>
            </a:prstGeom>
          </p:spPr>
        </p:pic>
      </p:grpSp>
      <p:grpSp>
        <p:nvGrpSpPr>
          <p:cNvPr id="43" name="グループ化 42">
            <a:extLst>
              <a:ext uri="{FF2B5EF4-FFF2-40B4-BE49-F238E27FC236}">
                <a16:creationId xmlns:a16="http://schemas.microsoft.com/office/drawing/2014/main" id="{C484207C-441F-A39C-025D-3557D070E34C}"/>
              </a:ext>
            </a:extLst>
          </p:cNvPr>
          <p:cNvGrpSpPr/>
          <p:nvPr/>
        </p:nvGrpSpPr>
        <p:grpSpPr>
          <a:xfrm>
            <a:off x="11097435" y="4533522"/>
            <a:ext cx="759600" cy="501632"/>
            <a:chOff x="11097435" y="4533522"/>
            <a:chExt cx="759600" cy="501632"/>
          </a:xfrm>
        </p:grpSpPr>
        <p:sp>
          <p:nvSpPr>
            <p:cNvPr id="1204" name="正方形/長方形 1203">
              <a:extLst>
                <a:ext uri="{FF2B5EF4-FFF2-40B4-BE49-F238E27FC236}">
                  <a16:creationId xmlns:a16="http://schemas.microsoft.com/office/drawing/2014/main" id="{1CD104E3-40BD-6A8A-FED0-D689560EDAE7}"/>
                </a:ext>
              </a:extLst>
            </p:cNvPr>
            <p:cNvSpPr/>
            <p:nvPr/>
          </p:nvSpPr>
          <p:spPr>
            <a:xfrm>
              <a:off x="11097435" y="4834212"/>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在阪百貨店</a:t>
              </a:r>
            </a:p>
          </p:txBody>
        </p:sp>
        <p:pic>
          <p:nvPicPr>
            <p:cNvPr id="1205" name="グラフィックス 1204" descr="ユーザー 単色塗りつぶし">
              <a:extLst>
                <a:ext uri="{FF2B5EF4-FFF2-40B4-BE49-F238E27FC236}">
                  <a16:creationId xmlns:a16="http://schemas.microsoft.com/office/drawing/2014/main" id="{E0B67DBC-1C86-B703-90D2-31C087A0CDC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00965" y="4533522"/>
              <a:ext cx="352541" cy="352541"/>
            </a:xfrm>
            <a:prstGeom prst="rect">
              <a:avLst/>
            </a:prstGeom>
          </p:spPr>
        </p:pic>
      </p:grpSp>
      <p:sp>
        <p:nvSpPr>
          <p:cNvPr id="1206" name="正方形/長方形 1205">
            <a:extLst>
              <a:ext uri="{FF2B5EF4-FFF2-40B4-BE49-F238E27FC236}">
                <a16:creationId xmlns:a16="http://schemas.microsoft.com/office/drawing/2014/main" id="{8BAC7174-2937-60C2-3970-985E92828C9E}"/>
              </a:ext>
            </a:extLst>
          </p:cNvPr>
          <p:cNvSpPr/>
          <p:nvPr/>
        </p:nvSpPr>
        <p:spPr>
          <a:xfrm>
            <a:off x="51803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3-1</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1208" name="正方形/長方形 1207">
            <a:extLst>
              <a:ext uri="{FF2B5EF4-FFF2-40B4-BE49-F238E27FC236}">
                <a16:creationId xmlns:a16="http://schemas.microsoft.com/office/drawing/2014/main" id="{8ECE32DB-87A9-A2B3-2E62-31AF8EC5B0CA}"/>
              </a:ext>
            </a:extLst>
          </p:cNvPr>
          <p:cNvSpPr/>
          <p:nvPr/>
        </p:nvSpPr>
        <p:spPr>
          <a:xfrm>
            <a:off x="4380073"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3-2</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1210" name="正方形/長方形 1209">
            <a:extLst>
              <a:ext uri="{FF2B5EF4-FFF2-40B4-BE49-F238E27FC236}">
                <a16:creationId xmlns:a16="http://schemas.microsoft.com/office/drawing/2014/main" id="{6154E25F-B147-F4AB-E2C0-38BF05B291A1}"/>
              </a:ext>
            </a:extLst>
          </p:cNvPr>
          <p:cNvSpPr/>
          <p:nvPr/>
        </p:nvSpPr>
        <p:spPr>
          <a:xfrm>
            <a:off x="8242713"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3-3</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1173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58A08-0A82-FAF3-021E-32E3BBD26E69}"/>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19F8AA42-C855-3B66-2130-57B16661E5F2}"/>
              </a:ext>
            </a:extLst>
          </p:cNvPr>
          <p:cNvSpPr>
            <a:spLocks noGrp="1"/>
          </p:cNvSpPr>
          <p:nvPr>
            <p:ph type="title"/>
          </p:nvPr>
        </p:nvSpPr>
        <p:spPr>
          <a:xfrm>
            <a:off x="308890" y="46333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ヒアリング結果詳細＜</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観光商品開発に必要な情報＞（</a:t>
            </a:r>
            <a:r>
              <a:rPr lang="en-US" altLang="ja-JP" dirty="0">
                <a:latin typeface="メイリオ" panose="020B0604030504040204" pitchFamily="50" charset="-128"/>
                <a:ea typeface="メイリオ" panose="020B0604030504040204" pitchFamily="50" charset="-128"/>
              </a:rPr>
              <a:t>2/2</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392876A5-3630-EDEE-3CFA-C0EDE21E6822}"/>
              </a:ext>
            </a:extLst>
          </p:cNvPr>
          <p:cNvSpPr>
            <a:spLocks noGrp="1"/>
          </p:cNvSpPr>
          <p:nvPr>
            <p:ph type="body" sz="quarter" idx="13"/>
          </p:nvPr>
        </p:nvSpPr>
        <p:spPr>
          <a:xfrm>
            <a:off x="334962" y="1014067"/>
            <a:ext cx="11522074" cy="64633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空飛ぶクルマの移動サービスにおいては乗車中の体験価値</a:t>
            </a: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（機内でのスマートフォン（マップ）の使用等）</a:t>
            </a:r>
            <a:r>
              <a:rPr kumimoji="0"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向上、</a:t>
            </a:r>
            <a:endParaRPr kumimoji="0" lang="en-US" altLang="ja-JP"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乗車前・降車後のシームレスな地上移動</a:t>
            </a: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（乗り換えが楽、荷物を持たない等）</a:t>
            </a:r>
            <a:r>
              <a:rPr kumimoji="0"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の実現が</a:t>
            </a:r>
            <a:r>
              <a:rPr lang="ja-JP" altLang="en-US" dirty="0"/>
              <a:t>重要という意見がありました。</a:t>
            </a:r>
            <a:endParaRPr kumimoji="0" lang="ja-JP" altLang="en-US" sz="18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30" name="テキスト ボックス 1029">
            <a:extLst>
              <a:ext uri="{FF2B5EF4-FFF2-40B4-BE49-F238E27FC236}">
                <a16:creationId xmlns:a16="http://schemas.microsoft.com/office/drawing/2014/main" id="{037C827B-9B3A-B7FB-2826-4D58C3C2753B}"/>
              </a:ext>
            </a:extLst>
          </p:cNvPr>
          <p:cNvSpPr txBox="1"/>
          <p:nvPr/>
        </p:nvSpPr>
        <p:spPr>
          <a:xfrm>
            <a:off x="334963" y="1740785"/>
            <a:ext cx="3799202" cy="364052"/>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defPPr>
              <a:defRPr lang="ja-JP"/>
            </a:defPPr>
            <a:lvl1pPr algn="ctr">
              <a:defRPr sz="1400" b="1">
                <a:solidFill>
                  <a:schemeClr val="bg1">
                    <a:lumMod val="50000"/>
                  </a:schemeClr>
                </a:solidFill>
                <a:latin typeface="メイリオ" panose="020B0604030504040204" pitchFamily="50" charset="-128"/>
                <a:ea typeface="メイリオ" panose="020B0604030504040204" pitchFamily="50" charset="-128"/>
              </a:defRPr>
            </a:lvl1pPr>
          </a:lstStyle>
          <a:p>
            <a:r>
              <a:rPr lang="en-US" altLang="ja-JP" dirty="0"/>
              <a:t>1.</a:t>
            </a:r>
            <a:r>
              <a:rPr lang="ja-JP" altLang="en-US" dirty="0"/>
              <a:t>有望ルート／離着陸場の要件</a:t>
            </a:r>
            <a:endParaRPr lang="en-US" altLang="ja-JP" dirty="0"/>
          </a:p>
        </p:txBody>
      </p:sp>
      <p:sp>
        <p:nvSpPr>
          <p:cNvPr id="163" name="テキスト ボックス 162">
            <a:extLst>
              <a:ext uri="{FF2B5EF4-FFF2-40B4-BE49-F238E27FC236}">
                <a16:creationId xmlns:a16="http://schemas.microsoft.com/office/drawing/2014/main" id="{4F763D9B-24E9-F8F7-65DC-7EAE8E3C4ED8}"/>
              </a:ext>
            </a:extLst>
          </p:cNvPr>
          <p:cNvSpPr txBox="1"/>
          <p:nvPr/>
        </p:nvSpPr>
        <p:spPr>
          <a:xfrm>
            <a:off x="4196398" y="1740785"/>
            <a:ext cx="3799202" cy="364052"/>
          </a:xfrm>
          <a:prstGeom prst="rect">
            <a:avLst/>
          </a:prstGeom>
          <a:solidFill>
            <a:schemeClr val="bg1">
              <a:lumMod val="95000"/>
            </a:schemeClr>
          </a:solidFill>
          <a:ln>
            <a:solidFill>
              <a:schemeClr val="bg1">
                <a:lumMod val="85000"/>
              </a:schemeClr>
            </a:solidFill>
          </a:ln>
        </p:spPr>
        <p:txBody>
          <a:bodyPr wrap="square" lIns="0" tIns="36000" rIns="36000" bIns="36000" anchor="ctr" anchorCtr="0">
            <a:noAutofit/>
          </a:bodyPr>
          <a:lstStyle/>
          <a:p>
            <a:pPr algn="ctr"/>
            <a:r>
              <a:rPr lang="en-US" altLang="ja-JP" sz="1400" b="1" dirty="0">
                <a:solidFill>
                  <a:schemeClr val="bg1">
                    <a:lumMod val="50000"/>
                  </a:schemeClr>
                </a:solidFill>
                <a:latin typeface="メイリオ" panose="020B0604030504040204" pitchFamily="50" charset="-128"/>
                <a:ea typeface="メイリオ" panose="020B0604030504040204" pitchFamily="50" charset="-128"/>
              </a:rPr>
              <a:t>2.</a:t>
            </a:r>
            <a:r>
              <a:rPr lang="ja-JP" altLang="en-US" sz="1400" b="1" dirty="0">
                <a:solidFill>
                  <a:schemeClr val="bg1">
                    <a:lumMod val="50000"/>
                  </a:schemeClr>
                </a:solidFill>
                <a:latin typeface="メイリオ" panose="020B0604030504040204" pitchFamily="50" charset="-128"/>
                <a:ea typeface="メイリオ" panose="020B0604030504040204" pitchFamily="50" charset="-128"/>
              </a:rPr>
              <a:t>ルート案</a:t>
            </a:r>
            <a:endParaRPr kumimoji="1" lang="en-US" altLang="ja-JP" sz="1400"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169" name="テキスト ボックス 168">
            <a:extLst>
              <a:ext uri="{FF2B5EF4-FFF2-40B4-BE49-F238E27FC236}">
                <a16:creationId xmlns:a16="http://schemas.microsoft.com/office/drawing/2014/main" id="{BEB43B99-FB4C-4420-9CE6-044EFEE97A23}"/>
              </a:ext>
            </a:extLst>
          </p:cNvPr>
          <p:cNvSpPr txBox="1"/>
          <p:nvPr/>
        </p:nvSpPr>
        <p:spPr>
          <a:xfrm>
            <a:off x="8057836" y="1740785"/>
            <a:ext cx="3799202" cy="364052"/>
          </a:xfrm>
          <a:prstGeom prst="rect">
            <a:avLst/>
          </a:prstGeom>
          <a:solidFill>
            <a:schemeClr val="accent2"/>
          </a:solidFill>
          <a:ln>
            <a:solidFill>
              <a:schemeClr val="accent2"/>
            </a:solidFill>
          </a:ln>
        </p:spPr>
        <p:txBody>
          <a:bodyPr wrap="square" lIns="0" tIns="36000" rIns="36000" bIns="36000" anchor="ctr" anchorCtr="0">
            <a:noAutofit/>
          </a:bodyPr>
          <a:lstStyle>
            <a:defPPr>
              <a:defRPr lang="ja-JP"/>
            </a:defPPr>
            <a:lvl1pPr algn="ctr">
              <a:defRPr sz="1400" b="1">
                <a:solidFill>
                  <a:schemeClr val="bg1"/>
                </a:solidFill>
                <a:latin typeface="メイリオ" panose="020B0604030504040204" pitchFamily="50" charset="-128"/>
                <a:ea typeface="メイリオ" panose="020B0604030504040204" pitchFamily="50" charset="-128"/>
              </a:defRPr>
            </a:lvl1pPr>
          </a:lstStyle>
          <a:p>
            <a:r>
              <a:rPr lang="en-US" altLang="ja-JP" dirty="0"/>
              <a:t>3.</a:t>
            </a:r>
            <a:r>
              <a:rPr lang="ja-JP" altLang="en-US" dirty="0"/>
              <a:t>観光商品開発に必要</a:t>
            </a:r>
            <a:r>
              <a:rPr lang="ja-JP" altLang="en-US"/>
              <a:t>な情報</a:t>
            </a:r>
            <a:endParaRPr lang="en-US" altLang="ja-JP" dirty="0"/>
          </a:p>
        </p:txBody>
      </p:sp>
      <p:sp>
        <p:nvSpPr>
          <p:cNvPr id="5" name="右中かっこ 4">
            <a:extLst>
              <a:ext uri="{FF2B5EF4-FFF2-40B4-BE49-F238E27FC236}">
                <a16:creationId xmlns:a16="http://schemas.microsoft.com/office/drawing/2014/main" id="{B4974CD2-97B7-0F71-E2B5-DC99937B0CE5}"/>
              </a:ext>
            </a:extLst>
          </p:cNvPr>
          <p:cNvSpPr/>
          <p:nvPr/>
        </p:nvSpPr>
        <p:spPr>
          <a:xfrm rot="16200000">
            <a:off x="5995895" y="-3493682"/>
            <a:ext cx="200210" cy="11522074"/>
          </a:xfrm>
          <a:prstGeom prst="rightBrace">
            <a:avLst>
              <a:gd name="adj1" fmla="val 8333"/>
              <a:gd name="adj2" fmla="val 85068"/>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F45707-9882-8360-52FF-AE154D4613C4}"/>
              </a:ext>
            </a:extLst>
          </p:cNvPr>
          <p:cNvSpPr/>
          <p:nvPr/>
        </p:nvSpPr>
        <p:spPr>
          <a:xfrm>
            <a:off x="334962" y="2429873"/>
            <a:ext cx="5648075"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体験価値・付加価値</a:t>
            </a:r>
          </a:p>
        </p:txBody>
      </p:sp>
      <p:sp>
        <p:nvSpPr>
          <p:cNvPr id="4" name="正方形/長方形 3">
            <a:extLst>
              <a:ext uri="{FF2B5EF4-FFF2-40B4-BE49-F238E27FC236}">
                <a16:creationId xmlns:a16="http://schemas.microsoft.com/office/drawing/2014/main" id="{D3D28A5F-C616-7B21-18D4-13EADCF3DDAB}"/>
              </a:ext>
            </a:extLst>
          </p:cNvPr>
          <p:cNvSpPr/>
          <p:nvPr/>
        </p:nvSpPr>
        <p:spPr>
          <a:xfrm>
            <a:off x="6208960" y="2429873"/>
            <a:ext cx="5648075" cy="403118"/>
          </a:xfrm>
          <a:prstGeom prst="rect">
            <a:avLst/>
          </a:prstGeom>
          <a:solidFill>
            <a:schemeClr val="accent2">
              <a:lumMod val="20000"/>
              <a:lumOff val="80000"/>
            </a:schemeClr>
          </a:solidFill>
          <a:ln>
            <a:solidFill>
              <a:schemeClr val="accent2">
                <a:lumMod val="20000"/>
                <a:lumOff val="80000"/>
              </a:schemeClr>
            </a:solidFill>
          </a:ln>
        </p:spPr>
        <p:txBody>
          <a:bodyPr wrap="square" lIns="0" tIns="36000" rIns="36000" bIns="36000" anchor="ctr" anchorCtr="0">
            <a:noAutofit/>
          </a:bodyPr>
          <a:lstStyle/>
          <a:p>
            <a:pPr algn="ctr"/>
            <a:r>
              <a:rPr lang="ja-JP" altLang="en-US" sz="1400" b="1" dirty="0">
                <a:solidFill>
                  <a:schemeClr val="accent2"/>
                </a:solidFill>
                <a:latin typeface="メイリオ" panose="020B0604030504040204" pitchFamily="50" charset="-128"/>
                <a:ea typeface="メイリオ" panose="020B0604030504040204" pitchFamily="50" charset="-128"/>
              </a:rPr>
              <a:t>オペレーション・サービス・説明</a:t>
            </a:r>
          </a:p>
        </p:txBody>
      </p:sp>
      <p:sp>
        <p:nvSpPr>
          <p:cNvPr id="6" name="正方形/長方形 5">
            <a:extLst>
              <a:ext uri="{FF2B5EF4-FFF2-40B4-BE49-F238E27FC236}">
                <a16:creationId xmlns:a16="http://schemas.microsoft.com/office/drawing/2014/main" id="{7AC07D2B-A09D-B795-3624-5FE93C661AA1}"/>
              </a:ext>
            </a:extLst>
          </p:cNvPr>
          <p:cNvSpPr/>
          <p:nvPr/>
        </p:nvSpPr>
        <p:spPr>
          <a:xfrm>
            <a:off x="51803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3-4</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B2A5D811-F9A8-BE6C-7A33-185C8585F481}"/>
              </a:ext>
            </a:extLst>
          </p:cNvPr>
          <p:cNvSpPr/>
          <p:nvPr/>
        </p:nvSpPr>
        <p:spPr>
          <a:xfrm>
            <a:off x="6399326" y="2493765"/>
            <a:ext cx="544039" cy="27533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3-</a:t>
            </a:r>
            <a:r>
              <a:rPr lang="en-US" altLang="ja-JP" sz="1200" b="1" dirty="0">
                <a:solidFill>
                  <a:schemeClr val="bg1"/>
                </a:solidFill>
                <a:latin typeface="メイリオ" panose="020B0604030504040204" pitchFamily="50" charset="-128"/>
                <a:ea typeface="メイリオ" panose="020B0604030504040204" pitchFamily="50" charset="-128"/>
              </a:rPr>
              <a:t>5</a:t>
            </a:r>
            <a:endParaRPr kumimoji="1" lang="ja-JP" altLang="en-US" sz="1200" b="1" dirty="0">
              <a:solidFill>
                <a:schemeClr val="bg1"/>
              </a:solidFill>
              <a:latin typeface="メイリオ" panose="020B0604030504040204" pitchFamily="50" charset="-128"/>
              <a:ea typeface="メイリオ" panose="020B0604030504040204" pitchFamily="50" charset="-128"/>
            </a:endParaRPr>
          </a:p>
        </p:txBody>
      </p:sp>
      <p:grpSp>
        <p:nvGrpSpPr>
          <p:cNvPr id="9" name="グループ化 8">
            <a:extLst>
              <a:ext uri="{FF2B5EF4-FFF2-40B4-BE49-F238E27FC236}">
                <a16:creationId xmlns:a16="http://schemas.microsoft.com/office/drawing/2014/main" id="{BAFE5644-6FDC-6053-E9F8-49C73DC5D7BB}"/>
              </a:ext>
            </a:extLst>
          </p:cNvPr>
          <p:cNvGrpSpPr/>
          <p:nvPr/>
        </p:nvGrpSpPr>
        <p:grpSpPr>
          <a:xfrm>
            <a:off x="334963" y="2957042"/>
            <a:ext cx="5110108" cy="972088"/>
            <a:chOff x="334963" y="2957042"/>
            <a:chExt cx="5110108" cy="972088"/>
          </a:xfrm>
        </p:grpSpPr>
        <p:sp>
          <p:nvSpPr>
            <p:cNvPr id="11" name="四角形: 角を丸くする 10">
              <a:extLst>
                <a:ext uri="{FF2B5EF4-FFF2-40B4-BE49-F238E27FC236}">
                  <a16:creationId xmlns:a16="http://schemas.microsoft.com/office/drawing/2014/main" id="{3C050F1D-4320-3644-D79E-BF74C38550F5}"/>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パイロットとの会話</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（何気ない会話や景色の説明等）</a:t>
              </a:r>
              <a:r>
                <a:rPr lang="ja-JP" altLang="en-US" sz="1200" dirty="0">
                  <a:solidFill>
                    <a:prstClr val="black"/>
                  </a:solidFill>
                  <a:latin typeface="メイリオ" panose="020B0604030504040204" pitchFamily="50" charset="-128"/>
                  <a:ea typeface="メイリオ" panose="020B0604030504040204" pitchFamily="50" charset="-128"/>
                </a:rPr>
                <a:t>の機会提供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や</a:t>
              </a:r>
              <a:b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お客様が</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スマートフォンでマップを見れるような工夫</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は必要</a:t>
              </a:r>
              <a:b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Wi-Fi</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の設置等）</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二等辺三角形 11">
              <a:extLst>
                <a:ext uri="{FF2B5EF4-FFF2-40B4-BE49-F238E27FC236}">
                  <a16:creationId xmlns:a16="http://schemas.microsoft.com/office/drawing/2014/main" id="{4DE4FFB9-80FC-CB11-7E82-560353FA3609}"/>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097279AE-A336-6490-6591-50222E318A24}"/>
              </a:ext>
            </a:extLst>
          </p:cNvPr>
          <p:cNvGrpSpPr/>
          <p:nvPr/>
        </p:nvGrpSpPr>
        <p:grpSpPr>
          <a:xfrm>
            <a:off x="334963" y="4061564"/>
            <a:ext cx="5110108" cy="972088"/>
            <a:chOff x="334963" y="2957042"/>
            <a:chExt cx="5110108" cy="972088"/>
          </a:xfrm>
        </p:grpSpPr>
        <p:sp>
          <p:nvSpPr>
            <p:cNvPr id="14" name="四角形: 角を丸くする 13">
              <a:extLst>
                <a:ext uri="{FF2B5EF4-FFF2-40B4-BE49-F238E27FC236}">
                  <a16:creationId xmlns:a16="http://schemas.microsoft.com/office/drawing/2014/main" id="{C37A536F-132F-2DB3-26E9-425C572C1AD0}"/>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富裕層をターゲットにする場合、</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細かな気配りやホスピタリティが育成された</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パイロットを配備することが重要</a:t>
              </a:r>
            </a:p>
          </p:txBody>
        </p:sp>
        <p:sp>
          <p:nvSpPr>
            <p:cNvPr id="15" name="二等辺三角形 14">
              <a:extLst>
                <a:ext uri="{FF2B5EF4-FFF2-40B4-BE49-F238E27FC236}">
                  <a16:creationId xmlns:a16="http://schemas.microsoft.com/office/drawing/2014/main" id="{0FF28E99-18CE-2870-F92F-AA6877CD8FDD}"/>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0CF32990-CE3E-CA6E-1F35-0BF1A456F22C}"/>
              </a:ext>
            </a:extLst>
          </p:cNvPr>
          <p:cNvGrpSpPr/>
          <p:nvPr/>
        </p:nvGrpSpPr>
        <p:grpSpPr>
          <a:xfrm>
            <a:off x="6208960" y="2957042"/>
            <a:ext cx="5110108" cy="972088"/>
            <a:chOff x="334963" y="2957042"/>
            <a:chExt cx="5110108" cy="972088"/>
          </a:xfrm>
        </p:grpSpPr>
        <p:sp>
          <p:nvSpPr>
            <p:cNvPr id="21" name="四角形: 角を丸くする 20">
              <a:extLst>
                <a:ext uri="{FF2B5EF4-FFF2-40B4-BE49-F238E27FC236}">
                  <a16:creationId xmlns:a16="http://schemas.microsoft.com/office/drawing/2014/main" id="{2B892836-49AF-4A5F-DAFF-8A4EC37E9D4F}"/>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ホテルにポートとラウンジがあることが理想</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八尾空港の場合、降車位置からハイヤーの手配が必要で、</a:t>
              </a:r>
              <a:b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乗り換えの面倒がある</a:t>
              </a:r>
            </a:p>
          </p:txBody>
        </p:sp>
        <p:sp>
          <p:nvSpPr>
            <p:cNvPr id="22" name="二等辺三角形 21">
              <a:extLst>
                <a:ext uri="{FF2B5EF4-FFF2-40B4-BE49-F238E27FC236}">
                  <a16:creationId xmlns:a16="http://schemas.microsoft.com/office/drawing/2014/main" id="{54B49E22-9679-49AB-2816-6F1D98EE6CF0}"/>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574B56E7-B364-CFF2-DD93-201658CCC202}"/>
              </a:ext>
            </a:extLst>
          </p:cNvPr>
          <p:cNvGrpSpPr/>
          <p:nvPr/>
        </p:nvGrpSpPr>
        <p:grpSpPr>
          <a:xfrm>
            <a:off x="6208960" y="4061564"/>
            <a:ext cx="5110108" cy="972088"/>
            <a:chOff x="334963" y="2957042"/>
            <a:chExt cx="5110108" cy="972088"/>
          </a:xfrm>
        </p:grpSpPr>
        <p:sp>
          <p:nvSpPr>
            <p:cNvPr id="24" name="四角形: 角を丸くする 23">
              <a:extLst>
                <a:ext uri="{FF2B5EF4-FFF2-40B4-BE49-F238E27FC236}">
                  <a16:creationId xmlns:a16="http://schemas.microsoft.com/office/drawing/2014/main" id="{B7E0DB25-63A5-78C8-7031-13E26881AAC3}"/>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36000" bIns="0" rtlCol="0" anchor="ctr"/>
            <a:lstStyle/>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空飛ぶクルマに乗車する際に、</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預かった荷物を最終目的地</a:t>
              </a:r>
              <a:br>
                <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（東京や九州、海外）</a:t>
              </a: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へ別送するサービスは需要がある</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お客様自身</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に荷物を移動させないことが肝要</a:t>
              </a:r>
              <a:b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（この負担軽減に価値を見出す方が多い）</a:t>
              </a:r>
            </a:p>
          </p:txBody>
        </p:sp>
        <p:sp>
          <p:nvSpPr>
            <p:cNvPr id="26" name="二等辺三角形 25">
              <a:extLst>
                <a:ext uri="{FF2B5EF4-FFF2-40B4-BE49-F238E27FC236}">
                  <a16:creationId xmlns:a16="http://schemas.microsoft.com/office/drawing/2014/main" id="{6E169AD2-42DE-4A82-48F1-F636E8F57543}"/>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5E33A134-0A91-B962-0A90-34ADC484984F}"/>
              </a:ext>
            </a:extLst>
          </p:cNvPr>
          <p:cNvGrpSpPr/>
          <p:nvPr/>
        </p:nvGrpSpPr>
        <p:grpSpPr>
          <a:xfrm>
            <a:off x="6208960" y="5177954"/>
            <a:ext cx="5110108" cy="972088"/>
            <a:chOff x="334963" y="2957042"/>
            <a:chExt cx="5110108" cy="972088"/>
          </a:xfrm>
        </p:grpSpPr>
        <p:sp>
          <p:nvSpPr>
            <p:cNvPr id="28" name="四角形: 角を丸くする 27">
              <a:extLst>
                <a:ext uri="{FF2B5EF4-FFF2-40B4-BE49-F238E27FC236}">
                  <a16:creationId xmlns:a16="http://schemas.microsoft.com/office/drawing/2014/main" id="{7A144C1E-129A-7DCC-614E-60C5EBDF3C3E}"/>
                </a:ext>
              </a:extLst>
            </p:cNvPr>
            <p:cNvSpPr/>
            <p:nvPr/>
          </p:nvSpPr>
          <p:spPr>
            <a:xfrm>
              <a:off x="334963" y="2957042"/>
              <a:ext cx="4814751" cy="972088"/>
            </a:xfrm>
            <a:prstGeom prst="roundRect">
              <a:avLst/>
            </a:prstGeom>
            <a:solidFill>
              <a:srgbClr val="E8EBF0"/>
            </a:solidFill>
            <a:ln>
              <a:noFill/>
            </a:ln>
          </p:spPr>
          <p:style>
            <a:lnRef idx="1">
              <a:schemeClr val="accent1"/>
            </a:lnRef>
            <a:fillRef idx="0">
              <a:schemeClr val="accent1"/>
            </a:fillRef>
            <a:effectRef idx="0">
              <a:schemeClr val="accent1"/>
            </a:effectRef>
            <a:fontRef idx="minor">
              <a:schemeClr val="tx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多言語で分かる案内ツールをサービスの中に組み込むべき</a:t>
              </a:r>
              <a:endParaRPr kumimoji="1" lang="en-US" altLang="ja-JP"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空飛ぶクルマの利用における魅力等を発信</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0" name="二等辺三角形 29">
              <a:extLst>
                <a:ext uri="{FF2B5EF4-FFF2-40B4-BE49-F238E27FC236}">
                  <a16:creationId xmlns:a16="http://schemas.microsoft.com/office/drawing/2014/main" id="{742693B9-71A2-7B28-FF0C-4C581D775599}"/>
                </a:ext>
              </a:extLst>
            </p:cNvPr>
            <p:cNvSpPr/>
            <p:nvPr/>
          </p:nvSpPr>
          <p:spPr>
            <a:xfrm rot="5400000">
              <a:off x="5140110" y="3348777"/>
              <a:ext cx="307248" cy="302674"/>
            </a:xfrm>
            <a:prstGeom prst="triangle">
              <a:avLst>
                <a:gd name="adj" fmla="val 68025"/>
              </a:avLst>
            </a:prstGeom>
            <a:solidFill>
              <a:srgbClr val="E8EB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96819F97-AD74-6FFC-6618-AF6C3683CF17}"/>
              </a:ext>
            </a:extLst>
          </p:cNvPr>
          <p:cNvGrpSpPr/>
          <p:nvPr/>
        </p:nvGrpSpPr>
        <p:grpSpPr>
          <a:xfrm>
            <a:off x="5225187" y="3429000"/>
            <a:ext cx="757850" cy="501632"/>
            <a:chOff x="5793316" y="6260101"/>
            <a:chExt cx="757850" cy="501632"/>
          </a:xfrm>
        </p:grpSpPr>
        <p:sp>
          <p:nvSpPr>
            <p:cNvPr id="32" name="正方形/長方形 31">
              <a:extLst>
                <a:ext uri="{FF2B5EF4-FFF2-40B4-BE49-F238E27FC236}">
                  <a16:creationId xmlns:a16="http://schemas.microsoft.com/office/drawing/2014/main" id="{0399C805-FF85-6B3E-55B7-64E648405AE6}"/>
                </a:ext>
              </a:extLst>
            </p:cNvPr>
            <p:cNvSpPr/>
            <p:nvPr/>
          </p:nvSpPr>
          <p:spPr>
            <a:xfrm>
              <a:off x="5793316" y="6560791"/>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000" dirty="0">
                  <a:solidFill>
                    <a:prstClr val="black"/>
                  </a:solidFill>
                  <a:latin typeface="メイリオ" panose="020B0604030504040204" pitchFamily="50" charset="-128"/>
                  <a:ea typeface="メイリオ" panose="020B0604030504040204" pitchFamily="50" charset="-128"/>
                </a:rPr>
                <a:t>国内大手</a:t>
              </a:r>
              <a:br>
                <a:rPr lang="en-US" altLang="zh-CN" sz="1000" dirty="0">
                  <a:solidFill>
                    <a:prstClr val="black"/>
                  </a:solidFill>
                  <a:latin typeface="メイリオ" panose="020B0604030504040204" pitchFamily="50" charset="-128"/>
                  <a:ea typeface="メイリオ" panose="020B0604030504040204" pitchFamily="50" charset="-128"/>
                </a:rPr>
              </a:br>
              <a:r>
                <a:rPr lang="zh-CN" altLang="en-US" sz="1000" dirty="0">
                  <a:solidFill>
                    <a:prstClr val="black"/>
                  </a:solidFill>
                  <a:latin typeface="メイリオ" panose="020B0604030504040204" pitchFamily="50" charset="-128"/>
                  <a:ea typeface="メイリオ" panose="020B0604030504040204" pitchFamily="50" charset="-128"/>
                </a:rPr>
                <a:t>旅行代理店</a:t>
              </a:r>
              <a:endParaRPr kumimoji="1" lang="ja-JP" altLang="en-US" sz="1000" b="0"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mn-cs"/>
              </a:endParaRPr>
            </a:p>
          </p:txBody>
        </p:sp>
        <p:pic>
          <p:nvPicPr>
            <p:cNvPr id="33" name="グラフィックス 32" descr="ユーザー 単色塗りつぶし">
              <a:extLst>
                <a:ext uri="{FF2B5EF4-FFF2-40B4-BE49-F238E27FC236}">
                  <a16:creationId xmlns:a16="http://schemas.microsoft.com/office/drawing/2014/main" id="{44D38306-CD90-05D7-94B0-E1799642BE0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08304" y="6260101"/>
              <a:ext cx="352541" cy="352541"/>
            </a:xfrm>
            <a:prstGeom prst="rect">
              <a:avLst/>
            </a:prstGeom>
          </p:spPr>
        </p:pic>
      </p:grpSp>
      <p:grpSp>
        <p:nvGrpSpPr>
          <p:cNvPr id="37" name="グループ化 36">
            <a:extLst>
              <a:ext uri="{FF2B5EF4-FFF2-40B4-BE49-F238E27FC236}">
                <a16:creationId xmlns:a16="http://schemas.microsoft.com/office/drawing/2014/main" id="{9CDAC59E-31A2-AB0C-5247-8756225B4094}"/>
              </a:ext>
            </a:extLst>
          </p:cNvPr>
          <p:cNvGrpSpPr/>
          <p:nvPr/>
        </p:nvGrpSpPr>
        <p:grpSpPr>
          <a:xfrm>
            <a:off x="5225187" y="4533522"/>
            <a:ext cx="757850" cy="501632"/>
            <a:chOff x="5793316" y="6260101"/>
            <a:chExt cx="757850" cy="501632"/>
          </a:xfrm>
        </p:grpSpPr>
        <p:sp>
          <p:nvSpPr>
            <p:cNvPr id="38" name="正方形/長方形 37">
              <a:extLst>
                <a:ext uri="{FF2B5EF4-FFF2-40B4-BE49-F238E27FC236}">
                  <a16:creationId xmlns:a16="http://schemas.microsoft.com/office/drawing/2014/main" id="{B8BEFC1B-9E34-AA6E-D6EE-6F20AF419256}"/>
                </a:ext>
              </a:extLst>
            </p:cNvPr>
            <p:cNvSpPr/>
            <p:nvPr/>
          </p:nvSpPr>
          <p:spPr>
            <a:xfrm>
              <a:off x="5793316" y="6560791"/>
              <a:ext cx="75785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CN"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国内大手</a:t>
              </a:r>
              <a:br>
                <a:rPr kumimoji="1" lang="zh-CN"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zh-CN"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旅行代理店</a:t>
              </a:r>
            </a:p>
          </p:txBody>
        </p:sp>
        <p:pic>
          <p:nvPicPr>
            <p:cNvPr id="39" name="グラフィックス 38" descr="ユーザー 単色塗りつぶし">
              <a:extLst>
                <a:ext uri="{FF2B5EF4-FFF2-40B4-BE49-F238E27FC236}">
                  <a16:creationId xmlns:a16="http://schemas.microsoft.com/office/drawing/2014/main" id="{CF0D2550-947F-170F-68E0-0AAC9E6E7AC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008304" y="6260101"/>
              <a:ext cx="352541" cy="352541"/>
            </a:xfrm>
            <a:prstGeom prst="rect">
              <a:avLst/>
            </a:prstGeom>
          </p:spPr>
        </p:pic>
      </p:grpSp>
      <p:grpSp>
        <p:nvGrpSpPr>
          <p:cNvPr id="61" name="グループ化 60">
            <a:extLst>
              <a:ext uri="{FF2B5EF4-FFF2-40B4-BE49-F238E27FC236}">
                <a16:creationId xmlns:a16="http://schemas.microsoft.com/office/drawing/2014/main" id="{21696291-1D5F-F818-C1D3-F8F77EC078F7}"/>
              </a:ext>
            </a:extLst>
          </p:cNvPr>
          <p:cNvGrpSpPr/>
          <p:nvPr/>
        </p:nvGrpSpPr>
        <p:grpSpPr>
          <a:xfrm>
            <a:off x="11097435" y="3429000"/>
            <a:ext cx="759600" cy="501632"/>
            <a:chOff x="10802160" y="3429000"/>
            <a:chExt cx="759600" cy="501632"/>
          </a:xfrm>
        </p:grpSpPr>
        <p:sp>
          <p:nvSpPr>
            <p:cNvPr id="35" name="正方形/長方形 34">
              <a:extLst>
                <a:ext uri="{FF2B5EF4-FFF2-40B4-BE49-F238E27FC236}">
                  <a16:creationId xmlns:a16="http://schemas.microsoft.com/office/drawing/2014/main" id="{4FC39BEE-2E0D-2A59-16A2-6B6D2E4BDB1B}"/>
                </a:ext>
              </a:extLst>
            </p:cNvPr>
            <p:cNvSpPr/>
            <p:nvPr/>
          </p:nvSpPr>
          <p:spPr>
            <a:xfrm>
              <a:off x="10802160" y="3729690"/>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大阪市内</a:t>
              </a:r>
              <a:b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つ星ホテル</a:t>
              </a:r>
            </a:p>
          </p:txBody>
        </p:sp>
        <p:pic>
          <p:nvPicPr>
            <p:cNvPr id="36" name="グラフィックス 35" descr="ユーザー 単色塗りつぶし">
              <a:extLst>
                <a:ext uri="{FF2B5EF4-FFF2-40B4-BE49-F238E27FC236}">
                  <a16:creationId xmlns:a16="http://schemas.microsoft.com/office/drawing/2014/main" id="{A75CD161-902D-B100-65AF-B17EC557781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005690" y="3429000"/>
              <a:ext cx="352541" cy="352541"/>
            </a:xfrm>
            <a:prstGeom prst="rect">
              <a:avLst/>
            </a:prstGeom>
          </p:spPr>
        </p:pic>
      </p:grpSp>
      <p:grpSp>
        <p:nvGrpSpPr>
          <p:cNvPr id="62" name="グループ化 61">
            <a:extLst>
              <a:ext uri="{FF2B5EF4-FFF2-40B4-BE49-F238E27FC236}">
                <a16:creationId xmlns:a16="http://schemas.microsoft.com/office/drawing/2014/main" id="{6F7FB6DF-A5BE-74D7-D196-78850B7B0C14}"/>
              </a:ext>
            </a:extLst>
          </p:cNvPr>
          <p:cNvGrpSpPr/>
          <p:nvPr/>
        </p:nvGrpSpPr>
        <p:grpSpPr>
          <a:xfrm>
            <a:off x="11097435" y="4533522"/>
            <a:ext cx="759600" cy="501632"/>
            <a:chOff x="10802160" y="4533522"/>
            <a:chExt cx="759600" cy="501632"/>
          </a:xfrm>
        </p:grpSpPr>
        <p:sp>
          <p:nvSpPr>
            <p:cNvPr id="41" name="正方形/長方形 40">
              <a:extLst>
                <a:ext uri="{FF2B5EF4-FFF2-40B4-BE49-F238E27FC236}">
                  <a16:creationId xmlns:a16="http://schemas.microsoft.com/office/drawing/2014/main" id="{FFC78E09-58C9-4040-F024-A81CC86780F3}"/>
                </a:ext>
              </a:extLst>
            </p:cNvPr>
            <p:cNvSpPr/>
            <p:nvPr/>
          </p:nvSpPr>
          <p:spPr>
            <a:xfrm>
              <a:off x="10802160" y="4834212"/>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在阪百貨店</a:t>
              </a:r>
            </a:p>
          </p:txBody>
        </p:sp>
        <p:pic>
          <p:nvPicPr>
            <p:cNvPr id="42" name="グラフィックス 41" descr="ユーザー 単色塗りつぶし">
              <a:extLst>
                <a:ext uri="{FF2B5EF4-FFF2-40B4-BE49-F238E27FC236}">
                  <a16:creationId xmlns:a16="http://schemas.microsoft.com/office/drawing/2014/main" id="{E8ACCF21-87A5-7B2E-D4D8-C98DAA91AC5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05690" y="4533522"/>
              <a:ext cx="352541" cy="352541"/>
            </a:xfrm>
            <a:prstGeom prst="rect">
              <a:avLst/>
            </a:prstGeom>
          </p:spPr>
        </p:pic>
      </p:grpSp>
      <p:grpSp>
        <p:nvGrpSpPr>
          <p:cNvPr id="63" name="グループ化 62">
            <a:extLst>
              <a:ext uri="{FF2B5EF4-FFF2-40B4-BE49-F238E27FC236}">
                <a16:creationId xmlns:a16="http://schemas.microsoft.com/office/drawing/2014/main" id="{F60C2085-EB49-E277-1169-2E3ABA3C60FF}"/>
              </a:ext>
            </a:extLst>
          </p:cNvPr>
          <p:cNvGrpSpPr/>
          <p:nvPr/>
        </p:nvGrpSpPr>
        <p:grpSpPr>
          <a:xfrm>
            <a:off x="11097435" y="5649912"/>
            <a:ext cx="759600" cy="501632"/>
            <a:chOff x="10802160" y="5649912"/>
            <a:chExt cx="759600" cy="501632"/>
          </a:xfrm>
        </p:grpSpPr>
        <p:sp>
          <p:nvSpPr>
            <p:cNvPr id="47" name="正方形/長方形 46">
              <a:extLst>
                <a:ext uri="{FF2B5EF4-FFF2-40B4-BE49-F238E27FC236}">
                  <a16:creationId xmlns:a16="http://schemas.microsoft.com/office/drawing/2014/main" id="{352CC6A9-A959-03AD-9E9A-5C8BFB602B72}"/>
                </a:ext>
              </a:extLst>
            </p:cNvPr>
            <p:cNvSpPr/>
            <p:nvPr/>
          </p:nvSpPr>
          <p:spPr>
            <a:xfrm>
              <a:off x="10802160" y="5950602"/>
              <a:ext cx="759600" cy="2009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tIns="216000" rtlCol="0" anchor="ctr"/>
            <a:lstStyle/>
            <a:p>
              <a:pPr algn="ctr">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在阪百貨店</a:t>
              </a:r>
            </a:p>
          </p:txBody>
        </p:sp>
        <p:pic>
          <p:nvPicPr>
            <p:cNvPr id="48" name="グラフィックス 47" descr="ユーザー 単色塗りつぶし">
              <a:extLst>
                <a:ext uri="{FF2B5EF4-FFF2-40B4-BE49-F238E27FC236}">
                  <a16:creationId xmlns:a16="http://schemas.microsoft.com/office/drawing/2014/main" id="{4128305D-95FB-3090-CD44-1759C407B67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005690" y="5649912"/>
              <a:ext cx="352541" cy="352541"/>
            </a:xfrm>
            <a:prstGeom prst="rect">
              <a:avLst/>
            </a:prstGeom>
          </p:spPr>
        </p:pic>
      </p:grpSp>
    </p:spTree>
    <p:extLst>
      <p:ext uri="{BB962C8B-B14F-4D97-AF65-F5344CB8AC3E}">
        <p14:creationId xmlns:p14="http://schemas.microsoft.com/office/powerpoint/2010/main" val="2274130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D10AF-CAA4-294B-B3C7-9EEF8113DFA4}"/>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6A41BFDA-5967-648D-BCC4-D8DD4B8F1B1D}"/>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6F7B230C-F419-7E0D-AE6A-6B5D5FA95B75}"/>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2"/>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観光コンテンツ・商品開発に向けた事業性確認調査結果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有望ルート設定の条件抽出・場所選定の条件抽出に係る仮説の導出</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観光事業者等のニーズ調査結果</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モニタリング調査対象ルート検討結果</a:t>
            </a:r>
            <a:endParaRPr lang="en-US" altLang="ja-JP" sz="2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7082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直線矢印コネクタ 133">
            <a:extLst>
              <a:ext uri="{FF2B5EF4-FFF2-40B4-BE49-F238E27FC236}">
                <a16:creationId xmlns:a16="http://schemas.microsoft.com/office/drawing/2014/main" id="{4AD26B75-4955-A1CD-5F93-8EC5B40C6777}"/>
              </a:ext>
            </a:extLst>
          </p:cNvPr>
          <p:cNvCxnSpPr>
            <a:cxnSpLocks/>
          </p:cNvCxnSpPr>
          <p:nvPr/>
        </p:nvCxnSpPr>
        <p:spPr>
          <a:xfrm>
            <a:off x="4672269" y="1633304"/>
            <a:ext cx="0" cy="4595068"/>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直線矢印コネクタ 135">
            <a:extLst>
              <a:ext uri="{FF2B5EF4-FFF2-40B4-BE49-F238E27FC236}">
                <a16:creationId xmlns:a16="http://schemas.microsoft.com/office/drawing/2014/main" id="{64D14C4E-5724-8B02-AFD4-B2027A785321}"/>
              </a:ext>
            </a:extLst>
          </p:cNvPr>
          <p:cNvCxnSpPr>
            <a:cxnSpLocks/>
          </p:cNvCxnSpPr>
          <p:nvPr/>
        </p:nvCxnSpPr>
        <p:spPr>
          <a:xfrm>
            <a:off x="8286571" y="1633304"/>
            <a:ext cx="0" cy="4595068"/>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0BCD5251-BA4B-97CD-59BF-C5325FF7D929}"/>
              </a:ext>
            </a:extLst>
          </p:cNvPr>
          <p:cNvSpPr>
            <a:spLocks noGrp="1"/>
          </p:cNvSpPr>
          <p:nvPr>
            <p:ph type="title"/>
          </p:nvPr>
        </p:nvSpPr>
        <p:spPr>
          <a:xfrm>
            <a:off x="308890" y="463334"/>
            <a:ext cx="11548147" cy="633412"/>
          </a:xfrm>
        </p:spPr>
        <p:txBody>
          <a:bodyPr vert="horz">
            <a:noAutofit/>
          </a:bodyPr>
          <a:lstStyle/>
          <a:p>
            <a:r>
              <a:rPr kumimoji="1" lang="ja-JP" altLang="en-US" dirty="0"/>
              <a:t>モニタリング調査対象ルート検討結果</a:t>
            </a:r>
          </a:p>
        </p:txBody>
      </p:sp>
      <p:sp>
        <p:nvSpPr>
          <p:cNvPr id="4" name="テキスト プレースホルダー 3">
            <a:extLst>
              <a:ext uri="{FF2B5EF4-FFF2-40B4-BE49-F238E27FC236}">
                <a16:creationId xmlns:a16="http://schemas.microsoft.com/office/drawing/2014/main" id="{D489A0E7-A3EF-6B63-7196-6FE3412E026F}"/>
              </a:ext>
            </a:extLst>
          </p:cNvPr>
          <p:cNvSpPr>
            <a:spLocks noGrp="1"/>
          </p:cNvSpPr>
          <p:nvPr>
            <p:ph type="body" sz="quarter" idx="13"/>
          </p:nvPr>
        </p:nvSpPr>
        <p:spPr>
          <a:xfrm>
            <a:off x="334962" y="1014067"/>
            <a:ext cx="11522074" cy="646331"/>
          </a:xfrm>
        </p:spPr>
        <p:txBody>
          <a:bodyPr/>
          <a:lstStyle/>
          <a:p>
            <a:r>
              <a:rPr kumimoji="1" lang="ja-JP" altLang="en-US" dirty="0"/>
              <a:t>評価結果踏まえたユースケース別有望ルートの特性等、及びルートの選定基準を加味した結果として、「</a:t>
            </a:r>
            <a:r>
              <a:rPr kumimoji="1" lang="en-US" altLang="ja-JP" dirty="0"/>
              <a:t>USJ</a:t>
            </a:r>
            <a:r>
              <a:rPr kumimoji="1" lang="ja-JP" altLang="en-US" dirty="0"/>
              <a:t>（・海遊館）での遊覧」「</a:t>
            </a:r>
            <a:r>
              <a:rPr kumimoji="1" lang="en-US" altLang="ja-JP" dirty="0"/>
              <a:t>KIX</a:t>
            </a:r>
            <a:r>
              <a:rPr kumimoji="1" lang="ja-JP" altLang="en-US" dirty="0"/>
              <a:t>⇔</a:t>
            </a:r>
            <a:r>
              <a:rPr kumimoji="1" lang="en-US" altLang="ja-JP" dirty="0"/>
              <a:t>USJ</a:t>
            </a:r>
            <a:r>
              <a:rPr kumimoji="1" lang="ja-JP" altLang="en-US" dirty="0"/>
              <a:t>」「</a:t>
            </a:r>
            <a:r>
              <a:rPr kumimoji="1" lang="en-US" altLang="ja-JP" dirty="0"/>
              <a:t>USJ</a:t>
            </a:r>
            <a:r>
              <a:rPr kumimoji="1" lang="ja-JP" altLang="en-US" dirty="0"/>
              <a:t>⇔オリックス本町ビル」をモニタリング調査対象としました。</a:t>
            </a:r>
          </a:p>
        </p:txBody>
      </p:sp>
      <p:sp>
        <p:nvSpPr>
          <p:cNvPr id="7" name="正方形/長方形 6">
            <a:extLst>
              <a:ext uri="{FF2B5EF4-FFF2-40B4-BE49-F238E27FC236}">
                <a16:creationId xmlns:a16="http://schemas.microsoft.com/office/drawing/2014/main" id="{C6BD902B-7BF1-3EAE-8347-F9694EEF938D}"/>
              </a:ext>
            </a:extLst>
          </p:cNvPr>
          <p:cNvSpPr/>
          <p:nvPr/>
        </p:nvSpPr>
        <p:spPr>
          <a:xfrm>
            <a:off x="4716104" y="1661324"/>
            <a:ext cx="3526631" cy="253123"/>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rPr>
              <a:t>2</a:t>
            </a:r>
            <a:r>
              <a:rPr lang="ja-JP" altLang="en-US" sz="1400" dirty="0">
                <a:solidFill>
                  <a:schemeClr val="tx1"/>
                </a:solidFill>
                <a:latin typeface="メイリオ" panose="020B0604030504040204" pitchFamily="50" charset="-128"/>
                <a:ea typeface="メイリオ" panose="020B0604030504040204" pitchFamily="50" charset="-128"/>
              </a:rPr>
              <a:t>次交通サービス</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27DF8819-0F5A-ED1F-18CB-C2A5AF762212}"/>
              </a:ext>
            </a:extLst>
          </p:cNvPr>
          <p:cNvSpPr/>
          <p:nvPr/>
        </p:nvSpPr>
        <p:spPr>
          <a:xfrm>
            <a:off x="8330406" y="1661324"/>
            <a:ext cx="3526631" cy="253123"/>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観光地間移動サービス</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4CA8DA42-DA79-8226-39AC-EE994986CFDF}"/>
              </a:ext>
            </a:extLst>
          </p:cNvPr>
          <p:cNvSpPr/>
          <p:nvPr/>
        </p:nvSpPr>
        <p:spPr bwMode="gray">
          <a:xfrm>
            <a:off x="409301" y="1961429"/>
            <a:ext cx="655403" cy="1456247"/>
          </a:xfrm>
          <a:prstGeom prst="rect">
            <a:avLst/>
          </a:prstGeom>
          <a:noFill/>
          <a:ln w="12700" algn="ctr">
            <a:noFill/>
            <a:miter lim="800000"/>
            <a:headEnd/>
            <a:tailEnd/>
          </a:ln>
        </p:spPr>
        <p:txBody>
          <a:bodyPr rot="0" spcFirstLastPara="0" vertOverflow="overflow" horzOverflow="overflow" vert="eaVert"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ルート分析結果</a:t>
            </a:r>
            <a:endParaRPr kumimoji="1" lang="en-US" altLang="ja-JP"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algn="ctr" defTabSz="990564" fontAlgn="auto">
              <a:spcBef>
                <a:spcPts val="0"/>
              </a:spcBef>
              <a:spcAft>
                <a:spcPts val="0"/>
              </a:spcAft>
              <a:buSzPct val="100000"/>
            </a:pP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（概要）</a:t>
            </a:r>
          </a:p>
        </p:txBody>
      </p:sp>
      <p:cxnSp>
        <p:nvCxnSpPr>
          <p:cNvPr id="15" name="直線矢印コネクタ 14">
            <a:extLst>
              <a:ext uri="{FF2B5EF4-FFF2-40B4-BE49-F238E27FC236}">
                <a16:creationId xmlns:a16="http://schemas.microsoft.com/office/drawing/2014/main" id="{D63D6803-1F2C-7E03-4C26-1F0692765C8E}"/>
              </a:ext>
            </a:extLst>
          </p:cNvPr>
          <p:cNvCxnSpPr>
            <a:cxnSpLocks/>
          </p:cNvCxnSpPr>
          <p:nvPr/>
        </p:nvCxnSpPr>
        <p:spPr bwMode="gray">
          <a:xfrm>
            <a:off x="1064704" y="1961429"/>
            <a:ext cx="0" cy="1456247"/>
          </a:xfrm>
          <a:prstGeom prst="straightConnector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42DAF879-88C5-0FA5-7325-57037C645AAD}"/>
              </a:ext>
            </a:extLst>
          </p:cNvPr>
          <p:cNvSpPr/>
          <p:nvPr/>
        </p:nvSpPr>
        <p:spPr>
          <a:xfrm>
            <a:off x="1101801" y="1961429"/>
            <a:ext cx="3526617" cy="1456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rPr>
              <a:t>大阪府内においては、突出した入込客数を有する「</a:t>
            </a:r>
            <a:r>
              <a:rPr lang="ja-JP" altLang="en-US" sz="1200" b="1" dirty="0">
                <a:solidFill>
                  <a:schemeClr val="tx1"/>
                </a:solidFill>
                <a:latin typeface="メイリオ" panose="020B0604030504040204" pitchFamily="50" charset="-128"/>
                <a:ea typeface="メイリオ" panose="020B0604030504040204" pitchFamily="50" charset="-128"/>
              </a:rPr>
              <a:t>あべのハルカス</a:t>
            </a:r>
            <a:r>
              <a:rPr lang="ja-JP" altLang="en-US" sz="1200" dirty="0">
                <a:solidFill>
                  <a:schemeClr val="tx1"/>
                </a:solidFill>
                <a:latin typeface="メイリオ" panose="020B0604030504040204" pitchFamily="50" charset="-128"/>
                <a:ea typeface="メイリオ" panose="020B0604030504040204" pitchFamily="50" charset="-128"/>
              </a:rPr>
              <a:t>」「</a:t>
            </a:r>
            <a:r>
              <a:rPr lang="en-US" altLang="ja-JP" sz="1200" b="1" dirty="0">
                <a:solidFill>
                  <a:schemeClr val="tx1"/>
                </a:solidFill>
                <a:latin typeface="メイリオ" panose="020B0604030504040204" pitchFamily="50" charset="-128"/>
                <a:ea typeface="メイリオ" panose="020B0604030504040204" pitchFamily="50" charset="-128"/>
              </a:rPr>
              <a:t>USJ</a:t>
            </a:r>
            <a:r>
              <a:rPr lang="ja-JP" altLang="en-US" sz="1200" dirty="0">
                <a:solidFill>
                  <a:schemeClr val="tx1"/>
                </a:solidFill>
                <a:latin typeface="メイリオ" panose="020B0604030504040204" pitchFamily="50" charset="-128"/>
                <a:ea typeface="メイリオ" panose="020B0604030504040204" pitchFamily="50" charset="-128"/>
              </a:rPr>
              <a:t>」が</a:t>
            </a:r>
            <a:endParaRPr lang="en-US" altLang="ja-JP" sz="1200" dirty="0">
              <a:solidFill>
                <a:schemeClr val="tx1"/>
              </a:solidFill>
              <a:latin typeface="メイリオ" panose="020B0604030504040204" pitchFamily="50" charset="-128"/>
              <a:ea typeface="メイリオ" panose="020B0604030504040204" pitchFamily="50" charset="-128"/>
            </a:endParaRPr>
          </a:p>
          <a:p>
            <a:pPr algn="ctr"/>
            <a:r>
              <a:rPr lang="ja-JP" altLang="en-US" sz="1200" dirty="0">
                <a:solidFill>
                  <a:schemeClr val="tx1"/>
                </a:solidFill>
                <a:latin typeface="メイリオ" panose="020B0604030504040204" pitchFamily="50" charset="-128"/>
                <a:ea typeface="メイリオ" panose="020B0604030504040204" pitchFamily="50" charset="-128"/>
              </a:rPr>
              <a:t>特に有望になり得る</a:t>
            </a:r>
          </a:p>
        </p:txBody>
      </p:sp>
      <p:sp>
        <p:nvSpPr>
          <p:cNvPr id="19" name="正方形/長方形 18">
            <a:extLst>
              <a:ext uri="{FF2B5EF4-FFF2-40B4-BE49-F238E27FC236}">
                <a16:creationId xmlns:a16="http://schemas.microsoft.com/office/drawing/2014/main" id="{EA02B00F-168C-199B-65AA-427ED2A8CC49}"/>
              </a:ext>
            </a:extLst>
          </p:cNvPr>
          <p:cNvSpPr/>
          <p:nvPr/>
        </p:nvSpPr>
        <p:spPr>
          <a:xfrm>
            <a:off x="4716118" y="1961429"/>
            <a:ext cx="3526617" cy="1456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関西国際空港を起点に</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ベイエリア</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USJ</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」・「海遊館」等）や</a:t>
            </a: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市内中心部</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（「大阪城」等）間等における活用可能性を見込み得る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20" name="正方形/長方形 19">
            <a:extLst>
              <a:ext uri="{FF2B5EF4-FFF2-40B4-BE49-F238E27FC236}">
                <a16:creationId xmlns:a16="http://schemas.microsoft.com/office/drawing/2014/main" id="{E7428CB0-4D89-1325-77AF-C4602C701EBF}"/>
              </a:ext>
            </a:extLst>
          </p:cNvPr>
          <p:cNvSpPr/>
          <p:nvPr/>
        </p:nvSpPr>
        <p:spPr>
          <a:xfrm>
            <a:off x="8330420" y="1961429"/>
            <a:ext cx="3526617" cy="14562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ベイエリア</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a:t>
            </a:r>
            <a: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USJ</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」・「海遊館」等）、及び</a:t>
            </a:r>
            <a:b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市内中心部</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（「天王寺動物園」、</a:t>
            </a:r>
            <a:br>
              <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b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「なんばグランド花月」、「梅田スカイビル」等）</a:t>
            </a:r>
            <a:r>
              <a:rPr kumimoji="1" lang="ja-JP" altLang="en-US" sz="12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間</a:t>
            </a:r>
            <a:r>
              <a:rPr kumimoji="1" lang="ja-JP" altLang="en-US"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等における活用可能性を見込み得る</a:t>
            </a:r>
            <a:endParaRPr kumimoji="1" lang="en-US" altLang="ja-JP" sz="12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DDBA4AB7-69AC-7BFD-D39D-64BBA4C23747}"/>
              </a:ext>
            </a:extLst>
          </p:cNvPr>
          <p:cNvSpPr/>
          <p:nvPr/>
        </p:nvSpPr>
        <p:spPr>
          <a:xfrm>
            <a:off x="1101802" y="1661323"/>
            <a:ext cx="3526631" cy="253123"/>
          </a:xfrm>
          <a:prstGeom prst="rect">
            <a:avLst/>
          </a:prstGeom>
          <a:solidFill>
            <a:srgbClr val="C7D5F4"/>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観光地・</a:t>
            </a:r>
            <a:r>
              <a:rPr lang="ja-JP" altLang="en-US" sz="1400" dirty="0">
                <a:solidFill>
                  <a:schemeClr val="tx1"/>
                </a:solidFill>
                <a:latin typeface="メイリオ" panose="020B0604030504040204" pitchFamily="50" charset="-128"/>
                <a:ea typeface="メイリオ" panose="020B0604030504040204" pitchFamily="50" charset="-128"/>
              </a:rPr>
              <a:t>観光</a:t>
            </a:r>
            <a:r>
              <a:rPr kumimoji="1" lang="ja-JP" altLang="en-US" sz="1400" dirty="0">
                <a:solidFill>
                  <a:schemeClr val="tx1"/>
                </a:solidFill>
                <a:latin typeface="メイリオ" panose="020B0604030504040204" pitchFamily="50" charset="-128"/>
                <a:ea typeface="メイリオ" panose="020B0604030504040204" pitchFamily="50" charset="-128"/>
              </a:rPr>
              <a:t>施設での遊覧サービス</a:t>
            </a:r>
          </a:p>
        </p:txBody>
      </p:sp>
      <p:sp>
        <p:nvSpPr>
          <p:cNvPr id="10" name="正方形/長方形 9">
            <a:extLst>
              <a:ext uri="{FF2B5EF4-FFF2-40B4-BE49-F238E27FC236}">
                <a16:creationId xmlns:a16="http://schemas.microsoft.com/office/drawing/2014/main" id="{AB780F4F-A92B-AE0E-770B-4712BF7EAEBF}"/>
              </a:ext>
            </a:extLst>
          </p:cNvPr>
          <p:cNvSpPr/>
          <p:nvPr/>
        </p:nvSpPr>
        <p:spPr>
          <a:xfrm>
            <a:off x="4716104" y="1661324"/>
            <a:ext cx="213516" cy="2531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B</a:t>
            </a:r>
            <a:endParaRPr kumimoji="1" lang="ja-JP" altLang="en-US" sz="1200" dirty="0"/>
          </a:p>
        </p:txBody>
      </p:sp>
      <p:sp>
        <p:nvSpPr>
          <p:cNvPr id="11" name="正方形/長方形 10">
            <a:extLst>
              <a:ext uri="{FF2B5EF4-FFF2-40B4-BE49-F238E27FC236}">
                <a16:creationId xmlns:a16="http://schemas.microsoft.com/office/drawing/2014/main" id="{5D135039-033C-5581-A3EF-CB7D35F0955D}"/>
              </a:ext>
            </a:extLst>
          </p:cNvPr>
          <p:cNvSpPr/>
          <p:nvPr/>
        </p:nvSpPr>
        <p:spPr>
          <a:xfrm>
            <a:off x="8330406" y="1661324"/>
            <a:ext cx="213516" cy="2531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C</a:t>
            </a:r>
            <a:endParaRPr kumimoji="1" lang="ja-JP" altLang="en-US" sz="1200" dirty="0"/>
          </a:p>
        </p:txBody>
      </p:sp>
      <p:sp>
        <p:nvSpPr>
          <p:cNvPr id="9" name="正方形/長方形 8">
            <a:extLst>
              <a:ext uri="{FF2B5EF4-FFF2-40B4-BE49-F238E27FC236}">
                <a16:creationId xmlns:a16="http://schemas.microsoft.com/office/drawing/2014/main" id="{E4C47E9D-FE24-CD65-1975-290C0A15343A}"/>
              </a:ext>
            </a:extLst>
          </p:cNvPr>
          <p:cNvSpPr/>
          <p:nvPr/>
        </p:nvSpPr>
        <p:spPr>
          <a:xfrm>
            <a:off x="1101802" y="1661323"/>
            <a:ext cx="213516" cy="2531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A</a:t>
            </a:r>
            <a:endParaRPr kumimoji="1" lang="ja-JP" altLang="en-US" sz="1200" dirty="0"/>
          </a:p>
        </p:txBody>
      </p:sp>
      <p:sp>
        <p:nvSpPr>
          <p:cNvPr id="43" name="二等辺三角形 42">
            <a:extLst>
              <a:ext uri="{FF2B5EF4-FFF2-40B4-BE49-F238E27FC236}">
                <a16:creationId xmlns:a16="http://schemas.microsoft.com/office/drawing/2014/main" id="{71076B4A-F732-BAB2-F9E7-A72787A206FA}"/>
              </a:ext>
            </a:extLst>
          </p:cNvPr>
          <p:cNvSpPr/>
          <p:nvPr/>
        </p:nvSpPr>
        <p:spPr>
          <a:xfrm flipV="1">
            <a:off x="2660636" y="3480230"/>
            <a:ext cx="408947" cy="92835"/>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a:extLst>
              <a:ext uri="{FF2B5EF4-FFF2-40B4-BE49-F238E27FC236}">
                <a16:creationId xmlns:a16="http://schemas.microsoft.com/office/drawing/2014/main" id="{BE0E57E1-2E54-55FE-57F8-32FEEDF93ADC}"/>
              </a:ext>
            </a:extLst>
          </p:cNvPr>
          <p:cNvSpPr/>
          <p:nvPr/>
        </p:nvSpPr>
        <p:spPr>
          <a:xfrm flipV="1">
            <a:off x="6274953" y="3480230"/>
            <a:ext cx="408947" cy="92835"/>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二等辺三角形 44">
            <a:extLst>
              <a:ext uri="{FF2B5EF4-FFF2-40B4-BE49-F238E27FC236}">
                <a16:creationId xmlns:a16="http://schemas.microsoft.com/office/drawing/2014/main" id="{CCED7390-C55C-960D-D243-FC9C6E4F1487}"/>
              </a:ext>
            </a:extLst>
          </p:cNvPr>
          <p:cNvSpPr/>
          <p:nvPr/>
        </p:nvSpPr>
        <p:spPr>
          <a:xfrm flipV="1">
            <a:off x="9889255" y="3480230"/>
            <a:ext cx="408947" cy="92835"/>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AD5AADD9-2C1C-A614-51AC-99420ECE57C3}"/>
              </a:ext>
            </a:extLst>
          </p:cNvPr>
          <p:cNvSpPr/>
          <p:nvPr/>
        </p:nvSpPr>
        <p:spPr>
          <a:xfrm>
            <a:off x="1101801" y="3642068"/>
            <a:ext cx="3526617" cy="24035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latin typeface="メイリオ" panose="020B0604030504040204" pitchFamily="50" charset="-128"/>
                <a:ea typeface="メイリオ" panose="020B0604030504040204" pitchFamily="50" charset="-128"/>
              </a:rPr>
              <a:t>USJ</a:t>
            </a:r>
            <a:r>
              <a:rPr kumimoji="1" lang="ja-JP" altLang="en-US" sz="1200" b="1" dirty="0">
                <a:latin typeface="メイリオ" panose="020B0604030504040204" pitchFamily="50" charset="-128"/>
                <a:ea typeface="メイリオ" panose="020B0604030504040204" pitchFamily="50" charset="-128"/>
              </a:rPr>
              <a:t>（・海遊館）における遊覧</a:t>
            </a:r>
          </a:p>
        </p:txBody>
      </p:sp>
      <p:sp>
        <p:nvSpPr>
          <p:cNvPr id="47" name="正方形/長方形 46">
            <a:extLst>
              <a:ext uri="{FF2B5EF4-FFF2-40B4-BE49-F238E27FC236}">
                <a16:creationId xmlns:a16="http://schemas.microsoft.com/office/drawing/2014/main" id="{D7718DD9-D4AA-FC19-8239-E12E2FFBC199}"/>
              </a:ext>
            </a:extLst>
          </p:cNvPr>
          <p:cNvSpPr/>
          <p:nvPr/>
        </p:nvSpPr>
        <p:spPr>
          <a:xfrm>
            <a:off x="4716118" y="3642068"/>
            <a:ext cx="3526617" cy="2403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メイリオ" panose="020B0604030504040204" pitchFamily="50" charset="-128"/>
                <a:ea typeface="メイリオ" panose="020B0604030504040204" pitchFamily="50" charset="-128"/>
              </a:rPr>
              <a:t>関西国際空港⇔</a:t>
            </a:r>
            <a:r>
              <a:rPr lang="en-US" altLang="ja-JP" sz="1200" b="1" dirty="0">
                <a:latin typeface="メイリオ" panose="020B0604030504040204" pitchFamily="50" charset="-128"/>
                <a:ea typeface="メイリオ" panose="020B0604030504040204" pitchFamily="50" charset="-128"/>
              </a:rPr>
              <a:t>USJ</a:t>
            </a:r>
            <a:endParaRPr lang="ja-JP" altLang="en-US" sz="1200" b="1" dirty="0">
              <a:latin typeface="メイリオ" panose="020B0604030504040204" pitchFamily="50" charset="-128"/>
              <a:ea typeface="メイリオ" panose="020B0604030504040204" pitchFamily="50" charset="-128"/>
            </a:endParaRPr>
          </a:p>
        </p:txBody>
      </p:sp>
      <p:sp>
        <p:nvSpPr>
          <p:cNvPr id="48" name="正方形/長方形 47">
            <a:extLst>
              <a:ext uri="{FF2B5EF4-FFF2-40B4-BE49-F238E27FC236}">
                <a16:creationId xmlns:a16="http://schemas.microsoft.com/office/drawing/2014/main" id="{41D46F18-7A6E-5EC8-AEDC-775378FA308F}"/>
              </a:ext>
            </a:extLst>
          </p:cNvPr>
          <p:cNvSpPr/>
          <p:nvPr/>
        </p:nvSpPr>
        <p:spPr>
          <a:xfrm>
            <a:off x="8330420" y="3642068"/>
            <a:ext cx="3526617" cy="2403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latin typeface="メイリオ" panose="020B0604030504040204" pitchFamily="50" charset="-128"/>
                <a:ea typeface="メイリオ" panose="020B0604030504040204" pitchFamily="50" charset="-128"/>
              </a:rPr>
              <a:t>USJ</a:t>
            </a:r>
            <a:r>
              <a:rPr lang="ja-JP" altLang="en-US" sz="1200" b="1" dirty="0">
                <a:latin typeface="メイリオ" panose="020B0604030504040204" pitchFamily="50" charset="-128"/>
                <a:ea typeface="メイリオ" panose="020B0604030504040204" pitchFamily="50" charset="-128"/>
              </a:rPr>
              <a:t>⇔オリックス本町ビル</a:t>
            </a:r>
          </a:p>
        </p:txBody>
      </p:sp>
      <p:sp>
        <p:nvSpPr>
          <p:cNvPr id="51" name="正方形/長方形 50">
            <a:extLst>
              <a:ext uri="{FF2B5EF4-FFF2-40B4-BE49-F238E27FC236}">
                <a16:creationId xmlns:a16="http://schemas.microsoft.com/office/drawing/2014/main" id="{9AAFC668-BA15-EB2D-6F17-7243F8137409}"/>
              </a:ext>
            </a:extLst>
          </p:cNvPr>
          <p:cNvSpPr/>
          <p:nvPr/>
        </p:nvSpPr>
        <p:spPr bwMode="gray">
          <a:xfrm>
            <a:off x="409301" y="3650194"/>
            <a:ext cx="655403" cy="2587093"/>
          </a:xfrm>
          <a:prstGeom prst="rect">
            <a:avLst/>
          </a:prstGeom>
          <a:noFill/>
          <a:ln w="12700" algn="ctr">
            <a:noFill/>
            <a:miter lim="800000"/>
            <a:headEnd/>
            <a:tailEnd/>
          </a:ln>
        </p:spPr>
        <p:txBody>
          <a:bodyPr rot="0" spcFirstLastPara="0" vertOverflow="overflow" horzOverflow="overflow" vert="eaVert"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lang="ja-JP" altLang="en-US" sz="1200" dirty="0">
                <a:latin typeface="メイリオ" panose="020B0604030504040204" pitchFamily="50" charset="-128"/>
                <a:ea typeface="メイリオ" panose="020B0604030504040204" pitchFamily="50" charset="-128"/>
              </a:rPr>
              <a:t>モニタリング調査対象ルート</a:t>
            </a:r>
            <a:endParaRPr lang="en-US" altLang="ja-JP" sz="1200" dirty="0">
              <a:latin typeface="メイリオ" panose="020B0604030504040204" pitchFamily="50" charset="-128"/>
              <a:ea typeface="メイリオ" panose="020B0604030504040204" pitchFamily="50" charset="-128"/>
            </a:endParaRPr>
          </a:p>
          <a:p>
            <a:pPr algn="ctr" defTabSz="990564" fontAlgn="auto">
              <a:spcBef>
                <a:spcPts val="0"/>
              </a:spcBef>
              <a:spcAft>
                <a:spcPts val="0"/>
              </a:spcAft>
              <a:buSzPct val="100000"/>
            </a:pPr>
            <a:r>
              <a:rPr lang="ja-JP" altLang="en-US" sz="1200" dirty="0">
                <a:latin typeface="メイリオ" panose="020B0604030504040204" pitchFamily="50" charset="-128"/>
                <a:ea typeface="メイリオ" panose="020B0604030504040204" pitchFamily="50" charset="-128"/>
              </a:rPr>
              <a:t>（・選定理由）</a:t>
            </a:r>
            <a:endParaRPr lang="en-US" altLang="ja-JP" sz="1200" dirty="0">
              <a:latin typeface="メイリオ" panose="020B0604030504040204" pitchFamily="50" charset="-128"/>
              <a:ea typeface="メイリオ" panose="020B0604030504040204" pitchFamily="50" charset="-128"/>
            </a:endParaRPr>
          </a:p>
        </p:txBody>
      </p:sp>
      <p:cxnSp>
        <p:nvCxnSpPr>
          <p:cNvPr id="52" name="直線矢印コネクタ 51">
            <a:extLst>
              <a:ext uri="{FF2B5EF4-FFF2-40B4-BE49-F238E27FC236}">
                <a16:creationId xmlns:a16="http://schemas.microsoft.com/office/drawing/2014/main" id="{DAC5E067-BDAD-EC12-11E1-275FB51CFAA1}"/>
              </a:ext>
            </a:extLst>
          </p:cNvPr>
          <p:cNvCxnSpPr>
            <a:cxnSpLocks/>
          </p:cNvCxnSpPr>
          <p:nvPr/>
        </p:nvCxnSpPr>
        <p:spPr bwMode="gray">
          <a:xfrm>
            <a:off x="1064704" y="3650194"/>
            <a:ext cx="0" cy="2587093"/>
          </a:xfrm>
          <a:prstGeom prst="straightConnector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52700158-02C1-4D9A-D90A-D9BA423C4F37}"/>
              </a:ext>
            </a:extLst>
          </p:cNvPr>
          <p:cNvSpPr/>
          <p:nvPr/>
        </p:nvSpPr>
        <p:spPr>
          <a:xfrm>
            <a:off x="1101801" y="5081624"/>
            <a:ext cx="3526617" cy="115566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lstStyle/>
          <a:p>
            <a:pPr marL="87313" indent="-87313">
              <a:buFont typeface="Wingdings" panose="05000000000000000000" pitchFamily="2" charset="2"/>
              <a:buChar char="ü"/>
            </a:pPr>
            <a:r>
              <a:rPr lang="en-US" altLang="ja-JP" sz="1200" dirty="0">
                <a:solidFill>
                  <a:schemeClr val="tx1"/>
                </a:solidFill>
                <a:latin typeface="メイリオ" panose="020B0604030504040204" pitchFamily="50" charset="-128"/>
                <a:ea typeface="メイリオ" panose="020B0604030504040204" pitchFamily="50" charset="-128"/>
              </a:rPr>
              <a:t>USJ</a:t>
            </a:r>
            <a:r>
              <a:rPr lang="ja-JP" altLang="en-US" sz="1200" dirty="0">
                <a:solidFill>
                  <a:schemeClr val="tx1"/>
                </a:solidFill>
                <a:latin typeface="メイリオ" panose="020B0604030504040204" pitchFamily="50" charset="-128"/>
                <a:ea typeface="メイリオ" panose="020B0604030504040204" pitchFamily="50" charset="-128"/>
              </a:rPr>
              <a:t>周辺での遊覧はヘリを活用した提供実績があり、運航等可能な地点であることを確認済み（他ユースケース同様）</a:t>
            </a:r>
          </a:p>
          <a:p>
            <a:pPr marL="87313" indent="-87313">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府内主要観光地における空飛ぶクルマを用いた遊覧サービスの需要検証が可能</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57" name="正方形/長方形 56">
            <a:extLst>
              <a:ext uri="{FF2B5EF4-FFF2-40B4-BE49-F238E27FC236}">
                <a16:creationId xmlns:a16="http://schemas.microsoft.com/office/drawing/2014/main" id="{364E7CA0-DF70-EC23-ED55-89DC69A6C7EF}"/>
              </a:ext>
            </a:extLst>
          </p:cNvPr>
          <p:cNvSpPr/>
          <p:nvPr/>
        </p:nvSpPr>
        <p:spPr>
          <a:xfrm>
            <a:off x="4716118" y="5081624"/>
            <a:ext cx="3526617" cy="115566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lstStyle/>
          <a:p>
            <a:pPr marL="87313" indent="-87313">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関西国際空港と</a:t>
            </a:r>
            <a:r>
              <a:rPr lang="en-US" altLang="ja-JP" sz="1200" dirty="0">
                <a:solidFill>
                  <a:schemeClr val="tx1"/>
                </a:solidFill>
                <a:latin typeface="メイリオ" panose="020B0604030504040204" pitchFamily="50" charset="-128"/>
                <a:ea typeface="メイリオ" panose="020B0604030504040204" pitchFamily="50" charset="-128"/>
              </a:rPr>
              <a:t>USJ</a:t>
            </a:r>
            <a:r>
              <a:rPr lang="ja-JP" altLang="en-US" sz="1200" dirty="0">
                <a:solidFill>
                  <a:schemeClr val="tx1"/>
                </a:solidFill>
                <a:latin typeface="メイリオ" panose="020B0604030504040204" pitchFamily="50" charset="-128"/>
                <a:ea typeface="メイリオ" panose="020B0604030504040204" pitchFamily="50" charset="-128"/>
              </a:rPr>
              <a:t>周辺を結ぶルートを設定することで、空港を起点とした主要観光地への移動サービスの需要検証が可能</a:t>
            </a:r>
          </a:p>
          <a:p>
            <a:pPr marL="87313" indent="-87313">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併せて空飛ぶクルマの需要が高いことが想定される空港を利用し、空港連接のオペレーションを検証可能</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58" name="正方形/長方形 57">
            <a:extLst>
              <a:ext uri="{FF2B5EF4-FFF2-40B4-BE49-F238E27FC236}">
                <a16:creationId xmlns:a16="http://schemas.microsoft.com/office/drawing/2014/main" id="{73FA21FA-C249-C8F3-4D7A-8613A5B29821}"/>
              </a:ext>
            </a:extLst>
          </p:cNvPr>
          <p:cNvSpPr/>
          <p:nvPr/>
        </p:nvSpPr>
        <p:spPr>
          <a:xfrm>
            <a:off x="8330420" y="5081624"/>
            <a:ext cx="3526617" cy="1155664"/>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chorCtr="0"/>
          <a:lstStyle/>
          <a:p>
            <a:pPr marL="87313" indent="-87313">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オリックス本町ビルは過去屋上へリポートへの離着陸の実績を有しており運航等可能な地点であることを確認済み</a:t>
            </a:r>
          </a:p>
          <a:p>
            <a:pPr marL="87313" indent="-87313">
              <a:buFont typeface="Wingdings" panose="05000000000000000000" pitchFamily="2" charset="2"/>
              <a:buChar char="ü"/>
            </a:pPr>
            <a:r>
              <a:rPr lang="ja-JP" altLang="en-US" sz="1200" dirty="0">
                <a:solidFill>
                  <a:schemeClr val="tx1"/>
                </a:solidFill>
                <a:latin typeface="メイリオ" panose="020B0604030504040204" pitchFamily="50" charset="-128"/>
                <a:ea typeface="メイリオ" panose="020B0604030504040204" pitchFamily="50" charset="-128"/>
              </a:rPr>
              <a:t>併せてビル屋上ならではの顧客動線を含めたオペレーションの検証が可能</a:t>
            </a:r>
            <a:endParaRPr lang="en-US" altLang="ja-JP" sz="1200" dirty="0">
              <a:solidFill>
                <a:schemeClr val="tx1"/>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9A801123-BD6E-7AFB-ACE5-3BCFAA0AC6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25"/>
          <a:stretch/>
        </p:blipFill>
        <p:spPr>
          <a:xfrm>
            <a:off x="5274590" y="3919626"/>
            <a:ext cx="2409672" cy="1103865"/>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B2E110B-59EB-35B6-CAD4-AAF0C148768E}"/>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r="8080"/>
          <a:stretch/>
        </p:blipFill>
        <p:spPr>
          <a:xfrm>
            <a:off x="8888892" y="3919626"/>
            <a:ext cx="2409673" cy="1103865"/>
          </a:xfrm>
          <a:prstGeom prst="rect">
            <a:avLst/>
          </a:prstGeom>
          <a:effectLst>
            <a:outerShdw blurRad="50800" dist="38100" dir="2700000" algn="tl" rotWithShape="0">
              <a:prstClr val="black">
                <a:alpha val="40000"/>
              </a:prstClr>
            </a:outerShdw>
          </a:effectLst>
        </p:spPr>
      </p:pic>
      <p:grpSp>
        <p:nvGrpSpPr>
          <p:cNvPr id="30" name="グループ化 29">
            <a:extLst>
              <a:ext uri="{FF2B5EF4-FFF2-40B4-BE49-F238E27FC236}">
                <a16:creationId xmlns:a16="http://schemas.microsoft.com/office/drawing/2014/main" id="{007E860F-058C-2D8B-3EF5-4071A7B20F9A}"/>
              </a:ext>
            </a:extLst>
          </p:cNvPr>
          <p:cNvGrpSpPr/>
          <p:nvPr/>
        </p:nvGrpSpPr>
        <p:grpSpPr>
          <a:xfrm>
            <a:off x="10069243" y="4093521"/>
            <a:ext cx="87487" cy="142994"/>
            <a:chOff x="7468102" y="2578539"/>
            <a:chExt cx="758563" cy="1289990"/>
          </a:xfrm>
          <a:solidFill>
            <a:schemeClr val="bg1"/>
          </a:solidFill>
        </p:grpSpPr>
        <p:sp>
          <p:nvSpPr>
            <p:cNvPr id="367" name="フリーフォーム: 図形 366">
              <a:extLst>
                <a:ext uri="{FF2B5EF4-FFF2-40B4-BE49-F238E27FC236}">
                  <a16:creationId xmlns:a16="http://schemas.microsoft.com/office/drawing/2014/main" id="{BAF2C5CD-C0B6-6539-ADF3-886C17063531}"/>
                </a:ext>
              </a:extLst>
            </p:cNvPr>
            <p:cNvSpPr/>
            <p:nvPr/>
          </p:nvSpPr>
          <p:spPr>
            <a:xfrm>
              <a:off x="7517892" y="2668379"/>
              <a:ext cx="658368" cy="1200150"/>
            </a:xfrm>
            <a:custGeom>
              <a:avLst/>
              <a:gdLst>
                <a:gd name="connsiteX0" fmla="*/ 658368 w 658368"/>
                <a:gd name="connsiteY0" fmla="*/ 1200150 h 1200150"/>
                <a:gd name="connsiteX1" fmla="*/ 0 w 658368"/>
                <a:gd name="connsiteY1" fmla="*/ 1200150 h 1200150"/>
                <a:gd name="connsiteX2" fmla="*/ 0 w 658368"/>
                <a:gd name="connsiteY2" fmla="*/ 0 h 1200150"/>
                <a:gd name="connsiteX3" fmla="*/ 658368 w 658368"/>
                <a:gd name="connsiteY3" fmla="*/ 0 h 1200150"/>
                <a:gd name="connsiteX4" fmla="*/ 62888 w 658368"/>
                <a:gd name="connsiteY4" fmla="*/ 1137811 h 1200150"/>
                <a:gd name="connsiteX5" fmla="*/ 596098 w 658368"/>
                <a:gd name="connsiteY5" fmla="*/ 1137811 h 1200150"/>
                <a:gd name="connsiteX6" fmla="*/ 596098 w 658368"/>
                <a:gd name="connsiteY6" fmla="*/ 62339 h 1200150"/>
                <a:gd name="connsiteX7" fmla="*/ 62888 w 658368"/>
                <a:gd name="connsiteY7" fmla="*/ 62339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368" h="1200150">
                  <a:moveTo>
                    <a:pt x="658368" y="1200150"/>
                  </a:moveTo>
                  <a:lnTo>
                    <a:pt x="0" y="1200150"/>
                  </a:lnTo>
                  <a:lnTo>
                    <a:pt x="0" y="0"/>
                  </a:lnTo>
                  <a:lnTo>
                    <a:pt x="658368" y="0"/>
                  </a:lnTo>
                  <a:close/>
                  <a:moveTo>
                    <a:pt x="62888" y="1137811"/>
                  </a:moveTo>
                  <a:lnTo>
                    <a:pt x="596098" y="1137811"/>
                  </a:lnTo>
                  <a:lnTo>
                    <a:pt x="596098" y="62339"/>
                  </a:lnTo>
                  <a:lnTo>
                    <a:pt x="62888" y="62339"/>
                  </a:lnTo>
                  <a:close/>
                </a:path>
              </a:pathLst>
            </a:custGeom>
            <a:grpFill/>
            <a:ln w="6858" cap="flat">
              <a:noFill/>
              <a:prstDash val="solid"/>
              <a:miter/>
            </a:ln>
          </p:spPr>
          <p:txBody>
            <a:bodyPr rtlCol="0" anchor="ctr"/>
            <a:lstStyle/>
            <a:p>
              <a:endParaRPr lang="ja-JP" altLang="en-US">
                <a:latin typeface="+mn-lt"/>
              </a:endParaRPr>
            </a:p>
          </p:txBody>
        </p:sp>
        <p:sp>
          <p:nvSpPr>
            <p:cNvPr id="368" name="フリーフォーム: 図形 367">
              <a:extLst>
                <a:ext uri="{FF2B5EF4-FFF2-40B4-BE49-F238E27FC236}">
                  <a16:creationId xmlns:a16="http://schemas.microsoft.com/office/drawing/2014/main" id="{4D71C705-3F3E-02DE-4B85-72BAEB9AB74D}"/>
                </a:ext>
              </a:extLst>
            </p:cNvPr>
            <p:cNvSpPr/>
            <p:nvPr/>
          </p:nvSpPr>
          <p:spPr>
            <a:xfrm>
              <a:off x="7468102" y="3806052"/>
              <a:ext cx="758563" cy="62476"/>
            </a:xfrm>
            <a:custGeom>
              <a:avLst/>
              <a:gdLst>
                <a:gd name="connsiteX0" fmla="*/ 0 w 758563"/>
                <a:gd name="connsiteY0" fmla="*/ 0 h 62476"/>
                <a:gd name="connsiteX1" fmla="*/ 758563 w 758563"/>
                <a:gd name="connsiteY1" fmla="*/ 0 h 62476"/>
                <a:gd name="connsiteX2" fmla="*/ 758563 w 758563"/>
                <a:gd name="connsiteY2" fmla="*/ 62476 h 62476"/>
                <a:gd name="connsiteX3" fmla="*/ 0 w 758563"/>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58563" h="62476">
                  <a:moveTo>
                    <a:pt x="0" y="0"/>
                  </a:moveTo>
                  <a:lnTo>
                    <a:pt x="758563" y="0"/>
                  </a:lnTo>
                  <a:lnTo>
                    <a:pt x="758563"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69" name="フリーフォーム: 図形 368">
              <a:extLst>
                <a:ext uri="{FF2B5EF4-FFF2-40B4-BE49-F238E27FC236}">
                  <a16:creationId xmlns:a16="http://schemas.microsoft.com/office/drawing/2014/main" id="{711961EA-E836-30F7-9EFC-845E1B4C4B56}"/>
                </a:ext>
              </a:extLst>
            </p:cNvPr>
            <p:cNvSpPr/>
            <p:nvPr/>
          </p:nvSpPr>
          <p:spPr>
            <a:xfrm>
              <a:off x="7634683" y="2578539"/>
              <a:ext cx="425401" cy="120906"/>
            </a:xfrm>
            <a:custGeom>
              <a:avLst/>
              <a:gdLst>
                <a:gd name="connsiteX0" fmla="*/ 425402 w 425401"/>
                <a:gd name="connsiteY0" fmla="*/ 120907 h 120906"/>
                <a:gd name="connsiteX1" fmla="*/ 362925 w 425401"/>
                <a:gd name="connsiteY1" fmla="*/ 120907 h 120906"/>
                <a:gd name="connsiteX2" fmla="*/ 362925 w 425401"/>
                <a:gd name="connsiteY2" fmla="*/ 62408 h 120906"/>
                <a:gd name="connsiteX3" fmla="*/ 62476 w 425401"/>
                <a:gd name="connsiteY3" fmla="*/ 62408 h 120906"/>
                <a:gd name="connsiteX4" fmla="*/ 62476 w 425401"/>
                <a:gd name="connsiteY4" fmla="*/ 120907 h 120906"/>
                <a:gd name="connsiteX5" fmla="*/ 0 w 425401"/>
                <a:gd name="connsiteY5" fmla="*/ 120907 h 120906"/>
                <a:gd name="connsiteX6" fmla="*/ 0 w 425401"/>
                <a:gd name="connsiteY6" fmla="*/ 0 h 120906"/>
                <a:gd name="connsiteX7" fmla="*/ 425402 w 425401"/>
                <a:gd name="connsiteY7" fmla="*/ 0 h 120906"/>
                <a:gd name="connsiteX8" fmla="*/ 425402 w 425401"/>
                <a:gd name="connsiteY8" fmla="*/ 120907 h 1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01" h="120906">
                  <a:moveTo>
                    <a:pt x="425402" y="120907"/>
                  </a:moveTo>
                  <a:lnTo>
                    <a:pt x="362925" y="120907"/>
                  </a:lnTo>
                  <a:lnTo>
                    <a:pt x="362925" y="62408"/>
                  </a:lnTo>
                  <a:lnTo>
                    <a:pt x="62476" y="62408"/>
                  </a:lnTo>
                  <a:lnTo>
                    <a:pt x="62476" y="120907"/>
                  </a:lnTo>
                  <a:lnTo>
                    <a:pt x="0" y="120907"/>
                  </a:lnTo>
                  <a:lnTo>
                    <a:pt x="0" y="0"/>
                  </a:lnTo>
                  <a:lnTo>
                    <a:pt x="425402" y="0"/>
                  </a:lnTo>
                  <a:lnTo>
                    <a:pt x="425402" y="120907"/>
                  </a:lnTo>
                  <a:close/>
                </a:path>
              </a:pathLst>
            </a:custGeom>
            <a:grpFill/>
            <a:ln w="6858" cap="flat">
              <a:noFill/>
              <a:prstDash val="solid"/>
              <a:miter/>
            </a:ln>
          </p:spPr>
          <p:txBody>
            <a:bodyPr rtlCol="0" anchor="ctr"/>
            <a:lstStyle/>
            <a:p>
              <a:endParaRPr lang="ja-JP" altLang="en-US">
                <a:latin typeface="+mn-lt"/>
              </a:endParaRPr>
            </a:p>
          </p:txBody>
        </p:sp>
        <p:sp>
          <p:nvSpPr>
            <p:cNvPr id="370" name="フリーフォーム: 図形 369">
              <a:extLst>
                <a:ext uri="{FF2B5EF4-FFF2-40B4-BE49-F238E27FC236}">
                  <a16:creationId xmlns:a16="http://schemas.microsoft.com/office/drawing/2014/main" id="{953D3CFE-ACD4-0A40-3F11-357E2590E5DF}"/>
                </a:ext>
              </a:extLst>
            </p:cNvPr>
            <p:cNvSpPr/>
            <p:nvPr/>
          </p:nvSpPr>
          <p:spPr>
            <a:xfrm>
              <a:off x="7665887"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1" name="フリーフォーム: 図形 370">
              <a:extLst>
                <a:ext uri="{FF2B5EF4-FFF2-40B4-BE49-F238E27FC236}">
                  <a16:creationId xmlns:a16="http://schemas.microsoft.com/office/drawing/2014/main" id="{F33877D6-3AB8-FA88-B54B-193FD839501E}"/>
                </a:ext>
              </a:extLst>
            </p:cNvPr>
            <p:cNvSpPr/>
            <p:nvPr/>
          </p:nvSpPr>
          <p:spPr>
            <a:xfrm>
              <a:off x="7665887"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2" name="フリーフォーム: 図形 371">
              <a:extLst>
                <a:ext uri="{FF2B5EF4-FFF2-40B4-BE49-F238E27FC236}">
                  <a16:creationId xmlns:a16="http://schemas.microsoft.com/office/drawing/2014/main" id="{BF219D42-8EFA-8B80-930B-3BE5F6BE3011}"/>
                </a:ext>
              </a:extLst>
            </p:cNvPr>
            <p:cNvSpPr/>
            <p:nvPr/>
          </p:nvSpPr>
          <p:spPr>
            <a:xfrm>
              <a:off x="7665887"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3" name="フリーフォーム: 図形 372">
              <a:extLst>
                <a:ext uri="{FF2B5EF4-FFF2-40B4-BE49-F238E27FC236}">
                  <a16:creationId xmlns:a16="http://schemas.microsoft.com/office/drawing/2014/main" id="{9D4DA2B8-6395-23AF-1C0D-90D5FE25D355}"/>
                </a:ext>
              </a:extLst>
            </p:cNvPr>
            <p:cNvSpPr/>
            <p:nvPr/>
          </p:nvSpPr>
          <p:spPr>
            <a:xfrm>
              <a:off x="7665887"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4" name="フリーフォーム: 図形 373">
              <a:extLst>
                <a:ext uri="{FF2B5EF4-FFF2-40B4-BE49-F238E27FC236}">
                  <a16:creationId xmlns:a16="http://schemas.microsoft.com/office/drawing/2014/main" id="{CB78A524-AA25-CFC6-F54D-CD81F648E384}"/>
                </a:ext>
              </a:extLst>
            </p:cNvPr>
            <p:cNvSpPr/>
            <p:nvPr/>
          </p:nvSpPr>
          <p:spPr>
            <a:xfrm>
              <a:off x="7665887"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5" name="フリーフォーム: 図形 374">
              <a:extLst>
                <a:ext uri="{FF2B5EF4-FFF2-40B4-BE49-F238E27FC236}">
                  <a16:creationId xmlns:a16="http://schemas.microsoft.com/office/drawing/2014/main" id="{1D4C02DC-A811-B253-70CF-AD475A0D8ED2}"/>
                </a:ext>
              </a:extLst>
            </p:cNvPr>
            <p:cNvSpPr/>
            <p:nvPr/>
          </p:nvSpPr>
          <p:spPr>
            <a:xfrm>
              <a:off x="7665887"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6" name="フリーフォーム: 図形 375">
              <a:extLst>
                <a:ext uri="{FF2B5EF4-FFF2-40B4-BE49-F238E27FC236}">
                  <a16:creationId xmlns:a16="http://schemas.microsoft.com/office/drawing/2014/main" id="{1BA6FAAF-F7DB-158F-D858-FB499C58C6CF}"/>
                </a:ext>
              </a:extLst>
            </p:cNvPr>
            <p:cNvSpPr/>
            <p:nvPr/>
          </p:nvSpPr>
          <p:spPr>
            <a:xfrm>
              <a:off x="7665887"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7" name="フリーフォーム: 図形 376">
              <a:extLst>
                <a:ext uri="{FF2B5EF4-FFF2-40B4-BE49-F238E27FC236}">
                  <a16:creationId xmlns:a16="http://schemas.microsoft.com/office/drawing/2014/main" id="{A0540372-2BE4-D6F6-B527-0AD6B89EB54D}"/>
                </a:ext>
              </a:extLst>
            </p:cNvPr>
            <p:cNvSpPr/>
            <p:nvPr/>
          </p:nvSpPr>
          <p:spPr>
            <a:xfrm>
              <a:off x="7665887"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8" name="フリーフォーム: 図形 377">
              <a:extLst>
                <a:ext uri="{FF2B5EF4-FFF2-40B4-BE49-F238E27FC236}">
                  <a16:creationId xmlns:a16="http://schemas.microsoft.com/office/drawing/2014/main" id="{9D0DCE4C-05BE-576B-5A1A-258B8700CFE5}"/>
                </a:ext>
              </a:extLst>
            </p:cNvPr>
            <p:cNvSpPr/>
            <p:nvPr/>
          </p:nvSpPr>
          <p:spPr>
            <a:xfrm>
              <a:off x="7807505"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79" name="フリーフォーム: 図形 378">
              <a:extLst>
                <a:ext uri="{FF2B5EF4-FFF2-40B4-BE49-F238E27FC236}">
                  <a16:creationId xmlns:a16="http://schemas.microsoft.com/office/drawing/2014/main" id="{16225256-4F6C-3CB9-E093-C3412BA6FD78}"/>
                </a:ext>
              </a:extLst>
            </p:cNvPr>
            <p:cNvSpPr/>
            <p:nvPr/>
          </p:nvSpPr>
          <p:spPr>
            <a:xfrm>
              <a:off x="7807505"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0" name="フリーフォーム: 図形 379">
              <a:extLst>
                <a:ext uri="{FF2B5EF4-FFF2-40B4-BE49-F238E27FC236}">
                  <a16:creationId xmlns:a16="http://schemas.microsoft.com/office/drawing/2014/main" id="{8F485C5C-1729-B074-97F8-429FE5818B00}"/>
                </a:ext>
              </a:extLst>
            </p:cNvPr>
            <p:cNvSpPr/>
            <p:nvPr/>
          </p:nvSpPr>
          <p:spPr>
            <a:xfrm>
              <a:off x="7807505"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1" name="フリーフォーム: 図形 380">
              <a:extLst>
                <a:ext uri="{FF2B5EF4-FFF2-40B4-BE49-F238E27FC236}">
                  <a16:creationId xmlns:a16="http://schemas.microsoft.com/office/drawing/2014/main" id="{9B72601B-3ED7-9772-EAC5-319DD795FDB3}"/>
                </a:ext>
              </a:extLst>
            </p:cNvPr>
            <p:cNvSpPr/>
            <p:nvPr/>
          </p:nvSpPr>
          <p:spPr>
            <a:xfrm>
              <a:off x="7807505"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2" name="フリーフォーム: 図形 381">
              <a:extLst>
                <a:ext uri="{FF2B5EF4-FFF2-40B4-BE49-F238E27FC236}">
                  <a16:creationId xmlns:a16="http://schemas.microsoft.com/office/drawing/2014/main" id="{857D0BCC-7642-4ACB-7C8F-1743B7FC3E57}"/>
                </a:ext>
              </a:extLst>
            </p:cNvPr>
            <p:cNvSpPr/>
            <p:nvPr/>
          </p:nvSpPr>
          <p:spPr>
            <a:xfrm>
              <a:off x="7807505"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3" name="フリーフォーム: 図形 382">
              <a:extLst>
                <a:ext uri="{FF2B5EF4-FFF2-40B4-BE49-F238E27FC236}">
                  <a16:creationId xmlns:a16="http://schemas.microsoft.com/office/drawing/2014/main" id="{703DD9B8-19AF-B209-6D66-B57BE14403F6}"/>
                </a:ext>
              </a:extLst>
            </p:cNvPr>
            <p:cNvSpPr/>
            <p:nvPr/>
          </p:nvSpPr>
          <p:spPr>
            <a:xfrm>
              <a:off x="7807505"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dirty="0">
                <a:latin typeface="+mn-lt"/>
              </a:endParaRPr>
            </a:p>
          </p:txBody>
        </p:sp>
        <p:sp>
          <p:nvSpPr>
            <p:cNvPr id="384" name="フリーフォーム: 図形 383">
              <a:extLst>
                <a:ext uri="{FF2B5EF4-FFF2-40B4-BE49-F238E27FC236}">
                  <a16:creationId xmlns:a16="http://schemas.microsoft.com/office/drawing/2014/main" id="{CD5F171B-C57A-712F-1A8D-9798C182CEE4}"/>
                </a:ext>
              </a:extLst>
            </p:cNvPr>
            <p:cNvSpPr/>
            <p:nvPr/>
          </p:nvSpPr>
          <p:spPr>
            <a:xfrm>
              <a:off x="7807505"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5" name="フリーフォーム: 図形 384">
              <a:extLst>
                <a:ext uri="{FF2B5EF4-FFF2-40B4-BE49-F238E27FC236}">
                  <a16:creationId xmlns:a16="http://schemas.microsoft.com/office/drawing/2014/main" id="{C0325911-DA3F-649D-7E12-72022B5E052A}"/>
                </a:ext>
              </a:extLst>
            </p:cNvPr>
            <p:cNvSpPr/>
            <p:nvPr/>
          </p:nvSpPr>
          <p:spPr>
            <a:xfrm>
              <a:off x="7807505"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6" name="フリーフォーム: 図形 385">
              <a:extLst>
                <a:ext uri="{FF2B5EF4-FFF2-40B4-BE49-F238E27FC236}">
                  <a16:creationId xmlns:a16="http://schemas.microsoft.com/office/drawing/2014/main" id="{F790537E-BDB4-7870-9D49-B8ED854A8F92}"/>
                </a:ext>
              </a:extLst>
            </p:cNvPr>
            <p:cNvSpPr/>
            <p:nvPr/>
          </p:nvSpPr>
          <p:spPr>
            <a:xfrm>
              <a:off x="7949191"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7" name="フリーフォーム: 図形 386">
              <a:extLst>
                <a:ext uri="{FF2B5EF4-FFF2-40B4-BE49-F238E27FC236}">
                  <a16:creationId xmlns:a16="http://schemas.microsoft.com/office/drawing/2014/main" id="{48CAB891-DA52-570A-1E18-41135382B2B4}"/>
                </a:ext>
              </a:extLst>
            </p:cNvPr>
            <p:cNvSpPr/>
            <p:nvPr/>
          </p:nvSpPr>
          <p:spPr>
            <a:xfrm>
              <a:off x="7949191"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8" name="フリーフォーム: 図形 387">
              <a:extLst>
                <a:ext uri="{FF2B5EF4-FFF2-40B4-BE49-F238E27FC236}">
                  <a16:creationId xmlns:a16="http://schemas.microsoft.com/office/drawing/2014/main" id="{FEC94FBB-1321-FA3C-FBBF-F0F87F441B3A}"/>
                </a:ext>
              </a:extLst>
            </p:cNvPr>
            <p:cNvSpPr/>
            <p:nvPr/>
          </p:nvSpPr>
          <p:spPr>
            <a:xfrm>
              <a:off x="7949191"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89" name="フリーフォーム: 図形 388">
              <a:extLst>
                <a:ext uri="{FF2B5EF4-FFF2-40B4-BE49-F238E27FC236}">
                  <a16:creationId xmlns:a16="http://schemas.microsoft.com/office/drawing/2014/main" id="{6D57BBE2-1CE7-89DB-37EC-8F7B3609E02E}"/>
                </a:ext>
              </a:extLst>
            </p:cNvPr>
            <p:cNvSpPr/>
            <p:nvPr/>
          </p:nvSpPr>
          <p:spPr>
            <a:xfrm>
              <a:off x="7949191"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90" name="フリーフォーム: 図形 389">
              <a:extLst>
                <a:ext uri="{FF2B5EF4-FFF2-40B4-BE49-F238E27FC236}">
                  <a16:creationId xmlns:a16="http://schemas.microsoft.com/office/drawing/2014/main" id="{A965FDA5-5CA0-2C7E-B364-589A58ADEA30}"/>
                </a:ext>
              </a:extLst>
            </p:cNvPr>
            <p:cNvSpPr/>
            <p:nvPr/>
          </p:nvSpPr>
          <p:spPr>
            <a:xfrm>
              <a:off x="7949191"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91" name="フリーフォーム: 図形 390">
              <a:extLst>
                <a:ext uri="{FF2B5EF4-FFF2-40B4-BE49-F238E27FC236}">
                  <a16:creationId xmlns:a16="http://schemas.microsoft.com/office/drawing/2014/main" id="{E33AC4EB-E1FE-0518-D379-701C2C80C89F}"/>
                </a:ext>
              </a:extLst>
            </p:cNvPr>
            <p:cNvSpPr/>
            <p:nvPr/>
          </p:nvSpPr>
          <p:spPr>
            <a:xfrm>
              <a:off x="7949191"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92" name="フリーフォーム: 図形 391">
              <a:extLst>
                <a:ext uri="{FF2B5EF4-FFF2-40B4-BE49-F238E27FC236}">
                  <a16:creationId xmlns:a16="http://schemas.microsoft.com/office/drawing/2014/main" id="{669BD242-834E-398E-D849-EF3804BFF1ED}"/>
                </a:ext>
              </a:extLst>
            </p:cNvPr>
            <p:cNvSpPr/>
            <p:nvPr/>
          </p:nvSpPr>
          <p:spPr>
            <a:xfrm>
              <a:off x="7949191"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393" name="フリーフォーム: 図形 392">
              <a:extLst>
                <a:ext uri="{FF2B5EF4-FFF2-40B4-BE49-F238E27FC236}">
                  <a16:creationId xmlns:a16="http://schemas.microsoft.com/office/drawing/2014/main" id="{F9F9D4EE-3688-4427-B819-FCD71186CA32}"/>
                </a:ext>
              </a:extLst>
            </p:cNvPr>
            <p:cNvSpPr/>
            <p:nvPr/>
          </p:nvSpPr>
          <p:spPr>
            <a:xfrm>
              <a:off x="7949191"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grpSp>
      <p:sp>
        <p:nvSpPr>
          <p:cNvPr id="33" name="正方形/長方形 32">
            <a:extLst>
              <a:ext uri="{FF2B5EF4-FFF2-40B4-BE49-F238E27FC236}">
                <a16:creationId xmlns:a16="http://schemas.microsoft.com/office/drawing/2014/main" id="{86950FC9-CF4C-79A0-C60C-20AADF8A01A6}"/>
              </a:ext>
            </a:extLst>
          </p:cNvPr>
          <p:cNvSpPr/>
          <p:nvPr/>
        </p:nvSpPr>
        <p:spPr>
          <a:xfrm>
            <a:off x="9516334" y="4428868"/>
            <a:ext cx="458435" cy="133035"/>
          </a:xfrm>
          <a:prstGeom prst="rect">
            <a:avLst/>
          </a:prstGeom>
          <a:solidFill>
            <a:schemeClr val="bg1">
              <a:alpha val="6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100" dirty="0">
                <a:solidFill>
                  <a:schemeClr val="tx1"/>
                </a:solidFill>
                <a:latin typeface="メイリオ" panose="020B0604030504040204" pitchFamily="50" charset="-128"/>
                <a:ea typeface="メイリオ" panose="020B0604030504040204" pitchFamily="50" charset="-128"/>
              </a:rPr>
              <a:t>USJ</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5" name="円弧 34">
            <a:extLst>
              <a:ext uri="{FF2B5EF4-FFF2-40B4-BE49-F238E27FC236}">
                <a16:creationId xmlns:a16="http://schemas.microsoft.com/office/drawing/2014/main" id="{AEC92185-09A5-3893-A665-82E3C3F478AD}"/>
              </a:ext>
            </a:extLst>
          </p:cNvPr>
          <p:cNvSpPr/>
          <p:nvPr/>
        </p:nvSpPr>
        <p:spPr bwMode="gray">
          <a:xfrm rot="9078964" flipV="1">
            <a:off x="9110987" y="4205398"/>
            <a:ext cx="1092349" cy="674585"/>
          </a:xfrm>
          <a:prstGeom prst="arc">
            <a:avLst>
              <a:gd name="adj1" fmla="val 11532317"/>
              <a:gd name="adj2" fmla="val 17938028"/>
            </a:avLst>
          </a:prstGeom>
          <a:ln w="38100">
            <a:solidFill>
              <a:schemeClr val="accent2">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30890097-E2B9-1C7B-652F-2EF0F946BA38}"/>
              </a:ext>
            </a:extLst>
          </p:cNvPr>
          <p:cNvSpPr/>
          <p:nvPr/>
        </p:nvSpPr>
        <p:spPr>
          <a:xfrm>
            <a:off x="8951514" y="3948561"/>
            <a:ext cx="1252649" cy="133035"/>
          </a:xfrm>
          <a:prstGeom prst="rect">
            <a:avLst/>
          </a:prstGeom>
          <a:solidFill>
            <a:schemeClr val="bg1">
              <a:alpha val="6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オリックス本町ビル</a:t>
            </a:r>
          </a:p>
        </p:txBody>
      </p:sp>
      <p:grpSp>
        <p:nvGrpSpPr>
          <p:cNvPr id="423" name="グループ化 422">
            <a:extLst>
              <a:ext uri="{FF2B5EF4-FFF2-40B4-BE49-F238E27FC236}">
                <a16:creationId xmlns:a16="http://schemas.microsoft.com/office/drawing/2014/main" id="{0989D101-3202-CD1B-01D3-BED96D457D79}"/>
              </a:ext>
            </a:extLst>
          </p:cNvPr>
          <p:cNvGrpSpPr/>
          <p:nvPr/>
        </p:nvGrpSpPr>
        <p:grpSpPr>
          <a:xfrm>
            <a:off x="9159022" y="4299012"/>
            <a:ext cx="373414" cy="180000"/>
            <a:chOff x="8162388" y="4535642"/>
            <a:chExt cx="432000" cy="154832"/>
          </a:xfrm>
        </p:grpSpPr>
        <p:sp>
          <p:nvSpPr>
            <p:cNvPr id="424" name="楕円 423">
              <a:extLst>
                <a:ext uri="{FF2B5EF4-FFF2-40B4-BE49-F238E27FC236}">
                  <a16:creationId xmlns:a16="http://schemas.microsoft.com/office/drawing/2014/main" id="{EA63B7F5-B9CD-4BD4-6BCA-4FCCC63B4CB9}"/>
                </a:ext>
              </a:extLst>
            </p:cNvPr>
            <p:cNvSpPr>
              <a:spLocks/>
            </p:cNvSpPr>
            <p:nvPr/>
          </p:nvSpPr>
          <p:spPr bwMode="gray">
            <a:xfrm>
              <a:off x="8162388" y="4535642"/>
              <a:ext cx="432000" cy="154832"/>
            </a:xfrm>
            <a:prstGeom prst="ellipse">
              <a:avLst/>
            </a:prstGeom>
            <a:solidFill>
              <a:schemeClr val="bg1"/>
            </a:solid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25" name="楕円 424">
              <a:extLst>
                <a:ext uri="{FF2B5EF4-FFF2-40B4-BE49-F238E27FC236}">
                  <a16:creationId xmlns:a16="http://schemas.microsoft.com/office/drawing/2014/main" id="{C4F49FEF-476E-3DC3-E635-E644F166EBA6}"/>
                </a:ext>
              </a:extLst>
            </p:cNvPr>
            <p:cNvSpPr/>
            <p:nvPr/>
          </p:nvSpPr>
          <p:spPr bwMode="gray">
            <a:xfrm>
              <a:off x="8336512" y="4578775"/>
              <a:ext cx="108000" cy="108000"/>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rPr>
                <a:t>V</a:t>
              </a:r>
              <a:endParaRPr kumimoji="1" lang="ja-JP" altLang="en-US"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endParaRPr>
            </a:p>
          </p:txBody>
        </p:sp>
      </p:grpSp>
      <p:grpSp>
        <p:nvGrpSpPr>
          <p:cNvPr id="426" name="グループ化 425">
            <a:extLst>
              <a:ext uri="{FF2B5EF4-FFF2-40B4-BE49-F238E27FC236}">
                <a16:creationId xmlns:a16="http://schemas.microsoft.com/office/drawing/2014/main" id="{7455340B-A659-31AF-ACCE-50EAF784FB92}"/>
              </a:ext>
            </a:extLst>
          </p:cNvPr>
          <p:cNvGrpSpPr/>
          <p:nvPr/>
        </p:nvGrpSpPr>
        <p:grpSpPr>
          <a:xfrm>
            <a:off x="5680213" y="4784176"/>
            <a:ext cx="373414" cy="180000"/>
            <a:chOff x="8162388" y="4535642"/>
            <a:chExt cx="432000" cy="154832"/>
          </a:xfrm>
        </p:grpSpPr>
        <p:sp>
          <p:nvSpPr>
            <p:cNvPr id="427" name="楕円 426">
              <a:extLst>
                <a:ext uri="{FF2B5EF4-FFF2-40B4-BE49-F238E27FC236}">
                  <a16:creationId xmlns:a16="http://schemas.microsoft.com/office/drawing/2014/main" id="{6D92A3FF-130C-C9C5-4B2C-E3CD1049D103}"/>
                </a:ext>
              </a:extLst>
            </p:cNvPr>
            <p:cNvSpPr>
              <a:spLocks/>
            </p:cNvSpPr>
            <p:nvPr/>
          </p:nvSpPr>
          <p:spPr bwMode="gray">
            <a:xfrm>
              <a:off x="8162388" y="4535642"/>
              <a:ext cx="432000" cy="154832"/>
            </a:xfrm>
            <a:prstGeom prst="ellipse">
              <a:avLst/>
            </a:prstGeom>
            <a:solidFill>
              <a:schemeClr val="bg1"/>
            </a:solid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28" name="楕円 427">
              <a:extLst>
                <a:ext uri="{FF2B5EF4-FFF2-40B4-BE49-F238E27FC236}">
                  <a16:creationId xmlns:a16="http://schemas.microsoft.com/office/drawing/2014/main" id="{99BE12CD-1362-4C9B-3FE4-B232F4AD4F0A}"/>
                </a:ext>
              </a:extLst>
            </p:cNvPr>
            <p:cNvSpPr/>
            <p:nvPr/>
          </p:nvSpPr>
          <p:spPr bwMode="gray">
            <a:xfrm>
              <a:off x="8336512" y="4578775"/>
              <a:ext cx="108000" cy="108000"/>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rPr>
                <a:t>V</a:t>
              </a:r>
              <a:endParaRPr kumimoji="1" lang="ja-JP" altLang="en-US"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endParaRPr>
            </a:p>
          </p:txBody>
        </p:sp>
      </p:grpSp>
      <p:grpSp>
        <p:nvGrpSpPr>
          <p:cNvPr id="429" name="グループ化 428">
            <a:extLst>
              <a:ext uri="{FF2B5EF4-FFF2-40B4-BE49-F238E27FC236}">
                <a16:creationId xmlns:a16="http://schemas.microsoft.com/office/drawing/2014/main" id="{122EF3DF-FEF7-D9FB-26E5-34037EC14585}"/>
              </a:ext>
            </a:extLst>
          </p:cNvPr>
          <p:cNvGrpSpPr/>
          <p:nvPr/>
        </p:nvGrpSpPr>
        <p:grpSpPr>
          <a:xfrm>
            <a:off x="6147030" y="4027124"/>
            <a:ext cx="373414" cy="180000"/>
            <a:chOff x="8162388" y="4535642"/>
            <a:chExt cx="432000" cy="154832"/>
          </a:xfrm>
        </p:grpSpPr>
        <p:sp>
          <p:nvSpPr>
            <p:cNvPr id="430" name="楕円 429">
              <a:extLst>
                <a:ext uri="{FF2B5EF4-FFF2-40B4-BE49-F238E27FC236}">
                  <a16:creationId xmlns:a16="http://schemas.microsoft.com/office/drawing/2014/main" id="{FE532696-B548-8690-A67A-FE96DFDF920C}"/>
                </a:ext>
              </a:extLst>
            </p:cNvPr>
            <p:cNvSpPr>
              <a:spLocks/>
            </p:cNvSpPr>
            <p:nvPr/>
          </p:nvSpPr>
          <p:spPr bwMode="gray">
            <a:xfrm>
              <a:off x="8162388" y="4535642"/>
              <a:ext cx="432000" cy="154832"/>
            </a:xfrm>
            <a:prstGeom prst="ellipse">
              <a:avLst/>
            </a:prstGeom>
            <a:solidFill>
              <a:schemeClr val="bg1"/>
            </a:solid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31" name="楕円 430">
              <a:extLst>
                <a:ext uri="{FF2B5EF4-FFF2-40B4-BE49-F238E27FC236}">
                  <a16:creationId xmlns:a16="http://schemas.microsoft.com/office/drawing/2014/main" id="{62717138-9E7B-5B98-BC4D-739BB117AE8C}"/>
                </a:ext>
              </a:extLst>
            </p:cNvPr>
            <p:cNvSpPr/>
            <p:nvPr/>
          </p:nvSpPr>
          <p:spPr bwMode="gray">
            <a:xfrm>
              <a:off x="8336512" y="4578775"/>
              <a:ext cx="108000" cy="108000"/>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rPr>
                <a:t>V</a:t>
              </a:r>
              <a:endParaRPr kumimoji="1" lang="ja-JP" altLang="en-US"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endParaRPr>
            </a:p>
          </p:txBody>
        </p:sp>
      </p:grpSp>
      <p:sp>
        <p:nvSpPr>
          <p:cNvPr id="432" name="円弧 431">
            <a:extLst>
              <a:ext uri="{FF2B5EF4-FFF2-40B4-BE49-F238E27FC236}">
                <a16:creationId xmlns:a16="http://schemas.microsoft.com/office/drawing/2014/main" id="{9A94BAC1-33A5-67C7-18CA-777EA0053077}"/>
              </a:ext>
            </a:extLst>
          </p:cNvPr>
          <p:cNvSpPr/>
          <p:nvPr/>
        </p:nvSpPr>
        <p:spPr bwMode="gray">
          <a:xfrm rot="18137791">
            <a:off x="5746174" y="4349733"/>
            <a:ext cx="774104" cy="400112"/>
          </a:xfrm>
          <a:prstGeom prst="arc">
            <a:avLst>
              <a:gd name="adj1" fmla="val 11432059"/>
              <a:gd name="adj2" fmla="val 21150439"/>
            </a:avLst>
          </a:prstGeom>
          <a:ln w="38100">
            <a:solidFill>
              <a:schemeClr val="accent2">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pSp>
        <p:nvGrpSpPr>
          <p:cNvPr id="433" name="グループ化 432">
            <a:extLst>
              <a:ext uri="{FF2B5EF4-FFF2-40B4-BE49-F238E27FC236}">
                <a16:creationId xmlns:a16="http://schemas.microsoft.com/office/drawing/2014/main" id="{236D6145-D30B-DEA9-2A75-064EEFCDB784}"/>
              </a:ext>
            </a:extLst>
          </p:cNvPr>
          <p:cNvGrpSpPr>
            <a:grpSpLocks noChangeAspect="1"/>
          </p:cNvGrpSpPr>
          <p:nvPr/>
        </p:nvGrpSpPr>
        <p:grpSpPr>
          <a:xfrm rot="20700000" flipH="1">
            <a:off x="5821148" y="4335097"/>
            <a:ext cx="291779" cy="180000"/>
            <a:chOff x="516807" y="2519325"/>
            <a:chExt cx="1423298" cy="1038292"/>
          </a:xfrm>
          <a:effectLst>
            <a:outerShdw blurRad="50800" dist="38100" dir="5400000" algn="t" rotWithShape="0">
              <a:prstClr val="black">
                <a:alpha val="40000"/>
              </a:prstClr>
            </a:outerShdw>
          </a:effectLst>
        </p:grpSpPr>
        <p:sp>
          <p:nvSpPr>
            <p:cNvPr id="434" name="フリーフォーム: 図形 433">
              <a:extLst>
                <a:ext uri="{FF2B5EF4-FFF2-40B4-BE49-F238E27FC236}">
                  <a16:creationId xmlns:a16="http://schemas.microsoft.com/office/drawing/2014/main" id="{E79C1639-57E3-1516-85F4-74AD03185623}"/>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5" name="フリーフォーム: 図形 434">
              <a:extLst>
                <a:ext uri="{FF2B5EF4-FFF2-40B4-BE49-F238E27FC236}">
                  <a16:creationId xmlns:a16="http://schemas.microsoft.com/office/drawing/2014/main" id="{1E5F4F99-C71D-9060-CA0E-77BACD9188DD}"/>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6" name="フリーフォーム: 図形 435">
              <a:extLst>
                <a:ext uri="{FF2B5EF4-FFF2-40B4-BE49-F238E27FC236}">
                  <a16:creationId xmlns:a16="http://schemas.microsoft.com/office/drawing/2014/main" id="{18D9A6D9-60F8-E994-BC10-CDBA2D63F622}"/>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7" name="フリーフォーム: 図形 436">
              <a:extLst>
                <a:ext uri="{FF2B5EF4-FFF2-40B4-BE49-F238E27FC236}">
                  <a16:creationId xmlns:a16="http://schemas.microsoft.com/office/drawing/2014/main" id="{3ED6B403-D2FE-5EBD-1241-C764B7E4B243}"/>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8" name="フリーフォーム: 図形 437">
              <a:extLst>
                <a:ext uri="{FF2B5EF4-FFF2-40B4-BE49-F238E27FC236}">
                  <a16:creationId xmlns:a16="http://schemas.microsoft.com/office/drawing/2014/main" id="{ADE2B0C2-ABDB-875B-3B73-DA008C48DC67}"/>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9" name="フリーフォーム: 図形 438">
              <a:extLst>
                <a:ext uri="{FF2B5EF4-FFF2-40B4-BE49-F238E27FC236}">
                  <a16:creationId xmlns:a16="http://schemas.microsoft.com/office/drawing/2014/main" id="{088581AE-0F6B-C1DE-4BD5-EFA1A78B1227}"/>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0" name="フリーフォーム: 図形 439">
              <a:extLst>
                <a:ext uri="{FF2B5EF4-FFF2-40B4-BE49-F238E27FC236}">
                  <a16:creationId xmlns:a16="http://schemas.microsoft.com/office/drawing/2014/main" id="{FD7E40AD-E3D3-5BDB-2976-44F1E49123D2}"/>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1" name="フリーフォーム: 図形 440">
              <a:extLst>
                <a:ext uri="{FF2B5EF4-FFF2-40B4-BE49-F238E27FC236}">
                  <a16:creationId xmlns:a16="http://schemas.microsoft.com/office/drawing/2014/main" id="{82556E80-261F-872C-D50E-9E9399D5FFAB}"/>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2" name="フリーフォーム: 図形 441">
              <a:extLst>
                <a:ext uri="{FF2B5EF4-FFF2-40B4-BE49-F238E27FC236}">
                  <a16:creationId xmlns:a16="http://schemas.microsoft.com/office/drawing/2014/main" id="{BCAFAB9B-8C92-A6B0-E808-16937AF81AC7}"/>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3" name="フリーフォーム: 図形 442">
              <a:extLst>
                <a:ext uri="{FF2B5EF4-FFF2-40B4-BE49-F238E27FC236}">
                  <a16:creationId xmlns:a16="http://schemas.microsoft.com/office/drawing/2014/main" id="{6EA55FEE-1B43-6881-E56C-51CA7DEEB7C9}"/>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4" name="フリーフォーム: 図形 443">
              <a:extLst>
                <a:ext uri="{FF2B5EF4-FFF2-40B4-BE49-F238E27FC236}">
                  <a16:creationId xmlns:a16="http://schemas.microsoft.com/office/drawing/2014/main" id="{50F4B175-DCF9-0DFC-5393-5256DF9F909D}"/>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5" name="フリーフォーム: 図形 444">
              <a:extLst>
                <a:ext uri="{FF2B5EF4-FFF2-40B4-BE49-F238E27FC236}">
                  <a16:creationId xmlns:a16="http://schemas.microsoft.com/office/drawing/2014/main" id="{2BD0E7C4-AA91-C680-EE8A-7ED9D449BDA2}"/>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6" name="フリーフォーム: 図形 445">
              <a:extLst>
                <a:ext uri="{FF2B5EF4-FFF2-40B4-BE49-F238E27FC236}">
                  <a16:creationId xmlns:a16="http://schemas.microsoft.com/office/drawing/2014/main" id="{389DA059-5EA9-9904-70AE-64313C815E33}"/>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7" name="フリーフォーム: 図形 446">
              <a:extLst>
                <a:ext uri="{FF2B5EF4-FFF2-40B4-BE49-F238E27FC236}">
                  <a16:creationId xmlns:a16="http://schemas.microsoft.com/office/drawing/2014/main" id="{6849295F-4E7E-5C1D-5518-353BA98920A7}"/>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8" name="フリーフォーム: 図形 447">
              <a:extLst>
                <a:ext uri="{FF2B5EF4-FFF2-40B4-BE49-F238E27FC236}">
                  <a16:creationId xmlns:a16="http://schemas.microsoft.com/office/drawing/2014/main" id="{27552D22-2592-4C8D-D586-CC63DDCC6CEB}"/>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9" name="フリーフォーム: 図形 448">
              <a:extLst>
                <a:ext uri="{FF2B5EF4-FFF2-40B4-BE49-F238E27FC236}">
                  <a16:creationId xmlns:a16="http://schemas.microsoft.com/office/drawing/2014/main" id="{991F2443-8DFE-BAD0-4EA7-45A6A0F8840D}"/>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0" name="フリーフォーム: 図形 449">
              <a:extLst>
                <a:ext uri="{FF2B5EF4-FFF2-40B4-BE49-F238E27FC236}">
                  <a16:creationId xmlns:a16="http://schemas.microsoft.com/office/drawing/2014/main" id="{637CFE34-08FB-6D1B-F49C-0F965EFC6507}"/>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1" name="フリーフォーム: 図形 450">
              <a:extLst>
                <a:ext uri="{FF2B5EF4-FFF2-40B4-BE49-F238E27FC236}">
                  <a16:creationId xmlns:a16="http://schemas.microsoft.com/office/drawing/2014/main" id="{60B196EA-8542-7022-8DB8-FE4E1C79E465}"/>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2" name="フリーフォーム: 図形 451">
              <a:extLst>
                <a:ext uri="{FF2B5EF4-FFF2-40B4-BE49-F238E27FC236}">
                  <a16:creationId xmlns:a16="http://schemas.microsoft.com/office/drawing/2014/main" id="{1E847FCE-1552-8FEF-FF76-40B98DF83E23}"/>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3" name="フリーフォーム: 図形 452">
              <a:extLst>
                <a:ext uri="{FF2B5EF4-FFF2-40B4-BE49-F238E27FC236}">
                  <a16:creationId xmlns:a16="http://schemas.microsoft.com/office/drawing/2014/main" id="{6E8AF5B2-799F-FFF4-4242-AA32041BF7DC}"/>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4" name="フリーフォーム: 図形 453">
              <a:extLst>
                <a:ext uri="{FF2B5EF4-FFF2-40B4-BE49-F238E27FC236}">
                  <a16:creationId xmlns:a16="http://schemas.microsoft.com/office/drawing/2014/main" id="{E81FB879-3EF7-9FD5-646B-0C2DB2C43BD3}"/>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5" name="フリーフォーム: 図形 454">
              <a:extLst>
                <a:ext uri="{FF2B5EF4-FFF2-40B4-BE49-F238E27FC236}">
                  <a16:creationId xmlns:a16="http://schemas.microsoft.com/office/drawing/2014/main" id="{571B700C-B1B4-B28C-C68A-01A30497A11A}"/>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6" name="フリーフォーム: 図形 455">
              <a:extLst>
                <a:ext uri="{FF2B5EF4-FFF2-40B4-BE49-F238E27FC236}">
                  <a16:creationId xmlns:a16="http://schemas.microsoft.com/office/drawing/2014/main" id="{6D8319D7-77CC-D157-872B-4B31A9E1C798}"/>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7" name="フリーフォーム: 図形 456">
              <a:extLst>
                <a:ext uri="{FF2B5EF4-FFF2-40B4-BE49-F238E27FC236}">
                  <a16:creationId xmlns:a16="http://schemas.microsoft.com/office/drawing/2014/main" id="{27C16BF2-FA91-E806-C9F4-DEAB8DFDDB70}"/>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8" name="フリーフォーム: 図形 457">
              <a:extLst>
                <a:ext uri="{FF2B5EF4-FFF2-40B4-BE49-F238E27FC236}">
                  <a16:creationId xmlns:a16="http://schemas.microsoft.com/office/drawing/2014/main" id="{A275745D-F5D4-F294-52E0-28578F391823}"/>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9" name="フリーフォーム: 図形 458">
              <a:extLst>
                <a:ext uri="{FF2B5EF4-FFF2-40B4-BE49-F238E27FC236}">
                  <a16:creationId xmlns:a16="http://schemas.microsoft.com/office/drawing/2014/main" id="{1720D721-B3D3-E8D3-4700-9D57188422D4}"/>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0" name="フリーフォーム: 図形 459">
              <a:extLst>
                <a:ext uri="{FF2B5EF4-FFF2-40B4-BE49-F238E27FC236}">
                  <a16:creationId xmlns:a16="http://schemas.microsoft.com/office/drawing/2014/main" id="{446D2251-9981-41BD-732D-28D0384433FC}"/>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1" name="フリーフォーム: 図形 460">
              <a:extLst>
                <a:ext uri="{FF2B5EF4-FFF2-40B4-BE49-F238E27FC236}">
                  <a16:creationId xmlns:a16="http://schemas.microsoft.com/office/drawing/2014/main" id="{5C562290-C77E-2591-53D4-9F7C2C736AEE}"/>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2" name="フリーフォーム: 図形 461">
              <a:extLst>
                <a:ext uri="{FF2B5EF4-FFF2-40B4-BE49-F238E27FC236}">
                  <a16:creationId xmlns:a16="http://schemas.microsoft.com/office/drawing/2014/main" id="{6E51F086-9A44-CA4F-B2EE-E4A5CD7B5929}"/>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3" name="フリーフォーム: 図形 462">
              <a:extLst>
                <a:ext uri="{FF2B5EF4-FFF2-40B4-BE49-F238E27FC236}">
                  <a16:creationId xmlns:a16="http://schemas.microsoft.com/office/drawing/2014/main" id="{2DB6BFD8-6DCD-5453-48F3-6A187211627A}"/>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4" name="フリーフォーム: 図形 463">
              <a:extLst>
                <a:ext uri="{FF2B5EF4-FFF2-40B4-BE49-F238E27FC236}">
                  <a16:creationId xmlns:a16="http://schemas.microsoft.com/office/drawing/2014/main" id="{351A56E2-CF8B-B6AB-C7AF-FEB611B988D6}"/>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5" name="フリーフォーム: 図形 464">
              <a:extLst>
                <a:ext uri="{FF2B5EF4-FFF2-40B4-BE49-F238E27FC236}">
                  <a16:creationId xmlns:a16="http://schemas.microsoft.com/office/drawing/2014/main" id="{22C30EB3-55A7-60B1-D5A1-015D661FB104}"/>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6" name="フリーフォーム: 図形 465">
              <a:extLst>
                <a:ext uri="{FF2B5EF4-FFF2-40B4-BE49-F238E27FC236}">
                  <a16:creationId xmlns:a16="http://schemas.microsoft.com/office/drawing/2014/main" id="{1B8D4C2F-B246-7AC7-3580-C7BA8A4570D5}"/>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7" name="フリーフォーム: 図形 466">
              <a:extLst>
                <a:ext uri="{FF2B5EF4-FFF2-40B4-BE49-F238E27FC236}">
                  <a16:creationId xmlns:a16="http://schemas.microsoft.com/office/drawing/2014/main" id="{413A7539-15BA-0A80-F7C4-7C530D667EC4}"/>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8" name="フリーフォーム: 図形 467">
              <a:extLst>
                <a:ext uri="{FF2B5EF4-FFF2-40B4-BE49-F238E27FC236}">
                  <a16:creationId xmlns:a16="http://schemas.microsoft.com/office/drawing/2014/main" id="{0DCCCFF6-38FF-33B7-BE27-9F82813E9DF3}"/>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9" name="フリーフォーム: 図形 468">
              <a:extLst>
                <a:ext uri="{FF2B5EF4-FFF2-40B4-BE49-F238E27FC236}">
                  <a16:creationId xmlns:a16="http://schemas.microsoft.com/office/drawing/2014/main" id="{EAEA3869-E953-7DFF-3374-1DC9E1B11A04}"/>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0" name="フリーフォーム: 図形 469">
              <a:extLst>
                <a:ext uri="{FF2B5EF4-FFF2-40B4-BE49-F238E27FC236}">
                  <a16:creationId xmlns:a16="http://schemas.microsoft.com/office/drawing/2014/main" id="{7E28BB81-635E-7A69-3900-6E9049607EC6}"/>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1" name="フリーフォーム: 図形 470">
              <a:extLst>
                <a:ext uri="{FF2B5EF4-FFF2-40B4-BE49-F238E27FC236}">
                  <a16:creationId xmlns:a16="http://schemas.microsoft.com/office/drawing/2014/main" id="{F1E70987-D685-E585-7A43-F41610ECCE8D}"/>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2" name="フリーフォーム: 図形 471">
              <a:extLst>
                <a:ext uri="{FF2B5EF4-FFF2-40B4-BE49-F238E27FC236}">
                  <a16:creationId xmlns:a16="http://schemas.microsoft.com/office/drawing/2014/main" id="{5631B5E9-2855-EEA9-D724-2B71A714DB88}"/>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3" name="フリーフォーム: 図形 472">
              <a:extLst>
                <a:ext uri="{FF2B5EF4-FFF2-40B4-BE49-F238E27FC236}">
                  <a16:creationId xmlns:a16="http://schemas.microsoft.com/office/drawing/2014/main" id="{55D310F3-327C-BFBE-DABD-420C35831529}"/>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4" name="フリーフォーム: 図形 473">
              <a:extLst>
                <a:ext uri="{FF2B5EF4-FFF2-40B4-BE49-F238E27FC236}">
                  <a16:creationId xmlns:a16="http://schemas.microsoft.com/office/drawing/2014/main" id="{267A3A87-8E8E-0DD0-6E4C-B270B8FC22DA}"/>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5" name="フリーフォーム: 図形 474">
              <a:extLst>
                <a:ext uri="{FF2B5EF4-FFF2-40B4-BE49-F238E27FC236}">
                  <a16:creationId xmlns:a16="http://schemas.microsoft.com/office/drawing/2014/main" id="{7F25C58D-A8CE-F67A-75AE-649A1F3DBA0F}"/>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6" name="フリーフォーム: 図形 475">
              <a:extLst>
                <a:ext uri="{FF2B5EF4-FFF2-40B4-BE49-F238E27FC236}">
                  <a16:creationId xmlns:a16="http://schemas.microsoft.com/office/drawing/2014/main" id="{A9A36941-6B64-D84C-0BC4-7DAF1BCB52BA}"/>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7" name="フリーフォーム: 図形 476">
              <a:extLst>
                <a:ext uri="{FF2B5EF4-FFF2-40B4-BE49-F238E27FC236}">
                  <a16:creationId xmlns:a16="http://schemas.microsoft.com/office/drawing/2014/main" id="{2DF21340-B4AB-E4BF-E346-B8E78863D5E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8" name="フリーフォーム: 図形 477">
              <a:extLst>
                <a:ext uri="{FF2B5EF4-FFF2-40B4-BE49-F238E27FC236}">
                  <a16:creationId xmlns:a16="http://schemas.microsoft.com/office/drawing/2014/main" id="{0C359D27-2340-9A27-A487-1A5EB0960D6B}"/>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9" name="フリーフォーム: 図形 478">
              <a:extLst>
                <a:ext uri="{FF2B5EF4-FFF2-40B4-BE49-F238E27FC236}">
                  <a16:creationId xmlns:a16="http://schemas.microsoft.com/office/drawing/2014/main" id="{4E56F12E-DF5B-F0F0-C077-C87524D1A068}"/>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0" name="フリーフォーム: 図形 479">
              <a:extLst>
                <a:ext uri="{FF2B5EF4-FFF2-40B4-BE49-F238E27FC236}">
                  <a16:creationId xmlns:a16="http://schemas.microsoft.com/office/drawing/2014/main" id="{59C13522-AD59-7678-7622-CB2FDC3ADD2E}"/>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1" name="フリーフォーム: 図形 480">
              <a:extLst>
                <a:ext uri="{FF2B5EF4-FFF2-40B4-BE49-F238E27FC236}">
                  <a16:creationId xmlns:a16="http://schemas.microsoft.com/office/drawing/2014/main" id="{697AD771-650D-2E47-CD0D-B3657EB6D27F}"/>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2" name="フリーフォーム: 図形 481">
              <a:extLst>
                <a:ext uri="{FF2B5EF4-FFF2-40B4-BE49-F238E27FC236}">
                  <a16:creationId xmlns:a16="http://schemas.microsoft.com/office/drawing/2014/main" id="{7CF84766-B913-2A15-8F5D-5CEB320F19D2}"/>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3" name="フリーフォーム: 図形 482">
              <a:extLst>
                <a:ext uri="{FF2B5EF4-FFF2-40B4-BE49-F238E27FC236}">
                  <a16:creationId xmlns:a16="http://schemas.microsoft.com/office/drawing/2014/main" id="{05CC58DC-9266-5371-9B64-EBD9C464D7C3}"/>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4" name="フリーフォーム: 図形 483">
              <a:extLst>
                <a:ext uri="{FF2B5EF4-FFF2-40B4-BE49-F238E27FC236}">
                  <a16:creationId xmlns:a16="http://schemas.microsoft.com/office/drawing/2014/main" id="{90F69347-6F1C-6453-5474-54050399D641}"/>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5" name="フリーフォーム: 図形 484">
              <a:extLst>
                <a:ext uri="{FF2B5EF4-FFF2-40B4-BE49-F238E27FC236}">
                  <a16:creationId xmlns:a16="http://schemas.microsoft.com/office/drawing/2014/main" id="{1FA364EA-467A-140F-1DBC-5F6791728206}"/>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6" name="フリーフォーム: 図形 485">
              <a:extLst>
                <a:ext uri="{FF2B5EF4-FFF2-40B4-BE49-F238E27FC236}">
                  <a16:creationId xmlns:a16="http://schemas.microsoft.com/office/drawing/2014/main" id="{F3009C7B-30BE-D5E3-B830-BEF9575A6853}"/>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7" name="フリーフォーム: 図形 486">
              <a:extLst>
                <a:ext uri="{FF2B5EF4-FFF2-40B4-BE49-F238E27FC236}">
                  <a16:creationId xmlns:a16="http://schemas.microsoft.com/office/drawing/2014/main" id="{65448C8C-EC32-2983-A4D6-DD67A55A3782}"/>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8" name="フリーフォーム: 図形 487">
              <a:extLst>
                <a:ext uri="{FF2B5EF4-FFF2-40B4-BE49-F238E27FC236}">
                  <a16:creationId xmlns:a16="http://schemas.microsoft.com/office/drawing/2014/main" id="{32508419-F918-5001-9ADA-D126D200AE95}"/>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9" name="フリーフォーム: 図形 488">
              <a:extLst>
                <a:ext uri="{FF2B5EF4-FFF2-40B4-BE49-F238E27FC236}">
                  <a16:creationId xmlns:a16="http://schemas.microsoft.com/office/drawing/2014/main" id="{751F7A7F-B6B5-EA31-8776-7CA0AFBF64CA}"/>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0" name="フリーフォーム: 図形 489">
              <a:extLst>
                <a:ext uri="{FF2B5EF4-FFF2-40B4-BE49-F238E27FC236}">
                  <a16:creationId xmlns:a16="http://schemas.microsoft.com/office/drawing/2014/main" id="{E73ACADE-6484-921A-8302-D6DC37910B47}"/>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1" name="フリーフォーム: 図形 490">
              <a:extLst>
                <a:ext uri="{FF2B5EF4-FFF2-40B4-BE49-F238E27FC236}">
                  <a16:creationId xmlns:a16="http://schemas.microsoft.com/office/drawing/2014/main" id="{B3C81F17-BB56-BA83-EB4B-5E8A38AE1427}"/>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2" name="フリーフォーム: 図形 491">
              <a:extLst>
                <a:ext uri="{FF2B5EF4-FFF2-40B4-BE49-F238E27FC236}">
                  <a16:creationId xmlns:a16="http://schemas.microsoft.com/office/drawing/2014/main" id="{39C0F496-7766-6023-37A5-FAA23DD6F994}"/>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3" name="フリーフォーム: 図形 492">
              <a:extLst>
                <a:ext uri="{FF2B5EF4-FFF2-40B4-BE49-F238E27FC236}">
                  <a16:creationId xmlns:a16="http://schemas.microsoft.com/office/drawing/2014/main" id="{B45F6423-8A8D-C9BD-23FA-A42F52856593}"/>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4" name="フリーフォーム: 図形 493">
              <a:extLst>
                <a:ext uri="{FF2B5EF4-FFF2-40B4-BE49-F238E27FC236}">
                  <a16:creationId xmlns:a16="http://schemas.microsoft.com/office/drawing/2014/main" id="{7C4EDC88-4C9A-4FD6-CAA7-F407F2D5F098}"/>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5" name="フリーフォーム: 図形 494">
              <a:extLst>
                <a:ext uri="{FF2B5EF4-FFF2-40B4-BE49-F238E27FC236}">
                  <a16:creationId xmlns:a16="http://schemas.microsoft.com/office/drawing/2014/main" id="{BEC63873-8458-3A52-76C6-4968006CB48D}"/>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6" name="フリーフォーム: 図形 495">
              <a:extLst>
                <a:ext uri="{FF2B5EF4-FFF2-40B4-BE49-F238E27FC236}">
                  <a16:creationId xmlns:a16="http://schemas.microsoft.com/office/drawing/2014/main" id="{E17D091B-E107-10C2-2D9A-C7784A84DD9B}"/>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7" name="フリーフォーム: 図形 496">
              <a:extLst>
                <a:ext uri="{FF2B5EF4-FFF2-40B4-BE49-F238E27FC236}">
                  <a16:creationId xmlns:a16="http://schemas.microsoft.com/office/drawing/2014/main" id="{600D0653-AA8F-3873-2A71-8A3E62F1A760}"/>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8" name="フリーフォーム: 図形 497">
              <a:extLst>
                <a:ext uri="{FF2B5EF4-FFF2-40B4-BE49-F238E27FC236}">
                  <a16:creationId xmlns:a16="http://schemas.microsoft.com/office/drawing/2014/main" id="{E43F93B6-1BA6-9C01-96A9-BC6A5F22A7B4}"/>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9" name="フリーフォーム: 図形 498">
              <a:extLst>
                <a:ext uri="{FF2B5EF4-FFF2-40B4-BE49-F238E27FC236}">
                  <a16:creationId xmlns:a16="http://schemas.microsoft.com/office/drawing/2014/main" id="{E66879DA-11F9-AF09-D1F0-F90278FB5B2F}"/>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0" name="フリーフォーム: 図形 499">
              <a:extLst>
                <a:ext uri="{FF2B5EF4-FFF2-40B4-BE49-F238E27FC236}">
                  <a16:creationId xmlns:a16="http://schemas.microsoft.com/office/drawing/2014/main" id="{F6A12FAC-8408-048A-41E1-5B59872BF0DA}"/>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1" name="フリーフォーム: 図形 500">
              <a:extLst>
                <a:ext uri="{FF2B5EF4-FFF2-40B4-BE49-F238E27FC236}">
                  <a16:creationId xmlns:a16="http://schemas.microsoft.com/office/drawing/2014/main" id="{49D464B2-EA0B-7D7C-FCA0-F62A235541D5}"/>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2" name="フリーフォーム: 図形 501">
              <a:extLst>
                <a:ext uri="{FF2B5EF4-FFF2-40B4-BE49-F238E27FC236}">
                  <a16:creationId xmlns:a16="http://schemas.microsoft.com/office/drawing/2014/main" id="{266B517D-675C-73BB-5B69-6552ECFB6D98}"/>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3" name="フリーフォーム: 図形 502">
              <a:extLst>
                <a:ext uri="{FF2B5EF4-FFF2-40B4-BE49-F238E27FC236}">
                  <a16:creationId xmlns:a16="http://schemas.microsoft.com/office/drawing/2014/main" id="{70F538F7-499B-3407-EDE7-0863CE82C94B}"/>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4" name="フリーフォーム: 図形 503">
              <a:extLst>
                <a:ext uri="{FF2B5EF4-FFF2-40B4-BE49-F238E27FC236}">
                  <a16:creationId xmlns:a16="http://schemas.microsoft.com/office/drawing/2014/main" id="{E5B689BA-9363-2C07-204A-2E9744040436}"/>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5" name="フリーフォーム: 図形 504">
              <a:extLst>
                <a:ext uri="{FF2B5EF4-FFF2-40B4-BE49-F238E27FC236}">
                  <a16:creationId xmlns:a16="http://schemas.microsoft.com/office/drawing/2014/main" id="{9371CAFA-0727-C5AB-519D-D9A27E71C7F0}"/>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6" name="フリーフォーム: 図形 505">
              <a:extLst>
                <a:ext uri="{FF2B5EF4-FFF2-40B4-BE49-F238E27FC236}">
                  <a16:creationId xmlns:a16="http://schemas.microsoft.com/office/drawing/2014/main" id="{B40E4989-F458-C0BF-3B9C-6CBC50DD38C7}"/>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7" name="フリーフォーム: 図形 506">
              <a:extLst>
                <a:ext uri="{FF2B5EF4-FFF2-40B4-BE49-F238E27FC236}">
                  <a16:creationId xmlns:a16="http://schemas.microsoft.com/office/drawing/2014/main" id="{A760483C-C12B-802C-4BC5-81A3BB4F8782}"/>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8" name="フリーフォーム: 図形 507">
              <a:extLst>
                <a:ext uri="{FF2B5EF4-FFF2-40B4-BE49-F238E27FC236}">
                  <a16:creationId xmlns:a16="http://schemas.microsoft.com/office/drawing/2014/main" id="{2287E791-86A1-30EB-67B0-4A791E3F23D5}"/>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9" name="フリーフォーム: 図形 508">
              <a:extLst>
                <a:ext uri="{FF2B5EF4-FFF2-40B4-BE49-F238E27FC236}">
                  <a16:creationId xmlns:a16="http://schemas.microsoft.com/office/drawing/2014/main" id="{63F098CD-990A-FB21-64C5-F87A160500FE}"/>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0" name="フリーフォーム: 図形 509">
              <a:extLst>
                <a:ext uri="{FF2B5EF4-FFF2-40B4-BE49-F238E27FC236}">
                  <a16:creationId xmlns:a16="http://schemas.microsoft.com/office/drawing/2014/main" id="{B0F6C13F-BC15-1965-7B82-20F0B1563F87}"/>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1" name="フリーフォーム: 図形 510">
              <a:extLst>
                <a:ext uri="{FF2B5EF4-FFF2-40B4-BE49-F238E27FC236}">
                  <a16:creationId xmlns:a16="http://schemas.microsoft.com/office/drawing/2014/main" id="{44911207-C31C-6DC0-EA8C-58B1BB831A6B}"/>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2" name="フリーフォーム: 図形 511">
              <a:extLst>
                <a:ext uri="{FF2B5EF4-FFF2-40B4-BE49-F238E27FC236}">
                  <a16:creationId xmlns:a16="http://schemas.microsoft.com/office/drawing/2014/main" id="{567338C9-D64C-E75F-0774-E6B9C9039360}"/>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3" name="フリーフォーム: 図形 512">
              <a:extLst>
                <a:ext uri="{FF2B5EF4-FFF2-40B4-BE49-F238E27FC236}">
                  <a16:creationId xmlns:a16="http://schemas.microsoft.com/office/drawing/2014/main" id="{6DEAC8EB-A2F6-2339-8780-74249A421F9A}"/>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4" name="フリーフォーム: 図形 513">
              <a:extLst>
                <a:ext uri="{FF2B5EF4-FFF2-40B4-BE49-F238E27FC236}">
                  <a16:creationId xmlns:a16="http://schemas.microsoft.com/office/drawing/2014/main" id="{C9FDB27B-D0C1-3968-0560-B80065F020C2}"/>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5" name="フリーフォーム: 図形 514">
              <a:extLst>
                <a:ext uri="{FF2B5EF4-FFF2-40B4-BE49-F238E27FC236}">
                  <a16:creationId xmlns:a16="http://schemas.microsoft.com/office/drawing/2014/main" id="{ADC43B45-F0BD-C5D9-0733-37D1929EF105}"/>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6" name="フリーフォーム: 図形 515">
              <a:extLst>
                <a:ext uri="{FF2B5EF4-FFF2-40B4-BE49-F238E27FC236}">
                  <a16:creationId xmlns:a16="http://schemas.microsoft.com/office/drawing/2014/main" id="{FBC51921-7461-E76E-71DD-DFE591101C7B}"/>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7" name="フリーフォーム: 図形 516">
              <a:extLst>
                <a:ext uri="{FF2B5EF4-FFF2-40B4-BE49-F238E27FC236}">
                  <a16:creationId xmlns:a16="http://schemas.microsoft.com/office/drawing/2014/main" id="{23397F78-61BB-CFCD-62A1-80893F58F78E}"/>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8" name="フリーフォーム: 図形 517">
              <a:extLst>
                <a:ext uri="{FF2B5EF4-FFF2-40B4-BE49-F238E27FC236}">
                  <a16:creationId xmlns:a16="http://schemas.microsoft.com/office/drawing/2014/main" id="{5439FD78-FC18-5DDC-6287-541338BAC13C}"/>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9" name="フリーフォーム: 図形 518">
              <a:extLst>
                <a:ext uri="{FF2B5EF4-FFF2-40B4-BE49-F238E27FC236}">
                  <a16:creationId xmlns:a16="http://schemas.microsoft.com/office/drawing/2014/main" id="{11914E80-E7D5-156E-495D-130D01C4E1FA}"/>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0" name="フリーフォーム: 図形 519">
              <a:extLst>
                <a:ext uri="{FF2B5EF4-FFF2-40B4-BE49-F238E27FC236}">
                  <a16:creationId xmlns:a16="http://schemas.microsoft.com/office/drawing/2014/main" id="{B73B8A03-B20D-1827-0AE2-E7756F99DC82}"/>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1" name="フリーフォーム: 図形 520">
              <a:extLst>
                <a:ext uri="{FF2B5EF4-FFF2-40B4-BE49-F238E27FC236}">
                  <a16:creationId xmlns:a16="http://schemas.microsoft.com/office/drawing/2014/main" id="{2B60F005-CF9E-CDDE-7DED-3AC413B341E2}"/>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2" name="フリーフォーム: 図形 521">
              <a:extLst>
                <a:ext uri="{FF2B5EF4-FFF2-40B4-BE49-F238E27FC236}">
                  <a16:creationId xmlns:a16="http://schemas.microsoft.com/office/drawing/2014/main" id="{C33314D2-BB0A-11E8-C180-830F00347B64}"/>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3" name="フリーフォーム: 図形 522">
              <a:extLst>
                <a:ext uri="{FF2B5EF4-FFF2-40B4-BE49-F238E27FC236}">
                  <a16:creationId xmlns:a16="http://schemas.microsoft.com/office/drawing/2014/main" id="{F6C3EAB8-87A4-C021-48B7-B070432297FC}"/>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4" name="フリーフォーム: 図形 523">
              <a:extLst>
                <a:ext uri="{FF2B5EF4-FFF2-40B4-BE49-F238E27FC236}">
                  <a16:creationId xmlns:a16="http://schemas.microsoft.com/office/drawing/2014/main" id="{DAC8295A-CE0B-3431-A9BD-4CA60E7BB5D2}"/>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5" name="フリーフォーム: 図形 524">
              <a:extLst>
                <a:ext uri="{FF2B5EF4-FFF2-40B4-BE49-F238E27FC236}">
                  <a16:creationId xmlns:a16="http://schemas.microsoft.com/office/drawing/2014/main" id="{F5CA02BB-4329-442D-3F54-C0783DE46D9C}"/>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26" name="フリーフォーム: 図形 525">
              <a:extLst>
                <a:ext uri="{FF2B5EF4-FFF2-40B4-BE49-F238E27FC236}">
                  <a16:creationId xmlns:a16="http://schemas.microsoft.com/office/drawing/2014/main" id="{880094AE-3ABC-C81A-9F3E-180DFD9B8AA9}"/>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7" name="フリーフォーム: 図形 526">
              <a:extLst>
                <a:ext uri="{FF2B5EF4-FFF2-40B4-BE49-F238E27FC236}">
                  <a16:creationId xmlns:a16="http://schemas.microsoft.com/office/drawing/2014/main" id="{B3E2E923-B2D8-3E44-D996-E8CEA84F5B59}"/>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8" name="フリーフォーム: 図形 527">
              <a:extLst>
                <a:ext uri="{FF2B5EF4-FFF2-40B4-BE49-F238E27FC236}">
                  <a16:creationId xmlns:a16="http://schemas.microsoft.com/office/drawing/2014/main" id="{5C302BFE-8EFB-9EC8-687C-795DE5D41103}"/>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29" name="フリーフォーム: 図形 528">
              <a:extLst>
                <a:ext uri="{FF2B5EF4-FFF2-40B4-BE49-F238E27FC236}">
                  <a16:creationId xmlns:a16="http://schemas.microsoft.com/office/drawing/2014/main" id="{E76DAD5B-9CD6-AE69-041B-9704FD22B4B4}"/>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0" name="フリーフォーム: 図形 529">
              <a:extLst>
                <a:ext uri="{FF2B5EF4-FFF2-40B4-BE49-F238E27FC236}">
                  <a16:creationId xmlns:a16="http://schemas.microsoft.com/office/drawing/2014/main" id="{D031A11C-FEBF-649B-C042-98B2C7E40673}"/>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1" name="フリーフォーム: 図形 530">
              <a:extLst>
                <a:ext uri="{FF2B5EF4-FFF2-40B4-BE49-F238E27FC236}">
                  <a16:creationId xmlns:a16="http://schemas.microsoft.com/office/drawing/2014/main" id="{293803CA-F298-8EF4-D548-7018013FFB84}"/>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2" name="フリーフォーム: 図形 531">
              <a:extLst>
                <a:ext uri="{FF2B5EF4-FFF2-40B4-BE49-F238E27FC236}">
                  <a16:creationId xmlns:a16="http://schemas.microsoft.com/office/drawing/2014/main" id="{972C9AE0-14C0-1B57-A49D-AEAE96708EFD}"/>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3" name="フリーフォーム: 図形 532">
              <a:extLst>
                <a:ext uri="{FF2B5EF4-FFF2-40B4-BE49-F238E27FC236}">
                  <a16:creationId xmlns:a16="http://schemas.microsoft.com/office/drawing/2014/main" id="{3D4FC8F2-5BFD-722F-F561-6CF9BCC4F051}"/>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4" name="フリーフォーム: 図形 533">
              <a:extLst>
                <a:ext uri="{FF2B5EF4-FFF2-40B4-BE49-F238E27FC236}">
                  <a16:creationId xmlns:a16="http://schemas.microsoft.com/office/drawing/2014/main" id="{ECCFE2F4-E5E0-F4F7-79A2-D08C0BAFA2D0}"/>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35" name="フリーフォーム: 図形 534">
              <a:extLst>
                <a:ext uri="{FF2B5EF4-FFF2-40B4-BE49-F238E27FC236}">
                  <a16:creationId xmlns:a16="http://schemas.microsoft.com/office/drawing/2014/main" id="{76E41AC5-5AFE-A483-184F-544F9E4B444F}"/>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6" name="フリーフォーム: 図形 535">
              <a:extLst>
                <a:ext uri="{FF2B5EF4-FFF2-40B4-BE49-F238E27FC236}">
                  <a16:creationId xmlns:a16="http://schemas.microsoft.com/office/drawing/2014/main" id="{DF27861C-B587-C509-BDB4-CD93E6784D3A}"/>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7" name="フリーフォーム: 図形 536">
              <a:extLst>
                <a:ext uri="{FF2B5EF4-FFF2-40B4-BE49-F238E27FC236}">
                  <a16:creationId xmlns:a16="http://schemas.microsoft.com/office/drawing/2014/main" id="{AF2F4C61-B474-E884-B516-889EDA868909}"/>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38" name="フリーフォーム: 図形 537">
              <a:extLst>
                <a:ext uri="{FF2B5EF4-FFF2-40B4-BE49-F238E27FC236}">
                  <a16:creationId xmlns:a16="http://schemas.microsoft.com/office/drawing/2014/main" id="{6D90FDCB-A718-51C1-08DB-835C492E591E}"/>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539" name="正方形/長方形 538">
            <a:extLst>
              <a:ext uri="{FF2B5EF4-FFF2-40B4-BE49-F238E27FC236}">
                <a16:creationId xmlns:a16="http://schemas.microsoft.com/office/drawing/2014/main" id="{62CBE654-04FA-8B3A-93EC-A734583E2596}"/>
              </a:ext>
            </a:extLst>
          </p:cNvPr>
          <p:cNvSpPr/>
          <p:nvPr/>
        </p:nvSpPr>
        <p:spPr>
          <a:xfrm>
            <a:off x="6078129" y="4815455"/>
            <a:ext cx="936000" cy="194777"/>
          </a:xfrm>
          <a:prstGeom prst="rect">
            <a:avLst/>
          </a:prstGeom>
          <a:solidFill>
            <a:schemeClr val="bg1">
              <a:alpha val="6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40" name="正方形/長方形 539">
            <a:extLst>
              <a:ext uri="{FF2B5EF4-FFF2-40B4-BE49-F238E27FC236}">
                <a16:creationId xmlns:a16="http://schemas.microsoft.com/office/drawing/2014/main" id="{E927A86A-9022-02A5-8887-800427C0F737}"/>
              </a:ext>
            </a:extLst>
          </p:cNvPr>
          <p:cNvSpPr/>
          <p:nvPr/>
        </p:nvSpPr>
        <p:spPr>
          <a:xfrm>
            <a:off x="6523316" y="4063418"/>
            <a:ext cx="972000" cy="194777"/>
          </a:xfrm>
          <a:prstGeom prst="rect">
            <a:avLst/>
          </a:prstGeom>
          <a:solidFill>
            <a:schemeClr val="bg1">
              <a:alpha val="6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USJ</a:t>
            </a:r>
            <a:r>
              <a:rPr lang="ja-JP" altLang="en-US" sz="1100" dirty="0">
                <a:solidFill>
                  <a:schemeClr val="tx1"/>
                </a:solidFill>
                <a:latin typeface="メイリオ" panose="020B0604030504040204" pitchFamily="50" charset="-128"/>
                <a:ea typeface="メイリオ" panose="020B0604030504040204" pitchFamily="50" charset="-128"/>
              </a:rPr>
              <a:t>近傍ポート</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pic>
        <p:nvPicPr>
          <p:cNvPr id="542" name="図 541">
            <a:extLst>
              <a:ext uri="{FF2B5EF4-FFF2-40B4-BE49-F238E27FC236}">
                <a16:creationId xmlns:a16="http://schemas.microsoft.com/office/drawing/2014/main" id="{8A1CB055-7618-DA04-1FD5-DB218322A207}"/>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r="8080"/>
          <a:stretch/>
        </p:blipFill>
        <p:spPr>
          <a:xfrm>
            <a:off x="1660273" y="3919626"/>
            <a:ext cx="2409673" cy="1103865"/>
          </a:xfrm>
          <a:prstGeom prst="rect">
            <a:avLst/>
          </a:prstGeom>
          <a:effectLst>
            <a:outerShdw blurRad="50800" dist="38100" dir="2700000" algn="tl" rotWithShape="0">
              <a:prstClr val="black">
                <a:alpha val="40000"/>
              </a:prstClr>
            </a:outerShdw>
          </a:effectLst>
        </p:spPr>
      </p:pic>
      <p:grpSp>
        <p:nvGrpSpPr>
          <p:cNvPr id="543" name="グループ化 542">
            <a:extLst>
              <a:ext uri="{FF2B5EF4-FFF2-40B4-BE49-F238E27FC236}">
                <a16:creationId xmlns:a16="http://schemas.microsoft.com/office/drawing/2014/main" id="{18A144EE-6811-E55F-0749-5A6C683E50AA}"/>
              </a:ext>
            </a:extLst>
          </p:cNvPr>
          <p:cNvGrpSpPr/>
          <p:nvPr/>
        </p:nvGrpSpPr>
        <p:grpSpPr>
          <a:xfrm>
            <a:off x="1930403" y="4299012"/>
            <a:ext cx="373414" cy="180000"/>
            <a:chOff x="8162388" y="4535642"/>
            <a:chExt cx="432000" cy="154832"/>
          </a:xfrm>
        </p:grpSpPr>
        <p:sp>
          <p:nvSpPr>
            <p:cNvPr id="544" name="楕円 543">
              <a:extLst>
                <a:ext uri="{FF2B5EF4-FFF2-40B4-BE49-F238E27FC236}">
                  <a16:creationId xmlns:a16="http://schemas.microsoft.com/office/drawing/2014/main" id="{80B81B60-ED60-1CD4-9423-7256563055C3}"/>
                </a:ext>
              </a:extLst>
            </p:cNvPr>
            <p:cNvSpPr>
              <a:spLocks/>
            </p:cNvSpPr>
            <p:nvPr/>
          </p:nvSpPr>
          <p:spPr bwMode="gray">
            <a:xfrm>
              <a:off x="8162388" y="4535642"/>
              <a:ext cx="432000" cy="154832"/>
            </a:xfrm>
            <a:prstGeom prst="ellipse">
              <a:avLst/>
            </a:prstGeom>
            <a:solidFill>
              <a:schemeClr val="bg1"/>
            </a:solid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45" name="楕円 544">
              <a:extLst>
                <a:ext uri="{FF2B5EF4-FFF2-40B4-BE49-F238E27FC236}">
                  <a16:creationId xmlns:a16="http://schemas.microsoft.com/office/drawing/2014/main" id="{3B7F5A61-94EA-8639-1687-877C751F460A}"/>
                </a:ext>
              </a:extLst>
            </p:cNvPr>
            <p:cNvSpPr/>
            <p:nvPr/>
          </p:nvSpPr>
          <p:spPr bwMode="gray">
            <a:xfrm>
              <a:off x="8336512" y="4578775"/>
              <a:ext cx="108000" cy="108000"/>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rPr>
                <a:t>V</a:t>
              </a:r>
              <a:endParaRPr kumimoji="1" lang="ja-JP" altLang="en-US"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endParaRPr>
            </a:p>
          </p:txBody>
        </p:sp>
      </p:grpSp>
      <p:grpSp>
        <p:nvGrpSpPr>
          <p:cNvPr id="547" name="グループ化 546">
            <a:extLst>
              <a:ext uri="{FF2B5EF4-FFF2-40B4-BE49-F238E27FC236}">
                <a16:creationId xmlns:a16="http://schemas.microsoft.com/office/drawing/2014/main" id="{245C1658-43EC-D2CE-46D9-7923743284BD}"/>
              </a:ext>
            </a:extLst>
          </p:cNvPr>
          <p:cNvGrpSpPr/>
          <p:nvPr/>
        </p:nvGrpSpPr>
        <p:grpSpPr>
          <a:xfrm>
            <a:off x="1704126" y="4644407"/>
            <a:ext cx="373414" cy="180000"/>
            <a:chOff x="8162388" y="4535642"/>
            <a:chExt cx="432000" cy="154832"/>
          </a:xfrm>
        </p:grpSpPr>
        <p:sp>
          <p:nvSpPr>
            <p:cNvPr id="548" name="楕円 547">
              <a:extLst>
                <a:ext uri="{FF2B5EF4-FFF2-40B4-BE49-F238E27FC236}">
                  <a16:creationId xmlns:a16="http://schemas.microsoft.com/office/drawing/2014/main" id="{6B54ECA6-1187-3FBC-F447-468389D19686}"/>
                </a:ext>
              </a:extLst>
            </p:cNvPr>
            <p:cNvSpPr>
              <a:spLocks/>
            </p:cNvSpPr>
            <p:nvPr/>
          </p:nvSpPr>
          <p:spPr bwMode="gray">
            <a:xfrm>
              <a:off x="8162388" y="4535642"/>
              <a:ext cx="432000" cy="154832"/>
            </a:xfrm>
            <a:prstGeom prst="ellipse">
              <a:avLst/>
            </a:prstGeom>
            <a:solidFill>
              <a:schemeClr val="bg1"/>
            </a:solid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0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49" name="楕円 548">
              <a:extLst>
                <a:ext uri="{FF2B5EF4-FFF2-40B4-BE49-F238E27FC236}">
                  <a16:creationId xmlns:a16="http://schemas.microsoft.com/office/drawing/2014/main" id="{1E9A3D8B-77F4-5503-FA38-5C62D25AC35D}"/>
                </a:ext>
              </a:extLst>
            </p:cNvPr>
            <p:cNvSpPr/>
            <p:nvPr/>
          </p:nvSpPr>
          <p:spPr bwMode="gray">
            <a:xfrm>
              <a:off x="8336512" y="4578775"/>
              <a:ext cx="108000" cy="108000"/>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rPr>
                <a:t>V</a:t>
              </a:r>
              <a:endParaRPr kumimoji="1" lang="ja-JP" altLang="en-US" sz="1000" b="1" i="0" u="none" strike="noStrike" kern="1200" cap="none" spc="0" normalizeH="0" baseline="0" noProof="0" dirty="0">
                <a:ln>
                  <a:noFill/>
                </a:ln>
                <a:solidFill>
                  <a:srgbClr val="0076A8"/>
                </a:solidFill>
                <a:effectLst/>
                <a:uLnTx/>
                <a:uFillTx/>
                <a:latin typeface="メイリオ" panose="020B0604030504040204" pitchFamily="50" charset="-128"/>
                <a:ea typeface="メイリオ" panose="020B0604030504040204" pitchFamily="50" charset="-128"/>
              </a:endParaRPr>
            </a:p>
          </p:txBody>
        </p:sp>
      </p:grpSp>
      <p:sp>
        <p:nvSpPr>
          <p:cNvPr id="656" name="円弧 655">
            <a:extLst>
              <a:ext uri="{FF2B5EF4-FFF2-40B4-BE49-F238E27FC236}">
                <a16:creationId xmlns:a16="http://schemas.microsoft.com/office/drawing/2014/main" id="{CD84D538-2D65-CB63-B152-B56AF1B56BF8}"/>
              </a:ext>
            </a:extLst>
          </p:cNvPr>
          <p:cNvSpPr/>
          <p:nvPr/>
        </p:nvSpPr>
        <p:spPr bwMode="gray">
          <a:xfrm rot="16026139">
            <a:off x="1705781" y="4254538"/>
            <a:ext cx="417391" cy="400112"/>
          </a:xfrm>
          <a:prstGeom prst="arc">
            <a:avLst>
              <a:gd name="adj1" fmla="val 11432059"/>
              <a:gd name="adj2" fmla="val 10805400"/>
            </a:avLst>
          </a:prstGeom>
          <a:ln w="38100">
            <a:solidFill>
              <a:schemeClr val="accent2">
                <a:lumMod val="20000"/>
                <a:lumOff val="80000"/>
                <a:alpha val="72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grpSp>
        <p:nvGrpSpPr>
          <p:cNvPr id="550" name="グループ化 549">
            <a:extLst>
              <a:ext uri="{FF2B5EF4-FFF2-40B4-BE49-F238E27FC236}">
                <a16:creationId xmlns:a16="http://schemas.microsoft.com/office/drawing/2014/main" id="{91D1542B-9085-7BD1-1472-E1737720258D}"/>
              </a:ext>
            </a:extLst>
          </p:cNvPr>
          <p:cNvGrpSpPr>
            <a:grpSpLocks noChangeAspect="1"/>
          </p:cNvGrpSpPr>
          <p:nvPr/>
        </p:nvGrpSpPr>
        <p:grpSpPr>
          <a:xfrm rot="20700000" flipH="1">
            <a:off x="1722450" y="4150419"/>
            <a:ext cx="291779" cy="180000"/>
            <a:chOff x="516807" y="2519325"/>
            <a:chExt cx="1423298" cy="1038292"/>
          </a:xfrm>
          <a:effectLst>
            <a:outerShdw blurRad="50800" dist="38100" dir="5400000" algn="t" rotWithShape="0">
              <a:prstClr val="black">
                <a:alpha val="40000"/>
              </a:prstClr>
            </a:outerShdw>
          </a:effectLst>
        </p:grpSpPr>
        <p:sp>
          <p:nvSpPr>
            <p:cNvPr id="551" name="フリーフォーム: 図形 550">
              <a:extLst>
                <a:ext uri="{FF2B5EF4-FFF2-40B4-BE49-F238E27FC236}">
                  <a16:creationId xmlns:a16="http://schemas.microsoft.com/office/drawing/2014/main" id="{A2326A59-BBF2-D5F1-015C-6CA8600EF483}"/>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2" name="フリーフォーム: 図形 551">
              <a:extLst>
                <a:ext uri="{FF2B5EF4-FFF2-40B4-BE49-F238E27FC236}">
                  <a16:creationId xmlns:a16="http://schemas.microsoft.com/office/drawing/2014/main" id="{1FBC97F3-B4D7-C428-D05B-B560A77625E2}"/>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3" name="フリーフォーム: 図形 552">
              <a:extLst>
                <a:ext uri="{FF2B5EF4-FFF2-40B4-BE49-F238E27FC236}">
                  <a16:creationId xmlns:a16="http://schemas.microsoft.com/office/drawing/2014/main" id="{D5F22CF6-7E2C-9BEE-5F02-B93BD2C139A2}"/>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4" name="フリーフォーム: 図形 553">
              <a:extLst>
                <a:ext uri="{FF2B5EF4-FFF2-40B4-BE49-F238E27FC236}">
                  <a16:creationId xmlns:a16="http://schemas.microsoft.com/office/drawing/2014/main" id="{D5E47A86-99C1-BD58-D92A-5FF5A1DD56BC}"/>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5" name="フリーフォーム: 図形 554">
              <a:extLst>
                <a:ext uri="{FF2B5EF4-FFF2-40B4-BE49-F238E27FC236}">
                  <a16:creationId xmlns:a16="http://schemas.microsoft.com/office/drawing/2014/main" id="{9652ED16-D05F-634A-F595-489B93BAA5EA}"/>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6" name="フリーフォーム: 図形 555">
              <a:extLst>
                <a:ext uri="{FF2B5EF4-FFF2-40B4-BE49-F238E27FC236}">
                  <a16:creationId xmlns:a16="http://schemas.microsoft.com/office/drawing/2014/main" id="{95D36616-311A-9DE8-D0F9-87E7B221DBAE}"/>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7" name="フリーフォーム: 図形 556">
              <a:extLst>
                <a:ext uri="{FF2B5EF4-FFF2-40B4-BE49-F238E27FC236}">
                  <a16:creationId xmlns:a16="http://schemas.microsoft.com/office/drawing/2014/main" id="{76393CA1-1F4D-D280-E2A6-E3BA7A6200D2}"/>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8" name="フリーフォーム: 図形 557">
              <a:extLst>
                <a:ext uri="{FF2B5EF4-FFF2-40B4-BE49-F238E27FC236}">
                  <a16:creationId xmlns:a16="http://schemas.microsoft.com/office/drawing/2014/main" id="{036832E2-D3BF-8C2C-30EF-EB3EF92D8DBB}"/>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9" name="フリーフォーム: 図形 558">
              <a:extLst>
                <a:ext uri="{FF2B5EF4-FFF2-40B4-BE49-F238E27FC236}">
                  <a16:creationId xmlns:a16="http://schemas.microsoft.com/office/drawing/2014/main" id="{375DBC37-E71D-2651-2B85-269EA823CF57}"/>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0" name="フリーフォーム: 図形 559">
              <a:extLst>
                <a:ext uri="{FF2B5EF4-FFF2-40B4-BE49-F238E27FC236}">
                  <a16:creationId xmlns:a16="http://schemas.microsoft.com/office/drawing/2014/main" id="{0B2CB5A7-C477-163E-3CE4-549DB1062699}"/>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1" name="フリーフォーム: 図形 560">
              <a:extLst>
                <a:ext uri="{FF2B5EF4-FFF2-40B4-BE49-F238E27FC236}">
                  <a16:creationId xmlns:a16="http://schemas.microsoft.com/office/drawing/2014/main" id="{75121D78-D537-7F85-B9CD-D5D188188FA4}"/>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2" name="フリーフォーム: 図形 561">
              <a:extLst>
                <a:ext uri="{FF2B5EF4-FFF2-40B4-BE49-F238E27FC236}">
                  <a16:creationId xmlns:a16="http://schemas.microsoft.com/office/drawing/2014/main" id="{585553E1-30E5-4B01-3A98-0919085CE2B7}"/>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3" name="フリーフォーム: 図形 562">
              <a:extLst>
                <a:ext uri="{FF2B5EF4-FFF2-40B4-BE49-F238E27FC236}">
                  <a16:creationId xmlns:a16="http://schemas.microsoft.com/office/drawing/2014/main" id="{66958275-6CAD-14DE-7F51-3B2F7D56C659}"/>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4" name="フリーフォーム: 図形 563">
              <a:extLst>
                <a:ext uri="{FF2B5EF4-FFF2-40B4-BE49-F238E27FC236}">
                  <a16:creationId xmlns:a16="http://schemas.microsoft.com/office/drawing/2014/main" id="{4E92E6E9-A220-E49E-5349-68CD33B80DAF}"/>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5" name="フリーフォーム: 図形 564">
              <a:extLst>
                <a:ext uri="{FF2B5EF4-FFF2-40B4-BE49-F238E27FC236}">
                  <a16:creationId xmlns:a16="http://schemas.microsoft.com/office/drawing/2014/main" id="{CB3F75D3-C161-408B-6A14-E6D8B02C0352}"/>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6" name="フリーフォーム: 図形 565">
              <a:extLst>
                <a:ext uri="{FF2B5EF4-FFF2-40B4-BE49-F238E27FC236}">
                  <a16:creationId xmlns:a16="http://schemas.microsoft.com/office/drawing/2014/main" id="{7B106DA8-EBC3-1FD8-162B-B4A68E262C8A}"/>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7" name="フリーフォーム: 図形 566">
              <a:extLst>
                <a:ext uri="{FF2B5EF4-FFF2-40B4-BE49-F238E27FC236}">
                  <a16:creationId xmlns:a16="http://schemas.microsoft.com/office/drawing/2014/main" id="{820FC9DD-5EBC-AF30-2271-8594926808B0}"/>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8" name="フリーフォーム: 図形 567">
              <a:extLst>
                <a:ext uri="{FF2B5EF4-FFF2-40B4-BE49-F238E27FC236}">
                  <a16:creationId xmlns:a16="http://schemas.microsoft.com/office/drawing/2014/main" id="{131CAA5A-7763-A21F-91ED-A4A016FFB419}"/>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9" name="フリーフォーム: 図形 568">
              <a:extLst>
                <a:ext uri="{FF2B5EF4-FFF2-40B4-BE49-F238E27FC236}">
                  <a16:creationId xmlns:a16="http://schemas.microsoft.com/office/drawing/2014/main" id="{2DF05485-1EFC-D901-1BB0-D7D6A65476E2}"/>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0" name="フリーフォーム: 図形 569">
              <a:extLst>
                <a:ext uri="{FF2B5EF4-FFF2-40B4-BE49-F238E27FC236}">
                  <a16:creationId xmlns:a16="http://schemas.microsoft.com/office/drawing/2014/main" id="{5A30527A-7660-D572-AB44-9660B7FE589A}"/>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1" name="フリーフォーム: 図形 570">
              <a:extLst>
                <a:ext uri="{FF2B5EF4-FFF2-40B4-BE49-F238E27FC236}">
                  <a16:creationId xmlns:a16="http://schemas.microsoft.com/office/drawing/2014/main" id="{4F30F724-F910-67FF-B3C9-0F493891D71A}"/>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2" name="フリーフォーム: 図形 571">
              <a:extLst>
                <a:ext uri="{FF2B5EF4-FFF2-40B4-BE49-F238E27FC236}">
                  <a16:creationId xmlns:a16="http://schemas.microsoft.com/office/drawing/2014/main" id="{19CEB38F-1C37-10F4-61F1-37190AA9B3C0}"/>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3" name="フリーフォーム: 図形 572">
              <a:extLst>
                <a:ext uri="{FF2B5EF4-FFF2-40B4-BE49-F238E27FC236}">
                  <a16:creationId xmlns:a16="http://schemas.microsoft.com/office/drawing/2014/main" id="{742707E5-4298-4D8E-C43F-6E3229089CF4}"/>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4" name="フリーフォーム: 図形 573">
              <a:extLst>
                <a:ext uri="{FF2B5EF4-FFF2-40B4-BE49-F238E27FC236}">
                  <a16:creationId xmlns:a16="http://schemas.microsoft.com/office/drawing/2014/main" id="{D29A20DD-BA02-819E-87D3-61B271D110F5}"/>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5" name="フリーフォーム: 図形 574">
              <a:extLst>
                <a:ext uri="{FF2B5EF4-FFF2-40B4-BE49-F238E27FC236}">
                  <a16:creationId xmlns:a16="http://schemas.microsoft.com/office/drawing/2014/main" id="{70075382-08D1-157C-4671-0FEE313D9AB4}"/>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6" name="フリーフォーム: 図形 575">
              <a:extLst>
                <a:ext uri="{FF2B5EF4-FFF2-40B4-BE49-F238E27FC236}">
                  <a16:creationId xmlns:a16="http://schemas.microsoft.com/office/drawing/2014/main" id="{25FE29CF-0330-22D5-920E-1501671CFA9A}"/>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7" name="フリーフォーム: 図形 576">
              <a:extLst>
                <a:ext uri="{FF2B5EF4-FFF2-40B4-BE49-F238E27FC236}">
                  <a16:creationId xmlns:a16="http://schemas.microsoft.com/office/drawing/2014/main" id="{B338C831-4D52-042E-7DA5-804FF1C02B47}"/>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8" name="フリーフォーム: 図形 577">
              <a:extLst>
                <a:ext uri="{FF2B5EF4-FFF2-40B4-BE49-F238E27FC236}">
                  <a16:creationId xmlns:a16="http://schemas.microsoft.com/office/drawing/2014/main" id="{29F6AF76-DC98-5ADD-DD9F-C7A2A73942EC}"/>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9" name="フリーフォーム: 図形 578">
              <a:extLst>
                <a:ext uri="{FF2B5EF4-FFF2-40B4-BE49-F238E27FC236}">
                  <a16:creationId xmlns:a16="http://schemas.microsoft.com/office/drawing/2014/main" id="{9C24D6D7-DA63-AEE4-801C-08E784256064}"/>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0" name="フリーフォーム: 図形 579">
              <a:extLst>
                <a:ext uri="{FF2B5EF4-FFF2-40B4-BE49-F238E27FC236}">
                  <a16:creationId xmlns:a16="http://schemas.microsoft.com/office/drawing/2014/main" id="{20394043-4507-6BF7-11BB-240E17A26699}"/>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1" name="フリーフォーム: 図形 580">
              <a:extLst>
                <a:ext uri="{FF2B5EF4-FFF2-40B4-BE49-F238E27FC236}">
                  <a16:creationId xmlns:a16="http://schemas.microsoft.com/office/drawing/2014/main" id="{BDD12BF6-42AB-E192-2DE6-0B62D5B214EE}"/>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2" name="フリーフォーム: 図形 581">
              <a:extLst>
                <a:ext uri="{FF2B5EF4-FFF2-40B4-BE49-F238E27FC236}">
                  <a16:creationId xmlns:a16="http://schemas.microsoft.com/office/drawing/2014/main" id="{0B041D2E-01A2-E87F-48B6-4C304D0EE6C1}"/>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3" name="フリーフォーム: 図形 582">
              <a:extLst>
                <a:ext uri="{FF2B5EF4-FFF2-40B4-BE49-F238E27FC236}">
                  <a16:creationId xmlns:a16="http://schemas.microsoft.com/office/drawing/2014/main" id="{C93C379E-60B6-1EEC-9767-C7487691470B}"/>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4" name="フリーフォーム: 図形 583">
              <a:extLst>
                <a:ext uri="{FF2B5EF4-FFF2-40B4-BE49-F238E27FC236}">
                  <a16:creationId xmlns:a16="http://schemas.microsoft.com/office/drawing/2014/main" id="{6868969B-F48C-F435-287E-A22235BCF68E}"/>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5" name="フリーフォーム: 図形 584">
              <a:extLst>
                <a:ext uri="{FF2B5EF4-FFF2-40B4-BE49-F238E27FC236}">
                  <a16:creationId xmlns:a16="http://schemas.microsoft.com/office/drawing/2014/main" id="{4E3EE472-4216-4502-3EB0-269B17CA3E70}"/>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6" name="フリーフォーム: 図形 585">
              <a:extLst>
                <a:ext uri="{FF2B5EF4-FFF2-40B4-BE49-F238E27FC236}">
                  <a16:creationId xmlns:a16="http://schemas.microsoft.com/office/drawing/2014/main" id="{F59944FC-F96E-D0F4-E541-BD13FE911E32}"/>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7" name="フリーフォーム: 図形 586">
              <a:extLst>
                <a:ext uri="{FF2B5EF4-FFF2-40B4-BE49-F238E27FC236}">
                  <a16:creationId xmlns:a16="http://schemas.microsoft.com/office/drawing/2014/main" id="{E6DCCF62-8821-A8C3-020E-8D543798C4DC}"/>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8" name="フリーフォーム: 図形 587">
              <a:extLst>
                <a:ext uri="{FF2B5EF4-FFF2-40B4-BE49-F238E27FC236}">
                  <a16:creationId xmlns:a16="http://schemas.microsoft.com/office/drawing/2014/main" id="{42F9DF88-2149-641D-8B3A-8887F3F79F1F}"/>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9" name="フリーフォーム: 図形 588">
              <a:extLst>
                <a:ext uri="{FF2B5EF4-FFF2-40B4-BE49-F238E27FC236}">
                  <a16:creationId xmlns:a16="http://schemas.microsoft.com/office/drawing/2014/main" id="{5FA1E2FB-4957-DFA7-39EF-3545D0D68527}"/>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0" name="フリーフォーム: 図形 589">
              <a:extLst>
                <a:ext uri="{FF2B5EF4-FFF2-40B4-BE49-F238E27FC236}">
                  <a16:creationId xmlns:a16="http://schemas.microsoft.com/office/drawing/2014/main" id="{A4993354-9D21-A5B8-EC57-6DAEAECC9B8F}"/>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1" name="フリーフォーム: 図形 590">
              <a:extLst>
                <a:ext uri="{FF2B5EF4-FFF2-40B4-BE49-F238E27FC236}">
                  <a16:creationId xmlns:a16="http://schemas.microsoft.com/office/drawing/2014/main" id="{FDEDB431-2CC2-249F-D79F-261051FBAB96}"/>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2" name="フリーフォーム: 図形 591">
              <a:extLst>
                <a:ext uri="{FF2B5EF4-FFF2-40B4-BE49-F238E27FC236}">
                  <a16:creationId xmlns:a16="http://schemas.microsoft.com/office/drawing/2014/main" id="{89D5FEFC-7C22-23E2-EF2C-241CF7A5A9D7}"/>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3" name="フリーフォーム: 図形 592">
              <a:extLst>
                <a:ext uri="{FF2B5EF4-FFF2-40B4-BE49-F238E27FC236}">
                  <a16:creationId xmlns:a16="http://schemas.microsoft.com/office/drawing/2014/main" id="{D683E926-065E-E38D-AB41-D86D04EEDEF3}"/>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4" name="フリーフォーム: 図形 593">
              <a:extLst>
                <a:ext uri="{FF2B5EF4-FFF2-40B4-BE49-F238E27FC236}">
                  <a16:creationId xmlns:a16="http://schemas.microsoft.com/office/drawing/2014/main" id="{7AF23436-F766-7904-8F3D-00D576125C36}"/>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5" name="フリーフォーム: 図形 594">
              <a:extLst>
                <a:ext uri="{FF2B5EF4-FFF2-40B4-BE49-F238E27FC236}">
                  <a16:creationId xmlns:a16="http://schemas.microsoft.com/office/drawing/2014/main" id="{C9484B63-F0B4-2FB8-A4A5-046E81F73391}"/>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6" name="フリーフォーム: 図形 595">
              <a:extLst>
                <a:ext uri="{FF2B5EF4-FFF2-40B4-BE49-F238E27FC236}">
                  <a16:creationId xmlns:a16="http://schemas.microsoft.com/office/drawing/2014/main" id="{5ECDD649-BA5A-2DD1-1212-C9495F99F23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7" name="フリーフォーム: 図形 596">
              <a:extLst>
                <a:ext uri="{FF2B5EF4-FFF2-40B4-BE49-F238E27FC236}">
                  <a16:creationId xmlns:a16="http://schemas.microsoft.com/office/drawing/2014/main" id="{0FF359D2-2D01-AFCC-487F-59C7EC0CD654}"/>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8" name="フリーフォーム: 図形 597">
              <a:extLst>
                <a:ext uri="{FF2B5EF4-FFF2-40B4-BE49-F238E27FC236}">
                  <a16:creationId xmlns:a16="http://schemas.microsoft.com/office/drawing/2014/main" id="{3124B52F-187A-A215-64F1-FF251DA70B91}"/>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9" name="フリーフォーム: 図形 598">
              <a:extLst>
                <a:ext uri="{FF2B5EF4-FFF2-40B4-BE49-F238E27FC236}">
                  <a16:creationId xmlns:a16="http://schemas.microsoft.com/office/drawing/2014/main" id="{A3BF6CB6-1CB2-8D0C-2197-44B84B1D9645}"/>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0" name="フリーフォーム: 図形 599">
              <a:extLst>
                <a:ext uri="{FF2B5EF4-FFF2-40B4-BE49-F238E27FC236}">
                  <a16:creationId xmlns:a16="http://schemas.microsoft.com/office/drawing/2014/main" id="{ACFED1AA-3DCB-E1D4-0E39-21898F78D0A1}"/>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1" name="フリーフォーム: 図形 600">
              <a:extLst>
                <a:ext uri="{FF2B5EF4-FFF2-40B4-BE49-F238E27FC236}">
                  <a16:creationId xmlns:a16="http://schemas.microsoft.com/office/drawing/2014/main" id="{32DFCB41-E87F-4995-E3D0-029CA82C7C72}"/>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2" name="フリーフォーム: 図形 601">
              <a:extLst>
                <a:ext uri="{FF2B5EF4-FFF2-40B4-BE49-F238E27FC236}">
                  <a16:creationId xmlns:a16="http://schemas.microsoft.com/office/drawing/2014/main" id="{88D17B86-F52B-7030-8F1B-3285242CBFAB}"/>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3" name="フリーフォーム: 図形 602">
              <a:extLst>
                <a:ext uri="{FF2B5EF4-FFF2-40B4-BE49-F238E27FC236}">
                  <a16:creationId xmlns:a16="http://schemas.microsoft.com/office/drawing/2014/main" id="{8A49224E-A8AA-A0ED-4DDF-5952FD11BD65}"/>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4" name="フリーフォーム: 図形 603">
              <a:extLst>
                <a:ext uri="{FF2B5EF4-FFF2-40B4-BE49-F238E27FC236}">
                  <a16:creationId xmlns:a16="http://schemas.microsoft.com/office/drawing/2014/main" id="{41AE1640-76AF-4700-AF95-945522789EF6}"/>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5" name="フリーフォーム: 図形 604">
              <a:extLst>
                <a:ext uri="{FF2B5EF4-FFF2-40B4-BE49-F238E27FC236}">
                  <a16:creationId xmlns:a16="http://schemas.microsoft.com/office/drawing/2014/main" id="{CF069697-D773-61F7-A8ED-1F4F9E7D1B40}"/>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6" name="フリーフォーム: 図形 605">
              <a:extLst>
                <a:ext uri="{FF2B5EF4-FFF2-40B4-BE49-F238E27FC236}">
                  <a16:creationId xmlns:a16="http://schemas.microsoft.com/office/drawing/2014/main" id="{AF5091D7-E546-117D-077E-753E9D2D049D}"/>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7" name="フリーフォーム: 図形 606">
              <a:extLst>
                <a:ext uri="{FF2B5EF4-FFF2-40B4-BE49-F238E27FC236}">
                  <a16:creationId xmlns:a16="http://schemas.microsoft.com/office/drawing/2014/main" id="{75C3721E-E810-1BAB-049B-5B2882010F85}"/>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8" name="フリーフォーム: 図形 607">
              <a:extLst>
                <a:ext uri="{FF2B5EF4-FFF2-40B4-BE49-F238E27FC236}">
                  <a16:creationId xmlns:a16="http://schemas.microsoft.com/office/drawing/2014/main" id="{8472C417-758E-61C4-7289-B8B236E5935A}"/>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9" name="フリーフォーム: 図形 608">
              <a:extLst>
                <a:ext uri="{FF2B5EF4-FFF2-40B4-BE49-F238E27FC236}">
                  <a16:creationId xmlns:a16="http://schemas.microsoft.com/office/drawing/2014/main" id="{CFDCD0A3-6740-43A1-C7BC-9ED43A5E7C9B}"/>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0" name="フリーフォーム: 図形 609">
              <a:extLst>
                <a:ext uri="{FF2B5EF4-FFF2-40B4-BE49-F238E27FC236}">
                  <a16:creationId xmlns:a16="http://schemas.microsoft.com/office/drawing/2014/main" id="{D6EB82A5-57A8-E379-380A-E1BD38D10AB7}"/>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1" name="フリーフォーム: 図形 610">
              <a:extLst>
                <a:ext uri="{FF2B5EF4-FFF2-40B4-BE49-F238E27FC236}">
                  <a16:creationId xmlns:a16="http://schemas.microsoft.com/office/drawing/2014/main" id="{3B062B5A-34E4-B920-F33A-5118980D5254}"/>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2" name="フリーフォーム: 図形 611">
              <a:extLst>
                <a:ext uri="{FF2B5EF4-FFF2-40B4-BE49-F238E27FC236}">
                  <a16:creationId xmlns:a16="http://schemas.microsoft.com/office/drawing/2014/main" id="{FD1C9C7E-73F6-90D6-9901-1D3831AA1B0F}"/>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3" name="フリーフォーム: 図形 612">
              <a:extLst>
                <a:ext uri="{FF2B5EF4-FFF2-40B4-BE49-F238E27FC236}">
                  <a16:creationId xmlns:a16="http://schemas.microsoft.com/office/drawing/2014/main" id="{0B44F378-12C2-AED3-750C-EA9A34612B79}"/>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4" name="フリーフォーム: 図形 613">
              <a:extLst>
                <a:ext uri="{FF2B5EF4-FFF2-40B4-BE49-F238E27FC236}">
                  <a16:creationId xmlns:a16="http://schemas.microsoft.com/office/drawing/2014/main" id="{A1893A4D-6FE3-36F1-787F-2B50D1F907B7}"/>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5" name="フリーフォーム: 図形 614">
              <a:extLst>
                <a:ext uri="{FF2B5EF4-FFF2-40B4-BE49-F238E27FC236}">
                  <a16:creationId xmlns:a16="http://schemas.microsoft.com/office/drawing/2014/main" id="{51B20BD4-2614-7D58-0F13-308FEC049049}"/>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6" name="フリーフォーム: 図形 615">
              <a:extLst>
                <a:ext uri="{FF2B5EF4-FFF2-40B4-BE49-F238E27FC236}">
                  <a16:creationId xmlns:a16="http://schemas.microsoft.com/office/drawing/2014/main" id="{13F92A86-EFE3-C8E5-D59E-75EE3B07E51F}"/>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7" name="フリーフォーム: 図形 616">
              <a:extLst>
                <a:ext uri="{FF2B5EF4-FFF2-40B4-BE49-F238E27FC236}">
                  <a16:creationId xmlns:a16="http://schemas.microsoft.com/office/drawing/2014/main" id="{B32B9D5D-720E-E7FE-4AC8-A4F369ADA34E}"/>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8" name="フリーフォーム: 図形 617">
              <a:extLst>
                <a:ext uri="{FF2B5EF4-FFF2-40B4-BE49-F238E27FC236}">
                  <a16:creationId xmlns:a16="http://schemas.microsoft.com/office/drawing/2014/main" id="{1F27BC49-AF6F-E299-4B33-8C4F50AC5E66}"/>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9" name="フリーフォーム: 図形 618">
              <a:extLst>
                <a:ext uri="{FF2B5EF4-FFF2-40B4-BE49-F238E27FC236}">
                  <a16:creationId xmlns:a16="http://schemas.microsoft.com/office/drawing/2014/main" id="{54052837-FF2A-2012-745E-558F8CF42022}"/>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0" name="フリーフォーム: 図形 619">
              <a:extLst>
                <a:ext uri="{FF2B5EF4-FFF2-40B4-BE49-F238E27FC236}">
                  <a16:creationId xmlns:a16="http://schemas.microsoft.com/office/drawing/2014/main" id="{7C3B83B4-50B5-ED78-CB20-8D163DB33E70}"/>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1" name="フリーフォーム: 図形 620">
              <a:extLst>
                <a:ext uri="{FF2B5EF4-FFF2-40B4-BE49-F238E27FC236}">
                  <a16:creationId xmlns:a16="http://schemas.microsoft.com/office/drawing/2014/main" id="{F7CF48EF-7EB0-4C72-D6F8-81538A2F790D}"/>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2" name="フリーフォーム: 図形 621">
              <a:extLst>
                <a:ext uri="{FF2B5EF4-FFF2-40B4-BE49-F238E27FC236}">
                  <a16:creationId xmlns:a16="http://schemas.microsoft.com/office/drawing/2014/main" id="{4E868FC5-0C09-A0EC-F715-E93A3EBEB647}"/>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3" name="フリーフォーム: 図形 622">
              <a:extLst>
                <a:ext uri="{FF2B5EF4-FFF2-40B4-BE49-F238E27FC236}">
                  <a16:creationId xmlns:a16="http://schemas.microsoft.com/office/drawing/2014/main" id="{50BD5F38-EAB9-8F57-F84C-0BA4FB7863D7}"/>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4" name="フリーフォーム: 図形 623">
              <a:extLst>
                <a:ext uri="{FF2B5EF4-FFF2-40B4-BE49-F238E27FC236}">
                  <a16:creationId xmlns:a16="http://schemas.microsoft.com/office/drawing/2014/main" id="{3F126594-0C90-2855-1567-C60E1F2C1503}"/>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5" name="フリーフォーム: 図形 624">
              <a:extLst>
                <a:ext uri="{FF2B5EF4-FFF2-40B4-BE49-F238E27FC236}">
                  <a16:creationId xmlns:a16="http://schemas.microsoft.com/office/drawing/2014/main" id="{6EA1654A-2351-9960-ED81-0850669E4207}"/>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6" name="フリーフォーム: 図形 625">
              <a:extLst>
                <a:ext uri="{FF2B5EF4-FFF2-40B4-BE49-F238E27FC236}">
                  <a16:creationId xmlns:a16="http://schemas.microsoft.com/office/drawing/2014/main" id="{1117165B-C602-7A36-C5EA-EB286EE2EA12}"/>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7" name="フリーフォーム: 図形 626">
              <a:extLst>
                <a:ext uri="{FF2B5EF4-FFF2-40B4-BE49-F238E27FC236}">
                  <a16:creationId xmlns:a16="http://schemas.microsoft.com/office/drawing/2014/main" id="{25215448-81F0-6FE9-C412-BA20706DFF25}"/>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8" name="フリーフォーム: 図形 627">
              <a:extLst>
                <a:ext uri="{FF2B5EF4-FFF2-40B4-BE49-F238E27FC236}">
                  <a16:creationId xmlns:a16="http://schemas.microsoft.com/office/drawing/2014/main" id="{F204BCE9-88B0-D6E9-4E9A-F500DB9FCA59}"/>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9" name="フリーフォーム: 図形 628">
              <a:extLst>
                <a:ext uri="{FF2B5EF4-FFF2-40B4-BE49-F238E27FC236}">
                  <a16:creationId xmlns:a16="http://schemas.microsoft.com/office/drawing/2014/main" id="{CF8BD55A-AB36-CBF7-2F3B-8A9B818AFBFF}"/>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0" name="フリーフォーム: 図形 629">
              <a:extLst>
                <a:ext uri="{FF2B5EF4-FFF2-40B4-BE49-F238E27FC236}">
                  <a16:creationId xmlns:a16="http://schemas.microsoft.com/office/drawing/2014/main" id="{6280E880-8879-C3AE-719B-22CB0A29900D}"/>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1" name="フリーフォーム: 図形 630">
              <a:extLst>
                <a:ext uri="{FF2B5EF4-FFF2-40B4-BE49-F238E27FC236}">
                  <a16:creationId xmlns:a16="http://schemas.microsoft.com/office/drawing/2014/main" id="{51351001-B0E6-684B-1F91-751FDE7FDE84}"/>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2" name="フリーフォーム: 図形 631">
              <a:extLst>
                <a:ext uri="{FF2B5EF4-FFF2-40B4-BE49-F238E27FC236}">
                  <a16:creationId xmlns:a16="http://schemas.microsoft.com/office/drawing/2014/main" id="{07C98C64-7EF2-BE5F-2FAA-A7549045DDAE}"/>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3" name="フリーフォーム: 図形 632">
              <a:extLst>
                <a:ext uri="{FF2B5EF4-FFF2-40B4-BE49-F238E27FC236}">
                  <a16:creationId xmlns:a16="http://schemas.microsoft.com/office/drawing/2014/main" id="{A7D61C6E-3AC5-E663-B3D8-C448F8A6F77C}"/>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4" name="フリーフォーム: 図形 633">
              <a:extLst>
                <a:ext uri="{FF2B5EF4-FFF2-40B4-BE49-F238E27FC236}">
                  <a16:creationId xmlns:a16="http://schemas.microsoft.com/office/drawing/2014/main" id="{F25DD70B-E4E4-417C-2C25-2AA05CAF84F7}"/>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5" name="フリーフォーム: 図形 634">
              <a:extLst>
                <a:ext uri="{FF2B5EF4-FFF2-40B4-BE49-F238E27FC236}">
                  <a16:creationId xmlns:a16="http://schemas.microsoft.com/office/drawing/2014/main" id="{7D535CFF-6E63-FDD6-E280-25D32CE6B5B8}"/>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6" name="フリーフォーム: 図形 635">
              <a:extLst>
                <a:ext uri="{FF2B5EF4-FFF2-40B4-BE49-F238E27FC236}">
                  <a16:creationId xmlns:a16="http://schemas.microsoft.com/office/drawing/2014/main" id="{63E289CD-1721-C0FB-69D5-A0102E8182EF}"/>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7" name="フリーフォーム: 図形 636">
              <a:extLst>
                <a:ext uri="{FF2B5EF4-FFF2-40B4-BE49-F238E27FC236}">
                  <a16:creationId xmlns:a16="http://schemas.microsoft.com/office/drawing/2014/main" id="{EA914D0D-EC37-2F82-A9C5-0B3AB080F69A}"/>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8" name="フリーフォーム: 図形 637">
              <a:extLst>
                <a:ext uri="{FF2B5EF4-FFF2-40B4-BE49-F238E27FC236}">
                  <a16:creationId xmlns:a16="http://schemas.microsoft.com/office/drawing/2014/main" id="{4B018834-28A0-14B1-D6AD-BAD8A6E55450}"/>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9" name="フリーフォーム: 図形 638">
              <a:extLst>
                <a:ext uri="{FF2B5EF4-FFF2-40B4-BE49-F238E27FC236}">
                  <a16:creationId xmlns:a16="http://schemas.microsoft.com/office/drawing/2014/main" id="{553002BE-59B8-76BF-D828-9F9B32D0F5AC}"/>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0" name="フリーフォーム: 図形 639">
              <a:extLst>
                <a:ext uri="{FF2B5EF4-FFF2-40B4-BE49-F238E27FC236}">
                  <a16:creationId xmlns:a16="http://schemas.microsoft.com/office/drawing/2014/main" id="{47FB54FE-A849-96B8-CAFA-FF3337811E5E}"/>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1" name="フリーフォーム: 図形 640">
              <a:extLst>
                <a:ext uri="{FF2B5EF4-FFF2-40B4-BE49-F238E27FC236}">
                  <a16:creationId xmlns:a16="http://schemas.microsoft.com/office/drawing/2014/main" id="{6D6DB55A-5673-275E-F9C0-5BA84354F8A5}"/>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2" name="フリーフォーム: 図形 641">
              <a:extLst>
                <a:ext uri="{FF2B5EF4-FFF2-40B4-BE49-F238E27FC236}">
                  <a16:creationId xmlns:a16="http://schemas.microsoft.com/office/drawing/2014/main" id="{5E502660-EC6E-A316-3622-7D73479FB681}"/>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43" name="フリーフォーム: 図形 642">
              <a:extLst>
                <a:ext uri="{FF2B5EF4-FFF2-40B4-BE49-F238E27FC236}">
                  <a16:creationId xmlns:a16="http://schemas.microsoft.com/office/drawing/2014/main" id="{FC00B98C-DF01-AB43-DAA4-75297C34A68B}"/>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4" name="フリーフォーム: 図形 643">
              <a:extLst>
                <a:ext uri="{FF2B5EF4-FFF2-40B4-BE49-F238E27FC236}">
                  <a16:creationId xmlns:a16="http://schemas.microsoft.com/office/drawing/2014/main" id="{BEB233EF-566C-C9BF-5F73-4DB59DCE185A}"/>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5" name="フリーフォーム: 図形 644">
              <a:extLst>
                <a:ext uri="{FF2B5EF4-FFF2-40B4-BE49-F238E27FC236}">
                  <a16:creationId xmlns:a16="http://schemas.microsoft.com/office/drawing/2014/main" id="{645EBBBB-9071-C0D3-60DF-0899EF080D43}"/>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46" name="フリーフォーム: 図形 645">
              <a:extLst>
                <a:ext uri="{FF2B5EF4-FFF2-40B4-BE49-F238E27FC236}">
                  <a16:creationId xmlns:a16="http://schemas.microsoft.com/office/drawing/2014/main" id="{27AFA8B5-888B-7596-FA74-0F5DADCF09A5}"/>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7" name="フリーフォーム: 図形 646">
              <a:extLst>
                <a:ext uri="{FF2B5EF4-FFF2-40B4-BE49-F238E27FC236}">
                  <a16:creationId xmlns:a16="http://schemas.microsoft.com/office/drawing/2014/main" id="{0AAF8D53-2B76-7455-3960-869B0CDD954B}"/>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8" name="フリーフォーム: 図形 647">
              <a:extLst>
                <a:ext uri="{FF2B5EF4-FFF2-40B4-BE49-F238E27FC236}">
                  <a16:creationId xmlns:a16="http://schemas.microsoft.com/office/drawing/2014/main" id="{993A7068-8D6E-B245-4F96-140E4D75186A}"/>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9" name="フリーフォーム: 図形 648">
              <a:extLst>
                <a:ext uri="{FF2B5EF4-FFF2-40B4-BE49-F238E27FC236}">
                  <a16:creationId xmlns:a16="http://schemas.microsoft.com/office/drawing/2014/main" id="{DD240189-8839-D100-7990-3F563ECBC730}"/>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0" name="フリーフォーム: 図形 649">
              <a:extLst>
                <a:ext uri="{FF2B5EF4-FFF2-40B4-BE49-F238E27FC236}">
                  <a16:creationId xmlns:a16="http://schemas.microsoft.com/office/drawing/2014/main" id="{4DAE9075-E55A-FB15-F53C-6F4724848767}"/>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1" name="フリーフォーム: 図形 650">
              <a:extLst>
                <a:ext uri="{FF2B5EF4-FFF2-40B4-BE49-F238E27FC236}">
                  <a16:creationId xmlns:a16="http://schemas.microsoft.com/office/drawing/2014/main" id="{BB4F490C-8EAA-A879-DCCB-6C9B9D674E99}"/>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52" name="フリーフォーム: 図形 651">
              <a:extLst>
                <a:ext uri="{FF2B5EF4-FFF2-40B4-BE49-F238E27FC236}">
                  <a16:creationId xmlns:a16="http://schemas.microsoft.com/office/drawing/2014/main" id="{F8BECF27-CCFF-385A-3797-C5E7BFB5D45D}"/>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3" name="フリーフォーム: 図形 652">
              <a:extLst>
                <a:ext uri="{FF2B5EF4-FFF2-40B4-BE49-F238E27FC236}">
                  <a16:creationId xmlns:a16="http://schemas.microsoft.com/office/drawing/2014/main" id="{C4688B01-AFBE-998B-5898-C266E16AA838}"/>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4" name="フリーフォーム: 図形 653">
              <a:extLst>
                <a:ext uri="{FF2B5EF4-FFF2-40B4-BE49-F238E27FC236}">
                  <a16:creationId xmlns:a16="http://schemas.microsoft.com/office/drawing/2014/main" id="{4E0ADA04-CFE3-E945-ECB5-71FF581A2946}"/>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55" name="フリーフォーム: 図形 654">
              <a:extLst>
                <a:ext uri="{FF2B5EF4-FFF2-40B4-BE49-F238E27FC236}">
                  <a16:creationId xmlns:a16="http://schemas.microsoft.com/office/drawing/2014/main" id="{33A92EA9-7387-A9F6-AF41-245E72E832BE}"/>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657" name="グループ化 656">
            <a:extLst>
              <a:ext uri="{FF2B5EF4-FFF2-40B4-BE49-F238E27FC236}">
                <a16:creationId xmlns:a16="http://schemas.microsoft.com/office/drawing/2014/main" id="{29C15AA6-415E-89FF-F287-03BE4CB6B9C0}"/>
              </a:ext>
            </a:extLst>
          </p:cNvPr>
          <p:cNvGrpSpPr>
            <a:grpSpLocks noChangeAspect="1"/>
          </p:cNvGrpSpPr>
          <p:nvPr/>
        </p:nvGrpSpPr>
        <p:grpSpPr>
          <a:xfrm rot="20700000" flipH="1">
            <a:off x="9548364" y="4098110"/>
            <a:ext cx="291779" cy="180000"/>
            <a:chOff x="516807" y="2519325"/>
            <a:chExt cx="1423298" cy="1038292"/>
          </a:xfrm>
          <a:effectLst>
            <a:outerShdw blurRad="50800" dist="38100" dir="5400000" algn="t" rotWithShape="0">
              <a:prstClr val="black">
                <a:alpha val="40000"/>
              </a:prstClr>
            </a:outerShdw>
          </a:effectLst>
        </p:grpSpPr>
        <p:sp>
          <p:nvSpPr>
            <p:cNvPr id="658" name="フリーフォーム: 図形 657">
              <a:extLst>
                <a:ext uri="{FF2B5EF4-FFF2-40B4-BE49-F238E27FC236}">
                  <a16:creationId xmlns:a16="http://schemas.microsoft.com/office/drawing/2014/main" id="{92DDF917-26EE-F9A6-2336-EBF7736A0198}"/>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9" name="フリーフォーム: 図形 658">
              <a:extLst>
                <a:ext uri="{FF2B5EF4-FFF2-40B4-BE49-F238E27FC236}">
                  <a16:creationId xmlns:a16="http://schemas.microsoft.com/office/drawing/2014/main" id="{5FAD4A8A-9C63-ED2A-538A-9DAD32FE15E8}"/>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0" name="フリーフォーム: 図形 659">
              <a:extLst>
                <a:ext uri="{FF2B5EF4-FFF2-40B4-BE49-F238E27FC236}">
                  <a16:creationId xmlns:a16="http://schemas.microsoft.com/office/drawing/2014/main" id="{E417C1D6-D963-F402-34EF-ED7BB8999429}"/>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1" name="フリーフォーム: 図形 660">
              <a:extLst>
                <a:ext uri="{FF2B5EF4-FFF2-40B4-BE49-F238E27FC236}">
                  <a16:creationId xmlns:a16="http://schemas.microsoft.com/office/drawing/2014/main" id="{772E37B8-954F-AE8E-7FE3-3ACA2A3C250B}"/>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2" name="フリーフォーム: 図形 661">
              <a:extLst>
                <a:ext uri="{FF2B5EF4-FFF2-40B4-BE49-F238E27FC236}">
                  <a16:creationId xmlns:a16="http://schemas.microsoft.com/office/drawing/2014/main" id="{0D0CBB37-69DE-1C64-F74C-9FE8EF43A70A}"/>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3" name="フリーフォーム: 図形 662">
              <a:extLst>
                <a:ext uri="{FF2B5EF4-FFF2-40B4-BE49-F238E27FC236}">
                  <a16:creationId xmlns:a16="http://schemas.microsoft.com/office/drawing/2014/main" id="{FB06A6F0-F72F-93A9-11A6-21DF44A6221B}"/>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4" name="フリーフォーム: 図形 663">
              <a:extLst>
                <a:ext uri="{FF2B5EF4-FFF2-40B4-BE49-F238E27FC236}">
                  <a16:creationId xmlns:a16="http://schemas.microsoft.com/office/drawing/2014/main" id="{3EEB6270-E0BF-0823-0038-3A68141E76C9}"/>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5" name="フリーフォーム: 図形 664">
              <a:extLst>
                <a:ext uri="{FF2B5EF4-FFF2-40B4-BE49-F238E27FC236}">
                  <a16:creationId xmlns:a16="http://schemas.microsoft.com/office/drawing/2014/main" id="{20B3B6B2-5D65-0804-A170-A1AAB32725BB}"/>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6" name="フリーフォーム: 図形 665">
              <a:extLst>
                <a:ext uri="{FF2B5EF4-FFF2-40B4-BE49-F238E27FC236}">
                  <a16:creationId xmlns:a16="http://schemas.microsoft.com/office/drawing/2014/main" id="{FCA2A4D9-5E63-21EE-FB3F-7CABEF77E416}"/>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7" name="フリーフォーム: 図形 666">
              <a:extLst>
                <a:ext uri="{FF2B5EF4-FFF2-40B4-BE49-F238E27FC236}">
                  <a16:creationId xmlns:a16="http://schemas.microsoft.com/office/drawing/2014/main" id="{932CA6C7-C717-C0D4-D907-CB7328E0817B}"/>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8" name="フリーフォーム: 図形 667">
              <a:extLst>
                <a:ext uri="{FF2B5EF4-FFF2-40B4-BE49-F238E27FC236}">
                  <a16:creationId xmlns:a16="http://schemas.microsoft.com/office/drawing/2014/main" id="{314535BB-DEB2-6801-DEFC-BEC845528ED9}"/>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9" name="フリーフォーム: 図形 668">
              <a:extLst>
                <a:ext uri="{FF2B5EF4-FFF2-40B4-BE49-F238E27FC236}">
                  <a16:creationId xmlns:a16="http://schemas.microsoft.com/office/drawing/2014/main" id="{95EFD821-7C7E-EC98-86FE-C0DF4F8B608C}"/>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0" name="フリーフォーム: 図形 669">
              <a:extLst>
                <a:ext uri="{FF2B5EF4-FFF2-40B4-BE49-F238E27FC236}">
                  <a16:creationId xmlns:a16="http://schemas.microsoft.com/office/drawing/2014/main" id="{FF5B1C24-8E1D-11DA-374D-98E0FAE13050}"/>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1" name="フリーフォーム: 図形 670">
              <a:extLst>
                <a:ext uri="{FF2B5EF4-FFF2-40B4-BE49-F238E27FC236}">
                  <a16:creationId xmlns:a16="http://schemas.microsoft.com/office/drawing/2014/main" id="{FF5A2F90-1D30-057A-5107-3A06F3839805}"/>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2" name="フリーフォーム: 図形 671">
              <a:extLst>
                <a:ext uri="{FF2B5EF4-FFF2-40B4-BE49-F238E27FC236}">
                  <a16:creationId xmlns:a16="http://schemas.microsoft.com/office/drawing/2014/main" id="{177AB5C4-1560-3AEC-FD7A-17E086E75534}"/>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3" name="フリーフォーム: 図形 672">
              <a:extLst>
                <a:ext uri="{FF2B5EF4-FFF2-40B4-BE49-F238E27FC236}">
                  <a16:creationId xmlns:a16="http://schemas.microsoft.com/office/drawing/2014/main" id="{0D6428A5-6F64-CA6A-9152-178F6CE1B75B}"/>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4" name="フリーフォーム: 図形 673">
              <a:extLst>
                <a:ext uri="{FF2B5EF4-FFF2-40B4-BE49-F238E27FC236}">
                  <a16:creationId xmlns:a16="http://schemas.microsoft.com/office/drawing/2014/main" id="{FDBA48EF-22E0-979C-E15E-90F32ABB6936}"/>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5" name="フリーフォーム: 図形 674">
              <a:extLst>
                <a:ext uri="{FF2B5EF4-FFF2-40B4-BE49-F238E27FC236}">
                  <a16:creationId xmlns:a16="http://schemas.microsoft.com/office/drawing/2014/main" id="{320ECC1A-3957-7EE9-BFC1-F0251737DCDA}"/>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6" name="フリーフォーム: 図形 675">
              <a:extLst>
                <a:ext uri="{FF2B5EF4-FFF2-40B4-BE49-F238E27FC236}">
                  <a16:creationId xmlns:a16="http://schemas.microsoft.com/office/drawing/2014/main" id="{FD571E46-4D6D-7E45-973D-C44AC406C6B1}"/>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7" name="フリーフォーム: 図形 676">
              <a:extLst>
                <a:ext uri="{FF2B5EF4-FFF2-40B4-BE49-F238E27FC236}">
                  <a16:creationId xmlns:a16="http://schemas.microsoft.com/office/drawing/2014/main" id="{FE8D3BEB-ED7B-ECE1-3D69-B4E71D90E537}"/>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8" name="フリーフォーム: 図形 677">
              <a:extLst>
                <a:ext uri="{FF2B5EF4-FFF2-40B4-BE49-F238E27FC236}">
                  <a16:creationId xmlns:a16="http://schemas.microsoft.com/office/drawing/2014/main" id="{CA791511-DA7C-E8B1-60A8-C20E8AE79353}"/>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9" name="フリーフォーム: 図形 678">
              <a:extLst>
                <a:ext uri="{FF2B5EF4-FFF2-40B4-BE49-F238E27FC236}">
                  <a16:creationId xmlns:a16="http://schemas.microsoft.com/office/drawing/2014/main" id="{5FAD1C78-2244-85FD-37F6-3A302DCA2789}"/>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0" name="フリーフォーム: 図形 679">
              <a:extLst>
                <a:ext uri="{FF2B5EF4-FFF2-40B4-BE49-F238E27FC236}">
                  <a16:creationId xmlns:a16="http://schemas.microsoft.com/office/drawing/2014/main" id="{695D3783-4675-6398-AB3D-0BC4A22994B6}"/>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1" name="フリーフォーム: 図形 680">
              <a:extLst>
                <a:ext uri="{FF2B5EF4-FFF2-40B4-BE49-F238E27FC236}">
                  <a16:creationId xmlns:a16="http://schemas.microsoft.com/office/drawing/2014/main" id="{C38D5A5C-D7D4-9EEA-E2DE-25F090F931CD}"/>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2" name="フリーフォーム: 図形 681">
              <a:extLst>
                <a:ext uri="{FF2B5EF4-FFF2-40B4-BE49-F238E27FC236}">
                  <a16:creationId xmlns:a16="http://schemas.microsoft.com/office/drawing/2014/main" id="{4A7E29EE-444F-9054-AAF0-9748857689F2}"/>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3" name="フリーフォーム: 図形 682">
              <a:extLst>
                <a:ext uri="{FF2B5EF4-FFF2-40B4-BE49-F238E27FC236}">
                  <a16:creationId xmlns:a16="http://schemas.microsoft.com/office/drawing/2014/main" id="{43738517-AC90-126B-3C97-C9662A872668}"/>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4" name="フリーフォーム: 図形 683">
              <a:extLst>
                <a:ext uri="{FF2B5EF4-FFF2-40B4-BE49-F238E27FC236}">
                  <a16:creationId xmlns:a16="http://schemas.microsoft.com/office/drawing/2014/main" id="{97285E8C-F881-EE1E-F37E-9A50A5F71F18}"/>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5" name="フリーフォーム: 図形 684">
              <a:extLst>
                <a:ext uri="{FF2B5EF4-FFF2-40B4-BE49-F238E27FC236}">
                  <a16:creationId xmlns:a16="http://schemas.microsoft.com/office/drawing/2014/main" id="{5A896923-9357-989B-8EAA-B0F5093E1D61}"/>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6" name="フリーフォーム: 図形 685">
              <a:extLst>
                <a:ext uri="{FF2B5EF4-FFF2-40B4-BE49-F238E27FC236}">
                  <a16:creationId xmlns:a16="http://schemas.microsoft.com/office/drawing/2014/main" id="{461BC9BD-0B7E-7B4C-4142-25B711E9F2D5}"/>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7" name="フリーフォーム: 図形 686">
              <a:extLst>
                <a:ext uri="{FF2B5EF4-FFF2-40B4-BE49-F238E27FC236}">
                  <a16:creationId xmlns:a16="http://schemas.microsoft.com/office/drawing/2014/main" id="{5CDD8F30-9927-6F03-C9D9-5B8CD11EC55D}"/>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8" name="フリーフォーム: 図形 687">
              <a:extLst>
                <a:ext uri="{FF2B5EF4-FFF2-40B4-BE49-F238E27FC236}">
                  <a16:creationId xmlns:a16="http://schemas.microsoft.com/office/drawing/2014/main" id="{6A135CCA-02D9-3AFB-EADD-082B4C18E054}"/>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9" name="フリーフォーム: 図形 688">
              <a:extLst>
                <a:ext uri="{FF2B5EF4-FFF2-40B4-BE49-F238E27FC236}">
                  <a16:creationId xmlns:a16="http://schemas.microsoft.com/office/drawing/2014/main" id="{53C98C1C-A8C4-2D3A-3640-04EAEABEA185}"/>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0" name="フリーフォーム: 図形 689">
              <a:extLst>
                <a:ext uri="{FF2B5EF4-FFF2-40B4-BE49-F238E27FC236}">
                  <a16:creationId xmlns:a16="http://schemas.microsoft.com/office/drawing/2014/main" id="{A2FC2880-DF03-801A-5486-E0986592FD7A}"/>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1" name="フリーフォーム: 図形 690">
              <a:extLst>
                <a:ext uri="{FF2B5EF4-FFF2-40B4-BE49-F238E27FC236}">
                  <a16:creationId xmlns:a16="http://schemas.microsoft.com/office/drawing/2014/main" id="{BD3FFF00-06AF-FD08-04BC-7CB8F05CF43B}"/>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2" name="フリーフォーム: 図形 691">
              <a:extLst>
                <a:ext uri="{FF2B5EF4-FFF2-40B4-BE49-F238E27FC236}">
                  <a16:creationId xmlns:a16="http://schemas.microsoft.com/office/drawing/2014/main" id="{B368040B-A135-E7CF-A54A-4E14FDE320A4}"/>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3" name="フリーフォーム: 図形 692">
              <a:extLst>
                <a:ext uri="{FF2B5EF4-FFF2-40B4-BE49-F238E27FC236}">
                  <a16:creationId xmlns:a16="http://schemas.microsoft.com/office/drawing/2014/main" id="{610BD6D1-70EF-A320-AD8C-C173227DE3F3}"/>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4" name="フリーフォーム: 図形 693">
              <a:extLst>
                <a:ext uri="{FF2B5EF4-FFF2-40B4-BE49-F238E27FC236}">
                  <a16:creationId xmlns:a16="http://schemas.microsoft.com/office/drawing/2014/main" id="{A915D32D-2A7B-8CB2-4E2F-93754A009314}"/>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5" name="フリーフォーム: 図形 694">
              <a:extLst>
                <a:ext uri="{FF2B5EF4-FFF2-40B4-BE49-F238E27FC236}">
                  <a16:creationId xmlns:a16="http://schemas.microsoft.com/office/drawing/2014/main" id="{29253C08-7622-3DB3-AC03-AB0D8F2E3181}"/>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6" name="フリーフォーム: 図形 695">
              <a:extLst>
                <a:ext uri="{FF2B5EF4-FFF2-40B4-BE49-F238E27FC236}">
                  <a16:creationId xmlns:a16="http://schemas.microsoft.com/office/drawing/2014/main" id="{FD4CA71D-33B1-A12D-FED7-523CE21B68B7}"/>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7" name="フリーフォーム: 図形 696">
              <a:extLst>
                <a:ext uri="{FF2B5EF4-FFF2-40B4-BE49-F238E27FC236}">
                  <a16:creationId xmlns:a16="http://schemas.microsoft.com/office/drawing/2014/main" id="{321D0A5A-414D-9285-5452-2C055FA150B9}"/>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8" name="フリーフォーム: 図形 697">
              <a:extLst>
                <a:ext uri="{FF2B5EF4-FFF2-40B4-BE49-F238E27FC236}">
                  <a16:creationId xmlns:a16="http://schemas.microsoft.com/office/drawing/2014/main" id="{FE6AE353-95CD-275D-1127-2D4519A54626}"/>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9" name="フリーフォーム: 図形 698">
              <a:extLst>
                <a:ext uri="{FF2B5EF4-FFF2-40B4-BE49-F238E27FC236}">
                  <a16:creationId xmlns:a16="http://schemas.microsoft.com/office/drawing/2014/main" id="{FE4AA035-62A7-9ADF-F63E-30CBC6AF4B69}"/>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0" name="フリーフォーム: 図形 699">
              <a:extLst>
                <a:ext uri="{FF2B5EF4-FFF2-40B4-BE49-F238E27FC236}">
                  <a16:creationId xmlns:a16="http://schemas.microsoft.com/office/drawing/2014/main" id="{EDE3F699-26CB-F89C-3211-ACE6AB45A3BF}"/>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1" name="フリーフォーム: 図形 700">
              <a:extLst>
                <a:ext uri="{FF2B5EF4-FFF2-40B4-BE49-F238E27FC236}">
                  <a16:creationId xmlns:a16="http://schemas.microsoft.com/office/drawing/2014/main" id="{D4E9B2E3-631C-95F2-6D7A-A7CA73D12F45}"/>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2" name="フリーフォーム: 図形 701">
              <a:extLst>
                <a:ext uri="{FF2B5EF4-FFF2-40B4-BE49-F238E27FC236}">
                  <a16:creationId xmlns:a16="http://schemas.microsoft.com/office/drawing/2014/main" id="{68AA1DF9-EAA2-468B-3DDD-F6239A770C93}"/>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3" name="フリーフォーム: 図形 702">
              <a:extLst>
                <a:ext uri="{FF2B5EF4-FFF2-40B4-BE49-F238E27FC236}">
                  <a16:creationId xmlns:a16="http://schemas.microsoft.com/office/drawing/2014/main" id="{CBD5FC8D-7AED-A8CA-EBC8-9B931381A399}"/>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4" name="フリーフォーム: 図形 703">
              <a:extLst>
                <a:ext uri="{FF2B5EF4-FFF2-40B4-BE49-F238E27FC236}">
                  <a16:creationId xmlns:a16="http://schemas.microsoft.com/office/drawing/2014/main" id="{ADF4C3D7-C6C5-EC2F-7D3F-C9921347A061}"/>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5" name="フリーフォーム: 図形 704">
              <a:extLst>
                <a:ext uri="{FF2B5EF4-FFF2-40B4-BE49-F238E27FC236}">
                  <a16:creationId xmlns:a16="http://schemas.microsoft.com/office/drawing/2014/main" id="{19DDC513-53E1-8996-0D4A-325016E2CAA8}"/>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6" name="フリーフォーム: 図形 705">
              <a:extLst>
                <a:ext uri="{FF2B5EF4-FFF2-40B4-BE49-F238E27FC236}">
                  <a16:creationId xmlns:a16="http://schemas.microsoft.com/office/drawing/2014/main" id="{6B738995-DC80-2F0B-3AE9-A03D293DD2F9}"/>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7" name="フリーフォーム: 図形 706">
              <a:extLst>
                <a:ext uri="{FF2B5EF4-FFF2-40B4-BE49-F238E27FC236}">
                  <a16:creationId xmlns:a16="http://schemas.microsoft.com/office/drawing/2014/main" id="{8CB823F0-25B0-38FC-5A04-F295DA44F646}"/>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8" name="フリーフォーム: 図形 707">
              <a:extLst>
                <a:ext uri="{FF2B5EF4-FFF2-40B4-BE49-F238E27FC236}">
                  <a16:creationId xmlns:a16="http://schemas.microsoft.com/office/drawing/2014/main" id="{89D714A9-C101-4680-B1D6-8AC8C92BC612}"/>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9" name="フリーフォーム: 図形 708">
              <a:extLst>
                <a:ext uri="{FF2B5EF4-FFF2-40B4-BE49-F238E27FC236}">
                  <a16:creationId xmlns:a16="http://schemas.microsoft.com/office/drawing/2014/main" id="{DC1A138A-DFD0-FDE9-B364-D7A6B832CDA9}"/>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0" name="フリーフォーム: 図形 709">
              <a:extLst>
                <a:ext uri="{FF2B5EF4-FFF2-40B4-BE49-F238E27FC236}">
                  <a16:creationId xmlns:a16="http://schemas.microsoft.com/office/drawing/2014/main" id="{83C32AE4-CA4F-DF52-59F3-ABF4AD798346}"/>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1" name="フリーフォーム: 図形 710">
              <a:extLst>
                <a:ext uri="{FF2B5EF4-FFF2-40B4-BE49-F238E27FC236}">
                  <a16:creationId xmlns:a16="http://schemas.microsoft.com/office/drawing/2014/main" id="{08E5D13E-CD9C-E2B1-50FB-1308FEF09691}"/>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2" name="フリーフォーム: 図形 711">
              <a:extLst>
                <a:ext uri="{FF2B5EF4-FFF2-40B4-BE49-F238E27FC236}">
                  <a16:creationId xmlns:a16="http://schemas.microsoft.com/office/drawing/2014/main" id="{70DD6F74-15A6-8D96-83EE-F588B0DCAAB2}"/>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3" name="フリーフォーム: 図形 712">
              <a:extLst>
                <a:ext uri="{FF2B5EF4-FFF2-40B4-BE49-F238E27FC236}">
                  <a16:creationId xmlns:a16="http://schemas.microsoft.com/office/drawing/2014/main" id="{ACF5C5A4-790C-1BFD-6554-988B5A28D516}"/>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4" name="フリーフォーム: 図形 713">
              <a:extLst>
                <a:ext uri="{FF2B5EF4-FFF2-40B4-BE49-F238E27FC236}">
                  <a16:creationId xmlns:a16="http://schemas.microsoft.com/office/drawing/2014/main" id="{CF1E693F-F1B0-BAA1-695B-6206E22BE4C6}"/>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5" name="フリーフォーム: 図形 714">
              <a:extLst>
                <a:ext uri="{FF2B5EF4-FFF2-40B4-BE49-F238E27FC236}">
                  <a16:creationId xmlns:a16="http://schemas.microsoft.com/office/drawing/2014/main" id="{77033AAB-221D-711C-0349-9F36B7F2CD92}"/>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6" name="フリーフォーム: 図形 715">
              <a:extLst>
                <a:ext uri="{FF2B5EF4-FFF2-40B4-BE49-F238E27FC236}">
                  <a16:creationId xmlns:a16="http://schemas.microsoft.com/office/drawing/2014/main" id="{2E3D8E7A-4BD4-D525-6A9A-0B653ACD1B47}"/>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7" name="フリーフォーム: 図形 716">
              <a:extLst>
                <a:ext uri="{FF2B5EF4-FFF2-40B4-BE49-F238E27FC236}">
                  <a16:creationId xmlns:a16="http://schemas.microsoft.com/office/drawing/2014/main" id="{0F168E10-8906-425E-3CED-3134CAF92611}"/>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8" name="フリーフォーム: 図形 717">
              <a:extLst>
                <a:ext uri="{FF2B5EF4-FFF2-40B4-BE49-F238E27FC236}">
                  <a16:creationId xmlns:a16="http://schemas.microsoft.com/office/drawing/2014/main" id="{30F94303-CBC4-AF12-F9BF-E3F806320EA6}"/>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9" name="フリーフォーム: 図形 718">
              <a:extLst>
                <a:ext uri="{FF2B5EF4-FFF2-40B4-BE49-F238E27FC236}">
                  <a16:creationId xmlns:a16="http://schemas.microsoft.com/office/drawing/2014/main" id="{84C81698-5F34-1EF2-FB71-FCBCA9CB250E}"/>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0" name="フリーフォーム: 図形 719">
              <a:extLst>
                <a:ext uri="{FF2B5EF4-FFF2-40B4-BE49-F238E27FC236}">
                  <a16:creationId xmlns:a16="http://schemas.microsoft.com/office/drawing/2014/main" id="{026EEBCB-F821-2B8C-D977-361D67CB7DDE}"/>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1" name="フリーフォーム: 図形 720">
              <a:extLst>
                <a:ext uri="{FF2B5EF4-FFF2-40B4-BE49-F238E27FC236}">
                  <a16:creationId xmlns:a16="http://schemas.microsoft.com/office/drawing/2014/main" id="{3CE17A80-C085-8F06-7ADD-452FC349A9AD}"/>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2" name="フリーフォーム: 図形 721">
              <a:extLst>
                <a:ext uri="{FF2B5EF4-FFF2-40B4-BE49-F238E27FC236}">
                  <a16:creationId xmlns:a16="http://schemas.microsoft.com/office/drawing/2014/main" id="{28144800-FA63-3332-001C-B40AA60196A2}"/>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3" name="フリーフォーム: 図形 722">
              <a:extLst>
                <a:ext uri="{FF2B5EF4-FFF2-40B4-BE49-F238E27FC236}">
                  <a16:creationId xmlns:a16="http://schemas.microsoft.com/office/drawing/2014/main" id="{7D761B49-D7E9-4D90-E3CB-04AC83D485FE}"/>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4" name="フリーフォーム: 図形 723">
              <a:extLst>
                <a:ext uri="{FF2B5EF4-FFF2-40B4-BE49-F238E27FC236}">
                  <a16:creationId xmlns:a16="http://schemas.microsoft.com/office/drawing/2014/main" id="{3583462E-2069-D83E-A15B-7B481B196AF6}"/>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5" name="フリーフォーム: 図形 724">
              <a:extLst>
                <a:ext uri="{FF2B5EF4-FFF2-40B4-BE49-F238E27FC236}">
                  <a16:creationId xmlns:a16="http://schemas.microsoft.com/office/drawing/2014/main" id="{D4AC70A6-EC09-363B-6AA2-3BB6E8A89738}"/>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6" name="フリーフォーム: 図形 725">
              <a:extLst>
                <a:ext uri="{FF2B5EF4-FFF2-40B4-BE49-F238E27FC236}">
                  <a16:creationId xmlns:a16="http://schemas.microsoft.com/office/drawing/2014/main" id="{60567B11-A45E-4D1C-D40E-199BD8C79513}"/>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7" name="フリーフォーム: 図形 726">
              <a:extLst>
                <a:ext uri="{FF2B5EF4-FFF2-40B4-BE49-F238E27FC236}">
                  <a16:creationId xmlns:a16="http://schemas.microsoft.com/office/drawing/2014/main" id="{21F69EAD-7881-F468-C94F-54F3133945E0}"/>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8" name="フリーフォーム: 図形 727">
              <a:extLst>
                <a:ext uri="{FF2B5EF4-FFF2-40B4-BE49-F238E27FC236}">
                  <a16:creationId xmlns:a16="http://schemas.microsoft.com/office/drawing/2014/main" id="{60EEE4E4-7748-C61A-05D1-3E6AD1F29A1B}"/>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9" name="フリーフォーム: 図形 728">
              <a:extLst>
                <a:ext uri="{FF2B5EF4-FFF2-40B4-BE49-F238E27FC236}">
                  <a16:creationId xmlns:a16="http://schemas.microsoft.com/office/drawing/2014/main" id="{B7E9DFF4-2523-7B66-AA52-B08025E657DE}"/>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0" name="フリーフォーム: 図形 729">
              <a:extLst>
                <a:ext uri="{FF2B5EF4-FFF2-40B4-BE49-F238E27FC236}">
                  <a16:creationId xmlns:a16="http://schemas.microsoft.com/office/drawing/2014/main" id="{E79EBC54-1AE4-527F-D342-22ED30C0D700}"/>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1" name="フリーフォーム: 図形 730">
              <a:extLst>
                <a:ext uri="{FF2B5EF4-FFF2-40B4-BE49-F238E27FC236}">
                  <a16:creationId xmlns:a16="http://schemas.microsoft.com/office/drawing/2014/main" id="{BE00E5F2-AE69-09FE-184D-01E8C8AE9943}"/>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2" name="フリーフォーム: 図形 731">
              <a:extLst>
                <a:ext uri="{FF2B5EF4-FFF2-40B4-BE49-F238E27FC236}">
                  <a16:creationId xmlns:a16="http://schemas.microsoft.com/office/drawing/2014/main" id="{8630C696-83B1-0F39-EF7B-F4B9D2457CCF}"/>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3" name="フリーフォーム: 図形 732">
              <a:extLst>
                <a:ext uri="{FF2B5EF4-FFF2-40B4-BE49-F238E27FC236}">
                  <a16:creationId xmlns:a16="http://schemas.microsoft.com/office/drawing/2014/main" id="{F6E2C040-6417-D3CB-7CBB-32B6A1D32681}"/>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4" name="フリーフォーム: 図形 733">
              <a:extLst>
                <a:ext uri="{FF2B5EF4-FFF2-40B4-BE49-F238E27FC236}">
                  <a16:creationId xmlns:a16="http://schemas.microsoft.com/office/drawing/2014/main" id="{DC247F06-AB75-1670-F24D-50C7EC339D23}"/>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5" name="フリーフォーム: 図形 734">
              <a:extLst>
                <a:ext uri="{FF2B5EF4-FFF2-40B4-BE49-F238E27FC236}">
                  <a16:creationId xmlns:a16="http://schemas.microsoft.com/office/drawing/2014/main" id="{4AE0A31C-F206-E63E-D759-0350F057F537}"/>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6" name="フリーフォーム: 図形 735">
              <a:extLst>
                <a:ext uri="{FF2B5EF4-FFF2-40B4-BE49-F238E27FC236}">
                  <a16:creationId xmlns:a16="http://schemas.microsoft.com/office/drawing/2014/main" id="{78170422-3D6C-5EC1-EDE0-C3AE703750AE}"/>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7" name="フリーフォーム: 図形 736">
              <a:extLst>
                <a:ext uri="{FF2B5EF4-FFF2-40B4-BE49-F238E27FC236}">
                  <a16:creationId xmlns:a16="http://schemas.microsoft.com/office/drawing/2014/main" id="{C4944ED3-3EBF-CC62-E348-369CE87149DB}"/>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8" name="フリーフォーム: 図形 737">
              <a:extLst>
                <a:ext uri="{FF2B5EF4-FFF2-40B4-BE49-F238E27FC236}">
                  <a16:creationId xmlns:a16="http://schemas.microsoft.com/office/drawing/2014/main" id="{AAC1B506-2302-36BA-447C-58715021CC70}"/>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9" name="フリーフォーム: 図形 738">
              <a:extLst>
                <a:ext uri="{FF2B5EF4-FFF2-40B4-BE49-F238E27FC236}">
                  <a16:creationId xmlns:a16="http://schemas.microsoft.com/office/drawing/2014/main" id="{31B3B1F4-B441-4C00-DFF9-E5CA54D0090A}"/>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0" name="フリーフォーム: 図形 739">
              <a:extLst>
                <a:ext uri="{FF2B5EF4-FFF2-40B4-BE49-F238E27FC236}">
                  <a16:creationId xmlns:a16="http://schemas.microsoft.com/office/drawing/2014/main" id="{F14BFBCA-9271-55DA-E52A-520554144070}"/>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1" name="フリーフォーム: 図形 740">
              <a:extLst>
                <a:ext uri="{FF2B5EF4-FFF2-40B4-BE49-F238E27FC236}">
                  <a16:creationId xmlns:a16="http://schemas.microsoft.com/office/drawing/2014/main" id="{EFF268FC-E3EB-D5D3-1F9A-233CFC4CC92F}"/>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2" name="フリーフォーム: 図形 741">
              <a:extLst>
                <a:ext uri="{FF2B5EF4-FFF2-40B4-BE49-F238E27FC236}">
                  <a16:creationId xmlns:a16="http://schemas.microsoft.com/office/drawing/2014/main" id="{EB39781F-71EA-8D0C-0088-E0D936F943F7}"/>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3" name="フリーフォーム: 図形 742">
              <a:extLst>
                <a:ext uri="{FF2B5EF4-FFF2-40B4-BE49-F238E27FC236}">
                  <a16:creationId xmlns:a16="http://schemas.microsoft.com/office/drawing/2014/main" id="{6E15492F-F8DE-ED83-99A2-3337A153E514}"/>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4" name="フリーフォーム: 図形 743">
              <a:extLst>
                <a:ext uri="{FF2B5EF4-FFF2-40B4-BE49-F238E27FC236}">
                  <a16:creationId xmlns:a16="http://schemas.microsoft.com/office/drawing/2014/main" id="{534FA327-9719-C482-183A-FE0475FF024C}"/>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5" name="フリーフォーム: 図形 744">
              <a:extLst>
                <a:ext uri="{FF2B5EF4-FFF2-40B4-BE49-F238E27FC236}">
                  <a16:creationId xmlns:a16="http://schemas.microsoft.com/office/drawing/2014/main" id="{07E033E4-7457-3982-658B-95439DD05708}"/>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6" name="フリーフォーム: 図形 745">
              <a:extLst>
                <a:ext uri="{FF2B5EF4-FFF2-40B4-BE49-F238E27FC236}">
                  <a16:creationId xmlns:a16="http://schemas.microsoft.com/office/drawing/2014/main" id="{0E286837-B2F2-2778-4925-1DA8AECD6B20}"/>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7" name="フリーフォーム: 図形 746">
              <a:extLst>
                <a:ext uri="{FF2B5EF4-FFF2-40B4-BE49-F238E27FC236}">
                  <a16:creationId xmlns:a16="http://schemas.microsoft.com/office/drawing/2014/main" id="{184A75B6-70BA-73AA-87F5-ED30E0C0F7B4}"/>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8" name="フリーフォーム: 図形 747">
              <a:extLst>
                <a:ext uri="{FF2B5EF4-FFF2-40B4-BE49-F238E27FC236}">
                  <a16:creationId xmlns:a16="http://schemas.microsoft.com/office/drawing/2014/main" id="{74D4A4E2-E589-9AA2-A421-3361212C8213}"/>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9" name="フリーフォーム: 図形 748">
              <a:extLst>
                <a:ext uri="{FF2B5EF4-FFF2-40B4-BE49-F238E27FC236}">
                  <a16:creationId xmlns:a16="http://schemas.microsoft.com/office/drawing/2014/main" id="{D46A7796-FAE3-EC79-794A-9F81FEE86AD8}"/>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50" name="フリーフォーム: 図形 749">
              <a:extLst>
                <a:ext uri="{FF2B5EF4-FFF2-40B4-BE49-F238E27FC236}">
                  <a16:creationId xmlns:a16="http://schemas.microsoft.com/office/drawing/2014/main" id="{1C54A5E5-394B-D1D5-E5F4-CEC2B016B8C0}"/>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1" name="フリーフォーム: 図形 750">
              <a:extLst>
                <a:ext uri="{FF2B5EF4-FFF2-40B4-BE49-F238E27FC236}">
                  <a16:creationId xmlns:a16="http://schemas.microsoft.com/office/drawing/2014/main" id="{1098D087-00AD-68EE-3E83-C69088F05FCA}"/>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2" name="フリーフォーム: 図形 751">
              <a:extLst>
                <a:ext uri="{FF2B5EF4-FFF2-40B4-BE49-F238E27FC236}">
                  <a16:creationId xmlns:a16="http://schemas.microsoft.com/office/drawing/2014/main" id="{C9E17007-B074-C004-0F81-17EF00CE3348}"/>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53" name="フリーフォーム: 図形 752">
              <a:extLst>
                <a:ext uri="{FF2B5EF4-FFF2-40B4-BE49-F238E27FC236}">
                  <a16:creationId xmlns:a16="http://schemas.microsoft.com/office/drawing/2014/main" id="{2B7EDC6C-F0A2-FC3A-9C40-4969847A8B2A}"/>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4" name="フリーフォーム: 図形 753">
              <a:extLst>
                <a:ext uri="{FF2B5EF4-FFF2-40B4-BE49-F238E27FC236}">
                  <a16:creationId xmlns:a16="http://schemas.microsoft.com/office/drawing/2014/main" id="{A457E529-18CB-DEC2-0ED3-8195514FE168}"/>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5" name="フリーフォーム: 図形 754">
              <a:extLst>
                <a:ext uri="{FF2B5EF4-FFF2-40B4-BE49-F238E27FC236}">
                  <a16:creationId xmlns:a16="http://schemas.microsoft.com/office/drawing/2014/main" id="{27101936-F4AB-BB2C-E5C2-065A08074110}"/>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6" name="フリーフォーム: 図形 755">
              <a:extLst>
                <a:ext uri="{FF2B5EF4-FFF2-40B4-BE49-F238E27FC236}">
                  <a16:creationId xmlns:a16="http://schemas.microsoft.com/office/drawing/2014/main" id="{6F1ADB37-8A15-6AE1-B362-D6FA09A39F94}"/>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7" name="フリーフォーム: 図形 756">
              <a:extLst>
                <a:ext uri="{FF2B5EF4-FFF2-40B4-BE49-F238E27FC236}">
                  <a16:creationId xmlns:a16="http://schemas.microsoft.com/office/drawing/2014/main" id="{26372E75-5776-7A90-6690-CF75715DF05B}"/>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8" name="フリーフォーム: 図形 757">
              <a:extLst>
                <a:ext uri="{FF2B5EF4-FFF2-40B4-BE49-F238E27FC236}">
                  <a16:creationId xmlns:a16="http://schemas.microsoft.com/office/drawing/2014/main" id="{570CE2A2-1BD0-1074-CA08-45DDC2B16F17}"/>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59" name="フリーフォーム: 図形 758">
              <a:extLst>
                <a:ext uri="{FF2B5EF4-FFF2-40B4-BE49-F238E27FC236}">
                  <a16:creationId xmlns:a16="http://schemas.microsoft.com/office/drawing/2014/main" id="{364CD7CD-3A7A-A46C-98CE-01D78D220926}"/>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60" name="フリーフォーム: 図形 759">
              <a:extLst>
                <a:ext uri="{FF2B5EF4-FFF2-40B4-BE49-F238E27FC236}">
                  <a16:creationId xmlns:a16="http://schemas.microsoft.com/office/drawing/2014/main" id="{D91D307B-3C71-9918-AB95-30EA0639FE3A}"/>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61" name="フリーフォーム: 図形 760">
              <a:extLst>
                <a:ext uri="{FF2B5EF4-FFF2-40B4-BE49-F238E27FC236}">
                  <a16:creationId xmlns:a16="http://schemas.microsoft.com/office/drawing/2014/main" id="{31D680B4-74CE-F423-9562-E51752C7CC08}"/>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762" name="フリーフォーム: 図形 761">
              <a:extLst>
                <a:ext uri="{FF2B5EF4-FFF2-40B4-BE49-F238E27FC236}">
                  <a16:creationId xmlns:a16="http://schemas.microsoft.com/office/drawing/2014/main" id="{F61EBDFD-828D-D21E-45CA-6445DAE8292C}"/>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764" name="正方形/長方形 763">
            <a:extLst>
              <a:ext uri="{FF2B5EF4-FFF2-40B4-BE49-F238E27FC236}">
                <a16:creationId xmlns:a16="http://schemas.microsoft.com/office/drawing/2014/main" id="{D3312346-FC5F-161A-E177-2D435C71E323}"/>
              </a:ext>
            </a:extLst>
          </p:cNvPr>
          <p:cNvSpPr/>
          <p:nvPr/>
        </p:nvSpPr>
        <p:spPr>
          <a:xfrm>
            <a:off x="2094555" y="4708775"/>
            <a:ext cx="581183" cy="194777"/>
          </a:xfrm>
          <a:prstGeom prst="rect">
            <a:avLst/>
          </a:prstGeom>
          <a:solidFill>
            <a:schemeClr val="bg1">
              <a:alpha val="6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海遊館</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765" name="正方形/長方形 764">
            <a:extLst>
              <a:ext uri="{FF2B5EF4-FFF2-40B4-BE49-F238E27FC236}">
                <a16:creationId xmlns:a16="http://schemas.microsoft.com/office/drawing/2014/main" id="{5F672A2C-9B5D-85F0-405E-D83189CD87CE}"/>
              </a:ext>
            </a:extLst>
          </p:cNvPr>
          <p:cNvSpPr/>
          <p:nvPr/>
        </p:nvSpPr>
        <p:spPr>
          <a:xfrm>
            <a:off x="2291904" y="4270152"/>
            <a:ext cx="972000" cy="194777"/>
          </a:xfrm>
          <a:prstGeom prst="rect">
            <a:avLst/>
          </a:prstGeom>
          <a:solidFill>
            <a:schemeClr val="bg1">
              <a:alpha val="60000"/>
            </a:schemeClr>
          </a:solidFill>
          <a:ln w="6350">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USJ</a:t>
            </a:r>
            <a:r>
              <a:rPr lang="ja-JP" altLang="en-US" sz="1100" dirty="0">
                <a:solidFill>
                  <a:schemeClr val="tx1"/>
                </a:solidFill>
                <a:latin typeface="メイリオ" panose="020B0604030504040204" pitchFamily="50" charset="-128"/>
                <a:ea typeface="メイリオ" panose="020B0604030504040204" pitchFamily="50" charset="-128"/>
              </a:rPr>
              <a:t>近傍ポート</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764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C547F-7608-E96B-AD82-7A24A40A0801}"/>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E596F896-3839-2AD7-F0C6-6253EFD406AB}"/>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1D35A08B-94FB-D722-6760-BBC550A00A32}"/>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3"/>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事業可能性に係るモニタリング調査結果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モニタリング調査の実施概要</a:t>
            </a:r>
          </a:p>
          <a:p>
            <a:pPr marL="0" lvl="1" indent="0">
              <a:lnSpc>
                <a:spcPct val="100000"/>
              </a:lnSpc>
              <a:spcBef>
                <a:spcPts val="300"/>
              </a:spcBef>
              <a:buNone/>
              <a:tabLst>
                <a:tab pos="444500" algn="l"/>
              </a:tabLst>
              <a:defRPr/>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	モニタリング調査結果サマリ</a:t>
            </a:r>
          </a:p>
          <a:p>
            <a:pPr marL="0" lvl="1" indent="0">
              <a:lnSpc>
                <a:spcPct val="100000"/>
              </a:lnSpc>
              <a:spcBef>
                <a:spcPts val="300"/>
              </a:spcBef>
              <a:buNone/>
              <a:tabLst>
                <a:tab pos="444500" algn="l"/>
              </a:tabLst>
              <a:defRPr/>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	観光商品企画</a:t>
            </a:r>
            <a:r>
              <a:rPr lang="en-US" altLang="ja-JP" sz="2400" dirty="0">
                <a:solidFill>
                  <a:schemeClr val="bg1">
                    <a:lumMod val="8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設計及びオペレーションのポイント</a:t>
            </a:r>
          </a:p>
        </p:txBody>
      </p:sp>
    </p:spTree>
    <p:extLst>
      <p:ext uri="{BB962C8B-B14F-4D97-AF65-F5344CB8AC3E}">
        <p14:creationId xmlns:p14="http://schemas.microsoft.com/office/powerpoint/2010/main" val="1708042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3B6EE-DCB8-F0DB-0D26-9CFE9AD57A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BA2E48-4550-9DFE-25F4-EC00D855F7CC}"/>
              </a:ext>
            </a:extLst>
          </p:cNvPr>
          <p:cNvSpPr>
            <a:spLocks noGrp="1"/>
          </p:cNvSpPr>
          <p:nvPr>
            <p:ph type="title"/>
          </p:nvPr>
        </p:nvSpPr>
        <p:spPr>
          <a:xfrm>
            <a:off x="308890" y="463334"/>
            <a:ext cx="11548147" cy="63341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モニタリング調査実施概要</a:t>
            </a:r>
          </a:p>
        </p:txBody>
      </p:sp>
      <p:sp>
        <p:nvSpPr>
          <p:cNvPr id="4" name="テキスト プレースホルダー 3">
            <a:extLst>
              <a:ext uri="{FF2B5EF4-FFF2-40B4-BE49-F238E27FC236}">
                <a16:creationId xmlns:a16="http://schemas.microsoft.com/office/drawing/2014/main" id="{3F95CF2B-4537-6EA6-29F1-65FF2398F830}"/>
              </a:ext>
            </a:extLst>
          </p:cNvPr>
          <p:cNvSpPr>
            <a:spLocks noGrp="1"/>
          </p:cNvSpPr>
          <p:nvPr>
            <p:ph type="body" sz="quarter" idx="13"/>
          </p:nvPr>
        </p:nvSpPr>
        <p:spPr/>
        <p:txBody>
          <a:bodyPr/>
          <a:lstStyle/>
          <a:p>
            <a:r>
              <a:rPr kumimoji="1" lang="ja-JP" altLang="en-US" dirty="0"/>
              <a:t>モニタリング調査対象ルートに対して運航サービスを提供するだけでなく、運航サービス前後を含めた</a:t>
            </a:r>
            <a:endParaRPr kumimoji="1" lang="en-US" altLang="ja-JP" dirty="0"/>
          </a:p>
          <a:p>
            <a:r>
              <a:rPr kumimoji="1" lang="ja-JP" altLang="en-US" dirty="0"/>
              <a:t>観光パッケージの販売等、多様なモデルプランを用意しモニタリング調査を実施しました。</a:t>
            </a:r>
          </a:p>
        </p:txBody>
      </p:sp>
      <p:sp>
        <p:nvSpPr>
          <p:cNvPr id="15" name="正方形/長方形 14">
            <a:extLst>
              <a:ext uri="{FF2B5EF4-FFF2-40B4-BE49-F238E27FC236}">
                <a16:creationId xmlns:a16="http://schemas.microsoft.com/office/drawing/2014/main" id="{2F2D567B-74B9-BB1C-C484-CF9049A46EDB}"/>
              </a:ext>
            </a:extLst>
          </p:cNvPr>
          <p:cNvSpPr/>
          <p:nvPr/>
        </p:nvSpPr>
        <p:spPr bwMode="gray">
          <a:xfrm>
            <a:off x="353791" y="1669765"/>
            <a:ext cx="11503517" cy="564255"/>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r>
              <a:rPr kumimoji="1" lang="ja-JP" altLang="en-US" sz="1400" b="1" dirty="0">
                <a:solidFill>
                  <a:schemeClr val="accent2"/>
                </a:solidFill>
                <a:latin typeface="メイリオ" panose="020B0604030504040204" pitchFamily="50" charset="-128"/>
                <a:ea typeface="メイリオ" panose="020B0604030504040204" pitchFamily="50" charset="-128"/>
              </a:rPr>
              <a:t>モニタリング調査</a:t>
            </a:r>
            <a:r>
              <a:rPr lang="ja-JP" altLang="en-US" sz="1400" b="1" dirty="0">
                <a:solidFill>
                  <a:schemeClr val="accent2"/>
                </a:solidFill>
                <a:latin typeface="メイリオ" panose="020B0604030504040204" pitchFamily="50" charset="-128"/>
                <a:ea typeface="メイリオ" panose="020B0604030504040204" pitchFamily="50" charset="-128"/>
              </a:rPr>
              <a:t>の概要</a:t>
            </a:r>
            <a:endParaRPr kumimoji="1" lang="en-US" altLang="ja-JP" sz="1400" b="1" dirty="0">
              <a:solidFill>
                <a:schemeClr val="accent2"/>
              </a:solidFill>
              <a:latin typeface="メイリオ" panose="020B0604030504040204" pitchFamily="50" charset="-128"/>
              <a:ea typeface="メイリオ" panose="020B0604030504040204" pitchFamily="50" charset="-128"/>
            </a:endParaRPr>
          </a:p>
          <a:p>
            <a:pPr defTabSz="990564" fontAlgn="auto">
              <a:spcBef>
                <a:spcPts val="400"/>
              </a:spcBef>
              <a:spcAft>
                <a:spcPts val="0"/>
              </a:spcAft>
              <a:buSzPct val="100000"/>
            </a:pPr>
            <a:r>
              <a:rPr kumimoji="1" lang="ja-JP" altLang="en-US" sz="1200" b="1" dirty="0">
                <a:latin typeface="メイリオ" panose="020B0604030504040204" pitchFamily="50" charset="-128"/>
                <a:ea typeface="メイリオ" panose="020B0604030504040204" pitchFamily="50" charset="-128"/>
              </a:rPr>
              <a:t>モデルルートにおいて実際に乗客（観光事業者等の担当者＋一般ユーザー）を乗せてサービス提供を行い、アンケート等を用いてデータ収集・検証を行う</a:t>
            </a:r>
          </a:p>
        </p:txBody>
      </p:sp>
      <p:sp>
        <p:nvSpPr>
          <p:cNvPr id="17" name="正方形/長方形 16">
            <a:extLst>
              <a:ext uri="{FF2B5EF4-FFF2-40B4-BE49-F238E27FC236}">
                <a16:creationId xmlns:a16="http://schemas.microsoft.com/office/drawing/2014/main" id="{CFD65284-CFB4-3C06-7703-2E8D9B1DB352}"/>
              </a:ext>
            </a:extLst>
          </p:cNvPr>
          <p:cNvSpPr/>
          <p:nvPr/>
        </p:nvSpPr>
        <p:spPr bwMode="gray">
          <a:xfrm>
            <a:off x="353788" y="2942090"/>
            <a:ext cx="11503249" cy="3223760"/>
          </a:xfrm>
          <a:prstGeom prst="rect">
            <a:avLst/>
          </a:prstGeom>
          <a:solidFill>
            <a:srgbClr val="EDEFF3"/>
          </a:solidFill>
          <a:ln w="12700" algn="ctr">
            <a:noFill/>
            <a:miter lim="800000"/>
            <a:headEnd/>
            <a:tailEnd/>
          </a:ln>
        </p:spPr>
        <p:txBody>
          <a:bodyPr rot="0" spcFirstLastPara="0" vertOverflow="overflow" horzOverflow="overflow" vert="horz" wrap="non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r>
              <a:rPr kumimoji="1" lang="ja-JP" altLang="en-US" sz="1400" b="1" dirty="0">
                <a:solidFill>
                  <a:schemeClr val="accent2"/>
                </a:solidFill>
                <a:latin typeface="メイリオ" panose="020B0604030504040204" pitchFamily="50" charset="-128"/>
                <a:ea typeface="メイリオ" panose="020B0604030504040204" pitchFamily="50" charset="-128"/>
              </a:rPr>
              <a:t>モデル</a:t>
            </a:r>
            <a:r>
              <a:rPr lang="ja-JP" altLang="en-US" sz="1400" b="1" dirty="0">
                <a:solidFill>
                  <a:schemeClr val="accent2"/>
                </a:solidFill>
                <a:latin typeface="メイリオ" panose="020B0604030504040204" pitchFamily="50" charset="-128"/>
                <a:ea typeface="メイリオ" panose="020B0604030504040204" pitchFamily="50" charset="-128"/>
              </a:rPr>
              <a:t>プラン（モニタリング調査対象ルート）</a:t>
            </a:r>
            <a:endParaRPr kumimoji="1" lang="en-US" altLang="ja-JP" sz="1100" dirty="0">
              <a:latin typeface="メイリオ" panose="020B0604030504040204" pitchFamily="50" charset="-128"/>
              <a:ea typeface="メイリオ" panose="020B0604030504040204" pitchFamily="50" charset="-128"/>
            </a:endParaRPr>
          </a:p>
          <a:p>
            <a:pPr defTabSz="990564" fontAlgn="auto">
              <a:spcBef>
                <a:spcPts val="400"/>
              </a:spcBef>
              <a:spcAft>
                <a:spcPts val="0"/>
              </a:spcAft>
              <a:buSzPct val="100000"/>
            </a:pPr>
            <a:endParaRPr kumimoji="1" lang="en-US" altLang="ja-JP" sz="1100" dirty="0">
              <a:latin typeface="メイリオ" panose="020B0604030504040204" pitchFamily="50" charset="-128"/>
              <a:ea typeface="メイリオ" panose="020B0604030504040204" pitchFamily="50" charset="-128"/>
            </a:endParaRPr>
          </a:p>
          <a:p>
            <a:pPr defTabSz="990564" fontAlgn="auto">
              <a:spcBef>
                <a:spcPts val="400"/>
              </a:spcBef>
              <a:spcAft>
                <a:spcPts val="0"/>
              </a:spcAft>
              <a:buSzPct val="100000"/>
            </a:pPr>
            <a:endParaRPr kumimoji="1" lang="en-US" altLang="ja-JP" sz="1100" dirty="0">
              <a:latin typeface="メイリオ" panose="020B0604030504040204" pitchFamily="50" charset="-128"/>
              <a:ea typeface="メイリオ" panose="020B0604030504040204" pitchFamily="50" charset="-128"/>
            </a:endParaRPr>
          </a:p>
          <a:p>
            <a:pPr defTabSz="990564" fontAlgn="auto">
              <a:spcBef>
                <a:spcPts val="400"/>
              </a:spcBef>
              <a:spcAft>
                <a:spcPts val="0"/>
              </a:spcAft>
              <a:buSzPct val="100000"/>
            </a:pPr>
            <a:endParaRPr lang="en-US" altLang="ja-JP" sz="1100" dirty="0">
              <a:latin typeface="メイリオ" panose="020B0604030504040204" pitchFamily="50" charset="-128"/>
              <a:ea typeface="メイリオ" panose="020B0604030504040204" pitchFamily="50" charset="-128"/>
            </a:endParaRPr>
          </a:p>
          <a:p>
            <a:pPr defTabSz="990564" fontAlgn="auto">
              <a:spcBef>
                <a:spcPts val="400"/>
              </a:spcBef>
              <a:spcAft>
                <a:spcPts val="0"/>
              </a:spcAft>
              <a:buSzPct val="100000"/>
            </a:pPr>
            <a:endParaRPr kumimoji="1" lang="en-US" altLang="ja-JP" sz="1100" dirty="0">
              <a:latin typeface="メイリオ" panose="020B0604030504040204" pitchFamily="50" charset="-128"/>
              <a:ea typeface="メイリオ" panose="020B0604030504040204" pitchFamily="50" charset="-128"/>
            </a:endParaRPr>
          </a:p>
          <a:p>
            <a:pPr defTabSz="990564" fontAlgn="auto">
              <a:spcBef>
                <a:spcPts val="400"/>
              </a:spcBef>
              <a:spcAft>
                <a:spcPts val="0"/>
              </a:spcAft>
              <a:buSzPct val="100000"/>
            </a:pPr>
            <a:endParaRPr kumimoji="1" lang="en-US" altLang="ja-JP" sz="1100" dirty="0">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083B6264-50A2-6AA5-9DFC-DB9D33B6FACD}"/>
              </a:ext>
            </a:extLst>
          </p:cNvPr>
          <p:cNvCxnSpPr>
            <a:cxnSpLocks/>
          </p:cNvCxnSpPr>
          <p:nvPr/>
        </p:nvCxnSpPr>
        <p:spPr bwMode="gray">
          <a:xfrm>
            <a:off x="365179" y="1676460"/>
            <a:ext cx="0" cy="292367"/>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2DDF8FDC-5E2F-D728-FEA5-74A5C89D6905}"/>
              </a:ext>
            </a:extLst>
          </p:cNvPr>
          <p:cNvSpPr/>
          <p:nvPr/>
        </p:nvSpPr>
        <p:spPr bwMode="gray">
          <a:xfrm>
            <a:off x="353791" y="2301408"/>
            <a:ext cx="11503517" cy="564255"/>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r>
              <a:rPr lang="ja-JP" altLang="en-US" sz="1400" b="1" dirty="0">
                <a:solidFill>
                  <a:schemeClr val="accent2"/>
                </a:solidFill>
                <a:latin typeface="メイリオ" panose="020B0604030504040204" pitchFamily="50" charset="-128"/>
                <a:ea typeface="メイリオ" panose="020B0604030504040204" pitchFamily="50" charset="-128"/>
              </a:rPr>
              <a:t>モニタリング調査</a:t>
            </a:r>
            <a:r>
              <a:rPr kumimoji="1" lang="ja-JP" altLang="en-US" sz="1400" b="1" dirty="0">
                <a:solidFill>
                  <a:schemeClr val="accent2"/>
                </a:solidFill>
                <a:latin typeface="メイリオ" panose="020B0604030504040204" pitchFamily="50" charset="-128"/>
                <a:ea typeface="メイリオ" panose="020B0604030504040204" pitchFamily="50" charset="-128"/>
              </a:rPr>
              <a:t>の前提</a:t>
            </a:r>
            <a:endParaRPr kumimoji="1" lang="en-US" altLang="ja-JP" sz="1400" b="1" dirty="0">
              <a:solidFill>
                <a:schemeClr val="accent2"/>
              </a:solidFill>
              <a:latin typeface="メイリオ" panose="020B0604030504040204" pitchFamily="50" charset="-128"/>
              <a:ea typeface="メイリオ" panose="020B0604030504040204" pitchFamily="50" charset="-128"/>
            </a:endParaRPr>
          </a:p>
          <a:p>
            <a:pPr defTabSz="990564">
              <a:spcBef>
                <a:spcPts val="400"/>
              </a:spcBef>
              <a:buSzPct val="100000"/>
            </a:pPr>
            <a:r>
              <a:rPr lang="ja-JP" altLang="en-US" sz="1200" b="1" dirty="0">
                <a:latin typeface="メイリオ" panose="020B0604030504040204" pitchFamily="50" charset="-128"/>
                <a:ea typeface="メイリオ" panose="020B0604030504040204" pitchFamily="50" charset="-128"/>
              </a:rPr>
              <a:t>■空飛ぶクルマの実機を想定した飛行（観光プランの再現）</a:t>
            </a:r>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　　■大阪府内を念頭に置いた運航ルート</a:t>
            </a:r>
            <a:r>
              <a:rPr lang="en-US" altLang="ja-JP" sz="1050" dirty="0">
                <a:latin typeface="メイリオ" panose="020B0604030504040204" pitchFamily="50" charset="-128"/>
                <a:ea typeface="メイリオ" panose="020B0604030504040204" pitchFamily="50" charset="-128"/>
              </a:rPr>
              <a:t>(※</a:t>
            </a:r>
            <a:r>
              <a:rPr lang="ja-JP" altLang="en-US" sz="1050" dirty="0">
                <a:latin typeface="メイリオ" panose="020B0604030504040204" pitchFamily="50" charset="-128"/>
                <a:ea typeface="メイリオ" panose="020B0604030504040204" pitchFamily="50" charset="-128"/>
              </a:rPr>
              <a:t>大阪府外を結ぶルートについては検討対象外）</a:t>
            </a:r>
            <a:endParaRPr lang="ja-JP" altLang="en-US" sz="1200" b="1" dirty="0">
              <a:latin typeface="メイリオ" panose="020B0604030504040204" pitchFamily="50" charset="-128"/>
              <a:ea typeface="メイリオ" panose="020B0604030504040204" pitchFamily="50" charset="-128"/>
            </a:endParaRPr>
          </a:p>
        </p:txBody>
      </p:sp>
      <p:cxnSp>
        <p:nvCxnSpPr>
          <p:cNvPr id="22" name="直線矢印コネクタ 21">
            <a:extLst>
              <a:ext uri="{FF2B5EF4-FFF2-40B4-BE49-F238E27FC236}">
                <a16:creationId xmlns:a16="http://schemas.microsoft.com/office/drawing/2014/main" id="{529B0C41-A5C5-A7F2-D874-250B26BE17C6}"/>
              </a:ext>
            </a:extLst>
          </p:cNvPr>
          <p:cNvCxnSpPr>
            <a:cxnSpLocks/>
          </p:cNvCxnSpPr>
          <p:nvPr/>
        </p:nvCxnSpPr>
        <p:spPr bwMode="gray">
          <a:xfrm>
            <a:off x="365179" y="2308103"/>
            <a:ext cx="0" cy="292367"/>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B7811C67-13C0-8B42-2D75-68E67DECF90F}"/>
              </a:ext>
            </a:extLst>
          </p:cNvPr>
          <p:cNvCxnSpPr>
            <a:cxnSpLocks/>
          </p:cNvCxnSpPr>
          <p:nvPr/>
        </p:nvCxnSpPr>
        <p:spPr bwMode="gray">
          <a:xfrm>
            <a:off x="365179" y="2942091"/>
            <a:ext cx="0" cy="292367"/>
          </a:xfrm>
          <a:prstGeom prst="straightConnector1">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5983A86F-06DF-D572-814F-878DB98A2D6F}"/>
              </a:ext>
            </a:extLst>
          </p:cNvPr>
          <p:cNvSpPr/>
          <p:nvPr/>
        </p:nvSpPr>
        <p:spPr>
          <a:xfrm>
            <a:off x="4236328" y="3429000"/>
            <a:ext cx="1836000" cy="2617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0" rIns="0" bIns="72000" rtlCol="0" anchor="b" anchorCtr="0"/>
          <a:lstStyle/>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運航ルート：</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桜島⇔</a:t>
            </a:r>
            <a:r>
              <a:rPr lang="en-US" altLang="ja-JP" sz="1100" i="1" dirty="0">
                <a:solidFill>
                  <a:schemeClr val="tx1"/>
                </a:solidFill>
                <a:latin typeface="メイリオ" panose="020B0604030504040204" pitchFamily="50" charset="-128"/>
                <a:ea typeface="メイリオ" panose="020B0604030504040204" pitchFamily="50" charset="-128"/>
              </a:rPr>
              <a:t>KIX 2</a:t>
            </a:r>
            <a:r>
              <a:rPr lang="ja-JP" altLang="en-US" sz="1100" i="1" dirty="0">
                <a:solidFill>
                  <a:schemeClr val="tx1"/>
                </a:solidFill>
                <a:latin typeface="メイリオ" panose="020B0604030504040204" pitchFamily="50" charset="-128"/>
                <a:ea typeface="メイリオ" panose="020B0604030504040204" pitchFamily="50" charset="-128"/>
              </a:rPr>
              <a:t>地点間移動</a:t>
            </a:r>
            <a:endParaRPr lang="en-US" altLang="ja-JP" sz="11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運航日数：</a:t>
            </a:r>
            <a:r>
              <a:rPr lang="en-US" altLang="ja-JP" sz="1100" i="1" dirty="0">
                <a:solidFill>
                  <a:schemeClr val="tx1"/>
                </a:solidFill>
                <a:latin typeface="メイリオ" panose="020B0604030504040204" pitchFamily="50" charset="-128"/>
                <a:ea typeface="メイリオ" panose="020B0604030504040204" pitchFamily="50" charset="-128"/>
              </a:rPr>
              <a:t>4</a:t>
            </a:r>
            <a:r>
              <a:rPr lang="ja-JP" altLang="en-US" sz="1100" i="1" dirty="0">
                <a:solidFill>
                  <a:schemeClr val="tx1"/>
                </a:solidFill>
                <a:latin typeface="メイリオ" panose="020B0604030504040204" pitchFamily="50" charset="-128"/>
                <a:ea typeface="メイリオ" panose="020B0604030504040204" pitchFamily="50" charset="-128"/>
              </a:rPr>
              <a:t>日間</a:t>
            </a:r>
            <a:endParaRPr lang="en-US" altLang="ja-JP" sz="1100" i="1" dirty="0">
              <a:solidFill>
                <a:schemeClr val="tx1"/>
              </a:solidFill>
              <a:latin typeface="メイリオ" panose="020B0604030504040204" pitchFamily="50" charset="-128"/>
              <a:ea typeface="メイリオ" panose="020B0604030504040204" pitchFamily="50" charset="-128"/>
            </a:endParaRPr>
          </a:p>
          <a:p>
            <a:r>
              <a:rPr lang="ja-JP" altLang="en-US" sz="1100" i="1" dirty="0">
                <a:solidFill>
                  <a:schemeClr val="tx1"/>
                </a:solidFill>
                <a:latin typeface="メイリオ" panose="020B0604030504040204" pitchFamily="50" charset="-128"/>
                <a:ea typeface="メイリオ" panose="020B0604030504040204" pitchFamily="50" charset="-128"/>
              </a:rPr>
              <a:t>運航便数：</a:t>
            </a:r>
            <a:r>
              <a:rPr lang="en-US" altLang="ja-JP" sz="1100" i="1" dirty="0">
                <a:solidFill>
                  <a:schemeClr val="tx1"/>
                </a:solidFill>
                <a:latin typeface="メイリオ" panose="020B0604030504040204" pitchFamily="50" charset="-128"/>
                <a:ea typeface="メイリオ" panose="020B0604030504040204" pitchFamily="50" charset="-128"/>
              </a:rPr>
              <a:t>9</a:t>
            </a:r>
            <a:r>
              <a:rPr lang="ja-JP" altLang="en-US" sz="1100" i="1" dirty="0">
                <a:solidFill>
                  <a:schemeClr val="tx1"/>
                </a:solidFill>
                <a:latin typeface="メイリオ" panose="020B0604030504040204" pitchFamily="50" charset="-128"/>
                <a:ea typeface="メイリオ" panose="020B0604030504040204" pitchFamily="50" charset="-128"/>
              </a:rPr>
              <a:t>便</a:t>
            </a:r>
            <a:endParaRPr lang="en-US" altLang="ja-JP" sz="1100" i="1" dirty="0">
              <a:solidFill>
                <a:schemeClr val="tx1"/>
              </a:solidFill>
              <a:latin typeface="メイリオ" panose="020B0604030504040204" pitchFamily="50" charset="-128"/>
              <a:ea typeface="メイリオ" panose="020B0604030504040204" pitchFamily="50" charset="-128"/>
            </a:endParaRPr>
          </a:p>
          <a:p>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0</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有償</a:t>
            </a:r>
            <a:r>
              <a:rPr lang="en-US" altLang="ja-JP" sz="900" i="1" baseline="30000" dirty="0">
                <a:solidFill>
                  <a:schemeClr val="tx1"/>
                </a:solidFill>
                <a:latin typeface="メイリオ" panose="020B0604030504040204" pitchFamily="50" charset="-128"/>
                <a:ea typeface="メイリオ" panose="020B0604030504040204" pitchFamily="50" charset="-128"/>
              </a:rPr>
              <a:t>*1</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9</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無償</a:t>
            </a:r>
            <a:r>
              <a:rPr lang="en-US" altLang="ja-JP" sz="900" i="1" baseline="30000" dirty="0">
                <a:solidFill>
                  <a:schemeClr val="tx1"/>
                </a:solidFill>
                <a:latin typeface="メイリオ" panose="020B0604030504040204" pitchFamily="50" charset="-128"/>
                <a:ea typeface="メイリオ" panose="020B0604030504040204" pitchFamily="50" charset="-128"/>
              </a:rPr>
              <a:t>*2</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p>
        </p:txBody>
      </p:sp>
      <p:sp>
        <p:nvSpPr>
          <p:cNvPr id="962" name="四角形: 1 つの角を切り取る 961">
            <a:extLst>
              <a:ext uri="{FF2B5EF4-FFF2-40B4-BE49-F238E27FC236}">
                <a16:creationId xmlns:a16="http://schemas.microsoft.com/office/drawing/2014/main" id="{6E7F25FF-5457-2E8A-25EC-86FD1F300322}"/>
              </a:ext>
            </a:extLst>
          </p:cNvPr>
          <p:cNvSpPr/>
          <p:nvPr/>
        </p:nvSpPr>
        <p:spPr>
          <a:xfrm>
            <a:off x="4236328" y="3216381"/>
            <a:ext cx="1836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モデルプラン③</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次交通＋他サービス連携）</a:t>
            </a:r>
          </a:p>
        </p:txBody>
      </p:sp>
      <p:sp>
        <p:nvSpPr>
          <p:cNvPr id="6" name="正方形/長方形 5">
            <a:extLst>
              <a:ext uri="{FF2B5EF4-FFF2-40B4-BE49-F238E27FC236}">
                <a16:creationId xmlns:a16="http://schemas.microsoft.com/office/drawing/2014/main" id="{99F45F03-875F-1B94-675A-02069B72D3A7}"/>
              </a:ext>
            </a:extLst>
          </p:cNvPr>
          <p:cNvSpPr/>
          <p:nvPr/>
        </p:nvSpPr>
        <p:spPr>
          <a:xfrm>
            <a:off x="9935712" y="3429000"/>
            <a:ext cx="1836000" cy="2617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0" rIns="0" bIns="72000" rtlCol="0" anchor="b" anchorCtr="0"/>
          <a:lstStyle/>
          <a:p>
            <a:r>
              <a:rPr lang="ja-JP" altLang="en-US" sz="1100" i="1" dirty="0">
                <a:solidFill>
                  <a:schemeClr val="tx1"/>
                </a:solidFill>
                <a:latin typeface="メイリオ" panose="020B0604030504040204" pitchFamily="50" charset="-128"/>
                <a:ea typeface="メイリオ" panose="020B0604030504040204" pitchFamily="50" charset="-128"/>
              </a:rPr>
              <a:t>運航ルート：</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夢洲 遊覧</a:t>
            </a:r>
            <a:endParaRPr lang="en-US" altLang="ja-JP" sz="11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運航日数：</a:t>
            </a:r>
            <a:r>
              <a:rPr lang="en-US" altLang="ja-JP" sz="1100" i="1" dirty="0">
                <a:solidFill>
                  <a:schemeClr val="tx1"/>
                </a:solidFill>
                <a:latin typeface="メイリオ" panose="020B0604030504040204" pitchFamily="50" charset="-128"/>
                <a:ea typeface="メイリオ" panose="020B0604030504040204" pitchFamily="50" charset="-128"/>
              </a:rPr>
              <a:t>1</a:t>
            </a:r>
            <a:r>
              <a:rPr lang="ja-JP" altLang="en-US" sz="1100" i="1" dirty="0">
                <a:solidFill>
                  <a:schemeClr val="tx1"/>
                </a:solidFill>
                <a:latin typeface="メイリオ" panose="020B0604030504040204" pitchFamily="50" charset="-128"/>
                <a:ea typeface="メイリオ" panose="020B0604030504040204" pitchFamily="50" charset="-128"/>
              </a:rPr>
              <a:t>日間</a:t>
            </a:r>
            <a:endParaRPr lang="en-US" altLang="ja-JP" sz="1100" i="1" dirty="0">
              <a:solidFill>
                <a:schemeClr val="tx1"/>
              </a:solidFill>
              <a:latin typeface="メイリオ" panose="020B0604030504040204" pitchFamily="50" charset="-128"/>
              <a:ea typeface="メイリオ" panose="020B0604030504040204" pitchFamily="50" charset="-128"/>
            </a:endParaRPr>
          </a:p>
          <a:p>
            <a:r>
              <a:rPr lang="ja-JP" altLang="en-US" sz="1100" i="1" dirty="0">
                <a:solidFill>
                  <a:schemeClr val="tx1"/>
                </a:solidFill>
                <a:latin typeface="メイリオ" panose="020B0604030504040204" pitchFamily="50" charset="-128"/>
                <a:ea typeface="メイリオ" panose="020B0604030504040204" pitchFamily="50" charset="-128"/>
              </a:rPr>
              <a:t>運航便数：</a:t>
            </a:r>
            <a:r>
              <a:rPr lang="en-US" altLang="ja-JP" sz="1100" i="1" dirty="0">
                <a:solidFill>
                  <a:schemeClr val="tx1"/>
                </a:solidFill>
                <a:latin typeface="メイリオ" panose="020B0604030504040204" pitchFamily="50" charset="-128"/>
                <a:ea typeface="メイリオ" panose="020B0604030504040204" pitchFamily="50" charset="-128"/>
              </a:rPr>
              <a:t>15</a:t>
            </a:r>
            <a:r>
              <a:rPr lang="ja-JP" altLang="en-US" sz="1100" i="1" dirty="0">
                <a:solidFill>
                  <a:schemeClr val="tx1"/>
                </a:solidFill>
                <a:latin typeface="メイリオ" panose="020B0604030504040204" pitchFamily="50" charset="-128"/>
                <a:ea typeface="メイリオ" panose="020B0604030504040204" pitchFamily="50" charset="-128"/>
              </a:rPr>
              <a:t>便</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12</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有償</a:t>
            </a:r>
            <a:r>
              <a:rPr lang="en-US" altLang="ja-JP" sz="900" i="1" baseline="30000" dirty="0">
                <a:solidFill>
                  <a:schemeClr val="tx1"/>
                </a:solidFill>
                <a:latin typeface="メイリオ" panose="020B0604030504040204" pitchFamily="50" charset="-128"/>
                <a:ea typeface="メイリオ" panose="020B0604030504040204" pitchFamily="50" charset="-128"/>
              </a:rPr>
              <a:t>*1</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3</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無償</a:t>
            </a:r>
            <a:r>
              <a:rPr lang="en-US" altLang="ja-JP" sz="900" i="1" baseline="30000" dirty="0">
                <a:solidFill>
                  <a:schemeClr val="tx1"/>
                </a:solidFill>
                <a:latin typeface="メイリオ" panose="020B0604030504040204" pitchFamily="50" charset="-128"/>
                <a:ea typeface="メイリオ" panose="020B0604030504040204" pitchFamily="50" charset="-128"/>
              </a:rPr>
              <a:t>*2</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endParaRPr lang="ja-JP" altLang="en-US" sz="1100" i="1" dirty="0">
              <a:solidFill>
                <a:schemeClr val="tx1"/>
              </a:solidFill>
              <a:latin typeface="メイリオ" panose="020B0604030504040204" pitchFamily="50" charset="-128"/>
              <a:ea typeface="メイリオ" panose="020B0604030504040204" pitchFamily="50" charset="-128"/>
            </a:endParaRPr>
          </a:p>
        </p:txBody>
      </p:sp>
      <p:sp>
        <p:nvSpPr>
          <p:cNvPr id="963" name="四角形: 1 つの角を切り取る 962">
            <a:extLst>
              <a:ext uri="{FF2B5EF4-FFF2-40B4-BE49-F238E27FC236}">
                <a16:creationId xmlns:a16="http://schemas.microsoft.com/office/drawing/2014/main" id="{2F6D8606-F393-826C-BA0A-3A83A0BA1299}"/>
              </a:ext>
            </a:extLst>
          </p:cNvPr>
          <p:cNvSpPr/>
          <p:nvPr/>
        </p:nvSpPr>
        <p:spPr>
          <a:xfrm>
            <a:off x="9935712" y="3216381"/>
            <a:ext cx="1836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モデルプラン⑥</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48" name="正方形/長方形 47">
            <a:extLst>
              <a:ext uri="{FF2B5EF4-FFF2-40B4-BE49-F238E27FC236}">
                <a16:creationId xmlns:a16="http://schemas.microsoft.com/office/drawing/2014/main" id="{0F1637B0-17A4-BF79-9F38-F336392F830A}"/>
              </a:ext>
            </a:extLst>
          </p:cNvPr>
          <p:cNvSpPr/>
          <p:nvPr/>
        </p:nvSpPr>
        <p:spPr>
          <a:xfrm>
            <a:off x="420287" y="3429000"/>
            <a:ext cx="1836000" cy="2617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0" rIns="0" bIns="72000" rtlCol="0" anchor="b" anchorCtr="0"/>
          <a:lstStyle/>
          <a:p>
            <a:r>
              <a:rPr lang="ja-JP" altLang="en-US" sz="1100" i="1" dirty="0">
                <a:solidFill>
                  <a:schemeClr val="tx1"/>
                </a:solidFill>
                <a:latin typeface="メイリオ" panose="020B0604030504040204" pitchFamily="50" charset="-128"/>
                <a:ea typeface="メイリオ" panose="020B0604030504040204" pitchFamily="50" charset="-128"/>
              </a:rPr>
              <a:t>運航ルート：</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桜島 遊覧</a:t>
            </a:r>
            <a:endParaRPr kumimoji="1" lang="en-US" altLang="ja-JP" sz="1100" i="1" dirty="0">
              <a:solidFill>
                <a:schemeClr val="tx1"/>
              </a:solidFill>
              <a:latin typeface="メイリオ" panose="020B0604030504040204" pitchFamily="50" charset="-128"/>
              <a:ea typeface="メイリオ" panose="020B0604030504040204" pitchFamily="50" charset="-128"/>
            </a:endParaRPr>
          </a:p>
          <a:p>
            <a:pPr>
              <a:spcBef>
                <a:spcPts val="400"/>
              </a:spcBef>
            </a:pPr>
            <a:r>
              <a:rPr kumimoji="1" lang="ja-JP" altLang="en-US" sz="1100" i="1" dirty="0">
                <a:solidFill>
                  <a:schemeClr val="tx1"/>
                </a:solidFill>
                <a:latin typeface="メイリオ" panose="020B0604030504040204" pitchFamily="50" charset="-128"/>
                <a:ea typeface="メイリオ" panose="020B0604030504040204" pitchFamily="50" charset="-128"/>
              </a:rPr>
              <a:t>運航日数：</a:t>
            </a:r>
            <a:r>
              <a:rPr kumimoji="1" lang="en-US" altLang="ja-JP" sz="1100" i="1" dirty="0">
                <a:solidFill>
                  <a:schemeClr val="tx1"/>
                </a:solidFill>
                <a:latin typeface="メイリオ" panose="020B0604030504040204" pitchFamily="50" charset="-128"/>
                <a:ea typeface="メイリオ" panose="020B0604030504040204" pitchFamily="50" charset="-128"/>
              </a:rPr>
              <a:t>8</a:t>
            </a:r>
            <a:r>
              <a:rPr kumimoji="1" lang="ja-JP" altLang="en-US" sz="1100" i="1" dirty="0">
                <a:solidFill>
                  <a:schemeClr val="tx1"/>
                </a:solidFill>
                <a:latin typeface="メイリオ" panose="020B0604030504040204" pitchFamily="50" charset="-128"/>
                <a:ea typeface="メイリオ" panose="020B0604030504040204" pitchFamily="50" charset="-128"/>
              </a:rPr>
              <a:t>日間</a:t>
            </a:r>
            <a:endParaRPr lang="en-US" altLang="ja-JP" sz="1100" i="1" dirty="0">
              <a:solidFill>
                <a:schemeClr val="tx1"/>
              </a:solidFill>
              <a:latin typeface="メイリオ" panose="020B0604030504040204" pitchFamily="50" charset="-128"/>
              <a:ea typeface="メイリオ" panose="020B0604030504040204" pitchFamily="50" charset="-128"/>
            </a:endParaRPr>
          </a:p>
          <a:p>
            <a:r>
              <a:rPr kumimoji="1" lang="ja-JP" altLang="en-US" sz="1100" i="1" dirty="0">
                <a:solidFill>
                  <a:schemeClr val="tx1"/>
                </a:solidFill>
                <a:latin typeface="メイリオ" panose="020B0604030504040204" pitchFamily="50" charset="-128"/>
                <a:ea typeface="メイリオ" panose="020B0604030504040204" pitchFamily="50" charset="-128"/>
              </a:rPr>
              <a:t>運航便数：</a:t>
            </a:r>
            <a:r>
              <a:rPr kumimoji="1" lang="en-US" altLang="ja-JP" sz="1100" i="1" dirty="0">
                <a:solidFill>
                  <a:schemeClr val="tx1"/>
                </a:solidFill>
                <a:latin typeface="メイリオ" panose="020B0604030504040204" pitchFamily="50" charset="-128"/>
                <a:ea typeface="メイリオ" panose="020B0604030504040204" pitchFamily="50" charset="-128"/>
              </a:rPr>
              <a:t>41</a:t>
            </a:r>
            <a:r>
              <a:rPr kumimoji="1" lang="ja-JP" altLang="en-US" sz="1100" i="1" dirty="0">
                <a:solidFill>
                  <a:schemeClr val="tx1"/>
                </a:solidFill>
                <a:latin typeface="メイリオ" panose="020B0604030504040204" pitchFamily="50" charset="-128"/>
                <a:ea typeface="メイリオ" panose="020B0604030504040204" pitchFamily="50" charset="-128"/>
              </a:rPr>
              <a:t>便</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27</a:t>
            </a:r>
            <a:r>
              <a:rPr kumimoji="1" lang="ja-JP" altLang="en-US" sz="900" i="1" dirty="0">
                <a:solidFill>
                  <a:schemeClr val="tx1"/>
                </a:solidFill>
                <a:latin typeface="メイリオ" panose="020B0604030504040204" pitchFamily="50" charset="-128"/>
                <a:ea typeface="メイリオ" panose="020B0604030504040204" pitchFamily="50" charset="-128"/>
              </a:rPr>
              <a:t>便</a:t>
            </a:r>
            <a:r>
              <a:rPr kumimoji="1"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有償</a:t>
            </a:r>
            <a:r>
              <a:rPr lang="en-US" altLang="ja-JP" sz="900" i="1" baseline="30000" dirty="0">
                <a:solidFill>
                  <a:schemeClr val="tx1"/>
                </a:solidFill>
                <a:latin typeface="メイリオ" panose="020B0604030504040204" pitchFamily="50" charset="-128"/>
                <a:ea typeface="メイリオ" panose="020B0604030504040204" pitchFamily="50" charset="-128"/>
              </a:rPr>
              <a:t>*1</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14</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無償</a:t>
            </a:r>
            <a:r>
              <a:rPr lang="en-US" altLang="ja-JP" sz="900" i="1" baseline="30000" dirty="0">
                <a:solidFill>
                  <a:schemeClr val="tx1"/>
                </a:solidFill>
                <a:latin typeface="メイリオ" panose="020B0604030504040204" pitchFamily="50" charset="-128"/>
                <a:ea typeface="メイリオ" panose="020B0604030504040204" pitchFamily="50" charset="-128"/>
              </a:rPr>
              <a:t>*2</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endParaRPr kumimoji="1" lang="en-US" altLang="ja-JP" sz="900" i="1" dirty="0">
              <a:solidFill>
                <a:schemeClr val="tx1"/>
              </a:solidFill>
              <a:latin typeface="メイリオ" panose="020B0604030504040204" pitchFamily="50" charset="-128"/>
              <a:ea typeface="メイリオ" panose="020B0604030504040204" pitchFamily="50" charset="-128"/>
            </a:endParaRPr>
          </a:p>
        </p:txBody>
      </p:sp>
      <p:sp>
        <p:nvSpPr>
          <p:cNvPr id="127" name="四角形: 1 つの角を切り取る 126">
            <a:extLst>
              <a:ext uri="{FF2B5EF4-FFF2-40B4-BE49-F238E27FC236}">
                <a16:creationId xmlns:a16="http://schemas.microsoft.com/office/drawing/2014/main" id="{0F1CFA85-2B41-A80C-AF7C-22C284A8DF7C}"/>
              </a:ext>
            </a:extLst>
          </p:cNvPr>
          <p:cNvSpPr/>
          <p:nvPr/>
        </p:nvSpPr>
        <p:spPr>
          <a:xfrm>
            <a:off x="420287" y="3216381"/>
            <a:ext cx="1836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a:t>
            </a:r>
            <a:r>
              <a:rPr lang="ja-JP" altLang="en-US" sz="1400" b="1" dirty="0">
                <a:latin typeface="メイリオ" panose="020B0604030504040204" pitchFamily="50" charset="-128"/>
                <a:ea typeface="メイリオ" panose="020B0604030504040204" pitchFamily="50" charset="-128"/>
              </a:rPr>
              <a:t>プラン</a:t>
            </a:r>
            <a:r>
              <a:rPr kumimoji="1" lang="ja-JP" altLang="en-US" sz="1400" b="1" dirty="0">
                <a:latin typeface="メイリオ" panose="020B0604030504040204" pitchFamily="50" charset="-128"/>
                <a:ea typeface="メイリオ" panose="020B0604030504040204" pitchFamily="50" charset="-128"/>
              </a:rPr>
              <a:t>①</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5" name="正方形/長方形 4">
            <a:extLst>
              <a:ext uri="{FF2B5EF4-FFF2-40B4-BE49-F238E27FC236}">
                <a16:creationId xmlns:a16="http://schemas.microsoft.com/office/drawing/2014/main" id="{908746C7-E282-2960-9ADA-409C7A433501}"/>
              </a:ext>
            </a:extLst>
          </p:cNvPr>
          <p:cNvSpPr/>
          <p:nvPr/>
        </p:nvSpPr>
        <p:spPr>
          <a:xfrm>
            <a:off x="6136123" y="3429000"/>
            <a:ext cx="1836000" cy="2617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0" rIns="0" bIns="72000" rtlCol="0" anchor="b" anchorCtr="0"/>
          <a:lstStyle/>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運航ルート：</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桜島⇔</a:t>
            </a:r>
            <a:r>
              <a:rPr lang="en-US" altLang="ja-JP" sz="1100" i="1" dirty="0">
                <a:solidFill>
                  <a:schemeClr val="tx1"/>
                </a:solidFill>
                <a:latin typeface="メイリオ" panose="020B0604030504040204" pitchFamily="50" charset="-128"/>
                <a:ea typeface="メイリオ" panose="020B0604030504040204" pitchFamily="50" charset="-128"/>
              </a:rPr>
              <a:t>KIX 2</a:t>
            </a:r>
            <a:r>
              <a:rPr lang="ja-JP" altLang="en-US" sz="1100" i="1" dirty="0">
                <a:solidFill>
                  <a:schemeClr val="tx1"/>
                </a:solidFill>
                <a:latin typeface="メイリオ" panose="020B0604030504040204" pitchFamily="50" charset="-128"/>
                <a:ea typeface="メイリオ" panose="020B0604030504040204" pitchFamily="50" charset="-128"/>
              </a:rPr>
              <a:t>地点間移動</a:t>
            </a:r>
            <a:endParaRPr lang="en-US" altLang="ja-JP" sz="11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運航日数：</a:t>
            </a:r>
            <a:r>
              <a:rPr lang="en-US" altLang="ja-JP" sz="1100" i="1" dirty="0">
                <a:solidFill>
                  <a:schemeClr val="tx1"/>
                </a:solidFill>
                <a:latin typeface="メイリオ" panose="020B0604030504040204" pitchFamily="50" charset="-128"/>
                <a:ea typeface="メイリオ" panose="020B0604030504040204" pitchFamily="50" charset="-128"/>
              </a:rPr>
              <a:t>2</a:t>
            </a:r>
            <a:r>
              <a:rPr lang="ja-JP" altLang="en-US" sz="1100" i="1" dirty="0">
                <a:solidFill>
                  <a:schemeClr val="tx1"/>
                </a:solidFill>
                <a:latin typeface="メイリオ" panose="020B0604030504040204" pitchFamily="50" charset="-128"/>
                <a:ea typeface="メイリオ" panose="020B0604030504040204" pitchFamily="50" charset="-128"/>
              </a:rPr>
              <a:t>日間</a:t>
            </a:r>
            <a:endParaRPr lang="en-US" altLang="ja-JP" sz="1100" i="1" dirty="0">
              <a:solidFill>
                <a:schemeClr val="tx1"/>
              </a:solidFill>
              <a:latin typeface="メイリオ" panose="020B0604030504040204" pitchFamily="50" charset="-128"/>
              <a:ea typeface="メイリオ" panose="020B0604030504040204" pitchFamily="50" charset="-128"/>
            </a:endParaRPr>
          </a:p>
          <a:p>
            <a:r>
              <a:rPr lang="ja-JP" altLang="en-US" sz="1100" i="1" dirty="0">
                <a:solidFill>
                  <a:schemeClr val="tx1"/>
                </a:solidFill>
                <a:latin typeface="メイリオ" panose="020B0604030504040204" pitchFamily="50" charset="-128"/>
                <a:ea typeface="メイリオ" panose="020B0604030504040204" pitchFamily="50" charset="-128"/>
              </a:rPr>
              <a:t>運航便数：</a:t>
            </a:r>
            <a:r>
              <a:rPr lang="en-US" altLang="ja-JP" sz="1100" i="1" dirty="0">
                <a:solidFill>
                  <a:schemeClr val="tx1"/>
                </a:solidFill>
                <a:latin typeface="メイリオ" panose="020B0604030504040204" pitchFamily="50" charset="-128"/>
                <a:ea typeface="メイリオ" panose="020B0604030504040204" pitchFamily="50" charset="-128"/>
              </a:rPr>
              <a:t>13</a:t>
            </a:r>
            <a:r>
              <a:rPr lang="ja-JP" altLang="en-US" sz="1100" i="1" dirty="0">
                <a:solidFill>
                  <a:schemeClr val="tx1"/>
                </a:solidFill>
                <a:latin typeface="メイリオ" panose="020B0604030504040204" pitchFamily="50" charset="-128"/>
                <a:ea typeface="メイリオ" panose="020B0604030504040204" pitchFamily="50" charset="-128"/>
              </a:rPr>
              <a:t>便</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7</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有償</a:t>
            </a:r>
            <a:r>
              <a:rPr lang="en-US" altLang="ja-JP" sz="900" i="1" baseline="30000" dirty="0">
                <a:solidFill>
                  <a:schemeClr val="tx1"/>
                </a:solidFill>
                <a:latin typeface="メイリオ" panose="020B0604030504040204" pitchFamily="50" charset="-128"/>
                <a:ea typeface="メイリオ" panose="020B0604030504040204" pitchFamily="50" charset="-128"/>
              </a:rPr>
              <a:t>*1</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6</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無償</a:t>
            </a:r>
            <a:r>
              <a:rPr lang="en-US" altLang="ja-JP" sz="900" i="1" baseline="30000" dirty="0">
                <a:solidFill>
                  <a:schemeClr val="tx1"/>
                </a:solidFill>
                <a:latin typeface="メイリオ" panose="020B0604030504040204" pitchFamily="50" charset="-128"/>
                <a:ea typeface="メイリオ" panose="020B0604030504040204" pitchFamily="50" charset="-128"/>
              </a:rPr>
              <a:t>*2</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8" name="四角形: 1 つの角を切り取る 7">
            <a:extLst>
              <a:ext uri="{FF2B5EF4-FFF2-40B4-BE49-F238E27FC236}">
                <a16:creationId xmlns:a16="http://schemas.microsoft.com/office/drawing/2014/main" id="{10A626F5-61E0-3834-D14C-3880922124FF}"/>
              </a:ext>
            </a:extLst>
          </p:cNvPr>
          <p:cNvSpPr/>
          <p:nvPr/>
        </p:nvSpPr>
        <p:spPr>
          <a:xfrm>
            <a:off x="6136123" y="3216381"/>
            <a:ext cx="1836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モデルプラン④</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次交通（単体））</a:t>
            </a:r>
          </a:p>
        </p:txBody>
      </p:sp>
      <p:sp>
        <p:nvSpPr>
          <p:cNvPr id="14" name="正方形/長方形 13">
            <a:extLst>
              <a:ext uri="{FF2B5EF4-FFF2-40B4-BE49-F238E27FC236}">
                <a16:creationId xmlns:a16="http://schemas.microsoft.com/office/drawing/2014/main" id="{971ADA77-B9A0-6948-F6B1-76216AD9ED45}"/>
              </a:ext>
            </a:extLst>
          </p:cNvPr>
          <p:cNvSpPr/>
          <p:nvPr/>
        </p:nvSpPr>
        <p:spPr>
          <a:xfrm>
            <a:off x="2336533" y="3429000"/>
            <a:ext cx="1836000" cy="2617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0" rIns="0" bIns="72000" rtlCol="0" anchor="b" anchorCtr="0"/>
          <a:lstStyle/>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運航ルート：</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本町ビル 遊覧</a:t>
            </a:r>
            <a:endParaRPr lang="en-US" altLang="ja-JP" sz="11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運航日数：</a:t>
            </a:r>
            <a:r>
              <a:rPr lang="en-US" altLang="ja-JP" sz="1100" i="1" dirty="0">
                <a:solidFill>
                  <a:schemeClr val="tx1"/>
                </a:solidFill>
                <a:latin typeface="メイリオ" panose="020B0604030504040204" pitchFamily="50" charset="-128"/>
                <a:ea typeface="メイリオ" panose="020B0604030504040204" pitchFamily="50" charset="-128"/>
              </a:rPr>
              <a:t>4</a:t>
            </a:r>
            <a:r>
              <a:rPr lang="ja-JP" altLang="en-US" sz="1100" i="1" dirty="0">
                <a:solidFill>
                  <a:schemeClr val="tx1"/>
                </a:solidFill>
                <a:latin typeface="メイリオ" panose="020B0604030504040204" pitchFamily="50" charset="-128"/>
                <a:ea typeface="メイリオ" panose="020B0604030504040204" pitchFamily="50" charset="-128"/>
              </a:rPr>
              <a:t>日間</a:t>
            </a:r>
            <a:endParaRPr lang="en-US" altLang="ja-JP" sz="1100" i="1" dirty="0">
              <a:solidFill>
                <a:schemeClr val="tx1"/>
              </a:solidFill>
              <a:latin typeface="メイリオ" panose="020B0604030504040204" pitchFamily="50" charset="-128"/>
              <a:ea typeface="メイリオ" panose="020B0604030504040204" pitchFamily="50" charset="-128"/>
            </a:endParaRPr>
          </a:p>
          <a:p>
            <a:r>
              <a:rPr lang="ja-JP" altLang="en-US" sz="1100" i="1" dirty="0">
                <a:solidFill>
                  <a:schemeClr val="tx1"/>
                </a:solidFill>
                <a:latin typeface="メイリオ" panose="020B0604030504040204" pitchFamily="50" charset="-128"/>
                <a:ea typeface="メイリオ" panose="020B0604030504040204" pitchFamily="50" charset="-128"/>
              </a:rPr>
              <a:t>運航便数：</a:t>
            </a:r>
            <a:r>
              <a:rPr lang="en-US" altLang="ja-JP" sz="1100" i="1" dirty="0">
                <a:solidFill>
                  <a:schemeClr val="tx1"/>
                </a:solidFill>
                <a:latin typeface="メイリオ" panose="020B0604030504040204" pitchFamily="50" charset="-128"/>
                <a:ea typeface="メイリオ" panose="020B0604030504040204" pitchFamily="50" charset="-128"/>
              </a:rPr>
              <a:t>3</a:t>
            </a:r>
            <a:r>
              <a:rPr lang="ja-JP" altLang="en-US" sz="1100" i="1" dirty="0">
                <a:solidFill>
                  <a:schemeClr val="tx1"/>
                </a:solidFill>
                <a:latin typeface="メイリオ" panose="020B0604030504040204" pitchFamily="50" charset="-128"/>
                <a:ea typeface="メイリオ" panose="020B0604030504040204" pitchFamily="50" charset="-128"/>
              </a:rPr>
              <a:t>便</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1</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有償</a:t>
            </a:r>
            <a:r>
              <a:rPr lang="en-US" altLang="ja-JP" sz="900" i="1" baseline="30000" dirty="0">
                <a:solidFill>
                  <a:schemeClr val="tx1"/>
                </a:solidFill>
                <a:latin typeface="メイリオ" panose="020B0604030504040204" pitchFamily="50" charset="-128"/>
                <a:ea typeface="メイリオ" panose="020B0604030504040204" pitchFamily="50" charset="-128"/>
              </a:rPr>
              <a:t>*1</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2</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無償</a:t>
            </a:r>
            <a:r>
              <a:rPr lang="en-US" altLang="ja-JP" sz="900" i="1" baseline="30000" dirty="0">
                <a:solidFill>
                  <a:schemeClr val="tx1"/>
                </a:solidFill>
                <a:latin typeface="メイリオ" panose="020B0604030504040204" pitchFamily="50" charset="-128"/>
                <a:ea typeface="メイリオ" panose="020B0604030504040204" pitchFamily="50" charset="-128"/>
              </a:rPr>
              <a:t>*2</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endParaRPr lang="ja-JP" altLang="en-US" sz="1100" i="1" dirty="0">
              <a:solidFill>
                <a:schemeClr val="tx1"/>
              </a:solidFill>
              <a:latin typeface="メイリオ" panose="020B0604030504040204" pitchFamily="50" charset="-128"/>
              <a:ea typeface="メイリオ" panose="020B0604030504040204" pitchFamily="50" charset="-128"/>
            </a:endParaRPr>
          </a:p>
        </p:txBody>
      </p:sp>
      <p:sp>
        <p:nvSpPr>
          <p:cNvPr id="16" name="四角形: 1 つの角を切り取る 15">
            <a:extLst>
              <a:ext uri="{FF2B5EF4-FFF2-40B4-BE49-F238E27FC236}">
                <a16:creationId xmlns:a16="http://schemas.microsoft.com/office/drawing/2014/main" id="{978A405F-AF65-A47E-15DE-9EAF1FBCAC48}"/>
              </a:ext>
            </a:extLst>
          </p:cNvPr>
          <p:cNvSpPr/>
          <p:nvPr/>
        </p:nvSpPr>
        <p:spPr>
          <a:xfrm>
            <a:off x="2336533" y="3216381"/>
            <a:ext cx="1836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②</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（都市内遊覧）</a:t>
            </a:r>
          </a:p>
        </p:txBody>
      </p:sp>
      <p:sp>
        <p:nvSpPr>
          <p:cNvPr id="10" name="正方形/長方形 9">
            <a:extLst>
              <a:ext uri="{FF2B5EF4-FFF2-40B4-BE49-F238E27FC236}">
                <a16:creationId xmlns:a16="http://schemas.microsoft.com/office/drawing/2014/main" id="{091EC09A-5226-A3D3-F8C5-E0F047F3B3D8}"/>
              </a:ext>
            </a:extLst>
          </p:cNvPr>
          <p:cNvSpPr/>
          <p:nvPr/>
        </p:nvSpPr>
        <p:spPr>
          <a:xfrm>
            <a:off x="8035918" y="3429000"/>
            <a:ext cx="1836000" cy="26171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144000" tIns="0" rIns="0" bIns="72000" rtlCol="0" anchor="b" anchorCtr="0"/>
          <a:lstStyle/>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運航ルート：</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桜島⇔本町ビル</a:t>
            </a:r>
            <a:r>
              <a:rPr lang="en-US" altLang="ja-JP" sz="1100" i="1" dirty="0">
                <a:solidFill>
                  <a:schemeClr val="tx1"/>
                </a:solidFill>
                <a:latin typeface="メイリオ" panose="020B0604030504040204" pitchFamily="50" charset="-128"/>
                <a:ea typeface="メイリオ" panose="020B0604030504040204" pitchFamily="50" charset="-128"/>
              </a:rPr>
              <a:t> 2</a:t>
            </a:r>
            <a:r>
              <a:rPr lang="ja-JP" altLang="en-US" sz="1100" i="1" dirty="0">
                <a:solidFill>
                  <a:schemeClr val="tx1"/>
                </a:solidFill>
                <a:latin typeface="メイリオ" panose="020B0604030504040204" pitchFamily="50" charset="-128"/>
                <a:ea typeface="メイリオ" panose="020B0604030504040204" pitchFamily="50" charset="-128"/>
              </a:rPr>
              <a:t>地点間移動</a:t>
            </a:r>
            <a:endParaRPr lang="en-US" altLang="ja-JP" sz="11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100" i="1" dirty="0">
                <a:solidFill>
                  <a:schemeClr val="tx1"/>
                </a:solidFill>
                <a:latin typeface="メイリオ" panose="020B0604030504040204" pitchFamily="50" charset="-128"/>
                <a:ea typeface="メイリオ" panose="020B0604030504040204" pitchFamily="50" charset="-128"/>
              </a:rPr>
              <a:t>運航日数：</a:t>
            </a:r>
            <a:r>
              <a:rPr lang="en-US" altLang="ja-JP" sz="1100" i="1" dirty="0">
                <a:solidFill>
                  <a:schemeClr val="tx1"/>
                </a:solidFill>
                <a:latin typeface="メイリオ" panose="020B0604030504040204" pitchFamily="50" charset="-128"/>
                <a:ea typeface="メイリオ" panose="020B0604030504040204" pitchFamily="50" charset="-128"/>
              </a:rPr>
              <a:t>4</a:t>
            </a:r>
            <a:r>
              <a:rPr lang="ja-JP" altLang="en-US" sz="1100" i="1" dirty="0">
                <a:solidFill>
                  <a:schemeClr val="tx1"/>
                </a:solidFill>
                <a:latin typeface="メイリオ" panose="020B0604030504040204" pitchFamily="50" charset="-128"/>
                <a:ea typeface="メイリオ" panose="020B0604030504040204" pitchFamily="50" charset="-128"/>
              </a:rPr>
              <a:t>日間</a:t>
            </a:r>
            <a:endParaRPr lang="en-US" altLang="ja-JP" sz="1100" i="1" dirty="0">
              <a:solidFill>
                <a:schemeClr val="tx1"/>
              </a:solidFill>
              <a:latin typeface="メイリオ" panose="020B0604030504040204" pitchFamily="50" charset="-128"/>
              <a:ea typeface="メイリオ" panose="020B0604030504040204" pitchFamily="50" charset="-128"/>
            </a:endParaRPr>
          </a:p>
          <a:p>
            <a:r>
              <a:rPr lang="ja-JP" altLang="en-US" sz="1100" i="1" dirty="0">
                <a:solidFill>
                  <a:schemeClr val="tx1"/>
                </a:solidFill>
                <a:latin typeface="メイリオ" panose="020B0604030504040204" pitchFamily="50" charset="-128"/>
                <a:ea typeface="メイリオ" panose="020B0604030504040204" pitchFamily="50" charset="-128"/>
              </a:rPr>
              <a:t>運航便数：</a:t>
            </a:r>
            <a:r>
              <a:rPr lang="en-US" altLang="ja-JP" sz="1100" i="1" dirty="0">
                <a:solidFill>
                  <a:schemeClr val="tx1"/>
                </a:solidFill>
                <a:latin typeface="メイリオ" panose="020B0604030504040204" pitchFamily="50" charset="-128"/>
                <a:ea typeface="メイリオ" panose="020B0604030504040204" pitchFamily="50" charset="-128"/>
              </a:rPr>
              <a:t>13</a:t>
            </a:r>
            <a:r>
              <a:rPr lang="ja-JP" altLang="en-US" sz="1100" i="1" dirty="0">
                <a:solidFill>
                  <a:schemeClr val="tx1"/>
                </a:solidFill>
                <a:latin typeface="メイリオ" panose="020B0604030504040204" pitchFamily="50" charset="-128"/>
                <a:ea typeface="メイリオ" panose="020B0604030504040204" pitchFamily="50" charset="-128"/>
              </a:rPr>
              <a:t>便</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7</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有償</a:t>
            </a:r>
            <a:r>
              <a:rPr lang="en-US" altLang="ja-JP" sz="900" i="1" baseline="30000" dirty="0">
                <a:solidFill>
                  <a:schemeClr val="tx1"/>
                </a:solidFill>
                <a:latin typeface="メイリオ" panose="020B0604030504040204" pitchFamily="50" charset="-128"/>
                <a:ea typeface="メイリオ" panose="020B0604030504040204" pitchFamily="50" charset="-128"/>
              </a:rPr>
              <a:t>*1</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r>
              <a:rPr lang="en-US" altLang="ja-JP" sz="900" i="1" dirty="0">
                <a:solidFill>
                  <a:schemeClr val="tx1"/>
                </a:solidFill>
                <a:latin typeface="メイリオ" panose="020B0604030504040204" pitchFamily="50" charset="-128"/>
                <a:ea typeface="メイリオ" panose="020B0604030504040204" pitchFamily="50" charset="-128"/>
              </a:rPr>
              <a:t>6</a:t>
            </a:r>
            <a:r>
              <a:rPr lang="ja-JP" altLang="en-US" sz="900" i="1" dirty="0">
                <a:solidFill>
                  <a:schemeClr val="tx1"/>
                </a:solidFill>
                <a:latin typeface="メイリオ" panose="020B0604030504040204" pitchFamily="50" charset="-128"/>
                <a:ea typeface="メイリオ" panose="020B0604030504040204" pitchFamily="50" charset="-128"/>
              </a:rPr>
              <a:t>便</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無償</a:t>
            </a:r>
            <a:r>
              <a:rPr lang="en-US" altLang="ja-JP" sz="900" i="1" baseline="30000" dirty="0">
                <a:solidFill>
                  <a:schemeClr val="tx1"/>
                </a:solidFill>
                <a:latin typeface="メイリオ" panose="020B0604030504040204" pitchFamily="50" charset="-128"/>
                <a:ea typeface="メイリオ" panose="020B0604030504040204" pitchFamily="50" charset="-128"/>
              </a:rPr>
              <a:t>*2</a:t>
            </a:r>
            <a:r>
              <a:rPr lang="en-US" altLang="ja-JP" sz="900" i="1" dirty="0">
                <a:solidFill>
                  <a:schemeClr val="tx1"/>
                </a:solidFill>
                <a:latin typeface="メイリオ" panose="020B0604030504040204" pitchFamily="50" charset="-128"/>
                <a:ea typeface="メイリオ" panose="020B0604030504040204" pitchFamily="50" charset="-128"/>
              </a:rPr>
              <a:t>)</a:t>
            </a:r>
            <a:r>
              <a:rPr lang="ja-JP" altLang="en-US" sz="900" i="1" dirty="0">
                <a:solidFill>
                  <a:schemeClr val="tx1"/>
                </a:solidFill>
                <a:latin typeface="メイリオ" panose="020B0604030504040204" pitchFamily="50" charset="-128"/>
                <a:ea typeface="メイリオ" panose="020B0604030504040204" pitchFamily="50" charset="-128"/>
              </a:rPr>
              <a:t>）</a:t>
            </a:r>
            <a:endParaRPr lang="ja-JP" altLang="en-US" sz="1100" i="1" dirty="0">
              <a:solidFill>
                <a:schemeClr val="tx1"/>
              </a:solidFill>
              <a:latin typeface="メイリオ" panose="020B0604030504040204" pitchFamily="50" charset="-128"/>
              <a:ea typeface="メイリオ" panose="020B0604030504040204" pitchFamily="50" charset="-128"/>
            </a:endParaRPr>
          </a:p>
        </p:txBody>
      </p:sp>
      <p:sp>
        <p:nvSpPr>
          <p:cNvPr id="12" name="四角形: 1 つの角を切り取る 11">
            <a:extLst>
              <a:ext uri="{FF2B5EF4-FFF2-40B4-BE49-F238E27FC236}">
                <a16:creationId xmlns:a16="http://schemas.microsoft.com/office/drawing/2014/main" id="{18FD2283-8452-65E4-1E64-A588C92A6480}"/>
              </a:ext>
            </a:extLst>
          </p:cNvPr>
          <p:cNvSpPr/>
          <p:nvPr/>
        </p:nvSpPr>
        <p:spPr>
          <a:xfrm>
            <a:off x="8035918" y="3216381"/>
            <a:ext cx="1836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モデルプラン⑤</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（観光地（都市間）間移動）</a:t>
            </a:r>
          </a:p>
        </p:txBody>
      </p:sp>
      <p:grpSp>
        <p:nvGrpSpPr>
          <p:cNvPr id="33" name="グループ化 32">
            <a:extLst>
              <a:ext uri="{FF2B5EF4-FFF2-40B4-BE49-F238E27FC236}">
                <a16:creationId xmlns:a16="http://schemas.microsoft.com/office/drawing/2014/main" id="{4AD4A11E-AD53-9C05-A0E4-0BA04BE85B09}"/>
              </a:ext>
            </a:extLst>
          </p:cNvPr>
          <p:cNvGrpSpPr/>
          <p:nvPr/>
        </p:nvGrpSpPr>
        <p:grpSpPr>
          <a:xfrm>
            <a:off x="468062" y="3772829"/>
            <a:ext cx="1740450" cy="1216320"/>
            <a:chOff x="485010" y="3790194"/>
            <a:chExt cx="2012495" cy="1406440"/>
          </a:xfrm>
        </p:grpSpPr>
        <p:pic>
          <p:nvPicPr>
            <p:cNvPr id="34" name="図 33">
              <a:extLst>
                <a:ext uri="{FF2B5EF4-FFF2-40B4-BE49-F238E27FC236}">
                  <a16:creationId xmlns:a16="http://schemas.microsoft.com/office/drawing/2014/main" id="{466D58FF-E0D2-E758-DDB0-9DF9401D24E4}"/>
                </a:ext>
              </a:extLst>
            </p:cNvPr>
            <p:cNvPicPr/>
            <p:nvPr/>
          </p:nvPicPr>
          <p:blipFill>
            <a:blip r:embed="rId2" cstate="screen">
              <a:extLst>
                <a:ext uri="{28A0092B-C50C-407E-A947-70E740481C1C}">
                  <a14:useLocalDpi xmlns:a14="http://schemas.microsoft.com/office/drawing/2010/main"/>
                </a:ext>
              </a:extLst>
            </a:blip>
            <a:srcRect l="2" r="22202"/>
            <a:stretch/>
          </p:blipFill>
          <p:spPr>
            <a:xfrm>
              <a:off x="485010" y="3790194"/>
              <a:ext cx="2012495" cy="1406440"/>
            </a:xfrm>
            <a:prstGeom prst="rect">
              <a:avLst/>
            </a:prstGeom>
          </p:spPr>
        </p:pic>
        <p:sp>
          <p:nvSpPr>
            <p:cNvPr id="35" name="正方形/長方形 34">
              <a:extLst>
                <a:ext uri="{FF2B5EF4-FFF2-40B4-BE49-F238E27FC236}">
                  <a16:creationId xmlns:a16="http://schemas.microsoft.com/office/drawing/2014/main" id="{5822D7FC-66E9-019E-7038-3D975D98F753}"/>
                </a:ext>
              </a:extLst>
            </p:cNvPr>
            <p:cNvSpPr/>
            <p:nvPr/>
          </p:nvSpPr>
          <p:spPr>
            <a:xfrm>
              <a:off x="485010" y="3790194"/>
              <a:ext cx="2012495" cy="1406440"/>
            </a:xfrm>
            <a:prstGeom prst="rect">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6" name="楕円 35">
              <a:extLst>
                <a:ext uri="{FF2B5EF4-FFF2-40B4-BE49-F238E27FC236}">
                  <a16:creationId xmlns:a16="http://schemas.microsoft.com/office/drawing/2014/main" id="{C12E735C-D1E3-ACE3-F647-05EB3E5A2FDD}"/>
                </a:ext>
              </a:extLst>
            </p:cNvPr>
            <p:cNvSpPr>
              <a:spLocks noChangeAspect="1"/>
            </p:cNvSpPr>
            <p:nvPr/>
          </p:nvSpPr>
          <p:spPr>
            <a:xfrm>
              <a:off x="1176656" y="4371607"/>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37" name="直線矢印コネクタ 36">
              <a:extLst>
                <a:ext uri="{FF2B5EF4-FFF2-40B4-BE49-F238E27FC236}">
                  <a16:creationId xmlns:a16="http://schemas.microsoft.com/office/drawing/2014/main" id="{B84C7BA3-8082-0613-C7EA-DEC533D1335A}"/>
                </a:ext>
              </a:extLst>
            </p:cNvPr>
            <p:cNvCxnSpPr>
              <a:cxnSpLocks/>
              <a:stCxn id="38" idx="2"/>
              <a:endCxn id="36" idx="0"/>
            </p:cNvCxnSpPr>
            <p:nvPr/>
          </p:nvCxnSpPr>
          <p:spPr>
            <a:xfrm>
              <a:off x="1204367" y="4269275"/>
              <a:ext cx="0" cy="102332"/>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38" name="正方形/長方形 37">
              <a:extLst>
                <a:ext uri="{FF2B5EF4-FFF2-40B4-BE49-F238E27FC236}">
                  <a16:creationId xmlns:a16="http://schemas.microsoft.com/office/drawing/2014/main" id="{AA401F76-661A-9175-3829-0E7D3915423A}"/>
                </a:ext>
              </a:extLst>
            </p:cNvPr>
            <p:cNvSpPr/>
            <p:nvPr/>
          </p:nvSpPr>
          <p:spPr>
            <a:xfrm>
              <a:off x="1034026" y="4074495"/>
              <a:ext cx="340682" cy="19478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sp>
          <p:nvSpPr>
            <p:cNvPr id="39" name="円弧 38">
              <a:extLst>
                <a:ext uri="{FF2B5EF4-FFF2-40B4-BE49-F238E27FC236}">
                  <a16:creationId xmlns:a16="http://schemas.microsoft.com/office/drawing/2014/main" id="{F6761E69-C1D4-5F02-B0A7-AC0D17959149}"/>
                </a:ext>
              </a:extLst>
            </p:cNvPr>
            <p:cNvSpPr/>
            <p:nvPr/>
          </p:nvSpPr>
          <p:spPr bwMode="gray">
            <a:xfrm rot="10370857" flipV="1">
              <a:off x="584239" y="4447856"/>
              <a:ext cx="1395495" cy="723007"/>
            </a:xfrm>
            <a:prstGeom prst="arc">
              <a:avLst>
                <a:gd name="adj1" fmla="val 17054637"/>
                <a:gd name="adj2" fmla="val 15969254"/>
              </a:avLst>
            </a:prstGeom>
            <a:ln w="28575">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grpSp>
      <p:grpSp>
        <p:nvGrpSpPr>
          <p:cNvPr id="40" name="グループ化 39">
            <a:extLst>
              <a:ext uri="{FF2B5EF4-FFF2-40B4-BE49-F238E27FC236}">
                <a16:creationId xmlns:a16="http://schemas.microsoft.com/office/drawing/2014/main" id="{0FCA75A5-1C71-F729-F468-7BCB980DCFBF}"/>
              </a:ext>
            </a:extLst>
          </p:cNvPr>
          <p:cNvGrpSpPr/>
          <p:nvPr/>
        </p:nvGrpSpPr>
        <p:grpSpPr>
          <a:xfrm>
            <a:off x="4275233" y="3772829"/>
            <a:ext cx="1740450" cy="1216320"/>
            <a:chOff x="485010" y="3790194"/>
            <a:chExt cx="2012495" cy="1406440"/>
          </a:xfrm>
        </p:grpSpPr>
        <p:pic>
          <p:nvPicPr>
            <p:cNvPr id="41" name="図 40">
              <a:extLst>
                <a:ext uri="{FF2B5EF4-FFF2-40B4-BE49-F238E27FC236}">
                  <a16:creationId xmlns:a16="http://schemas.microsoft.com/office/drawing/2014/main" id="{81F8A6BC-D7CF-3FC1-0D31-8FD9FAFA4D34}"/>
                </a:ext>
              </a:extLst>
            </p:cNvPr>
            <p:cNvPicPr/>
            <p:nvPr/>
          </p:nvPicPr>
          <p:blipFill>
            <a:blip r:embed="rId2" cstate="screen">
              <a:extLst>
                <a:ext uri="{28A0092B-C50C-407E-A947-70E740481C1C}">
                  <a14:useLocalDpi xmlns:a14="http://schemas.microsoft.com/office/drawing/2010/main"/>
                </a:ext>
              </a:extLst>
            </a:blip>
            <a:srcRect l="2" r="22202"/>
            <a:stretch/>
          </p:blipFill>
          <p:spPr>
            <a:xfrm>
              <a:off x="485010" y="3790194"/>
              <a:ext cx="2012495" cy="1406440"/>
            </a:xfrm>
            <a:prstGeom prst="rect">
              <a:avLst/>
            </a:prstGeom>
          </p:spPr>
        </p:pic>
        <p:sp>
          <p:nvSpPr>
            <p:cNvPr id="42" name="正方形/長方形 41">
              <a:extLst>
                <a:ext uri="{FF2B5EF4-FFF2-40B4-BE49-F238E27FC236}">
                  <a16:creationId xmlns:a16="http://schemas.microsoft.com/office/drawing/2014/main" id="{FC698A5C-4489-DCCA-3F59-46670A8E05CA}"/>
                </a:ext>
              </a:extLst>
            </p:cNvPr>
            <p:cNvSpPr/>
            <p:nvPr/>
          </p:nvSpPr>
          <p:spPr>
            <a:xfrm>
              <a:off x="485010" y="3790194"/>
              <a:ext cx="2012495" cy="1406440"/>
            </a:xfrm>
            <a:prstGeom prst="rect">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3" name="楕円 42">
              <a:extLst>
                <a:ext uri="{FF2B5EF4-FFF2-40B4-BE49-F238E27FC236}">
                  <a16:creationId xmlns:a16="http://schemas.microsoft.com/office/drawing/2014/main" id="{93EDF0F9-3114-8F41-C89B-B5B57873903D}"/>
                </a:ext>
              </a:extLst>
            </p:cNvPr>
            <p:cNvSpPr>
              <a:spLocks noChangeAspect="1"/>
            </p:cNvSpPr>
            <p:nvPr/>
          </p:nvSpPr>
          <p:spPr>
            <a:xfrm>
              <a:off x="1176656" y="4371607"/>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ACE801AD-C3A1-12A9-9B45-778B08ACF5E6}"/>
                </a:ext>
              </a:extLst>
            </p:cNvPr>
            <p:cNvCxnSpPr>
              <a:cxnSpLocks/>
              <a:stCxn id="45" idx="1"/>
              <a:endCxn id="43" idx="6"/>
            </p:cNvCxnSpPr>
            <p:nvPr/>
          </p:nvCxnSpPr>
          <p:spPr>
            <a:xfrm flipH="1">
              <a:off x="1232077" y="4394195"/>
              <a:ext cx="112421" cy="2604"/>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45" name="正方形/長方形 44">
              <a:extLst>
                <a:ext uri="{FF2B5EF4-FFF2-40B4-BE49-F238E27FC236}">
                  <a16:creationId xmlns:a16="http://schemas.microsoft.com/office/drawing/2014/main" id="{1BFFC45B-6AF9-CC55-EFE5-F853733BEEEF}"/>
                </a:ext>
              </a:extLst>
            </p:cNvPr>
            <p:cNvSpPr/>
            <p:nvPr/>
          </p:nvSpPr>
          <p:spPr>
            <a:xfrm>
              <a:off x="1344498" y="4296805"/>
              <a:ext cx="340682" cy="19478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pic>
          <p:nvPicPr>
            <p:cNvPr id="46" name="図 45">
              <a:extLst>
                <a:ext uri="{FF2B5EF4-FFF2-40B4-BE49-F238E27FC236}">
                  <a16:creationId xmlns:a16="http://schemas.microsoft.com/office/drawing/2014/main" id="{9F31AAE5-0793-2ACB-7C17-1BDE312817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67" y="4808415"/>
              <a:ext cx="513155" cy="383622"/>
            </a:xfrm>
            <a:prstGeom prst="rect">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p:spPr>
        </p:pic>
        <p:sp>
          <p:nvSpPr>
            <p:cNvPr id="47" name="正方形/長方形 46">
              <a:extLst>
                <a:ext uri="{FF2B5EF4-FFF2-40B4-BE49-F238E27FC236}">
                  <a16:creationId xmlns:a16="http://schemas.microsoft.com/office/drawing/2014/main" id="{54C284DC-EBE4-833A-0DCC-F06DB94088B1}"/>
                </a:ext>
              </a:extLst>
            </p:cNvPr>
            <p:cNvSpPr/>
            <p:nvPr/>
          </p:nvSpPr>
          <p:spPr>
            <a:xfrm>
              <a:off x="492567" y="4808415"/>
              <a:ext cx="513155" cy="383622"/>
            </a:xfrm>
            <a:prstGeom prst="rect">
              <a:avLst/>
            </a:prstGeom>
            <a:solidFill>
              <a:schemeClr val="bg1">
                <a:lumMod val="95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楕円 48">
              <a:extLst>
                <a:ext uri="{FF2B5EF4-FFF2-40B4-BE49-F238E27FC236}">
                  <a16:creationId xmlns:a16="http://schemas.microsoft.com/office/drawing/2014/main" id="{238CF108-3658-E2A4-D306-095F41F623A1}"/>
                </a:ext>
              </a:extLst>
            </p:cNvPr>
            <p:cNvSpPr>
              <a:spLocks noChangeAspect="1"/>
            </p:cNvSpPr>
            <p:nvPr/>
          </p:nvSpPr>
          <p:spPr>
            <a:xfrm>
              <a:off x="649011" y="4961768"/>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50" name="直線矢印コネクタ 49">
              <a:extLst>
                <a:ext uri="{FF2B5EF4-FFF2-40B4-BE49-F238E27FC236}">
                  <a16:creationId xmlns:a16="http://schemas.microsoft.com/office/drawing/2014/main" id="{99E63EBA-BF69-AA90-DF05-A7A52551B252}"/>
                </a:ext>
              </a:extLst>
            </p:cNvPr>
            <p:cNvCxnSpPr>
              <a:cxnSpLocks/>
              <a:endCxn id="49" idx="5"/>
            </p:cNvCxnSpPr>
            <p:nvPr/>
          </p:nvCxnSpPr>
          <p:spPr>
            <a:xfrm flipH="1" flipV="1">
              <a:off x="696316" y="5004773"/>
              <a:ext cx="152737" cy="84086"/>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51" name="正方形/長方形 50">
              <a:extLst>
                <a:ext uri="{FF2B5EF4-FFF2-40B4-BE49-F238E27FC236}">
                  <a16:creationId xmlns:a16="http://schemas.microsoft.com/office/drawing/2014/main" id="{9AA1C333-751E-D7B0-4B86-26B0EA9F1864}"/>
                </a:ext>
              </a:extLst>
            </p:cNvPr>
            <p:cNvSpPr/>
            <p:nvPr/>
          </p:nvSpPr>
          <p:spPr>
            <a:xfrm>
              <a:off x="841496" y="4999026"/>
              <a:ext cx="999131" cy="19478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p>
          </p:txBody>
        </p:sp>
        <p:sp>
          <p:nvSpPr>
            <p:cNvPr id="52" name="円弧 51">
              <a:extLst>
                <a:ext uri="{FF2B5EF4-FFF2-40B4-BE49-F238E27FC236}">
                  <a16:creationId xmlns:a16="http://schemas.microsoft.com/office/drawing/2014/main" id="{FB20765B-BC38-7FD0-1009-B5DBCCCBA754}"/>
                </a:ext>
              </a:extLst>
            </p:cNvPr>
            <p:cNvSpPr/>
            <p:nvPr/>
          </p:nvSpPr>
          <p:spPr bwMode="gray">
            <a:xfrm rot="7886328" flipV="1">
              <a:off x="572045" y="4360452"/>
              <a:ext cx="787721" cy="723007"/>
            </a:xfrm>
            <a:prstGeom prst="arc">
              <a:avLst>
                <a:gd name="adj1" fmla="val 11341090"/>
                <a:gd name="adj2" fmla="val 21036835"/>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grpSp>
      <p:grpSp>
        <p:nvGrpSpPr>
          <p:cNvPr id="53" name="グループ化 52">
            <a:extLst>
              <a:ext uri="{FF2B5EF4-FFF2-40B4-BE49-F238E27FC236}">
                <a16:creationId xmlns:a16="http://schemas.microsoft.com/office/drawing/2014/main" id="{95C3D7A6-F36D-C850-8B22-B96EF2665373}"/>
              </a:ext>
            </a:extLst>
          </p:cNvPr>
          <p:cNvGrpSpPr/>
          <p:nvPr/>
        </p:nvGrpSpPr>
        <p:grpSpPr>
          <a:xfrm>
            <a:off x="6173938" y="3772829"/>
            <a:ext cx="1740450" cy="1216320"/>
            <a:chOff x="485010" y="3790194"/>
            <a:chExt cx="2012495" cy="1406440"/>
          </a:xfrm>
        </p:grpSpPr>
        <p:pic>
          <p:nvPicPr>
            <p:cNvPr id="54" name="図 53">
              <a:extLst>
                <a:ext uri="{FF2B5EF4-FFF2-40B4-BE49-F238E27FC236}">
                  <a16:creationId xmlns:a16="http://schemas.microsoft.com/office/drawing/2014/main" id="{D224D91A-CEAF-071D-F65D-26E4875BA8F1}"/>
                </a:ext>
              </a:extLst>
            </p:cNvPr>
            <p:cNvPicPr/>
            <p:nvPr/>
          </p:nvPicPr>
          <p:blipFill>
            <a:blip r:embed="rId2" cstate="screen">
              <a:extLst>
                <a:ext uri="{28A0092B-C50C-407E-A947-70E740481C1C}">
                  <a14:useLocalDpi xmlns:a14="http://schemas.microsoft.com/office/drawing/2010/main"/>
                </a:ext>
              </a:extLst>
            </a:blip>
            <a:srcRect l="2" r="22202"/>
            <a:stretch/>
          </p:blipFill>
          <p:spPr>
            <a:xfrm>
              <a:off x="485010" y="3790194"/>
              <a:ext cx="2012495" cy="1406440"/>
            </a:xfrm>
            <a:prstGeom prst="rect">
              <a:avLst/>
            </a:prstGeom>
          </p:spPr>
        </p:pic>
        <p:sp>
          <p:nvSpPr>
            <p:cNvPr id="55" name="正方形/長方形 54">
              <a:extLst>
                <a:ext uri="{FF2B5EF4-FFF2-40B4-BE49-F238E27FC236}">
                  <a16:creationId xmlns:a16="http://schemas.microsoft.com/office/drawing/2014/main" id="{65671D39-F422-D925-09F6-6E963CDCE62A}"/>
                </a:ext>
              </a:extLst>
            </p:cNvPr>
            <p:cNvSpPr/>
            <p:nvPr/>
          </p:nvSpPr>
          <p:spPr>
            <a:xfrm>
              <a:off x="485010" y="3790194"/>
              <a:ext cx="2012495" cy="1406440"/>
            </a:xfrm>
            <a:prstGeom prst="rect">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6" name="楕円 55">
              <a:extLst>
                <a:ext uri="{FF2B5EF4-FFF2-40B4-BE49-F238E27FC236}">
                  <a16:creationId xmlns:a16="http://schemas.microsoft.com/office/drawing/2014/main" id="{20140469-ABE8-A7E6-80DB-D2C04F76477F}"/>
                </a:ext>
              </a:extLst>
            </p:cNvPr>
            <p:cNvSpPr>
              <a:spLocks noChangeAspect="1"/>
            </p:cNvSpPr>
            <p:nvPr/>
          </p:nvSpPr>
          <p:spPr>
            <a:xfrm>
              <a:off x="1176656" y="4371607"/>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57" name="直線矢印コネクタ 56">
              <a:extLst>
                <a:ext uri="{FF2B5EF4-FFF2-40B4-BE49-F238E27FC236}">
                  <a16:creationId xmlns:a16="http://schemas.microsoft.com/office/drawing/2014/main" id="{EFAD8ACA-1F31-A9D6-00CA-C6BD2C2903BE}"/>
                </a:ext>
              </a:extLst>
            </p:cNvPr>
            <p:cNvCxnSpPr>
              <a:cxnSpLocks/>
              <a:stCxn id="58" idx="2"/>
              <a:endCxn id="56" idx="0"/>
            </p:cNvCxnSpPr>
            <p:nvPr/>
          </p:nvCxnSpPr>
          <p:spPr>
            <a:xfrm>
              <a:off x="1204367" y="4269275"/>
              <a:ext cx="0" cy="102332"/>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58" name="正方形/長方形 57">
              <a:extLst>
                <a:ext uri="{FF2B5EF4-FFF2-40B4-BE49-F238E27FC236}">
                  <a16:creationId xmlns:a16="http://schemas.microsoft.com/office/drawing/2014/main" id="{BB07E278-F72A-F347-1B03-1D08D760F0F2}"/>
                </a:ext>
              </a:extLst>
            </p:cNvPr>
            <p:cNvSpPr/>
            <p:nvPr/>
          </p:nvSpPr>
          <p:spPr>
            <a:xfrm>
              <a:off x="1034026" y="4074495"/>
              <a:ext cx="340682" cy="19478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pic>
          <p:nvPicPr>
            <p:cNvPr id="59" name="図 58">
              <a:extLst>
                <a:ext uri="{FF2B5EF4-FFF2-40B4-BE49-F238E27FC236}">
                  <a16:creationId xmlns:a16="http://schemas.microsoft.com/office/drawing/2014/main" id="{5E8530B3-94C7-E680-5753-282FF55067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567" y="4808415"/>
              <a:ext cx="513155" cy="383622"/>
            </a:xfrm>
            <a:prstGeom prst="rect">
              <a:avLst/>
            </a:prstGeom>
            <a:solidFill>
              <a:schemeClr val="bg1">
                <a:lumMod val="75000"/>
              </a:schemeClr>
            </a:solidFill>
            <a:ln>
              <a:solidFill>
                <a:schemeClr val="bg1">
                  <a:lumMod val="50000"/>
                </a:schemeClr>
              </a:solidFill>
            </a:ln>
            <a:effectLst>
              <a:outerShdw blurRad="50800" dist="38100" dir="2700000" algn="tl" rotWithShape="0">
                <a:prstClr val="black">
                  <a:alpha val="40000"/>
                </a:prstClr>
              </a:outerShdw>
            </a:effectLst>
          </p:spPr>
        </p:pic>
        <p:sp>
          <p:nvSpPr>
            <p:cNvPr id="60" name="正方形/長方形 59">
              <a:extLst>
                <a:ext uri="{FF2B5EF4-FFF2-40B4-BE49-F238E27FC236}">
                  <a16:creationId xmlns:a16="http://schemas.microsoft.com/office/drawing/2014/main" id="{81CDBB43-C9CE-C7BA-06E1-005131B57138}"/>
                </a:ext>
              </a:extLst>
            </p:cNvPr>
            <p:cNvSpPr/>
            <p:nvPr/>
          </p:nvSpPr>
          <p:spPr>
            <a:xfrm>
              <a:off x="492567" y="4808415"/>
              <a:ext cx="513155" cy="383622"/>
            </a:xfrm>
            <a:prstGeom prst="rect">
              <a:avLst/>
            </a:prstGeom>
            <a:solidFill>
              <a:schemeClr val="bg1">
                <a:lumMod val="95000"/>
                <a:alpha val="7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1" name="楕円 60">
              <a:extLst>
                <a:ext uri="{FF2B5EF4-FFF2-40B4-BE49-F238E27FC236}">
                  <a16:creationId xmlns:a16="http://schemas.microsoft.com/office/drawing/2014/main" id="{F37EC8F7-B1C3-79F4-B4F8-9B0A672D9285}"/>
                </a:ext>
              </a:extLst>
            </p:cNvPr>
            <p:cNvSpPr>
              <a:spLocks noChangeAspect="1"/>
            </p:cNvSpPr>
            <p:nvPr/>
          </p:nvSpPr>
          <p:spPr>
            <a:xfrm>
              <a:off x="649011" y="4961768"/>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62" name="直線矢印コネクタ 61">
              <a:extLst>
                <a:ext uri="{FF2B5EF4-FFF2-40B4-BE49-F238E27FC236}">
                  <a16:creationId xmlns:a16="http://schemas.microsoft.com/office/drawing/2014/main" id="{739100E4-5186-37B0-EED3-FB032AB84E52}"/>
                </a:ext>
              </a:extLst>
            </p:cNvPr>
            <p:cNvCxnSpPr>
              <a:cxnSpLocks/>
              <a:endCxn id="61" idx="5"/>
            </p:cNvCxnSpPr>
            <p:nvPr/>
          </p:nvCxnSpPr>
          <p:spPr>
            <a:xfrm flipH="1" flipV="1">
              <a:off x="696316" y="5004773"/>
              <a:ext cx="152737" cy="84086"/>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63" name="正方形/長方形 62">
              <a:extLst>
                <a:ext uri="{FF2B5EF4-FFF2-40B4-BE49-F238E27FC236}">
                  <a16:creationId xmlns:a16="http://schemas.microsoft.com/office/drawing/2014/main" id="{46FE6997-D73A-1682-F9D3-01F68131282D}"/>
                </a:ext>
              </a:extLst>
            </p:cNvPr>
            <p:cNvSpPr/>
            <p:nvPr/>
          </p:nvSpPr>
          <p:spPr>
            <a:xfrm>
              <a:off x="841496" y="4999026"/>
              <a:ext cx="999131" cy="19478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p>
          </p:txBody>
        </p:sp>
        <p:sp>
          <p:nvSpPr>
            <p:cNvPr id="960" name="円弧 959">
              <a:extLst>
                <a:ext uri="{FF2B5EF4-FFF2-40B4-BE49-F238E27FC236}">
                  <a16:creationId xmlns:a16="http://schemas.microsoft.com/office/drawing/2014/main" id="{73771273-2721-CF97-10E7-179E9BA0D475}"/>
                </a:ext>
              </a:extLst>
            </p:cNvPr>
            <p:cNvSpPr/>
            <p:nvPr/>
          </p:nvSpPr>
          <p:spPr bwMode="gray">
            <a:xfrm rot="7886328" flipV="1">
              <a:off x="572045" y="4360452"/>
              <a:ext cx="787721" cy="723007"/>
            </a:xfrm>
            <a:prstGeom prst="arc">
              <a:avLst>
                <a:gd name="adj1" fmla="val 11341090"/>
                <a:gd name="adj2" fmla="val 21036835"/>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grpSp>
      <p:pic>
        <p:nvPicPr>
          <p:cNvPr id="964" name="図 963">
            <a:extLst>
              <a:ext uri="{FF2B5EF4-FFF2-40B4-BE49-F238E27FC236}">
                <a16:creationId xmlns:a16="http://schemas.microsoft.com/office/drawing/2014/main" id="{9B88D3A4-55EE-0F81-E47A-FABDEA66B1E9}"/>
              </a:ext>
            </a:extLst>
          </p:cNvPr>
          <p:cNvPicPr/>
          <p:nvPr/>
        </p:nvPicPr>
        <p:blipFill>
          <a:blip r:embed="rId2" cstate="screen">
            <a:extLst>
              <a:ext uri="{28A0092B-C50C-407E-A947-70E740481C1C}">
                <a14:useLocalDpi xmlns:a14="http://schemas.microsoft.com/office/drawing/2010/main"/>
              </a:ext>
            </a:extLst>
          </a:blip>
          <a:srcRect l="2" r="22202"/>
          <a:stretch/>
        </p:blipFill>
        <p:spPr>
          <a:xfrm>
            <a:off x="2384309" y="3779300"/>
            <a:ext cx="1740449" cy="1216320"/>
          </a:xfrm>
          <a:prstGeom prst="rect">
            <a:avLst/>
          </a:prstGeom>
        </p:spPr>
      </p:pic>
      <p:sp>
        <p:nvSpPr>
          <p:cNvPr id="965" name="正方形/長方形 964">
            <a:extLst>
              <a:ext uri="{FF2B5EF4-FFF2-40B4-BE49-F238E27FC236}">
                <a16:creationId xmlns:a16="http://schemas.microsoft.com/office/drawing/2014/main" id="{8B21EB64-2C87-0E37-A087-91CB1DC44475}"/>
              </a:ext>
            </a:extLst>
          </p:cNvPr>
          <p:cNvSpPr/>
          <p:nvPr/>
        </p:nvSpPr>
        <p:spPr>
          <a:xfrm>
            <a:off x="2384309" y="3779300"/>
            <a:ext cx="1740449" cy="1216320"/>
          </a:xfrm>
          <a:prstGeom prst="rect">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68" name="楕円 967">
            <a:extLst>
              <a:ext uri="{FF2B5EF4-FFF2-40B4-BE49-F238E27FC236}">
                <a16:creationId xmlns:a16="http://schemas.microsoft.com/office/drawing/2014/main" id="{CC73116D-57F8-FEDF-BAB2-B5ACB0D18748}"/>
              </a:ext>
            </a:extLst>
          </p:cNvPr>
          <p:cNvSpPr>
            <a:spLocks noChangeAspect="1"/>
          </p:cNvSpPr>
          <p:nvPr/>
        </p:nvSpPr>
        <p:spPr>
          <a:xfrm>
            <a:off x="4023883" y="3984126"/>
            <a:ext cx="47929" cy="43572"/>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969" name="直線矢印コネクタ 968">
            <a:extLst>
              <a:ext uri="{FF2B5EF4-FFF2-40B4-BE49-F238E27FC236}">
                <a16:creationId xmlns:a16="http://schemas.microsoft.com/office/drawing/2014/main" id="{AB59991B-F2C7-1745-6502-1AA13AEA45C8}"/>
              </a:ext>
            </a:extLst>
          </p:cNvPr>
          <p:cNvCxnSpPr>
            <a:cxnSpLocks/>
            <a:stCxn id="972" idx="3"/>
            <a:endCxn id="968" idx="4"/>
          </p:cNvCxnSpPr>
          <p:nvPr/>
        </p:nvCxnSpPr>
        <p:spPr>
          <a:xfrm flipV="1">
            <a:off x="3956286" y="4027699"/>
            <a:ext cx="91562" cy="108198"/>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970" name="円弧 969">
            <a:extLst>
              <a:ext uri="{FF2B5EF4-FFF2-40B4-BE49-F238E27FC236}">
                <a16:creationId xmlns:a16="http://schemas.microsoft.com/office/drawing/2014/main" id="{F99C96D1-9578-56A3-2B92-810A4FF88174}"/>
              </a:ext>
            </a:extLst>
          </p:cNvPr>
          <p:cNvSpPr/>
          <p:nvPr/>
        </p:nvSpPr>
        <p:spPr bwMode="gray">
          <a:xfrm rot="10370857" flipV="1">
            <a:off x="2847404" y="3794549"/>
            <a:ext cx="1473074" cy="1868775"/>
          </a:xfrm>
          <a:prstGeom prst="arc">
            <a:avLst>
              <a:gd name="adj1" fmla="val 14059528"/>
              <a:gd name="adj2" fmla="val 752246"/>
            </a:avLst>
          </a:prstGeom>
          <a:ln w="28575">
            <a:solidFill>
              <a:schemeClr val="accent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972" name="正方形/長方形 971">
            <a:extLst>
              <a:ext uri="{FF2B5EF4-FFF2-40B4-BE49-F238E27FC236}">
                <a16:creationId xmlns:a16="http://schemas.microsoft.com/office/drawing/2014/main" id="{C41ABC51-6E03-31AC-63DA-DE4E35C4D1B5}"/>
              </a:ext>
            </a:extLst>
          </p:cNvPr>
          <p:cNvSpPr/>
          <p:nvPr/>
        </p:nvSpPr>
        <p:spPr>
          <a:xfrm>
            <a:off x="3192096" y="3986686"/>
            <a:ext cx="764190" cy="29842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オリックス</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本町ビル</a:t>
            </a:r>
          </a:p>
        </p:txBody>
      </p:sp>
      <p:sp>
        <p:nvSpPr>
          <p:cNvPr id="973" name="円弧 972">
            <a:extLst>
              <a:ext uri="{FF2B5EF4-FFF2-40B4-BE49-F238E27FC236}">
                <a16:creationId xmlns:a16="http://schemas.microsoft.com/office/drawing/2014/main" id="{2F2804E8-C299-82CE-5663-EEBAC3D4FC02}"/>
              </a:ext>
            </a:extLst>
          </p:cNvPr>
          <p:cNvSpPr/>
          <p:nvPr/>
        </p:nvSpPr>
        <p:spPr bwMode="gray">
          <a:xfrm rot="21318927" flipV="1">
            <a:off x="2936164" y="3460879"/>
            <a:ext cx="1170981" cy="1792791"/>
          </a:xfrm>
          <a:prstGeom prst="arc">
            <a:avLst>
              <a:gd name="adj1" fmla="val 17980206"/>
              <a:gd name="adj2" fmla="val 1503680"/>
            </a:avLst>
          </a:prstGeom>
          <a:ln w="28575">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grpSp>
        <p:nvGrpSpPr>
          <p:cNvPr id="974" name="グループ化 973">
            <a:extLst>
              <a:ext uri="{FF2B5EF4-FFF2-40B4-BE49-F238E27FC236}">
                <a16:creationId xmlns:a16="http://schemas.microsoft.com/office/drawing/2014/main" id="{50F11024-E1E8-1345-4C8D-21AFF3047504}"/>
              </a:ext>
            </a:extLst>
          </p:cNvPr>
          <p:cNvGrpSpPr/>
          <p:nvPr/>
        </p:nvGrpSpPr>
        <p:grpSpPr>
          <a:xfrm>
            <a:off x="8080225" y="3772829"/>
            <a:ext cx="1740450" cy="1216321"/>
            <a:chOff x="2787381" y="3790194"/>
            <a:chExt cx="2012495" cy="1406441"/>
          </a:xfrm>
        </p:grpSpPr>
        <p:pic>
          <p:nvPicPr>
            <p:cNvPr id="975" name="図 974">
              <a:extLst>
                <a:ext uri="{FF2B5EF4-FFF2-40B4-BE49-F238E27FC236}">
                  <a16:creationId xmlns:a16="http://schemas.microsoft.com/office/drawing/2014/main" id="{4F142338-194C-DBB5-3187-09AD8D09017C}"/>
                </a:ext>
              </a:extLst>
            </p:cNvPr>
            <p:cNvPicPr/>
            <p:nvPr/>
          </p:nvPicPr>
          <p:blipFill>
            <a:blip r:embed="rId2" cstate="screen">
              <a:extLst>
                <a:ext uri="{28A0092B-C50C-407E-A947-70E740481C1C}">
                  <a14:useLocalDpi xmlns:a14="http://schemas.microsoft.com/office/drawing/2010/main"/>
                </a:ext>
              </a:extLst>
            </a:blip>
            <a:srcRect l="2" r="22202"/>
            <a:stretch/>
          </p:blipFill>
          <p:spPr>
            <a:xfrm>
              <a:off x="2787381" y="3790195"/>
              <a:ext cx="2012495" cy="1406440"/>
            </a:xfrm>
            <a:prstGeom prst="rect">
              <a:avLst/>
            </a:prstGeom>
          </p:spPr>
        </p:pic>
        <p:sp>
          <p:nvSpPr>
            <p:cNvPr id="976" name="正方形/長方形 975">
              <a:extLst>
                <a:ext uri="{FF2B5EF4-FFF2-40B4-BE49-F238E27FC236}">
                  <a16:creationId xmlns:a16="http://schemas.microsoft.com/office/drawing/2014/main" id="{E246E153-3117-8981-6645-633E05328C2F}"/>
                </a:ext>
              </a:extLst>
            </p:cNvPr>
            <p:cNvSpPr/>
            <p:nvPr/>
          </p:nvSpPr>
          <p:spPr>
            <a:xfrm>
              <a:off x="2787381" y="3790194"/>
              <a:ext cx="2012495" cy="1406440"/>
            </a:xfrm>
            <a:prstGeom prst="rect">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977" name="楕円 976">
              <a:extLst>
                <a:ext uri="{FF2B5EF4-FFF2-40B4-BE49-F238E27FC236}">
                  <a16:creationId xmlns:a16="http://schemas.microsoft.com/office/drawing/2014/main" id="{CA5333E8-7AC0-6A95-0655-EE1182D40A92}"/>
                </a:ext>
              </a:extLst>
            </p:cNvPr>
            <p:cNvSpPr>
              <a:spLocks noChangeAspect="1"/>
            </p:cNvSpPr>
            <p:nvPr/>
          </p:nvSpPr>
          <p:spPr>
            <a:xfrm>
              <a:off x="3479028" y="4371607"/>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978" name="直線矢印コネクタ 977">
              <a:extLst>
                <a:ext uri="{FF2B5EF4-FFF2-40B4-BE49-F238E27FC236}">
                  <a16:creationId xmlns:a16="http://schemas.microsoft.com/office/drawing/2014/main" id="{5A06EE11-89BA-B9B5-31B4-08851FF18DBB}"/>
                </a:ext>
              </a:extLst>
            </p:cNvPr>
            <p:cNvCxnSpPr>
              <a:cxnSpLocks/>
              <a:stCxn id="981" idx="2"/>
              <a:endCxn id="977" idx="0"/>
            </p:cNvCxnSpPr>
            <p:nvPr/>
          </p:nvCxnSpPr>
          <p:spPr>
            <a:xfrm>
              <a:off x="3265887" y="4269275"/>
              <a:ext cx="240852" cy="102332"/>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979" name="楕円 978">
              <a:extLst>
                <a:ext uri="{FF2B5EF4-FFF2-40B4-BE49-F238E27FC236}">
                  <a16:creationId xmlns:a16="http://schemas.microsoft.com/office/drawing/2014/main" id="{C7D1D6BE-2952-E78E-D477-1612E7A20660}"/>
                </a:ext>
              </a:extLst>
            </p:cNvPr>
            <p:cNvSpPr>
              <a:spLocks noChangeAspect="1"/>
            </p:cNvSpPr>
            <p:nvPr/>
          </p:nvSpPr>
          <p:spPr>
            <a:xfrm>
              <a:off x="4692974" y="4027036"/>
              <a:ext cx="55421" cy="50383"/>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980" name="直線矢印コネクタ 979">
              <a:extLst>
                <a:ext uri="{FF2B5EF4-FFF2-40B4-BE49-F238E27FC236}">
                  <a16:creationId xmlns:a16="http://schemas.microsoft.com/office/drawing/2014/main" id="{A13B914A-7BB8-366C-8A81-6E6F789C6A6F}"/>
                </a:ext>
              </a:extLst>
            </p:cNvPr>
            <p:cNvCxnSpPr>
              <a:cxnSpLocks/>
              <a:stCxn id="982" idx="3"/>
              <a:endCxn id="979" idx="4"/>
            </p:cNvCxnSpPr>
            <p:nvPr/>
          </p:nvCxnSpPr>
          <p:spPr>
            <a:xfrm flipV="1">
              <a:off x="4614811" y="4077419"/>
              <a:ext cx="105874" cy="252007"/>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981" name="正方形/長方形 980">
              <a:extLst>
                <a:ext uri="{FF2B5EF4-FFF2-40B4-BE49-F238E27FC236}">
                  <a16:creationId xmlns:a16="http://schemas.microsoft.com/office/drawing/2014/main" id="{2DEFDBB4-2AB3-B7CC-6478-A9FAFAA69E93}"/>
                </a:ext>
              </a:extLst>
            </p:cNvPr>
            <p:cNvSpPr/>
            <p:nvPr/>
          </p:nvSpPr>
          <p:spPr>
            <a:xfrm>
              <a:off x="3095544" y="4074492"/>
              <a:ext cx="340681" cy="194780"/>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sp>
          <p:nvSpPr>
            <p:cNvPr id="982" name="正方形/長方形 981">
              <a:extLst>
                <a:ext uri="{FF2B5EF4-FFF2-40B4-BE49-F238E27FC236}">
                  <a16:creationId xmlns:a16="http://schemas.microsoft.com/office/drawing/2014/main" id="{70C77521-97E7-D38F-1E30-00D57E97358B}"/>
                </a:ext>
              </a:extLst>
            </p:cNvPr>
            <p:cNvSpPr/>
            <p:nvPr/>
          </p:nvSpPr>
          <p:spPr>
            <a:xfrm>
              <a:off x="3731173" y="4156893"/>
              <a:ext cx="883638" cy="345065"/>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オリックス</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本町ビル</a:t>
              </a:r>
            </a:p>
          </p:txBody>
        </p:sp>
      </p:grpSp>
      <p:sp>
        <p:nvSpPr>
          <p:cNvPr id="983" name="円弧 982">
            <a:extLst>
              <a:ext uri="{FF2B5EF4-FFF2-40B4-BE49-F238E27FC236}">
                <a16:creationId xmlns:a16="http://schemas.microsoft.com/office/drawing/2014/main" id="{36A5DD9D-1BEE-D774-FA9B-BCACD70D369E}"/>
              </a:ext>
            </a:extLst>
          </p:cNvPr>
          <p:cNvSpPr/>
          <p:nvPr/>
        </p:nvSpPr>
        <p:spPr bwMode="gray">
          <a:xfrm rot="9853269" flipV="1">
            <a:off x="8679090" y="3848392"/>
            <a:ext cx="1115338" cy="723007"/>
          </a:xfrm>
          <a:prstGeom prst="arc">
            <a:avLst>
              <a:gd name="adj1" fmla="val 11341090"/>
              <a:gd name="adj2" fmla="val 21036835"/>
            </a:avLst>
          </a:prstGeom>
          <a:ln w="28575">
            <a:solidFill>
              <a:schemeClr val="accent2">
                <a:lumMod val="60000"/>
                <a:lumOff val="4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vert="horz" rtlCol="0" anchor="ctr"/>
          <a:lstStyle/>
          <a:p>
            <a:pPr lvl="2" algn="ctr"/>
            <a:endParaRPr lang="ja-JP" altLang="en-US" dirty="0">
              <a:latin typeface="メイリオ" panose="020B0604030504040204" pitchFamily="50" charset="-128"/>
              <a:ea typeface="メイリオ" panose="020B0604030504040204" pitchFamily="50" charset="-128"/>
            </a:endParaRPr>
          </a:p>
        </p:txBody>
      </p:sp>
      <p:grpSp>
        <p:nvGrpSpPr>
          <p:cNvPr id="985" name="グループ化 984">
            <a:extLst>
              <a:ext uri="{FF2B5EF4-FFF2-40B4-BE49-F238E27FC236}">
                <a16:creationId xmlns:a16="http://schemas.microsoft.com/office/drawing/2014/main" id="{99744BAD-992E-B618-5994-2350652467C0}"/>
              </a:ext>
            </a:extLst>
          </p:cNvPr>
          <p:cNvGrpSpPr/>
          <p:nvPr/>
        </p:nvGrpSpPr>
        <p:grpSpPr>
          <a:xfrm>
            <a:off x="9983487" y="3772829"/>
            <a:ext cx="1740450" cy="1216320"/>
            <a:chOff x="9983487" y="4829865"/>
            <a:chExt cx="1740450" cy="1216320"/>
          </a:xfrm>
        </p:grpSpPr>
        <p:grpSp>
          <p:nvGrpSpPr>
            <p:cNvPr id="961" name="グループ化 960">
              <a:extLst>
                <a:ext uri="{FF2B5EF4-FFF2-40B4-BE49-F238E27FC236}">
                  <a16:creationId xmlns:a16="http://schemas.microsoft.com/office/drawing/2014/main" id="{C6757B9C-5DA9-1572-498B-0380FC5CC454}"/>
                </a:ext>
              </a:extLst>
            </p:cNvPr>
            <p:cNvGrpSpPr/>
            <p:nvPr/>
          </p:nvGrpSpPr>
          <p:grpSpPr>
            <a:xfrm>
              <a:off x="9983487" y="4829865"/>
              <a:ext cx="1740450" cy="1216320"/>
              <a:chOff x="8284521" y="5065653"/>
              <a:chExt cx="1740450" cy="1216320"/>
            </a:xfrm>
          </p:grpSpPr>
          <p:pic>
            <p:nvPicPr>
              <p:cNvPr id="9" name="図 8">
                <a:extLst>
                  <a:ext uri="{FF2B5EF4-FFF2-40B4-BE49-F238E27FC236}">
                    <a16:creationId xmlns:a16="http://schemas.microsoft.com/office/drawing/2014/main" id="{5E1EEC44-4EA2-9ACA-BCD1-020EE8DEB6DB}"/>
                  </a:ext>
                </a:extLst>
              </p:cNvPr>
              <p:cNvPicPr>
                <a:picLocks noChangeAspect="1"/>
              </p:cNvPicPr>
              <p:nvPr/>
            </p:nvPicPr>
            <p:blipFill>
              <a:blip r:embed="rId4" cstate="screen">
                <a:extLst>
                  <a:ext uri="{28A0092B-C50C-407E-A947-70E740481C1C}">
                    <a14:useLocalDpi xmlns:a14="http://schemas.microsoft.com/office/drawing/2010/main"/>
                  </a:ext>
                </a:extLst>
              </a:blip>
              <a:srcRect l="20274" t="12480" r="15959" b="21347"/>
              <a:stretch/>
            </p:blipFill>
            <p:spPr>
              <a:xfrm>
                <a:off x="8284521" y="5065653"/>
                <a:ext cx="1740450" cy="1176624"/>
              </a:xfrm>
              <a:prstGeom prst="rect">
                <a:avLst/>
              </a:prstGeom>
            </p:spPr>
          </p:pic>
          <p:sp>
            <p:nvSpPr>
              <p:cNvPr id="28" name="正方形/長方形 27">
                <a:extLst>
                  <a:ext uri="{FF2B5EF4-FFF2-40B4-BE49-F238E27FC236}">
                    <a16:creationId xmlns:a16="http://schemas.microsoft.com/office/drawing/2014/main" id="{308D5705-46B8-0645-F8AE-858DB3B8897A}"/>
                  </a:ext>
                </a:extLst>
              </p:cNvPr>
              <p:cNvSpPr/>
              <p:nvPr/>
            </p:nvSpPr>
            <p:spPr>
              <a:xfrm>
                <a:off x="8284521" y="5065653"/>
                <a:ext cx="1740450" cy="1216320"/>
              </a:xfrm>
              <a:prstGeom prst="rect">
                <a:avLst/>
              </a:prstGeom>
              <a:solidFill>
                <a:schemeClr val="bg1">
                  <a:lumMod val="9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endParaRPr>
              </a:p>
            </p:txBody>
          </p:sp>
          <p:sp>
            <p:nvSpPr>
              <p:cNvPr id="30" name="フリーフォーム: 図形 29">
                <a:extLst>
                  <a:ext uri="{FF2B5EF4-FFF2-40B4-BE49-F238E27FC236}">
                    <a16:creationId xmlns:a16="http://schemas.microsoft.com/office/drawing/2014/main" id="{E25CCF40-2DDC-C0C7-A837-C1E3A9CFC462}"/>
                  </a:ext>
                </a:extLst>
              </p:cNvPr>
              <p:cNvSpPr/>
              <p:nvPr/>
            </p:nvSpPr>
            <p:spPr>
              <a:xfrm>
                <a:off x="8665307" y="5289821"/>
                <a:ext cx="1047104" cy="876029"/>
              </a:xfrm>
              <a:custGeom>
                <a:avLst/>
                <a:gdLst>
                  <a:gd name="connsiteX0" fmla="*/ 123568 w 2232454"/>
                  <a:gd name="connsiteY0" fmla="*/ 856735 h 1977081"/>
                  <a:gd name="connsiteX1" fmla="*/ 271849 w 2232454"/>
                  <a:gd name="connsiteY1" fmla="*/ 626076 h 1977081"/>
                  <a:gd name="connsiteX2" fmla="*/ 560173 w 2232454"/>
                  <a:gd name="connsiteY2" fmla="*/ 733168 h 1977081"/>
                  <a:gd name="connsiteX3" fmla="*/ 0 w 2232454"/>
                  <a:gd name="connsiteY3" fmla="*/ 1598141 h 1977081"/>
                  <a:gd name="connsiteX4" fmla="*/ 189470 w 2232454"/>
                  <a:gd name="connsiteY4" fmla="*/ 1927654 h 1977081"/>
                  <a:gd name="connsiteX5" fmla="*/ 1046205 w 2232454"/>
                  <a:gd name="connsiteY5" fmla="*/ 1977081 h 1977081"/>
                  <a:gd name="connsiteX6" fmla="*/ 2215978 w 2232454"/>
                  <a:gd name="connsiteY6" fmla="*/ 568411 h 1977081"/>
                  <a:gd name="connsiteX7" fmla="*/ 2232454 w 2232454"/>
                  <a:gd name="connsiteY7" fmla="*/ 24714 h 1977081"/>
                  <a:gd name="connsiteX8" fmla="*/ 1680519 w 2232454"/>
                  <a:gd name="connsiteY8" fmla="*/ 0 h 1977081"/>
                  <a:gd name="connsiteX9" fmla="*/ 1252151 w 2232454"/>
                  <a:gd name="connsiteY9" fmla="*/ 790833 h 1977081"/>
                  <a:gd name="connsiteX10" fmla="*/ 247135 w 2232454"/>
                  <a:gd name="connsiteY10" fmla="*/ 584887 h 1977081"/>
                  <a:gd name="connsiteX11" fmla="*/ 65903 w 2232454"/>
                  <a:gd name="connsiteY11" fmla="*/ 832022 h 1977081"/>
                  <a:gd name="connsiteX12" fmla="*/ 123568 w 2232454"/>
                  <a:gd name="connsiteY12" fmla="*/ 856735 h 197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2454" h="1977081">
                    <a:moveTo>
                      <a:pt x="123568" y="856735"/>
                    </a:moveTo>
                    <a:lnTo>
                      <a:pt x="271849" y="626076"/>
                    </a:lnTo>
                    <a:lnTo>
                      <a:pt x="560173" y="733168"/>
                    </a:lnTo>
                    <a:lnTo>
                      <a:pt x="0" y="1598141"/>
                    </a:lnTo>
                    <a:lnTo>
                      <a:pt x="189470" y="1927654"/>
                    </a:lnTo>
                    <a:lnTo>
                      <a:pt x="1046205" y="1977081"/>
                    </a:lnTo>
                    <a:lnTo>
                      <a:pt x="2215978" y="568411"/>
                    </a:lnTo>
                    <a:lnTo>
                      <a:pt x="2232454" y="24714"/>
                    </a:lnTo>
                    <a:lnTo>
                      <a:pt x="1680519" y="0"/>
                    </a:lnTo>
                    <a:lnTo>
                      <a:pt x="1252151" y="790833"/>
                    </a:lnTo>
                    <a:lnTo>
                      <a:pt x="247135" y="584887"/>
                    </a:lnTo>
                    <a:lnTo>
                      <a:pt x="65903" y="832022"/>
                    </a:lnTo>
                    <a:lnTo>
                      <a:pt x="123568" y="856735"/>
                    </a:lnTo>
                    <a:close/>
                  </a:path>
                </a:pathLst>
              </a:custGeom>
              <a:ln w="28575">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latin typeface="メイリオ" panose="020B0604030504040204" pitchFamily="50" charset="-128"/>
                  <a:ea typeface="メイリオ" panose="020B0604030504040204" pitchFamily="50" charset="-128"/>
                </a:endParaRPr>
              </a:p>
            </p:txBody>
          </p:sp>
        </p:grpSp>
        <p:sp>
          <p:nvSpPr>
            <p:cNvPr id="1010" name="楕円 1009">
              <a:extLst>
                <a:ext uri="{FF2B5EF4-FFF2-40B4-BE49-F238E27FC236}">
                  <a16:creationId xmlns:a16="http://schemas.microsoft.com/office/drawing/2014/main" id="{68522C3E-5B28-A00C-4D03-20F317AB0A47}"/>
                </a:ext>
              </a:extLst>
            </p:cNvPr>
            <p:cNvSpPr>
              <a:spLocks noChangeAspect="1"/>
            </p:cNvSpPr>
            <p:nvPr/>
          </p:nvSpPr>
          <p:spPr>
            <a:xfrm>
              <a:off x="10363245" y="5427414"/>
              <a:ext cx="50291" cy="45719"/>
            </a:xfrm>
            <a:prstGeom prst="ellipse">
              <a:avLst/>
            </a:prstGeom>
            <a:solidFill>
              <a:schemeClr val="accent2">
                <a:lumMod val="20000"/>
                <a:lumOff val="80000"/>
                <a:alpha val="90000"/>
              </a:schemeClr>
            </a:solidFill>
            <a:ln w="6350">
              <a:solidFill>
                <a:schemeClr val="accent2"/>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fontAlgn="ctr"/>
              <a:endParaRPr lang="ja-JP" altLang="en-US" sz="1000" b="1">
                <a:solidFill>
                  <a:schemeClr val="accent2"/>
                </a:solidFill>
                <a:latin typeface="メイリオ" panose="020B0604030504040204" pitchFamily="50" charset="-128"/>
                <a:ea typeface="メイリオ" panose="020B0604030504040204" pitchFamily="50" charset="-128"/>
              </a:endParaRPr>
            </a:p>
          </p:txBody>
        </p:sp>
        <p:cxnSp>
          <p:nvCxnSpPr>
            <p:cNvPr id="1011" name="直線矢印コネクタ 1010">
              <a:extLst>
                <a:ext uri="{FF2B5EF4-FFF2-40B4-BE49-F238E27FC236}">
                  <a16:creationId xmlns:a16="http://schemas.microsoft.com/office/drawing/2014/main" id="{14E4E8AB-B299-DBAA-B90E-968C080BE968}"/>
                </a:ext>
              </a:extLst>
            </p:cNvPr>
            <p:cNvCxnSpPr>
              <a:cxnSpLocks/>
              <a:stCxn id="1012" idx="2"/>
              <a:endCxn id="1010" idx="0"/>
            </p:cNvCxnSpPr>
            <p:nvPr/>
          </p:nvCxnSpPr>
          <p:spPr>
            <a:xfrm>
              <a:off x="10243181" y="5271257"/>
              <a:ext cx="145210" cy="156157"/>
            </a:xfrm>
            <a:prstGeom prst="straightConnector1">
              <a:avLst/>
            </a:prstGeom>
            <a:solidFill>
              <a:schemeClr val="bg1"/>
            </a:solidFill>
            <a:ln w="15875">
              <a:solidFill>
                <a:schemeClr val="tx1">
                  <a:lumMod val="75000"/>
                  <a:lumOff val="2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12" name="正方形/長方形 1011">
              <a:extLst>
                <a:ext uri="{FF2B5EF4-FFF2-40B4-BE49-F238E27FC236}">
                  <a16:creationId xmlns:a16="http://schemas.microsoft.com/office/drawing/2014/main" id="{48218F3E-54FD-F821-879D-D7767AF32CD8}"/>
                </a:ext>
              </a:extLst>
            </p:cNvPr>
            <p:cNvSpPr/>
            <p:nvPr/>
          </p:nvSpPr>
          <p:spPr>
            <a:xfrm>
              <a:off x="10097970" y="5105213"/>
              <a:ext cx="290421" cy="166044"/>
            </a:xfrm>
            <a:prstGeom prst="rect">
              <a:avLst/>
            </a:prstGeom>
            <a:solidFill>
              <a:schemeClr val="bg1"/>
            </a:solidFill>
            <a:ln w="6350">
              <a:solidFill>
                <a:srgbClr val="7F7F7F"/>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夢洲</a:t>
              </a:r>
            </a:p>
          </p:txBody>
        </p:sp>
      </p:grpSp>
      <p:sp>
        <p:nvSpPr>
          <p:cNvPr id="7" name="テキスト ボックス 6">
            <a:extLst>
              <a:ext uri="{FF2B5EF4-FFF2-40B4-BE49-F238E27FC236}">
                <a16:creationId xmlns:a16="http://schemas.microsoft.com/office/drawing/2014/main" id="{CDCE2E81-5C5A-8403-AF0C-A441D3EC579C}"/>
              </a:ext>
            </a:extLst>
          </p:cNvPr>
          <p:cNvSpPr txBox="1"/>
          <p:nvPr/>
        </p:nvSpPr>
        <p:spPr>
          <a:xfrm>
            <a:off x="6140520" y="6186889"/>
            <a:ext cx="5698831" cy="230832"/>
          </a:xfrm>
          <a:prstGeom prst="rect">
            <a:avLst/>
          </a:prstGeom>
          <a:noFill/>
        </p:spPr>
        <p:txBody>
          <a:bodyPr wrap="square" rtlCol="0">
            <a:spAutoFit/>
          </a:bodyPr>
          <a:lstStyle/>
          <a:p>
            <a:pPr algn="r"/>
            <a:r>
              <a:rPr kumimoji="1" lang="en-US" altLang="ja-JP" sz="900" dirty="0">
                <a:latin typeface="メイリオ" panose="020B0604030504040204" pitchFamily="50" charset="-128"/>
                <a:ea typeface="メイリオ" panose="020B0604030504040204" pitchFamily="50" charset="-128"/>
              </a:rPr>
              <a:t>*1</a:t>
            </a:r>
            <a:r>
              <a:rPr lang="ja-JP" altLang="en-US"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有償</a:t>
            </a:r>
            <a:r>
              <a:rPr lang="ja-JP" altLang="en-US"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一般ユーザー　</a:t>
            </a:r>
            <a:r>
              <a:rPr kumimoji="1" lang="en-US" altLang="ja-JP" sz="900" dirty="0">
                <a:latin typeface="メイリオ" panose="020B0604030504040204" pitchFamily="50" charset="-128"/>
                <a:ea typeface="メイリオ" panose="020B0604030504040204" pitchFamily="50" charset="-128"/>
              </a:rPr>
              <a:t>*2</a:t>
            </a:r>
            <a:r>
              <a:rPr kumimoji="1" lang="ja-JP" altLang="en-US" sz="900" dirty="0">
                <a:latin typeface="メイリオ" panose="020B0604030504040204" pitchFamily="50" charset="-128"/>
                <a:ea typeface="メイリオ" panose="020B0604030504040204" pitchFamily="50" charset="-128"/>
              </a:rPr>
              <a:t>：無償＝観光関連事業者</a:t>
            </a:r>
          </a:p>
        </p:txBody>
      </p:sp>
      <p:sp>
        <p:nvSpPr>
          <p:cNvPr id="13" name="四角形: 角を丸くする 12">
            <a:extLst>
              <a:ext uri="{FF2B5EF4-FFF2-40B4-BE49-F238E27FC236}">
                <a16:creationId xmlns:a16="http://schemas.microsoft.com/office/drawing/2014/main" id="{E2F7959C-0229-514B-ED8F-B876FFD4DCE2}"/>
              </a:ext>
            </a:extLst>
          </p:cNvPr>
          <p:cNvSpPr/>
          <p:nvPr/>
        </p:nvSpPr>
        <p:spPr>
          <a:xfrm>
            <a:off x="4296811" y="3683217"/>
            <a:ext cx="1715034" cy="400789"/>
          </a:xfrm>
          <a:prstGeom prst="roundRect">
            <a:avLst/>
          </a:prstGeom>
          <a:solidFill>
            <a:schemeClr val="bg1">
              <a:lumMod val="8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r>
              <a:rPr kumimoji="1" lang="en-US" altLang="ja-JP" sz="900" dirty="0">
                <a:solidFill>
                  <a:schemeClr val="tx1"/>
                </a:solidFill>
                <a:latin typeface="メイリオ" panose="020B0604030504040204" pitchFamily="50" charset="-128"/>
                <a:ea typeface="メイリオ" panose="020B0604030504040204" pitchFamily="50" charset="-128"/>
              </a:rPr>
              <a:t>※</a:t>
            </a:r>
            <a:r>
              <a:rPr kumimoji="1" lang="ja-JP" altLang="en-US" sz="900" dirty="0">
                <a:solidFill>
                  <a:schemeClr val="tx1"/>
                </a:solidFill>
                <a:latin typeface="メイリオ" panose="020B0604030504040204" pitchFamily="50" charset="-128"/>
                <a:ea typeface="メイリオ" panose="020B0604030504040204" pitchFamily="50" charset="-128"/>
              </a:rPr>
              <a:t>付帯サービス</a:t>
            </a:r>
            <a:r>
              <a:rPr lang="ja-JP" altLang="en-US" sz="800" dirty="0">
                <a:solidFill>
                  <a:schemeClr val="tx1"/>
                </a:solidFill>
                <a:latin typeface="メイリオ" panose="020B0604030504040204" pitchFamily="50" charset="-128"/>
                <a:ea typeface="メイリオ" panose="020B0604030504040204" pitchFamily="50" charset="-128"/>
              </a:rPr>
              <a:t>付き</a:t>
            </a:r>
            <a:br>
              <a:rPr lang="en-US" altLang="ja-JP" sz="800" dirty="0">
                <a:solidFill>
                  <a:schemeClr val="tx1"/>
                </a:solidFill>
                <a:latin typeface="メイリオ" panose="020B0604030504040204" pitchFamily="50" charset="-128"/>
                <a:ea typeface="メイリオ" panose="020B0604030504040204" pitchFamily="50" charset="-128"/>
              </a:rPr>
            </a:br>
            <a:r>
              <a:rPr lang="ja-JP" altLang="en-US" sz="800" dirty="0">
                <a:solidFill>
                  <a:schemeClr val="tx1"/>
                </a:solidFill>
                <a:latin typeface="メイリオ" panose="020B0604030504040204" pitchFamily="50" charset="-128"/>
                <a:ea typeface="メイリオ" panose="020B0604030504040204" pitchFamily="50" charset="-128"/>
              </a:rPr>
              <a:t>（</a:t>
            </a:r>
            <a:r>
              <a:rPr kumimoji="1" lang="ja-JP" altLang="en-US" sz="800" dirty="0">
                <a:solidFill>
                  <a:schemeClr val="tx1"/>
                </a:solidFill>
                <a:latin typeface="メイリオ" panose="020B0604030504040204" pitchFamily="50" charset="-128"/>
                <a:ea typeface="メイリオ" panose="020B0604030504040204" pitchFamily="50" charset="-128"/>
              </a:rPr>
              <a:t>桜島 離着陸場までの送迎、</a:t>
            </a:r>
            <a:br>
              <a:rPr kumimoji="1" lang="en-US" altLang="ja-JP" sz="800" dirty="0">
                <a:solidFill>
                  <a:schemeClr val="tx1"/>
                </a:solidFill>
                <a:latin typeface="メイリオ" panose="020B0604030504040204" pitchFamily="50" charset="-128"/>
                <a:ea typeface="メイリオ" panose="020B0604030504040204" pitchFamily="50" charset="-128"/>
              </a:rPr>
            </a:br>
            <a:r>
              <a:rPr kumimoji="1" lang="ja-JP" altLang="en-US" sz="800" dirty="0">
                <a:solidFill>
                  <a:schemeClr val="tx1"/>
                </a:solidFill>
                <a:latin typeface="メイリオ" panose="020B0604030504040204" pitchFamily="50" charset="-128"/>
                <a:ea typeface="メイリオ" panose="020B0604030504040204" pitchFamily="50" charset="-128"/>
              </a:rPr>
              <a:t>航空券、宿泊の手配 等）</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7395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CD5251-BA4B-97CD-59BF-C5325FF7D929}"/>
              </a:ext>
            </a:extLst>
          </p:cNvPr>
          <p:cNvSpPr>
            <a:spLocks noGrp="1"/>
          </p:cNvSpPr>
          <p:nvPr>
            <p:ph type="title"/>
          </p:nvPr>
        </p:nvSpPr>
        <p:spPr>
          <a:xfrm>
            <a:off x="308890" y="463334"/>
            <a:ext cx="11548147" cy="633412"/>
          </a:xfrm>
        </p:spPr>
        <p:txBody>
          <a:bodyPr vert="horz">
            <a:noAutofit/>
          </a:bodyPr>
          <a:lstStyle/>
          <a:p>
            <a:r>
              <a:rPr kumimoji="1" lang="ja-JP" altLang="en-US" sz="2400" dirty="0">
                <a:solidFill>
                  <a:schemeClr val="tx1"/>
                </a:solidFill>
                <a:latin typeface="メイリオ" panose="020B0604030504040204" pitchFamily="50" charset="-128"/>
                <a:ea typeface="メイリオ" panose="020B0604030504040204" pitchFamily="50" charset="-128"/>
              </a:rPr>
              <a:t>＜①観光地遊覧＞：モデルプラン詳細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D489A0E7-A3EF-6B63-7196-6FE3412E026F}"/>
              </a:ext>
            </a:extLst>
          </p:cNvPr>
          <p:cNvSpPr>
            <a:spLocks noGrp="1"/>
          </p:cNvSpPr>
          <p:nvPr>
            <p:ph type="body" sz="quarter" idx="13"/>
          </p:nvPr>
        </p:nvSpPr>
        <p:spPr/>
        <p:txBody>
          <a:bodyPr/>
          <a:lstStyle/>
          <a:p>
            <a:r>
              <a:rPr kumimoji="1" lang="ja-JP" altLang="en-US" dirty="0"/>
              <a:t>「①観光地遊覧」においてはベイエリア観光地近隣の</a:t>
            </a:r>
            <a:r>
              <a:rPr kumimoji="1" lang="zh-TW" altLang="en-US" dirty="0"/>
              <a:t>大阪桜島臨時離着陸場</a:t>
            </a:r>
            <a:r>
              <a:rPr kumimoji="1" lang="ja-JP" altLang="en-US" dirty="0"/>
              <a:t>を拠点に、</a:t>
            </a:r>
            <a:br>
              <a:rPr kumimoji="1" lang="en-US" altLang="ja-JP" dirty="0"/>
            </a:br>
            <a:r>
              <a:rPr kumimoji="1" lang="ja-JP" altLang="en-US" dirty="0"/>
              <a:t>ベイエリアを中心に飛行する遊覧飛行サービスの販売・提供を行いました。</a:t>
            </a:r>
          </a:p>
        </p:txBody>
      </p:sp>
      <p:sp>
        <p:nvSpPr>
          <p:cNvPr id="13" name="正方形/長方形 12">
            <a:extLst>
              <a:ext uri="{FF2B5EF4-FFF2-40B4-BE49-F238E27FC236}">
                <a16:creationId xmlns:a16="http://schemas.microsoft.com/office/drawing/2014/main" id="{FFB9D693-1B17-488A-CD7D-012672E1A4B5}"/>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ヘリコプターの運航概要</a:t>
            </a:r>
          </a:p>
        </p:txBody>
      </p:sp>
      <p:sp>
        <p:nvSpPr>
          <p:cNvPr id="20" name="正方形/長方形 19">
            <a:extLst>
              <a:ext uri="{FF2B5EF4-FFF2-40B4-BE49-F238E27FC236}">
                <a16:creationId xmlns:a16="http://schemas.microsoft.com/office/drawing/2014/main" id="{C1E877C7-45E0-5DDB-5EDB-41634C75A941}"/>
              </a:ext>
            </a:extLst>
          </p:cNvPr>
          <p:cNvSpPr/>
          <p:nvPr/>
        </p:nvSpPr>
        <p:spPr>
          <a:xfrm>
            <a:off x="7932340" y="1683873"/>
            <a:ext cx="3932797"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メイリオ" panose="020B0604030504040204" pitchFamily="50" charset="-128"/>
                <a:ea typeface="メイリオ" panose="020B0604030504040204" pitchFamily="50" charset="-128"/>
              </a:rPr>
              <a:t>基本的なサービスの流れ（モデルプランの全体像）</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cxnSp>
        <p:nvCxnSpPr>
          <p:cNvPr id="6" name="直線矢印コネクタ 5">
            <a:extLst>
              <a:ext uri="{FF2B5EF4-FFF2-40B4-BE49-F238E27FC236}">
                <a16:creationId xmlns:a16="http://schemas.microsoft.com/office/drawing/2014/main" id="{867E4872-7AC7-30FF-3A7E-80534D784108}"/>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E40D1157-B97F-E567-2387-F555F6494B91}"/>
              </a:ext>
            </a:extLst>
          </p:cNvPr>
          <p:cNvGrpSpPr/>
          <p:nvPr/>
        </p:nvGrpSpPr>
        <p:grpSpPr>
          <a:xfrm>
            <a:off x="4026404" y="2046533"/>
            <a:ext cx="3710439" cy="432700"/>
            <a:chOff x="4026404" y="2046533"/>
            <a:chExt cx="3710439" cy="432700"/>
          </a:xfrm>
        </p:grpSpPr>
        <p:sp>
          <p:nvSpPr>
            <p:cNvPr id="14" name="正方形/長方形 13">
              <a:extLst>
                <a:ext uri="{FF2B5EF4-FFF2-40B4-BE49-F238E27FC236}">
                  <a16:creationId xmlns:a16="http://schemas.microsoft.com/office/drawing/2014/main" id="{EBFE1262-8540-882C-B1B5-1AC1085D9476}"/>
                </a:ext>
              </a:extLst>
            </p:cNvPr>
            <p:cNvSpPr/>
            <p:nvPr/>
          </p:nvSpPr>
          <p:spPr>
            <a:xfrm>
              <a:off x="4026404" y="2046533"/>
              <a:ext cx="795045" cy="431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使用機体</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64711E2B-C466-A936-D547-ADD9681D4A8B}"/>
                </a:ext>
              </a:extLst>
            </p:cNvPr>
            <p:cNvSpPr/>
            <p:nvPr/>
          </p:nvSpPr>
          <p:spPr>
            <a:xfrm>
              <a:off x="4917618" y="204653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en-US" altLang="ja-JP" sz="1100" dirty="0">
                  <a:solidFill>
                    <a:schemeClr val="tx1"/>
                  </a:solidFill>
                  <a:latin typeface="メイリオ" panose="020B0604030504040204" pitchFamily="50" charset="-128"/>
                  <a:ea typeface="メイリオ" panose="020B0604030504040204" pitchFamily="50" charset="-128"/>
                </a:rPr>
                <a:t>R44</a:t>
              </a:r>
              <a:r>
                <a:rPr kumimoji="1" lang="ja-JP" altLang="en-US" sz="1100" dirty="0">
                  <a:solidFill>
                    <a:schemeClr val="tx1"/>
                  </a:solidFill>
                  <a:latin typeface="メイリオ" panose="020B0604030504040204" pitchFamily="50" charset="-128"/>
                  <a:ea typeface="メイリオ" panose="020B0604030504040204" pitchFamily="50" charset="-128"/>
                </a:rPr>
                <a:t>（単発機）</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77" name="直線矢印コネクタ 76">
              <a:extLst>
                <a:ext uri="{FF2B5EF4-FFF2-40B4-BE49-F238E27FC236}">
                  <a16:creationId xmlns:a16="http://schemas.microsoft.com/office/drawing/2014/main" id="{5BCF6B66-F360-F921-22DA-B5D8D3D0888F}"/>
                </a:ext>
              </a:extLst>
            </p:cNvPr>
            <p:cNvCxnSpPr>
              <a:cxnSpLocks/>
            </p:cNvCxnSpPr>
            <p:nvPr/>
          </p:nvCxnSpPr>
          <p:spPr>
            <a:xfrm>
              <a:off x="4869882" y="2046533"/>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314B6A1C-A684-BA5D-52F5-0E13EF04BBC8}"/>
              </a:ext>
            </a:extLst>
          </p:cNvPr>
          <p:cNvGrpSpPr/>
          <p:nvPr/>
        </p:nvGrpSpPr>
        <p:grpSpPr>
          <a:xfrm>
            <a:off x="4026404" y="4203650"/>
            <a:ext cx="3710439" cy="523567"/>
            <a:chOff x="4026404" y="4166634"/>
            <a:chExt cx="3710439" cy="432700"/>
          </a:xfrm>
        </p:grpSpPr>
        <p:sp>
          <p:nvSpPr>
            <p:cNvPr id="41" name="正方形/長方形 40">
              <a:extLst>
                <a:ext uri="{FF2B5EF4-FFF2-40B4-BE49-F238E27FC236}">
                  <a16:creationId xmlns:a16="http://schemas.microsoft.com/office/drawing/2014/main" id="{AB21CF47-C404-519B-8AF5-FDDCCAE5527E}"/>
                </a:ext>
              </a:extLst>
            </p:cNvPr>
            <p:cNvSpPr/>
            <p:nvPr/>
          </p:nvSpPr>
          <p:spPr>
            <a:xfrm>
              <a:off x="4026404" y="4166634"/>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フライト</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所要時間</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（目安）</a:t>
              </a:r>
            </a:p>
          </p:txBody>
        </p:sp>
        <p:sp>
          <p:nvSpPr>
            <p:cNvPr id="42" name="正方形/長方形 41">
              <a:extLst>
                <a:ext uri="{FF2B5EF4-FFF2-40B4-BE49-F238E27FC236}">
                  <a16:creationId xmlns:a16="http://schemas.microsoft.com/office/drawing/2014/main" id="{847D5CC4-28D0-B98B-5255-3FDFF8879DB9}"/>
                </a:ext>
              </a:extLst>
            </p:cNvPr>
            <p:cNvSpPr/>
            <p:nvPr/>
          </p:nvSpPr>
          <p:spPr>
            <a:xfrm>
              <a:off x="4917618" y="4166634"/>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大阪お試しコース（</a:t>
              </a:r>
              <a:r>
                <a:rPr kumimoji="1" lang="en-US" altLang="ja-JP" sz="1100" dirty="0">
                  <a:solidFill>
                    <a:schemeClr val="tx1"/>
                  </a:solidFill>
                  <a:latin typeface="メイリオ" panose="020B0604030504040204" pitchFamily="50" charset="-128"/>
                  <a:ea typeface="メイリオ" panose="020B0604030504040204" pitchFamily="50" charset="-128"/>
                </a:rPr>
                <a:t>7</a:t>
              </a:r>
              <a:r>
                <a:rPr kumimoji="1" lang="ja-JP" altLang="en-US" sz="1100" dirty="0">
                  <a:solidFill>
                    <a:schemeClr val="tx1"/>
                  </a:solidFill>
                  <a:latin typeface="メイリオ" panose="020B0604030504040204" pitchFamily="50" charset="-128"/>
                  <a:ea typeface="メイリオ" panose="020B0604030504040204" pitchFamily="50" charset="-128"/>
                </a:rPr>
                <a:t>分）</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大阪・仁徳天皇陵コース（</a:t>
              </a:r>
              <a:r>
                <a:rPr kumimoji="1" lang="en-US" altLang="ja-JP" sz="1100" dirty="0">
                  <a:solidFill>
                    <a:schemeClr val="tx1"/>
                  </a:solidFill>
                  <a:latin typeface="メイリオ" panose="020B0604030504040204" pitchFamily="50" charset="-128"/>
                  <a:ea typeface="メイリオ" panose="020B0604030504040204" pitchFamily="50" charset="-128"/>
                </a:rPr>
                <a:t>14</a:t>
              </a:r>
              <a:r>
                <a:rPr kumimoji="1" lang="ja-JP" altLang="en-US" sz="1100" dirty="0">
                  <a:solidFill>
                    <a:schemeClr val="tx1"/>
                  </a:solidFill>
                  <a:latin typeface="メイリオ" panose="020B0604030504040204" pitchFamily="50" charset="-128"/>
                  <a:ea typeface="メイリオ" panose="020B0604030504040204" pitchFamily="50" charset="-128"/>
                </a:rPr>
                <a:t>分）</a:t>
              </a:r>
            </a:p>
          </p:txBody>
        </p:sp>
        <p:cxnSp>
          <p:nvCxnSpPr>
            <p:cNvPr id="82" name="直線矢印コネクタ 81">
              <a:extLst>
                <a:ext uri="{FF2B5EF4-FFF2-40B4-BE49-F238E27FC236}">
                  <a16:creationId xmlns:a16="http://schemas.microsoft.com/office/drawing/2014/main" id="{60B17F67-5253-C1D0-AFCD-FD08A3F22C63}"/>
                </a:ext>
              </a:extLst>
            </p:cNvPr>
            <p:cNvCxnSpPr>
              <a:cxnSpLocks/>
            </p:cNvCxnSpPr>
            <p:nvPr/>
          </p:nvCxnSpPr>
          <p:spPr>
            <a:xfrm>
              <a:off x="4869882" y="4167066"/>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19CB48E6-9A66-5E45-DBA5-CB39943C662E}"/>
              </a:ext>
            </a:extLst>
          </p:cNvPr>
          <p:cNvGrpSpPr/>
          <p:nvPr/>
        </p:nvGrpSpPr>
        <p:grpSpPr>
          <a:xfrm>
            <a:off x="4026404" y="2563096"/>
            <a:ext cx="3710439" cy="432700"/>
            <a:chOff x="4026404" y="2514268"/>
            <a:chExt cx="3710439" cy="432700"/>
          </a:xfrm>
        </p:grpSpPr>
        <p:sp>
          <p:nvSpPr>
            <p:cNvPr id="61" name="正方形/長方形 60">
              <a:extLst>
                <a:ext uri="{FF2B5EF4-FFF2-40B4-BE49-F238E27FC236}">
                  <a16:creationId xmlns:a16="http://schemas.microsoft.com/office/drawing/2014/main" id="{0AB13BE1-1EE6-AC7F-3BDA-5AF3D0BBE8F8}"/>
                </a:ext>
              </a:extLst>
            </p:cNvPr>
            <p:cNvSpPr/>
            <p:nvPr/>
          </p:nvSpPr>
          <p:spPr>
            <a:xfrm>
              <a:off x="4026404" y="2514268"/>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搭乗人数</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FF3615C1-62D4-DDAC-A441-7058B4F3F91F}"/>
                </a:ext>
              </a:extLst>
            </p:cNvPr>
            <p:cNvSpPr/>
            <p:nvPr/>
          </p:nvSpPr>
          <p:spPr>
            <a:xfrm>
              <a:off x="4917618" y="2514268"/>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最大</a:t>
              </a:r>
              <a:r>
                <a:rPr kumimoji="1" lang="en-US" altLang="ja-JP" sz="1100" dirty="0">
                  <a:solidFill>
                    <a:schemeClr val="tx1"/>
                  </a:solidFill>
                  <a:latin typeface="メイリオ" panose="020B0604030504040204" pitchFamily="50" charset="-128"/>
                  <a:ea typeface="メイリオ" panose="020B0604030504040204" pitchFamily="50" charset="-128"/>
                </a:rPr>
                <a:t>3</a:t>
              </a:r>
              <a:r>
                <a:rPr kumimoji="1" lang="ja-JP" altLang="en-US" sz="1100" dirty="0">
                  <a:solidFill>
                    <a:schemeClr val="tx1"/>
                  </a:solidFill>
                  <a:latin typeface="メイリオ" panose="020B0604030504040204" pitchFamily="50" charset="-128"/>
                  <a:ea typeface="メイリオ" panose="020B0604030504040204" pitchFamily="50" charset="-128"/>
                </a:rPr>
                <a:t>名</a:t>
              </a:r>
            </a:p>
          </p:txBody>
        </p:sp>
        <p:cxnSp>
          <p:nvCxnSpPr>
            <p:cNvPr id="86" name="直線矢印コネクタ 85">
              <a:extLst>
                <a:ext uri="{FF2B5EF4-FFF2-40B4-BE49-F238E27FC236}">
                  <a16:creationId xmlns:a16="http://schemas.microsoft.com/office/drawing/2014/main" id="{F49EA367-0BC2-807F-A8FB-68A527A1AB1F}"/>
                </a:ext>
              </a:extLst>
            </p:cNvPr>
            <p:cNvCxnSpPr>
              <a:cxnSpLocks/>
            </p:cNvCxnSpPr>
            <p:nvPr/>
          </p:nvCxnSpPr>
          <p:spPr>
            <a:xfrm>
              <a:off x="4869882" y="2515132"/>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90D77B58-2C97-680E-22D2-BCDECF09E749}"/>
              </a:ext>
            </a:extLst>
          </p:cNvPr>
          <p:cNvGrpSpPr/>
          <p:nvPr/>
        </p:nvGrpSpPr>
        <p:grpSpPr>
          <a:xfrm>
            <a:off x="4026404" y="3079659"/>
            <a:ext cx="3710439" cy="432700"/>
            <a:chOff x="4026404" y="2982003"/>
            <a:chExt cx="3710439" cy="432700"/>
          </a:xfrm>
        </p:grpSpPr>
        <p:sp>
          <p:nvSpPr>
            <p:cNvPr id="15" name="正方形/長方形 14">
              <a:extLst>
                <a:ext uri="{FF2B5EF4-FFF2-40B4-BE49-F238E27FC236}">
                  <a16:creationId xmlns:a16="http://schemas.microsoft.com/office/drawing/2014/main" id="{43B73A0A-736B-0563-4461-F1D78F874613}"/>
                </a:ext>
              </a:extLst>
            </p:cNvPr>
            <p:cNvSpPr/>
            <p:nvPr/>
          </p:nvSpPr>
          <p:spPr>
            <a:xfrm>
              <a:off x="4026404" y="2982003"/>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離着陸</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場所</a:t>
              </a:r>
            </a:p>
          </p:txBody>
        </p:sp>
        <p:sp>
          <p:nvSpPr>
            <p:cNvPr id="27" name="正方形/長方形 26">
              <a:extLst>
                <a:ext uri="{FF2B5EF4-FFF2-40B4-BE49-F238E27FC236}">
                  <a16:creationId xmlns:a16="http://schemas.microsoft.com/office/drawing/2014/main" id="{6D40BB39-E00F-6105-24FE-91507E8ADA2B}"/>
                </a:ext>
              </a:extLst>
            </p:cNvPr>
            <p:cNvSpPr/>
            <p:nvPr/>
          </p:nvSpPr>
          <p:spPr>
            <a:xfrm>
              <a:off x="4917618" y="298200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zh-TW" altLang="en-US" sz="1100" dirty="0">
                  <a:solidFill>
                    <a:schemeClr val="tx1"/>
                  </a:solidFill>
                  <a:latin typeface="メイリオ" panose="020B0604030504040204" pitchFamily="50" charset="-128"/>
                  <a:ea typeface="メイリオ" panose="020B0604030504040204" pitchFamily="50" charset="-128"/>
                </a:rPr>
                <a:t>大阪桜島臨時離着陸場</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7" name="直線矢印コネクタ 86">
              <a:extLst>
                <a:ext uri="{FF2B5EF4-FFF2-40B4-BE49-F238E27FC236}">
                  <a16:creationId xmlns:a16="http://schemas.microsoft.com/office/drawing/2014/main" id="{B1A6D49E-3AA6-9F59-1DD4-73F3AD17AB69}"/>
                </a:ext>
              </a:extLst>
            </p:cNvPr>
            <p:cNvCxnSpPr>
              <a:cxnSpLocks/>
            </p:cNvCxnSpPr>
            <p:nvPr/>
          </p:nvCxnSpPr>
          <p:spPr>
            <a:xfrm>
              <a:off x="4869882" y="2983298"/>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9" name="直線矢印コネクタ 48">
            <a:extLst>
              <a:ext uri="{FF2B5EF4-FFF2-40B4-BE49-F238E27FC236}">
                <a16:creationId xmlns:a16="http://schemas.microsoft.com/office/drawing/2014/main" id="{41FFAD50-0519-23FE-5419-FFC89299BF90}"/>
              </a:ext>
            </a:extLst>
          </p:cNvPr>
          <p:cNvCxnSpPr>
            <a:cxnSpLocks/>
          </p:cNvCxnSpPr>
          <p:nvPr/>
        </p:nvCxnSpPr>
        <p:spPr bwMode="gray">
          <a:xfrm>
            <a:off x="8745213"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207C2D3E-1EAB-B718-97D3-FA2A28A88875}"/>
              </a:ext>
            </a:extLst>
          </p:cNvPr>
          <p:cNvCxnSpPr>
            <a:cxnSpLocks/>
          </p:cNvCxnSpPr>
          <p:nvPr/>
        </p:nvCxnSpPr>
        <p:spPr>
          <a:xfrm>
            <a:off x="7932340" y="1963545"/>
            <a:ext cx="3932797"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497BFDEA-DAB5-EA69-B60E-5BDE7CEF5259}"/>
              </a:ext>
            </a:extLst>
          </p:cNvPr>
          <p:cNvSpPr>
            <a:spLocks noChangeAspect="1"/>
          </p:cNvSpPr>
          <p:nvPr/>
        </p:nvSpPr>
        <p:spPr>
          <a:xfrm>
            <a:off x="7751143" y="360249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43" name="直線矢印コネクタ 42">
            <a:extLst>
              <a:ext uri="{FF2B5EF4-FFF2-40B4-BE49-F238E27FC236}">
                <a16:creationId xmlns:a16="http://schemas.microsoft.com/office/drawing/2014/main" id="{ECEA72E6-5303-DB97-CA49-9E6009E06829}"/>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四角形: 1 つの角を切り取る 22">
            <a:extLst>
              <a:ext uri="{FF2B5EF4-FFF2-40B4-BE49-F238E27FC236}">
                <a16:creationId xmlns:a16="http://schemas.microsoft.com/office/drawing/2014/main" id="{5E07D9F8-C511-7735-4F34-D218567D763D}"/>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A2C16E64-F026-A91C-9A5C-B55350491B1E}"/>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9F8D2955-2EFA-3E05-915E-55B98123485D}"/>
              </a:ext>
            </a:extLst>
          </p:cNvPr>
          <p:cNvSpPr/>
          <p:nvPr/>
        </p:nvSpPr>
        <p:spPr>
          <a:xfrm>
            <a:off x="0"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latin typeface="メイリオ" panose="020B0604030504040204" pitchFamily="50" charset="-128"/>
                <a:ea typeface="メイリオ" panose="020B0604030504040204" pitchFamily="50" charset="-128"/>
              </a:rPr>
              <a:t>モデル</a:t>
            </a:r>
            <a:r>
              <a:rPr lang="ja-JP" altLang="en-US" sz="1100" b="1" dirty="0">
                <a:latin typeface="メイリオ" panose="020B0604030504040204" pitchFamily="50" charset="-128"/>
                <a:ea typeface="メイリオ" panose="020B0604030504040204" pitchFamily="50" charset="-128"/>
              </a:rPr>
              <a:t>プラン</a:t>
            </a:r>
            <a:r>
              <a:rPr kumimoji="1" lang="ja-JP" altLang="en-US" sz="1100" b="1" dirty="0">
                <a:latin typeface="メイリオ" panose="020B0604030504040204" pitchFamily="50" charset="-128"/>
                <a:ea typeface="メイリオ" panose="020B0604030504040204" pitchFamily="50" charset="-128"/>
              </a:rPr>
              <a:t>①</a:t>
            </a:r>
            <a:br>
              <a:rPr lang="en-US" altLang="ja-JP" sz="1100" b="1" dirty="0">
                <a:latin typeface="メイリオ" panose="020B0604030504040204" pitchFamily="50" charset="-128"/>
                <a:ea typeface="メイリオ" panose="020B0604030504040204" pitchFamily="50" charset="-128"/>
              </a:rPr>
            </a:br>
            <a:r>
              <a:rPr kumimoji="1" lang="ja-JP" altLang="en-US" sz="1050" b="1" dirty="0">
                <a:latin typeface="メイリオ" panose="020B0604030504040204" pitchFamily="50" charset="-128"/>
                <a:ea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rPr>
              <a:t>観光地遊覧</a:t>
            </a:r>
            <a:r>
              <a:rPr kumimoji="1" lang="ja-JP" altLang="en-US" sz="1050" b="1" dirty="0">
                <a:latin typeface="メイリオ" panose="020B0604030504040204" pitchFamily="50" charset="-128"/>
                <a:ea typeface="メイリオ" panose="020B0604030504040204" pitchFamily="50" charset="-128"/>
              </a:rPr>
              <a:t>）</a:t>
            </a:r>
          </a:p>
        </p:txBody>
      </p:sp>
      <p:sp>
        <p:nvSpPr>
          <p:cNvPr id="45" name="四角形: 1 つの角を切り取る 44">
            <a:extLst>
              <a:ext uri="{FF2B5EF4-FFF2-40B4-BE49-F238E27FC236}">
                <a16:creationId xmlns:a16="http://schemas.microsoft.com/office/drawing/2014/main" id="{8BEB5322-F9CF-17AD-7189-92EE054C3C1B}"/>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grpSp>
        <p:nvGrpSpPr>
          <p:cNvPr id="30" name="グループ化 29">
            <a:extLst>
              <a:ext uri="{FF2B5EF4-FFF2-40B4-BE49-F238E27FC236}">
                <a16:creationId xmlns:a16="http://schemas.microsoft.com/office/drawing/2014/main" id="{72CFF773-A152-17E7-5777-DFAFB44402C7}"/>
              </a:ext>
            </a:extLst>
          </p:cNvPr>
          <p:cNvGrpSpPr/>
          <p:nvPr/>
        </p:nvGrpSpPr>
        <p:grpSpPr>
          <a:xfrm>
            <a:off x="4026404" y="3596222"/>
            <a:ext cx="3710439" cy="523567"/>
            <a:chOff x="4026404" y="3460564"/>
            <a:chExt cx="3710439" cy="523567"/>
          </a:xfrm>
        </p:grpSpPr>
        <p:sp>
          <p:nvSpPr>
            <p:cNvPr id="17" name="正方形/長方形 16">
              <a:extLst>
                <a:ext uri="{FF2B5EF4-FFF2-40B4-BE49-F238E27FC236}">
                  <a16:creationId xmlns:a16="http://schemas.microsoft.com/office/drawing/2014/main" id="{10820D11-0372-1C66-E0E2-347EB6F5A573}"/>
                </a:ext>
              </a:extLst>
            </p:cNvPr>
            <p:cNvSpPr/>
            <p:nvPr/>
          </p:nvSpPr>
          <p:spPr>
            <a:xfrm>
              <a:off x="4026404" y="3460564"/>
              <a:ext cx="795045" cy="5235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運航日数</a:t>
              </a:r>
            </a:p>
          </p:txBody>
        </p:sp>
        <p:sp>
          <p:nvSpPr>
            <p:cNvPr id="19" name="正方形/長方形 18">
              <a:extLst>
                <a:ext uri="{FF2B5EF4-FFF2-40B4-BE49-F238E27FC236}">
                  <a16:creationId xmlns:a16="http://schemas.microsoft.com/office/drawing/2014/main" id="{451880D0-EE25-D051-2691-E6E9EADE46F0}"/>
                </a:ext>
              </a:extLst>
            </p:cNvPr>
            <p:cNvSpPr/>
            <p:nvPr/>
          </p:nvSpPr>
          <p:spPr>
            <a:xfrm>
              <a:off x="4917618" y="3460564"/>
              <a:ext cx="2819225" cy="523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8</a:t>
              </a:r>
              <a:r>
                <a:rPr lang="ja-JP" altLang="en-US" sz="1100" dirty="0">
                  <a:solidFill>
                    <a:schemeClr val="tx1"/>
                  </a:solidFill>
                  <a:latin typeface="メイリオ" panose="020B0604030504040204" pitchFamily="50" charset="-128"/>
                  <a:ea typeface="メイリオ" panose="020B0604030504040204" pitchFamily="50" charset="-128"/>
                </a:rPr>
                <a:t>日間（うち</a:t>
              </a:r>
              <a:r>
                <a:rPr lang="en-US" altLang="ja-JP" sz="1100" dirty="0">
                  <a:solidFill>
                    <a:schemeClr val="tx1"/>
                  </a:solidFill>
                  <a:latin typeface="メイリオ" panose="020B0604030504040204" pitchFamily="50" charset="-128"/>
                  <a:ea typeface="メイリオ" panose="020B0604030504040204" pitchFamily="50" charset="-128"/>
                </a:rPr>
                <a:t>1</a:t>
              </a:r>
              <a:r>
                <a:rPr lang="ja-JP" altLang="en-US" sz="1100" dirty="0">
                  <a:solidFill>
                    <a:schemeClr val="tx1"/>
                  </a:solidFill>
                  <a:latin typeface="メイリオ" panose="020B0604030504040204" pitchFamily="50" charset="-128"/>
                  <a:ea typeface="メイリオ" panose="020B0604030504040204" pitchFamily="50" charset="-128"/>
                </a:rPr>
                <a:t>日運休により</a:t>
              </a:r>
              <a:r>
                <a:rPr lang="en-US" altLang="ja-JP" sz="1100" dirty="0">
                  <a:solidFill>
                    <a:schemeClr val="tx1"/>
                  </a:solidFill>
                  <a:latin typeface="メイリオ" panose="020B0604030504040204" pitchFamily="50" charset="-128"/>
                  <a:ea typeface="メイリオ" panose="020B0604030504040204" pitchFamily="50" charset="-128"/>
                </a:rPr>
                <a:t>7</a:t>
              </a:r>
              <a:r>
                <a:rPr lang="ja-JP" altLang="en-US" sz="1100" dirty="0">
                  <a:solidFill>
                    <a:schemeClr val="tx1"/>
                  </a:solidFill>
                  <a:latin typeface="メイリオ" panose="020B0604030504040204" pitchFamily="50" charset="-128"/>
                  <a:ea typeface="メイリオ" panose="020B0604030504040204" pitchFamily="50" charset="-128"/>
                </a:rPr>
                <a:t>日間運航）</a:t>
              </a:r>
              <a:endParaRPr lang="en-US" altLang="ja-JP" sz="1100" dirty="0">
                <a:solidFill>
                  <a:schemeClr val="tx1"/>
                </a:solidFill>
                <a:latin typeface="メイリオ" panose="020B0604030504040204" pitchFamily="50" charset="-128"/>
                <a:ea typeface="メイリオ" panose="020B0604030504040204" pitchFamily="50" charset="-128"/>
              </a:endParaRPr>
            </a:p>
            <a:p>
              <a:pPr marL="407988" indent="-228600">
                <a:buFont typeface="+mj-ea"/>
                <a:buAutoNum type="circleNumDbPlain"/>
              </a:pPr>
              <a:r>
                <a:rPr lang="en-US" altLang="ja-JP" sz="1100" dirty="0">
                  <a:solidFill>
                    <a:schemeClr val="tx1"/>
                  </a:solidFill>
                  <a:latin typeface="メイリオ" panose="020B0604030504040204" pitchFamily="50" charset="-128"/>
                  <a:ea typeface="メイリオ" panose="020B0604030504040204" pitchFamily="50" charset="-128"/>
                </a:rPr>
                <a:t>11</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19</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~22</a:t>
              </a:r>
              <a:r>
                <a:rPr lang="ja-JP" altLang="en-US" sz="1100" dirty="0">
                  <a:solidFill>
                    <a:schemeClr val="tx1"/>
                  </a:solidFill>
                  <a:latin typeface="メイリオ" panose="020B0604030504040204" pitchFamily="50" charset="-128"/>
                  <a:ea typeface="メイリオ" panose="020B0604030504040204" pitchFamily="50" charset="-128"/>
                </a:rPr>
                <a:t>日</a:t>
              </a:r>
              <a:endParaRPr lang="en-US" altLang="ja-JP" sz="1100" dirty="0">
                <a:solidFill>
                  <a:schemeClr val="tx1"/>
                </a:solidFill>
                <a:latin typeface="メイリオ" panose="020B0604030504040204" pitchFamily="50" charset="-128"/>
                <a:ea typeface="メイリオ" panose="020B0604030504040204" pitchFamily="50" charset="-128"/>
              </a:endParaRPr>
            </a:p>
            <a:p>
              <a:pPr marL="407988" indent="-228600">
                <a:buFont typeface="+mj-ea"/>
                <a:buAutoNum type="circleNumDbPlain"/>
              </a:pPr>
              <a:r>
                <a:rPr lang="en-US" altLang="ja-JP" sz="1100" dirty="0">
                  <a:solidFill>
                    <a:schemeClr val="tx1"/>
                  </a:solidFill>
                  <a:latin typeface="メイリオ" panose="020B0604030504040204" pitchFamily="50" charset="-128"/>
                  <a:ea typeface="メイリオ" panose="020B0604030504040204" pitchFamily="50" charset="-128"/>
                </a:rPr>
                <a:t>12</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21</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~24</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21</a:t>
              </a:r>
              <a:r>
                <a:rPr lang="ja-JP" altLang="en-US" sz="1100" dirty="0">
                  <a:solidFill>
                    <a:schemeClr val="tx1"/>
                  </a:solidFill>
                  <a:latin typeface="メイリオ" panose="020B0604030504040204" pitchFamily="50" charset="-128"/>
                  <a:ea typeface="メイリオ" panose="020B0604030504040204" pitchFamily="50" charset="-128"/>
                </a:rPr>
                <a:t>日は雨天中止）</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9A591172-8D4F-49F5-92A7-38D623DDAF7E}"/>
                </a:ext>
              </a:extLst>
            </p:cNvPr>
            <p:cNvCxnSpPr>
              <a:cxnSpLocks/>
            </p:cNvCxnSpPr>
            <p:nvPr/>
          </p:nvCxnSpPr>
          <p:spPr>
            <a:xfrm>
              <a:off x="4869882" y="3462131"/>
              <a:ext cx="0" cy="522000"/>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6" name="楕円 45">
            <a:extLst>
              <a:ext uri="{FF2B5EF4-FFF2-40B4-BE49-F238E27FC236}">
                <a16:creationId xmlns:a16="http://schemas.microsoft.com/office/drawing/2014/main" id="{D3DE59A0-9BDD-A8EE-9FDA-F2D6EF4A2A6A}"/>
              </a:ext>
            </a:extLst>
          </p:cNvPr>
          <p:cNvSpPr/>
          <p:nvPr/>
        </p:nvSpPr>
        <p:spPr>
          <a:xfrm>
            <a:off x="8493151" y="2157791"/>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（運航</a:t>
            </a: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分前）</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7" name="楕円 56">
            <a:extLst>
              <a:ext uri="{FF2B5EF4-FFF2-40B4-BE49-F238E27FC236}">
                <a16:creationId xmlns:a16="http://schemas.microsoft.com/office/drawing/2014/main" id="{77A437E5-670D-2D41-1509-27B1A3D1FB47}"/>
              </a:ext>
            </a:extLst>
          </p:cNvPr>
          <p:cNvSpPr/>
          <p:nvPr/>
        </p:nvSpPr>
        <p:spPr>
          <a:xfrm>
            <a:off x="8493151" y="3536920"/>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1"/>
                </a:solidFill>
                <a:latin typeface="メイリオ" panose="020B0604030504040204" pitchFamily="50" charset="-128"/>
                <a:ea typeface="メイリオ" panose="020B0604030504040204" pitchFamily="50" charset="-128"/>
              </a:rPr>
              <a:t>（運航開始）</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60" name="楕円 59">
            <a:extLst>
              <a:ext uri="{FF2B5EF4-FFF2-40B4-BE49-F238E27FC236}">
                <a16:creationId xmlns:a16="http://schemas.microsoft.com/office/drawing/2014/main" id="{E4CF6951-01D7-5EF3-260B-DA78B49611A5}"/>
              </a:ext>
            </a:extLst>
          </p:cNvPr>
          <p:cNvSpPr/>
          <p:nvPr/>
        </p:nvSpPr>
        <p:spPr>
          <a:xfrm>
            <a:off x="8493151"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（運航終了）</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cxnSp>
        <p:nvCxnSpPr>
          <p:cNvPr id="66" name="直線コネクタ 65">
            <a:extLst>
              <a:ext uri="{FF2B5EF4-FFF2-40B4-BE49-F238E27FC236}">
                <a16:creationId xmlns:a16="http://schemas.microsoft.com/office/drawing/2014/main" id="{DE5A4847-3090-A63F-3655-455A84725C10}"/>
              </a:ext>
            </a:extLst>
          </p:cNvPr>
          <p:cNvCxnSpPr>
            <a:cxnSpLocks/>
          </p:cNvCxnSpPr>
          <p:nvPr/>
        </p:nvCxnSpPr>
        <p:spPr>
          <a:xfrm>
            <a:off x="7994922" y="2415868"/>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68E670C-859A-A8DF-BA9F-12A00A943CA8}"/>
              </a:ext>
            </a:extLst>
          </p:cNvPr>
          <p:cNvCxnSpPr>
            <a:cxnSpLocks/>
          </p:cNvCxnSpPr>
          <p:nvPr/>
        </p:nvCxnSpPr>
        <p:spPr>
          <a:xfrm>
            <a:off x="7994922" y="3794997"/>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40562814-CEFB-23F9-8359-023C757EF625}"/>
              </a:ext>
            </a:extLst>
          </p:cNvPr>
          <p:cNvCxnSpPr>
            <a:cxnSpLocks/>
          </p:cNvCxnSpPr>
          <p:nvPr/>
        </p:nvCxnSpPr>
        <p:spPr>
          <a:xfrm>
            <a:off x="7994922"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303C69B6-8316-AD07-48BF-9D126B17652B}"/>
              </a:ext>
            </a:extLst>
          </p:cNvPr>
          <p:cNvCxnSpPr>
            <a:cxnSpLocks/>
          </p:cNvCxnSpPr>
          <p:nvPr/>
        </p:nvCxnSpPr>
        <p:spPr>
          <a:xfrm>
            <a:off x="8132774"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973FB7A6-78F6-E793-99FD-3D0D5F34566C}"/>
              </a:ext>
            </a:extLst>
          </p:cNvPr>
          <p:cNvSpPr/>
          <p:nvPr/>
        </p:nvSpPr>
        <p:spPr>
          <a:xfrm>
            <a:off x="7918839" y="2985038"/>
            <a:ext cx="426575" cy="24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76" name="正方形/長方形 75">
            <a:extLst>
              <a:ext uri="{FF2B5EF4-FFF2-40B4-BE49-F238E27FC236}">
                <a16:creationId xmlns:a16="http://schemas.microsoft.com/office/drawing/2014/main" id="{4E0CAED0-6CA0-99E6-0B55-69A7D3C3668C}"/>
              </a:ext>
            </a:extLst>
          </p:cNvPr>
          <p:cNvSpPr/>
          <p:nvPr/>
        </p:nvSpPr>
        <p:spPr>
          <a:xfrm>
            <a:off x="7918839" y="4226484"/>
            <a:ext cx="426575" cy="516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7</a:t>
            </a:r>
            <a:r>
              <a:rPr lang="ja-JP" altLang="en-US" sz="1100" dirty="0">
                <a:solidFill>
                  <a:schemeClr val="tx1"/>
                </a:solidFill>
                <a:latin typeface="メイリオ" panose="020B0604030504040204" pitchFamily="50" charset="-128"/>
                <a:ea typeface="メイリオ" panose="020B0604030504040204" pitchFamily="50" charset="-128"/>
              </a:rPr>
              <a:t>分 </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or </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14</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78" name="正方形/長方形 77">
            <a:extLst>
              <a:ext uri="{FF2B5EF4-FFF2-40B4-BE49-F238E27FC236}">
                <a16:creationId xmlns:a16="http://schemas.microsoft.com/office/drawing/2014/main" id="{317DA66D-BDEE-4382-FF68-FE396BE7B501}"/>
              </a:ext>
            </a:extLst>
          </p:cNvPr>
          <p:cNvSpPr/>
          <p:nvPr/>
        </p:nvSpPr>
        <p:spPr>
          <a:xfrm>
            <a:off x="9000213" y="2694069"/>
            <a:ext cx="2864919"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予約者確認</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事前説明（安全説明等）</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誓約書の記入</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待機場所から</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機体への移動（徒歩）</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E476DFC7-24E9-798D-E209-BA55A558E72A}"/>
              </a:ext>
            </a:extLst>
          </p:cNvPr>
          <p:cNvSpPr/>
          <p:nvPr/>
        </p:nvSpPr>
        <p:spPr>
          <a:xfrm>
            <a:off x="9000213" y="4073198"/>
            <a:ext cx="2864919"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遊覧サービスの提供</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pic>
        <p:nvPicPr>
          <p:cNvPr id="85" name="図 84" descr="草の上に駐車した白いトラック&#10;&#10;AI によって生成されたコンテンツは間違っている可能性があります。">
            <a:extLst>
              <a:ext uri="{FF2B5EF4-FFF2-40B4-BE49-F238E27FC236}">
                <a16:creationId xmlns:a16="http://schemas.microsoft.com/office/drawing/2014/main" id="{4C8F512E-805B-F84D-1BFD-0021570947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090" y="2453701"/>
            <a:ext cx="843955" cy="632965"/>
          </a:xfrm>
          <a:prstGeom prst="roundRect">
            <a:avLst/>
          </a:prstGeom>
        </p:spPr>
      </p:pic>
      <p:pic>
        <p:nvPicPr>
          <p:cNvPr id="89" name="図 88" descr="窓, 屋内, テーブル, 椅子 が含まれている画像&#10;&#10;AI によって生成されたコンテンツは間違っている可能性があります。">
            <a:extLst>
              <a:ext uri="{FF2B5EF4-FFF2-40B4-BE49-F238E27FC236}">
                <a16:creationId xmlns:a16="http://schemas.microsoft.com/office/drawing/2014/main" id="{34CD8EFB-4F60-5528-0FAB-35F7A1EF31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3090" y="3124199"/>
            <a:ext cx="843955" cy="632965"/>
          </a:xfrm>
          <a:prstGeom prst="roundRect">
            <a:avLst/>
          </a:prstGeom>
        </p:spPr>
      </p:pic>
      <p:pic>
        <p:nvPicPr>
          <p:cNvPr id="92" name="図 91" descr="屋外, 道路, 草, 駐車 が含まれている画像&#10;&#10;AI によって生成されたコンテンツは間違っている可能性があります。">
            <a:extLst>
              <a:ext uri="{FF2B5EF4-FFF2-40B4-BE49-F238E27FC236}">
                <a16:creationId xmlns:a16="http://schemas.microsoft.com/office/drawing/2014/main" id="{45ABB605-E665-5A9B-4719-C20E7367C6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9962" y="4779022"/>
            <a:ext cx="1235634" cy="926725"/>
          </a:xfrm>
          <a:prstGeom prst="roundRect">
            <a:avLst/>
          </a:prstGeom>
        </p:spPr>
      </p:pic>
      <p:pic>
        <p:nvPicPr>
          <p:cNvPr id="95" name="図 94" descr="屋外, 砂浜, 座る, 草 が含まれている画像&#10;&#10;AI によって生成されたコンテンツは間違っている可能性があります。">
            <a:extLst>
              <a:ext uri="{FF2B5EF4-FFF2-40B4-BE49-F238E27FC236}">
                <a16:creationId xmlns:a16="http://schemas.microsoft.com/office/drawing/2014/main" id="{8AA34FCB-77E0-86B8-C235-93A76C2A2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4684" y="4779022"/>
            <a:ext cx="1235634" cy="926725"/>
          </a:xfrm>
          <a:prstGeom prst="roundRect">
            <a:avLst/>
          </a:prstGeom>
        </p:spPr>
      </p:pic>
      <p:pic>
        <p:nvPicPr>
          <p:cNvPr id="100" name="図 99" descr="滝のアート&#10;&#10;AI によって生成されたコンテンツは間違っている可能性があります。">
            <a:extLst>
              <a:ext uri="{FF2B5EF4-FFF2-40B4-BE49-F238E27FC236}">
                <a16:creationId xmlns:a16="http://schemas.microsoft.com/office/drawing/2014/main" id="{E1C80C04-083A-5320-B229-2E8EEB6BDC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0756765" y="4064061"/>
            <a:ext cx="1121337" cy="841004"/>
          </a:xfrm>
          <a:prstGeom prst="roundRect">
            <a:avLst/>
          </a:prstGeom>
        </p:spPr>
      </p:pic>
      <p:sp>
        <p:nvSpPr>
          <p:cNvPr id="102" name="四角形: 1 つの角を切り取る 101">
            <a:extLst>
              <a:ext uri="{FF2B5EF4-FFF2-40B4-BE49-F238E27FC236}">
                <a16:creationId xmlns:a16="http://schemas.microsoft.com/office/drawing/2014/main" id="{492D5223-2291-8062-D3CF-EF332DD9AAAA}"/>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103" name="吹き出し: 角を丸めた四角形 102">
            <a:extLst>
              <a:ext uri="{FF2B5EF4-FFF2-40B4-BE49-F238E27FC236}">
                <a16:creationId xmlns:a16="http://schemas.microsoft.com/office/drawing/2014/main" id="{44F8DC31-F80B-BBC7-4E67-8D0D6D7ABDFC}"/>
              </a:ext>
            </a:extLst>
          </p:cNvPr>
          <p:cNvSpPr/>
          <p:nvPr/>
        </p:nvSpPr>
        <p:spPr>
          <a:xfrm>
            <a:off x="9125212" y="1997921"/>
            <a:ext cx="2710385" cy="345825"/>
          </a:xfrm>
          <a:prstGeom prst="wedgeRoundRectCallout">
            <a:avLst>
              <a:gd name="adj1" fmla="val -54117"/>
              <a:gd name="adj2" fmla="val 47470"/>
              <a:gd name="adj3" fmla="val 16667"/>
            </a:avLst>
          </a:prstGeom>
          <a:no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顧客集合・待機場所として</a:t>
            </a:r>
            <a:br>
              <a:rPr kumimoji="1" lang="en-US" altLang="ja-JP" sz="900" dirty="0">
                <a:solidFill>
                  <a:schemeClr val="tx1"/>
                </a:solidFill>
                <a:latin typeface="メイリオ" panose="020B0604030504040204" pitchFamily="50" charset="-128"/>
                <a:ea typeface="メイリオ" panose="020B0604030504040204" pitchFamily="50" charset="-128"/>
              </a:rPr>
            </a:br>
            <a:r>
              <a:rPr kumimoji="1" lang="ja-JP" altLang="en-US" sz="900" dirty="0">
                <a:solidFill>
                  <a:schemeClr val="tx1"/>
                </a:solidFill>
                <a:latin typeface="メイリオ" panose="020B0604030504040204" pitchFamily="50" charset="-128"/>
                <a:ea typeface="メイリオ" panose="020B0604030504040204" pitchFamily="50" charset="-128"/>
              </a:rPr>
              <a:t>キャンピングカーを活用</a:t>
            </a:r>
          </a:p>
        </p:txBody>
      </p:sp>
      <p:sp>
        <p:nvSpPr>
          <p:cNvPr id="105" name="正方形/長方形 104">
            <a:extLst>
              <a:ext uri="{FF2B5EF4-FFF2-40B4-BE49-F238E27FC236}">
                <a16:creationId xmlns:a16="http://schemas.microsoft.com/office/drawing/2014/main" id="{190DB2A3-2CA7-B53D-6694-1A516E43ADED}"/>
              </a:ext>
            </a:extLst>
          </p:cNvPr>
          <p:cNvSpPr/>
          <p:nvPr/>
        </p:nvSpPr>
        <p:spPr bwMode="gray">
          <a:xfrm>
            <a:off x="344242" y="5756494"/>
            <a:ext cx="11503517" cy="553137"/>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endParaRPr kumimoji="1"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106" name="四角形: 角を丸くする 105">
            <a:extLst>
              <a:ext uri="{FF2B5EF4-FFF2-40B4-BE49-F238E27FC236}">
                <a16:creationId xmlns:a16="http://schemas.microsoft.com/office/drawing/2014/main" id="{6EA2A9FA-6466-7A8E-841A-548CA3D0F514}"/>
              </a:ext>
            </a:extLst>
          </p:cNvPr>
          <p:cNvSpPr/>
          <p:nvPr/>
        </p:nvSpPr>
        <p:spPr>
          <a:xfrm>
            <a:off x="387973" y="5795077"/>
            <a:ext cx="1201417" cy="47597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本プランにおける検証観点</a:t>
            </a:r>
          </a:p>
        </p:txBody>
      </p:sp>
      <p:grpSp>
        <p:nvGrpSpPr>
          <p:cNvPr id="110" name="グループ化 109">
            <a:extLst>
              <a:ext uri="{FF2B5EF4-FFF2-40B4-BE49-F238E27FC236}">
                <a16:creationId xmlns:a16="http://schemas.microsoft.com/office/drawing/2014/main" id="{57C612A9-541E-8680-BD04-09B57BAF93A6}"/>
              </a:ext>
            </a:extLst>
          </p:cNvPr>
          <p:cNvGrpSpPr/>
          <p:nvPr/>
        </p:nvGrpSpPr>
        <p:grpSpPr>
          <a:xfrm>
            <a:off x="1740280" y="5795077"/>
            <a:ext cx="9882668" cy="475970"/>
            <a:chOff x="1834248" y="5795077"/>
            <a:chExt cx="7927290" cy="475970"/>
          </a:xfrm>
        </p:grpSpPr>
        <p:sp>
          <p:nvSpPr>
            <p:cNvPr id="107" name="四角形: 角を丸くする 106">
              <a:extLst>
                <a:ext uri="{FF2B5EF4-FFF2-40B4-BE49-F238E27FC236}">
                  <a16:creationId xmlns:a16="http://schemas.microsoft.com/office/drawing/2014/main" id="{FB849B89-0494-A4A3-1397-82891B4CB7EC}"/>
                </a:ext>
              </a:extLst>
            </p:cNvPr>
            <p:cNvSpPr/>
            <p:nvPr/>
          </p:nvSpPr>
          <p:spPr>
            <a:xfrm>
              <a:off x="1834248"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観光地における遊覧の需要</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8" name="四角形: 角を丸くする 107">
              <a:extLst>
                <a:ext uri="{FF2B5EF4-FFF2-40B4-BE49-F238E27FC236}">
                  <a16:creationId xmlns:a16="http://schemas.microsoft.com/office/drawing/2014/main" id="{F67CE549-F223-F8F5-B489-AC9032BB53B1}"/>
                </a:ext>
              </a:extLst>
            </p:cNvPr>
            <p:cNvSpPr/>
            <p:nvPr/>
          </p:nvSpPr>
          <p:spPr>
            <a:xfrm>
              <a:off x="4529505"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遊覧商品の価格弾力性</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（日・時間帯別）</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9" name="四角形: 角を丸くする 108">
              <a:extLst>
                <a:ext uri="{FF2B5EF4-FFF2-40B4-BE49-F238E27FC236}">
                  <a16:creationId xmlns:a16="http://schemas.microsoft.com/office/drawing/2014/main" id="{E7E92441-2C77-FDE0-A052-E09F5D3943C8}"/>
                </a:ext>
              </a:extLst>
            </p:cNvPr>
            <p:cNvSpPr/>
            <p:nvPr/>
          </p:nvSpPr>
          <p:spPr>
            <a:xfrm>
              <a:off x="7224763"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離着陸場の機能性</a:t>
              </a:r>
            </a:p>
          </p:txBody>
        </p:sp>
      </p:grpSp>
      <p:pic>
        <p:nvPicPr>
          <p:cNvPr id="88" name="図 87">
            <a:extLst>
              <a:ext uri="{FF2B5EF4-FFF2-40B4-BE49-F238E27FC236}">
                <a16:creationId xmlns:a16="http://schemas.microsoft.com/office/drawing/2014/main" id="{BED8EE44-F1D9-123A-6520-622B1B516F71}"/>
              </a:ext>
            </a:extLst>
          </p:cNvPr>
          <p:cNvPicPr>
            <a:picLocks noChangeAspect="1"/>
          </p:cNvPicPr>
          <p:nvPr/>
        </p:nvPicPr>
        <p:blipFill>
          <a:blip r:embed="rId7" cstate="screen">
            <a:extLst>
              <a:ext uri="{28A0092B-C50C-407E-A947-70E740481C1C}">
                <a14:useLocalDpi xmlns:a14="http://schemas.microsoft.com/office/drawing/2010/main"/>
              </a:ext>
            </a:extLst>
          </a:blip>
          <a:srcRect l="9379" t="3093" r="15679" b="3532"/>
          <a:stretch/>
        </p:blipFill>
        <p:spPr>
          <a:xfrm>
            <a:off x="2146715" y="2165753"/>
            <a:ext cx="1751602" cy="2035075"/>
          </a:xfrm>
          <a:prstGeom prst="rect">
            <a:avLst/>
          </a:prstGeom>
        </p:spPr>
      </p:pic>
      <p:pic>
        <p:nvPicPr>
          <p:cNvPr id="90" name="図 89">
            <a:extLst>
              <a:ext uri="{FF2B5EF4-FFF2-40B4-BE49-F238E27FC236}">
                <a16:creationId xmlns:a16="http://schemas.microsoft.com/office/drawing/2014/main" id="{E066A24A-FDAE-6886-E3B1-40EA724E7E35}"/>
              </a:ext>
            </a:extLst>
          </p:cNvPr>
          <p:cNvPicPr preferRelativeResize="0">
            <a:picLocks/>
          </p:cNvPicPr>
          <p:nvPr/>
        </p:nvPicPr>
        <p:blipFill>
          <a:blip r:embed="rId8" cstate="screen">
            <a:extLst>
              <a:ext uri="{28A0092B-C50C-407E-A947-70E740481C1C}">
                <a14:useLocalDpi xmlns:a14="http://schemas.microsoft.com/office/drawing/2010/main"/>
              </a:ext>
            </a:extLst>
          </a:blip>
          <a:srcRect l="2489" t="5825" r="21567" b="334"/>
          <a:stretch/>
        </p:blipFill>
        <p:spPr>
          <a:xfrm>
            <a:off x="334521" y="2165753"/>
            <a:ext cx="1753200" cy="2034000"/>
          </a:xfrm>
          <a:prstGeom prst="rect">
            <a:avLst/>
          </a:prstGeom>
        </p:spPr>
      </p:pic>
      <p:sp>
        <p:nvSpPr>
          <p:cNvPr id="91" name="正方形/長方形 90">
            <a:extLst>
              <a:ext uri="{FF2B5EF4-FFF2-40B4-BE49-F238E27FC236}">
                <a16:creationId xmlns:a16="http://schemas.microsoft.com/office/drawing/2014/main" id="{480FDA0A-548B-9ADF-5AB0-B7157B86CA79}"/>
              </a:ext>
            </a:extLst>
          </p:cNvPr>
          <p:cNvSpPr/>
          <p:nvPr/>
        </p:nvSpPr>
        <p:spPr>
          <a:xfrm>
            <a:off x="415432" y="4302625"/>
            <a:ext cx="1591378" cy="3250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大阪お試しコース</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sp>
        <p:nvSpPr>
          <p:cNvPr id="93" name="正方形/長方形 92">
            <a:extLst>
              <a:ext uri="{FF2B5EF4-FFF2-40B4-BE49-F238E27FC236}">
                <a16:creationId xmlns:a16="http://schemas.microsoft.com/office/drawing/2014/main" id="{B6901965-2552-172A-A48C-C978F1E44E3F}"/>
              </a:ext>
            </a:extLst>
          </p:cNvPr>
          <p:cNvSpPr/>
          <p:nvPr/>
        </p:nvSpPr>
        <p:spPr>
          <a:xfrm>
            <a:off x="2226827" y="4302653"/>
            <a:ext cx="1591378" cy="3250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大阪・仁徳天皇陵コース</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sp>
        <p:nvSpPr>
          <p:cNvPr id="94" name="フリーフォーム: 図形 93">
            <a:extLst>
              <a:ext uri="{FF2B5EF4-FFF2-40B4-BE49-F238E27FC236}">
                <a16:creationId xmlns:a16="http://schemas.microsoft.com/office/drawing/2014/main" id="{E87C83C9-F357-548F-FBD2-5956EFC3C905}"/>
              </a:ext>
            </a:extLst>
          </p:cNvPr>
          <p:cNvSpPr/>
          <p:nvPr/>
        </p:nvSpPr>
        <p:spPr>
          <a:xfrm>
            <a:off x="2458016" y="2383349"/>
            <a:ext cx="1011325" cy="1795946"/>
          </a:xfrm>
          <a:custGeom>
            <a:avLst/>
            <a:gdLst>
              <a:gd name="connsiteX0" fmla="*/ 7775 w 1395601"/>
              <a:gd name="connsiteY0" fmla="*/ 133609 h 2442757"/>
              <a:gd name="connsiteX1" fmla="*/ 144177 w 1395601"/>
              <a:gd name="connsiteY1" fmla="*/ 88141 h 2442757"/>
              <a:gd name="connsiteX2" fmla="*/ 467501 w 1395601"/>
              <a:gd name="connsiteY2" fmla="*/ 113401 h 2442757"/>
              <a:gd name="connsiteX3" fmla="*/ 1003006 w 1395601"/>
              <a:gd name="connsiteY3" fmla="*/ 27518 h 2442757"/>
              <a:gd name="connsiteX4" fmla="*/ 1331381 w 1395601"/>
              <a:gd name="connsiteY4" fmla="*/ 17414 h 2442757"/>
              <a:gd name="connsiteX5" fmla="*/ 1371797 w 1395601"/>
              <a:gd name="connsiteY5" fmla="*/ 249803 h 2442757"/>
              <a:gd name="connsiteX6" fmla="*/ 1376849 w 1395601"/>
              <a:gd name="connsiteY6" fmla="*/ 785308 h 2442757"/>
              <a:gd name="connsiteX7" fmla="*/ 1392004 w 1395601"/>
              <a:gd name="connsiteY7" fmla="*/ 1639085 h 2442757"/>
              <a:gd name="connsiteX8" fmla="*/ 1301070 w 1395601"/>
              <a:gd name="connsiteY8" fmla="*/ 2316044 h 2442757"/>
              <a:gd name="connsiteX9" fmla="*/ 932279 w 1395601"/>
              <a:gd name="connsiteY9" fmla="*/ 2391823 h 2442757"/>
              <a:gd name="connsiteX10" fmla="*/ 709993 w 1395601"/>
              <a:gd name="connsiteY10" fmla="*/ 1745176 h 2442757"/>
              <a:gd name="connsiteX11" fmla="*/ 512968 w 1395601"/>
              <a:gd name="connsiteY11" fmla="*/ 643854 h 2442757"/>
              <a:gd name="connsiteX12" fmla="*/ 194696 w 1395601"/>
              <a:gd name="connsiteY12" fmla="*/ 411465 h 2442757"/>
              <a:gd name="connsiteX13" fmla="*/ 38086 w 1395601"/>
              <a:gd name="connsiteY13" fmla="*/ 305375 h 2442757"/>
              <a:gd name="connsiteX14" fmla="*/ 7775 w 1395601"/>
              <a:gd name="connsiteY14" fmla="*/ 133609 h 244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601" h="2442757">
                <a:moveTo>
                  <a:pt x="7775" y="133609"/>
                </a:moveTo>
                <a:cubicBezTo>
                  <a:pt x="25457" y="97403"/>
                  <a:pt x="67556" y="91509"/>
                  <a:pt x="144177" y="88141"/>
                </a:cubicBezTo>
                <a:cubicBezTo>
                  <a:pt x="220798" y="84773"/>
                  <a:pt x="324363" y="123505"/>
                  <a:pt x="467501" y="113401"/>
                </a:cubicBezTo>
                <a:cubicBezTo>
                  <a:pt x="610639" y="103297"/>
                  <a:pt x="859026" y="43516"/>
                  <a:pt x="1003006" y="27518"/>
                </a:cubicBezTo>
                <a:cubicBezTo>
                  <a:pt x="1146986" y="11520"/>
                  <a:pt x="1269916" y="-19634"/>
                  <a:pt x="1331381" y="17414"/>
                </a:cubicBezTo>
                <a:cubicBezTo>
                  <a:pt x="1392846" y="54461"/>
                  <a:pt x="1364219" y="121821"/>
                  <a:pt x="1371797" y="249803"/>
                </a:cubicBezTo>
                <a:cubicBezTo>
                  <a:pt x="1379375" y="377785"/>
                  <a:pt x="1373481" y="553761"/>
                  <a:pt x="1376849" y="785308"/>
                </a:cubicBezTo>
                <a:cubicBezTo>
                  <a:pt x="1380217" y="1016855"/>
                  <a:pt x="1404634" y="1383963"/>
                  <a:pt x="1392004" y="1639085"/>
                </a:cubicBezTo>
                <a:cubicBezTo>
                  <a:pt x="1379374" y="1894207"/>
                  <a:pt x="1377691" y="2190588"/>
                  <a:pt x="1301070" y="2316044"/>
                </a:cubicBezTo>
                <a:cubicBezTo>
                  <a:pt x="1224449" y="2441500"/>
                  <a:pt x="1030792" y="2486968"/>
                  <a:pt x="932279" y="2391823"/>
                </a:cubicBezTo>
                <a:cubicBezTo>
                  <a:pt x="833766" y="2296678"/>
                  <a:pt x="779878" y="2036504"/>
                  <a:pt x="709993" y="1745176"/>
                </a:cubicBezTo>
                <a:cubicBezTo>
                  <a:pt x="640108" y="1453848"/>
                  <a:pt x="598851" y="866139"/>
                  <a:pt x="512968" y="643854"/>
                </a:cubicBezTo>
                <a:cubicBezTo>
                  <a:pt x="427085" y="421569"/>
                  <a:pt x="273843" y="467878"/>
                  <a:pt x="194696" y="411465"/>
                </a:cubicBezTo>
                <a:cubicBezTo>
                  <a:pt x="115549" y="355052"/>
                  <a:pt x="72608" y="348316"/>
                  <a:pt x="38086" y="305375"/>
                </a:cubicBezTo>
                <a:cubicBezTo>
                  <a:pt x="3564" y="262434"/>
                  <a:pt x="-9907" y="169815"/>
                  <a:pt x="7775" y="133609"/>
                </a:cubicBezTo>
                <a:close/>
              </a:path>
            </a:pathLst>
          </a:custGeom>
          <a:noFill/>
          <a:ln>
            <a:solidFill>
              <a:schemeClr val="accent2"/>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96" name="楕円 95">
            <a:extLst>
              <a:ext uri="{FF2B5EF4-FFF2-40B4-BE49-F238E27FC236}">
                <a16:creationId xmlns:a16="http://schemas.microsoft.com/office/drawing/2014/main" id="{5BA64CF7-03D4-1E27-7939-AED20C8761E6}"/>
              </a:ext>
            </a:extLst>
          </p:cNvPr>
          <p:cNvSpPr/>
          <p:nvPr/>
        </p:nvSpPr>
        <p:spPr>
          <a:xfrm>
            <a:off x="2563430" y="2456392"/>
            <a:ext cx="54148" cy="54481"/>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97" name="吹き出し: 線 96">
            <a:extLst>
              <a:ext uri="{FF2B5EF4-FFF2-40B4-BE49-F238E27FC236}">
                <a16:creationId xmlns:a16="http://schemas.microsoft.com/office/drawing/2014/main" id="{643BE9CB-AC98-D892-5084-3CF8CC65E287}"/>
              </a:ext>
            </a:extLst>
          </p:cNvPr>
          <p:cNvSpPr/>
          <p:nvPr/>
        </p:nvSpPr>
        <p:spPr>
          <a:xfrm>
            <a:off x="2210106" y="2213839"/>
            <a:ext cx="850909" cy="99692"/>
          </a:xfrm>
          <a:prstGeom prst="borderCallout1">
            <a:avLst>
              <a:gd name="adj1" fmla="val 95146"/>
              <a:gd name="adj2" fmla="val 50256"/>
              <a:gd name="adj3" fmla="val 251902"/>
              <a:gd name="adj4" fmla="val 45359"/>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zh-TW" altLang="en-US" sz="600" dirty="0">
                <a:solidFill>
                  <a:schemeClr val="tx1"/>
                </a:solidFill>
                <a:latin typeface="メイリオ" panose="020B0604030504040204" pitchFamily="50" charset="-128"/>
                <a:ea typeface="メイリオ" panose="020B0604030504040204" pitchFamily="50" charset="-128"/>
              </a:rPr>
              <a:t>大阪桜島臨時離着陸場</a:t>
            </a:r>
          </a:p>
        </p:txBody>
      </p:sp>
      <p:sp>
        <p:nvSpPr>
          <p:cNvPr id="98" name="楕円 97">
            <a:extLst>
              <a:ext uri="{FF2B5EF4-FFF2-40B4-BE49-F238E27FC236}">
                <a16:creationId xmlns:a16="http://schemas.microsoft.com/office/drawing/2014/main" id="{BEDC12F1-7D2C-63AF-0A5A-2E3C3F3844B8}"/>
              </a:ext>
            </a:extLst>
          </p:cNvPr>
          <p:cNvSpPr/>
          <p:nvPr/>
        </p:nvSpPr>
        <p:spPr>
          <a:xfrm>
            <a:off x="3260303" y="4026989"/>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99" name="吹き出し: 線 98">
            <a:extLst>
              <a:ext uri="{FF2B5EF4-FFF2-40B4-BE49-F238E27FC236}">
                <a16:creationId xmlns:a16="http://schemas.microsoft.com/office/drawing/2014/main" id="{FFE3B945-DDDE-51F1-8BAF-8F1B6FE2DC4B}"/>
              </a:ext>
            </a:extLst>
          </p:cNvPr>
          <p:cNvSpPr/>
          <p:nvPr/>
        </p:nvSpPr>
        <p:spPr>
          <a:xfrm>
            <a:off x="2458016" y="3981778"/>
            <a:ext cx="547240" cy="99692"/>
          </a:xfrm>
          <a:prstGeom prst="borderCallout1">
            <a:avLst>
              <a:gd name="adj1" fmla="val 50871"/>
              <a:gd name="adj2" fmla="val 99627"/>
              <a:gd name="adj3" fmla="val 68414"/>
              <a:gd name="adj4" fmla="val 146176"/>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仁徳天皇陵</a:t>
            </a:r>
          </a:p>
        </p:txBody>
      </p:sp>
      <p:sp>
        <p:nvSpPr>
          <p:cNvPr id="101" name="吹き出し: 線 100">
            <a:extLst>
              <a:ext uri="{FF2B5EF4-FFF2-40B4-BE49-F238E27FC236}">
                <a16:creationId xmlns:a16="http://schemas.microsoft.com/office/drawing/2014/main" id="{7DEB19BE-F932-673C-B053-FFB7F569A757}"/>
              </a:ext>
            </a:extLst>
          </p:cNvPr>
          <p:cNvSpPr/>
          <p:nvPr/>
        </p:nvSpPr>
        <p:spPr>
          <a:xfrm>
            <a:off x="2349588" y="2749786"/>
            <a:ext cx="309600" cy="99692"/>
          </a:xfrm>
          <a:prstGeom prst="borderCallout1">
            <a:avLst>
              <a:gd name="adj1" fmla="val 1115"/>
              <a:gd name="adj2" fmla="val 49766"/>
              <a:gd name="adj3" fmla="val -188636"/>
              <a:gd name="adj4" fmla="val 8634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桜島</a:t>
            </a:r>
          </a:p>
        </p:txBody>
      </p:sp>
      <p:sp>
        <p:nvSpPr>
          <p:cNvPr id="104" name="楕円 103">
            <a:extLst>
              <a:ext uri="{FF2B5EF4-FFF2-40B4-BE49-F238E27FC236}">
                <a16:creationId xmlns:a16="http://schemas.microsoft.com/office/drawing/2014/main" id="{7BFE559D-0B79-E2B7-A21F-3BDD07AEC6FE}"/>
              </a:ext>
            </a:extLst>
          </p:cNvPr>
          <p:cNvSpPr/>
          <p:nvPr/>
        </p:nvSpPr>
        <p:spPr>
          <a:xfrm>
            <a:off x="2603518" y="2517654"/>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13" name="フリーフォーム: 図形 112">
            <a:extLst>
              <a:ext uri="{FF2B5EF4-FFF2-40B4-BE49-F238E27FC236}">
                <a16:creationId xmlns:a16="http://schemas.microsoft.com/office/drawing/2014/main" id="{FBC7E7F7-863F-E773-994E-A1002E257283}"/>
              </a:ext>
            </a:extLst>
          </p:cNvPr>
          <p:cNvSpPr/>
          <p:nvPr/>
        </p:nvSpPr>
        <p:spPr>
          <a:xfrm>
            <a:off x="446083" y="2913016"/>
            <a:ext cx="1399495" cy="557328"/>
          </a:xfrm>
          <a:custGeom>
            <a:avLst/>
            <a:gdLst>
              <a:gd name="connsiteX0" fmla="*/ 657907 w 1486887"/>
              <a:gd name="connsiteY0" fmla="*/ 67389 h 578137"/>
              <a:gd name="connsiteX1" fmla="*/ 1131149 w 1486887"/>
              <a:gd name="connsiteY1" fmla="*/ 546 h 578137"/>
              <a:gd name="connsiteX2" fmla="*/ 1329002 w 1486887"/>
              <a:gd name="connsiteY2" fmla="*/ 40652 h 578137"/>
              <a:gd name="connsiteX3" fmla="*/ 1449317 w 1486887"/>
              <a:gd name="connsiteY3" fmla="*/ 126210 h 578137"/>
              <a:gd name="connsiteX4" fmla="*/ 1484075 w 1486887"/>
              <a:gd name="connsiteY4" fmla="*/ 289304 h 578137"/>
              <a:gd name="connsiteX5" fmla="*/ 1387823 w 1486887"/>
              <a:gd name="connsiteY5" fmla="*/ 393578 h 578137"/>
              <a:gd name="connsiteX6" fmla="*/ 1387823 w 1486887"/>
              <a:gd name="connsiteY6" fmla="*/ 393578 h 578137"/>
              <a:gd name="connsiteX7" fmla="*/ 1200665 w 1486887"/>
              <a:gd name="connsiteY7" fmla="*/ 519241 h 578137"/>
              <a:gd name="connsiteX8" fmla="*/ 898538 w 1486887"/>
              <a:gd name="connsiteY8" fmla="*/ 578062 h 578137"/>
              <a:gd name="connsiteX9" fmla="*/ 299633 w 1486887"/>
              <a:gd name="connsiteY9" fmla="*/ 508546 h 578137"/>
              <a:gd name="connsiteX10" fmla="*/ 16223 w 1486887"/>
              <a:gd name="connsiteY10" fmla="*/ 348125 h 578137"/>
              <a:gd name="connsiteX11" fmla="*/ 69696 w 1486887"/>
              <a:gd name="connsiteY11" fmla="*/ 155620 h 578137"/>
              <a:gd name="connsiteX12" fmla="*/ 361128 w 1486887"/>
              <a:gd name="connsiteY12" fmla="*/ 56694 h 578137"/>
              <a:gd name="connsiteX13" fmla="*/ 657907 w 1486887"/>
              <a:gd name="connsiteY13" fmla="*/ 67389 h 57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6887" h="578137">
                <a:moveTo>
                  <a:pt x="657907" y="67389"/>
                </a:moveTo>
                <a:cubicBezTo>
                  <a:pt x="786244" y="58031"/>
                  <a:pt x="1019300" y="5002"/>
                  <a:pt x="1131149" y="546"/>
                </a:cubicBezTo>
                <a:cubicBezTo>
                  <a:pt x="1242998" y="-3910"/>
                  <a:pt x="1275974" y="19708"/>
                  <a:pt x="1329002" y="40652"/>
                </a:cubicBezTo>
                <a:cubicBezTo>
                  <a:pt x="1382030" y="61596"/>
                  <a:pt x="1423472" y="84768"/>
                  <a:pt x="1449317" y="126210"/>
                </a:cubicBezTo>
                <a:cubicBezTo>
                  <a:pt x="1475162" y="167652"/>
                  <a:pt x="1494324" y="244743"/>
                  <a:pt x="1484075" y="289304"/>
                </a:cubicBezTo>
                <a:cubicBezTo>
                  <a:pt x="1473826" y="333865"/>
                  <a:pt x="1387823" y="393578"/>
                  <a:pt x="1387823" y="393578"/>
                </a:cubicBezTo>
                <a:lnTo>
                  <a:pt x="1387823" y="393578"/>
                </a:lnTo>
                <a:cubicBezTo>
                  <a:pt x="1356630" y="414522"/>
                  <a:pt x="1282212" y="488494"/>
                  <a:pt x="1200665" y="519241"/>
                </a:cubicBezTo>
                <a:cubicBezTo>
                  <a:pt x="1119118" y="549988"/>
                  <a:pt x="1048710" y="579844"/>
                  <a:pt x="898538" y="578062"/>
                </a:cubicBezTo>
                <a:cubicBezTo>
                  <a:pt x="748366" y="576280"/>
                  <a:pt x="446685" y="546869"/>
                  <a:pt x="299633" y="508546"/>
                </a:cubicBezTo>
                <a:cubicBezTo>
                  <a:pt x="152581" y="470223"/>
                  <a:pt x="54546" y="406946"/>
                  <a:pt x="16223" y="348125"/>
                </a:cubicBezTo>
                <a:cubicBezTo>
                  <a:pt x="-22100" y="289304"/>
                  <a:pt x="12212" y="204192"/>
                  <a:pt x="69696" y="155620"/>
                </a:cubicBezTo>
                <a:cubicBezTo>
                  <a:pt x="127180" y="107048"/>
                  <a:pt x="262647" y="71399"/>
                  <a:pt x="361128" y="56694"/>
                </a:cubicBezTo>
                <a:cubicBezTo>
                  <a:pt x="459609" y="41989"/>
                  <a:pt x="529570" y="76747"/>
                  <a:pt x="657907" y="67389"/>
                </a:cubicBezTo>
                <a:close/>
              </a:path>
            </a:pathLst>
          </a:custGeom>
          <a:noFill/>
          <a:ln>
            <a:solidFill>
              <a:schemeClr val="accent2"/>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18" name="楕円 117">
            <a:extLst>
              <a:ext uri="{FF2B5EF4-FFF2-40B4-BE49-F238E27FC236}">
                <a16:creationId xmlns:a16="http://schemas.microsoft.com/office/drawing/2014/main" id="{0D4B53EB-E3A5-8E55-B339-62275F378B0C}"/>
              </a:ext>
            </a:extLst>
          </p:cNvPr>
          <p:cNvSpPr/>
          <p:nvPr/>
        </p:nvSpPr>
        <p:spPr>
          <a:xfrm>
            <a:off x="895956" y="2978464"/>
            <a:ext cx="54148" cy="54481"/>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9" name="吹き出し: 線 118">
            <a:extLst>
              <a:ext uri="{FF2B5EF4-FFF2-40B4-BE49-F238E27FC236}">
                <a16:creationId xmlns:a16="http://schemas.microsoft.com/office/drawing/2014/main" id="{C89D6514-9443-BA1F-2060-ECB961929492}"/>
              </a:ext>
            </a:extLst>
          </p:cNvPr>
          <p:cNvSpPr/>
          <p:nvPr/>
        </p:nvSpPr>
        <p:spPr>
          <a:xfrm>
            <a:off x="402195" y="2640374"/>
            <a:ext cx="850909" cy="99692"/>
          </a:xfrm>
          <a:prstGeom prst="borderCallout1">
            <a:avLst>
              <a:gd name="adj1" fmla="val 96666"/>
              <a:gd name="adj2" fmla="val 50668"/>
              <a:gd name="adj3" fmla="val 349051"/>
              <a:gd name="adj4" fmla="val 6122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zh-TW" altLang="en-US" sz="600" dirty="0">
                <a:solidFill>
                  <a:schemeClr val="tx1"/>
                </a:solidFill>
                <a:latin typeface="メイリオ" panose="020B0604030504040204" pitchFamily="50" charset="-128"/>
                <a:ea typeface="メイリオ" panose="020B0604030504040204" pitchFamily="50" charset="-128"/>
              </a:rPr>
              <a:t>大阪桜島臨時離着陸場</a:t>
            </a:r>
          </a:p>
        </p:txBody>
      </p:sp>
      <p:sp>
        <p:nvSpPr>
          <p:cNvPr id="120" name="吹き出し: 線 119">
            <a:extLst>
              <a:ext uri="{FF2B5EF4-FFF2-40B4-BE49-F238E27FC236}">
                <a16:creationId xmlns:a16="http://schemas.microsoft.com/office/drawing/2014/main" id="{10324334-E98E-7AFD-2126-F3344A6B658B}"/>
              </a:ext>
            </a:extLst>
          </p:cNvPr>
          <p:cNvSpPr/>
          <p:nvPr/>
        </p:nvSpPr>
        <p:spPr>
          <a:xfrm>
            <a:off x="1013231" y="2789144"/>
            <a:ext cx="309600" cy="99692"/>
          </a:xfrm>
          <a:prstGeom prst="borderCallout1">
            <a:avLst>
              <a:gd name="adj1" fmla="val 95960"/>
              <a:gd name="adj2" fmla="val 49965"/>
              <a:gd name="adj3" fmla="val 260230"/>
              <a:gd name="adj4" fmla="val -11912"/>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桜島</a:t>
            </a:r>
          </a:p>
        </p:txBody>
      </p:sp>
      <p:sp>
        <p:nvSpPr>
          <p:cNvPr id="121" name="楕円 120">
            <a:extLst>
              <a:ext uri="{FF2B5EF4-FFF2-40B4-BE49-F238E27FC236}">
                <a16:creationId xmlns:a16="http://schemas.microsoft.com/office/drawing/2014/main" id="{0CE08D2D-78F0-B399-394D-82BDB16CFC05}"/>
              </a:ext>
            </a:extLst>
          </p:cNvPr>
          <p:cNvSpPr/>
          <p:nvPr/>
        </p:nvSpPr>
        <p:spPr>
          <a:xfrm>
            <a:off x="936044" y="3039726"/>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2" name="楕円 121">
            <a:extLst>
              <a:ext uri="{FF2B5EF4-FFF2-40B4-BE49-F238E27FC236}">
                <a16:creationId xmlns:a16="http://schemas.microsoft.com/office/drawing/2014/main" id="{8CEF9E8E-8626-B0C6-3694-0566DA133EAC}"/>
              </a:ext>
            </a:extLst>
          </p:cNvPr>
          <p:cNvSpPr/>
          <p:nvPr/>
        </p:nvSpPr>
        <p:spPr>
          <a:xfrm>
            <a:off x="1377551" y="2963738"/>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3" name="楕円 122">
            <a:extLst>
              <a:ext uri="{FF2B5EF4-FFF2-40B4-BE49-F238E27FC236}">
                <a16:creationId xmlns:a16="http://schemas.microsoft.com/office/drawing/2014/main" id="{0B0CDA9B-AED4-E730-937E-BCB0F63B1739}"/>
              </a:ext>
            </a:extLst>
          </p:cNvPr>
          <p:cNvSpPr/>
          <p:nvPr/>
        </p:nvSpPr>
        <p:spPr>
          <a:xfrm>
            <a:off x="3737340" y="2231735"/>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4" name="楕円 123">
            <a:extLst>
              <a:ext uri="{FF2B5EF4-FFF2-40B4-BE49-F238E27FC236}">
                <a16:creationId xmlns:a16="http://schemas.microsoft.com/office/drawing/2014/main" id="{E919CA3D-6509-3913-1AAD-B14BC152E475}"/>
              </a:ext>
            </a:extLst>
          </p:cNvPr>
          <p:cNvSpPr/>
          <p:nvPr/>
        </p:nvSpPr>
        <p:spPr>
          <a:xfrm>
            <a:off x="3359818" y="2448545"/>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5" name="楕円 124">
            <a:extLst>
              <a:ext uri="{FF2B5EF4-FFF2-40B4-BE49-F238E27FC236}">
                <a16:creationId xmlns:a16="http://schemas.microsoft.com/office/drawing/2014/main" id="{B263AA23-E25F-8881-E598-0EF7D8122CBE}"/>
              </a:ext>
            </a:extLst>
          </p:cNvPr>
          <p:cNvSpPr/>
          <p:nvPr/>
        </p:nvSpPr>
        <p:spPr>
          <a:xfrm>
            <a:off x="3490207" y="2715702"/>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6" name="楕円 125">
            <a:extLst>
              <a:ext uri="{FF2B5EF4-FFF2-40B4-BE49-F238E27FC236}">
                <a16:creationId xmlns:a16="http://schemas.microsoft.com/office/drawing/2014/main" id="{DD772E04-DAE0-0737-FD53-F77CC86B8FF8}"/>
              </a:ext>
            </a:extLst>
          </p:cNvPr>
          <p:cNvSpPr/>
          <p:nvPr/>
        </p:nvSpPr>
        <p:spPr>
          <a:xfrm>
            <a:off x="3638508" y="2761931"/>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7" name="楕円 126">
            <a:extLst>
              <a:ext uri="{FF2B5EF4-FFF2-40B4-BE49-F238E27FC236}">
                <a16:creationId xmlns:a16="http://schemas.microsoft.com/office/drawing/2014/main" id="{8DB91BBB-A531-FEA8-34E9-FC0998098CBE}"/>
              </a:ext>
            </a:extLst>
          </p:cNvPr>
          <p:cNvSpPr/>
          <p:nvPr/>
        </p:nvSpPr>
        <p:spPr>
          <a:xfrm>
            <a:off x="3592648" y="2821891"/>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8" name="楕円 127">
            <a:extLst>
              <a:ext uri="{FF2B5EF4-FFF2-40B4-BE49-F238E27FC236}">
                <a16:creationId xmlns:a16="http://schemas.microsoft.com/office/drawing/2014/main" id="{B8A93056-B616-2362-FC2A-71BA0BA7BD99}"/>
              </a:ext>
            </a:extLst>
          </p:cNvPr>
          <p:cNvSpPr/>
          <p:nvPr/>
        </p:nvSpPr>
        <p:spPr>
          <a:xfrm>
            <a:off x="3140726" y="2466677"/>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29" name="吹き出し: 線 128">
            <a:extLst>
              <a:ext uri="{FF2B5EF4-FFF2-40B4-BE49-F238E27FC236}">
                <a16:creationId xmlns:a16="http://schemas.microsoft.com/office/drawing/2014/main" id="{497FCBB6-F7EE-F2FE-C2BD-EAF2459A57EE}"/>
              </a:ext>
            </a:extLst>
          </p:cNvPr>
          <p:cNvSpPr/>
          <p:nvPr/>
        </p:nvSpPr>
        <p:spPr>
          <a:xfrm>
            <a:off x="1689568" y="2602060"/>
            <a:ext cx="309600" cy="99692"/>
          </a:xfrm>
          <a:prstGeom prst="borderCallout1">
            <a:avLst>
              <a:gd name="adj1" fmla="val 176865"/>
              <a:gd name="adj2" fmla="val 77402"/>
              <a:gd name="adj3" fmla="val 97060"/>
              <a:gd name="adj4" fmla="val 51473"/>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大阪城</a:t>
            </a:r>
            <a:endParaRPr lang="zh-TW" altLang="en-US" sz="600" dirty="0">
              <a:solidFill>
                <a:schemeClr val="tx1"/>
              </a:solidFill>
              <a:latin typeface="メイリオ" panose="020B0604030504040204" pitchFamily="50" charset="-128"/>
              <a:ea typeface="メイリオ" panose="020B0604030504040204" pitchFamily="50" charset="-128"/>
            </a:endParaRPr>
          </a:p>
        </p:txBody>
      </p:sp>
      <p:sp>
        <p:nvSpPr>
          <p:cNvPr id="130" name="吹き出し: 線 129">
            <a:extLst>
              <a:ext uri="{FF2B5EF4-FFF2-40B4-BE49-F238E27FC236}">
                <a16:creationId xmlns:a16="http://schemas.microsoft.com/office/drawing/2014/main" id="{B62FDE94-DD0A-DA0F-7F48-D3AA3597D5FB}"/>
              </a:ext>
            </a:extLst>
          </p:cNvPr>
          <p:cNvSpPr/>
          <p:nvPr/>
        </p:nvSpPr>
        <p:spPr>
          <a:xfrm>
            <a:off x="2726451" y="2574254"/>
            <a:ext cx="474868" cy="99692"/>
          </a:xfrm>
          <a:prstGeom prst="borderCallout1">
            <a:avLst>
              <a:gd name="adj1" fmla="val -56617"/>
              <a:gd name="adj2" fmla="val 90538"/>
              <a:gd name="adj3" fmla="val -465"/>
              <a:gd name="adj4" fmla="val 78297"/>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京セラドーム</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31" name="吹き出し: 線 130">
            <a:extLst>
              <a:ext uri="{FF2B5EF4-FFF2-40B4-BE49-F238E27FC236}">
                <a16:creationId xmlns:a16="http://schemas.microsoft.com/office/drawing/2014/main" id="{55A46953-1A08-178F-0005-A03364F97F93}"/>
              </a:ext>
            </a:extLst>
          </p:cNvPr>
          <p:cNvSpPr/>
          <p:nvPr/>
        </p:nvSpPr>
        <p:spPr>
          <a:xfrm>
            <a:off x="3538126" y="2406546"/>
            <a:ext cx="309600" cy="99692"/>
          </a:xfrm>
          <a:prstGeom prst="borderCallout1">
            <a:avLst>
              <a:gd name="adj1" fmla="val 65713"/>
              <a:gd name="adj2" fmla="val -40408"/>
              <a:gd name="adj3" fmla="val 53648"/>
              <a:gd name="adj4" fmla="val 822"/>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なんば</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32" name="吹き出し: 線 131">
            <a:extLst>
              <a:ext uri="{FF2B5EF4-FFF2-40B4-BE49-F238E27FC236}">
                <a16:creationId xmlns:a16="http://schemas.microsoft.com/office/drawing/2014/main" id="{57E15227-52E3-2FA6-0DC2-91A8F3230FEC}"/>
              </a:ext>
            </a:extLst>
          </p:cNvPr>
          <p:cNvSpPr/>
          <p:nvPr/>
        </p:nvSpPr>
        <p:spPr>
          <a:xfrm>
            <a:off x="3538126" y="2534392"/>
            <a:ext cx="309600" cy="99692"/>
          </a:xfrm>
          <a:prstGeom prst="borderCallout1">
            <a:avLst>
              <a:gd name="adj1" fmla="val 230185"/>
              <a:gd name="adj2" fmla="val 41952"/>
              <a:gd name="adj3" fmla="val 96939"/>
              <a:gd name="adj4" fmla="val 59913"/>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天王寺</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33" name="吹き出し: 線 132">
            <a:extLst>
              <a:ext uri="{FF2B5EF4-FFF2-40B4-BE49-F238E27FC236}">
                <a16:creationId xmlns:a16="http://schemas.microsoft.com/office/drawing/2014/main" id="{6EEE89DB-AB65-B4F6-3BEC-B656247A97F5}"/>
              </a:ext>
            </a:extLst>
          </p:cNvPr>
          <p:cNvSpPr/>
          <p:nvPr/>
        </p:nvSpPr>
        <p:spPr>
          <a:xfrm>
            <a:off x="3487493" y="3021588"/>
            <a:ext cx="410823" cy="176611"/>
          </a:xfrm>
          <a:prstGeom prst="borderCallout1">
            <a:avLst>
              <a:gd name="adj1" fmla="val -85370"/>
              <a:gd name="adj2" fmla="val 34662"/>
              <a:gd name="adj3" fmla="val 4205"/>
              <a:gd name="adj4" fmla="val 49363"/>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ja-JP" altLang="en-US" sz="600" dirty="0">
                <a:solidFill>
                  <a:schemeClr val="tx1"/>
                </a:solidFill>
                <a:latin typeface="メイリオ" panose="020B0604030504040204" pitchFamily="50" charset="-128"/>
                <a:ea typeface="メイリオ" panose="020B0604030504040204" pitchFamily="50" charset="-128"/>
              </a:rPr>
              <a:t>あべの</a:t>
            </a:r>
            <a:br>
              <a:rPr lang="en-US" altLang="ja-JP" sz="600" dirty="0">
                <a:solidFill>
                  <a:schemeClr val="tx1"/>
                </a:solidFill>
                <a:latin typeface="メイリオ" panose="020B0604030504040204" pitchFamily="50" charset="-128"/>
                <a:ea typeface="メイリオ" panose="020B0604030504040204" pitchFamily="50" charset="-128"/>
              </a:rPr>
            </a:br>
            <a:r>
              <a:rPr lang="ja-JP" altLang="en-US" sz="600" dirty="0">
                <a:solidFill>
                  <a:schemeClr val="tx1"/>
                </a:solidFill>
                <a:latin typeface="メイリオ" panose="020B0604030504040204" pitchFamily="50" charset="-128"/>
                <a:ea typeface="メイリオ" panose="020B0604030504040204" pitchFamily="50" charset="-128"/>
              </a:rPr>
              <a:t>ハルカス</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34" name="吹き出し: 線 133">
            <a:extLst>
              <a:ext uri="{FF2B5EF4-FFF2-40B4-BE49-F238E27FC236}">
                <a16:creationId xmlns:a16="http://schemas.microsoft.com/office/drawing/2014/main" id="{1AFDA01B-D0CA-52B0-4444-0FD7FB56CCF3}"/>
              </a:ext>
            </a:extLst>
          </p:cNvPr>
          <p:cNvSpPr/>
          <p:nvPr/>
        </p:nvSpPr>
        <p:spPr>
          <a:xfrm>
            <a:off x="3068761" y="2735380"/>
            <a:ext cx="309600" cy="99692"/>
          </a:xfrm>
          <a:prstGeom prst="borderCallout1">
            <a:avLst>
              <a:gd name="adj1" fmla="val 7356"/>
              <a:gd name="adj2" fmla="val 136265"/>
              <a:gd name="adj3" fmla="val 42527"/>
              <a:gd name="adj4" fmla="val 99524"/>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通天閣</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35" name="楕円 134">
            <a:extLst>
              <a:ext uri="{FF2B5EF4-FFF2-40B4-BE49-F238E27FC236}">
                <a16:creationId xmlns:a16="http://schemas.microsoft.com/office/drawing/2014/main" id="{C7366315-B031-FE9E-1A80-DC266848E8EF}"/>
              </a:ext>
            </a:extLst>
          </p:cNvPr>
          <p:cNvSpPr/>
          <p:nvPr/>
        </p:nvSpPr>
        <p:spPr>
          <a:xfrm>
            <a:off x="1922273" y="2779752"/>
            <a:ext cx="54148" cy="5448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6" name="楕円 135">
            <a:extLst>
              <a:ext uri="{FF2B5EF4-FFF2-40B4-BE49-F238E27FC236}">
                <a16:creationId xmlns:a16="http://schemas.microsoft.com/office/drawing/2014/main" id="{B712A4DA-3708-3D02-CA62-540188CEF1EF}"/>
              </a:ext>
            </a:extLst>
          </p:cNvPr>
          <p:cNvSpPr/>
          <p:nvPr/>
        </p:nvSpPr>
        <p:spPr>
          <a:xfrm>
            <a:off x="1592039" y="2957797"/>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7" name="楕円 136">
            <a:extLst>
              <a:ext uri="{FF2B5EF4-FFF2-40B4-BE49-F238E27FC236}">
                <a16:creationId xmlns:a16="http://schemas.microsoft.com/office/drawing/2014/main" id="{7C69CD71-A7C8-DB48-7930-9F129C6F3C03}"/>
              </a:ext>
            </a:extLst>
          </p:cNvPr>
          <p:cNvSpPr/>
          <p:nvPr/>
        </p:nvSpPr>
        <p:spPr>
          <a:xfrm>
            <a:off x="1690665" y="3190056"/>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8" name="楕円 137">
            <a:extLst>
              <a:ext uri="{FF2B5EF4-FFF2-40B4-BE49-F238E27FC236}">
                <a16:creationId xmlns:a16="http://schemas.microsoft.com/office/drawing/2014/main" id="{D09BA1E0-B9CD-B37B-3AC6-51529FA186BB}"/>
              </a:ext>
            </a:extLst>
          </p:cNvPr>
          <p:cNvSpPr/>
          <p:nvPr/>
        </p:nvSpPr>
        <p:spPr>
          <a:xfrm>
            <a:off x="1828380" y="3234359"/>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39" name="楕円 138">
            <a:extLst>
              <a:ext uri="{FF2B5EF4-FFF2-40B4-BE49-F238E27FC236}">
                <a16:creationId xmlns:a16="http://schemas.microsoft.com/office/drawing/2014/main" id="{2D89A1ED-033B-B05A-8E7E-28D1CC5A6DD4}"/>
              </a:ext>
            </a:extLst>
          </p:cNvPr>
          <p:cNvSpPr/>
          <p:nvPr/>
        </p:nvSpPr>
        <p:spPr>
          <a:xfrm>
            <a:off x="1769150" y="3295371"/>
            <a:ext cx="54148" cy="54481"/>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140" name="吹き出し: 線 139">
            <a:extLst>
              <a:ext uri="{FF2B5EF4-FFF2-40B4-BE49-F238E27FC236}">
                <a16:creationId xmlns:a16="http://schemas.microsoft.com/office/drawing/2014/main" id="{11ED3ED6-A8C4-E2E1-101F-FEE9CE0D0746}"/>
              </a:ext>
            </a:extLst>
          </p:cNvPr>
          <p:cNvSpPr/>
          <p:nvPr/>
        </p:nvSpPr>
        <p:spPr>
          <a:xfrm>
            <a:off x="1768418" y="2881253"/>
            <a:ext cx="309600" cy="99692"/>
          </a:xfrm>
          <a:prstGeom prst="borderCallout1">
            <a:avLst>
              <a:gd name="adj1" fmla="val 97151"/>
              <a:gd name="adj2" fmla="val -41835"/>
              <a:gd name="adj3" fmla="val 53648"/>
              <a:gd name="adj4" fmla="val 822"/>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なんば</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41" name="吹き出し: 線 140">
            <a:extLst>
              <a:ext uri="{FF2B5EF4-FFF2-40B4-BE49-F238E27FC236}">
                <a16:creationId xmlns:a16="http://schemas.microsoft.com/office/drawing/2014/main" id="{DC43A66F-6AE7-547C-E410-9F10F6513B31}"/>
              </a:ext>
            </a:extLst>
          </p:cNvPr>
          <p:cNvSpPr/>
          <p:nvPr/>
        </p:nvSpPr>
        <p:spPr>
          <a:xfrm>
            <a:off x="1759057" y="3433709"/>
            <a:ext cx="309045" cy="99692"/>
          </a:xfrm>
          <a:prstGeom prst="borderCallout1">
            <a:avLst>
              <a:gd name="adj1" fmla="val -146441"/>
              <a:gd name="adj2" fmla="val 34738"/>
              <a:gd name="adj3" fmla="val -2982"/>
              <a:gd name="adj4" fmla="val 49995"/>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天王寺</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42" name="吹き出し: 線 141">
            <a:extLst>
              <a:ext uri="{FF2B5EF4-FFF2-40B4-BE49-F238E27FC236}">
                <a16:creationId xmlns:a16="http://schemas.microsoft.com/office/drawing/2014/main" id="{C21DCD90-E458-2D69-9C6D-E0002507A085}"/>
              </a:ext>
            </a:extLst>
          </p:cNvPr>
          <p:cNvSpPr/>
          <p:nvPr/>
        </p:nvSpPr>
        <p:spPr>
          <a:xfrm>
            <a:off x="1313337" y="3519422"/>
            <a:ext cx="410823" cy="176611"/>
          </a:xfrm>
          <a:prstGeom prst="borderCallout1">
            <a:avLst>
              <a:gd name="adj1" fmla="val -99734"/>
              <a:gd name="adj2" fmla="val 115033"/>
              <a:gd name="adj3" fmla="val 2759"/>
              <a:gd name="adj4" fmla="val 80449"/>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80000"/>
              </a:lnSpc>
            </a:pPr>
            <a:r>
              <a:rPr lang="ja-JP" altLang="en-US" sz="600" dirty="0">
                <a:solidFill>
                  <a:schemeClr val="tx1"/>
                </a:solidFill>
                <a:latin typeface="メイリオ" panose="020B0604030504040204" pitchFamily="50" charset="-128"/>
                <a:ea typeface="メイリオ" panose="020B0604030504040204" pitchFamily="50" charset="-128"/>
              </a:rPr>
              <a:t>あべの</a:t>
            </a:r>
            <a:br>
              <a:rPr lang="en-US" altLang="ja-JP" sz="600" dirty="0">
                <a:solidFill>
                  <a:schemeClr val="tx1"/>
                </a:solidFill>
                <a:latin typeface="メイリオ" panose="020B0604030504040204" pitchFamily="50" charset="-128"/>
                <a:ea typeface="メイリオ" panose="020B0604030504040204" pitchFamily="50" charset="-128"/>
              </a:rPr>
            </a:br>
            <a:r>
              <a:rPr lang="ja-JP" altLang="en-US" sz="600" dirty="0">
                <a:solidFill>
                  <a:schemeClr val="tx1"/>
                </a:solidFill>
                <a:latin typeface="メイリオ" panose="020B0604030504040204" pitchFamily="50" charset="-128"/>
                <a:ea typeface="メイリオ" panose="020B0604030504040204" pitchFamily="50" charset="-128"/>
              </a:rPr>
              <a:t>ハルカス</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43" name="吹き出し: 線 142">
            <a:extLst>
              <a:ext uri="{FF2B5EF4-FFF2-40B4-BE49-F238E27FC236}">
                <a16:creationId xmlns:a16="http://schemas.microsoft.com/office/drawing/2014/main" id="{0205BFD3-1C88-D322-5FD1-0CD51CCBFA0D}"/>
              </a:ext>
            </a:extLst>
          </p:cNvPr>
          <p:cNvSpPr/>
          <p:nvPr/>
        </p:nvSpPr>
        <p:spPr>
          <a:xfrm>
            <a:off x="1133330" y="3250160"/>
            <a:ext cx="410823" cy="99692"/>
          </a:xfrm>
          <a:prstGeom prst="borderCallout1">
            <a:avLst>
              <a:gd name="adj1" fmla="val -16530"/>
              <a:gd name="adj2" fmla="val 137424"/>
              <a:gd name="adj3" fmla="val 42527"/>
              <a:gd name="adj4" fmla="val 99524"/>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通天閣</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44" name="吹き出し: 線 143">
            <a:extLst>
              <a:ext uri="{FF2B5EF4-FFF2-40B4-BE49-F238E27FC236}">
                <a16:creationId xmlns:a16="http://schemas.microsoft.com/office/drawing/2014/main" id="{3B18F1D5-AD00-ED47-EBFF-D17AC49436ED}"/>
              </a:ext>
            </a:extLst>
          </p:cNvPr>
          <p:cNvSpPr/>
          <p:nvPr/>
        </p:nvSpPr>
        <p:spPr>
          <a:xfrm>
            <a:off x="1073845" y="3103804"/>
            <a:ext cx="474868" cy="99692"/>
          </a:xfrm>
          <a:prstGeom prst="borderCallout1">
            <a:avLst>
              <a:gd name="adj1" fmla="val -90058"/>
              <a:gd name="adj2" fmla="val 66970"/>
              <a:gd name="adj3" fmla="val -465"/>
              <a:gd name="adj4" fmla="val 5121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京セラドーム</a:t>
            </a:r>
            <a:endParaRPr lang="en-US" altLang="ja-JP" sz="600" dirty="0">
              <a:solidFill>
                <a:schemeClr val="tx1"/>
              </a:solidFill>
              <a:latin typeface="メイリオ" panose="020B0604030504040204" pitchFamily="50" charset="-128"/>
              <a:ea typeface="メイリオ" panose="020B0604030504040204" pitchFamily="50" charset="-128"/>
            </a:endParaRPr>
          </a:p>
        </p:txBody>
      </p:sp>
      <p:sp>
        <p:nvSpPr>
          <p:cNvPr id="145" name="吹き出し: 線 144">
            <a:extLst>
              <a:ext uri="{FF2B5EF4-FFF2-40B4-BE49-F238E27FC236}">
                <a16:creationId xmlns:a16="http://schemas.microsoft.com/office/drawing/2014/main" id="{BAEB7D40-BE7B-834F-2687-379E29039F45}"/>
              </a:ext>
            </a:extLst>
          </p:cNvPr>
          <p:cNvSpPr/>
          <p:nvPr/>
        </p:nvSpPr>
        <p:spPr>
          <a:xfrm>
            <a:off x="3324866" y="2217282"/>
            <a:ext cx="309600" cy="99692"/>
          </a:xfrm>
          <a:prstGeom prst="borderCallout1">
            <a:avLst>
              <a:gd name="adj1" fmla="val 44377"/>
              <a:gd name="adj2" fmla="val 136677"/>
              <a:gd name="adj3" fmla="val 46103"/>
              <a:gd name="adj4" fmla="val 99057"/>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600" dirty="0">
                <a:solidFill>
                  <a:schemeClr val="tx1"/>
                </a:solidFill>
                <a:latin typeface="メイリオ" panose="020B0604030504040204" pitchFamily="50" charset="-128"/>
                <a:ea typeface="メイリオ" panose="020B0604030504040204" pitchFamily="50" charset="-128"/>
              </a:rPr>
              <a:t>大阪城</a:t>
            </a:r>
            <a:endParaRPr lang="zh-TW" altLang="en-US" sz="600" dirty="0">
              <a:solidFill>
                <a:schemeClr val="tx1"/>
              </a:solidFill>
              <a:latin typeface="メイリオ" panose="020B0604030504040204" pitchFamily="50" charset="-128"/>
              <a:ea typeface="メイリオ" panose="020B0604030504040204" pitchFamily="50" charset="-128"/>
            </a:endParaRPr>
          </a:p>
        </p:txBody>
      </p:sp>
      <p:sp>
        <p:nvSpPr>
          <p:cNvPr id="3" name="四角形: 1 つの角を切り取る 2">
            <a:extLst>
              <a:ext uri="{FF2B5EF4-FFF2-40B4-BE49-F238E27FC236}">
                <a16:creationId xmlns:a16="http://schemas.microsoft.com/office/drawing/2014/main" id="{6AF0FF7F-B14D-4A64-93FC-EE2BE14B5977}"/>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4891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227B-73B3-752F-5BBD-67D08962B7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D96581F-6283-E637-2D47-D4892541361B}"/>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＜①観光地遊覧＞：販売・プロモーション実施概要</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E708B7E4-2D53-8072-8EF1-33B828937954}"/>
              </a:ext>
            </a:extLst>
          </p:cNvPr>
          <p:cNvSpPr>
            <a:spLocks noGrp="1"/>
          </p:cNvSpPr>
          <p:nvPr>
            <p:ph type="body" sz="quarter" idx="13"/>
          </p:nvPr>
        </p:nvSpPr>
        <p:spPr/>
        <p:txBody>
          <a:bodyPr/>
          <a:lstStyle/>
          <a:p>
            <a:r>
              <a:rPr kumimoji="1" lang="ja-JP" altLang="en-US" dirty="0"/>
              <a:t>主にオンライン環境を通じプロモーションから販売まで一連の対応を実施。</a:t>
            </a:r>
            <a:endParaRPr kumimoji="1" lang="en-US" altLang="ja-JP" dirty="0"/>
          </a:p>
          <a:p>
            <a:r>
              <a:rPr kumimoji="1" lang="ja-JP" altLang="en-US" dirty="0"/>
              <a:t>販売価格については検証観点を念頭に、曜日・時間帯で料金変動をさせた上で販売を行いました。</a:t>
            </a:r>
          </a:p>
        </p:txBody>
      </p:sp>
      <p:cxnSp>
        <p:nvCxnSpPr>
          <p:cNvPr id="6" name="直線矢印コネクタ 5">
            <a:extLst>
              <a:ext uri="{FF2B5EF4-FFF2-40B4-BE49-F238E27FC236}">
                <a16:creationId xmlns:a16="http://schemas.microsoft.com/office/drawing/2014/main" id="{FD122FB6-EAE6-43A4-443E-51805E6C2946}"/>
              </a:ext>
            </a:extLst>
          </p:cNvPr>
          <p:cNvCxnSpPr>
            <a:cxnSpLocks/>
          </p:cNvCxnSpPr>
          <p:nvPr/>
        </p:nvCxnSpPr>
        <p:spPr>
          <a:xfrm>
            <a:off x="7352765" y="1671825"/>
            <a:ext cx="0" cy="449402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四角形: 1 つの角を切り取る 22">
            <a:extLst>
              <a:ext uri="{FF2B5EF4-FFF2-40B4-BE49-F238E27FC236}">
                <a16:creationId xmlns:a16="http://schemas.microsoft.com/office/drawing/2014/main" id="{25B95BCB-F8C0-B9CD-4271-E45AB9ED4C0D}"/>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87747E9F-2D76-8215-22A5-B18FBB94036C}"/>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BFB88D39-E249-C02C-FFD0-9485E3A2D2F3}"/>
              </a:ext>
            </a:extLst>
          </p:cNvPr>
          <p:cNvSpPr/>
          <p:nvPr/>
        </p:nvSpPr>
        <p:spPr>
          <a:xfrm>
            <a:off x="0"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latin typeface="メイリオ" panose="020B0604030504040204" pitchFamily="50" charset="-128"/>
                <a:ea typeface="メイリオ" panose="020B0604030504040204" pitchFamily="50" charset="-128"/>
              </a:rPr>
              <a:t>モデル</a:t>
            </a:r>
            <a:r>
              <a:rPr lang="ja-JP" altLang="en-US" sz="1100" b="1" dirty="0">
                <a:latin typeface="メイリオ" panose="020B0604030504040204" pitchFamily="50" charset="-128"/>
                <a:ea typeface="メイリオ" panose="020B0604030504040204" pitchFamily="50" charset="-128"/>
              </a:rPr>
              <a:t>プラン</a:t>
            </a:r>
            <a:r>
              <a:rPr kumimoji="1" lang="ja-JP" altLang="en-US" sz="1100" b="1" dirty="0">
                <a:latin typeface="メイリオ" panose="020B0604030504040204" pitchFamily="50" charset="-128"/>
                <a:ea typeface="メイリオ" panose="020B0604030504040204" pitchFamily="50" charset="-128"/>
              </a:rPr>
              <a:t>①</a:t>
            </a:r>
            <a:br>
              <a:rPr lang="en-US" altLang="ja-JP" sz="1100" b="1" dirty="0">
                <a:latin typeface="メイリオ" panose="020B0604030504040204" pitchFamily="50" charset="-128"/>
                <a:ea typeface="メイリオ" panose="020B0604030504040204" pitchFamily="50" charset="-128"/>
              </a:rPr>
            </a:br>
            <a:r>
              <a:rPr kumimoji="1" lang="ja-JP" altLang="en-US" sz="1050" b="1" dirty="0">
                <a:latin typeface="メイリオ" panose="020B0604030504040204" pitchFamily="50" charset="-128"/>
                <a:ea typeface="メイリオ" panose="020B0604030504040204" pitchFamily="50" charset="-128"/>
              </a:rPr>
              <a:t>（</a:t>
            </a:r>
            <a:r>
              <a:rPr lang="ja-JP" altLang="en-US" sz="1050" b="1" dirty="0">
                <a:latin typeface="メイリオ" panose="020B0604030504040204" pitchFamily="50" charset="-128"/>
                <a:ea typeface="メイリオ" panose="020B0604030504040204" pitchFamily="50" charset="-128"/>
              </a:rPr>
              <a:t>観光地遊覧</a:t>
            </a:r>
            <a:r>
              <a:rPr kumimoji="1" lang="ja-JP" altLang="en-US" sz="1050" b="1" dirty="0">
                <a:latin typeface="メイリオ" panose="020B0604030504040204" pitchFamily="50" charset="-128"/>
                <a:ea typeface="メイリオ" panose="020B0604030504040204" pitchFamily="50" charset="-128"/>
              </a:rPr>
              <a:t>）</a:t>
            </a:r>
          </a:p>
        </p:txBody>
      </p:sp>
      <p:sp>
        <p:nvSpPr>
          <p:cNvPr id="45" name="四角形: 1 つの角を切り取る 44">
            <a:extLst>
              <a:ext uri="{FF2B5EF4-FFF2-40B4-BE49-F238E27FC236}">
                <a16:creationId xmlns:a16="http://schemas.microsoft.com/office/drawing/2014/main" id="{D42A9B7A-0AF8-8A22-24F1-D7A80043F4CF}"/>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sp>
        <p:nvSpPr>
          <p:cNvPr id="102" name="四角形: 1 つの角を切り取る 101">
            <a:extLst>
              <a:ext uri="{FF2B5EF4-FFF2-40B4-BE49-F238E27FC236}">
                <a16:creationId xmlns:a16="http://schemas.microsoft.com/office/drawing/2014/main" id="{E5574D3D-51D3-F03B-E35D-EF3310F9505B}"/>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pic>
        <p:nvPicPr>
          <p:cNvPr id="7" name="図 6">
            <a:extLst>
              <a:ext uri="{FF2B5EF4-FFF2-40B4-BE49-F238E27FC236}">
                <a16:creationId xmlns:a16="http://schemas.microsoft.com/office/drawing/2014/main" id="{DE52873A-4BC0-5638-7568-EB6A90698E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9802" y="3251785"/>
            <a:ext cx="2481260" cy="1986518"/>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CC302A63-9232-D762-068B-28686188E3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683" y="3251786"/>
            <a:ext cx="1478853" cy="1986517"/>
          </a:xfrm>
          <a:prstGeom prst="rect">
            <a:avLst/>
          </a:prstGeom>
          <a:effectLst>
            <a:outerShdw blurRad="50800" dist="38100" dir="2700000" algn="tl" rotWithShape="0">
              <a:prstClr val="black">
                <a:alpha val="40000"/>
              </a:prstClr>
            </a:outerShdw>
          </a:effectLst>
        </p:spPr>
      </p:pic>
      <p:sp>
        <p:nvSpPr>
          <p:cNvPr id="13" name="正方形/長方形 12">
            <a:extLst>
              <a:ext uri="{FF2B5EF4-FFF2-40B4-BE49-F238E27FC236}">
                <a16:creationId xmlns:a16="http://schemas.microsoft.com/office/drawing/2014/main" id="{5C32C367-0F91-6005-BE9B-5505C123D498}"/>
              </a:ext>
            </a:extLst>
          </p:cNvPr>
          <p:cNvSpPr/>
          <p:nvPr/>
        </p:nvSpPr>
        <p:spPr>
          <a:xfrm>
            <a:off x="392143" y="1683873"/>
            <a:ext cx="6915755"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販売・プロモーション実施概要</a:t>
            </a:r>
          </a:p>
        </p:txBody>
      </p:sp>
      <p:cxnSp>
        <p:nvCxnSpPr>
          <p:cNvPr id="43" name="直線矢印コネクタ 42">
            <a:extLst>
              <a:ext uri="{FF2B5EF4-FFF2-40B4-BE49-F238E27FC236}">
                <a16:creationId xmlns:a16="http://schemas.microsoft.com/office/drawing/2014/main" id="{E416BF8C-AFAA-2BC0-337C-C85B6D1EA35D}"/>
              </a:ext>
            </a:extLst>
          </p:cNvPr>
          <p:cNvCxnSpPr>
            <a:cxnSpLocks/>
          </p:cNvCxnSpPr>
          <p:nvPr/>
        </p:nvCxnSpPr>
        <p:spPr>
          <a:xfrm>
            <a:off x="392143" y="1963545"/>
            <a:ext cx="691575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矢印: 山形 8">
            <a:extLst>
              <a:ext uri="{FF2B5EF4-FFF2-40B4-BE49-F238E27FC236}">
                <a16:creationId xmlns:a16="http://schemas.microsoft.com/office/drawing/2014/main" id="{A308603C-410D-F940-70BF-44D812CC0ABA}"/>
              </a:ext>
            </a:extLst>
          </p:cNvPr>
          <p:cNvSpPr/>
          <p:nvPr/>
        </p:nvSpPr>
        <p:spPr>
          <a:xfrm>
            <a:off x="387469" y="2029646"/>
            <a:ext cx="4281742" cy="362969"/>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プロモーション</a:t>
            </a:r>
          </a:p>
        </p:txBody>
      </p:sp>
      <p:sp>
        <p:nvSpPr>
          <p:cNvPr id="10" name="矢印: 山形 9">
            <a:extLst>
              <a:ext uri="{FF2B5EF4-FFF2-40B4-BE49-F238E27FC236}">
                <a16:creationId xmlns:a16="http://schemas.microsoft.com/office/drawing/2014/main" id="{EF783B07-21DC-C7E3-F8FB-46A0AB97F6FC}"/>
              </a:ext>
            </a:extLst>
          </p:cNvPr>
          <p:cNvSpPr/>
          <p:nvPr/>
        </p:nvSpPr>
        <p:spPr>
          <a:xfrm>
            <a:off x="4577641" y="2029646"/>
            <a:ext cx="2725583" cy="36296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販売</a:t>
            </a:r>
          </a:p>
        </p:txBody>
      </p:sp>
      <p:sp>
        <p:nvSpPr>
          <p:cNvPr id="12" name="正方形/長方形 11">
            <a:extLst>
              <a:ext uri="{FF2B5EF4-FFF2-40B4-BE49-F238E27FC236}">
                <a16:creationId xmlns:a16="http://schemas.microsoft.com/office/drawing/2014/main" id="{2BBB91A5-B3D1-95A9-1455-CCBF360F9D17}"/>
              </a:ext>
            </a:extLst>
          </p:cNvPr>
          <p:cNvSpPr/>
          <p:nvPr/>
        </p:nvSpPr>
        <p:spPr>
          <a:xfrm>
            <a:off x="4849279" y="2481994"/>
            <a:ext cx="2182307"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accent2"/>
                </a:solidFill>
                <a:latin typeface="メイリオ" panose="020B0604030504040204" pitchFamily="50" charset="-128"/>
                <a:ea typeface="メイリオ" panose="020B0604030504040204" pitchFamily="50" charset="-128"/>
              </a:rPr>
              <a:t>ホームページでの販売</a:t>
            </a:r>
            <a:endParaRPr lang="en-US" altLang="ja-JP" sz="1100" b="1" i="1" dirty="0">
              <a:solidFill>
                <a:schemeClr val="accent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社の販売ホームページである</a:t>
            </a:r>
            <a:r>
              <a:rPr kumimoji="1" lang="en-US" altLang="ja-JP" sz="1050" dirty="0">
                <a:solidFill>
                  <a:schemeClr val="tx1"/>
                </a:solidFill>
                <a:latin typeface="メイリオ" panose="020B0604030504040204" pitchFamily="50" charset="-128"/>
                <a:ea typeface="メイリオ" panose="020B0604030504040204" pitchFamily="50" charset="-128"/>
              </a:rPr>
              <a:t>AIROS</a:t>
            </a:r>
            <a:r>
              <a:rPr lang="ja-JP" altLang="en-US" sz="1050" dirty="0">
                <a:solidFill>
                  <a:schemeClr val="tx1"/>
                </a:solidFill>
                <a:latin typeface="メイリオ" panose="020B0604030504040204" pitchFamily="50" charset="-128"/>
                <a:ea typeface="メイリオ" panose="020B0604030504040204" pitchFamily="50" charset="-128"/>
              </a:rPr>
              <a:t>にて</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販売ページを整備し、販売を実施</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FCDB5C4C-F95C-CEAC-EE41-B3958ABECB67}"/>
              </a:ext>
            </a:extLst>
          </p:cNvPr>
          <p:cNvSpPr/>
          <p:nvPr/>
        </p:nvSpPr>
        <p:spPr>
          <a:xfrm>
            <a:off x="38746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プレスリリース</a:t>
            </a:r>
            <a:r>
              <a:rPr lang="en-US" altLang="ja-JP" sz="1100" b="1" i="1" dirty="0">
                <a:solidFill>
                  <a:schemeClr val="tx2"/>
                </a:solidFill>
                <a:latin typeface="メイリオ" panose="020B0604030504040204" pitchFamily="50" charset="-128"/>
                <a:ea typeface="メイリオ" panose="020B0604030504040204" pitchFamily="50" charset="-128"/>
              </a:rPr>
              <a:t>(PRTIMES)</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発出</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運航日の約</a:t>
            </a:r>
            <a:r>
              <a:rPr kumimoji="1" lang="en-US" altLang="ja-JP" sz="1050" dirty="0">
                <a:solidFill>
                  <a:schemeClr val="tx1"/>
                </a:solidFill>
                <a:latin typeface="メイリオ" panose="020B0604030504040204" pitchFamily="50" charset="-128"/>
                <a:ea typeface="メイリオ" panose="020B0604030504040204" pitchFamily="50" charset="-128"/>
              </a:rPr>
              <a:t>2</a:t>
            </a:r>
            <a:r>
              <a:rPr kumimoji="1" lang="ja-JP" altLang="en-US" sz="1050" dirty="0">
                <a:solidFill>
                  <a:schemeClr val="tx1"/>
                </a:solidFill>
                <a:latin typeface="メイリオ" panose="020B0604030504040204" pitchFamily="50" charset="-128"/>
                <a:ea typeface="メイリオ" panose="020B0604030504040204" pitchFamily="50" charset="-128"/>
              </a:rPr>
              <a:t>週間前に</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プレスリリースを発出</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361238E8-5B15-6529-361B-0E478FFF5134}"/>
              </a:ext>
            </a:extLst>
          </p:cNvPr>
          <p:cNvSpPr/>
          <p:nvPr/>
        </p:nvSpPr>
        <p:spPr>
          <a:xfrm>
            <a:off x="249179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ja-JP" sz="1100" b="1" i="1" dirty="0">
                <a:solidFill>
                  <a:schemeClr val="tx2"/>
                </a:solidFill>
                <a:latin typeface="メイリオ" panose="020B0604030504040204" pitchFamily="50" charset="-128"/>
                <a:ea typeface="メイリオ" panose="020B0604030504040204" pitchFamily="50" charset="-128"/>
              </a:rPr>
              <a:t>SNS</a:t>
            </a:r>
            <a:r>
              <a:rPr lang="ja-JP" altLang="en-US" sz="1100" b="1" i="1" dirty="0">
                <a:solidFill>
                  <a:schemeClr val="tx2"/>
                </a:solidFill>
                <a:latin typeface="メイリオ" panose="020B0604030504040204" pitchFamily="50" charset="-128"/>
                <a:ea typeface="メイリオ" panose="020B0604030504040204" pitchFamily="50" charset="-128"/>
              </a:rPr>
              <a:t>展開</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社の有する</a:t>
            </a:r>
            <a:r>
              <a:rPr kumimoji="1" lang="en-US" altLang="ja-JP" sz="1050" dirty="0">
                <a:solidFill>
                  <a:schemeClr val="tx1"/>
                </a:solidFill>
                <a:latin typeface="メイリオ" panose="020B0604030504040204" pitchFamily="50" charset="-128"/>
                <a:ea typeface="メイリオ" panose="020B0604030504040204" pitchFamily="50" charset="-128"/>
              </a:rPr>
              <a:t>SNS</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err="1">
                <a:solidFill>
                  <a:schemeClr val="tx1"/>
                </a:solidFill>
                <a:latin typeface="メイリオ" panose="020B0604030504040204" pitchFamily="50" charset="-128"/>
                <a:ea typeface="メイリオ" panose="020B0604030504040204" pitchFamily="50" charset="-128"/>
              </a:rPr>
              <a:t>facebook</a:t>
            </a:r>
            <a:r>
              <a:rPr lang="en-US" altLang="ja-JP" sz="1050" dirty="0">
                <a:solidFill>
                  <a:schemeClr val="tx1"/>
                </a:solidFill>
                <a:latin typeface="メイリオ" panose="020B0604030504040204" pitchFamily="50" charset="-128"/>
                <a:ea typeface="メイリオ" panose="020B0604030504040204" pitchFamily="50" charset="-128"/>
              </a:rPr>
              <a:t>, Instagram, LINE</a:t>
            </a:r>
            <a:r>
              <a:rPr kumimoji="1" lang="ja-JP" altLang="en-US" sz="1050" dirty="0">
                <a:solidFill>
                  <a:schemeClr val="tx1"/>
                </a:solidFill>
                <a:latin typeface="メイリオ" panose="020B0604030504040204" pitchFamily="50" charset="-128"/>
                <a:ea typeface="メイリオ" panose="020B0604030504040204" pitchFamily="50" charset="-128"/>
              </a:rPr>
              <a:t>）を活用し情報発信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7" name="吹き出し: 角を丸めた四角形 36">
            <a:extLst>
              <a:ext uri="{FF2B5EF4-FFF2-40B4-BE49-F238E27FC236}">
                <a16:creationId xmlns:a16="http://schemas.microsoft.com/office/drawing/2014/main" id="{FAE5557B-A147-DCD8-4AE9-6126DD32F822}"/>
              </a:ext>
            </a:extLst>
          </p:cNvPr>
          <p:cNvSpPr/>
          <p:nvPr/>
        </p:nvSpPr>
        <p:spPr>
          <a:xfrm>
            <a:off x="351410" y="5492073"/>
            <a:ext cx="2104636" cy="633520"/>
          </a:xfrm>
          <a:prstGeom prst="wedgeRoundRectCallout">
            <a:avLst>
              <a:gd name="adj1" fmla="val -9903"/>
              <a:gd name="adj2" fmla="val -78205"/>
              <a:gd name="adj3" fmla="val 16667"/>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総アクセス数：</a:t>
            </a:r>
            <a:r>
              <a:rPr lang="en-US" altLang="ja-JP" sz="1100" b="1" i="1" dirty="0">
                <a:solidFill>
                  <a:schemeClr val="tx2"/>
                </a:solidFill>
                <a:latin typeface="メイリオ" panose="020B0604030504040204" pitchFamily="50" charset="-128"/>
                <a:ea typeface="メイリオ" panose="020B0604030504040204" pitchFamily="50" charset="-128"/>
              </a:rPr>
              <a:t>756PV</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転載メディア数：</a:t>
            </a:r>
            <a:r>
              <a:rPr lang="en-US" altLang="ja-JP" sz="1100" b="1" i="1" dirty="0">
                <a:solidFill>
                  <a:schemeClr val="tx2"/>
                </a:solidFill>
                <a:latin typeface="メイリオ" panose="020B0604030504040204" pitchFamily="50" charset="-128"/>
                <a:ea typeface="メイリオ" panose="020B0604030504040204" pitchFamily="50" charset="-128"/>
              </a:rPr>
              <a:t>41</a:t>
            </a:r>
            <a:r>
              <a:rPr lang="ja-JP" altLang="en-US" sz="1100" b="1" i="1" dirty="0">
                <a:solidFill>
                  <a:schemeClr val="tx2"/>
                </a:solidFill>
                <a:latin typeface="メイリオ" panose="020B0604030504040204" pitchFamily="50" charset="-128"/>
                <a:ea typeface="メイリオ" panose="020B0604030504040204" pitchFamily="50" charset="-128"/>
              </a:rPr>
              <a:t>件</a:t>
            </a:r>
            <a:endParaRPr lang="en-US" altLang="ja-JP" sz="1100" b="1" i="1" dirty="0">
              <a:solidFill>
                <a:schemeClr val="tx2"/>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6C0AEBC3-896B-D2A8-E618-D2A808527E9B}"/>
              </a:ext>
            </a:extLst>
          </p:cNvPr>
          <p:cNvSpPr/>
          <p:nvPr/>
        </p:nvSpPr>
        <p:spPr>
          <a:xfrm>
            <a:off x="7402247" y="1683873"/>
            <a:ext cx="4457161"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販売価格</a:t>
            </a:r>
            <a:r>
              <a:rPr kumimoji="1" lang="en-US" altLang="ja-JP" sz="11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100" b="1" baseline="30000" dirty="0">
              <a:solidFill>
                <a:schemeClr val="tx1"/>
              </a:solidFill>
              <a:latin typeface="メイリオ" panose="020B0604030504040204" pitchFamily="50" charset="-128"/>
              <a:ea typeface="メイリオ" panose="020B0604030504040204" pitchFamily="50" charset="-128"/>
            </a:endParaRPr>
          </a:p>
        </p:txBody>
      </p:sp>
      <p:cxnSp>
        <p:nvCxnSpPr>
          <p:cNvPr id="36" name="直線矢印コネクタ 35">
            <a:extLst>
              <a:ext uri="{FF2B5EF4-FFF2-40B4-BE49-F238E27FC236}">
                <a16:creationId xmlns:a16="http://schemas.microsoft.com/office/drawing/2014/main" id="{51509760-D7E6-3043-478F-978342797599}"/>
              </a:ext>
            </a:extLst>
          </p:cNvPr>
          <p:cNvCxnSpPr>
            <a:cxnSpLocks/>
          </p:cNvCxnSpPr>
          <p:nvPr/>
        </p:nvCxnSpPr>
        <p:spPr>
          <a:xfrm>
            <a:off x="7402247" y="1963545"/>
            <a:ext cx="445716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2942A0E2-E739-34A8-C707-D6FD1942F85B}"/>
              </a:ext>
            </a:extLst>
          </p:cNvPr>
          <p:cNvSpPr/>
          <p:nvPr/>
        </p:nvSpPr>
        <p:spPr>
          <a:xfrm>
            <a:off x="7607840" y="6186244"/>
            <a:ext cx="4252699"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曜日・時間帯で料金変動させ販売（機体は貸切で、定員は</a:t>
            </a:r>
            <a:r>
              <a:rPr kumimoji="1" lang="en-US" altLang="ja-JP" sz="1050" dirty="0">
                <a:solidFill>
                  <a:schemeClr val="tx1"/>
                </a:solidFill>
                <a:latin typeface="メイリオ" panose="020B0604030504040204" pitchFamily="50" charset="-128"/>
                <a:ea typeface="メイリオ" panose="020B0604030504040204" pitchFamily="50" charset="-128"/>
              </a:rPr>
              <a:t>3</a:t>
            </a:r>
            <a:r>
              <a:rPr kumimoji="1" lang="ja-JP" altLang="en-US" sz="1050" dirty="0">
                <a:solidFill>
                  <a:schemeClr val="tx1"/>
                </a:solidFill>
                <a:latin typeface="メイリオ" panose="020B0604030504040204" pitchFamily="50" charset="-128"/>
                <a:ea typeface="メイリオ" panose="020B0604030504040204" pitchFamily="50" charset="-128"/>
              </a:rPr>
              <a:t>名様）</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D8BFE1A2-A2CF-C80A-FA66-57297209BB11}"/>
              </a:ext>
            </a:extLst>
          </p:cNvPr>
          <p:cNvSpPr/>
          <p:nvPr/>
        </p:nvSpPr>
        <p:spPr>
          <a:xfrm>
            <a:off x="7402247" y="2029646"/>
            <a:ext cx="4447092" cy="593265"/>
          </a:xfrm>
          <a:prstGeom prst="roundRect">
            <a:avLst>
              <a:gd name="adj" fmla="val 681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フライト日程①：</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11</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kumimoji="1" lang="en-US" altLang="ja-JP" sz="1050" dirty="0">
                <a:solidFill>
                  <a:schemeClr val="tx1"/>
                </a:solidFill>
                <a:latin typeface="メイリオ" panose="020B0604030504040204" pitchFamily="50" charset="-128"/>
                <a:ea typeface="メイリオ" panose="020B0604030504040204" pitchFamily="50" charset="-128"/>
              </a:rPr>
              <a:t>19</a:t>
            </a:r>
            <a:r>
              <a:rPr kumimoji="1" lang="ja-JP" altLang="en-US" sz="1050" dirty="0">
                <a:solidFill>
                  <a:schemeClr val="tx1"/>
                </a:solidFill>
                <a:latin typeface="メイリオ" panose="020B0604030504040204" pitchFamily="50" charset="-128"/>
                <a:ea typeface="メイリオ" panose="020B0604030504040204" pitchFamily="50" charset="-128"/>
              </a:rPr>
              <a:t>日（水）</a:t>
            </a:r>
            <a:r>
              <a:rPr kumimoji="1" lang="en-US" altLang="ja-JP" sz="1050" dirty="0">
                <a:solidFill>
                  <a:schemeClr val="tx1"/>
                </a:solidFill>
                <a:latin typeface="メイリオ" panose="020B0604030504040204" pitchFamily="50" charset="-128"/>
                <a:ea typeface="メイリオ" panose="020B0604030504040204" pitchFamily="50" charset="-128"/>
              </a:rPr>
              <a:t>〜22</a:t>
            </a:r>
            <a:r>
              <a:rPr kumimoji="1" lang="ja-JP" altLang="en-US" sz="1050" dirty="0">
                <a:solidFill>
                  <a:schemeClr val="tx1"/>
                </a:solidFill>
                <a:latin typeface="メイリオ" panose="020B0604030504040204" pitchFamily="50" charset="-128"/>
                <a:ea typeface="メイリオ" panose="020B0604030504040204" pitchFamily="50" charset="-128"/>
              </a:rPr>
              <a:t>日（土）</a:t>
            </a:r>
          </a:p>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フライト日程②：</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12</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kumimoji="1" lang="en-US" altLang="ja-JP" sz="1050" dirty="0">
                <a:solidFill>
                  <a:schemeClr val="tx1"/>
                </a:solidFill>
                <a:latin typeface="メイリオ" panose="020B0604030504040204" pitchFamily="50" charset="-128"/>
                <a:ea typeface="メイリオ" panose="020B0604030504040204" pitchFamily="50" charset="-128"/>
              </a:rPr>
              <a:t>21</a:t>
            </a:r>
            <a:r>
              <a:rPr kumimoji="1" lang="ja-JP" altLang="en-US" sz="1050" dirty="0">
                <a:solidFill>
                  <a:schemeClr val="tx1"/>
                </a:solidFill>
                <a:latin typeface="メイリオ" panose="020B0604030504040204" pitchFamily="50" charset="-128"/>
                <a:ea typeface="メイリオ" panose="020B0604030504040204" pitchFamily="50" charset="-128"/>
              </a:rPr>
              <a:t>日（日）</a:t>
            </a:r>
          </a:p>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フライト日程③：</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12</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kumimoji="1" lang="en-US" altLang="ja-JP" sz="1050" dirty="0">
                <a:solidFill>
                  <a:schemeClr val="tx1"/>
                </a:solidFill>
                <a:latin typeface="メイリオ" panose="020B0604030504040204" pitchFamily="50" charset="-128"/>
                <a:ea typeface="メイリオ" panose="020B0604030504040204" pitchFamily="50" charset="-128"/>
              </a:rPr>
              <a:t>22</a:t>
            </a:r>
            <a:r>
              <a:rPr kumimoji="1" lang="ja-JP" altLang="en-US" sz="1050" dirty="0">
                <a:solidFill>
                  <a:schemeClr val="tx1"/>
                </a:solidFill>
                <a:latin typeface="メイリオ" panose="020B0604030504040204" pitchFamily="50" charset="-128"/>
                <a:ea typeface="メイリオ" panose="020B0604030504040204" pitchFamily="50" charset="-128"/>
              </a:rPr>
              <a:t>日（月）</a:t>
            </a:r>
            <a:r>
              <a:rPr kumimoji="1" lang="en-US" altLang="ja-JP" sz="1050" dirty="0">
                <a:solidFill>
                  <a:schemeClr val="tx1"/>
                </a:solidFill>
                <a:latin typeface="メイリオ" panose="020B0604030504040204" pitchFamily="50" charset="-128"/>
                <a:ea typeface="メイリオ" panose="020B0604030504040204" pitchFamily="50" charset="-128"/>
              </a:rPr>
              <a:t>〜24</a:t>
            </a:r>
            <a:r>
              <a:rPr kumimoji="1" lang="ja-JP" altLang="en-US" sz="1050" dirty="0">
                <a:solidFill>
                  <a:schemeClr val="tx1"/>
                </a:solidFill>
                <a:latin typeface="メイリオ" panose="020B0604030504040204" pitchFamily="50" charset="-128"/>
                <a:ea typeface="メイリオ" panose="020B0604030504040204" pitchFamily="50" charset="-128"/>
              </a:rPr>
              <a:t>日（水）</a:t>
            </a:r>
            <a:r>
              <a:rPr kumimoji="1" lang="en-US" altLang="ja-JP" sz="800" dirty="0">
                <a:solidFill>
                  <a:schemeClr val="tx1"/>
                </a:solidFill>
                <a:latin typeface="メイリオ" panose="020B0604030504040204" pitchFamily="50" charset="-128"/>
                <a:ea typeface="メイリオ" panose="020B0604030504040204" pitchFamily="50" charset="-128"/>
              </a:rPr>
              <a:t>※21</a:t>
            </a:r>
            <a:r>
              <a:rPr kumimoji="1" lang="ja-JP" altLang="en-US" sz="800" dirty="0">
                <a:solidFill>
                  <a:schemeClr val="tx1"/>
                </a:solidFill>
                <a:latin typeface="メイリオ" panose="020B0604030504040204" pitchFamily="50" charset="-128"/>
                <a:ea typeface="メイリオ" panose="020B0604030504040204" pitchFamily="50" charset="-128"/>
              </a:rPr>
              <a:t>日は雨天中止</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35DA6584-EF4C-6AD8-570C-1BBC3C0D02C3}"/>
              </a:ext>
            </a:extLst>
          </p:cNvPr>
          <p:cNvSpPr/>
          <p:nvPr/>
        </p:nvSpPr>
        <p:spPr>
          <a:xfrm>
            <a:off x="7402247" y="2637334"/>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フライト日程①：デイフライト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11:00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zh-TW" sz="1100" i="1" dirty="0">
                <a:solidFill>
                  <a:schemeClr val="tx1"/>
                </a:solidFill>
                <a:latin typeface="メイリオ" panose="020B0604030504040204" pitchFamily="50" charset="-128"/>
                <a:ea typeface="メイリオ" panose="020B0604030504040204" pitchFamily="50" charset="-128"/>
              </a:rPr>
              <a:t>16:00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19" name="表 18">
            <a:extLst>
              <a:ext uri="{FF2B5EF4-FFF2-40B4-BE49-F238E27FC236}">
                <a16:creationId xmlns:a16="http://schemas.microsoft.com/office/drawing/2014/main" id="{FC04248D-E767-AF22-FBC6-4DE3F13C8A05}"/>
              </a:ext>
            </a:extLst>
          </p:cNvPr>
          <p:cNvGraphicFramePr>
            <a:graphicFrameLocks noGrp="1"/>
          </p:cNvGraphicFramePr>
          <p:nvPr/>
        </p:nvGraphicFramePr>
        <p:xfrm>
          <a:off x="7423964" y="2849693"/>
          <a:ext cx="4433073" cy="6431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大阪お試しコース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19,700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〜59,700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r h="214399">
                <a:tc>
                  <a:txBody>
                    <a:bodyPr/>
                    <a:lstStyle/>
                    <a:p>
                      <a:pPr algn="ct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大阪・仁徳天皇陵コース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14</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47,200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〜87,200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7794848"/>
                  </a:ext>
                </a:extLst>
              </a:tr>
            </a:tbl>
          </a:graphicData>
        </a:graphic>
      </p:graphicFrame>
      <p:sp>
        <p:nvSpPr>
          <p:cNvPr id="27" name="正方形/長方形 26">
            <a:extLst>
              <a:ext uri="{FF2B5EF4-FFF2-40B4-BE49-F238E27FC236}">
                <a16:creationId xmlns:a16="http://schemas.microsoft.com/office/drawing/2014/main" id="{6692CDFE-8D73-E8D3-349A-533CF6369A2C}"/>
              </a:ext>
            </a:extLst>
          </p:cNvPr>
          <p:cNvSpPr/>
          <p:nvPr/>
        </p:nvSpPr>
        <p:spPr>
          <a:xfrm>
            <a:off x="7402247" y="3519177"/>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a:t>
            </a:r>
            <a:r>
              <a:rPr lang="ja-JP" altLang="en-US" sz="1100" b="1" i="1" dirty="0">
                <a:solidFill>
                  <a:schemeClr val="tx1"/>
                </a:solidFill>
                <a:latin typeface="メイリオ" panose="020B0604030504040204" pitchFamily="50" charset="-128"/>
                <a:ea typeface="メイリオ" panose="020B0604030504040204" pitchFamily="50" charset="-128"/>
              </a:rPr>
              <a:t>②</a:t>
            </a:r>
            <a:r>
              <a:rPr kumimoji="1" lang="ja-JP" altLang="en-US" sz="1100" b="1" i="1" dirty="0">
                <a:solidFill>
                  <a:schemeClr val="tx1"/>
                </a:solidFill>
                <a:latin typeface="メイリオ" panose="020B0604030504040204" pitchFamily="50" charset="-128"/>
                <a:ea typeface="メイリオ" panose="020B0604030504040204" pitchFamily="50" charset="-128"/>
              </a:rPr>
              <a:t>：デイフライト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11:00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zh-TW" sz="1100" i="1" dirty="0">
                <a:solidFill>
                  <a:schemeClr val="tx1"/>
                </a:solidFill>
                <a:latin typeface="メイリオ" panose="020B0604030504040204" pitchFamily="50" charset="-128"/>
                <a:ea typeface="メイリオ" panose="020B0604030504040204" pitchFamily="50" charset="-128"/>
              </a:rPr>
              <a:t>16:00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28" name="表 27">
            <a:extLst>
              <a:ext uri="{FF2B5EF4-FFF2-40B4-BE49-F238E27FC236}">
                <a16:creationId xmlns:a16="http://schemas.microsoft.com/office/drawing/2014/main" id="{2621D354-3F81-5362-47A3-D39EBA393502}"/>
              </a:ext>
            </a:extLst>
          </p:cNvPr>
          <p:cNvGraphicFramePr>
            <a:graphicFrameLocks noGrp="1"/>
          </p:cNvGraphicFramePr>
          <p:nvPr/>
        </p:nvGraphicFramePr>
        <p:xfrm>
          <a:off x="7416266" y="3745810"/>
          <a:ext cx="4433073" cy="6431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大阪お試しコース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79,700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r h="214399">
                <a:tc>
                  <a:txBody>
                    <a:bodyPr/>
                    <a:lstStyle/>
                    <a:p>
                      <a:pPr algn="ct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大阪・仁徳天皇陵コース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14</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107,000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7794848"/>
                  </a:ext>
                </a:extLst>
              </a:tr>
            </a:tbl>
          </a:graphicData>
        </a:graphic>
      </p:graphicFrame>
      <p:sp>
        <p:nvSpPr>
          <p:cNvPr id="29" name="正方形/長方形 28">
            <a:extLst>
              <a:ext uri="{FF2B5EF4-FFF2-40B4-BE49-F238E27FC236}">
                <a16:creationId xmlns:a16="http://schemas.microsoft.com/office/drawing/2014/main" id="{C2B14CE8-EB79-E1EA-2CC6-D41EB8D7DCD6}"/>
              </a:ext>
            </a:extLst>
          </p:cNvPr>
          <p:cNvSpPr/>
          <p:nvPr/>
        </p:nvSpPr>
        <p:spPr>
          <a:xfrm>
            <a:off x="7402247" y="4401020"/>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フライト日程③：デイフライト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16:00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ja-JP" sz="1100" i="1" dirty="0">
                <a:solidFill>
                  <a:schemeClr val="tx1"/>
                </a:solidFill>
                <a:latin typeface="メイリオ" panose="020B0604030504040204" pitchFamily="50" charset="-128"/>
                <a:ea typeface="メイリオ" panose="020B0604030504040204" pitchFamily="50" charset="-128"/>
              </a:rPr>
              <a:t>18</a:t>
            </a:r>
            <a:r>
              <a:rPr kumimoji="1" lang="en-US" altLang="zh-TW" sz="1100" i="1" dirty="0">
                <a:solidFill>
                  <a:schemeClr val="tx1"/>
                </a:solidFill>
                <a:latin typeface="メイリオ" panose="020B0604030504040204" pitchFamily="50" charset="-128"/>
                <a:ea typeface="メイリオ" panose="020B0604030504040204" pitchFamily="50" charset="-128"/>
              </a:rPr>
              <a:t>:00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30" name="表 29">
            <a:extLst>
              <a:ext uri="{FF2B5EF4-FFF2-40B4-BE49-F238E27FC236}">
                <a16:creationId xmlns:a16="http://schemas.microsoft.com/office/drawing/2014/main" id="{19371C0E-514C-1DAD-54B2-4308DBDE47FD}"/>
              </a:ext>
            </a:extLst>
          </p:cNvPr>
          <p:cNvGraphicFramePr>
            <a:graphicFrameLocks noGrp="1"/>
          </p:cNvGraphicFramePr>
          <p:nvPr/>
        </p:nvGraphicFramePr>
        <p:xfrm>
          <a:off x="7397633" y="4622986"/>
          <a:ext cx="4433073" cy="6431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大阪お試しコース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39,700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r h="214399">
                <a:tc>
                  <a:txBody>
                    <a:bodyPr/>
                    <a:lstStyle/>
                    <a:p>
                      <a:pPr algn="ct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大阪・仁徳天皇陵コース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14</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67,200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7794848"/>
                  </a:ext>
                </a:extLst>
              </a:tr>
            </a:tbl>
          </a:graphicData>
        </a:graphic>
      </p:graphicFrame>
      <p:sp>
        <p:nvSpPr>
          <p:cNvPr id="31" name="正方形/長方形 30">
            <a:extLst>
              <a:ext uri="{FF2B5EF4-FFF2-40B4-BE49-F238E27FC236}">
                <a16:creationId xmlns:a16="http://schemas.microsoft.com/office/drawing/2014/main" id="{E4250249-ECF2-1B03-49E9-4A9E99B0BD31}"/>
              </a:ext>
            </a:extLst>
          </p:cNvPr>
          <p:cNvSpPr/>
          <p:nvPr/>
        </p:nvSpPr>
        <p:spPr>
          <a:xfrm>
            <a:off x="7416266" y="5282863"/>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a:t>
            </a:r>
            <a:r>
              <a:rPr lang="ja-JP" altLang="en-US" sz="1100" b="1" i="1" dirty="0">
                <a:solidFill>
                  <a:schemeClr val="tx1"/>
                </a:solidFill>
                <a:latin typeface="メイリオ" panose="020B0604030504040204" pitchFamily="50" charset="-128"/>
                <a:ea typeface="メイリオ" panose="020B0604030504040204" pitchFamily="50" charset="-128"/>
              </a:rPr>
              <a:t>③</a:t>
            </a:r>
            <a:r>
              <a:rPr kumimoji="1" lang="ja-JP" altLang="en-US" sz="1100" b="1" i="1" dirty="0">
                <a:solidFill>
                  <a:schemeClr val="tx1"/>
                </a:solidFill>
                <a:latin typeface="メイリオ" panose="020B0604030504040204" pitchFamily="50" charset="-128"/>
                <a:ea typeface="メイリオ" panose="020B0604030504040204" pitchFamily="50" charset="-128"/>
              </a:rPr>
              <a:t>：ナイトフライト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18:00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lang="en-US" altLang="ja-JP" sz="1100" i="1" dirty="0">
                <a:solidFill>
                  <a:schemeClr val="tx1"/>
                </a:solidFill>
                <a:latin typeface="メイリオ" panose="020B0604030504040204" pitchFamily="50" charset="-128"/>
                <a:ea typeface="メイリオ" panose="020B0604030504040204" pitchFamily="50" charset="-128"/>
              </a:rPr>
              <a:t>20</a:t>
            </a:r>
            <a:r>
              <a:rPr kumimoji="1" lang="en-US" altLang="zh-TW" sz="1100" i="1" dirty="0">
                <a:solidFill>
                  <a:schemeClr val="tx1"/>
                </a:solidFill>
                <a:latin typeface="メイリオ" panose="020B0604030504040204" pitchFamily="50" charset="-128"/>
                <a:ea typeface="メイリオ" panose="020B0604030504040204" pitchFamily="50" charset="-128"/>
              </a:rPr>
              <a:t>:00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32" name="表 31">
            <a:extLst>
              <a:ext uri="{FF2B5EF4-FFF2-40B4-BE49-F238E27FC236}">
                <a16:creationId xmlns:a16="http://schemas.microsoft.com/office/drawing/2014/main" id="{DEE1A304-2C01-CC19-AE6D-EC881F096A6E}"/>
              </a:ext>
            </a:extLst>
          </p:cNvPr>
          <p:cNvGraphicFramePr>
            <a:graphicFrameLocks noGrp="1"/>
          </p:cNvGraphicFramePr>
          <p:nvPr/>
        </p:nvGraphicFramePr>
        <p:xfrm>
          <a:off x="7423964" y="5525453"/>
          <a:ext cx="4433073" cy="6431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大阪お試しコース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39,700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〜59,700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r h="214399">
                <a:tc>
                  <a:txBody>
                    <a:bodyPr/>
                    <a:lstStyle/>
                    <a:p>
                      <a:pPr algn="ct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大阪・仁徳天皇陵コース</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14</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67,200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〜87,200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7794848"/>
                  </a:ext>
                </a:extLst>
              </a:tr>
            </a:tbl>
          </a:graphicData>
        </a:graphic>
      </p:graphicFrame>
      <p:pic>
        <p:nvPicPr>
          <p:cNvPr id="25" name="図 24" descr="テキスト, 回路 が含まれている画像&#10;&#10;AI によって生成されたコンテンツは間違っている可能性があります。">
            <a:extLst>
              <a:ext uri="{FF2B5EF4-FFF2-40B4-BE49-F238E27FC236}">
                <a16:creationId xmlns:a16="http://schemas.microsoft.com/office/drawing/2014/main" id="{90156D85-34A2-1A5F-A972-C2C2E27FE2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3199" y="3334366"/>
            <a:ext cx="1248481" cy="2479498"/>
          </a:xfrm>
          <a:prstGeom prst="rect">
            <a:avLst/>
          </a:prstGeom>
        </p:spPr>
      </p:pic>
      <p:sp>
        <p:nvSpPr>
          <p:cNvPr id="3" name="四角形: 1 つの角を切り取る 2">
            <a:extLst>
              <a:ext uri="{FF2B5EF4-FFF2-40B4-BE49-F238E27FC236}">
                <a16:creationId xmlns:a16="http://schemas.microsoft.com/office/drawing/2014/main" id="{0257043F-BEB9-B9B3-D75F-F3C557265982}"/>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6356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81FBB-A163-7968-BE69-17FECE5E291E}"/>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928F7B3D-6F33-59D5-C18F-8F857426C3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1185" y="4779022"/>
            <a:ext cx="1647515" cy="926725"/>
          </a:xfrm>
          <a:prstGeom prst="roundRect">
            <a:avLst/>
          </a:prstGeom>
        </p:spPr>
      </p:pic>
      <p:sp>
        <p:nvSpPr>
          <p:cNvPr id="2" name="タイトル 1">
            <a:extLst>
              <a:ext uri="{FF2B5EF4-FFF2-40B4-BE49-F238E27FC236}">
                <a16:creationId xmlns:a16="http://schemas.microsoft.com/office/drawing/2014/main" id="{DE5F88AA-B3AC-C128-846D-ABE975B4E177}"/>
              </a:ext>
            </a:extLst>
          </p:cNvPr>
          <p:cNvSpPr>
            <a:spLocks noGrp="1"/>
          </p:cNvSpPr>
          <p:nvPr>
            <p:ph type="title"/>
          </p:nvPr>
        </p:nvSpPr>
        <p:spPr>
          <a:xfrm>
            <a:off x="308890" y="463334"/>
            <a:ext cx="11548147" cy="633412"/>
          </a:xfrm>
        </p:spPr>
        <p:txBody>
          <a:bodyPr vert="horz">
            <a:noAutofit/>
          </a:bodyPr>
          <a:lstStyle/>
          <a:p>
            <a:r>
              <a:rPr kumimoji="1" lang="ja-JP" altLang="en-US" sz="2400" dirty="0">
                <a:solidFill>
                  <a:schemeClr val="tx1"/>
                </a:solidFill>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②都市内</a:t>
            </a:r>
            <a:r>
              <a:rPr kumimoji="1" lang="ja-JP" altLang="en-US" sz="2400" dirty="0">
                <a:solidFill>
                  <a:schemeClr val="tx1"/>
                </a:solidFill>
                <a:latin typeface="メイリオ" panose="020B0604030504040204" pitchFamily="50" charset="-128"/>
                <a:ea typeface="メイリオ" panose="020B0604030504040204" pitchFamily="50" charset="-128"/>
              </a:rPr>
              <a:t>遊覧＞：モデルプラン詳細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54A1C768-1A58-3CEB-A773-6CAC9473EE13}"/>
              </a:ext>
            </a:extLst>
          </p:cNvPr>
          <p:cNvSpPr>
            <a:spLocks noGrp="1"/>
          </p:cNvSpPr>
          <p:nvPr>
            <p:ph type="body" sz="quarter" idx="13"/>
          </p:nvPr>
        </p:nvSpPr>
        <p:spPr/>
        <p:txBody>
          <a:bodyPr/>
          <a:lstStyle/>
          <a:p>
            <a:r>
              <a:rPr kumimoji="1" lang="ja-JP" altLang="en-US" dirty="0"/>
              <a:t>「</a:t>
            </a:r>
            <a:r>
              <a:rPr lang="ja-JP" altLang="en-US" dirty="0"/>
              <a:t>②都市内</a:t>
            </a:r>
            <a:r>
              <a:rPr kumimoji="1" lang="ja-JP" altLang="en-US" dirty="0">
                <a:solidFill>
                  <a:schemeClr val="tx1"/>
                </a:solidFill>
              </a:rPr>
              <a:t>遊覧</a:t>
            </a:r>
            <a:r>
              <a:rPr kumimoji="1" lang="ja-JP" altLang="en-US" dirty="0"/>
              <a:t>」においてはオリックス本町ビル屋上の緊急離着陸場（消防法に基づく）を拠点に、</a:t>
            </a:r>
            <a:br>
              <a:rPr kumimoji="1" lang="en-US" altLang="ja-JP" dirty="0"/>
            </a:br>
            <a:r>
              <a:rPr kumimoji="1" lang="ja-JP" altLang="en-US" dirty="0"/>
              <a:t>ベイエリアを中心に飛行する遊覧飛行サービスの販売・提供を行いました。</a:t>
            </a:r>
          </a:p>
        </p:txBody>
      </p:sp>
      <p:sp>
        <p:nvSpPr>
          <p:cNvPr id="13" name="正方形/長方形 12">
            <a:extLst>
              <a:ext uri="{FF2B5EF4-FFF2-40B4-BE49-F238E27FC236}">
                <a16:creationId xmlns:a16="http://schemas.microsoft.com/office/drawing/2014/main" id="{3A5AB5A4-D853-4434-397B-284C474250D9}"/>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ヘリコプターの運航概要</a:t>
            </a:r>
          </a:p>
        </p:txBody>
      </p:sp>
      <p:sp>
        <p:nvSpPr>
          <p:cNvPr id="20" name="正方形/長方形 19">
            <a:extLst>
              <a:ext uri="{FF2B5EF4-FFF2-40B4-BE49-F238E27FC236}">
                <a16:creationId xmlns:a16="http://schemas.microsoft.com/office/drawing/2014/main" id="{85001720-0046-3219-61C8-22CAE2830A0D}"/>
              </a:ext>
            </a:extLst>
          </p:cNvPr>
          <p:cNvSpPr/>
          <p:nvPr/>
        </p:nvSpPr>
        <p:spPr>
          <a:xfrm>
            <a:off x="7932340" y="1683873"/>
            <a:ext cx="3932797"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メイリオ" panose="020B0604030504040204" pitchFamily="50" charset="-128"/>
                <a:ea typeface="メイリオ" panose="020B0604030504040204" pitchFamily="50" charset="-128"/>
              </a:rPr>
              <a:t>基本的なサービスの流れ（モデルプランの全体像）</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cxnSp>
        <p:nvCxnSpPr>
          <p:cNvPr id="6" name="直線矢印コネクタ 5">
            <a:extLst>
              <a:ext uri="{FF2B5EF4-FFF2-40B4-BE49-F238E27FC236}">
                <a16:creationId xmlns:a16="http://schemas.microsoft.com/office/drawing/2014/main" id="{652E5A7B-FB18-CD74-CA24-1CEFB8BB7D35}"/>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82D69B61-FAF0-CB24-FA5D-2C6FE3F852C5}"/>
              </a:ext>
            </a:extLst>
          </p:cNvPr>
          <p:cNvGrpSpPr/>
          <p:nvPr/>
        </p:nvGrpSpPr>
        <p:grpSpPr>
          <a:xfrm>
            <a:off x="4026404" y="2046533"/>
            <a:ext cx="3710439" cy="432700"/>
            <a:chOff x="4026404" y="2046533"/>
            <a:chExt cx="3710439" cy="432700"/>
          </a:xfrm>
        </p:grpSpPr>
        <p:sp>
          <p:nvSpPr>
            <p:cNvPr id="14" name="正方形/長方形 13">
              <a:extLst>
                <a:ext uri="{FF2B5EF4-FFF2-40B4-BE49-F238E27FC236}">
                  <a16:creationId xmlns:a16="http://schemas.microsoft.com/office/drawing/2014/main" id="{FC3D6C2E-573C-DBE0-FB78-0A2B6329E664}"/>
                </a:ext>
              </a:extLst>
            </p:cNvPr>
            <p:cNvSpPr/>
            <p:nvPr/>
          </p:nvSpPr>
          <p:spPr>
            <a:xfrm>
              <a:off x="4026404" y="2046533"/>
              <a:ext cx="795045" cy="431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使用機体</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4A2867C0-EE97-56F1-7CC0-1FB83008D43F}"/>
                </a:ext>
              </a:extLst>
            </p:cNvPr>
            <p:cNvSpPr/>
            <p:nvPr/>
          </p:nvSpPr>
          <p:spPr>
            <a:xfrm>
              <a:off x="4917618" y="204653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en-US" altLang="ja-JP" sz="1100" dirty="0">
                  <a:solidFill>
                    <a:schemeClr val="tx1"/>
                  </a:solidFill>
                  <a:latin typeface="メイリオ" panose="020B0604030504040204" pitchFamily="50" charset="-128"/>
                  <a:ea typeface="メイリオ" panose="020B0604030504040204" pitchFamily="50" charset="-128"/>
                </a:rPr>
                <a:t>EC135</a:t>
              </a:r>
              <a:r>
                <a:rPr kumimoji="1" lang="ja-JP" altLang="en-US"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双発</a:t>
              </a:r>
              <a:r>
                <a:rPr kumimoji="1" lang="ja-JP" altLang="en-US" sz="1100" dirty="0">
                  <a:solidFill>
                    <a:schemeClr val="tx1"/>
                  </a:solidFill>
                  <a:latin typeface="メイリオ" panose="020B0604030504040204" pitchFamily="50" charset="-128"/>
                  <a:ea typeface="メイリオ" panose="020B0604030504040204" pitchFamily="50" charset="-128"/>
                </a:rPr>
                <a:t>機）</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77" name="直線矢印コネクタ 76">
              <a:extLst>
                <a:ext uri="{FF2B5EF4-FFF2-40B4-BE49-F238E27FC236}">
                  <a16:creationId xmlns:a16="http://schemas.microsoft.com/office/drawing/2014/main" id="{7CBC1C3B-F8AD-BF4B-048B-1B50B30BA527}"/>
                </a:ext>
              </a:extLst>
            </p:cNvPr>
            <p:cNvCxnSpPr>
              <a:cxnSpLocks/>
            </p:cNvCxnSpPr>
            <p:nvPr/>
          </p:nvCxnSpPr>
          <p:spPr>
            <a:xfrm>
              <a:off x="4869882" y="2046533"/>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AEAB97E1-1739-E717-DAE7-09C326D83ABF}"/>
              </a:ext>
            </a:extLst>
          </p:cNvPr>
          <p:cNvGrpSpPr/>
          <p:nvPr/>
        </p:nvGrpSpPr>
        <p:grpSpPr>
          <a:xfrm>
            <a:off x="4026404" y="4203650"/>
            <a:ext cx="3710439" cy="523567"/>
            <a:chOff x="4026404" y="4166634"/>
            <a:chExt cx="3710439" cy="432700"/>
          </a:xfrm>
        </p:grpSpPr>
        <p:sp>
          <p:nvSpPr>
            <p:cNvPr id="41" name="正方形/長方形 40">
              <a:extLst>
                <a:ext uri="{FF2B5EF4-FFF2-40B4-BE49-F238E27FC236}">
                  <a16:creationId xmlns:a16="http://schemas.microsoft.com/office/drawing/2014/main" id="{AE541623-D07B-747B-AE6B-FCA57CB1C1EB}"/>
                </a:ext>
              </a:extLst>
            </p:cNvPr>
            <p:cNvSpPr/>
            <p:nvPr/>
          </p:nvSpPr>
          <p:spPr>
            <a:xfrm>
              <a:off x="4026404" y="4166634"/>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フライト</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所要時間</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（目安）</a:t>
              </a:r>
            </a:p>
          </p:txBody>
        </p:sp>
        <p:sp>
          <p:nvSpPr>
            <p:cNvPr id="42" name="正方形/長方形 41">
              <a:extLst>
                <a:ext uri="{FF2B5EF4-FFF2-40B4-BE49-F238E27FC236}">
                  <a16:creationId xmlns:a16="http://schemas.microsoft.com/office/drawing/2014/main" id="{9AA648C4-7A90-55FC-7F5F-B66DFA7E26B0}"/>
                </a:ext>
              </a:extLst>
            </p:cNvPr>
            <p:cNvSpPr/>
            <p:nvPr/>
          </p:nvSpPr>
          <p:spPr>
            <a:xfrm>
              <a:off x="4917618" y="4166634"/>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i="1" dirty="0">
                  <a:solidFill>
                    <a:schemeClr val="tx1"/>
                  </a:solidFill>
                  <a:latin typeface="メイリオ" panose="020B0604030504040204" pitchFamily="50" charset="-128"/>
                  <a:ea typeface="メイリオ" panose="020B0604030504040204" pitchFamily="50" charset="-128"/>
                </a:rPr>
                <a:t>屋上発着、大阪市内周遊遊覧コース</a:t>
              </a:r>
              <a:br>
                <a:rPr lang="en-US" altLang="ja-JP" sz="1100" i="1"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a:t>
              </a:r>
              <a:r>
                <a:rPr kumimoji="1" lang="en-US" altLang="ja-JP" sz="1100" dirty="0">
                  <a:solidFill>
                    <a:schemeClr val="tx1"/>
                  </a:solidFill>
                  <a:latin typeface="メイリオ" panose="020B0604030504040204" pitchFamily="50" charset="-128"/>
                  <a:ea typeface="メイリオ" panose="020B0604030504040204" pitchFamily="50" charset="-128"/>
                </a:rPr>
                <a:t>15</a:t>
              </a:r>
              <a:r>
                <a:rPr kumimoji="1" lang="ja-JP" altLang="en-US" sz="1100" dirty="0">
                  <a:solidFill>
                    <a:schemeClr val="tx1"/>
                  </a:solidFill>
                  <a:latin typeface="メイリオ" panose="020B0604030504040204" pitchFamily="50" charset="-128"/>
                  <a:ea typeface="メイリオ" panose="020B0604030504040204" pitchFamily="50" charset="-128"/>
                </a:rPr>
                <a:t>分）</a:t>
              </a:r>
            </a:p>
          </p:txBody>
        </p:sp>
        <p:cxnSp>
          <p:nvCxnSpPr>
            <p:cNvPr id="82" name="直線矢印コネクタ 81">
              <a:extLst>
                <a:ext uri="{FF2B5EF4-FFF2-40B4-BE49-F238E27FC236}">
                  <a16:creationId xmlns:a16="http://schemas.microsoft.com/office/drawing/2014/main" id="{14EE3F90-8CC3-50FA-2AC2-EB8CCFC58CC1}"/>
                </a:ext>
              </a:extLst>
            </p:cNvPr>
            <p:cNvCxnSpPr>
              <a:cxnSpLocks/>
            </p:cNvCxnSpPr>
            <p:nvPr/>
          </p:nvCxnSpPr>
          <p:spPr>
            <a:xfrm>
              <a:off x="4869882" y="4167066"/>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F0858C7E-DCBA-E228-597B-261D45196298}"/>
              </a:ext>
            </a:extLst>
          </p:cNvPr>
          <p:cNvGrpSpPr/>
          <p:nvPr/>
        </p:nvGrpSpPr>
        <p:grpSpPr>
          <a:xfrm>
            <a:off x="4026404" y="2563096"/>
            <a:ext cx="3710439" cy="432700"/>
            <a:chOff x="4026404" y="2514268"/>
            <a:chExt cx="3710439" cy="432700"/>
          </a:xfrm>
        </p:grpSpPr>
        <p:sp>
          <p:nvSpPr>
            <p:cNvPr id="61" name="正方形/長方形 60">
              <a:extLst>
                <a:ext uri="{FF2B5EF4-FFF2-40B4-BE49-F238E27FC236}">
                  <a16:creationId xmlns:a16="http://schemas.microsoft.com/office/drawing/2014/main" id="{CFC9D799-5C92-3993-977D-E470F84E5EF5}"/>
                </a:ext>
              </a:extLst>
            </p:cNvPr>
            <p:cNvSpPr/>
            <p:nvPr/>
          </p:nvSpPr>
          <p:spPr>
            <a:xfrm>
              <a:off x="4026404" y="2514268"/>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搭乗人数</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91577833-D9D8-3248-5292-272EE8052D3E}"/>
                </a:ext>
              </a:extLst>
            </p:cNvPr>
            <p:cNvSpPr/>
            <p:nvPr/>
          </p:nvSpPr>
          <p:spPr>
            <a:xfrm>
              <a:off x="4917618" y="2514268"/>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最大</a:t>
              </a:r>
              <a:r>
                <a:rPr lang="en-US" altLang="ja-JP" sz="1100" dirty="0">
                  <a:solidFill>
                    <a:schemeClr val="tx1"/>
                  </a:solidFill>
                  <a:latin typeface="メイリオ" panose="020B0604030504040204" pitchFamily="50" charset="-128"/>
                  <a:ea typeface="メイリオ" panose="020B0604030504040204" pitchFamily="50" charset="-128"/>
                </a:rPr>
                <a:t>4</a:t>
              </a:r>
              <a:r>
                <a:rPr kumimoji="1" lang="ja-JP" altLang="en-US" sz="1100" dirty="0">
                  <a:solidFill>
                    <a:schemeClr val="tx1"/>
                  </a:solidFill>
                  <a:latin typeface="メイリオ" panose="020B0604030504040204" pitchFamily="50" charset="-128"/>
                  <a:ea typeface="メイリオ" panose="020B0604030504040204" pitchFamily="50" charset="-128"/>
                </a:rPr>
                <a:t>名</a:t>
              </a:r>
            </a:p>
          </p:txBody>
        </p:sp>
        <p:cxnSp>
          <p:nvCxnSpPr>
            <p:cNvPr id="86" name="直線矢印コネクタ 85">
              <a:extLst>
                <a:ext uri="{FF2B5EF4-FFF2-40B4-BE49-F238E27FC236}">
                  <a16:creationId xmlns:a16="http://schemas.microsoft.com/office/drawing/2014/main" id="{0C940E75-65D0-B3FA-4F54-AB0CE8E4B924}"/>
                </a:ext>
              </a:extLst>
            </p:cNvPr>
            <p:cNvCxnSpPr>
              <a:cxnSpLocks/>
            </p:cNvCxnSpPr>
            <p:nvPr/>
          </p:nvCxnSpPr>
          <p:spPr>
            <a:xfrm>
              <a:off x="4869882" y="2515132"/>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FF22F3C4-22BD-998E-9340-5F001BD68C4A}"/>
              </a:ext>
            </a:extLst>
          </p:cNvPr>
          <p:cNvGrpSpPr/>
          <p:nvPr/>
        </p:nvGrpSpPr>
        <p:grpSpPr>
          <a:xfrm>
            <a:off x="4026404" y="3079659"/>
            <a:ext cx="3710439" cy="432700"/>
            <a:chOff x="4026404" y="2982003"/>
            <a:chExt cx="3710439" cy="432700"/>
          </a:xfrm>
        </p:grpSpPr>
        <p:sp>
          <p:nvSpPr>
            <p:cNvPr id="15" name="正方形/長方形 14">
              <a:extLst>
                <a:ext uri="{FF2B5EF4-FFF2-40B4-BE49-F238E27FC236}">
                  <a16:creationId xmlns:a16="http://schemas.microsoft.com/office/drawing/2014/main" id="{DC09346B-B09E-FE68-BD03-2800045C1F58}"/>
                </a:ext>
              </a:extLst>
            </p:cNvPr>
            <p:cNvSpPr/>
            <p:nvPr/>
          </p:nvSpPr>
          <p:spPr>
            <a:xfrm>
              <a:off x="4026404" y="2982003"/>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離着陸</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場所</a:t>
              </a:r>
            </a:p>
          </p:txBody>
        </p:sp>
        <p:sp>
          <p:nvSpPr>
            <p:cNvPr id="27" name="正方形/長方形 26">
              <a:extLst>
                <a:ext uri="{FF2B5EF4-FFF2-40B4-BE49-F238E27FC236}">
                  <a16:creationId xmlns:a16="http://schemas.microsoft.com/office/drawing/2014/main" id="{C5B17E7E-E779-98BA-4313-35C5881115FD}"/>
                </a:ext>
              </a:extLst>
            </p:cNvPr>
            <p:cNvSpPr/>
            <p:nvPr/>
          </p:nvSpPr>
          <p:spPr>
            <a:xfrm>
              <a:off x="4917618" y="298200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オリックス本町ビル屋上</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7" name="直線矢印コネクタ 86">
              <a:extLst>
                <a:ext uri="{FF2B5EF4-FFF2-40B4-BE49-F238E27FC236}">
                  <a16:creationId xmlns:a16="http://schemas.microsoft.com/office/drawing/2014/main" id="{3BC2318A-AA41-12CE-216A-668DD8201BFF}"/>
                </a:ext>
              </a:extLst>
            </p:cNvPr>
            <p:cNvCxnSpPr>
              <a:cxnSpLocks/>
            </p:cNvCxnSpPr>
            <p:nvPr/>
          </p:nvCxnSpPr>
          <p:spPr>
            <a:xfrm>
              <a:off x="4869882" y="2983298"/>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9" name="直線矢印コネクタ 48">
            <a:extLst>
              <a:ext uri="{FF2B5EF4-FFF2-40B4-BE49-F238E27FC236}">
                <a16:creationId xmlns:a16="http://schemas.microsoft.com/office/drawing/2014/main" id="{6AABC6D0-D285-E9ED-17F8-24796190EF65}"/>
              </a:ext>
            </a:extLst>
          </p:cNvPr>
          <p:cNvCxnSpPr>
            <a:cxnSpLocks/>
          </p:cNvCxnSpPr>
          <p:nvPr/>
        </p:nvCxnSpPr>
        <p:spPr bwMode="gray">
          <a:xfrm>
            <a:off x="8745213"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8DA217F4-6E87-DCC7-3B8F-2B0D538BAEEF}"/>
              </a:ext>
            </a:extLst>
          </p:cNvPr>
          <p:cNvCxnSpPr>
            <a:cxnSpLocks/>
          </p:cNvCxnSpPr>
          <p:nvPr/>
        </p:nvCxnSpPr>
        <p:spPr>
          <a:xfrm>
            <a:off x="7932340" y="1963545"/>
            <a:ext cx="3932797"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395551F6-2F7E-74E2-E492-9E4A3D939A67}"/>
              </a:ext>
            </a:extLst>
          </p:cNvPr>
          <p:cNvSpPr>
            <a:spLocks noChangeAspect="1"/>
          </p:cNvSpPr>
          <p:nvPr/>
        </p:nvSpPr>
        <p:spPr>
          <a:xfrm>
            <a:off x="7751143" y="360249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43" name="直線矢印コネクタ 42">
            <a:extLst>
              <a:ext uri="{FF2B5EF4-FFF2-40B4-BE49-F238E27FC236}">
                <a16:creationId xmlns:a16="http://schemas.microsoft.com/office/drawing/2014/main" id="{41E7347A-2862-35E3-A836-DE4AD33B1808}"/>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四角形: 1 つの角を切り取る 22">
            <a:extLst>
              <a:ext uri="{FF2B5EF4-FFF2-40B4-BE49-F238E27FC236}">
                <a16:creationId xmlns:a16="http://schemas.microsoft.com/office/drawing/2014/main" id="{CD8FD1C2-3EED-40E0-1157-C74873D18660}"/>
              </a:ext>
            </a:extLst>
          </p:cNvPr>
          <p:cNvSpPr/>
          <p:nvPr/>
        </p:nvSpPr>
        <p:spPr>
          <a:xfrm>
            <a:off x="1904872"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latin typeface="メイリオ" panose="020B0604030504040204" pitchFamily="50" charset="-128"/>
                <a:ea typeface="メイリオ" panose="020B0604030504040204" pitchFamily="50" charset="-128"/>
              </a:rPr>
              <a:t>モデルプラン②</a:t>
            </a:r>
            <a:br>
              <a:rPr lang="en-US" altLang="ja-JP" sz="11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7C5125FF-130C-4878-24AB-859732572F60}"/>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99D1FEFA-BE3D-9113-9297-E448D0CDB6F0}"/>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45" name="四角形: 1 つの角を切り取る 44">
            <a:extLst>
              <a:ext uri="{FF2B5EF4-FFF2-40B4-BE49-F238E27FC236}">
                <a16:creationId xmlns:a16="http://schemas.microsoft.com/office/drawing/2014/main" id="{E6A61860-A977-9468-EB01-B6A2CB9F06AD}"/>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grpSp>
        <p:nvGrpSpPr>
          <p:cNvPr id="30" name="グループ化 29">
            <a:extLst>
              <a:ext uri="{FF2B5EF4-FFF2-40B4-BE49-F238E27FC236}">
                <a16:creationId xmlns:a16="http://schemas.microsoft.com/office/drawing/2014/main" id="{B90C90CA-4767-A7CB-6CC0-BB8E517CDED5}"/>
              </a:ext>
            </a:extLst>
          </p:cNvPr>
          <p:cNvGrpSpPr/>
          <p:nvPr/>
        </p:nvGrpSpPr>
        <p:grpSpPr>
          <a:xfrm>
            <a:off x="4026404" y="3596222"/>
            <a:ext cx="3710439" cy="523567"/>
            <a:chOff x="4026404" y="3460564"/>
            <a:chExt cx="3710439" cy="523567"/>
          </a:xfrm>
        </p:grpSpPr>
        <p:sp>
          <p:nvSpPr>
            <p:cNvPr id="17" name="正方形/長方形 16">
              <a:extLst>
                <a:ext uri="{FF2B5EF4-FFF2-40B4-BE49-F238E27FC236}">
                  <a16:creationId xmlns:a16="http://schemas.microsoft.com/office/drawing/2014/main" id="{2C23829E-AAE1-8C21-20EF-0B09BE957DB8}"/>
                </a:ext>
              </a:extLst>
            </p:cNvPr>
            <p:cNvSpPr/>
            <p:nvPr/>
          </p:nvSpPr>
          <p:spPr>
            <a:xfrm>
              <a:off x="4026404" y="3460564"/>
              <a:ext cx="795045" cy="5235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運航日数</a:t>
              </a:r>
            </a:p>
          </p:txBody>
        </p:sp>
        <p:sp>
          <p:nvSpPr>
            <p:cNvPr id="19" name="正方形/長方形 18">
              <a:extLst>
                <a:ext uri="{FF2B5EF4-FFF2-40B4-BE49-F238E27FC236}">
                  <a16:creationId xmlns:a16="http://schemas.microsoft.com/office/drawing/2014/main" id="{A67516A8-780A-664F-3250-8F2E58125D16}"/>
                </a:ext>
              </a:extLst>
            </p:cNvPr>
            <p:cNvSpPr/>
            <p:nvPr/>
          </p:nvSpPr>
          <p:spPr>
            <a:xfrm>
              <a:off x="4917618" y="3460564"/>
              <a:ext cx="2819225" cy="523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4</a:t>
              </a:r>
              <a:r>
                <a:rPr lang="ja-JP" altLang="en-US" sz="1100" dirty="0">
                  <a:solidFill>
                    <a:schemeClr val="tx1"/>
                  </a:solidFill>
                  <a:latin typeface="メイリオ" panose="020B0604030504040204" pitchFamily="50" charset="-128"/>
                  <a:ea typeface="メイリオ" panose="020B0604030504040204" pitchFamily="50" charset="-128"/>
                </a:rPr>
                <a:t>日間</a:t>
              </a:r>
              <a:endParaRPr lang="en-US" altLang="ja-JP" sz="1100" dirty="0">
                <a:solidFill>
                  <a:schemeClr val="tx1"/>
                </a:solidFill>
                <a:latin typeface="メイリオ" panose="020B0604030504040204" pitchFamily="50" charset="-128"/>
                <a:ea typeface="メイリオ" panose="020B0604030504040204" pitchFamily="50" charset="-128"/>
              </a:endParaRPr>
            </a:p>
            <a:p>
              <a:pPr marL="179388"/>
              <a:r>
                <a:rPr lang="en-US" altLang="ja-JP" sz="1100" dirty="0">
                  <a:solidFill>
                    <a:schemeClr val="tx1"/>
                  </a:solidFill>
                  <a:latin typeface="メイリオ" panose="020B0604030504040204" pitchFamily="50" charset="-128"/>
                  <a:ea typeface="メイリオ" panose="020B0604030504040204" pitchFamily="50" charset="-128"/>
                </a:rPr>
                <a:t>11</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27</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日</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F8898C71-D281-D26D-022D-0832DBDD0502}"/>
                </a:ext>
              </a:extLst>
            </p:cNvPr>
            <p:cNvCxnSpPr>
              <a:cxnSpLocks/>
            </p:cNvCxnSpPr>
            <p:nvPr/>
          </p:nvCxnSpPr>
          <p:spPr>
            <a:xfrm>
              <a:off x="4869882" y="3462131"/>
              <a:ext cx="0" cy="522000"/>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6" name="楕円 45">
            <a:extLst>
              <a:ext uri="{FF2B5EF4-FFF2-40B4-BE49-F238E27FC236}">
                <a16:creationId xmlns:a16="http://schemas.microsoft.com/office/drawing/2014/main" id="{8E637864-0900-EFC0-80D0-1E541A806DF4}"/>
              </a:ext>
            </a:extLst>
          </p:cNvPr>
          <p:cNvSpPr/>
          <p:nvPr/>
        </p:nvSpPr>
        <p:spPr>
          <a:xfrm>
            <a:off x="8493151" y="2157791"/>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分前）</a:t>
            </a:r>
          </a:p>
        </p:txBody>
      </p:sp>
      <p:sp>
        <p:nvSpPr>
          <p:cNvPr id="57" name="楕円 56">
            <a:extLst>
              <a:ext uri="{FF2B5EF4-FFF2-40B4-BE49-F238E27FC236}">
                <a16:creationId xmlns:a16="http://schemas.microsoft.com/office/drawing/2014/main" id="{35293709-E29D-6FB6-6275-21B84D52F56A}"/>
              </a:ext>
            </a:extLst>
          </p:cNvPr>
          <p:cNvSpPr/>
          <p:nvPr/>
        </p:nvSpPr>
        <p:spPr>
          <a:xfrm>
            <a:off x="8493151" y="3536920"/>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60" name="楕円 59">
            <a:extLst>
              <a:ext uri="{FF2B5EF4-FFF2-40B4-BE49-F238E27FC236}">
                <a16:creationId xmlns:a16="http://schemas.microsoft.com/office/drawing/2014/main" id="{D2D09379-24C2-F3DB-83D2-60BCBD740950}"/>
              </a:ext>
            </a:extLst>
          </p:cNvPr>
          <p:cNvSpPr/>
          <p:nvPr/>
        </p:nvSpPr>
        <p:spPr>
          <a:xfrm>
            <a:off x="8493151"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66" name="直線コネクタ 65">
            <a:extLst>
              <a:ext uri="{FF2B5EF4-FFF2-40B4-BE49-F238E27FC236}">
                <a16:creationId xmlns:a16="http://schemas.microsoft.com/office/drawing/2014/main" id="{FD7C4E95-7CA3-C53A-3DF4-328BBC0317F0}"/>
              </a:ext>
            </a:extLst>
          </p:cNvPr>
          <p:cNvCxnSpPr>
            <a:cxnSpLocks/>
          </p:cNvCxnSpPr>
          <p:nvPr/>
        </p:nvCxnSpPr>
        <p:spPr>
          <a:xfrm>
            <a:off x="7994922" y="2415868"/>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B816E7E0-85EF-6C40-BA6F-0C05287B8313}"/>
              </a:ext>
            </a:extLst>
          </p:cNvPr>
          <p:cNvCxnSpPr>
            <a:cxnSpLocks/>
          </p:cNvCxnSpPr>
          <p:nvPr/>
        </p:nvCxnSpPr>
        <p:spPr>
          <a:xfrm>
            <a:off x="7994922" y="3794997"/>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5085765A-0BFD-72AF-1BD2-BB0B76E5A95B}"/>
              </a:ext>
            </a:extLst>
          </p:cNvPr>
          <p:cNvCxnSpPr>
            <a:cxnSpLocks/>
          </p:cNvCxnSpPr>
          <p:nvPr/>
        </p:nvCxnSpPr>
        <p:spPr>
          <a:xfrm>
            <a:off x="7994922"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EC0BCB76-550E-3852-002C-BE534A8FA246}"/>
              </a:ext>
            </a:extLst>
          </p:cNvPr>
          <p:cNvCxnSpPr>
            <a:cxnSpLocks/>
          </p:cNvCxnSpPr>
          <p:nvPr/>
        </p:nvCxnSpPr>
        <p:spPr>
          <a:xfrm>
            <a:off x="8132774"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47339A85-B464-444D-ADA0-D3584E21A44E}"/>
              </a:ext>
            </a:extLst>
          </p:cNvPr>
          <p:cNvSpPr/>
          <p:nvPr/>
        </p:nvSpPr>
        <p:spPr>
          <a:xfrm>
            <a:off x="7918839" y="2985038"/>
            <a:ext cx="426575" cy="24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76" name="正方形/長方形 75">
            <a:extLst>
              <a:ext uri="{FF2B5EF4-FFF2-40B4-BE49-F238E27FC236}">
                <a16:creationId xmlns:a16="http://schemas.microsoft.com/office/drawing/2014/main" id="{B9ABE5CA-500C-5411-469C-B6CA8367DB8B}"/>
              </a:ext>
            </a:extLst>
          </p:cNvPr>
          <p:cNvSpPr/>
          <p:nvPr/>
        </p:nvSpPr>
        <p:spPr>
          <a:xfrm>
            <a:off x="7918839" y="4226484"/>
            <a:ext cx="426575" cy="5161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15</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78" name="正方形/長方形 77">
            <a:extLst>
              <a:ext uri="{FF2B5EF4-FFF2-40B4-BE49-F238E27FC236}">
                <a16:creationId xmlns:a16="http://schemas.microsoft.com/office/drawing/2014/main" id="{DF7B0BB2-0416-1478-2EE7-0D660F1D5248}"/>
              </a:ext>
            </a:extLst>
          </p:cNvPr>
          <p:cNvSpPr/>
          <p:nvPr/>
        </p:nvSpPr>
        <p:spPr>
          <a:xfrm>
            <a:off x="9000213" y="2694069"/>
            <a:ext cx="2864919"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予約者確認</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事前説明（安全説明等）</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誓約書の記入</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待機場所から</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機体への移動（徒歩）</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79" name="正方形/長方形 78">
            <a:extLst>
              <a:ext uri="{FF2B5EF4-FFF2-40B4-BE49-F238E27FC236}">
                <a16:creationId xmlns:a16="http://schemas.microsoft.com/office/drawing/2014/main" id="{B54EB321-B5BE-9FFF-7F57-3D0FA9C40267}"/>
              </a:ext>
            </a:extLst>
          </p:cNvPr>
          <p:cNvSpPr/>
          <p:nvPr/>
        </p:nvSpPr>
        <p:spPr>
          <a:xfrm>
            <a:off x="9000213" y="4073198"/>
            <a:ext cx="2864919"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遊覧サービスの提供</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102" name="四角形: 1 つの角を切り取る 101">
            <a:extLst>
              <a:ext uri="{FF2B5EF4-FFF2-40B4-BE49-F238E27FC236}">
                <a16:creationId xmlns:a16="http://schemas.microsoft.com/office/drawing/2014/main" id="{2FCC9DA1-51CF-9951-F654-8460FFC39342}"/>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103" name="吹き出し: 角を丸めた四角形 102">
            <a:extLst>
              <a:ext uri="{FF2B5EF4-FFF2-40B4-BE49-F238E27FC236}">
                <a16:creationId xmlns:a16="http://schemas.microsoft.com/office/drawing/2014/main" id="{54A93533-66A1-662D-AF37-5A479C19009D}"/>
              </a:ext>
            </a:extLst>
          </p:cNvPr>
          <p:cNvSpPr/>
          <p:nvPr/>
        </p:nvSpPr>
        <p:spPr>
          <a:xfrm>
            <a:off x="9125212" y="1997921"/>
            <a:ext cx="2710385" cy="345825"/>
          </a:xfrm>
          <a:prstGeom prst="wedgeRoundRectCallout">
            <a:avLst>
              <a:gd name="adj1" fmla="val -54117"/>
              <a:gd name="adj2" fmla="val 47470"/>
              <a:gd name="adj3" fmla="val 16667"/>
            </a:avLst>
          </a:prstGeom>
          <a:no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顧客集合・待機場所として</a:t>
            </a:r>
            <a:br>
              <a:rPr kumimoji="1" lang="en-US" altLang="ja-JP" sz="900" dirty="0">
                <a:solidFill>
                  <a:schemeClr val="tx1"/>
                </a:solidFill>
                <a:latin typeface="メイリオ" panose="020B0604030504040204" pitchFamily="50" charset="-128"/>
                <a:ea typeface="メイリオ" panose="020B0604030504040204" pitchFamily="50" charset="-128"/>
              </a:rPr>
            </a:br>
            <a:r>
              <a:rPr kumimoji="1" lang="ja-JP" altLang="en-US" sz="900" dirty="0">
                <a:solidFill>
                  <a:schemeClr val="tx1"/>
                </a:solidFill>
                <a:latin typeface="メイリオ" panose="020B0604030504040204" pitchFamily="50" charset="-128"/>
                <a:ea typeface="メイリオ" panose="020B0604030504040204" pitchFamily="50" charset="-128"/>
              </a:rPr>
              <a:t>本町ビル クロステラス（</a:t>
            </a:r>
            <a:r>
              <a:rPr lang="en-US" altLang="ja-JP" sz="900" dirty="0">
                <a:solidFill>
                  <a:schemeClr val="tx1"/>
                </a:solidFill>
                <a:latin typeface="メイリオ" panose="020B0604030504040204" pitchFamily="50" charset="-128"/>
                <a:ea typeface="メイリオ" panose="020B0604030504040204" pitchFamily="50" charset="-128"/>
              </a:rPr>
              <a:t>28F</a:t>
            </a:r>
            <a:r>
              <a:rPr kumimoji="1" lang="ja-JP" altLang="en-US" sz="900" dirty="0">
                <a:solidFill>
                  <a:schemeClr val="tx1"/>
                </a:solidFill>
                <a:latin typeface="メイリオ" panose="020B0604030504040204" pitchFamily="50" charset="-128"/>
                <a:ea typeface="メイリオ" panose="020B0604030504040204" pitchFamily="50" charset="-128"/>
              </a:rPr>
              <a:t>）を活用</a:t>
            </a:r>
          </a:p>
        </p:txBody>
      </p:sp>
      <p:sp>
        <p:nvSpPr>
          <p:cNvPr id="105" name="正方形/長方形 104">
            <a:extLst>
              <a:ext uri="{FF2B5EF4-FFF2-40B4-BE49-F238E27FC236}">
                <a16:creationId xmlns:a16="http://schemas.microsoft.com/office/drawing/2014/main" id="{263A2878-6CF0-55A9-5D5C-3C16795BA8CF}"/>
              </a:ext>
            </a:extLst>
          </p:cNvPr>
          <p:cNvSpPr/>
          <p:nvPr/>
        </p:nvSpPr>
        <p:spPr bwMode="gray">
          <a:xfrm>
            <a:off x="344242" y="5756494"/>
            <a:ext cx="11503517" cy="553137"/>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endParaRPr kumimoji="1"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106" name="四角形: 角を丸くする 105">
            <a:extLst>
              <a:ext uri="{FF2B5EF4-FFF2-40B4-BE49-F238E27FC236}">
                <a16:creationId xmlns:a16="http://schemas.microsoft.com/office/drawing/2014/main" id="{EE16722B-D6C3-41A6-B8B9-9C2C34FD399F}"/>
              </a:ext>
            </a:extLst>
          </p:cNvPr>
          <p:cNvSpPr/>
          <p:nvPr/>
        </p:nvSpPr>
        <p:spPr>
          <a:xfrm>
            <a:off x="387973" y="5795077"/>
            <a:ext cx="1201417" cy="47597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本プランにおける検証観点</a:t>
            </a:r>
          </a:p>
        </p:txBody>
      </p:sp>
      <p:grpSp>
        <p:nvGrpSpPr>
          <p:cNvPr id="110" name="グループ化 109">
            <a:extLst>
              <a:ext uri="{FF2B5EF4-FFF2-40B4-BE49-F238E27FC236}">
                <a16:creationId xmlns:a16="http://schemas.microsoft.com/office/drawing/2014/main" id="{57B98648-1586-EF6E-4970-78A689274AE3}"/>
              </a:ext>
            </a:extLst>
          </p:cNvPr>
          <p:cNvGrpSpPr/>
          <p:nvPr/>
        </p:nvGrpSpPr>
        <p:grpSpPr>
          <a:xfrm>
            <a:off x="1740280" y="5795077"/>
            <a:ext cx="9882668" cy="475970"/>
            <a:chOff x="1834248" y="5795077"/>
            <a:chExt cx="7927290" cy="475970"/>
          </a:xfrm>
        </p:grpSpPr>
        <p:sp>
          <p:nvSpPr>
            <p:cNvPr id="107" name="四角形: 角を丸くする 106">
              <a:extLst>
                <a:ext uri="{FF2B5EF4-FFF2-40B4-BE49-F238E27FC236}">
                  <a16:creationId xmlns:a16="http://schemas.microsoft.com/office/drawing/2014/main" id="{E73652F0-DDBA-68DA-EE05-78960E704C8B}"/>
                </a:ext>
              </a:extLst>
            </p:cNvPr>
            <p:cNvSpPr/>
            <p:nvPr/>
          </p:nvSpPr>
          <p:spPr>
            <a:xfrm>
              <a:off x="1834248"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観光地における遊覧の需要</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8" name="四角形: 角を丸くする 107">
              <a:extLst>
                <a:ext uri="{FF2B5EF4-FFF2-40B4-BE49-F238E27FC236}">
                  <a16:creationId xmlns:a16="http://schemas.microsoft.com/office/drawing/2014/main" id="{05AB3094-0A33-F38B-0F44-413E16D88E94}"/>
                </a:ext>
              </a:extLst>
            </p:cNvPr>
            <p:cNvSpPr/>
            <p:nvPr/>
          </p:nvSpPr>
          <p:spPr>
            <a:xfrm>
              <a:off x="4529505"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遊覧商品の価格弾力性</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（日・時間帯別）</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9" name="四角形: 角を丸くする 108">
              <a:extLst>
                <a:ext uri="{FF2B5EF4-FFF2-40B4-BE49-F238E27FC236}">
                  <a16:creationId xmlns:a16="http://schemas.microsoft.com/office/drawing/2014/main" id="{DE4639A7-F7AE-6933-3ED1-452DE427AEE3}"/>
                </a:ext>
              </a:extLst>
            </p:cNvPr>
            <p:cNvSpPr/>
            <p:nvPr/>
          </p:nvSpPr>
          <p:spPr>
            <a:xfrm>
              <a:off x="7224763"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（離着陸場をビル屋上とした場合における）</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オペレーションの成立性</a:t>
              </a:r>
            </a:p>
          </p:txBody>
        </p:sp>
      </p:grpSp>
      <p:sp>
        <p:nvSpPr>
          <p:cNvPr id="114" name="正方形/長方形 113">
            <a:extLst>
              <a:ext uri="{FF2B5EF4-FFF2-40B4-BE49-F238E27FC236}">
                <a16:creationId xmlns:a16="http://schemas.microsoft.com/office/drawing/2014/main" id="{581BBB48-ABD2-943E-CD06-8F16484DDBF9}"/>
              </a:ext>
            </a:extLst>
          </p:cNvPr>
          <p:cNvSpPr/>
          <p:nvPr/>
        </p:nvSpPr>
        <p:spPr>
          <a:xfrm>
            <a:off x="921406" y="4977374"/>
            <a:ext cx="2329937" cy="4759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屋上発着、大阪市内周遊遊覧コース</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pic>
        <p:nvPicPr>
          <p:cNvPr id="11" name="図 10" descr="屋外, 草, 座る, 道路 が含まれている画像&#10;&#10;AI によって生成されたコンテンツは間違っている可能性があります。">
            <a:extLst>
              <a:ext uri="{FF2B5EF4-FFF2-40B4-BE49-F238E27FC236}">
                <a16:creationId xmlns:a16="http://schemas.microsoft.com/office/drawing/2014/main" id="{EBA9FA42-D320-EAB9-BCE6-12A972791D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1840" y="4023419"/>
            <a:ext cx="1123304" cy="842477"/>
          </a:xfrm>
          <a:prstGeom prst="roundRect">
            <a:avLst/>
          </a:prstGeom>
        </p:spPr>
      </p:pic>
      <p:pic>
        <p:nvPicPr>
          <p:cNvPr id="7" name="図 6" descr="屋外, 建物, 市, 曇り が含まれている画像&#10;&#10;AI によって生成されたコンテンツは間違っている可能性があります。">
            <a:extLst>
              <a:ext uri="{FF2B5EF4-FFF2-40B4-BE49-F238E27FC236}">
                <a16:creationId xmlns:a16="http://schemas.microsoft.com/office/drawing/2014/main" id="{248A1077-3C38-9837-4EFF-1E243B0F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840" y="3076275"/>
            <a:ext cx="1123304" cy="842477"/>
          </a:xfrm>
          <a:prstGeom prst="roundRect">
            <a:avLst/>
          </a:prstGeom>
        </p:spPr>
      </p:pic>
      <p:pic>
        <p:nvPicPr>
          <p:cNvPr id="55" name="図 54">
            <a:extLst>
              <a:ext uri="{FF2B5EF4-FFF2-40B4-BE49-F238E27FC236}">
                <a16:creationId xmlns:a16="http://schemas.microsoft.com/office/drawing/2014/main" id="{5B7E1116-CD9F-5B24-E457-51728FC4DF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823" y="2042948"/>
            <a:ext cx="2571227" cy="3001376"/>
          </a:xfrm>
          <a:prstGeom prst="rect">
            <a:avLst/>
          </a:prstGeom>
        </p:spPr>
      </p:pic>
      <p:pic>
        <p:nvPicPr>
          <p:cNvPr id="56" name="図 55">
            <a:extLst>
              <a:ext uri="{FF2B5EF4-FFF2-40B4-BE49-F238E27FC236}">
                <a16:creationId xmlns:a16="http://schemas.microsoft.com/office/drawing/2014/main" id="{F765AFEF-243D-E89E-7DCB-B1D3E1FB7D56}"/>
              </a:ext>
            </a:extLst>
          </p:cNvPr>
          <p:cNvPicPr>
            <a:picLocks noChangeAspect="1"/>
          </p:cNvPicPr>
          <p:nvPr/>
        </p:nvPicPr>
        <p:blipFill>
          <a:blip r:embed="rId6" cstate="screen">
            <a:extLst>
              <a:ext uri="{28A0092B-C50C-407E-A947-70E740481C1C}">
                <a14:useLocalDpi xmlns:a14="http://schemas.microsoft.com/office/drawing/2010/main"/>
              </a:ext>
            </a:extLst>
          </a:blip>
          <a:srcRect l="9379" t="3093" r="15679" b="3532"/>
          <a:stretch/>
        </p:blipFill>
        <p:spPr>
          <a:xfrm>
            <a:off x="706823" y="2042949"/>
            <a:ext cx="2571227" cy="2987346"/>
          </a:xfrm>
          <a:prstGeom prst="rect">
            <a:avLst/>
          </a:prstGeom>
        </p:spPr>
      </p:pic>
      <p:sp>
        <p:nvSpPr>
          <p:cNvPr id="58" name="フリーフォーム: 図形 57">
            <a:extLst>
              <a:ext uri="{FF2B5EF4-FFF2-40B4-BE49-F238E27FC236}">
                <a16:creationId xmlns:a16="http://schemas.microsoft.com/office/drawing/2014/main" id="{5214027A-955E-C617-1548-5A0DB7D8CBF3}"/>
              </a:ext>
            </a:extLst>
          </p:cNvPr>
          <p:cNvSpPr/>
          <p:nvPr/>
        </p:nvSpPr>
        <p:spPr>
          <a:xfrm>
            <a:off x="1163789" y="2271780"/>
            <a:ext cx="1538990" cy="2758513"/>
          </a:xfrm>
          <a:custGeom>
            <a:avLst/>
            <a:gdLst>
              <a:gd name="connsiteX0" fmla="*/ 7775 w 1395601"/>
              <a:gd name="connsiteY0" fmla="*/ 133609 h 2442757"/>
              <a:gd name="connsiteX1" fmla="*/ 144177 w 1395601"/>
              <a:gd name="connsiteY1" fmla="*/ 88141 h 2442757"/>
              <a:gd name="connsiteX2" fmla="*/ 467501 w 1395601"/>
              <a:gd name="connsiteY2" fmla="*/ 113401 h 2442757"/>
              <a:gd name="connsiteX3" fmla="*/ 1003006 w 1395601"/>
              <a:gd name="connsiteY3" fmla="*/ 27518 h 2442757"/>
              <a:gd name="connsiteX4" fmla="*/ 1331381 w 1395601"/>
              <a:gd name="connsiteY4" fmla="*/ 17414 h 2442757"/>
              <a:gd name="connsiteX5" fmla="*/ 1371797 w 1395601"/>
              <a:gd name="connsiteY5" fmla="*/ 249803 h 2442757"/>
              <a:gd name="connsiteX6" fmla="*/ 1376849 w 1395601"/>
              <a:gd name="connsiteY6" fmla="*/ 785308 h 2442757"/>
              <a:gd name="connsiteX7" fmla="*/ 1392004 w 1395601"/>
              <a:gd name="connsiteY7" fmla="*/ 1639085 h 2442757"/>
              <a:gd name="connsiteX8" fmla="*/ 1301070 w 1395601"/>
              <a:gd name="connsiteY8" fmla="*/ 2316044 h 2442757"/>
              <a:gd name="connsiteX9" fmla="*/ 932279 w 1395601"/>
              <a:gd name="connsiteY9" fmla="*/ 2391823 h 2442757"/>
              <a:gd name="connsiteX10" fmla="*/ 709993 w 1395601"/>
              <a:gd name="connsiteY10" fmla="*/ 1745176 h 2442757"/>
              <a:gd name="connsiteX11" fmla="*/ 512968 w 1395601"/>
              <a:gd name="connsiteY11" fmla="*/ 643854 h 2442757"/>
              <a:gd name="connsiteX12" fmla="*/ 194696 w 1395601"/>
              <a:gd name="connsiteY12" fmla="*/ 411465 h 2442757"/>
              <a:gd name="connsiteX13" fmla="*/ 38086 w 1395601"/>
              <a:gd name="connsiteY13" fmla="*/ 305375 h 2442757"/>
              <a:gd name="connsiteX14" fmla="*/ 7775 w 1395601"/>
              <a:gd name="connsiteY14" fmla="*/ 133609 h 244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5601" h="2442757">
                <a:moveTo>
                  <a:pt x="7775" y="133609"/>
                </a:moveTo>
                <a:cubicBezTo>
                  <a:pt x="25457" y="97403"/>
                  <a:pt x="67556" y="91509"/>
                  <a:pt x="144177" y="88141"/>
                </a:cubicBezTo>
                <a:cubicBezTo>
                  <a:pt x="220798" y="84773"/>
                  <a:pt x="324363" y="123505"/>
                  <a:pt x="467501" y="113401"/>
                </a:cubicBezTo>
                <a:cubicBezTo>
                  <a:pt x="610639" y="103297"/>
                  <a:pt x="859026" y="43516"/>
                  <a:pt x="1003006" y="27518"/>
                </a:cubicBezTo>
                <a:cubicBezTo>
                  <a:pt x="1146986" y="11520"/>
                  <a:pt x="1269916" y="-19634"/>
                  <a:pt x="1331381" y="17414"/>
                </a:cubicBezTo>
                <a:cubicBezTo>
                  <a:pt x="1392846" y="54461"/>
                  <a:pt x="1364219" y="121821"/>
                  <a:pt x="1371797" y="249803"/>
                </a:cubicBezTo>
                <a:cubicBezTo>
                  <a:pt x="1379375" y="377785"/>
                  <a:pt x="1373481" y="553761"/>
                  <a:pt x="1376849" y="785308"/>
                </a:cubicBezTo>
                <a:cubicBezTo>
                  <a:pt x="1380217" y="1016855"/>
                  <a:pt x="1404634" y="1383963"/>
                  <a:pt x="1392004" y="1639085"/>
                </a:cubicBezTo>
                <a:cubicBezTo>
                  <a:pt x="1379374" y="1894207"/>
                  <a:pt x="1377691" y="2190588"/>
                  <a:pt x="1301070" y="2316044"/>
                </a:cubicBezTo>
                <a:cubicBezTo>
                  <a:pt x="1224449" y="2441500"/>
                  <a:pt x="1030792" y="2486968"/>
                  <a:pt x="932279" y="2391823"/>
                </a:cubicBezTo>
                <a:cubicBezTo>
                  <a:pt x="833766" y="2296678"/>
                  <a:pt x="779878" y="2036504"/>
                  <a:pt x="709993" y="1745176"/>
                </a:cubicBezTo>
                <a:cubicBezTo>
                  <a:pt x="640108" y="1453848"/>
                  <a:pt x="598851" y="866139"/>
                  <a:pt x="512968" y="643854"/>
                </a:cubicBezTo>
                <a:cubicBezTo>
                  <a:pt x="427085" y="421569"/>
                  <a:pt x="273843" y="467878"/>
                  <a:pt x="194696" y="411465"/>
                </a:cubicBezTo>
                <a:cubicBezTo>
                  <a:pt x="115549" y="355052"/>
                  <a:pt x="72608" y="348316"/>
                  <a:pt x="38086" y="305375"/>
                </a:cubicBezTo>
                <a:cubicBezTo>
                  <a:pt x="3564" y="262434"/>
                  <a:pt x="-9907" y="169815"/>
                  <a:pt x="7775" y="133609"/>
                </a:cubicBezTo>
                <a:close/>
              </a:path>
            </a:pathLst>
          </a:custGeom>
          <a:noFill/>
          <a:ln>
            <a:solidFill>
              <a:schemeClr val="accent2"/>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メイリオ" panose="020B0604030504040204" pitchFamily="50" charset="-128"/>
              <a:ea typeface="メイリオ" panose="020B0604030504040204" pitchFamily="50" charset="-128"/>
            </a:endParaRPr>
          </a:p>
        </p:txBody>
      </p:sp>
      <p:sp>
        <p:nvSpPr>
          <p:cNvPr id="59" name="楕円 58">
            <a:extLst>
              <a:ext uri="{FF2B5EF4-FFF2-40B4-BE49-F238E27FC236}">
                <a16:creationId xmlns:a16="http://schemas.microsoft.com/office/drawing/2014/main" id="{A4CC0D1A-A929-0815-BA8A-9835C9C66A85}"/>
              </a:ext>
            </a:extLst>
          </p:cNvPr>
          <p:cNvSpPr/>
          <p:nvPr/>
        </p:nvSpPr>
        <p:spPr>
          <a:xfrm>
            <a:off x="2503919" y="2191806"/>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63" name="吹き出し: 線 62">
            <a:extLst>
              <a:ext uri="{FF2B5EF4-FFF2-40B4-BE49-F238E27FC236}">
                <a16:creationId xmlns:a16="http://schemas.microsoft.com/office/drawing/2014/main" id="{B6A87B8C-AEA3-F356-C836-CA5F69C7EAE1}"/>
              </a:ext>
            </a:extLst>
          </p:cNvPr>
          <p:cNvSpPr/>
          <p:nvPr/>
        </p:nvSpPr>
        <p:spPr>
          <a:xfrm>
            <a:off x="828655" y="2084677"/>
            <a:ext cx="1293735" cy="214258"/>
          </a:xfrm>
          <a:prstGeom prst="borderCallout1">
            <a:avLst>
              <a:gd name="adj1" fmla="val 50871"/>
              <a:gd name="adj2" fmla="val 99627"/>
              <a:gd name="adj3" fmla="val 70746"/>
              <a:gd name="adj4" fmla="val 129621"/>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dirty="0">
                <a:solidFill>
                  <a:sysClr val="windowText" lastClr="000000"/>
                </a:solidFill>
                <a:latin typeface="メイリオ" panose="020B0604030504040204" pitchFamily="50" charset="-128"/>
                <a:ea typeface="メイリオ" panose="020B0604030504040204" pitchFamily="50" charset="-128"/>
              </a:rPr>
              <a:t>オリックス本町ビル</a:t>
            </a:r>
          </a:p>
        </p:txBody>
      </p:sp>
      <p:sp>
        <p:nvSpPr>
          <p:cNvPr id="64" name="楕円 63">
            <a:extLst>
              <a:ext uri="{FF2B5EF4-FFF2-40B4-BE49-F238E27FC236}">
                <a16:creationId xmlns:a16="http://schemas.microsoft.com/office/drawing/2014/main" id="{D46C45B2-2209-ED1E-078B-081A81F5FB8E}"/>
              </a:ext>
            </a:extLst>
          </p:cNvPr>
          <p:cNvSpPr/>
          <p:nvPr/>
        </p:nvSpPr>
        <p:spPr>
          <a:xfrm>
            <a:off x="2341491" y="4775111"/>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65" name="吹き出し: 線 64">
            <a:extLst>
              <a:ext uri="{FF2B5EF4-FFF2-40B4-BE49-F238E27FC236}">
                <a16:creationId xmlns:a16="http://schemas.microsoft.com/office/drawing/2014/main" id="{519A9A09-0B74-B6FC-B5C6-6F9A6882F9F3}"/>
              </a:ext>
            </a:extLst>
          </p:cNvPr>
          <p:cNvSpPr/>
          <p:nvPr/>
        </p:nvSpPr>
        <p:spPr>
          <a:xfrm>
            <a:off x="931120" y="4667982"/>
            <a:ext cx="972003" cy="214258"/>
          </a:xfrm>
          <a:prstGeom prst="borderCallout1">
            <a:avLst>
              <a:gd name="adj1" fmla="val 50871"/>
              <a:gd name="adj2" fmla="val 99627"/>
              <a:gd name="adj3" fmla="val 68414"/>
              <a:gd name="adj4" fmla="val 146176"/>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仁徳天皇陵</a:t>
            </a:r>
          </a:p>
        </p:txBody>
      </p:sp>
      <p:sp>
        <p:nvSpPr>
          <p:cNvPr id="67" name="吹き出し: 線 66">
            <a:extLst>
              <a:ext uri="{FF2B5EF4-FFF2-40B4-BE49-F238E27FC236}">
                <a16:creationId xmlns:a16="http://schemas.microsoft.com/office/drawing/2014/main" id="{8E86C30C-B090-C233-664B-6FBAB2F176D2}"/>
              </a:ext>
            </a:extLst>
          </p:cNvPr>
          <p:cNvSpPr/>
          <p:nvPr/>
        </p:nvSpPr>
        <p:spPr>
          <a:xfrm>
            <a:off x="748479" y="2837251"/>
            <a:ext cx="883639" cy="214258"/>
          </a:xfrm>
          <a:prstGeom prst="borderCallout1">
            <a:avLst>
              <a:gd name="adj1" fmla="val 5599"/>
              <a:gd name="adj2" fmla="val 48104"/>
              <a:gd name="adj3" fmla="val -111399"/>
              <a:gd name="adj4" fmla="val 74072"/>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sp>
        <p:nvSpPr>
          <p:cNvPr id="71" name="楕円 70">
            <a:extLst>
              <a:ext uri="{FF2B5EF4-FFF2-40B4-BE49-F238E27FC236}">
                <a16:creationId xmlns:a16="http://schemas.microsoft.com/office/drawing/2014/main" id="{E83AF27E-0EE4-5AD5-9304-36B1FD22E596}"/>
              </a:ext>
            </a:extLst>
          </p:cNvPr>
          <p:cNvSpPr/>
          <p:nvPr/>
        </p:nvSpPr>
        <p:spPr>
          <a:xfrm>
            <a:off x="1377378" y="2559515"/>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2" name="吹き出し: 線 71">
            <a:extLst>
              <a:ext uri="{FF2B5EF4-FFF2-40B4-BE49-F238E27FC236}">
                <a16:creationId xmlns:a16="http://schemas.microsoft.com/office/drawing/2014/main" id="{86E85383-C49C-85B3-6943-1A641DB946E1}"/>
              </a:ext>
            </a:extLst>
          </p:cNvPr>
          <p:cNvSpPr/>
          <p:nvPr/>
        </p:nvSpPr>
        <p:spPr>
          <a:xfrm>
            <a:off x="1763397" y="2821379"/>
            <a:ext cx="883639" cy="214258"/>
          </a:xfrm>
          <a:prstGeom prst="borderCallout1">
            <a:avLst>
              <a:gd name="adj1" fmla="val 4774"/>
              <a:gd name="adj2" fmla="val 49828"/>
              <a:gd name="adj3" fmla="val -125625"/>
              <a:gd name="adj4" fmla="val 50214"/>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京セラドーム</a:t>
            </a:r>
          </a:p>
        </p:txBody>
      </p:sp>
      <p:sp>
        <p:nvSpPr>
          <p:cNvPr id="73" name="楕円 72">
            <a:extLst>
              <a:ext uri="{FF2B5EF4-FFF2-40B4-BE49-F238E27FC236}">
                <a16:creationId xmlns:a16="http://schemas.microsoft.com/office/drawing/2014/main" id="{5C0616A4-D100-D9B5-2CB4-D071C9FA765A}"/>
              </a:ext>
            </a:extLst>
          </p:cNvPr>
          <p:cNvSpPr/>
          <p:nvPr/>
        </p:nvSpPr>
        <p:spPr>
          <a:xfrm>
            <a:off x="2165473" y="2497404"/>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5" name="楕円 74">
            <a:extLst>
              <a:ext uri="{FF2B5EF4-FFF2-40B4-BE49-F238E27FC236}">
                <a16:creationId xmlns:a16="http://schemas.microsoft.com/office/drawing/2014/main" id="{D97D12D8-AA95-A9C6-E1B3-414A510CA6A2}"/>
              </a:ext>
            </a:extLst>
          </p:cNvPr>
          <p:cNvSpPr/>
          <p:nvPr/>
        </p:nvSpPr>
        <p:spPr>
          <a:xfrm>
            <a:off x="2722621" y="2838487"/>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0" name="楕円 79">
            <a:extLst>
              <a:ext uri="{FF2B5EF4-FFF2-40B4-BE49-F238E27FC236}">
                <a16:creationId xmlns:a16="http://schemas.microsoft.com/office/drawing/2014/main" id="{EF45F25A-2BC0-D75F-9AA4-E0164F19ED24}"/>
              </a:ext>
            </a:extLst>
          </p:cNvPr>
          <p:cNvSpPr/>
          <p:nvPr/>
        </p:nvSpPr>
        <p:spPr>
          <a:xfrm>
            <a:off x="2862729" y="2902460"/>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81" name="楕円 80">
            <a:extLst>
              <a:ext uri="{FF2B5EF4-FFF2-40B4-BE49-F238E27FC236}">
                <a16:creationId xmlns:a16="http://schemas.microsoft.com/office/drawing/2014/main" id="{ECA49926-B613-EFAB-B7C5-ECD1BBA387B0}"/>
              </a:ext>
            </a:extLst>
          </p:cNvPr>
          <p:cNvSpPr/>
          <p:nvPr/>
        </p:nvSpPr>
        <p:spPr>
          <a:xfrm>
            <a:off x="2840631" y="2993655"/>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83" name="楕円 82">
            <a:extLst>
              <a:ext uri="{FF2B5EF4-FFF2-40B4-BE49-F238E27FC236}">
                <a16:creationId xmlns:a16="http://schemas.microsoft.com/office/drawing/2014/main" id="{C8A3907F-630F-AB34-E392-48402941EC28}"/>
              </a:ext>
            </a:extLst>
          </p:cNvPr>
          <p:cNvSpPr/>
          <p:nvPr/>
        </p:nvSpPr>
        <p:spPr>
          <a:xfrm>
            <a:off x="2565272" y="2442770"/>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4" name="吹き出し: 線 83">
            <a:extLst>
              <a:ext uri="{FF2B5EF4-FFF2-40B4-BE49-F238E27FC236}">
                <a16:creationId xmlns:a16="http://schemas.microsoft.com/office/drawing/2014/main" id="{B5EF617C-6C83-57FC-949F-6F25A7F2994F}"/>
              </a:ext>
            </a:extLst>
          </p:cNvPr>
          <p:cNvSpPr/>
          <p:nvPr/>
        </p:nvSpPr>
        <p:spPr>
          <a:xfrm>
            <a:off x="3054168" y="2769810"/>
            <a:ext cx="883639" cy="214258"/>
          </a:xfrm>
          <a:prstGeom prst="borderCallout1">
            <a:avLst>
              <a:gd name="adj1" fmla="val 50029"/>
              <a:gd name="adj2" fmla="val -188"/>
              <a:gd name="adj3" fmla="val 51581"/>
              <a:gd name="adj4" fmla="val -28096"/>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通天閣</a:t>
            </a:r>
          </a:p>
        </p:txBody>
      </p:sp>
      <p:sp>
        <p:nvSpPr>
          <p:cNvPr id="85" name="吹き出し: 線 84">
            <a:extLst>
              <a:ext uri="{FF2B5EF4-FFF2-40B4-BE49-F238E27FC236}">
                <a16:creationId xmlns:a16="http://schemas.microsoft.com/office/drawing/2014/main" id="{04D13083-788D-FD31-B4F6-0C08BBE181A3}"/>
              </a:ext>
            </a:extLst>
          </p:cNvPr>
          <p:cNvSpPr/>
          <p:nvPr/>
        </p:nvSpPr>
        <p:spPr>
          <a:xfrm>
            <a:off x="3046835" y="3019807"/>
            <a:ext cx="883639" cy="214258"/>
          </a:xfrm>
          <a:prstGeom prst="borderCallout1">
            <a:avLst>
              <a:gd name="adj1" fmla="val 55751"/>
              <a:gd name="adj2" fmla="val 712"/>
              <a:gd name="adj3" fmla="val -20570"/>
              <a:gd name="adj4" fmla="val -1253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天王寺</a:t>
            </a:r>
          </a:p>
        </p:txBody>
      </p:sp>
      <p:sp>
        <p:nvSpPr>
          <p:cNvPr id="88" name="吹き出し: 線 87">
            <a:extLst>
              <a:ext uri="{FF2B5EF4-FFF2-40B4-BE49-F238E27FC236}">
                <a16:creationId xmlns:a16="http://schemas.microsoft.com/office/drawing/2014/main" id="{5BC9AAB4-1AB4-8D75-7372-0729EF424232}"/>
              </a:ext>
            </a:extLst>
          </p:cNvPr>
          <p:cNvSpPr/>
          <p:nvPr/>
        </p:nvSpPr>
        <p:spPr>
          <a:xfrm>
            <a:off x="2735477" y="3269803"/>
            <a:ext cx="1069203" cy="214258"/>
          </a:xfrm>
          <a:prstGeom prst="borderCallout1">
            <a:avLst>
              <a:gd name="adj1" fmla="val 4413"/>
              <a:gd name="adj2" fmla="val 24471"/>
              <a:gd name="adj3" fmla="val -91892"/>
              <a:gd name="adj4" fmla="val 14522"/>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あべのハルカス</a:t>
            </a:r>
          </a:p>
        </p:txBody>
      </p:sp>
      <p:sp>
        <p:nvSpPr>
          <p:cNvPr id="89" name="吹き出し: 線 88">
            <a:extLst>
              <a:ext uri="{FF2B5EF4-FFF2-40B4-BE49-F238E27FC236}">
                <a16:creationId xmlns:a16="http://schemas.microsoft.com/office/drawing/2014/main" id="{0DF4CB9E-129B-8121-9CC8-2B501EB280BB}"/>
              </a:ext>
            </a:extLst>
          </p:cNvPr>
          <p:cNvSpPr/>
          <p:nvPr/>
        </p:nvSpPr>
        <p:spPr>
          <a:xfrm>
            <a:off x="3008259" y="2519813"/>
            <a:ext cx="883639" cy="214258"/>
          </a:xfrm>
          <a:prstGeom prst="borderCallout1">
            <a:avLst>
              <a:gd name="adj1" fmla="val 57760"/>
              <a:gd name="adj2" fmla="val 675"/>
              <a:gd name="adj3" fmla="val -9448"/>
              <a:gd name="adj4" fmla="val -42631"/>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なんば</a:t>
            </a:r>
          </a:p>
        </p:txBody>
      </p:sp>
      <p:sp>
        <p:nvSpPr>
          <p:cNvPr id="90" name="楕円 89">
            <a:extLst>
              <a:ext uri="{FF2B5EF4-FFF2-40B4-BE49-F238E27FC236}">
                <a16:creationId xmlns:a16="http://schemas.microsoft.com/office/drawing/2014/main" id="{69D068B8-6A3D-2D58-CF6B-ED37EA2C0E69}"/>
              </a:ext>
            </a:extLst>
          </p:cNvPr>
          <p:cNvSpPr/>
          <p:nvPr/>
        </p:nvSpPr>
        <p:spPr>
          <a:xfrm>
            <a:off x="3046835" y="2122530"/>
            <a:ext cx="79485" cy="79974"/>
          </a:xfrm>
          <a:prstGeom prst="ellipse">
            <a:avLst/>
          </a:prstGeom>
          <a:solidFill>
            <a:schemeClr val="bg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endParaRPr>
          </a:p>
        </p:txBody>
      </p:sp>
      <p:sp>
        <p:nvSpPr>
          <p:cNvPr id="91" name="吹き出し: 線 90">
            <a:extLst>
              <a:ext uri="{FF2B5EF4-FFF2-40B4-BE49-F238E27FC236}">
                <a16:creationId xmlns:a16="http://schemas.microsoft.com/office/drawing/2014/main" id="{4895CB91-B649-6FE0-20AD-BE8F7D4BBB63}"/>
              </a:ext>
            </a:extLst>
          </p:cNvPr>
          <p:cNvSpPr/>
          <p:nvPr/>
        </p:nvSpPr>
        <p:spPr>
          <a:xfrm>
            <a:off x="3008259" y="2269816"/>
            <a:ext cx="883639" cy="214258"/>
          </a:xfrm>
          <a:prstGeom prst="borderCallout1">
            <a:avLst>
              <a:gd name="adj1" fmla="val 856"/>
              <a:gd name="adj2" fmla="val 51553"/>
              <a:gd name="adj3" fmla="val -42012"/>
              <a:gd name="adj4" fmla="val 12919"/>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大阪城</a:t>
            </a:r>
          </a:p>
        </p:txBody>
      </p:sp>
      <p:sp>
        <p:nvSpPr>
          <p:cNvPr id="3" name="四角形: 1 つの角を切り取る 2">
            <a:extLst>
              <a:ext uri="{FF2B5EF4-FFF2-40B4-BE49-F238E27FC236}">
                <a16:creationId xmlns:a16="http://schemas.microsoft.com/office/drawing/2014/main" id="{BC7A255D-6E2E-9C5D-4BE3-DE0A02FDF035}"/>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7510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FE8E6-389F-73EC-5EE8-CA1C1E92ABB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A80988D-8C35-649D-E5C3-BE1203A8906F}"/>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＜②都市内遊覧＞：販売・プロモーション実施概要</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1459808A-9877-5BE7-B94E-7E20A592EC10}"/>
              </a:ext>
            </a:extLst>
          </p:cNvPr>
          <p:cNvSpPr>
            <a:spLocks noGrp="1"/>
          </p:cNvSpPr>
          <p:nvPr>
            <p:ph type="body" sz="quarter" idx="13"/>
          </p:nvPr>
        </p:nvSpPr>
        <p:spPr/>
        <p:txBody>
          <a:bodyPr/>
          <a:lstStyle/>
          <a:p>
            <a:r>
              <a:rPr kumimoji="1" lang="ja-JP" altLang="en-US" dirty="0"/>
              <a:t>主にオンライン環境を通じプロモーションから販売まで一連の対応を実施。</a:t>
            </a:r>
            <a:endParaRPr kumimoji="1" lang="en-US" altLang="ja-JP" dirty="0"/>
          </a:p>
          <a:p>
            <a:r>
              <a:rPr kumimoji="1" lang="ja-JP" altLang="en-US" dirty="0"/>
              <a:t>販売価格については検証観点を念頭にフライト日程ごとに料金変動をさせた上で販売を行いました。</a:t>
            </a:r>
          </a:p>
        </p:txBody>
      </p:sp>
      <p:cxnSp>
        <p:nvCxnSpPr>
          <p:cNvPr id="6" name="直線矢印コネクタ 5">
            <a:extLst>
              <a:ext uri="{FF2B5EF4-FFF2-40B4-BE49-F238E27FC236}">
                <a16:creationId xmlns:a16="http://schemas.microsoft.com/office/drawing/2014/main" id="{D0B3EEED-124E-1242-69F2-803F246D4C53}"/>
              </a:ext>
            </a:extLst>
          </p:cNvPr>
          <p:cNvCxnSpPr>
            <a:cxnSpLocks/>
          </p:cNvCxnSpPr>
          <p:nvPr/>
        </p:nvCxnSpPr>
        <p:spPr>
          <a:xfrm>
            <a:off x="7352765" y="1671825"/>
            <a:ext cx="0" cy="449402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C8AFFEB1-089A-CC3F-F829-46C7C83C4AD6}"/>
              </a:ext>
            </a:extLst>
          </p:cNvPr>
          <p:cNvSpPr/>
          <p:nvPr/>
        </p:nvSpPr>
        <p:spPr>
          <a:xfrm>
            <a:off x="392143" y="1683873"/>
            <a:ext cx="6915755"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販売・プロモーション実施概要</a:t>
            </a:r>
          </a:p>
        </p:txBody>
      </p:sp>
      <p:cxnSp>
        <p:nvCxnSpPr>
          <p:cNvPr id="43" name="直線矢印コネクタ 42">
            <a:extLst>
              <a:ext uri="{FF2B5EF4-FFF2-40B4-BE49-F238E27FC236}">
                <a16:creationId xmlns:a16="http://schemas.microsoft.com/office/drawing/2014/main" id="{70E2B7F6-8679-64DC-7977-0619CFA44DB2}"/>
              </a:ext>
            </a:extLst>
          </p:cNvPr>
          <p:cNvCxnSpPr>
            <a:cxnSpLocks/>
          </p:cNvCxnSpPr>
          <p:nvPr/>
        </p:nvCxnSpPr>
        <p:spPr>
          <a:xfrm>
            <a:off x="392143" y="1963545"/>
            <a:ext cx="691575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矢印: 山形 8">
            <a:extLst>
              <a:ext uri="{FF2B5EF4-FFF2-40B4-BE49-F238E27FC236}">
                <a16:creationId xmlns:a16="http://schemas.microsoft.com/office/drawing/2014/main" id="{051F6CE1-6B9C-CDAB-66B6-3CC8CD769A53}"/>
              </a:ext>
            </a:extLst>
          </p:cNvPr>
          <p:cNvSpPr/>
          <p:nvPr/>
        </p:nvSpPr>
        <p:spPr>
          <a:xfrm>
            <a:off x="387469" y="2029646"/>
            <a:ext cx="4281742" cy="362969"/>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プロモーション</a:t>
            </a:r>
          </a:p>
        </p:txBody>
      </p:sp>
      <p:sp>
        <p:nvSpPr>
          <p:cNvPr id="10" name="矢印: 山形 9">
            <a:extLst>
              <a:ext uri="{FF2B5EF4-FFF2-40B4-BE49-F238E27FC236}">
                <a16:creationId xmlns:a16="http://schemas.microsoft.com/office/drawing/2014/main" id="{108C0272-97CE-420A-CD74-D913073701D7}"/>
              </a:ext>
            </a:extLst>
          </p:cNvPr>
          <p:cNvSpPr/>
          <p:nvPr/>
        </p:nvSpPr>
        <p:spPr>
          <a:xfrm>
            <a:off x="4577641" y="2029646"/>
            <a:ext cx="2725583" cy="36296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販売</a:t>
            </a:r>
          </a:p>
        </p:txBody>
      </p:sp>
      <p:sp>
        <p:nvSpPr>
          <p:cNvPr id="12" name="正方形/長方形 11">
            <a:extLst>
              <a:ext uri="{FF2B5EF4-FFF2-40B4-BE49-F238E27FC236}">
                <a16:creationId xmlns:a16="http://schemas.microsoft.com/office/drawing/2014/main" id="{7702304A-9D57-9953-7A81-25CA4243ABFD}"/>
              </a:ext>
            </a:extLst>
          </p:cNvPr>
          <p:cNvSpPr/>
          <p:nvPr/>
        </p:nvSpPr>
        <p:spPr>
          <a:xfrm>
            <a:off x="4849279" y="2481994"/>
            <a:ext cx="2182307"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accent2"/>
                </a:solidFill>
                <a:latin typeface="メイリオ" panose="020B0604030504040204" pitchFamily="50" charset="-128"/>
                <a:ea typeface="メイリオ" panose="020B0604030504040204" pitchFamily="50" charset="-128"/>
              </a:rPr>
              <a:t>ホームページでの販売</a:t>
            </a:r>
            <a:endParaRPr lang="en-US" altLang="ja-JP" sz="1100" b="1" i="1" dirty="0">
              <a:solidFill>
                <a:schemeClr val="accent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社の販売ホームページである</a:t>
            </a:r>
            <a:r>
              <a:rPr kumimoji="1" lang="en-US" altLang="ja-JP" sz="1050" dirty="0">
                <a:solidFill>
                  <a:schemeClr val="tx1"/>
                </a:solidFill>
                <a:latin typeface="メイリオ" panose="020B0604030504040204" pitchFamily="50" charset="-128"/>
                <a:ea typeface="メイリオ" panose="020B0604030504040204" pitchFamily="50" charset="-128"/>
              </a:rPr>
              <a:t>AIROS</a:t>
            </a:r>
            <a:r>
              <a:rPr lang="ja-JP" altLang="en-US" sz="1050" dirty="0">
                <a:solidFill>
                  <a:schemeClr val="tx1"/>
                </a:solidFill>
                <a:latin typeface="メイリオ" panose="020B0604030504040204" pitchFamily="50" charset="-128"/>
                <a:ea typeface="メイリオ" panose="020B0604030504040204" pitchFamily="50" charset="-128"/>
              </a:rPr>
              <a:t>にて</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販売ページを整備し、販売を実施</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A004D0A7-128B-A91F-8BD0-A359BCEF9701}"/>
              </a:ext>
            </a:extLst>
          </p:cNvPr>
          <p:cNvSpPr/>
          <p:nvPr/>
        </p:nvSpPr>
        <p:spPr>
          <a:xfrm>
            <a:off x="38746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プレスリリース</a:t>
            </a:r>
            <a:r>
              <a:rPr lang="en-US" altLang="ja-JP" sz="1100" b="1" i="1" dirty="0">
                <a:solidFill>
                  <a:schemeClr val="tx2"/>
                </a:solidFill>
                <a:latin typeface="メイリオ" panose="020B0604030504040204" pitchFamily="50" charset="-128"/>
                <a:ea typeface="メイリオ" panose="020B0604030504040204" pitchFamily="50" charset="-128"/>
              </a:rPr>
              <a:t>(PRTIMES)</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発出</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運航日の約</a:t>
            </a:r>
            <a:r>
              <a:rPr kumimoji="1" lang="en-US" altLang="ja-JP" sz="1050" dirty="0">
                <a:solidFill>
                  <a:schemeClr val="tx1"/>
                </a:solidFill>
                <a:latin typeface="メイリオ" panose="020B0604030504040204" pitchFamily="50" charset="-128"/>
                <a:ea typeface="メイリオ" panose="020B0604030504040204" pitchFamily="50" charset="-128"/>
              </a:rPr>
              <a:t>2</a:t>
            </a:r>
            <a:r>
              <a:rPr kumimoji="1" lang="ja-JP" altLang="en-US" sz="1050" dirty="0">
                <a:solidFill>
                  <a:schemeClr val="tx1"/>
                </a:solidFill>
                <a:latin typeface="メイリオ" panose="020B0604030504040204" pitchFamily="50" charset="-128"/>
                <a:ea typeface="メイリオ" panose="020B0604030504040204" pitchFamily="50" charset="-128"/>
              </a:rPr>
              <a:t>週間前に</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プレスリリースを発出</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949A8A5E-BF66-E57D-90E6-8218F37380F3}"/>
              </a:ext>
            </a:extLst>
          </p:cNvPr>
          <p:cNvSpPr/>
          <p:nvPr/>
        </p:nvSpPr>
        <p:spPr>
          <a:xfrm>
            <a:off x="249179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ja-JP" sz="1100" b="1" i="1" dirty="0">
                <a:solidFill>
                  <a:schemeClr val="tx2"/>
                </a:solidFill>
                <a:latin typeface="メイリオ" panose="020B0604030504040204" pitchFamily="50" charset="-128"/>
                <a:ea typeface="メイリオ" panose="020B0604030504040204" pitchFamily="50" charset="-128"/>
              </a:rPr>
              <a:t>SNS</a:t>
            </a:r>
            <a:r>
              <a:rPr lang="ja-JP" altLang="en-US" sz="1100" b="1" i="1" dirty="0">
                <a:solidFill>
                  <a:schemeClr val="tx2"/>
                </a:solidFill>
                <a:latin typeface="メイリオ" panose="020B0604030504040204" pitchFamily="50" charset="-128"/>
                <a:ea typeface="メイリオ" panose="020B0604030504040204" pitchFamily="50" charset="-128"/>
              </a:rPr>
              <a:t>展開</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社の有する</a:t>
            </a:r>
            <a:r>
              <a:rPr kumimoji="1" lang="en-US" altLang="ja-JP" sz="1050" dirty="0">
                <a:solidFill>
                  <a:schemeClr val="tx1"/>
                </a:solidFill>
                <a:latin typeface="メイリオ" panose="020B0604030504040204" pitchFamily="50" charset="-128"/>
                <a:ea typeface="メイリオ" panose="020B0604030504040204" pitchFamily="50" charset="-128"/>
              </a:rPr>
              <a:t>SNS</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err="1">
                <a:solidFill>
                  <a:schemeClr val="tx1"/>
                </a:solidFill>
                <a:latin typeface="メイリオ" panose="020B0604030504040204" pitchFamily="50" charset="-128"/>
                <a:ea typeface="メイリオ" panose="020B0604030504040204" pitchFamily="50" charset="-128"/>
              </a:rPr>
              <a:t>facebook</a:t>
            </a:r>
            <a:r>
              <a:rPr lang="en-US" altLang="ja-JP" sz="1050" dirty="0">
                <a:solidFill>
                  <a:schemeClr val="tx1"/>
                </a:solidFill>
                <a:latin typeface="メイリオ" panose="020B0604030504040204" pitchFamily="50" charset="-128"/>
                <a:ea typeface="メイリオ" panose="020B0604030504040204" pitchFamily="50" charset="-128"/>
              </a:rPr>
              <a:t>, Instagram, LINE</a:t>
            </a:r>
            <a:r>
              <a:rPr kumimoji="1" lang="ja-JP" altLang="en-US" sz="1050" dirty="0">
                <a:solidFill>
                  <a:schemeClr val="tx1"/>
                </a:solidFill>
                <a:latin typeface="メイリオ" panose="020B0604030504040204" pitchFamily="50" charset="-128"/>
                <a:ea typeface="メイリオ" panose="020B0604030504040204" pitchFamily="50" charset="-128"/>
              </a:rPr>
              <a:t>）を活用し情報発信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7" name="吹き出し: 角を丸めた四角形 36">
            <a:extLst>
              <a:ext uri="{FF2B5EF4-FFF2-40B4-BE49-F238E27FC236}">
                <a16:creationId xmlns:a16="http://schemas.microsoft.com/office/drawing/2014/main" id="{6C0D8327-A7EB-3EBA-5E15-37C9BD3B4D75}"/>
              </a:ext>
            </a:extLst>
          </p:cNvPr>
          <p:cNvSpPr/>
          <p:nvPr/>
        </p:nvSpPr>
        <p:spPr>
          <a:xfrm>
            <a:off x="351410" y="5492073"/>
            <a:ext cx="2104636" cy="633520"/>
          </a:xfrm>
          <a:prstGeom prst="wedgeRoundRectCallout">
            <a:avLst>
              <a:gd name="adj1" fmla="val -9903"/>
              <a:gd name="adj2" fmla="val -78205"/>
              <a:gd name="adj3" fmla="val 16667"/>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総アクセス数：</a:t>
            </a:r>
            <a:r>
              <a:rPr lang="en-US" altLang="ja-JP" sz="1100" b="1" i="1" dirty="0">
                <a:solidFill>
                  <a:schemeClr val="tx2"/>
                </a:solidFill>
                <a:latin typeface="メイリオ" panose="020B0604030504040204" pitchFamily="50" charset="-128"/>
                <a:ea typeface="メイリオ" panose="020B0604030504040204" pitchFamily="50" charset="-128"/>
              </a:rPr>
              <a:t>1709PV</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転載メディア数：</a:t>
            </a:r>
            <a:r>
              <a:rPr lang="en-US" altLang="ja-JP" sz="1100" b="1" i="1" dirty="0">
                <a:solidFill>
                  <a:schemeClr val="tx2"/>
                </a:solidFill>
                <a:latin typeface="メイリオ" panose="020B0604030504040204" pitchFamily="50" charset="-128"/>
                <a:ea typeface="メイリオ" panose="020B0604030504040204" pitchFamily="50" charset="-128"/>
              </a:rPr>
              <a:t>35</a:t>
            </a:r>
            <a:r>
              <a:rPr lang="ja-JP" altLang="en-US" sz="1100" b="1" i="1" dirty="0">
                <a:solidFill>
                  <a:schemeClr val="tx2"/>
                </a:solidFill>
                <a:latin typeface="メイリオ" panose="020B0604030504040204" pitchFamily="50" charset="-128"/>
                <a:ea typeface="メイリオ" panose="020B0604030504040204" pitchFamily="50" charset="-128"/>
              </a:rPr>
              <a:t>件</a:t>
            </a:r>
            <a:endParaRPr lang="en-US" altLang="ja-JP" sz="1100" b="1" i="1" dirty="0">
              <a:solidFill>
                <a:schemeClr val="tx2"/>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E828F89A-CBA5-7295-D48C-7DB66006DDBF}"/>
              </a:ext>
            </a:extLst>
          </p:cNvPr>
          <p:cNvSpPr/>
          <p:nvPr/>
        </p:nvSpPr>
        <p:spPr>
          <a:xfrm>
            <a:off x="7402247" y="1683873"/>
            <a:ext cx="4457161"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販売価格</a:t>
            </a:r>
            <a:r>
              <a:rPr kumimoji="1" lang="en-US" altLang="ja-JP" sz="11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100" b="1" baseline="30000" dirty="0">
              <a:solidFill>
                <a:schemeClr val="tx1"/>
              </a:solidFill>
              <a:latin typeface="メイリオ" panose="020B0604030504040204" pitchFamily="50" charset="-128"/>
              <a:ea typeface="メイリオ" panose="020B0604030504040204" pitchFamily="50" charset="-128"/>
            </a:endParaRPr>
          </a:p>
        </p:txBody>
      </p:sp>
      <p:cxnSp>
        <p:nvCxnSpPr>
          <p:cNvPr id="36" name="直線矢印コネクタ 35">
            <a:extLst>
              <a:ext uri="{FF2B5EF4-FFF2-40B4-BE49-F238E27FC236}">
                <a16:creationId xmlns:a16="http://schemas.microsoft.com/office/drawing/2014/main" id="{F1A6D66C-F78D-8F1B-9E6A-80FE75234228}"/>
              </a:ext>
            </a:extLst>
          </p:cNvPr>
          <p:cNvCxnSpPr>
            <a:cxnSpLocks/>
          </p:cNvCxnSpPr>
          <p:nvPr/>
        </p:nvCxnSpPr>
        <p:spPr>
          <a:xfrm>
            <a:off x="7402247" y="1963545"/>
            <a:ext cx="445716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四角形: 角を丸くする 4">
            <a:extLst>
              <a:ext uri="{FF2B5EF4-FFF2-40B4-BE49-F238E27FC236}">
                <a16:creationId xmlns:a16="http://schemas.microsoft.com/office/drawing/2014/main" id="{E192C8FB-9377-849D-F09B-FC0D6F0F4483}"/>
              </a:ext>
            </a:extLst>
          </p:cNvPr>
          <p:cNvSpPr/>
          <p:nvPr/>
        </p:nvSpPr>
        <p:spPr>
          <a:xfrm>
            <a:off x="7402247" y="2029646"/>
            <a:ext cx="4447092" cy="593265"/>
          </a:xfrm>
          <a:prstGeom prst="roundRect">
            <a:avLst>
              <a:gd name="adj" fmla="val 681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a:spcBef>
                <a:spcPts val="300"/>
              </a:spcBef>
            </a:pPr>
            <a:r>
              <a:rPr lang="ja-JP" altLang="en-US" sz="1050" dirty="0">
                <a:solidFill>
                  <a:schemeClr val="tx1"/>
                </a:solidFill>
                <a:latin typeface="メイリオ" panose="020B0604030504040204" pitchFamily="50" charset="-128"/>
                <a:ea typeface="メイリオ" panose="020B0604030504040204" pitchFamily="50" charset="-128"/>
              </a:rPr>
              <a:t>①</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11</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27</a:t>
            </a:r>
            <a:r>
              <a:rPr kumimoji="1" lang="ja-JP" altLang="en-US" sz="1050" dirty="0">
                <a:solidFill>
                  <a:schemeClr val="tx1"/>
                </a:solidFill>
                <a:latin typeface="メイリオ" panose="020B0604030504040204" pitchFamily="50" charset="-128"/>
                <a:ea typeface="メイリオ" panose="020B0604030504040204" pitchFamily="50" charset="-128"/>
              </a:rPr>
              <a:t>日（木）</a:t>
            </a: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②</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28</a:t>
            </a:r>
            <a:r>
              <a:rPr kumimoji="1" lang="ja-JP" altLang="en-US" sz="1050" dirty="0">
                <a:solidFill>
                  <a:schemeClr val="tx1"/>
                </a:solidFill>
                <a:latin typeface="メイリオ" panose="020B0604030504040204" pitchFamily="50" charset="-128"/>
                <a:ea typeface="メイリオ" panose="020B0604030504040204" pitchFamily="50" charset="-128"/>
              </a:rPr>
              <a:t>日（金）</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a:spcBef>
                <a:spcPts val="300"/>
              </a:spcBef>
            </a:pPr>
            <a:r>
              <a:rPr lang="ja-JP" altLang="en-US" sz="1050" dirty="0">
                <a:solidFill>
                  <a:schemeClr val="tx1"/>
                </a:solidFill>
                <a:latin typeface="メイリオ" panose="020B0604030504040204" pitchFamily="50" charset="-128"/>
                <a:ea typeface="メイリオ" panose="020B0604030504040204" pitchFamily="50" charset="-128"/>
              </a:rPr>
              <a:t>③</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29</a:t>
            </a:r>
            <a:r>
              <a:rPr lang="ja-JP" altLang="en-US" sz="1050" dirty="0">
                <a:solidFill>
                  <a:schemeClr val="tx1"/>
                </a:solidFill>
                <a:latin typeface="メイリオ" panose="020B0604030504040204" pitchFamily="50" charset="-128"/>
                <a:ea typeface="メイリオ" panose="020B0604030504040204" pitchFamily="50" charset="-128"/>
              </a:rPr>
              <a:t>日（土）</a:t>
            </a: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④</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30</a:t>
            </a:r>
            <a:r>
              <a:rPr lang="ja-JP" altLang="en-US" sz="1050" dirty="0">
                <a:solidFill>
                  <a:schemeClr val="tx1"/>
                </a:solidFill>
                <a:latin typeface="メイリオ" panose="020B0604030504040204" pitchFamily="50" charset="-128"/>
                <a:ea typeface="メイリオ" panose="020B0604030504040204" pitchFamily="50" charset="-128"/>
              </a:rPr>
              <a:t>日（日）</a:t>
            </a:r>
          </a:p>
        </p:txBody>
      </p:sp>
      <p:sp>
        <p:nvSpPr>
          <p:cNvPr id="14" name="正方形/長方形 13">
            <a:extLst>
              <a:ext uri="{FF2B5EF4-FFF2-40B4-BE49-F238E27FC236}">
                <a16:creationId xmlns:a16="http://schemas.microsoft.com/office/drawing/2014/main" id="{180552AC-E6CB-51D5-E9C2-34567F231ED3}"/>
              </a:ext>
            </a:extLst>
          </p:cNvPr>
          <p:cNvSpPr/>
          <p:nvPr/>
        </p:nvSpPr>
        <p:spPr>
          <a:xfrm>
            <a:off x="7402247" y="2637334"/>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フライト日程①：デイフライト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11:00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zh-TW" sz="1100" i="1" dirty="0">
                <a:solidFill>
                  <a:schemeClr val="tx1"/>
                </a:solidFill>
                <a:latin typeface="メイリオ" panose="020B0604030504040204" pitchFamily="50" charset="-128"/>
                <a:ea typeface="メイリオ" panose="020B0604030504040204" pitchFamily="50" charset="-128"/>
              </a:rPr>
              <a:t>16:00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19" name="表 18">
            <a:extLst>
              <a:ext uri="{FF2B5EF4-FFF2-40B4-BE49-F238E27FC236}">
                <a16:creationId xmlns:a16="http://schemas.microsoft.com/office/drawing/2014/main" id="{CCF52379-2F5F-9F4F-21EB-474E51A639F4}"/>
              </a:ext>
            </a:extLst>
          </p:cNvPr>
          <p:cNvGraphicFramePr>
            <a:graphicFrameLocks noGrp="1"/>
          </p:cNvGraphicFramePr>
          <p:nvPr/>
        </p:nvGraphicFramePr>
        <p:xfrm>
          <a:off x="7423964" y="2849693"/>
          <a:ext cx="4433073" cy="628399"/>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a:solidFill>
                            <a:schemeClr val="tx1">
                              <a:lumMod val="75000"/>
                              <a:lumOff val="25000"/>
                            </a:schemeClr>
                          </a:solidFill>
                          <a:latin typeface="メイリオ" panose="020B0604030504040204" pitchFamily="50" charset="-128"/>
                          <a:ea typeface="メイリオ" panose="020B0604030504040204" pitchFamily="50" charset="-128"/>
                        </a:rPr>
                        <a:t>コース名</a:t>
                      </a: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a:solidFill>
                            <a:schemeClr val="tx1">
                              <a:lumMod val="75000"/>
                              <a:lumOff val="25000"/>
                            </a:schemeClr>
                          </a:solidFill>
                          <a:latin typeface="メイリオ" panose="020B0604030504040204" pitchFamily="50" charset="-128"/>
                          <a:ea typeface="メイリオ" panose="020B0604030504040204" pitchFamily="50" charset="-128"/>
                        </a:rPr>
                        <a:t>時間</a:t>
                      </a: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a:solidFill>
                            <a:schemeClr val="tx1">
                              <a:lumMod val="75000"/>
                              <a:lumOff val="25000"/>
                            </a:schemeClr>
                          </a:solidFill>
                          <a:latin typeface="メイリオ" panose="020B0604030504040204" pitchFamily="50" charset="-128"/>
                          <a:ea typeface="メイリオ" panose="020B0604030504040204" pitchFamily="50" charset="-128"/>
                        </a:rPr>
                        <a:t>機貸切（税込）</a:t>
                      </a: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屋上発着、</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大阪市内周遊遊覧</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88,200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27" name="正方形/長方形 26">
            <a:extLst>
              <a:ext uri="{FF2B5EF4-FFF2-40B4-BE49-F238E27FC236}">
                <a16:creationId xmlns:a16="http://schemas.microsoft.com/office/drawing/2014/main" id="{77B5A3E2-4131-C73C-B536-3B95C7DB7036}"/>
              </a:ext>
            </a:extLst>
          </p:cNvPr>
          <p:cNvSpPr/>
          <p:nvPr/>
        </p:nvSpPr>
        <p:spPr>
          <a:xfrm>
            <a:off x="7402247" y="3519177"/>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a:t>
            </a:r>
            <a:r>
              <a:rPr lang="ja-JP" altLang="en-US" sz="1100" b="1" i="1" dirty="0">
                <a:solidFill>
                  <a:schemeClr val="tx1"/>
                </a:solidFill>
                <a:latin typeface="メイリオ" panose="020B0604030504040204" pitchFamily="50" charset="-128"/>
                <a:ea typeface="メイリオ" panose="020B0604030504040204" pitchFamily="50" charset="-128"/>
              </a:rPr>
              <a:t>②</a:t>
            </a:r>
            <a:r>
              <a:rPr kumimoji="1" lang="ja-JP" altLang="en-US" sz="1100" b="1" i="1" dirty="0">
                <a:solidFill>
                  <a:schemeClr val="tx1"/>
                </a:solidFill>
                <a:latin typeface="メイリオ" panose="020B0604030504040204" pitchFamily="50" charset="-128"/>
                <a:ea typeface="メイリオ" panose="020B0604030504040204" pitchFamily="50" charset="-128"/>
              </a:rPr>
              <a:t>：</a:t>
            </a:r>
            <a:r>
              <a:rPr lang="ja-JP" altLang="en-US" sz="1100" b="1" i="1" dirty="0">
                <a:solidFill>
                  <a:schemeClr val="tx1"/>
                </a:solidFill>
                <a:latin typeface="メイリオ" panose="020B0604030504040204" pitchFamily="50" charset="-128"/>
                <a:ea typeface="メイリオ" panose="020B0604030504040204" pitchFamily="50" charset="-128"/>
              </a:rPr>
              <a:t>デイフライト</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11:00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16:00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28" name="表 27">
            <a:extLst>
              <a:ext uri="{FF2B5EF4-FFF2-40B4-BE49-F238E27FC236}">
                <a16:creationId xmlns:a16="http://schemas.microsoft.com/office/drawing/2014/main" id="{D2E31C9A-C410-3906-31D5-CF6C7EC78339}"/>
              </a:ext>
            </a:extLst>
          </p:cNvPr>
          <p:cNvGraphicFramePr>
            <a:graphicFrameLocks noGrp="1"/>
          </p:cNvGraphicFramePr>
          <p:nvPr/>
        </p:nvGraphicFramePr>
        <p:xfrm>
          <a:off x="7416266" y="3745810"/>
          <a:ext cx="4433073" cy="628399"/>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屋上発着、</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大阪市内周遊遊覧</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126,000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29" name="正方形/長方形 28">
            <a:extLst>
              <a:ext uri="{FF2B5EF4-FFF2-40B4-BE49-F238E27FC236}">
                <a16:creationId xmlns:a16="http://schemas.microsoft.com/office/drawing/2014/main" id="{1A658B96-C100-7A8B-781F-55045346EF2E}"/>
              </a:ext>
            </a:extLst>
          </p:cNvPr>
          <p:cNvSpPr/>
          <p:nvPr/>
        </p:nvSpPr>
        <p:spPr>
          <a:xfrm>
            <a:off x="7402247" y="4401020"/>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フライト日程③：</a:t>
            </a:r>
            <a:r>
              <a:rPr lang="ja-JP" altLang="en-US" sz="1100" b="1" i="1" dirty="0">
                <a:solidFill>
                  <a:schemeClr val="tx1"/>
                </a:solidFill>
                <a:latin typeface="メイリオ" panose="020B0604030504040204" pitchFamily="50" charset="-128"/>
                <a:ea typeface="メイリオ" panose="020B0604030504040204" pitchFamily="50" charset="-128"/>
              </a:rPr>
              <a:t>デイフライト</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11:00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16:00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30" name="表 29">
            <a:extLst>
              <a:ext uri="{FF2B5EF4-FFF2-40B4-BE49-F238E27FC236}">
                <a16:creationId xmlns:a16="http://schemas.microsoft.com/office/drawing/2014/main" id="{31552807-757C-B5B2-B0A2-D15478F55374}"/>
              </a:ext>
            </a:extLst>
          </p:cNvPr>
          <p:cNvGraphicFramePr>
            <a:graphicFrameLocks noGrp="1"/>
          </p:cNvGraphicFramePr>
          <p:nvPr/>
        </p:nvGraphicFramePr>
        <p:xfrm>
          <a:off x="7397633" y="4622986"/>
          <a:ext cx="4433073" cy="628399"/>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屋上発着、</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大阪市内周遊遊覧</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163,800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31" name="正方形/長方形 30">
            <a:extLst>
              <a:ext uri="{FF2B5EF4-FFF2-40B4-BE49-F238E27FC236}">
                <a16:creationId xmlns:a16="http://schemas.microsoft.com/office/drawing/2014/main" id="{21BC84DB-16EF-E241-75FC-1365FD3095DC}"/>
              </a:ext>
            </a:extLst>
          </p:cNvPr>
          <p:cNvSpPr/>
          <p:nvPr/>
        </p:nvSpPr>
        <p:spPr>
          <a:xfrm>
            <a:off x="7416266" y="5282863"/>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フライト日程④：</a:t>
            </a:r>
            <a:r>
              <a:rPr lang="ja-JP" altLang="en-US" sz="1100" b="1" i="1" dirty="0">
                <a:solidFill>
                  <a:schemeClr val="tx1"/>
                </a:solidFill>
                <a:latin typeface="メイリオ" panose="020B0604030504040204" pitchFamily="50" charset="-128"/>
                <a:ea typeface="メイリオ" panose="020B0604030504040204" pitchFamily="50" charset="-128"/>
              </a:rPr>
              <a:t>デイフライト </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11:00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16:00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32" name="表 31">
            <a:extLst>
              <a:ext uri="{FF2B5EF4-FFF2-40B4-BE49-F238E27FC236}">
                <a16:creationId xmlns:a16="http://schemas.microsoft.com/office/drawing/2014/main" id="{1113975B-9F1C-AB4D-5C1C-040C3C7C3DB1}"/>
              </a:ext>
            </a:extLst>
          </p:cNvPr>
          <p:cNvGraphicFramePr>
            <a:graphicFrameLocks noGrp="1"/>
          </p:cNvGraphicFramePr>
          <p:nvPr/>
        </p:nvGraphicFramePr>
        <p:xfrm>
          <a:off x="7423964" y="5525453"/>
          <a:ext cx="4433073" cy="6276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機貸切（税込）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3298">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屋上発着、</a:t>
                      </a:r>
                      <a:endPar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大阪市内周遊遊覧</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199,000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8" name="四角形: 1 つの角を切り取る 7">
            <a:extLst>
              <a:ext uri="{FF2B5EF4-FFF2-40B4-BE49-F238E27FC236}">
                <a16:creationId xmlns:a16="http://schemas.microsoft.com/office/drawing/2014/main" id="{AF10E916-1CEF-0ECF-05F1-2C8415661E7B}"/>
              </a:ext>
            </a:extLst>
          </p:cNvPr>
          <p:cNvSpPr/>
          <p:nvPr/>
        </p:nvSpPr>
        <p:spPr>
          <a:xfrm>
            <a:off x="1904872"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latin typeface="メイリオ" panose="020B0604030504040204" pitchFamily="50" charset="-128"/>
                <a:ea typeface="メイリオ" panose="020B0604030504040204" pitchFamily="50" charset="-128"/>
              </a:rPr>
              <a:t>モデルプラン②</a:t>
            </a:r>
            <a:br>
              <a:rPr lang="en-US" altLang="ja-JP" sz="11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（都市内遊覧）</a:t>
            </a:r>
          </a:p>
        </p:txBody>
      </p:sp>
      <p:sp>
        <p:nvSpPr>
          <p:cNvPr id="11" name="四角形: 1 つの角を切り取る 10">
            <a:extLst>
              <a:ext uri="{FF2B5EF4-FFF2-40B4-BE49-F238E27FC236}">
                <a16:creationId xmlns:a16="http://schemas.microsoft.com/office/drawing/2014/main" id="{BEE315D6-6053-2FFE-8AA9-C2C9197E3AF3}"/>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15" name="四角形: 1 つの角を切り取る 14">
            <a:extLst>
              <a:ext uri="{FF2B5EF4-FFF2-40B4-BE49-F238E27FC236}">
                <a16:creationId xmlns:a16="http://schemas.microsoft.com/office/drawing/2014/main" id="{1A5455BD-9995-A115-5274-5D9A67F4419F}"/>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16" name="四角形: 1 つの角を切り取る 15">
            <a:extLst>
              <a:ext uri="{FF2B5EF4-FFF2-40B4-BE49-F238E27FC236}">
                <a16:creationId xmlns:a16="http://schemas.microsoft.com/office/drawing/2014/main" id="{412BA830-2F47-F675-97BB-E9A02FFBC088}"/>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sp>
        <p:nvSpPr>
          <p:cNvPr id="17" name="四角形: 1 つの角を切り取る 16">
            <a:extLst>
              <a:ext uri="{FF2B5EF4-FFF2-40B4-BE49-F238E27FC236}">
                <a16:creationId xmlns:a16="http://schemas.microsoft.com/office/drawing/2014/main" id="{77E38D86-C487-507A-FAA9-E509D61AD84C}"/>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pic>
        <p:nvPicPr>
          <p:cNvPr id="33" name="図 32">
            <a:extLst>
              <a:ext uri="{FF2B5EF4-FFF2-40B4-BE49-F238E27FC236}">
                <a16:creationId xmlns:a16="http://schemas.microsoft.com/office/drawing/2014/main" id="{2778C682-4183-4FFD-1E11-F767803581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300" y="3424169"/>
            <a:ext cx="1812732" cy="1641750"/>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8CBDF10D-BB54-2D04-AD93-4720C937C1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802" y="3335847"/>
            <a:ext cx="2481260" cy="1818395"/>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E898F431-2BD1-F1EF-8F52-7CA7AD157C93}"/>
              </a:ext>
            </a:extLst>
          </p:cNvPr>
          <p:cNvSpPr/>
          <p:nvPr/>
        </p:nvSpPr>
        <p:spPr>
          <a:xfrm>
            <a:off x="5820576" y="4870423"/>
            <a:ext cx="1127334" cy="118348"/>
          </a:xfrm>
          <a:prstGeom prst="rect">
            <a:avLst/>
          </a:prstGeom>
          <a:solidFill>
            <a:srgbClr val="ECE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07AEEB6D-B86D-84C9-5340-B53A40D126E9}"/>
              </a:ext>
            </a:extLst>
          </p:cNvPr>
          <p:cNvSpPr/>
          <p:nvPr/>
        </p:nvSpPr>
        <p:spPr>
          <a:xfrm>
            <a:off x="7607840" y="6186244"/>
            <a:ext cx="4252699"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フライト日程で料金変動させ販売（機体は貸切で、定員は</a:t>
            </a:r>
            <a:r>
              <a:rPr lang="en-US" altLang="ja-JP" sz="1050" dirty="0">
                <a:solidFill>
                  <a:schemeClr val="tx1"/>
                </a:solidFill>
                <a:latin typeface="メイリオ" panose="020B0604030504040204" pitchFamily="50" charset="-128"/>
                <a:ea typeface="メイリオ" panose="020B0604030504040204" pitchFamily="50" charset="-128"/>
              </a:rPr>
              <a:t>4</a:t>
            </a:r>
            <a:r>
              <a:rPr kumimoji="1" lang="ja-JP" altLang="en-US" sz="1050" dirty="0">
                <a:solidFill>
                  <a:schemeClr val="tx1"/>
                </a:solidFill>
                <a:latin typeface="メイリオ" panose="020B0604030504040204" pitchFamily="50" charset="-128"/>
                <a:ea typeface="メイリオ" panose="020B0604030504040204" pitchFamily="50" charset="-128"/>
              </a:rPr>
              <a:t>名様）</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pic>
        <p:nvPicPr>
          <p:cNvPr id="22" name="図 21" descr="グラフィカル ユーザー インターフェイス&#10;&#10;AI によって生成されたコンテンツは間違っている可能性があります。">
            <a:extLst>
              <a:ext uri="{FF2B5EF4-FFF2-40B4-BE49-F238E27FC236}">
                <a16:creationId xmlns:a16="http://schemas.microsoft.com/office/drawing/2014/main" id="{620440F7-537D-3208-5675-3A49F6C776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3199" y="3428999"/>
            <a:ext cx="1248481" cy="2384865"/>
          </a:xfrm>
          <a:prstGeom prst="rect">
            <a:avLst/>
          </a:prstGeom>
        </p:spPr>
      </p:pic>
      <p:sp>
        <p:nvSpPr>
          <p:cNvPr id="7" name="四角形: 1 つの角を切り取る 6">
            <a:extLst>
              <a:ext uri="{FF2B5EF4-FFF2-40B4-BE49-F238E27FC236}">
                <a16:creationId xmlns:a16="http://schemas.microsoft.com/office/drawing/2014/main" id="{7E21B300-2705-1706-B399-3D01CA9B6569}"/>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3829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21641-9BB2-337E-9C59-14394C7B7F4F}"/>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B9F6CF11-532F-5897-9620-E29AA7F3D716}"/>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B047A9E1-C8EF-2D3D-B445-D518B4D23749}"/>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457200" lvl="1" indent="-457200">
              <a:lnSpc>
                <a:spcPct val="100000"/>
              </a:lnSpc>
              <a:spcBef>
                <a:spcPts val="1200"/>
              </a:spcBef>
              <a:buAutoNum type="arabicPeriod"/>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本調査事業の実施概要</a:t>
            </a:r>
            <a:endParaRPr lang="en-US" altLang="ja-JP" sz="28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57205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56E33-0617-FED5-D55C-9D247518BCF5}"/>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C5FEEBEE-9EE6-76C6-A2F1-CE22CDA71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0575" y="4779022"/>
            <a:ext cx="2110205" cy="926725"/>
          </a:xfrm>
          <a:prstGeom prst="roundRect">
            <a:avLst/>
          </a:prstGeom>
        </p:spPr>
      </p:pic>
      <p:sp>
        <p:nvSpPr>
          <p:cNvPr id="2" name="タイトル 1">
            <a:extLst>
              <a:ext uri="{FF2B5EF4-FFF2-40B4-BE49-F238E27FC236}">
                <a16:creationId xmlns:a16="http://schemas.microsoft.com/office/drawing/2014/main" id="{E427C36A-CAAD-1759-DD24-0E690829E7CB}"/>
              </a:ext>
            </a:extLst>
          </p:cNvPr>
          <p:cNvSpPr>
            <a:spLocks noGrp="1"/>
          </p:cNvSpPr>
          <p:nvPr>
            <p:ph type="title"/>
          </p:nvPr>
        </p:nvSpPr>
        <p:spPr>
          <a:xfrm>
            <a:off x="308890" y="463334"/>
            <a:ext cx="11548147" cy="633412"/>
          </a:xfrm>
        </p:spPr>
        <p:txBody>
          <a:bodyPr vert="horz">
            <a:noAutofit/>
          </a:bodyPr>
          <a:lstStyle/>
          <a:p>
            <a:r>
              <a:rPr kumimoji="1" lang="ja-JP" altLang="en-US" sz="2400" dirty="0">
                <a:solidFill>
                  <a:schemeClr val="tx1"/>
                </a:solidFill>
                <a:latin typeface="メイリオ" panose="020B0604030504040204" pitchFamily="50" charset="-128"/>
                <a:ea typeface="メイリオ" panose="020B0604030504040204" pitchFamily="50" charset="-128"/>
              </a:rPr>
              <a:t>＜③</a:t>
            </a:r>
            <a:r>
              <a:rPr kumimoji="1" lang="en-US" altLang="ja-JP" sz="2400" dirty="0">
                <a:solidFill>
                  <a:schemeClr val="tx1"/>
                </a:solidFill>
                <a:latin typeface="メイリオ" panose="020B0604030504040204" pitchFamily="50" charset="-128"/>
                <a:ea typeface="メイリオ" panose="020B0604030504040204" pitchFamily="50" charset="-128"/>
              </a:rPr>
              <a:t>2</a:t>
            </a:r>
            <a:r>
              <a:rPr kumimoji="1" lang="ja-JP" altLang="en-US" sz="2400" dirty="0">
                <a:solidFill>
                  <a:schemeClr val="tx1"/>
                </a:solidFill>
                <a:latin typeface="メイリオ" panose="020B0604030504040204" pitchFamily="50" charset="-128"/>
                <a:ea typeface="メイリオ" panose="020B0604030504040204" pitchFamily="50" charset="-128"/>
              </a:rPr>
              <a:t>次</a:t>
            </a:r>
            <a:r>
              <a:rPr kumimoji="1" lang="ja-JP" altLang="en-US" sz="2400">
                <a:solidFill>
                  <a:schemeClr val="tx1"/>
                </a:solidFill>
                <a:latin typeface="メイリオ" panose="020B0604030504040204" pitchFamily="50" charset="-128"/>
                <a:ea typeface="メイリオ" panose="020B0604030504040204" pitchFamily="50" charset="-128"/>
              </a:rPr>
              <a:t>交通＋他サービス連携＞</a:t>
            </a:r>
            <a:r>
              <a:rPr kumimoji="1" lang="ja-JP" altLang="en-US" sz="2400" dirty="0">
                <a:solidFill>
                  <a:schemeClr val="tx1"/>
                </a:solidFill>
                <a:latin typeface="メイリオ" panose="020B0604030504040204" pitchFamily="50" charset="-128"/>
                <a:ea typeface="メイリオ" panose="020B0604030504040204" pitchFamily="50" charset="-128"/>
              </a:rPr>
              <a:t>：モデルプラン詳細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3E856221-4594-EADD-4206-0256E9C56298}"/>
              </a:ext>
            </a:extLst>
          </p:cNvPr>
          <p:cNvSpPr>
            <a:spLocks noGrp="1"/>
          </p:cNvSpPr>
          <p:nvPr>
            <p:ph type="body" sz="quarter" idx="13"/>
          </p:nvPr>
        </p:nvSpPr>
        <p:spPr/>
        <p:txBody>
          <a:bodyPr/>
          <a:lstStyle/>
          <a:p>
            <a:r>
              <a:rPr kumimoji="1" lang="ja-JP" altLang="en-US" dirty="0"/>
              <a:t>「</a:t>
            </a:r>
            <a:r>
              <a:rPr kumimoji="1" lang="ja-JP" altLang="en-US" dirty="0">
                <a:solidFill>
                  <a:schemeClr val="tx1"/>
                </a:solidFill>
              </a:rPr>
              <a:t> ③</a:t>
            </a:r>
            <a:r>
              <a:rPr kumimoji="1" lang="en-US" altLang="ja-JP" dirty="0">
                <a:solidFill>
                  <a:schemeClr val="tx1"/>
                </a:solidFill>
              </a:rPr>
              <a:t>2</a:t>
            </a:r>
            <a:r>
              <a:rPr kumimoji="1" lang="ja-JP" altLang="en-US" dirty="0">
                <a:solidFill>
                  <a:schemeClr val="tx1"/>
                </a:solidFill>
              </a:rPr>
              <a:t>次交通＋他サービス連携</a:t>
            </a:r>
            <a:r>
              <a:rPr kumimoji="1" lang="ja-JP" altLang="en-US" dirty="0"/>
              <a:t>」（テーマパーク＋宿泊・航空券のセット）においてはベイエリア観光地近隣の</a:t>
            </a:r>
            <a:br>
              <a:rPr kumimoji="1" lang="en-US" altLang="ja-JP" dirty="0"/>
            </a:br>
            <a:r>
              <a:rPr kumimoji="1" lang="ja-JP" altLang="en-US" dirty="0"/>
              <a:t>大阪桜島臨時離着陸場と関西国際空港内ヘリパッドを拠点に、</a:t>
            </a:r>
            <a:r>
              <a:rPr kumimoji="1" lang="en-US" altLang="ja-JP" dirty="0"/>
              <a:t>2</a:t>
            </a:r>
            <a:r>
              <a:rPr kumimoji="1" lang="ja-JP" altLang="en-US" dirty="0"/>
              <a:t>地点間飛行サービスの販売・提供を行いました。</a:t>
            </a:r>
          </a:p>
        </p:txBody>
      </p:sp>
      <p:sp>
        <p:nvSpPr>
          <p:cNvPr id="13" name="正方形/長方形 12">
            <a:extLst>
              <a:ext uri="{FF2B5EF4-FFF2-40B4-BE49-F238E27FC236}">
                <a16:creationId xmlns:a16="http://schemas.microsoft.com/office/drawing/2014/main" id="{42780E4C-D4B3-02C7-2594-FFE03575EA9C}"/>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ヘリコプターの運航概要</a:t>
            </a:r>
          </a:p>
        </p:txBody>
      </p:sp>
      <p:sp>
        <p:nvSpPr>
          <p:cNvPr id="20" name="正方形/長方形 19">
            <a:extLst>
              <a:ext uri="{FF2B5EF4-FFF2-40B4-BE49-F238E27FC236}">
                <a16:creationId xmlns:a16="http://schemas.microsoft.com/office/drawing/2014/main" id="{51CBEF45-7289-4454-DA76-B17048A8A0CC}"/>
              </a:ext>
            </a:extLst>
          </p:cNvPr>
          <p:cNvSpPr/>
          <p:nvPr/>
        </p:nvSpPr>
        <p:spPr>
          <a:xfrm>
            <a:off x="7932340" y="1683873"/>
            <a:ext cx="3932797"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メイリオ" panose="020B0604030504040204" pitchFamily="50" charset="-128"/>
                <a:ea typeface="メイリオ" panose="020B0604030504040204" pitchFamily="50" charset="-128"/>
              </a:rPr>
              <a:t>基本的なサービスの流れ（モデルプランの全体像）</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cxnSp>
        <p:nvCxnSpPr>
          <p:cNvPr id="6" name="直線矢印コネクタ 5">
            <a:extLst>
              <a:ext uri="{FF2B5EF4-FFF2-40B4-BE49-F238E27FC236}">
                <a16:creationId xmlns:a16="http://schemas.microsoft.com/office/drawing/2014/main" id="{F0CC668A-E51D-46D7-93DD-877D6EDDDB59}"/>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2A4A8EDC-9C79-A87F-92FF-E493E677828A}"/>
              </a:ext>
            </a:extLst>
          </p:cNvPr>
          <p:cNvGrpSpPr/>
          <p:nvPr/>
        </p:nvGrpSpPr>
        <p:grpSpPr>
          <a:xfrm>
            <a:off x="4026404" y="2046533"/>
            <a:ext cx="3710439" cy="432700"/>
            <a:chOff x="4026404" y="2046533"/>
            <a:chExt cx="3710439" cy="432700"/>
          </a:xfrm>
        </p:grpSpPr>
        <p:sp>
          <p:nvSpPr>
            <p:cNvPr id="14" name="正方形/長方形 13">
              <a:extLst>
                <a:ext uri="{FF2B5EF4-FFF2-40B4-BE49-F238E27FC236}">
                  <a16:creationId xmlns:a16="http://schemas.microsoft.com/office/drawing/2014/main" id="{1284E3F5-9B53-BFB0-14AA-8F85C12E5183}"/>
                </a:ext>
              </a:extLst>
            </p:cNvPr>
            <p:cNvSpPr/>
            <p:nvPr/>
          </p:nvSpPr>
          <p:spPr>
            <a:xfrm>
              <a:off x="4026404" y="2046533"/>
              <a:ext cx="795045" cy="431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使用機体</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6C6AA8FE-C26D-85CA-A76C-D63C587B7F38}"/>
                </a:ext>
              </a:extLst>
            </p:cNvPr>
            <p:cNvSpPr/>
            <p:nvPr/>
          </p:nvSpPr>
          <p:spPr>
            <a:xfrm>
              <a:off x="4917618" y="204653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AS355</a:t>
              </a:r>
              <a:r>
                <a:rPr kumimoji="1" lang="ja-JP" altLang="en-US" sz="1100" dirty="0">
                  <a:solidFill>
                    <a:schemeClr val="tx1"/>
                  </a:solidFill>
                  <a:latin typeface="メイリオ" panose="020B0604030504040204" pitchFamily="50" charset="-128"/>
                  <a:ea typeface="メイリオ" panose="020B0604030504040204" pitchFamily="50" charset="-128"/>
                </a:rPr>
                <a:t>（双発機）</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77" name="直線矢印コネクタ 76">
              <a:extLst>
                <a:ext uri="{FF2B5EF4-FFF2-40B4-BE49-F238E27FC236}">
                  <a16:creationId xmlns:a16="http://schemas.microsoft.com/office/drawing/2014/main" id="{F738A53E-A706-1562-6C9D-DD74C5276F88}"/>
                </a:ext>
              </a:extLst>
            </p:cNvPr>
            <p:cNvCxnSpPr>
              <a:cxnSpLocks/>
            </p:cNvCxnSpPr>
            <p:nvPr/>
          </p:nvCxnSpPr>
          <p:spPr>
            <a:xfrm>
              <a:off x="4869882" y="2046533"/>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6B2AA843-1259-301D-D29A-4C27D65C8A5B}"/>
              </a:ext>
            </a:extLst>
          </p:cNvPr>
          <p:cNvGrpSpPr/>
          <p:nvPr/>
        </p:nvGrpSpPr>
        <p:grpSpPr>
          <a:xfrm>
            <a:off x="4026404" y="4203650"/>
            <a:ext cx="3710439" cy="523567"/>
            <a:chOff x="4026404" y="4166634"/>
            <a:chExt cx="3710439" cy="432700"/>
          </a:xfrm>
        </p:grpSpPr>
        <p:sp>
          <p:nvSpPr>
            <p:cNvPr id="41" name="正方形/長方形 40">
              <a:extLst>
                <a:ext uri="{FF2B5EF4-FFF2-40B4-BE49-F238E27FC236}">
                  <a16:creationId xmlns:a16="http://schemas.microsoft.com/office/drawing/2014/main" id="{ED46A989-F70E-40C7-5EEB-B78706C31C68}"/>
                </a:ext>
              </a:extLst>
            </p:cNvPr>
            <p:cNvSpPr/>
            <p:nvPr/>
          </p:nvSpPr>
          <p:spPr>
            <a:xfrm>
              <a:off x="4026404" y="4166634"/>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フライト</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所要時間</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（目安）</a:t>
              </a:r>
            </a:p>
          </p:txBody>
        </p:sp>
        <p:sp>
          <p:nvSpPr>
            <p:cNvPr id="42" name="正方形/長方形 41">
              <a:extLst>
                <a:ext uri="{FF2B5EF4-FFF2-40B4-BE49-F238E27FC236}">
                  <a16:creationId xmlns:a16="http://schemas.microsoft.com/office/drawing/2014/main" id="{BFD024D7-5C86-A99C-0006-956FA7DD36A3}"/>
                </a:ext>
              </a:extLst>
            </p:cNvPr>
            <p:cNvSpPr/>
            <p:nvPr/>
          </p:nvSpPr>
          <p:spPr>
            <a:xfrm>
              <a:off x="4917618" y="4166634"/>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関西国際空港</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桜島</a:t>
              </a:r>
              <a:r>
                <a:rPr kumimoji="1" lang="ja-JP" altLang="en-US" sz="1100" dirty="0">
                  <a:solidFill>
                    <a:schemeClr val="tx1"/>
                  </a:solidFill>
                  <a:latin typeface="メイリオ" panose="020B0604030504040204" pitchFamily="50" charset="-128"/>
                  <a:ea typeface="メイリオ" panose="020B0604030504040204" pitchFamily="50" charset="-128"/>
                </a:rPr>
                <a:t>コース（</a:t>
              </a:r>
              <a:r>
                <a:rPr kumimoji="1" lang="en-US" altLang="ja-JP" sz="1100" dirty="0">
                  <a:solidFill>
                    <a:schemeClr val="tx1"/>
                  </a:solidFill>
                  <a:latin typeface="メイリオ" panose="020B0604030504040204" pitchFamily="50" charset="-128"/>
                  <a:ea typeface="メイリオ" panose="020B0604030504040204" pitchFamily="50" charset="-128"/>
                </a:rPr>
                <a:t>15</a:t>
              </a:r>
              <a:r>
                <a:rPr kumimoji="1" lang="ja-JP" altLang="en-US" sz="1100" dirty="0">
                  <a:solidFill>
                    <a:schemeClr val="tx1"/>
                  </a:solidFill>
                  <a:latin typeface="メイリオ" panose="020B0604030504040204" pitchFamily="50" charset="-128"/>
                  <a:ea typeface="メイリオ" panose="020B0604030504040204" pitchFamily="50" charset="-128"/>
                </a:rPr>
                <a:t>分）</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2" name="直線矢印コネクタ 81">
              <a:extLst>
                <a:ext uri="{FF2B5EF4-FFF2-40B4-BE49-F238E27FC236}">
                  <a16:creationId xmlns:a16="http://schemas.microsoft.com/office/drawing/2014/main" id="{B7DF4870-635E-C9B7-CB5B-662FC7B5BC1F}"/>
                </a:ext>
              </a:extLst>
            </p:cNvPr>
            <p:cNvCxnSpPr>
              <a:cxnSpLocks/>
            </p:cNvCxnSpPr>
            <p:nvPr/>
          </p:nvCxnSpPr>
          <p:spPr>
            <a:xfrm>
              <a:off x="4869882" y="4167066"/>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E705953B-A42D-7E8C-AE22-BFD44C40CB16}"/>
              </a:ext>
            </a:extLst>
          </p:cNvPr>
          <p:cNvGrpSpPr/>
          <p:nvPr/>
        </p:nvGrpSpPr>
        <p:grpSpPr>
          <a:xfrm>
            <a:off x="4026404" y="2563096"/>
            <a:ext cx="3710439" cy="432700"/>
            <a:chOff x="4026404" y="2514268"/>
            <a:chExt cx="3710439" cy="432700"/>
          </a:xfrm>
        </p:grpSpPr>
        <p:sp>
          <p:nvSpPr>
            <p:cNvPr id="61" name="正方形/長方形 60">
              <a:extLst>
                <a:ext uri="{FF2B5EF4-FFF2-40B4-BE49-F238E27FC236}">
                  <a16:creationId xmlns:a16="http://schemas.microsoft.com/office/drawing/2014/main" id="{C4E79648-8792-B5BC-B041-2F1CA601750C}"/>
                </a:ext>
              </a:extLst>
            </p:cNvPr>
            <p:cNvSpPr/>
            <p:nvPr/>
          </p:nvSpPr>
          <p:spPr>
            <a:xfrm>
              <a:off x="4026404" y="2514268"/>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搭乗人数</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AE3091F3-91D0-72A2-480E-C01C1319A023}"/>
                </a:ext>
              </a:extLst>
            </p:cNvPr>
            <p:cNvSpPr/>
            <p:nvPr/>
          </p:nvSpPr>
          <p:spPr>
            <a:xfrm>
              <a:off x="4917618" y="2514268"/>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最大</a:t>
              </a:r>
              <a:r>
                <a:rPr kumimoji="1" lang="en-US" altLang="ja-JP" sz="1100" dirty="0">
                  <a:solidFill>
                    <a:schemeClr val="tx1"/>
                  </a:solidFill>
                  <a:latin typeface="メイリオ" panose="020B0604030504040204" pitchFamily="50" charset="-128"/>
                  <a:ea typeface="メイリオ" panose="020B0604030504040204" pitchFamily="50" charset="-128"/>
                </a:rPr>
                <a:t>4</a:t>
              </a:r>
              <a:r>
                <a:rPr kumimoji="1" lang="ja-JP" altLang="en-US" sz="1100" dirty="0">
                  <a:solidFill>
                    <a:schemeClr val="tx1"/>
                  </a:solidFill>
                  <a:latin typeface="メイリオ" panose="020B0604030504040204" pitchFamily="50" charset="-128"/>
                  <a:ea typeface="メイリオ" panose="020B0604030504040204" pitchFamily="50" charset="-128"/>
                </a:rPr>
                <a:t>名</a:t>
              </a:r>
            </a:p>
          </p:txBody>
        </p:sp>
        <p:cxnSp>
          <p:nvCxnSpPr>
            <p:cNvPr id="86" name="直線矢印コネクタ 85">
              <a:extLst>
                <a:ext uri="{FF2B5EF4-FFF2-40B4-BE49-F238E27FC236}">
                  <a16:creationId xmlns:a16="http://schemas.microsoft.com/office/drawing/2014/main" id="{DB1BDC27-DA6D-A4F8-248A-72B00670C9C2}"/>
                </a:ext>
              </a:extLst>
            </p:cNvPr>
            <p:cNvCxnSpPr>
              <a:cxnSpLocks/>
            </p:cNvCxnSpPr>
            <p:nvPr/>
          </p:nvCxnSpPr>
          <p:spPr>
            <a:xfrm>
              <a:off x="4869882" y="2515132"/>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DE82E8E9-199C-699E-A261-DD16D79B86C5}"/>
              </a:ext>
            </a:extLst>
          </p:cNvPr>
          <p:cNvGrpSpPr/>
          <p:nvPr/>
        </p:nvGrpSpPr>
        <p:grpSpPr>
          <a:xfrm>
            <a:off x="4026404" y="3079659"/>
            <a:ext cx="3710439" cy="432700"/>
            <a:chOff x="4026404" y="2982003"/>
            <a:chExt cx="3710439" cy="432700"/>
          </a:xfrm>
        </p:grpSpPr>
        <p:sp>
          <p:nvSpPr>
            <p:cNvPr id="15" name="正方形/長方形 14">
              <a:extLst>
                <a:ext uri="{FF2B5EF4-FFF2-40B4-BE49-F238E27FC236}">
                  <a16:creationId xmlns:a16="http://schemas.microsoft.com/office/drawing/2014/main" id="{CD3A6BF3-BB70-9DC5-641A-3A63E1246C1E}"/>
                </a:ext>
              </a:extLst>
            </p:cNvPr>
            <p:cNvSpPr/>
            <p:nvPr/>
          </p:nvSpPr>
          <p:spPr>
            <a:xfrm>
              <a:off x="4026404" y="2982003"/>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離着陸</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場所</a:t>
              </a:r>
            </a:p>
          </p:txBody>
        </p:sp>
        <p:sp>
          <p:nvSpPr>
            <p:cNvPr id="27" name="正方形/長方形 26">
              <a:extLst>
                <a:ext uri="{FF2B5EF4-FFF2-40B4-BE49-F238E27FC236}">
                  <a16:creationId xmlns:a16="http://schemas.microsoft.com/office/drawing/2014/main" id="{A9BF741F-58F3-5A2B-71E1-3AECC8D5B2C9}"/>
                </a:ext>
              </a:extLst>
            </p:cNvPr>
            <p:cNvSpPr/>
            <p:nvPr/>
          </p:nvSpPr>
          <p:spPr>
            <a:xfrm>
              <a:off x="4917618" y="298200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関西国際空港ヘリパッド</a:t>
              </a:r>
              <a:endParaRPr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Wingdings" panose="05000000000000000000" pitchFamily="2" charset="2"/>
                <a:buChar char="n"/>
              </a:pPr>
              <a:r>
                <a:rPr lang="zh-TW" altLang="en-US" sz="1100" dirty="0">
                  <a:solidFill>
                    <a:schemeClr val="tx1"/>
                  </a:solidFill>
                  <a:latin typeface="メイリオ" panose="020B0604030504040204" pitchFamily="50" charset="-128"/>
                  <a:ea typeface="メイリオ" panose="020B0604030504040204" pitchFamily="50" charset="-128"/>
                </a:rPr>
                <a:t>大阪桜島臨時離着陸場</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7" name="直線矢印コネクタ 86">
              <a:extLst>
                <a:ext uri="{FF2B5EF4-FFF2-40B4-BE49-F238E27FC236}">
                  <a16:creationId xmlns:a16="http://schemas.microsoft.com/office/drawing/2014/main" id="{62ECD794-6E76-9CCF-70D3-142398536F97}"/>
                </a:ext>
              </a:extLst>
            </p:cNvPr>
            <p:cNvCxnSpPr>
              <a:cxnSpLocks/>
            </p:cNvCxnSpPr>
            <p:nvPr/>
          </p:nvCxnSpPr>
          <p:spPr>
            <a:xfrm>
              <a:off x="4869882" y="2983298"/>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9" name="直線矢印コネクタ 48">
            <a:extLst>
              <a:ext uri="{FF2B5EF4-FFF2-40B4-BE49-F238E27FC236}">
                <a16:creationId xmlns:a16="http://schemas.microsoft.com/office/drawing/2014/main" id="{7C039A57-87C4-0153-21B4-CC239E7E88BA}"/>
              </a:ext>
            </a:extLst>
          </p:cNvPr>
          <p:cNvCxnSpPr>
            <a:cxnSpLocks/>
          </p:cNvCxnSpPr>
          <p:nvPr/>
        </p:nvCxnSpPr>
        <p:spPr bwMode="gray">
          <a:xfrm>
            <a:off x="8745213"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8D769747-A531-A9DD-72DC-329589F9AF6F}"/>
              </a:ext>
            </a:extLst>
          </p:cNvPr>
          <p:cNvCxnSpPr>
            <a:cxnSpLocks/>
          </p:cNvCxnSpPr>
          <p:nvPr/>
        </p:nvCxnSpPr>
        <p:spPr>
          <a:xfrm>
            <a:off x="7932340" y="1963545"/>
            <a:ext cx="3932797"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FE30E567-38EC-C573-D8EB-841974719A65}"/>
              </a:ext>
            </a:extLst>
          </p:cNvPr>
          <p:cNvSpPr>
            <a:spLocks noChangeAspect="1"/>
          </p:cNvSpPr>
          <p:nvPr/>
        </p:nvSpPr>
        <p:spPr>
          <a:xfrm>
            <a:off x="7751143" y="360249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43" name="直線矢印コネクタ 42">
            <a:extLst>
              <a:ext uri="{FF2B5EF4-FFF2-40B4-BE49-F238E27FC236}">
                <a16:creationId xmlns:a16="http://schemas.microsoft.com/office/drawing/2014/main" id="{1C2D654F-9C1F-B3E1-92B8-10869BED4A53}"/>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四角形: 1 つの角を切り取る 22">
            <a:extLst>
              <a:ext uri="{FF2B5EF4-FFF2-40B4-BE49-F238E27FC236}">
                <a16:creationId xmlns:a16="http://schemas.microsoft.com/office/drawing/2014/main" id="{100C7868-DEB0-C604-6F32-53D0D345190A}"/>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9576D816-690A-81E9-9E53-34E61634BD52}"/>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F590B8D8-6870-6989-3728-872C0D0D16F1}"/>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45" name="四角形: 1 つの角を切り取る 44">
            <a:extLst>
              <a:ext uri="{FF2B5EF4-FFF2-40B4-BE49-F238E27FC236}">
                <a16:creationId xmlns:a16="http://schemas.microsoft.com/office/drawing/2014/main" id="{6BAF47FE-016D-8BFD-B968-0D9F9B135AAD}"/>
              </a:ext>
            </a:extLst>
          </p:cNvPr>
          <p:cNvSpPr/>
          <p:nvPr/>
        </p:nvSpPr>
        <p:spPr>
          <a:xfrm>
            <a:off x="3809744"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050" b="1" dirty="0">
                <a:solidFill>
                  <a:schemeClr val="bg1"/>
                </a:solidFill>
                <a:latin typeface="メイリオ" panose="020B0604030504040204" pitchFamily="50" charset="-128"/>
                <a:ea typeface="メイリオ" panose="020B0604030504040204" pitchFamily="50" charset="-128"/>
              </a:rPr>
              <a:t>（</a:t>
            </a:r>
            <a:r>
              <a:rPr lang="en-US" altLang="ja-JP" sz="1050" b="1" dirty="0">
                <a:solidFill>
                  <a:schemeClr val="bg1"/>
                </a:solidFill>
                <a:latin typeface="メイリオ" panose="020B0604030504040204" pitchFamily="50" charset="-128"/>
                <a:ea typeface="メイリオ" panose="020B0604030504040204" pitchFamily="50" charset="-128"/>
              </a:rPr>
              <a:t>2</a:t>
            </a:r>
            <a:r>
              <a:rPr lang="ja-JP" altLang="en-US" sz="1050" b="1" dirty="0">
                <a:solidFill>
                  <a:schemeClr val="bg1"/>
                </a:solidFill>
                <a:latin typeface="メイリオ" panose="020B0604030504040204" pitchFamily="50" charset="-128"/>
                <a:ea typeface="メイリオ" panose="020B0604030504040204" pitchFamily="50" charset="-128"/>
              </a:rPr>
              <a:t>次交通＋他サービス連携）</a:t>
            </a:r>
          </a:p>
        </p:txBody>
      </p:sp>
      <p:sp>
        <p:nvSpPr>
          <p:cNvPr id="46" name="楕円 45">
            <a:extLst>
              <a:ext uri="{FF2B5EF4-FFF2-40B4-BE49-F238E27FC236}">
                <a16:creationId xmlns:a16="http://schemas.microsoft.com/office/drawing/2014/main" id="{C2BF00CB-219F-48EB-FF45-CB99537BCCD3}"/>
              </a:ext>
            </a:extLst>
          </p:cNvPr>
          <p:cNvSpPr/>
          <p:nvPr/>
        </p:nvSpPr>
        <p:spPr>
          <a:xfrm>
            <a:off x="8493151" y="2394747"/>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50</a:t>
            </a:r>
            <a:r>
              <a:rPr lang="ja-JP" altLang="en-US" sz="1000" dirty="0">
                <a:solidFill>
                  <a:schemeClr val="tx1"/>
                </a:solidFill>
                <a:latin typeface="メイリオ" panose="020B0604030504040204" pitchFamily="50" charset="-128"/>
                <a:ea typeface="メイリオ" panose="020B0604030504040204" pitchFamily="50" charset="-128"/>
              </a:rPr>
              <a:t>分前）</a:t>
            </a:r>
          </a:p>
        </p:txBody>
      </p:sp>
      <p:grpSp>
        <p:nvGrpSpPr>
          <p:cNvPr id="30" name="グループ化 29">
            <a:extLst>
              <a:ext uri="{FF2B5EF4-FFF2-40B4-BE49-F238E27FC236}">
                <a16:creationId xmlns:a16="http://schemas.microsoft.com/office/drawing/2014/main" id="{43072329-D32A-2751-8315-1A7C0F29360E}"/>
              </a:ext>
            </a:extLst>
          </p:cNvPr>
          <p:cNvGrpSpPr/>
          <p:nvPr/>
        </p:nvGrpSpPr>
        <p:grpSpPr>
          <a:xfrm>
            <a:off x="4026404" y="3596222"/>
            <a:ext cx="3710439" cy="523567"/>
            <a:chOff x="4026404" y="3460564"/>
            <a:chExt cx="3710439" cy="523567"/>
          </a:xfrm>
        </p:grpSpPr>
        <p:sp>
          <p:nvSpPr>
            <p:cNvPr id="17" name="正方形/長方形 16">
              <a:extLst>
                <a:ext uri="{FF2B5EF4-FFF2-40B4-BE49-F238E27FC236}">
                  <a16:creationId xmlns:a16="http://schemas.microsoft.com/office/drawing/2014/main" id="{A5BF387A-E547-3904-AE01-DD58391B0211}"/>
                </a:ext>
              </a:extLst>
            </p:cNvPr>
            <p:cNvSpPr/>
            <p:nvPr/>
          </p:nvSpPr>
          <p:spPr>
            <a:xfrm>
              <a:off x="4026404" y="3460564"/>
              <a:ext cx="795045" cy="5235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運航日数</a:t>
              </a:r>
            </a:p>
          </p:txBody>
        </p:sp>
        <p:sp>
          <p:nvSpPr>
            <p:cNvPr id="19" name="正方形/長方形 18">
              <a:extLst>
                <a:ext uri="{FF2B5EF4-FFF2-40B4-BE49-F238E27FC236}">
                  <a16:creationId xmlns:a16="http://schemas.microsoft.com/office/drawing/2014/main" id="{DC47B65E-7EE3-F368-BF7C-ADCEBBA08462}"/>
                </a:ext>
              </a:extLst>
            </p:cNvPr>
            <p:cNvSpPr/>
            <p:nvPr/>
          </p:nvSpPr>
          <p:spPr>
            <a:xfrm>
              <a:off x="4917618" y="3460564"/>
              <a:ext cx="2819225" cy="523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4</a:t>
              </a:r>
              <a:r>
                <a:rPr lang="ja-JP" altLang="en-US" sz="1100" dirty="0">
                  <a:solidFill>
                    <a:schemeClr val="tx1"/>
                  </a:solidFill>
                  <a:latin typeface="メイリオ" panose="020B0604030504040204" pitchFamily="50" charset="-128"/>
                  <a:ea typeface="メイリオ" panose="020B0604030504040204" pitchFamily="50" charset="-128"/>
                </a:rPr>
                <a:t>日間（うち</a:t>
              </a:r>
              <a:r>
                <a:rPr lang="en-US" altLang="ja-JP" sz="1100" dirty="0">
                  <a:solidFill>
                    <a:schemeClr val="tx1"/>
                  </a:solidFill>
                  <a:latin typeface="メイリオ" panose="020B0604030504040204" pitchFamily="50" charset="-128"/>
                  <a:ea typeface="メイリオ" panose="020B0604030504040204" pitchFamily="50" charset="-128"/>
                </a:rPr>
                <a:t>1</a:t>
              </a:r>
              <a:r>
                <a:rPr lang="ja-JP" altLang="en-US" sz="1100" dirty="0">
                  <a:solidFill>
                    <a:schemeClr val="tx1"/>
                  </a:solidFill>
                  <a:latin typeface="メイリオ" panose="020B0604030504040204" pitchFamily="50" charset="-128"/>
                  <a:ea typeface="メイリオ" panose="020B0604030504040204" pitchFamily="50" charset="-128"/>
                </a:rPr>
                <a:t>日運休により</a:t>
              </a:r>
              <a:r>
                <a:rPr lang="en-US" altLang="ja-JP" sz="1100" dirty="0">
                  <a:solidFill>
                    <a:schemeClr val="tx1"/>
                  </a:solidFill>
                  <a:latin typeface="メイリオ" panose="020B0604030504040204" pitchFamily="50" charset="-128"/>
                  <a:ea typeface="メイリオ" panose="020B0604030504040204" pitchFamily="50" charset="-128"/>
                </a:rPr>
                <a:t>3</a:t>
              </a:r>
              <a:r>
                <a:rPr lang="ja-JP" altLang="en-US" sz="1100" dirty="0">
                  <a:solidFill>
                    <a:schemeClr val="tx1"/>
                  </a:solidFill>
                  <a:latin typeface="メイリオ" panose="020B0604030504040204" pitchFamily="50" charset="-128"/>
                  <a:ea typeface="メイリオ" panose="020B0604030504040204" pitchFamily="50" charset="-128"/>
                </a:rPr>
                <a:t>日間運航）</a:t>
              </a:r>
              <a:endParaRPr lang="en-US" altLang="ja-JP" sz="1100" dirty="0">
                <a:solidFill>
                  <a:schemeClr val="tx1"/>
                </a:solidFill>
                <a:latin typeface="メイリオ" panose="020B0604030504040204" pitchFamily="50" charset="-128"/>
                <a:ea typeface="メイリオ" panose="020B0604030504040204" pitchFamily="50" charset="-128"/>
              </a:endParaRPr>
            </a:p>
            <a:p>
              <a:pPr marL="407988" indent="-228600">
                <a:buFont typeface="+mj-ea"/>
                <a:buAutoNum type="circleNumDbPlain"/>
              </a:pPr>
              <a:r>
                <a:rPr lang="en-US" altLang="ja-JP" sz="1100" dirty="0">
                  <a:solidFill>
                    <a:schemeClr val="tx1"/>
                  </a:solidFill>
                  <a:latin typeface="メイリオ" panose="020B0604030504040204" pitchFamily="50" charset="-128"/>
                  <a:ea typeface="メイリオ" panose="020B0604030504040204" pitchFamily="50" charset="-128"/>
                </a:rPr>
                <a:t>12</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12</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~13</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13</a:t>
              </a:r>
              <a:r>
                <a:rPr lang="ja-JP" altLang="en-US" sz="1100" dirty="0">
                  <a:solidFill>
                    <a:schemeClr val="tx1"/>
                  </a:solidFill>
                  <a:latin typeface="メイリオ" panose="020B0604030504040204" pitchFamily="50" charset="-128"/>
                  <a:ea typeface="メイリオ" panose="020B0604030504040204" pitchFamily="50" charset="-128"/>
                </a:rPr>
                <a:t>日は運航なし）</a:t>
              </a:r>
              <a:endParaRPr lang="en-US" altLang="ja-JP" sz="1100" dirty="0">
                <a:solidFill>
                  <a:schemeClr val="tx1"/>
                </a:solidFill>
                <a:latin typeface="メイリオ" panose="020B0604030504040204" pitchFamily="50" charset="-128"/>
                <a:ea typeface="メイリオ" panose="020B0604030504040204" pitchFamily="50" charset="-128"/>
              </a:endParaRPr>
            </a:p>
            <a:p>
              <a:pPr marL="407988" indent="-228600">
                <a:buFont typeface="+mj-ea"/>
                <a:buAutoNum type="circleNumDbPlain"/>
              </a:pPr>
              <a:r>
                <a:rPr lang="en-US" altLang="ja-JP" sz="1100" dirty="0">
                  <a:solidFill>
                    <a:schemeClr val="tx1"/>
                  </a:solidFill>
                  <a:latin typeface="メイリオ" panose="020B0604030504040204" pitchFamily="50" charset="-128"/>
                  <a:ea typeface="メイリオ" panose="020B0604030504040204" pitchFamily="50" charset="-128"/>
                </a:rPr>
                <a:t>12</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26</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~27</a:t>
              </a:r>
              <a:r>
                <a:rPr lang="ja-JP" altLang="en-US" sz="1100" dirty="0">
                  <a:solidFill>
                    <a:schemeClr val="tx1"/>
                  </a:solidFill>
                  <a:latin typeface="メイリオ" panose="020B0604030504040204" pitchFamily="50" charset="-128"/>
                  <a:ea typeface="メイリオ" panose="020B0604030504040204" pitchFamily="50" charset="-128"/>
                </a:rPr>
                <a:t>日</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0C567C33-73FE-61B1-5203-F77DCCDE38C4}"/>
                </a:ext>
              </a:extLst>
            </p:cNvPr>
            <p:cNvCxnSpPr>
              <a:cxnSpLocks/>
            </p:cNvCxnSpPr>
            <p:nvPr/>
          </p:nvCxnSpPr>
          <p:spPr>
            <a:xfrm>
              <a:off x="4869882" y="3462131"/>
              <a:ext cx="0" cy="522000"/>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7" name="楕円 56">
            <a:extLst>
              <a:ext uri="{FF2B5EF4-FFF2-40B4-BE49-F238E27FC236}">
                <a16:creationId xmlns:a16="http://schemas.microsoft.com/office/drawing/2014/main" id="{5DEFDF58-7716-1B26-F2AC-B1069DE9A7A2}"/>
              </a:ext>
            </a:extLst>
          </p:cNvPr>
          <p:cNvSpPr/>
          <p:nvPr/>
        </p:nvSpPr>
        <p:spPr>
          <a:xfrm>
            <a:off x="8493151" y="4075615"/>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66" name="直線コネクタ 65">
            <a:extLst>
              <a:ext uri="{FF2B5EF4-FFF2-40B4-BE49-F238E27FC236}">
                <a16:creationId xmlns:a16="http://schemas.microsoft.com/office/drawing/2014/main" id="{9FF88349-2CE2-DAC9-6E90-2F35BDB9CDFC}"/>
              </a:ext>
            </a:extLst>
          </p:cNvPr>
          <p:cNvCxnSpPr>
            <a:cxnSpLocks/>
          </p:cNvCxnSpPr>
          <p:nvPr/>
        </p:nvCxnSpPr>
        <p:spPr>
          <a:xfrm>
            <a:off x="7994922" y="2652824"/>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0" name="楕円 59">
            <a:extLst>
              <a:ext uri="{FF2B5EF4-FFF2-40B4-BE49-F238E27FC236}">
                <a16:creationId xmlns:a16="http://schemas.microsoft.com/office/drawing/2014/main" id="{358622A6-5B35-EF49-5B0D-BB03DB89A7C6}"/>
              </a:ext>
            </a:extLst>
          </p:cNvPr>
          <p:cNvSpPr/>
          <p:nvPr/>
        </p:nvSpPr>
        <p:spPr>
          <a:xfrm>
            <a:off x="8493151"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68" name="直線コネクタ 67">
            <a:extLst>
              <a:ext uri="{FF2B5EF4-FFF2-40B4-BE49-F238E27FC236}">
                <a16:creationId xmlns:a16="http://schemas.microsoft.com/office/drawing/2014/main" id="{F991E806-FF32-EB8C-942E-59C162510AFC}"/>
              </a:ext>
            </a:extLst>
          </p:cNvPr>
          <p:cNvCxnSpPr>
            <a:cxnSpLocks/>
          </p:cNvCxnSpPr>
          <p:nvPr/>
        </p:nvCxnSpPr>
        <p:spPr>
          <a:xfrm>
            <a:off x="7994922" y="4333692"/>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5B1A3D4E-3F48-45D1-A00F-48835023C73F}"/>
              </a:ext>
            </a:extLst>
          </p:cNvPr>
          <p:cNvCxnSpPr>
            <a:cxnSpLocks/>
          </p:cNvCxnSpPr>
          <p:nvPr/>
        </p:nvCxnSpPr>
        <p:spPr>
          <a:xfrm>
            <a:off x="7994922"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D9C1A653-E5B6-FA05-2F36-E75CB4B22366}"/>
              </a:ext>
            </a:extLst>
          </p:cNvPr>
          <p:cNvCxnSpPr>
            <a:cxnSpLocks/>
          </p:cNvCxnSpPr>
          <p:nvPr/>
        </p:nvCxnSpPr>
        <p:spPr>
          <a:xfrm>
            <a:off x="8132774"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7C71804D-154A-A73B-97EA-35CBE6138672}"/>
              </a:ext>
            </a:extLst>
          </p:cNvPr>
          <p:cNvSpPr/>
          <p:nvPr/>
        </p:nvSpPr>
        <p:spPr>
          <a:xfrm>
            <a:off x="7918839" y="2963591"/>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約</a:t>
            </a:r>
            <a:r>
              <a:rPr lang="en-US" altLang="ja-JP" sz="1100" dirty="0">
                <a:solidFill>
                  <a:schemeClr val="tx1"/>
                </a:solidFill>
                <a:latin typeface="メイリオ" panose="020B0604030504040204" pitchFamily="50" charset="-128"/>
                <a:ea typeface="メイリオ" panose="020B0604030504040204" pitchFamily="50" charset="-128"/>
              </a:rPr>
              <a:t>20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76" name="正方形/長方形 75">
            <a:extLst>
              <a:ext uri="{FF2B5EF4-FFF2-40B4-BE49-F238E27FC236}">
                <a16:creationId xmlns:a16="http://schemas.microsoft.com/office/drawing/2014/main" id="{A4CB1BDD-1668-DB14-47B6-9C41F4E7587A}"/>
              </a:ext>
            </a:extLst>
          </p:cNvPr>
          <p:cNvSpPr/>
          <p:nvPr/>
        </p:nvSpPr>
        <p:spPr>
          <a:xfrm>
            <a:off x="7918839" y="4644460"/>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15</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2" name="四角形: 1 つの角を切り取る 101">
            <a:extLst>
              <a:ext uri="{FF2B5EF4-FFF2-40B4-BE49-F238E27FC236}">
                <a16:creationId xmlns:a16="http://schemas.microsoft.com/office/drawing/2014/main" id="{4B2B2408-FE13-116B-89D9-A44511DAAF87}"/>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105" name="正方形/長方形 104">
            <a:extLst>
              <a:ext uri="{FF2B5EF4-FFF2-40B4-BE49-F238E27FC236}">
                <a16:creationId xmlns:a16="http://schemas.microsoft.com/office/drawing/2014/main" id="{0F141500-CAA6-F86F-D124-7590246F4AAE}"/>
              </a:ext>
            </a:extLst>
          </p:cNvPr>
          <p:cNvSpPr/>
          <p:nvPr/>
        </p:nvSpPr>
        <p:spPr bwMode="gray">
          <a:xfrm>
            <a:off x="344242" y="5756494"/>
            <a:ext cx="11503517" cy="553137"/>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endParaRPr kumimoji="1"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106" name="四角形: 角を丸くする 105">
            <a:extLst>
              <a:ext uri="{FF2B5EF4-FFF2-40B4-BE49-F238E27FC236}">
                <a16:creationId xmlns:a16="http://schemas.microsoft.com/office/drawing/2014/main" id="{762D4283-75E9-C5B3-0568-7E9EF03B951A}"/>
              </a:ext>
            </a:extLst>
          </p:cNvPr>
          <p:cNvSpPr/>
          <p:nvPr/>
        </p:nvSpPr>
        <p:spPr>
          <a:xfrm>
            <a:off x="387973" y="5795077"/>
            <a:ext cx="1201417" cy="47597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本プランにおける検証観点</a:t>
            </a:r>
          </a:p>
        </p:txBody>
      </p:sp>
      <p:grpSp>
        <p:nvGrpSpPr>
          <p:cNvPr id="110" name="グループ化 109">
            <a:extLst>
              <a:ext uri="{FF2B5EF4-FFF2-40B4-BE49-F238E27FC236}">
                <a16:creationId xmlns:a16="http://schemas.microsoft.com/office/drawing/2014/main" id="{6451AD6A-A8E0-92E9-1275-AC60D77A87E2}"/>
              </a:ext>
            </a:extLst>
          </p:cNvPr>
          <p:cNvGrpSpPr/>
          <p:nvPr/>
        </p:nvGrpSpPr>
        <p:grpSpPr>
          <a:xfrm>
            <a:off x="1740280" y="5795077"/>
            <a:ext cx="9882668" cy="475970"/>
            <a:chOff x="1834248" y="5795077"/>
            <a:chExt cx="7927290" cy="475970"/>
          </a:xfrm>
        </p:grpSpPr>
        <p:sp>
          <p:nvSpPr>
            <p:cNvPr id="107" name="四角形: 角を丸くする 106">
              <a:extLst>
                <a:ext uri="{FF2B5EF4-FFF2-40B4-BE49-F238E27FC236}">
                  <a16:creationId xmlns:a16="http://schemas.microsoft.com/office/drawing/2014/main" id="{8D7FC68B-1936-3B22-92A4-C7A4D46F51E1}"/>
                </a:ext>
              </a:extLst>
            </p:cNvPr>
            <p:cNvSpPr/>
            <p:nvPr/>
          </p:nvSpPr>
          <p:spPr>
            <a:xfrm>
              <a:off x="1834248"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空港</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観光地における</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地点間移動の需要</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8" name="四角形: 角を丸くする 107">
              <a:extLst>
                <a:ext uri="{FF2B5EF4-FFF2-40B4-BE49-F238E27FC236}">
                  <a16:creationId xmlns:a16="http://schemas.microsoft.com/office/drawing/2014/main" id="{5B0CFE8E-5606-14CD-8881-ED4ED04D0DB8}"/>
                </a:ext>
              </a:extLst>
            </p:cNvPr>
            <p:cNvSpPr/>
            <p:nvPr/>
          </p:nvSpPr>
          <p:spPr>
            <a:xfrm>
              <a:off x="4529505"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遊覧商品の価格弾力性</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（日・時間帯別）</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9" name="四角形: 角を丸くする 108">
              <a:extLst>
                <a:ext uri="{FF2B5EF4-FFF2-40B4-BE49-F238E27FC236}">
                  <a16:creationId xmlns:a16="http://schemas.microsoft.com/office/drawing/2014/main" id="{CC33F481-37E6-654C-D159-4DC846D2FA4A}"/>
                </a:ext>
              </a:extLst>
            </p:cNvPr>
            <p:cNvSpPr/>
            <p:nvPr/>
          </p:nvSpPr>
          <p:spPr>
            <a:xfrm>
              <a:off x="7224763"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運航オペレーションの成立性</a:t>
              </a:r>
            </a:p>
          </p:txBody>
        </p:sp>
      </p:grpSp>
      <p:sp>
        <p:nvSpPr>
          <p:cNvPr id="115" name="正方形/長方形 114">
            <a:extLst>
              <a:ext uri="{FF2B5EF4-FFF2-40B4-BE49-F238E27FC236}">
                <a16:creationId xmlns:a16="http://schemas.microsoft.com/office/drawing/2014/main" id="{7A833DE9-DA2B-66FB-3E61-DC75E8F12104}"/>
              </a:ext>
            </a:extLst>
          </p:cNvPr>
          <p:cNvSpPr/>
          <p:nvPr/>
        </p:nvSpPr>
        <p:spPr>
          <a:xfrm>
            <a:off x="1070883" y="5030294"/>
            <a:ext cx="1750516" cy="3250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桜島コース</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4FEE8DB8-4955-C870-E069-0734B37EE7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7320" y="4779022"/>
            <a:ext cx="1256846" cy="926725"/>
          </a:xfrm>
          <a:prstGeom prst="roundRect">
            <a:avLst/>
          </a:prstGeom>
        </p:spPr>
      </p:pic>
      <p:cxnSp>
        <p:nvCxnSpPr>
          <p:cNvPr id="11" name="直線矢印コネクタ 10">
            <a:extLst>
              <a:ext uri="{FF2B5EF4-FFF2-40B4-BE49-F238E27FC236}">
                <a16:creationId xmlns:a16="http://schemas.microsoft.com/office/drawing/2014/main" id="{251FC8FA-3522-12F7-638D-9A0A4AC2088D}"/>
              </a:ext>
            </a:extLst>
          </p:cNvPr>
          <p:cNvCxnSpPr>
            <a:cxnSpLocks/>
          </p:cNvCxnSpPr>
          <p:nvPr/>
        </p:nvCxnSpPr>
        <p:spPr bwMode="gray">
          <a:xfrm>
            <a:off x="10697114"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BCF52145-FEEF-2CB9-D861-5E272E4C478D}"/>
              </a:ext>
            </a:extLst>
          </p:cNvPr>
          <p:cNvSpPr/>
          <p:nvPr/>
        </p:nvSpPr>
        <p:spPr>
          <a:xfrm>
            <a:off x="10445052" y="2394747"/>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50</a:t>
            </a:r>
            <a:r>
              <a:rPr lang="ja-JP" altLang="en-US" sz="1000" dirty="0">
                <a:solidFill>
                  <a:schemeClr val="tx1"/>
                </a:solidFill>
                <a:latin typeface="メイリオ" panose="020B0604030504040204" pitchFamily="50" charset="-128"/>
                <a:ea typeface="メイリオ" panose="020B0604030504040204" pitchFamily="50" charset="-128"/>
              </a:rPr>
              <a:t>分前）</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16" name="楕円 15">
            <a:extLst>
              <a:ext uri="{FF2B5EF4-FFF2-40B4-BE49-F238E27FC236}">
                <a16:creationId xmlns:a16="http://schemas.microsoft.com/office/drawing/2014/main" id="{B60F5B30-CB49-C0ED-6B40-9A2183CF8D2B}"/>
              </a:ext>
            </a:extLst>
          </p:cNvPr>
          <p:cNvSpPr/>
          <p:nvPr/>
        </p:nvSpPr>
        <p:spPr>
          <a:xfrm>
            <a:off x="10445052" y="4075615"/>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D019A234-BF8B-7FD1-8ECE-567235C9A740}"/>
              </a:ext>
            </a:extLst>
          </p:cNvPr>
          <p:cNvSpPr/>
          <p:nvPr/>
        </p:nvSpPr>
        <p:spPr>
          <a:xfrm>
            <a:off x="10445052"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22" name="直線コネクタ 21">
            <a:extLst>
              <a:ext uri="{FF2B5EF4-FFF2-40B4-BE49-F238E27FC236}">
                <a16:creationId xmlns:a16="http://schemas.microsoft.com/office/drawing/2014/main" id="{80FFF58B-AE24-A69C-C2B6-F4562E90AC92}"/>
              </a:ext>
            </a:extLst>
          </p:cNvPr>
          <p:cNvCxnSpPr>
            <a:cxnSpLocks/>
          </p:cNvCxnSpPr>
          <p:nvPr/>
        </p:nvCxnSpPr>
        <p:spPr>
          <a:xfrm>
            <a:off x="9946823" y="2652824"/>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F415F5B-AABC-CC24-B1B9-013CBA202CDE}"/>
              </a:ext>
            </a:extLst>
          </p:cNvPr>
          <p:cNvCxnSpPr>
            <a:cxnSpLocks/>
          </p:cNvCxnSpPr>
          <p:nvPr/>
        </p:nvCxnSpPr>
        <p:spPr>
          <a:xfrm>
            <a:off x="9946823" y="4333692"/>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89B6330-6450-45C0-C566-D9F1B9D453FF}"/>
              </a:ext>
            </a:extLst>
          </p:cNvPr>
          <p:cNvCxnSpPr>
            <a:cxnSpLocks/>
          </p:cNvCxnSpPr>
          <p:nvPr/>
        </p:nvCxnSpPr>
        <p:spPr>
          <a:xfrm>
            <a:off x="9946823"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CFAE12D-4E0E-26FD-D4FF-F84F5FD12927}"/>
              </a:ext>
            </a:extLst>
          </p:cNvPr>
          <p:cNvCxnSpPr>
            <a:cxnSpLocks/>
          </p:cNvCxnSpPr>
          <p:nvPr/>
        </p:nvCxnSpPr>
        <p:spPr>
          <a:xfrm>
            <a:off x="10084675"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3C6A029A-A1DD-1864-9ED0-5E976DA54AE8}"/>
              </a:ext>
            </a:extLst>
          </p:cNvPr>
          <p:cNvSpPr/>
          <p:nvPr/>
        </p:nvSpPr>
        <p:spPr>
          <a:xfrm>
            <a:off x="9870740" y="2952646"/>
            <a:ext cx="426575" cy="24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約</a:t>
            </a:r>
            <a:r>
              <a:rPr lang="en-US" altLang="ja-JP" sz="1100" dirty="0">
                <a:solidFill>
                  <a:schemeClr val="tx1"/>
                </a:solidFill>
                <a:latin typeface="メイリオ" panose="020B0604030504040204" pitchFamily="50" charset="-128"/>
                <a:ea typeface="メイリオ" panose="020B0604030504040204" pitchFamily="50" charset="-128"/>
              </a:rPr>
              <a:t>20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3599F11D-D6A0-A48A-A989-1C6F78445BC9}"/>
              </a:ext>
            </a:extLst>
          </p:cNvPr>
          <p:cNvSpPr/>
          <p:nvPr/>
        </p:nvSpPr>
        <p:spPr>
          <a:xfrm>
            <a:off x="9870740" y="4644460"/>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15</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7" name="楕円 36">
            <a:extLst>
              <a:ext uri="{FF2B5EF4-FFF2-40B4-BE49-F238E27FC236}">
                <a16:creationId xmlns:a16="http://schemas.microsoft.com/office/drawing/2014/main" id="{2A81E28B-BCAB-4EF4-22A3-DE68600B1B5B}"/>
              </a:ext>
            </a:extLst>
          </p:cNvPr>
          <p:cNvSpPr/>
          <p:nvPr/>
        </p:nvSpPr>
        <p:spPr>
          <a:xfrm>
            <a:off x="8493151" y="3235181"/>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離発着場到着</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（運航約</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分前）</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8" name="楕円 37">
            <a:extLst>
              <a:ext uri="{FF2B5EF4-FFF2-40B4-BE49-F238E27FC236}">
                <a16:creationId xmlns:a16="http://schemas.microsoft.com/office/drawing/2014/main" id="{545AEFCD-3C31-CCD1-1B16-125964C91329}"/>
              </a:ext>
            </a:extLst>
          </p:cNvPr>
          <p:cNvSpPr/>
          <p:nvPr/>
        </p:nvSpPr>
        <p:spPr>
          <a:xfrm>
            <a:off x="10445052" y="3235181"/>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離発着場到着</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（運航約</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分前）</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40" name="直線コネクタ 39">
            <a:extLst>
              <a:ext uri="{FF2B5EF4-FFF2-40B4-BE49-F238E27FC236}">
                <a16:creationId xmlns:a16="http://schemas.microsoft.com/office/drawing/2014/main" id="{3B007AEA-017A-5F4E-7677-42055B4372D6}"/>
              </a:ext>
            </a:extLst>
          </p:cNvPr>
          <p:cNvCxnSpPr>
            <a:cxnSpLocks/>
          </p:cNvCxnSpPr>
          <p:nvPr/>
        </p:nvCxnSpPr>
        <p:spPr>
          <a:xfrm>
            <a:off x="9946823" y="3493258"/>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B341C154-69DE-096B-2DF3-4FAE02D5B16D}"/>
              </a:ext>
            </a:extLst>
          </p:cNvPr>
          <p:cNvSpPr/>
          <p:nvPr/>
        </p:nvSpPr>
        <p:spPr>
          <a:xfrm>
            <a:off x="8288013" y="2038294"/>
            <a:ext cx="914400" cy="297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メイリオ" panose="020B0604030504040204" pitchFamily="50" charset="-128"/>
                <a:ea typeface="メイリオ" panose="020B0604030504040204" pitchFamily="50" charset="-128"/>
              </a:rPr>
              <a:t>KIX-</a:t>
            </a:r>
            <a:r>
              <a:rPr lang="ja-JP" altLang="en-US" sz="1200" b="1" dirty="0">
                <a:solidFill>
                  <a:schemeClr val="tx1"/>
                </a:solidFill>
                <a:latin typeface="メイリオ" panose="020B0604030504040204" pitchFamily="50" charset="-128"/>
                <a:ea typeface="メイリオ" panose="020B0604030504040204" pitchFamily="50" charset="-128"/>
              </a:rPr>
              <a:t>桜島コース</a:t>
            </a:r>
          </a:p>
        </p:txBody>
      </p:sp>
      <p:sp>
        <p:nvSpPr>
          <p:cNvPr id="50" name="正方形/長方形 49">
            <a:extLst>
              <a:ext uri="{FF2B5EF4-FFF2-40B4-BE49-F238E27FC236}">
                <a16:creationId xmlns:a16="http://schemas.microsoft.com/office/drawing/2014/main" id="{1E24C30E-8511-930B-4DCC-196C681C4804}"/>
              </a:ext>
            </a:extLst>
          </p:cNvPr>
          <p:cNvSpPr/>
          <p:nvPr/>
        </p:nvSpPr>
        <p:spPr>
          <a:xfrm>
            <a:off x="10249087" y="2038294"/>
            <a:ext cx="914400" cy="297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桜島</a:t>
            </a:r>
            <a:r>
              <a:rPr lang="en-US" altLang="ja-JP" sz="1200" b="1" dirty="0">
                <a:solidFill>
                  <a:schemeClr val="tx1"/>
                </a:solidFill>
                <a:latin typeface="メイリオ" panose="020B0604030504040204" pitchFamily="50" charset="-128"/>
                <a:ea typeface="メイリオ" panose="020B0604030504040204" pitchFamily="50" charset="-128"/>
              </a:rPr>
              <a:t>-KIX</a:t>
            </a:r>
            <a:r>
              <a:rPr lang="ja-JP" altLang="en-US" sz="1200" b="1" dirty="0">
                <a:solidFill>
                  <a:schemeClr val="tx1"/>
                </a:solidFill>
                <a:latin typeface="メイリオ" panose="020B0604030504040204" pitchFamily="50" charset="-128"/>
                <a:ea typeface="メイリオ" panose="020B0604030504040204" pitchFamily="50" charset="-128"/>
              </a:rPr>
              <a:t>コース</a:t>
            </a:r>
          </a:p>
        </p:txBody>
      </p:sp>
      <p:cxnSp>
        <p:nvCxnSpPr>
          <p:cNvPr id="52" name="直線コネクタ 51">
            <a:extLst>
              <a:ext uri="{FF2B5EF4-FFF2-40B4-BE49-F238E27FC236}">
                <a16:creationId xmlns:a16="http://schemas.microsoft.com/office/drawing/2014/main" id="{FF7EE31A-A7B1-1027-1C71-A0253BF73628}"/>
              </a:ext>
            </a:extLst>
          </p:cNvPr>
          <p:cNvCxnSpPr>
            <a:cxnSpLocks/>
          </p:cNvCxnSpPr>
          <p:nvPr/>
        </p:nvCxnSpPr>
        <p:spPr>
          <a:xfrm>
            <a:off x="7994922" y="3493258"/>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73688B79-D02B-473D-68D6-AE431C417697}"/>
              </a:ext>
            </a:extLst>
          </p:cNvPr>
          <p:cNvSpPr/>
          <p:nvPr/>
        </p:nvSpPr>
        <p:spPr>
          <a:xfrm>
            <a:off x="7918839" y="3804026"/>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7B7CC5EE-12A1-E020-D02F-BD12FB324516}"/>
              </a:ext>
            </a:extLst>
          </p:cNvPr>
          <p:cNvSpPr/>
          <p:nvPr/>
        </p:nvSpPr>
        <p:spPr>
          <a:xfrm>
            <a:off x="9870740" y="3813976"/>
            <a:ext cx="426575" cy="19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6" name="吹き出し: 角を丸めた四角形 55">
            <a:extLst>
              <a:ext uri="{FF2B5EF4-FFF2-40B4-BE49-F238E27FC236}">
                <a16:creationId xmlns:a16="http://schemas.microsoft.com/office/drawing/2014/main" id="{8F16760F-37B2-C870-4D97-224EF79D2BA4}"/>
              </a:ext>
            </a:extLst>
          </p:cNvPr>
          <p:cNvSpPr/>
          <p:nvPr/>
        </p:nvSpPr>
        <p:spPr>
          <a:xfrm>
            <a:off x="9085566" y="1997921"/>
            <a:ext cx="1251393" cy="614083"/>
          </a:xfrm>
          <a:prstGeom prst="wedgeRoundRectCallout">
            <a:avLst>
              <a:gd name="adj1" fmla="val -54117"/>
              <a:gd name="adj2" fmla="val 47470"/>
              <a:gd name="adj3" fmla="val 16667"/>
            </a:avLst>
          </a:prstGeom>
          <a:solidFill>
            <a:schemeClr val="bg1"/>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関西国際空港第一ター</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ミナル国際線北到着</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口前に顧客が集合し、専</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用車でヘリパッドへ移動</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58" name="吹き出し: 角を丸めた四角形 57">
            <a:extLst>
              <a:ext uri="{FF2B5EF4-FFF2-40B4-BE49-F238E27FC236}">
                <a16:creationId xmlns:a16="http://schemas.microsoft.com/office/drawing/2014/main" id="{5330E110-FE20-CE63-7332-19F0648AA27E}"/>
              </a:ext>
            </a:extLst>
          </p:cNvPr>
          <p:cNvSpPr/>
          <p:nvPr/>
        </p:nvSpPr>
        <p:spPr>
          <a:xfrm>
            <a:off x="11092836" y="1997921"/>
            <a:ext cx="994826" cy="614083"/>
          </a:xfrm>
          <a:prstGeom prst="wedgeRoundRectCallout">
            <a:avLst>
              <a:gd name="adj1" fmla="val -54117"/>
              <a:gd name="adj2" fmla="val 47470"/>
              <a:gd name="adj3" fmla="val 16667"/>
            </a:avLst>
          </a:prstGeom>
          <a:solidFill>
            <a:schemeClr val="bg1"/>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集合場所に</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rPr>
              <a:t>顧客が集合し、</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zh-TW" altLang="en-US" sz="900" dirty="0">
                <a:solidFill>
                  <a:schemeClr val="tx1"/>
                </a:solidFill>
                <a:latin typeface="メイリオ" panose="020B0604030504040204" pitchFamily="50" charset="-128"/>
                <a:ea typeface="メイリオ" panose="020B0604030504040204" pitchFamily="50" charset="-128"/>
              </a:rPr>
              <a:t>第二駐車場内</a:t>
            </a:r>
            <a:br>
              <a:rPr lang="en-US" altLang="zh-TW"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ヘリパッドへ移動</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59" name="吹き出し: 角を丸めた四角形 58">
            <a:extLst>
              <a:ext uri="{FF2B5EF4-FFF2-40B4-BE49-F238E27FC236}">
                <a16:creationId xmlns:a16="http://schemas.microsoft.com/office/drawing/2014/main" id="{61F4EF1F-7A66-2209-3FA9-F118871B30B2}"/>
              </a:ext>
            </a:extLst>
          </p:cNvPr>
          <p:cNvSpPr/>
          <p:nvPr/>
        </p:nvSpPr>
        <p:spPr>
          <a:xfrm>
            <a:off x="11092836" y="2722354"/>
            <a:ext cx="994826" cy="553136"/>
          </a:xfrm>
          <a:prstGeom prst="wedgeRoundRectCallout">
            <a:avLst>
              <a:gd name="adj1" fmla="val -58257"/>
              <a:gd name="adj2" fmla="val 46129"/>
              <a:gd name="adj3" fmla="val 16667"/>
            </a:avLst>
          </a:prstGeom>
          <a:solidFill>
            <a:schemeClr val="bg1"/>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ハイヤーにて離着</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陸場へ移動し待機</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場所としてリムジン</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バスを活用</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pic>
        <p:nvPicPr>
          <p:cNvPr id="64" name="図 63" descr="駐車場に停まっているバス&#10;&#10;AI によって生成されたコンテンツは間違っている可能性があります。">
            <a:extLst>
              <a:ext uri="{FF2B5EF4-FFF2-40B4-BE49-F238E27FC236}">
                <a16:creationId xmlns:a16="http://schemas.microsoft.com/office/drawing/2014/main" id="{377532C8-5A69-0A69-59A3-299E8A99C5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5203" y="3660972"/>
            <a:ext cx="843955" cy="632965"/>
          </a:xfrm>
          <a:prstGeom prst="roundRect">
            <a:avLst/>
          </a:prstGeom>
        </p:spPr>
      </p:pic>
      <p:pic>
        <p:nvPicPr>
          <p:cNvPr id="71" name="図 70" descr="屋外, 眺め, 水, 海 が含まれている画像&#10;&#10;AI によって生成されたコンテンツは間違っている可能性があります。">
            <a:extLst>
              <a:ext uri="{FF2B5EF4-FFF2-40B4-BE49-F238E27FC236}">
                <a16:creationId xmlns:a16="http://schemas.microsoft.com/office/drawing/2014/main" id="{A0F46C59-593A-7934-50DD-5B1A0A42F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65203" y="4485370"/>
            <a:ext cx="843955" cy="632966"/>
          </a:xfrm>
          <a:prstGeom prst="roundRect">
            <a:avLst/>
          </a:prstGeom>
        </p:spPr>
      </p:pic>
      <p:pic>
        <p:nvPicPr>
          <p:cNvPr id="9" name="図 8">
            <a:extLst>
              <a:ext uri="{FF2B5EF4-FFF2-40B4-BE49-F238E27FC236}">
                <a16:creationId xmlns:a16="http://schemas.microsoft.com/office/drawing/2014/main" id="{52E3FF7A-E050-964C-E9B5-351547DBC9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823" y="2042948"/>
            <a:ext cx="2571227" cy="3001376"/>
          </a:xfrm>
          <a:prstGeom prst="rect">
            <a:avLst/>
          </a:prstGeom>
        </p:spPr>
      </p:pic>
      <p:sp>
        <p:nvSpPr>
          <p:cNvPr id="47" name="楕円 46">
            <a:extLst>
              <a:ext uri="{FF2B5EF4-FFF2-40B4-BE49-F238E27FC236}">
                <a16:creationId xmlns:a16="http://schemas.microsoft.com/office/drawing/2014/main" id="{E05A8CEA-CA8C-3FB2-5EDC-CC33941EB1A3}"/>
              </a:ext>
            </a:extLst>
          </p:cNvPr>
          <p:cNvSpPr/>
          <p:nvPr/>
        </p:nvSpPr>
        <p:spPr>
          <a:xfrm>
            <a:off x="2697620" y="2552735"/>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3" name="楕円 52">
            <a:extLst>
              <a:ext uri="{FF2B5EF4-FFF2-40B4-BE49-F238E27FC236}">
                <a16:creationId xmlns:a16="http://schemas.microsoft.com/office/drawing/2014/main" id="{596B325D-A5D3-6662-ACEC-D43ACA1E13F1}"/>
              </a:ext>
            </a:extLst>
          </p:cNvPr>
          <p:cNvSpPr/>
          <p:nvPr/>
        </p:nvSpPr>
        <p:spPr>
          <a:xfrm>
            <a:off x="1356473" y="4466003"/>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3" name="フリーフォーム: 図形 62">
            <a:extLst>
              <a:ext uri="{FF2B5EF4-FFF2-40B4-BE49-F238E27FC236}">
                <a16:creationId xmlns:a16="http://schemas.microsoft.com/office/drawing/2014/main" id="{3D3BF3CF-0CED-8406-4085-1A58A2CEDEE8}"/>
              </a:ext>
            </a:extLst>
          </p:cNvPr>
          <p:cNvSpPr/>
          <p:nvPr/>
        </p:nvSpPr>
        <p:spPr>
          <a:xfrm>
            <a:off x="1356473" y="2628405"/>
            <a:ext cx="1540813" cy="2091599"/>
          </a:xfrm>
          <a:custGeom>
            <a:avLst/>
            <a:gdLst>
              <a:gd name="connsiteX0" fmla="*/ 1398602 w 1540813"/>
              <a:gd name="connsiteY0" fmla="*/ 0 h 2091599"/>
              <a:gd name="connsiteX1" fmla="*/ 1533189 w 1540813"/>
              <a:gd name="connsiteY1" fmla="*/ 581891 h 2091599"/>
              <a:gd name="connsiteX2" fmla="*/ 1465896 w 1540813"/>
              <a:gd name="connsiteY2" fmla="*/ 1060863 h 2091599"/>
              <a:gd name="connsiteX3" fmla="*/ 990883 w 1540813"/>
              <a:gd name="connsiteY3" fmla="*/ 1551709 h 2091599"/>
              <a:gd name="connsiteX4" fmla="*/ 503995 w 1540813"/>
              <a:gd name="connsiteY4" fmla="*/ 2082140 h 2091599"/>
              <a:gd name="connsiteX5" fmla="*/ 40857 w 1540813"/>
              <a:gd name="connsiteY5" fmla="*/ 1892135 h 2091599"/>
              <a:gd name="connsiteX6" fmla="*/ 52732 w 1540813"/>
              <a:gd name="connsiteY6" fmla="*/ 1896094 h 209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0813" h="2091599">
                <a:moveTo>
                  <a:pt x="1398602" y="0"/>
                </a:moveTo>
                <a:cubicBezTo>
                  <a:pt x="1460287" y="202540"/>
                  <a:pt x="1521973" y="405081"/>
                  <a:pt x="1533189" y="581891"/>
                </a:cubicBezTo>
                <a:cubicBezTo>
                  <a:pt x="1544405" y="758702"/>
                  <a:pt x="1556280" y="899227"/>
                  <a:pt x="1465896" y="1060863"/>
                </a:cubicBezTo>
                <a:cubicBezTo>
                  <a:pt x="1375512" y="1222499"/>
                  <a:pt x="1151200" y="1381496"/>
                  <a:pt x="990883" y="1551709"/>
                </a:cubicBezTo>
                <a:cubicBezTo>
                  <a:pt x="830566" y="1721922"/>
                  <a:pt x="662333" y="2025402"/>
                  <a:pt x="503995" y="2082140"/>
                </a:cubicBezTo>
                <a:cubicBezTo>
                  <a:pt x="345657" y="2138878"/>
                  <a:pt x="116067" y="1923143"/>
                  <a:pt x="40857" y="1892135"/>
                </a:cubicBezTo>
                <a:cubicBezTo>
                  <a:pt x="-34353" y="1861127"/>
                  <a:pt x="9189" y="1878610"/>
                  <a:pt x="52732" y="1896094"/>
                </a:cubicBezTo>
              </a:path>
            </a:pathLst>
          </a:custGeom>
          <a:noFill/>
          <a:ln>
            <a:solidFill>
              <a:schemeClr val="accent2"/>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7" name="吹き出し: 線 66">
            <a:extLst>
              <a:ext uri="{FF2B5EF4-FFF2-40B4-BE49-F238E27FC236}">
                <a16:creationId xmlns:a16="http://schemas.microsoft.com/office/drawing/2014/main" id="{88237C64-2EEB-6FE0-5507-182D511D1C33}"/>
              </a:ext>
            </a:extLst>
          </p:cNvPr>
          <p:cNvSpPr/>
          <p:nvPr/>
        </p:nvSpPr>
        <p:spPr>
          <a:xfrm>
            <a:off x="1062502" y="4100986"/>
            <a:ext cx="883639" cy="214258"/>
          </a:xfrm>
          <a:prstGeom prst="borderCallout1">
            <a:avLst>
              <a:gd name="adj1" fmla="val 100199"/>
              <a:gd name="adj2" fmla="val 46319"/>
              <a:gd name="adj3" fmla="val 151503"/>
              <a:gd name="adj4" fmla="val 4095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p>
        </p:txBody>
      </p:sp>
      <p:sp>
        <p:nvSpPr>
          <p:cNvPr id="73" name="吹き出し: 線 72">
            <a:extLst>
              <a:ext uri="{FF2B5EF4-FFF2-40B4-BE49-F238E27FC236}">
                <a16:creationId xmlns:a16="http://schemas.microsoft.com/office/drawing/2014/main" id="{AF697427-CC30-5B95-8D7B-1556D77FEE57}"/>
              </a:ext>
            </a:extLst>
          </p:cNvPr>
          <p:cNvSpPr/>
          <p:nvPr/>
        </p:nvSpPr>
        <p:spPr>
          <a:xfrm>
            <a:off x="1572094" y="2622993"/>
            <a:ext cx="883639" cy="214258"/>
          </a:xfrm>
          <a:prstGeom prst="borderCallout1">
            <a:avLst>
              <a:gd name="adj1" fmla="val 50871"/>
              <a:gd name="adj2" fmla="val 99627"/>
              <a:gd name="adj3" fmla="val 10403"/>
              <a:gd name="adj4" fmla="val 12696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sp>
        <p:nvSpPr>
          <p:cNvPr id="3" name="四角形: 1 つの角を切り取る 2">
            <a:extLst>
              <a:ext uri="{FF2B5EF4-FFF2-40B4-BE49-F238E27FC236}">
                <a16:creationId xmlns:a16="http://schemas.microsoft.com/office/drawing/2014/main" id="{AD43A75D-A2A8-3753-ADD8-66F8D5105623}"/>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02177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290D-F4B9-CE4D-96CC-95D8454949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86489ED-BA4F-580B-A2A7-9705B9D5F456}"/>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＜③</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次</a:t>
            </a:r>
            <a:r>
              <a:rPr lang="ja-JP" altLang="en-US">
                <a:latin typeface="メイリオ" panose="020B0604030504040204" pitchFamily="50" charset="-128"/>
                <a:ea typeface="メイリオ" panose="020B0604030504040204" pitchFamily="50" charset="-128"/>
              </a:rPr>
              <a:t>交通＋他サービス連携＞</a:t>
            </a:r>
            <a:r>
              <a:rPr lang="ja-JP" altLang="en-US" dirty="0">
                <a:latin typeface="メイリオ" panose="020B0604030504040204" pitchFamily="50" charset="-128"/>
                <a:ea typeface="メイリオ" panose="020B0604030504040204" pitchFamily="50" charset="-128"/>
              </a:rPr>
              <a:t>：販売・プロモーション実施概要</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4B89C08C-F566-8590-ED8B-FB978B89CAC1}"/>
              </a:ext>
            </a:extLst>
          </p:cNvPr>
          <p:cNvSpPr>
            <a:spLocks noGrp="1"/>
          </p:cNvSpPr>
          <p:nvPr>
            <p:ph type="body" sz="quarter" idx="13"/>
          </p:nvPr>
        </p:nvSpPr>
        <p:spPr/>
        <p:txBody>
          <a:bodyPr/>
          <a:lstStyle/>
          <a:p>
            <a:r>
              <a:rPr kumimoji="1" lang="ja-JP" altLang="en-US" dirty="0"/>
              <a:t>主にオンライン環境を通じプロモーションから販売まで一連の対応を実施。販売価格については検証観点を</a:t>
            </a:r>
            <a:endParaRPr kumimoji="1" lang="en-US" altLang="ja-JP" dirty="0"/>
          </a:p>
          <a:p>
            <a:r>
              <a:rPr kumimoji="1" lang="ja-JP" altLang="en-US" dirty="0"/>
              <a:t>念頭にフライト</a:t>
            </a:r>
            <a:r>
              <a:rPr kumimoji="1" lang="ja-JP" altLang="en-US" dirty="0">
                <a:solidFill>
                  <a:schemeClr val="tx1"/>
                </a:solidFill>
              </a:rPr>
              <a:t>曜日・</a:t>
            </a:r>
            <a:r>
              <a:rPr lang="ja-JP" altLang="en-US" dirty="0">
                <a:solidFill>
                  <a:schemeClr val="tx1"/>
                </a:solidFill>
              </a:rPr>
              <a:t>時間・出発地点</a:t>
            </a:r>
            <a:r>
              <a:rPr kumimoji="1" lang="ja-JP" altLang="en-US" dirty="0">
                <a:solidFill>
                  <a:schemeClr val="tx1"/>
                </a:solidFill>
              </a:rPr>
              <a:t>・販売方法</a:t>
            </a:r>
            <a:r>
              <a:rPr kumimoji="1" lang="ja-JP" altLang="en-US" dirty="0"/>
              <a:t>ごとに料金変動をさせた上で販売を行いました。</a:t>
            </a:r>
          </a:p>
        </p:txBody>
      </p:sp>
      <p:cxnSp>
        <p:nvCxnSpPr>
          <p:cNvPr id="6" name="直線矢印コネクタ 5">
            <a:extLst>
              <a:ext uri="{FF2B5EF4-FFF2-40B4-BE49-F238E27FC236}">
                <a16:creationId xmlns:a16="http://schemas.microsoft.com/office/drawing/2014/main" id="{DF99B1AC-7380-A66B-0F74-0F89D7A938F1}"/>
              </a:ext>
            </a:extLst>
          </p:cNvPr>
          <p:cNvCxnSpPr>
            <a:cxnSpLocks/>
          </p:cNvCxnSpPr>
          <p:nvPr/>
        </p:nvCxnSpPr>
        <p:spPr>
          <a:xfrm>
            <a:off x="7352765" y="1671825"/>
            <a:ext cx="0" cy="4336754"/>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F698FB94-7A50-75E2-0FA2-D3A0C7996424}"/>
              </a:ext>
            </a:extLst>
          </p:cNvPr>
          <p:cNvSpPr/>
          <p:nvPr/>
        </p:nvSpPr>
        <p:spPr>
          <a:xfrm>
            <a:off x="392143" y="1683873"/>
            <a:ext cx="6915755"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販売・プロモーション実施概要</a:t>
            </a:r>
          </a:p>
        </p:txBody>
      </p:sp>
      <p:cxnSp>
        <p:nvCxnSpPr>
          <p:cNvPr id="43" name="直線矢印コネクタ 42">
            <a:extLst>
              <a:ext uri="{FF2B5EF4-FFF2-40B4-BE49-F238E27FC236}">
                <a16:creationId xmlns:a16="http://schemas.microsoft.com/office/drawing/2014/main" id="{2F12EC16-A87A-72AF-EAA6-E46753E82D3C}"/>
              </a:ext>
            </a:extLst>
          </p:cNvPr>
          <p:cNvCxnSpPr>
            <a:cxnSpLocks/>
          </p:cNvCxnSpPr>
          <p:nvPr/>
        </p:nvCxnSpPr>
        <p:spPr>
          <a:xfrm>
            <a:off x="392143" y="1963545"/>
            <a:ext cx="691575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矢印: 山形 8">
            <a:extLst>
              <a:ext uri="{FF2B5EF4-FFF2-40B4-BE49-F238E27FC236}">
                <a16:creationId xmlns:a16="http://schemas.microsoft.com/office/drawing/2014/main" id="{5AA45AB4-0F5C-BADD-624F-C7AD498C628E}"/>
              </a:ext>
            </a:extLst>
          </p:cNvPr>
          <p:cNvSpPr/>
          <p:nvPr/>
        </p:nvSpPr>
        <p:spPr>
          <a:xfrm>
            <a:off x="387469" y="2029646"/>
            <a:ext cx="4281742" cy="362969"/>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プロモーション</a:t>
            </a:r>
          </a:p>
        </p:txBody>
      </p:sp>
      <p:sp>
        <p:nvSpPr>
          <p:cNvPr id="10" name="矢印: 山形 9">
            <a:extLst>
              <a:ext uri="{FF2B5EF4-FFF2-40B4-BE49-F238E27FC236}">
                <a16:creationId xmlns:a16="http://schemas.microsoft.com/office/drawing/2014/main" id="{5F101887-1651-FF36-E328-5D03811EBB52}"/>
              </a:ext>
            </a:extLst>
          </p:cNvPr>
          <p:cNvSpPr/>
          <p:nvPr/>
        </p:nvSpPr>
        <p:spPr>
          <a:xfrm>
            <a:off x="4577641" y="2029646"/>
            <a:ext cx="2725583" cy="36296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販売</a:t>
            </a:r>
          </a:p>
        </p:txBody>
      </p:sp>
      <p:sp>
        <p:nvSpPr>
          <p:cNvPr id="12" name="正方形/長方形 11">
            <a:extLst>
              <a:ext uri="{FF2B5EF4-FFF2-40B4-BE49-F238E27FC236}">
                <a16:creationId xmlns:a16="http://schemas.microsoft.com/office/drawing/2014/main" id="{A47A2B65-AC54-0AEC-7ABA-BCEB8F32D968}"/>
              </a:ext>
            </a:extLst>
          </p:cNvPr>
          <p:cNvSpPr/>
          <p:nvPr/>
        </p:nvSpPr>
        <p:spPr>
          <a:xfrm>
            <a:off x="4740163" y="2481994"/>
            <a:ext cx="2400538"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accent2"/>
                </a:solidFill>
                <a:latin typeface="メイリオ" panose="020B0604030504040204" pitchFamily="50" charset="-128"/>
                <a:ea typeface="メイリオ" panose="020B0604030504040204" pitchFamily="50" charset="-128"/>
              </a:rPr>
              <a:t>ホームページでの販売</a:t>
            </a:r>
            <a:endParaRPr lang="en-US" altLang="ja-JP" sz="1100" b="1" i="1" dirty="0">
              <a:solidFill>
                <a:schemeClr val="accent2"/>
              </a:solidFill>
              <a:latin typeface="メイリオ" panose="020B0604030504040204" pitchFamily="50" charset="-128"/>
              <a:ea typeface="メイリオ" panose="020B0604030504040204" pitchFamily="50" charset="-128"/>
            </a:endParaRPr>
          </a:p>
          <a:p>
            <a:pPr algn="ctr">
              <a:spcBef>
                <a:spcPts val="300"/>
              </a:spcBef>
            </a:pPr>
            <a:r>
              <a:rPr lang="en-US" altLang="ja-JP" sz="1050" dirty="0">
                <a:solidFill>
                  <a:schemeClr val="tx1"/>
                </a:solidFill>
                <a:latin typeface="メイリオ" panose="020B0604030504040204" pitchFamily="50" charset="-128"/>
                <a:ea typeface="メイリオ" panose="020B0604030504040204" pitchFamily="50" charset="-128"/>
              </a:rPr>
              <a:t>JAL</a:t>
            </a:r>
            <a:r>
              <a:rPr lang="ja-JP" altLang="en-US" sz="1050" dirty="0">
                <a:solidFill>
                  <a:schemeClr val="tx1"/>
                </a:solidFill>
                <a:latin typeface="メイリオ" panose="020B0604030504040204" pitchFamily="50" charset="-128"/>
                <a:ea typeface="メイリオ" panose="020B0604030504040204" pitchFamily="50" charset="-128"/>
              </a:rPr>
              <a:t>社の</a:t>
            </a:r>
            <a:r>
              <a:rPr lang="en-US" altLang="ja-JP" sz="1050" dirty="0">
                <a:solidFill>
                  <a:schemeClr val="tx1"/>
                </a:solidFill>
                <a:latin typeface="メイリオ" panose="020B0604030504040204" pitchFamily="50" charset="-128"/>
                <a:ea typeface="メイリオ" panose="020B0604030504040204" pitchFamily="50" charset="-128"/>
              </a:rPr>
              <a:t>Web</a:t>
            </a:r>
            <a:r>
              <a:rPr lang="ja-JP" altLang="en-US" sz="1050" dirty="0">
                <a:solidFill>
                  <a:schemeClr val="tx1"/>
                </a:solidFill>
                <a:latin typeface="メイリオ" panose="020B0604030504040204" pitchFamily="50" charset="-128"/>
                <a:ea typeface="メイリオ" panose="020B0604030504040204" pitchFamily="50" charset="-128"/>
              </a:rPr>
              <a:t>サイト内、</a:t>
            </a:r>
          </a:p>
          <a:p>
            <a:pPr algn="ctr">
              <a:spcBef>
                <a:spcPts val="300"/>
              </a:spcBef>
            </a:pPr>
            <a:r>
              <a:rPr lang="en-US" altLang="ja-JP" sz="1050" dirty="0">
                <a:solidFill>
                  <a:schemeClr val="tx1"/>
                </a:solidFill>
                <a:latin typeface="メイリオ" panose="020B0604030504040204" pitchFamily="50" charset="-128"/>
                <a:ea typeface="メイリオ" panose="020B0604030504040204" pitchFamily="50" charset="-128"/>
              </a:rPr>
              <a:t>JAL</a:t>
            </a:r>
            <a:r>
              <a:rPr lang="ja-JP" altLang="en-US" sz="1050" dirty="0">
                <a:solidFill>
                  <a:schemeClr val="tx1"/>
                </a:solidFill>
                <a:latin typeface="メイリオ" panose="020B0604030504040204" pitchFamily="50" charset="-128"/>
                <a:ea typeface="メイリオ" panose="020B0604030504040204" pitchFamily="50" charset="-128"/>
              </a:rPr>
              <a:t>ダイナミックパッケージの</a:t>
            </a:r>
            <a:r>
              <a:rPr lang="en-US" altLang="ja-JP" sz="1050" dirty="0">
                <a:solidFill>
                  <a:schemeClr val="tx1"/>
                </a:solidFill>
                <a:latin typeface="メイリオ" panose="020B0604030504040204" pitchFamily="50" charset="-128"/>
                <a:ea typeface="メイリオ" panose="020B0604030504040204" pitchFamily="50" charset="-128"/>
              </a:rPr>
              <a:t>USJ</a:t>
            </a:r>
            <a:r>
              <a:rPr lang="ja-JP" altLang="en-US" sz="1050" dirty="0">
                <a:solidFill>
                  <a:schemeClr val="tx1"/>
                </a:solidFill>
                <a:latin typeface="メイリオ" panose="020B0604030504040204" pitchFamily="50" charset="-128"/>
                <a:ea typeface="メイリオ" panose="020B0604030504040204" pitchFamily="50" charset="-128"/>
              </a:rPr>
              <a:t>専用</a:t>
            </a:r>
            <a:br>
              <a:rPr lang="ja-JP" altLang="en-US"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商品ページにて</a:t>
            </a:r>
            <a:r>
              <a:rPr lang="en-US" altLang="ja-JP" sz="1050" dirty="0">
                <a:solidFill>
                  <a:schemeClr val="tx1"/>
                </a:solidFill>
                <a:latin typeface="メイリオ" panose="020B0604030504040204" pitchFamily="50" charset="-128"/>
                <a:ea typeface="メイリオ" panose="020B0604030504040204" pitchFamily="50" charset="-128"/>
              </a:rPr>
              <a:t>11/7</a:t>
            </a:r>
            <a:r>
              <a:rPr lang="ja-JP" altLang="en-US" sz="1050" dirty="0">
                <a:solidFill>
                  <a:schemeClr val="tx1"/>
                </a:solidFill>
                <a:latin typeface="メイリオ" panose="020B0604030504040204" pitchFamily="50" charset="-128"/>
                <a:ea typeface="メイリオ" panose="020B0604030504040204" pitchFamily="50" charset="-128"/>
              </a:rPr>
              <a:t>よりオプショナルプランの</a:t>
            </a:r>
            <a:r>
              <a:rPr lang="en-US" altLang="ja-JP" sz="1050" dirty="0">
                <a:solidFill>
                  <a:schemeClr val="tx1"/>
                </a:solidFill>
                <a:latin typeface="メイリオ" panose="020B0604030504040204" pitchFamily="50" charset="-128"/>
                <a:ea typeface="メイリオ" panose="020B0604030504040204" pitchFamily="50" charset="-128"/>
              </a:rPr>
              <a:t>1</a:t>
            </a:r>
            <a:r>
              <a:rPr lang="ja-JP" altLang="en-US" sz="1050" dirty="0">
                <a:solidFill>
                  <a:schemeClr val="tx1"/>
                </a:solidFill>
                <a:latin typeface="メイリオ" panose="020B0604030504040204" pitchFamily="50" charset="-128"/>
                <a:ea typeface="メイリオ" panose="020B0604030504040204" pitchFamily="50" charset="-128"/>
              </a:rPr>
              <a:t>つとして掲載、販売</a:t>
            </a:r>
          </a:p>
          <a:p>
            <a:pPr algn="ctr">
              <a:spcBef>
                <a:spcPts val="300"/>
              </a:spcBef>
            </a:pP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95939734-D7DA-6BBE-A538-788E104F9D07}"/>
              </a:ext>
            </a:extLst>
          </p:cNvPr>
          <p:cNvSpPr/>
          <p:nvPr/>
        </p:nvSpPr>
        <p:spPr>
          <a:xfrm>
            <a:off x="38746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オウンドメディア展開</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JAL</a:t>
            </a:r>
            <a:r>
              <a:rPr kumimoji="1" lang="ja-JP" altLang="en-US" sz="1050" dirty="0">
                <a:solidFill>
                  <a:schemeClr val="tx1"/>
                </a:solidFill>
                <a:latin typeface="メイリオ" panose="020B0604030504040204" pitchFamily="50" charset="-128"/>
                <a:ea typeface="メイリオ" panose="020B0604030504040204" pitchFamily="50" charset="-128"/>
              </a:rPr>
              <a:t>社が有するインターネット</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記事サイト、メールマガジン等を活用して情報発信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E61CF105-CB02-C2C3-B4FA-7745F5F149D0}"/>
              </a:ext>
            </a:extLst>
          </p:cNvPr>
          <p:cNvSpPr/>
          <p:nvPr/>
        </p:nvSpPr>
        <p:spPr>
          <a:xfrm>
            <a:off x="249179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ja-JP" sz="1100" b="1" i="1" dirty="0">
                <a:solidFill>
                  <a:schemeClr val="tx2"/>
                </a:solidFill>
                <a:latin typeface="メイリオ" panose="020B0604030504040204" pitchFamily="50" charset="-128"/>
                <a:ea typeface="メイリオ" panose="020B0604030504040204" pitchFamily="50" charset="-128"/>
              </a:rPr>
              <a:t>SNS</a:t>
            </a:r>
            <a:r>
              <a:rPr lang="ja-JP" altLang="en-US" sz="1100" b="1" i="1" dirty="0">
                <a:solidFill>
                  <a:schemeClr val="tx2"/>
                </a:solidFill>
                <a:latin typeface="メイリオ" panose="020B0604030504040204" pitchFamily="50" charset="-128"/>
                <a:ea typeface="メイリオ" panose="020B0604030504040204" pitchFamily="50" charset="-128"/>
              </a:rPr>
              <a:t>展開</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lang="en-US" altLang="ja-JP" sz="1050" dirty="0">
                <a:solidFill>
                  <a:schemeClr val="tx1"/>
                </a:solidFill>
                <a:latin typeface="メイリオ" panose="020B0604030504040204" pitchFamily="50" charset="-128"/>
                <a:ea typeface="メイリオ" panose="020B0604030504040204" pitchFamily="50" charset="-128"/>
              </a:rPr>
              <a:t>JAL</a:t>
            </a:r>
            <a:r>
              <a:rPr kumimoji="1" lang="ja-JP" altLang="en-US" sz="1050" dirty="0">
                <a:solidFill>
                  <a:schemeClr val="tx1"/>
                </a:solidFill>
                <a:latin typeface="メイリオ" panose="020B0604030504040204" pitchFamily="50" charset="-128"/>
                <a:ea typeface="メイリオ" panose="020B0604030504040204" pitchFamily="50" charset="-128"/>
              </a:rPr>
              <a:t>社・</a:t>
            </a:r>
            <a:r>
              <a:rPr kumimoji="1" lang="en-US" altLang="ja-JP" sz="1050" dirty="0" err="1">
                <a:solidFill>
                  <a:schemeClr val="tx1"/>
                </a:solidFill>
                <a:latin typeface="メイリオ" panose="020B0604030504040204" pitchFamily="50" charset="-128"/>
                <a:ea typeface="メイリオ" panose="020B0604030504040204" pitchFamily="50" charset="-128"/>
              </a:rPr>
              <a:t>Soracle</a:t>
            </a:r>
            <a:r>
              <a:rPr kumimoji="1" lang="ja-JP" altLang="en-US" sz="1050" dirty="0">
                <a:solidFill>
                  <a:schemeClr val="tx1"/>
                </a:solidFill>
                <a:latin typeface="メイリオ" panose="020B0604030504040204" pitchFamily="50" charset="-128"/>
                <a:ea typeface="メイリオ" panose="020B0604030504040204" pitchFamily="50" charset="-128"/>
              </a:rPr>
              <a:t>社の有する</a:t>
            </a:r>
            <a:r>
              <a:rPr kumimoji="1" lang="en-US" altLang="ja-JP" sz="1050" dirty="0">
                <a:solidFill>
                  <a:schemeClr val="tx1"/>
                </a:solidFill>
                <a:latin typeface="メイリオ" panose="020B0604030504040204" pitchFamily="50" charset="-128"/>
                <a:ea typeface="メイリオ" panose="020B0604030504040204" pitchFamily="50" charset="-128"/>
              </a:rPr>
              <a:t>SNS</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rPr>
              <a:t>Instagram, X</a:t>
            </a:r>
            <a:r>
              <a:rPr kumimoji="1" lang="ja-JP" altLang="en-US" sz="1050" dirty="0">
                <a:solidFill>
                  <a:schemeClr val="tx1"/>
                </a:solidFill>
                <a:latin typeface="メイリオ" panose="020B0604030504040204" pitchFamily="50" charset="-128"/>
                <a:ea typeface="メイリオ" panose="020B0604030504040204" pitchFamily="50" charset="-128"/>
              </a:rPr>
              <a:t>）を活用し</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情報発信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4D8947ED-B804-41C9-B8B3-75491AFBC339}"/>
              </a:ext>
            </a:extLst>
          </p:cNvPr>
          <p:cNvSpPr/>
          <p:nvPr/>
        </p:nvSpPr>
        <p:spPr>
          <a:xfrm>
            <a:off x="7402247" y="1683873"/>
            <a:ext cx="4457161"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販売価格</a:t>
            </a:r>
            <a:r>
              <a:rPr kumimoji="1" lang="en-US" altLang="ja-JP" sz="11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100" b="1" baseline="30000" dirty="0">
              <a:solidFill>
                <a:schemeClr val="tx1"/>
              </a:solidFill>
              <a:latin typeface="メイリオ" panose="020B0604030504040204" pitchFamily="50" charset="-128"/>
              <a:ea typeface="メイリオ" panose="020B0604030504040204" pitchFamily="50" charset="-128"/>
            </a:endParaRPr>
          </a:p>
        </p:txBody>
      </p:sp>
      <p:cxnSp>
        <p:nvCxnSpPr>
          <p:cNvPr id="36" name="直線矢印コネクタ 35">
            <a:extLst>
              <a:ext uri="{FF2B5EF4-FFF2-40B4-BE49-F238E27FC236}">
                <a16:creationId xmlns:a16="http://schemas.microsoft.com/office/drawing/2014/main" id="{636DD53F-7801-9EA9-477A-61B41871DDA9}"/>
              </a:ext>
            </a:extLst>
          </p:cNvPr>
          <p:cNvCxnSpPr>
            <a:cxnSpLocks/>
          </p:cNvCxnSpPr>
          <p:nvPr/>
        </p:nvCxnSpPr>
        <p:spPr>
          <a:xfrm>
            <a:off x="7402247" y="1963545"/>
            <a:ext cx="445716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2FB60A8D-A0A8-406C-5D61-1BD0DCFBC672}"/>
              </a:ext>
            </a:extLst>
          </p:cNvPr>
          <p:cNvSpPr/>
          <p:nvPr/>
        </p:nvSpPr>
        <p:spPr>
          <a:xfrm>
            <a:off x="301061" y="6110872"/>
            <a:ext cx="11548146"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曜日・</a:t>
            </a:r>
            <a:r>
              <a:rPr lang="ja-JP" altLang="en-US" sz="1050" dirty="0">
                <a:solidFill>
                  <a:schemeClr val="tx1"/>
                </a:solidFill>
                <a:latin typeface="メイリオ" panose="020B0604030504040204" pitchFamily="50" charset="-128"/>
                <a:ea typeface="メイリオ" panose="020B0604030504040204" pitchFamily="50" charset="-128"/>
              </a:rPr>
              <a:t>時間・出発地点</a:t>
            </a:r>
            <a:r>
              <a:rPr kumimoji="1" lang="ja-JP" altLang="en-US" sz="1050" dirty="0">
                <a:solidFill>
                  <a:schemeClr val="tx1"/>
                </a:solidFill>
                <a:latin typeface="メイリオ" panose="020B0604030504040204" pitchFamily="50" charset="-128"/>
                <a:ea typeface="メイリオ" panose="020B0604030504040204" pitchFamily="50" charset="-128"/>
              </a:rPr>
              <a:t>・販売方法で料金変動させ販売（定員は</a:t>
            </a:r>
            <a:r>
              <a:rPr kumimoji="1" lang="en-US" altLang="ja-JP" sz="1050" dirty="0">
                <a:solidFill>
                  <a:schemeClr val="tx1"/>
                </a:solidFill>
                <a:latin typeface="メイリオ" panose="020B0604030504040204" pitchFamily="50" charset="-128"/>
                <a:ea typeface="メイリオ" panose="020B0604030504040204" pitchFamily="50" charset="-128"/>
              </a:rPr>
              <a:t>5</a:t>
            </a:r>
            <a:r>
              <a:rPr kumimoji="1" lang="ja-JP" altLang="en-US" sz="1050" dirty="0">
                <a:solidFill>
                  <a:schemeClr val="tx1"/>
                </a:solidFill>
                <a:latin typeface="メイリオ" panose="020B0604030504040204" pitchFamily="50" charset="-128"/>
                <a:ea typeface="メイリオ" panose="020B0604030504040204" pitchFamily="50" charset="-128"/>
              </a:rPr>
              <a:t>名様）</a:t>
            </a:r>
            <a:r>
              <a:rPr kumimoji="1" lang="en-US" altLang="ja-JP" sz="1050" dirty="0">
                <a:solidFill>
                  <a:schemeClr val="tx1"/>
                </a:solidFill>
                <a:latin typeface="メイリオ" panose="020B0604030504040204" pitchFamily="50" charset="-128"/>
                <a:ea typeface="メイリオ" panose="020B0604030504040204" pitchFamily="50" charset="-128"/>
              </a:rPr>
              <a:t>*2</a:t>
            </a:r>
            <a:r>
              <a:rPr kumimoji="1"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a:solidFill>
                  <a:schemeClr val="tx1"/>
                </a:solidFill>
                <a:latin typeface="メイリオ" panose="020B0604030504040204" pitchFamily="50" charset="-128"/>
                <a:ea typeface="メイリオ" panose="020B0604030504040204" pitchFamily="50" charset="-128"/>
              </a:rPr>
              <a:t> JAL</a:t>
            </a:r>
            <a:r>
              <a:rPr lang="ja-JP" altLang="en-US" sz="1050" dirty="0">
                <a:solidFill>
                  <a:schemeClr val="tx1"/>
                </a:solidFill>
                <a:latin typeface="メイリオ" panose="020B0604030504040204" pitchFamily="50" charset="-128"/>
                <a:ea typeface="メイリオ" panose="020B0604030504040204" pitchFamily="50" charset="-128"/>
              </a:rPr>
              <a:t>の航空券と宿泊を自由に組み合わせて予約できる旅行商品</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850AF065-341F-4623-1A4F-0B3A1DB3776A}"/>
              </a:ext>
            </a:extLst>
          </p:cNvPr>
          <p:cNvSpPr/>
          <p:nvPr/>
        </p:nvSpPr>
        <p:spPr>
          <a:xfrm>
            <a:off x="7402247" y="2029646"/>
            <a:ext cx="4447092" cy="593265"/>
          </a:xfrm>
          <a:prstGeom prst="roundRect">
            <a:avLst>
              <a:gd name="adj" fmla="val 681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①：</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12</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12</a:t>
            </a:r>
            <a:r>
              <a:rPr kumimoji="1" lang="ja-JP" altLang="en-US" sz="1050" dirty="0">
                <a:solidFill>
                  <a:schemeClr val="tx1"/>
                </a:solidFill>
                <a:latin typeface="メイリオ" panose="020B0604030504040204" pitchFamily="50" charset="-128"/>
                <a:ea typeface="メイリオ" panose="020B0604030504040204" pitchFamily="50" charset="-128"/>
              </a:rPr>
              <a:t>日（金）</a:t>
            </a: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②：</a:t>
            </a:r>
            <a:r>
              <a:rPr lang="en-US" altLang="ja-JP" sz="1050" dirty="0">
                <a:solidFill>
                  <a:schemeClr val="tx1"/>
                </a:solidFill>
                <a:latin typeface="メイリオ" panose="020B0604030504040204" pitchFamily="50" charset="-128"/>
                <a:ea typeface="メイリオ" panose="020B0604030504040204" pitchFamily="50" charset="-128"/>
              </a:rPr>
              <a:t> 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12</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13</a:t>
            </a:r>
            <a:r>
              <a:rPr lang="ja-JP" altLang="en-US" sz="1050" dirty="0">
                <a:solidFill>
                  <a:schemeClr val="tx1"/>
                </a:solidFill>
                <a:latin typeface="メイリオ" panose="020B0604030504040204" pitchFamily="50" charset="-128"/>
                <a:ea typeface="メイリオ" panose="020B0604030504040204" pitchFamily="50" charset="-128"/>
              </a:rPr>
              <a:t>日（土）</a:t>
            </a:r>
            <a:r>
              <a:rPr lang="en-US" altLang="ja-JP" sz="1050" dirty="0">
                <a:solidFill>
                  <a:schemeClr val="tx1"/>
                </a:solidFill>
                <a:latin typeface="メイリオ" panose="020B0604030504040204" pitchFamily="50" charset="-128"/>
                <a:ea typeface="メイリオ" panose="020B0604030504040204" pitchFamily="50" charset="-128"/>
              </a:rPr>
              <a:t>,</a:t>
            </a:r>
            <a:endParaRPr kumimoji="1" lang="ja-JP" altLang="en-US" sz="1050" dirty="0">
              <a:solidFill>
                <a:schemeClr val="tx1"/>
              </a:solidFill>
              <a:latin typeface="メイリオ" panose="020B0604030504040204" pitchFamily="50" charset="-128"/>
              <a:ea typeface="メイリオ" panose="020B0604030504040204" pitchFamily="50" charset="-128"/>
            </a:endParaRPr>
          </a:p>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③：</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12</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26</a:t>
            </a:r>
            <a:r>
              <a:rPr lang="ja-JP" altLang="en-US" sz="1050" dirty="0">
                <a:solidFill>
                  <a:schemeClr val="tx1"/>
                </a:solidFill>
                <a:latin typeface="メイリオ" panose="020B0604030504040204" pitchFamily="50" charset="-128"/>
                <a:ea typeface="メイリオ" panose="020B0604030504040204" pitchFamily="50" charset="-128"/>
              </a:rPr>
              <a:t>日（金）</a:t>
            </a: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④：</a:t>
            </a:r>
            <a:r>
              <a:rPr lang="en-US" altLang="ja-JP" sz="1050" dirty="0">
                <a:solidFill>
                  <a:schemeClr val="tx1"/>
                </a:solidFill>
                <a:latin typeface="メイリオ" panose="020B0604030504040204" pitchFamily="50" charset="-128"/>
                <a:ea typeface="メイリオ" panose="020B0604030504040204" pitchFamily="50" charset="-128"/>
              </a:rPr>
              <a:t> 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12</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27</a:t>
            </a:r>
            <a:r>
              <a:rPr lang="ja-JP" altLang="en-US" sz="1050" dirty="0">
                <a:solidFill>
                  <a:schemeClr val="tx1"/>
                </a:solidFill>
                <a:latin typeface="メイリオ" panose="020B0604030504040204" pitchFamily="50" charset="-128"/>
                <a:ea typeface="メイリオ" panose="020B0604030504040204" pitchFamily="50" charset="-128"/>
              </a:rPr>
              <a:t>日（土）</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34DDE8BD-47AA-0C0A-B35D-B05CE3AE7528}"/>
              </a:ext>
            </a:extLst>
          </p:cNvPr>
          <p:cNvSpPr/>
          <p:nvPr/>
        </p:nvSpPr>
        <p:spPr>
          <a:xfrm>
            <a:off x="7402247" y="2637334"/>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フライト日程①</a:t>
            </a:r>
            <a:r>
              <a:rPr kumimoji="1" lang="en-US" altLang="ja-JP" sz="1100" b="1" i="1" dirty="0">
                <a:solidFill>
                  <a:schemeClr val="tx1"/>
                </a:solidFill>
                <a:latin typeface="メイリオ" panose="020B0604030504040204" pitchFamily="50" charset="-128"/>
                <a:ea typeface="メイリオ" panose="020B0604030504040204" pitchFamily="50" charset="-128"/>
              </a:rPr>
              <a:t>, </a:t>
            </a:r>
            <a:r>
              <a:rPr lang="ja-JP" altLang="en-US" sz="1100" b="1" i="1" dirty="0">
                <a:solidFill>
                  <a:schemeClr val="tx1"/>
                </a:solidFill>
                <a:latin typeface="メイリオ" panose="020B0604030504040204" pitchFamily="50" charset="-128"/>
                <a:ea typeface="メイリオ" panose="020B0604030504040204" pitchFamily="50" charset="-128"/>
              </a:rPr>
              <a:t>③</a:t>
            </a:r>
            <a:r>
              <a:rPr kumimoji="1" lang="ja-JP" altLang="en-US" sz="1100" b="1" i="1" dirty="0">
                <a:solidFill>
                  <a:schemeClr val="tx1"/>
                </a:solidFill>
                <a:latin typeface="メイリオ" panose="020B0604030504040204" pitchFamily="50" charset="-128"/>
                <a:ea typeface="メイリオ" panose="020B0604030504040204" pitchFamily="50" charset="-128"/>
              </a:rPr>
              <a:t>：</a:t>
            </a:r>
            <a:r>
              <a:rPr kumimoji="1" lang="en-US" altLang="ja-JP" sz="1100" b="1" i="1" dirty="0">
                <a:solidFill>
                  <a:schemeClr val="tx1"/>
                </a:solidFill>
                <a:latin typeface="メイリオ" panose="020B0604030504040204" pitchFamily="50" charset="-128"/>
                <a:ea typeface="メイリオ" panose="020B0604030504040204" pitchFamily="50" charset="-128"/>
              </a:rPr>
              <a:t>KIX</a:t>
            </a:r>
            <a:r>
              <a:rPr kumimoji="1" lang="ja-JP" altLang="en-US" sz="1100" b="1" i="1" dirty="0">
                <a:solidFill>
                  <a:schemeClr val="tx1"/>
                </a:solidFill>
                <a:latin typeface="メイリオ" panose="020B0604030504040204" pitchFamily="50" charset="-128"/>
                <a:ea typeface="メイリオ" panose="020B0604030504040204" pitchFamily="50" charset="-128"/>
              </a:rPr>
              <a:t>⇒桜島</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9:00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lang="en-US" altLang="ja-JP" sz="1100" i="1" dirty="0">
                <a:solidFill>
                  <a:schemeClr val="tx1"/>
                </a:solidFill>
                <a:latin typeface="メイリオ" panose="020B0604030504040204" pitchFamily="50" charset="-128"/>
                <a:ea typeface="メイリオ" panose="020B0604030504040204" pitchFamily="50" charset="-128"/>
              </a:rPr>
              <a:t>15</a:t>
            </a:r>
            <a:r>
              <a:rPr kumimoji="1" lang="en-US" altLang="zh-TW" sz="1100" i="1" dirty="0">
                <a:solidFill>
                  <a:schemeClr val="tx1"/>
                </a:solidFill>
                <a:latin typeface="メイリオ" panose="020B0604030504040204" pitchFamily="50" charset="-128"/>
                <a:ea typeface="メイリオ" panose="020B0604030504040204" pitchFamily="50" charset="-128"/>
              </a:rPr>
              <a:t>:10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19" name="表 18">
            <a:extLst>
              <a:ext uri="{FF2B5EF4-FFF2-40B4-BE49-F238E27FC236}">
                <a16:creationId xmlns:a16="http://schemas.microsoft.com/office/drawing/2014/main" id="{B5D8DD96-D36E-C829-5179-DB9551867C4E}"/>
              </a:ext>
            </a:extLst>
          </p:cNvPr>
          <p:cNvGraphicFramePr>
            <a:graphicFrameLocks noGrp="1"/>
          </p:cNvGraphicFramePr>
          <p:nvPr/>
        </p:nvGraphicFramePr>
        <p:xfrm>
          <a:off x="7423964" y="2849693"/>
          <a:ext cx="4433073" cy="6431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28798">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関西国際空港</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桜島</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40,000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〜90,000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27" name="正方形/長方形 26">
            <a:extLst>
              <a:ext uri="{FF2B5EF4-FFF2-40B4-BE49-F238E27FC236}">
                <a16:creationId xmlns:a16="http://schemas.microsoft.com/office/drawing/2014/main" id="{EC0E566B-FB2A-B16B-08DD-6E2A3DBE3CDE}"/>
              </a:ext>
            </a:extLst>
          </p:cNvPr>
          <p:cNvSpPr/>
          <p:nvPr/>
        </p:nvSpPr>
        <p:spPr>
          <a:xfrm>
            <a:off x="7402247" y="3519177"/>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フライト日程②</a:t>
            </a:r>
            <a:r>
              <a:rPr lang="en-US" altLang="ja-JP" sz="1100" b="1" i="1" dirty="0">
                <a:solidFill>
                  <a:schemeClr val="tx1"/>
                </a:solidFill>
                <a:latin typeface="メイリオ" panose="020B0604030504040204" pitchFamily="50" charset="-128"/>
                <a:ea typeface="メイリオ" panose="020B0604030504040204" pitchFamily="50" charset="-128"/>
              </a:rPr>
              <a:t>, </a:t>
            </a:r>
            <a:r>
              <a:rPr lang="ja-JP" altLang="en-US" sz="1100" b="1" i="1" dirty="0">
                <a:solidFill>
                  <a:schemeClr val="tx1"/>
                </a:solidFill>
                <a:latin typeface="メイリオ" panose="020B0604030504040204" pitchFamily="50" charset="-128"/>
                <a:ea typeface="メイリオ" panose="020B0604030504040204" pitchFamily="50" charset="-128"/>
              </a:rPr>
              <a:t>④</a:t>
            </a:r>
            <a:r>
              <a:rPr kumimoji="1" lang="ja-JP" altLang="en-US" sz="1100" b="1" i="1" dirty="0">
                <a:solidFill>
                  <a:schemeClr val="tx1"/>
                </a:solidFill>
                <a:latin typeface="メイリオ" panose="020B0604030504040204" pitchFamily="50" charset="-128"/>
                <a:ea typeface="メイリオ" panose="020B0604030504040204" pitchFamily="50" charset="-128"/>
              </a:rPr>
              <a:t>：</a:t>
            </a:r>
            <a:r>
              <a:rPr lang="en-US" altLang="ja-JP" sz="1100" b="1" i="1" dirty="0">
                <a:solidFill>
                  <a:schemeClr val="tx1"/>
                </a:solidFill>
                <a:latin typeface="メイリオ" panose="020B0604030504040204" pitchFamily="50" charset="-128"/>
                <a:ea typeface="メイリオ" panose="020B0604030504040204" pitchFamily="50" charset="-128"/>
              </a:rPr>
              <a:t>KIX</a:t>
            </a:r>
            <a:r>
              <a:rPr lang="ja-JP" altLang="en-US" sz="1100" b="1" i="1" dirty="0">
                <a:solidFill>
                  <a:schemeClr val="tx1"/>
                </a:solidFill>
                <a:latin typeface="メイリオ" panose="020B0604030504040204" pitchFamily="50" charset="-128"/>
                <a:ea typeface="メイリオ" panose="020B0604030504040204" pitchFamily="50" charset="-128"/>
              </a:rPr>
              <a:t>⇒桜島</a:t>
            </a:r>
            <a:r>
              <a:rPr lang="en-US" altLang="ja-JP" sz="1100" b="1" i="1" dirty="0">
                <a:solidFill>
                  <a:schemeClr val="tx1"/>
                </a:solidFill>
                <a:latin typeface="メイリオ" panose="020B0604030504040204" pitchFamily="50" charset="-128"/>
                <a:ea typeface="メイリオ" panose="020B0604030504040204" pitchFamily="50" charset="-128"/>
              </a:rPr>
              <a:t> </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9:00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ja-JP" sz="1100" i="1" dirty="0">
                <a:solidFill>
                  <a:schemeClr val="tx1"/>
                </a:solidFill>
                <a:latin typeface="メイリオ" panose="020B0604030504040204" pitchFamily="50" charset="-128"/>
                <a:ea typeface="メイリオ" panose="020B0604030504040204" pitchFamily="50" charset="-128"/>
              </a:rPr>
              <a:t>15</a:t>
            </a:r>
            <a:r>
              <a:rPr lang="en-US" altLang="zh-TW" sz="1100" i="1" dirty="0">
                <a:solidFill>
                  <a:schemeClr val="tx1"/>
                </a:solidFill>
                <a:latin typeface="メイリオ" panose="020B0604030504040204" pitchFamily="50" charset="-128"/>
                <a:ea typeface="メイリオ" panose="020B0604030504040204" pitchFamily="50" charset="-128"/>
              </a:rPr>
              <a:t>:10 </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28" name="表 27">
            <a:extLst>
              <a:ext uri="{FF2B5EF4-FFF2-40B4-BE49-F238E27FC236}">
                <a16:creationId xmlns:a16="http://schemas.microsoft.com/office/drawing/2014/main" id="{A075998E-82CB-4D2B-51CA-033754D1BFF7}"/>
              </a:ext>
            </a:extLst>
          </p:cNvPr>
          <p:cNvGraphicFramePr>
            <a:graphicFrameLocks noGrp="1"/>
          </p:cNvGraphicFramePr>
          <p:nvPr/>
        </p:nvGraphicFramePr>
        <p:xfrm>
          <a:off x="7416266" y="3745811"/>
          <a:ext cx="4433073" cy="458048"/>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145205">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90408">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関西国際空港</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桜島</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40,000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〜120,000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29" name="正方形/長方形 28">
            <a:extLst>
              <a:ext uri="{FF2B5EF4-FFF2-40B4-BE49-F238E27FC236}">
                <a16:creationId xmlns:a16="http://schemas.microsoft.com/office/drawing/2014/main" id="{93740BAF-8815-D05A-75B6-BB82FE8F6465}"/>
              </a:ext>
            </a:extLst>
          </p:cNvPr>
          <p:cNvSpPr/>
          <p:nvPr/>
        </p:nvSpPr>
        <p:spPr>
          <a:xfrm>
            <a:off x="7402247" y="4401020"/>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フライト日程①</a:t>
            </a:r>
            <a:r>
              <a:rPr lang="en-US" altLang="ja-JP" sz="1100" b="1" i="1" dirty="0">
                <a:solidFill>
                  <a:schemeClr val="tx1"/>
                </a:solidFill>
                <a:latin typeface="メイリオ" panose="020B0604030504040204" pitchFamily="50" charset="-128"/>
                <a:ea typeface="メイリオ" panose="020B0604030504040204" pitchFamily="50" charset="-128"/>
              </a:rPr>
              <a:t>, </a:t>
            </a:r>
            <a:r>
              <a:rPr lang="ja-JP" altLang="en-US" sz="1100" b="1" i="1" dirty="0">
                <a:solidFill>
                  <a:schemeClr val="tx1"/>
                </a:solidFill>
                <a:latin typeface="メイリオ" panose="020B0604030504040204" pitchFamily="50" charset="-128"/>
                <a:ea typeface="メイリオ" panose="020B0604030504040204" pitchFamily="50" charset="-128"/>
              </a:rPr>
              <a:t>③</a:t>
            </a:r>
            <a:r>
              <a:rPr kumimoji="1" lang="ja-JP" altLang="en-US" sz="1100" b="1" i="1" dirty="0">
                <a:solidFill>
                  <a:schemeClr val="tx1"/>
                </a:solidFill>
                <a:latin typeface="メイリオ" panose="020B0604030504040204" pitchFamily="50" charset="-128"/>
                <a:ea typeface="メイリオ" panose="020B0604030504040204" pitchFamily="50" charset="-128"/>
              </a:rPr>
              <a:t>：</a:t>
            </a:r>
            <a:r>
              <a:rPr lang="ja-JP" altLang="en-US" sz="1100" b="1" i="1" dirty="0">
                <a:solidFill>
                  <a:schemeClr val="tx1"/>
                </a:solidFill>
                <a:latin typeface="メイリオ" panose="020B0604030504040204" pitchFamily="50" charset="-128"/>
                <a:ea typeface="メイリオ" panose="020B0604030504040204" pitchFamily="50" charset="-128"/>
              </a:rPr>
              <a:t>桜島⇒</a:t>
            </a:r>
            <a:r>
              <a:rPr lang="en-US" altLang="ja-JP" sz="1100" b="1" i="1" dirty="0">
                <a:solidFill>
                  <a:schemeClr val="tx1"/>
                </a:solidFill>
                <a:latin typeface="メイリオ" panose="020B0604030504040204" pitchFamily="50" charset="-128"/>
                <a:ea typeface="メイリオ" panose="020B0604030504040204" pitchFamily="50" charset="-128"/>
              </a:rPr>
              <a:t>KIX </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10:30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ja-JP" sz="1100" i="1" dirty="0">
                <a:solidFill>
                  <a:schemeClr val="tx1"/>
                </a:solidFill>
                <a:latin typeface="メイリオ" panose="020B0604030504040204" pitchFamily="50" charset="-128"/>
                <a:ea typeface="メイリオ" panose="020B0604030504040204" pitchFamily="50" charset="-128"/>
              </a:rPr>
              <a:t>19</a:t>
            </a:r>
            <a:r>
              <a:rPr kumimoji="1" lang="en-US" altLang="zh-TW" sz="1100" i="1" dirty="0">
                <a:solidFill>
                  <a:schemeClr val="tx1"/>
                </a:solidFill>
                <a:latin typeface="メイリオ" panose="020B0604030504040204" pitchFamily="50" charset="-128"/>
                <a:ea typeface="メイリオ" panose="020B0604030504040204" pitchFamily="50" charset="-128"/>
              </a:rPr>
              <a:t>:25</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30" name="表 29">
            <a:extLst>
              <a:ext uri="{FF2B5EF4-FFF2-40B4-BE49-F238E27FC236}">
                <a16:creationId xmlns:a16="http://schemas.microsoft.com/office/drawing/2014/main" id="{83263CF0-F995-F92E-EC30-7AEAA9296DA7}"/>
              </a:ext>
            </a:extLst>
          </p:cNvPr>
          <p:cNvGraphicFramePr>
            <a:graphicFrameLocks noGrp="1"/>
          </p:cNvGraphicFramePr>
          <p:nvPr/>
        </p:nvGraphicFramePr>
        <p:xfrm>
          <a:off x="7397633" y="4622987"/>
          <a:ext cx="4433073" cy="448888"/>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140624">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81248">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関西国際空港</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桜島</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40,000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〜90,000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31" name="正方形/長方形 30">
            <a:extLst>
              <a:ext uri="{FF2B5EF4-FFF2-40B4-BE49-F238E27FC236}">
                <a16:creationId xmlns:a16="http://schemas.microsoft.com/office/drawing/2014/main" id="{23AAF128-FA8E-7ECA-06C7-3D434192DC47}"/>
              </a:ext>
            </a:extLst>
          </p:cNvPr>
          <p:cNvSpPr/>
          <p:nvPr/>
        </p:nvSpPr>
        <p:spPr>
          <a:xfrm>
            <a:off x="7416266" y="5282863"/>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a:t>
            </a:r>
            <a:r>
              <a:rPr lang="ja-JP" altLang="en-US" sz="1100" b="1" i="1" dirty="0">
                <a:solidFill>
                  <a:schemeClr val="tx1"/>
                </a:solidFill>
                <a:latin typeface="メイリオ" panose="020B0604030504040204" pitchFamily="50" charset="-128"/>
                <a:ea typeface="メイリオ" panose="020B0604030504040204" pitchFamily="50" charset="-128"/>
              </a:rPr>
              <a:t>②</a:t>
            </a:r>
            <a:r>
              <a:rPr lang="en-US" altLang="ja-JP" sz="1100" b="1" i="1" dirty="0">
                <a:solidFill>
                  <a:schemeClr val="tx1"/>
                </a:solidFill>
                <a:latin typeface="メイリオ" panose="020B0604030504040204" pitchFamily="50" charset="-128"/>
                <a:ea typeface="メイリオ" panose="020B0604030504040204" pitchFamily="50" charset="-128"/>
              </a:rPr>
              <a:t>, </a:t>
            </a:r>
            <a:r>
              <a:rPr lang="ja-JP" altLang="en-US" sz="1100" b="1" i="1" dirty="0">
                <a:solidFill>
                  <a:schemeClr val="tx1"/>
                </a:solidFill>
                <a:latin typeface="メイリオ" panose="020B0604030504040204" pitchFamily="50" charset="-128"/>
                <a:ea typeface="メイリオ" panose="020B0604030504040204" pitchFamily="50" charset="-128"/>
              </a:rPr>
              <a:t>④</a:t>
            </a:r>
            <a:r>
              <a:rPr kumimoji="1" lang="ja-JP" altLang="en-US" sz="1100" b="1" i="1" dirty="0">
                <a:solidFill>
                  <a:schemeClr val="tx1"/>
                </a:solidFill>
                <a:latin typeface="メイリオ" panose="020B0604030504040204" pitchFamily="50" charset="-128"/>
                <a:ea typeface="メイリオ" panose="020B0604030504040204" pitchFamily="50" charset="-128"/>
              </a:rPr>
              <a:t>：</a:t>
            </a:r>
            <a:r>
              <a:rPr lang="ja-JP" altLang="en-US" sz="1100" b="1" i="1" dirty="0">
                <a:solidFill>
                  <a:schemeClr val="tx1"/>
                </a:solidFill>
                <a:latin typeface="メイリオ" panose="020B0604030504040204" pitchFamily="50" charset="-128"/>
                <a:ea typeface="メイリオ" panose="020B0604030504040204" pitchFamily="50" charset="-128"/>
              </a:rPr>
              <a:t>桜島⇒</a:t>
            </a:r>
            <a:r>
              <a:rPr lang="en-US" altLang="ja-JP" sz="1100" b="1" i="1" dirty="0">
                <a:solidFill>
                  <a:schemeClr val="tx1"/>
                </a:solidFill>
                <a:latin typeface="メイリオ" panose="020B0604030504040204" pitchFamily="50" charset="-128"/>
                <a:ea typeface="メイリオ" panose="020B0604030504040204" pitchFamily="50" charset="-128"/>
              </a:rPr>
              <a:t>KIX </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 10:30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ja-JP" sz="1100" i="1" dirty="0">
                <a:solidFill>
                  <a:schemeClr val="tx1"/>
                </a:solidFill>
                <a:latin typeface="メイリオ" panose="020B0604030504040204" pitchFamily="50" charset="-128"/>
                <a:ea typeface="メイリオ" panose="020B0604030504040204" pitchFamily="50" charset="-128"/>
              </a:rPr>
              <a:t>19</a:t>
            </a:r>
            <a:r>
              <a:rPr lang="en-US" altLang="zh-TW" sz="1100" i="1" dirty="0">
                <a:solidFill>
                  <a:schemeClr val="tx1"/>
                </a:solidFill>
                <a:latin typeface="メイリオ" panose="020B0604030504040204" pitchFamily="50" charset="-128"/>
                <a:ea typeface="メイリオ" panose="020B0604030504040204" pitchFamily="50" charset="-128"/>
              </a:rPr>
              <a:t>:25</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32" name="表 31">
            <a:extLst>
              <a:ext uri="{FF2B5EF4-FFF2-40B4-BE49-F238E27FC236}">
                <a16:creationId xmlns:a16="http://schemas.microsoft.com/office/drawing/2014/main" id="{76D5714E-D962-9E4C-8463-8369750DB3B6}"/>
              </a:ext>
            </a:extLst>
          </p:cNvPr>
          <p:cNvGraphicFramePr>
            <a:graphicFrameLocks noGrp="1"/>
          </p:cNvGraphicFramePr>
          <p:nvPr/>
        </p:nvGraphicFramePr>
        <p:xfrm>
          <a:off x="7423964" y="5525454"/>
          <a:ext cx="4433073" cy="412871"/>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122615">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245231">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関西国際空港</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桜島</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15</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40,000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〜120,000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18" name="四角形: 1 つの角を切り取る 17">
            <a:extLst>
              <a:ext uri="{FF2B5EF4-FFF2-40B4-BE49-F238E27FC236}">
                <a16:creationId xmlns:a16="http://schemas.microsoft.com/office/drawing/2014/main" id="{39FB5642-E391-C141-7E73-B932B768784C}"/>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21" name="四角形: 1 つの角を切り取る 20">
            <a:extLst>
              <a:ext uri="{FF2B5EF4-FFF2-40B4-BE49-F238E27FC236}">
                <a16:creationId xmlns:a16="http://schemas.microsoft.com/office/drawing/2014/main" id="{9B442089-3872-731B-8340-BD1B5AEB41CB}"/>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kumimoji="1"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23" name="四角形: 1 つの角を切り取る 22">
            <a:extLst>
              <a:ext uri="{FF2B5EF4-FFF2-40B4-BE49-F238E27FC236}">
                <a16:creationId xmlns:a16="http://schemas.microsoft.com/office/drawing/2014/main" id="{6CFFB142-F5C5-B1E7-7652-89B4CD5B0C24}"/>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25" name="四角形: 1 つの角を切り取る 24">
            <a:extLst>
              <a:ext uri="{FF2B5EF4-FFF2-40B4-BE49-F238E27FC236}">
                <a16:creationId xmlns:a16="http://schemas.microsoft.com/office/drawing/2014/main" id="{FC19BB78-A4A0-3278-9485-B87C96F5FC92}"/>
              </a:ext>
            </a:extLst>
          </p:cNvPr>
          <p:cNvSpPr/>
          <p:nvPr/>
        </p:nvSpPr>
        <p:spPr>
          <a:xfrm>
            <a:off x="3809744"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050" b="1" dirty="0">
                <a:solidFill>
                  <a:schemeClr val="bg1"/>
                </a:solidFill>
                <a:latin typeface="メイリオ" panose="020B0604030504040204" pitchFamily="50" charset="-128"/>
                <a:ea typeface="メイリオ" panose="020B0604030504040204" pitchFamily="50" charset="-128"/>
              </a:rPr>
              <a:t>（</a:t>
            </a:r>
            <a:r>
              <a:rPr lang="en-US" altLang="ja-JP" sz="1050" b="1" dirty="0">
                <a:solidFill>
                  <a:schemeClr val="bg1"/>
                </a:solidFill>
                <a:latin typeface="メイリオ" panose="020B0604030504040204" pitchFamily="50" charset="-128"/>
                <a:ea typeface="メイリオ" panose="020B0604030504040204" pitchFamily="50" charset="-128"/>
              </a:rPr>
              <a:t>2</a:t>
            </a:r>
            <a:r>
              <a:rPr lang="ja-JP" altLang="en-US" sz="1050" b="1" dirty="0">
                <a:solidFill>
                  <a:schemeClr val="bg1"/>
                </a:solidFill>
                <a:latin typeface="メイリオ" panose="020B0604030504040204" pitchFamily="50" charset="-128"/>
                <a:ea typeface="メイリオ" panose="020B0604030504040204" pitchFamily="50" charset="-128"/>
              </a:rPr>
              <a:t>次交通＋他サービス連携）</a:t>
            </a:r>
          </a:p>
        </p:txBody>
      </p:sp>
      <p:sp>
        <p:nvSpPr>
          <p:cNvPr id="33" name="四角形: 1 つの角を切り取る 32">
            <a:extLst>
              <a:ext uri="{FF2B5EF4-FFF2-40B4-BE49-F238E27FC236}">
                <a16:creationId xmlns:a16="http://schemas.microsoft.com/office/drawing/2014/main" id="{81C1625E-6E58-A06F-E274-0CB3B2039512}"/>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grpSp>
        <p:nvGrpSpPr>
          <p:cNvPr id="40" name="グループ化 39">
            <a:extLst>
              <a:ext uri="{FF2B5EF4-FFF2-40B4-BE49-F238E27FC236}">
                <a16:creationId xmlns:a16="http://schemas.microsoft.com/office/drawing/2014/main" id="{554E03A2-10A8-1FF7-3CE4-BFA14ADEF2BC}"/>
              </a:ext>
            </a:extLst>
          </p:cNvPr>
          <p:cNvGrpSpPr/>
          <p:nvPr/>
        </p:nvGrpSpPr>
        <p:grpSpPr>
          <a:xfrm>
            <a:off x="593800" y="3379396"/>
            <a:ext cx="1558618" cy="2692951"/>
            <a:chOff x="581364" y="2568715"/>
            <a:chExt cx="1885927" cy="3258471"/>
          </a:xfrm>
        </p:grpSpPr>
        <p:pic>
          <p:nvPicPr>
            <p:cNvPr id="16" name="図 15">
              <a:extLst>
                <a:ext uri="{FF2B5EF4-FFF2-40B4-BE49-F238E27FC236}">
                  <a16:creationId xmlns:a16="http://schemas.microsoft.com/office/drawing/2014/main" id="{346893CF-F75B-F039-2BB2-A96F9344E0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6490" y="2568715"/>
              <a:ext cx="1255676" cy="1675987"/>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55C40FDC-70B4-5097-32AC-ED499A0D6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364" y="4414440"/>
              <a:ext cx="1885927" cy="1412746"/>
            </a:xfrm>
            <a:prstGeom prst="rect">
              <a:avLst/>
            </a:prstGeom>
            <a:effectLst>
              <a:outerShdw blurRad="50800" dist="38100" dir="2700000" algn="tl" rotWithShape="0">
                <a:prstClr val="black">
                  <a:alpha val="40000"/>
                </a:prstClr>
              </a:outerShdw>
            </a:effectLst>
          </p:spPr>
        </p:pic>
      </p:grpSp>
      <p:grpSp>
        <p:nvGrpSpPr>
          <p:cNvPr id="49" name="グループ化 48">
            <a:extLst>
              <a:ext uri="{FF2B5EF4-FFF2-40B4-BE49-F238E27FC236}">
                <a16:creationId xmlns:a16="http://schemas.microsoft.com/office/drawing/2014/main" id="{FE19577B-817D-D145-F998-75D78F8DFE7A}"/>
              </a:ext>
            </a:extLst>
          </p:cNvPr>
          <p:cNvGrpSpPr/>
          <p:nvPr/>
        </p:nvGrpSpPr>
        <p:grpSpPr>
          <a:xfrm>
            <a:off x="2320538" y="3394644"/>
            <a:ext cx="2205678" cy="1675986"/>
            <a:chOff x="2448689" y="3146184"/>
            <a:chExt cx="2668871" cy="2027943"/>
          </a:xfrm>
        </p:grpSpPr>
        <p:pic>
          <p:nvPicPr>
            <p:cNvPr id="34" name="図 33">
              <a:extLst>
                <a:ext uri="{FF2B5EF4-FFF2-40B4-BE49-F238E27FC236}">
                  <a16:creationId xmlns:a16="http://schemas.microsoft.com/office/drawing/2014/main" id="{106B384B-95E6-CAC9-4FC8-67C8E3B832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8689" y="3146184"/>
              <a:ext cx="1142159" cy="2027943"/>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165DF4B4-EAB4-72DB-EEE0-02D90A3B77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2046" y="3146184"/>
              <a:ext cx="1455514" cy="2027943"/>
            </a:xfrm>
            <a:prstGeom prst="rect">
              <a:avLst/>
            </a:prstGeom>
            <a:effectLst>
              <a:outerShdw blurRad="50800" dist="38100" dir="2700000" algn="tl" rotWithShape="0">
                <a:prstClr val="black">
                  <a:alpha val="40000"/>
                </a:prstClr>
              </a:outerShdw>
            </a:effectLst>
          </p:spPr>
        </p:pic>
      </p:grpSp>
      <p:pic>
        <p:nvPicPr>
          <p:cNvPr id="50" name="図 49">
            <a:extLst>
              <a:ext uri="{FF2B5EF4-FFF2-40B4-BE49-F238E27FC236}">
                <a16:creationId xmlns:a16="http://schemas.microsoft.com/office/drawing/2014/main" id="{B1761FA3-0C28-49BB-9C1A-E31E0F623F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1962" y="4968554"/>
            <a:ext cx="1476941" cy="104002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7FFCB0D0-3C0D-4D58-A910-C0DB4B406E3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78000" y="3370546"/>
            <a:ext cx="1324865" cy="1385113"/>
          </a:xfrm>
          <a:prstGeom prst="rect">
            <a:avLst/>
          </a:prstGeom>
          <a:effectLst>
            <a:outerShdw blurRad="50800" dist="38100" dir="2700000" algn="tl" rotWithShape="0">
              <a:prstClr val="black">
                <a:alpha val="40000"/>
              </a:prstClr>
            </a:outerShdw>
          </a:effectLst>
        </p:spPr>
      </p:pic>
      <p:sp>
        <p:nvSpPr>
          <p:cNvPr id="3" name="四角形: 1 つの角を切り取る 2">
            <a:extLst>
              <a:ext uri="{FF2B5EF4-FFF2-40B4-BE49-F238E27FC236}">
                <a16:creationId xmlns:a16="http://schemas.microsoft.com/office/drawing/2014/main" id="{FBF57B26-E66F-3A76-34DC-18E70E8596D2}"/>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09993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2D4C-7A02-C773-7D2B-B4C454DAA3C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EBA19E-FBA2-E4C4-AEC9-DE1819CE4ED0}"/>
              </a:ext>
            </a:extLst>
          </p:cNvPr>
          <p:cNvSpPr>
            <a:spLocks noGrp="1"/>
          </p:cNvSpPr>
          <p:nvPr>
            <p:ph type="title"/>
          </p:nvPr>
        </p:nvSpPr>
        <p:spPr>
          <a:xfrm>
            <a:off x="308890" y="463334"/>
            <a:ext cx="11548147" cy="633412"/>
          </a:xfrm>
        </p:spPr>
        <p:txBody>
          <a:bodyPr vert="horz">
            <a:noAutofit/>
          </a:bodyPr>
          <a:lstStyle/>
          <a:p>
            <a:r>
              <a:rPr kumimoji="1" lang="ja-JP" altLang="en-US" sz="2400" dirty="0">
                <a:solidFill>
                  <a:schemeClr val="tx1"/>
                </a:solidFill>
                <a:latin typeface="メイリオ" panose="020B0604030504040204" pitchFamily="50" charset="-128"/>
                <a:ea typeface="メイリオ" panose="020B0604030504040204" pitchFamily="50" charset="-128"/>
              </a:rPr>
              <a:t>＜④</a:t>
            </a:r>
            <a:r>
              <a:rPr kumimoji="1" lang="en-US" altLang="ja-JP" sz="2400" dirty="0">
                <a:solidFill>
                  <a:schemeClr val="tx1"/>
                </a:solidFill>
                <a:latin typeface="メイリオ" panose="020B0604030504040204" pitchFamily="50" charset="-128"/>
                <a:ea typeface="メイリオ" panose="020B0604030504040204" pitchFamily="50" charset="-128"/>
              </a:rPr>
              <a:t>2</a:t>
            </a:r>
            <a:r>
              <a:rPr kumimoji="1" lang="ja-JP" altLang="en-US" sz="2400" dirty="0">
                <a:solidFill>
                  <a:schemeClr val="tx1"/>
                </a:solidFill>
                <a:latin typeface="メイリオ" panose="020B0604030504040204" pitchFamily="50" charset="-128"/>
                <a:ea typeface="メイリオ" panose="020B0604030504040204" pitchFamily="50" charset="-128"/>
              </a:rPr>
              <a:t>次交通（単体）＞：モデルプラン詳細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436477B8-287F-F634-B3C0-573A8771D65D}"/>
              </a:ext>
            </a:extLst>
          </p:cNvPr>
          <p:cNvSpPr>
            <a:spLocks noGrp="1"/>
          </p:cNvSpPr>
          <p:nvPr>
            <p:ph type="body" sz="quarter" idx="13"/>
          </p:nvPr>
        </p:nvSpPr>
        <p:spPr/>
        <p:txBody>
          <a:bodyPr/>
          <a:lstStyle/>
          <a:p>
            <a:r>
              <a:rPr kumimoji="1" lang="ja-JP" altLang="en-US" dirty="0"/>
              <a:t>「</a:t>
            </a:r>
            <a:r>
              <a:rPr kumimoji="1" lang="ja-JP" altLang="en-US" dirty="0">
                <a:solidFill>
                  <a:schemeClr val="tx1"/>
                </a:solidFill>
              </a:rPr>
              <a:t>④</a:t>
            </a:r>
            <a:r>
              <a:rPr kumimoji="1" lang="en-US" altLang="ja-JP" dirty="0">
                <a:solidFill>
                  <a:schemeClr val="tx1"/>
                </a:solidFill>
              </a:rPr>
              <a:t>2</a:t>
            </a:r>
            <a:r>
              <a:rPr kumimoji="1" lang="ja-JP" altLang="en-US" dirty="0">
                <a:solidFill>
                  <a:schemeClr val="tx1"/>
                </a:solidFill>
              </a:rPr>
              <a:t>次交通（単体）</a:t>
            </a:r>
            <a:r>
              <a:rPr kumimoji="1" lang="ja-JP" altLang="en-US" dirty="0"/>
              <a:t>」においてはベイエリア観光地近隣の大阪桜島臨時離着陸場と</a:t>
            </a:r>
            <a:br>
              <a:rPr kumimoji="1" lang="en-US" altLang="ja-JP" dirty="0"/>
            </a:br>
            <a:r>
              <a:rPr kumimoji="1" lang="ja-JP" altLang="en-US" dirty="0"/>
              <a:t>関西国際空港内ヘリパッドを拠点に、</a:t>
            </a:r>
            <a:r>
              <a:rPr kumimoji="1" lang="en-US" altLang="ja-JP" dirty="0"/>
              <a:t>2</a:t>
            </a:r>
            <a:r>
              <a:rPr kumimoji="1" lang="ja-JP" altLang="en-US" dirty="0"/>
              <a:t>地点間飛行サービスの販売・提供を行いました。</a:t>
            </a:r>
            <a:endParaRPr kumimoji="1" lang="en-US" altLang="ja-JP" dirty="0"/>
          </a:p>
        </p:txBody>
      </p:sp>
      <p:sp>
        <p:nvSpPr>
          <p:cNvPr id="13" name="正方形/長方形 12">
            <a:extLst>
              <a:ext uri="{FF2B5EF4-FFF2-40B4-BE49-F238E27FC236}">
                <a16:creationId xmlns:a16="http://schemas.microsoft.com/office/drawing/2014/main" id="{49A5EB8B-71F8-B1C9-1F1E-DED0229D46B4}"/>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ヘリコプターの運航概要</a:t>
            </a:r>
          </a:p>
        </p:txBody>
      </p:sp>
      <p:cxnSp>
        <p:nvCxnSpPr>
          <p:cNvPr id="6" name="直線矢印コネクタ 5">
            <a:extLst>
              <a:ext uri="{FF2B5EF4-FFF2-40B4-BE49-F238E27FC236}">
                <a16:creationId xmlns:a16="http://schemas.microsoft.com/office/drawing/2014/main" id="{EA5ED871-283E-6016-DB60-D58B409611C0}"/>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11C6C57A-D294-638C-8344-86636A57A64A}"/>
              </a:ext>
            </a:extLst>
          </p:cNvPr>
          <p:cNvGrpSpPr/>
          <p:nvPr/>
        </p:nvGrpSpPr>
        <p:grpSpPr>
          <a:xfrm>
            <a:off x="4026404" y="2046533"/>
            <a:ext cx="3710439" cy="432700"/>
            <a:chOff x="4026404" y="2046533"/>
            <a:chExt cx="3710439" cy="432700"/>
          </a:xfrm>
        </p:grpSpPr>
        <p:sp>
          <p:nvSpPr>
            <p:cNvPr id="14" name="正方形/長方形 13">
              <a:extLst>
                <a:ext uri="{FF2B5EF4-FFF2-40B4-BE49-F238E27FC236}">
                  <a16:creationId xmlns:a16="http://schemas.microsoft.com/office/drawing/2014/main" id="{4BAAABC8-B993-0C7C-1D2A-DF34AE0DC2E3}"/>
                </a:ext>
              </a:extLst>
            </p:cNvPr>
            <p:cNvSpPr/>
            <p:nvPr/>
          </p:nvSpPr>
          <p:spPr>
            <a:xfrm>
              <a:off x="4026404" y="2046533"/>
              <a:ext cx="795045" cy="431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使用機体</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18E8AFD5-87AD-7A9E-A853-06B4B7DDB5EF}"/>
                </a:ext>
              </a:extLst>
            </p:cNvPr>
            <p:cNvSpPr/>
            <p:nvPr/>
          </p:nvSpPr>
          <p:spPr>
            <a:xfrm>
              <a:off x="4917618" y="204653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EC135</a:t>
              </a:r>
              <a:r>
                <a:rPr lang="ja-JP" altLang="en-US" sz="1100" dirty="0">
                  <a:solidFill>
                    <a:schemeClr val="tx1"/>
                  </a:solidFill>
                  <a:latin typeface="メイリオ" panose="020B0604030504040204" pitchFamily="50" charset="-128"/>
                  <a:ea typeface="メイリオ" panose="020B0604030504040204" pitchFamily="50" charset="-128"/>
                </a:rPr>
                <a:t>（双発機）</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77" name="直線矢印コネクタ 76">
              <a:extLst>
                <a:ext uri="{FF2B5EF4-FFF2-40B4-BE49-F238E27FC236}">
                  <a16:creationId xmlns:a16="http://schemas.microsoft.com/office/drawing/2014/main" id="{FF6C8422-6551-0B1C-4989-C01F42C16317}"/>
                </a:ext>
              </a:extLst>
            </p:cNvPr>
            <p:cNvCxnSpPr>
              <a:cxnSpLocks/>
            </p:cNvCxnSpPr>
            <p:nvPr/>
          </p:nvCxnSpPr>
          <p:spPr>
            <a:xfrm>
              <a:off x="4869882" y="2046533"/>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572BC163-8CAA-2568-E0C7-A133BA9FA2BC}"/>
              </a:ext>
            </a:extLst>
          </p:cNvPr>
          <p:cNvGrpSpPr/>
          <p:nvPr/>
        </p:nvGrpSpPr>
        <p:grpSpPr>
          <a:xfrm>
            <a:off x="4026404" y="4203650"/>
            <a:ext cx="3710439" cy="523567"/>
            <a:chOff x="4026404" y="4166634"/>
            <a:chExt cx="3710439" cy="432700"/>
          </a:xfrm>
        </p:grpSpPr>
        <p:sp>
          <p:nvSpPr>
            <p:cNvPr id="41" name="正方形/長方形 40">
              <a:extLst>
                <a:ext uri="{FF2B5EF4-FFF2-40B4-BE49-F238E27FC236}">
                  <a16:creationId xmlns:a16="http://schemas.microsoft.com/office/drawing/2014/main" id="{5638501B-8676-ABDF-3853-EBB5AEA9F98C}"/>
                </a:ext>
              </a:extLst>
            </p:cNvPr>
            <p:cNvSpPr/>
            <p:nvPr/>
          </p:nvSpPr>
          <p:spPr>
            <a:xfrm>
              <a:off x="4026404" y="4166634"/>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フライト</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所要時間</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（目安）</a:t>
              </a:r>
            </a:p>
          </p:txBody>
        </p:sp>
        <p:sp>
          <p:nvSpPr>
            <p:cNvPr id="42" name="正方形/長方形 41">
              <a:extLst>
                <a:ext uri="{FF2B5EF4-FFF2-40B4-BE49-F238E27FC236}">
                  <a16:creationId xmlns:a16="http://schemas.microsoft.com/office/drawing/2014/main" id="{E05826D6-0D7A-FAA7-1D3A-EBA40EE4B3A0}"/>
                </a:ext>
              </a:extLst>
            </p:cNvPr>
            <p:cNvSpPr/>
            <p:nvPr/>
          </p:nvSpPr>
          <p:spPr>
            <a:xfrm>
              <a:off x="4917618" y="4166634"/>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関西国際空港</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桜島コース（</a:t>
              </a:r>
              <a:r>
                <a:rPr lang="en-US" altLang="ja-JP" sz="1100" dirty="0">
                  <a:solidFill>
                    <a:schemeClr val="tx1"/>
                  </a:solidFill>
                  <a:latin typeface="メイリオ" panose="020B0604030504040204" pitchFamily="50" charset="-128"/>
                  <a:ea typeface="メイリオ" panose="020B0604030504040204" pitchFamily="50" charset="-128"/>
                </a:rPr>
                <a:t>20</a:t>
              </a:r>
              <a:r>
                <a:rPr lang="ja-JP" altLang="en-US" sz="1100" dirty="0">
                  <a:solidFill>
                    <a:schemeClr val="tx1"/>
                  </a:solidFill>
                  <a:latin typeface="メイリオ" panose="020B0604030504040204" pitchFamily="50" charset="-128"/>
                  <a:ea typeface="メイリオ" panose="020B0604030504040204" pitchFamily="50" charset="-128"/>
                </a:rPr>
                <a:t>分）</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2" name="直線矢印コネクタ 81">
              <a:extLst>
                <a:ext uri="{FF2B5EF4-FFF2-40B4-BE49-F238E27FC236}">
                  <a16:creationId xmlns:a16="http://schemas.microsoft.com/office/drawing/2014/main" id="{02EB6054-2E52-9506-14C9-9460548659A1}"/>
                </a:ext>
              </a:extLst>
            </p:cNvPr>
            <p:cNvCxnSpPr>
              <a:cxnSpLocks/>
            </p:cNvCxnSpPr>
            <p:nvPr/>
          </p:nvCxnSpPr>
          <p:spPr>
            <a:xfrm>
              <a:off x="4869882" y="4167066"/>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6F2F8209-67B4-E9E8-680B-823EB4769BBC}"/>
              </a:ext>
            </a:extLst>
          </p:cNvPr>
          <p:cNvGrpSpPr/>
          <p:nvPr/>
        </p:nvGrpSpPr>
        <p:grpSpPr>
          <a:xfrm>
            <a:off x="4026404" y="2563096"/>
            <a:ext cx="3710439" cy="432700"/>
            <a:chOff x="4026404" y="2514268"/>
            <a:chExt cx="3710439" cy="432700"/>
          </a:xfrm>
        </p:grpSpPr>
        <p:sp>
          <p:nvSpPr>
            <p:cNvPr id="61" name="正方形/長方形 60">
              <a:extLst>
                <a:ext uri="{FF2B5EF4-FFF2-40B4-BE49-F238E27FC236}">
                  <a16:creationId xmlns:a16="http://schemas.microsoft.com/office/drawing/2014/main" id="{F05E9499-81B4-2D76-BBFA-C56CC04F2C81}"/>
                </a:ext>
              </a:extLst>
            </p:cNvPr>
            <p:cNvSpPr/>
            <p:nvPr/>
          </p:nvSpPr>
          <p:spPr>
            <a:xfrm>
              <a:off x="4026404" y="2514268"/>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搭乗人数</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0C5B1D39-5FF7-5CF2-1768-1C7671D70376}"/>
                </a:ext>
              </a:extLst>
            </p:cNvPr>
            <p:cNvSpPr/>
            <p:nvPr/>
          </p:nvSpPr>
          <p:spPr>
            <a:xfrm>
              <a:off x="4917618" y="2514268"/>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最大</a:t>
              </a:r>
              <a:r>
                <a:rPr lang="en-US" altLang="ja-JP" sz="1100" dirty="0">
                  <a:solidFill>
                    <a:schemeClr val="tx1"/>
                  </a:solidFill>
                  <a:latin typeface="メイリオ" panose="020B0604030504040204" pitchFamily="50" charset="-128"/>
                  <a:ea typeface="メイリオ" panose="020B0604030504040204" pitchFamily="50" charset="-128"/>
                </a:rPr>
                <a:t>4</a:t>
              </a:r>
              <a:r>
                <a:rPr kumimoji="1" lang="ja-JP" altLang="en-US" sz="1100" dirty="0">
                  <a:solidFill>
                    <a:schemeClr val="tx1"/>
                  </a:solidFill>
                  <a:latin typeface="メイリオ" panose="020B0604030504040204" pitchFamily="50" charset="-128"/>
                  <a:ea typeface="メイリオ" panose="020B0604030504040204" pitchFamily="50" charset="-128"/>
                </a:rPr>
                <a:t>名</a:t>
              </a:r>
            </a:p>
          </p:txBody>
        </p:sp>
        <p:cxnSp>
          <p:nvCxnSpPr>
            <p:cNvPr id="86" name="直線矢印コネクタ 85">
              <a:extLst>
                <a:ext uri="{FF2B5EF4-FFF2-40B4-BE49-F238E27FC236}">
                  <a16:creationId xmlns:a16="http://schemas.microsoft.com/office/drawing/2014/main" id="{5996BE4E-1070-6D70-34B0-12DD3D52A7FD}"/>
                </a:ext>
              </a:extLst>
            </p:cNvPr>
            <p:cNvCxnSpPr>
              <a:cxnSpLocks/>
            </p:cNvCxnSpPr>
            <p:nvPr/>
          </p:nvCxnSpPr>
          <p:spPr>
            <a:xfrm>
              <a:off x="4869882" y="2515132"/>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9A0B3F2E-FA6B-5602-B090-FAAB6444E560}"/>
              </a:ext>
            </a:extLst>
          </p:cNvPr>
          <p:cNvGrpSpPr/>
          <p:nvPr/>
        </p:nvGrpSpPr>
        <p:grpSpPr>
          <a:xfrm>
            <a:off x="4026404" y="3079659"/>
            <a:ext cx="3710439" cy="432700"/>
            <a:chOff x="4026404" y="2982003"/>
            <a:chExt cx="3710439" cy="432700"/>
          </a:xfrm>
        </p:grpSpPr>
        <p:sp>
          <p:nvSpPr>
            <p:cNvPr id="15" name="正方形/長方形 14">
              <a:extLst>
                <a:ext uri="{FF2B5EF4-FFF2-40B4-BE49-F238E27FC236}">
                  <a16:creationId xmlns:a16="http://schemas.microsoft.com/office/drawing/2014/main" id="{D43E02A9-2F65-918B-3DAA-F138E7A8D892}"/>
                </a:ext>
              </a:extLst>
            </p:cNvPr>
            <p:cNvSpPr/>
            <p:nvPr/>
          </p:nvSpPr>
          <p:spPr>
            <a:xfrm>
              <a:off x="4026404" y="2982003"/>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離着陸</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場所</a:t>
              </a:r>
            </a:p>
          </p:txBody>
        </p:sp>
        <p:sp>
          <p:nvSpPr>
            <p:cNvPr id="27" name="正方形/長方形 26">
              <a:extLst>
                <a:ext uri="{FF2B5EF4-FFF2-40B4-BE49-F238E27FC236}">
                  <a16:creationId xmlns:a16="http://schemas.microsoft.com/office/drawing/2014/main" id="{81F91B65-81D8-749F-4DD1-B4F5DF61A338}"/>
                </a:ext>
              </a:extLst>
            </p:cNvPr>
            <p:cNvSpPr/>
            <p:nvPr/>
          </p:nvSpPr>
          <p:spPr>
            <a:xfrm>
              <a:off x="4917618" y="298200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関西国際空港ヘリパッド</a:t>
              </a:r>
            </a:p>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大阪桜島臨時離着陸場</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7" name="直線矢印コネクタ 86">
              <a:extLst>
                <a:ext uri="{FF2B5EF4-FFF2-40B4-BE49-F238E27FC236}">
                  <a16:creationId xmlns:a16="http://schemas.microsoft.com/office/drawing/2014/main" id="{126EFCC0-BBB6-8756-2E0E-8D4088DE7213}"/>
                </a:ext>
              </a:extLst>
            </p:cNvPr>
            <p:cNvCxnSpPr>
              <a:cxnSpLocks/>
            </p:cNvCxnSpPr>
            <p:nvPr/>
          </p:nvCxnSpPr>
          <p:spPr>
            <a:xfrm>
              <a:off x="4869882" y="2983298"/>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直線矢印コネクタ 35">
            <a:extLst>
              <a:ext uri="{FF2B5EF4-FFF2-40B4-BE49-F238E27FC236}">
                <a16:creationId xmlns:a16="http://schemas.microsoft.com/office/drawing/2014/main" id="{3A01F9DD-AA42-8159-D35F-931FB93BEDD5}"/>
              </a:ext>
            </a:extLst>
          </p:cNvPr>
          <p:cNvCxnSpPr>
            <a:cxnSpLocks/>
          </p:cNvCxnSpPr>
          <p:nvPr/>
        </p:nvCxnSpPr>
        <p:spPr>
          <a:xfrm>
            <a:off x="7932340" y="1963545"/>
            <a:ext cx="3932797"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C18A7D0E-CE3B-AB51-F15D-A75983BAE1AF}"/>
              </a:ext>
            </a:extLst>
          </p:cNvPr>
          <p:cNvSpPr>
            <a:spLocks noChangeAspect="1"/>
          </p:cNvSpPr>
          <p:nvPr/>
        </p:nvSpPr>
        <p:spPr>
          <a:xfrm>
            <a:off x="7751143" y="360249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43" name="直線矢印コネクタ 42">
            <a:extLst>
              <a:ext uri="{FF2B5EF4-FFF2-40B4-BE49-F238E27FC236}">
                <a16:creationId xmlns:a16="http://schemas.microsoft.com/office/drawing/2014/main" id="{E46D1471-2211-157E-A374-D88830201F7B}"/>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四角形: 1 つの角を切り取る 22">
            <a:extLst>
              <a:ext uri="{FF2B5EF4-FFF2-40B4-BE49-F238E27FC236}">
                <a16:creationId xmlns:a16="http://schemas.microsoft.com/office/drawing/2014/main" id="{E42E7CAC-947B-4FD2-CAEC-D0B350B03D5E}"/>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AA3FAD04-BE57-E3EC-BC8B-1DC4F7C91D51}"/>
              </a:ext>
            </a:extLst>
          </p:cNvPr>
          <p:cNvSpPr/>
          <p:nvPr/>
        </p:nvSpPr>
        <p:spPr>
          <a:xfrm>
            <a:off x="5714616"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solidFill>
                <a:latin typeface="メイリオ" panose="020B0604030504040204" pitchFamily="50" charset="-128"/>
                <a:ea typeface="メイリオ" panose="020B0604030504040204" pitchFamily="50" charset="-128"/>
              </a:rPr>
              <a:t>モデルプラン④</a:t>
            </a:r>
            <a:br>
              <a:rPr lang="en-US" altLang="ja-JP" sz="1100" b="1">
                <a:solidFill>
                  <a:schemeClr val="bg1"/>
                </a:solidFill>
                <a:latin typeface="メイリオ" panose="020B0604030504040204" pitchFamily="50" charset="-128"/>
                <a:ea typeface="メイリオ" panose="020B0604030504040204" pitchFamily="50" charset="-128"/>
              </a:rPr>
            </a:br>
            <a:r>
              <a:rPr lang="ja-JP" altLang="en-US" sz="1100" b="1">
                <a:solidFill>
                  <a:schemeClr val="bg1"/>
                </a:solidFill>
                <a:latin typeface="メイリオ" panose="020B0604030504040204" pitchFamily="50" charset="-128"/>
                <a:ea typeface="メイリオ" panose="020B0604030504040204" pitchFamily="50" charset="-128"/>
              </a:rPr>
              <a:t>（</a:t>
            </a:r>
            <a:r>
              <a:rPr lang="en-US" altLang="ja-JP" sz="1100" b="1" dirty="0">
                <a:solidFill>
                  <a:schemeClr val="bg1"/>
                </a:solidFill>
                <a:latin typeface="メイリオ" panose="020B0604030504040204" pitchFamily="50" charset="-128"/>
                <a:ea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B9F43064-2406-BCEC-4C4A-731BAAE62247}"/>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45" name="四角形: 1 つの角を切り取る 44">
            <a:extLst>
              <a:ext uri="{FF2B5EF4-FFF2-40B4-BE49-F238E27FC236}">
                <a16:creationId xmlns:a16="http://schemas.microsoft.com/office/drawing/2014/main" id="{3166AD11-08D3-7C8F-B741-B426E07AD014}"/>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grpSp>
        <p:nvGrpSpPr>
          <p:cNvPr id="30" name="グループ化 29">
            <a:extLst>
              <a:ext uri="{FF2B5EF4-FFF2-40B4-BE49-F238E27FC236}">
                <a16:creationId xmlns:a16="http://schemas.microsoft.com/office/drawing/2014/main" id="{EE482D28-D098-F3A8-B2A5-E6D56B4BA62D}"/>
              </a:ext>
            </a:extLst>
          </p:cNvPr>
          <p:cNvGrpSpPr/>
          <p:nvPr/>
        </p:nvGrpSpPr>
        <p:grpSpPr>
          <a:xfrm>
            <a:off x="4026404" y="3596222"/>
            <a:ext cx="3710439" cy="523567"/>
            <a:chOff x="4026404" y="3460564"/>
            <a:chExt cx="3710439" cy="523567"/>
          </a:xfrm>
        </p:grpSpPr>
        <p:sp>
          <p:nvSpPr>
            <p:cNvPr id="17" name="正方形/長方形 16">
              <a:extLst>
                <a:ext uri="{FF2B5EF4-FFF2-40B4-BE49-F238E27FC236}">
                  <a16:creationId xmlns:a16="http://schemas.microsoft.com/office/drawing/2014/main" id="{CCD4A1BA-EF7A-E5D3-DF96-4C43B8CF6664}"/>
                </a:ext>
              </a:extLst>
            </p:cNvPr>
            <p:cNvSpPr/>
            <p:nvPr/>
          </p:nvSpPr>
          <p:spPr>
            <a:xfrm>
              <a:off x="4026404" y="3460564"/>
              <a:ext cx="795045" cy="5235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運航日数</a:t>
              </a:r>
            </a:p>
          </p:txBody>
        </p:sp>
        <p:sp>
          <p:nvSpPr>
            <p:cNvPr id="19" name="正方形/長方形 18">
              <a:extLst>
                <a:ext uri="{FF2B5EF4-FFF2-40B4-BE49-F238E27FC236}">
                  <a16:creationId xmlns:a16="http://schemas.microsoft.com/office/drawing/2014/main" id="{3C57E0D2-DFDB-E606-8DB7-52152DB3EDBC}"/>
                </a:ext>
              </a:extLst>
            </p:cNvPr>
            <p:cNvSpPr/>
            <p:nvPr/>
          </p:nvSpPr>
          <p:spPr>
            <a:xfrm>
              <a:off x="4917618" y="3460564"/>
              <a:ext cx="2819225" cy="523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日間</a:t>
              </a:r>
              <a:endParaRPr lang="en-US" altLang="ja-JP" sz="1100" dirty="0">
                <a:solidFill>
                  <a:schemeClr val="tx1"/>
                </a:solidFill>
                <a:latin typeface="メイリオ" panose="020B0604030504040204" pitchFamily="50" charset="-128"/>
                <a:ea typeface="メイリオ" panose="020B0604030504040204" pitchFamily="50" charset="-128"/>
              </a:endParaRPr>
            </a:p>
            <a:p>
              <a:pPr marL="179388"/>
              <a:r>
                <a:rPr lang="en-US" altLang="ja-JP" sz="1100" dirty="0">
                  <a:solidFill>
                    <a:schemeClr val="tx1"/>
                  </a:solidFill>
                  <a:latin typeface="メイリオ" panose="020B0604030504040204" pitchFamily="50" charset="-128"/>
                  <a:ea typeface="メイリオ" panose="020B0604030504040204" pitchFamily="50" charset="-128"/>
                </a:rPr>
                <a:t>1</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30,31</a:t>
              </a:r>
              <a:r>
                <a:rPr lang="ja-JP" altLang="en-US" sz="1100" dirty="0">
                  <a:solidFill>
                    <a:schemeClr val="tx1"/>
                  </a:solidFill>
                  <a:latin typeface="メイリオ" panose="020B0604030504040204" pitchFamily="50" charset="-128"/>
                  <a:ea typeface="メイリオ" panose="020B0604030504040204" pitchFamily="50" charset="-128"/>
                </a:rPr>
                <a:t>日</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0E0C5178-235D-0C26-E59E-5AD3CAF8CDE0}"/>
                </a:ext>
              </a:extLst>
            </p:cNvPr>
            <p:cNvCxnSpPr>
              <a:cxnSpLocks/>
            </p:cNvCxnSpPr>
            <p:nvPr/>
          </p:nvCxnSpPr>
          <p:spPr>
            <a:xfrm>
              <a:off x="4869882" y="3462131"/>
              <a:ext cx="0" cy="522000"/>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 name="四角形: 1 つの角を切り取る 101">
            <a:extLst>
              <a:ext uri="{FF2B5EF4-FFF2-40B4-BE49-F238E27FC236}">
                <a16:creationId xmlns:a16="http://schemas.microsoft.com/office/drawing/2014/main" id="{7AC2EB86-7220-5B24-C297-2DDC1DFA0BE8}"/>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105" name="正方形/長方形 104">
            <a:extLst>
              <a:ext uri="{FF2B5EF4-FFF2-40B4-BE49-F238E27FC236}">
                <a16:creationId xmlns:a16="http://schemas.microsoft.com/office/drawing/2014/main" id="{DCF69E2F-7F06-E8F8-1C36-6D50B09E6D22}"/>
              </a:ext>
            </a:extLst>
          </p:cNvPr>
          <p:cNvSpPr/>
          <p:nvPr/>
        </p:nvSpPr>
        <p:spPr bwMode="gray">
          <a:xfrm>
            <a:off x="344242" y="5756494"/>
            <a:ext cx="11503517" cy="553137"/>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endParaRPr kumimoji="1"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106" name="四角形: 角を丸くする 105">
            <a:extLst>
              <a:ext uri="{FF2B5EF4-FFF2-40B4-BE49-F238E27FC236}">
                <a16:creationId xmlns:a16="http://schemas.microsoft.com/office/drawing/2014/main" id="{09AF0AAC-711C-9786-BF37-AA239B23A3C6}"/>
              </a:ext>
            </a:extLst>
          </p:cNvPr>
          <p:cNvSpPr/>
          <p:nvPr/>
        </p:nvSpPr>
        <p:spPr>
          <a:xfrm>
            <a:off x="387973" y="5795077"/>
            <a:ext cx="1201417" cy="47597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本プランにおける検証観点</a:t>
            </a:r>
          </a:p>
        </p:txBody>
      </p:sp>
      <p:grpSp>
        <p:nvGrpSpPr>
          <p:cNvPr id="110" name="グループ化 109">
            <a:extLst>
              <a:ext uri="{FF2B5EF4-FFF2-40B4-BE49-F238E27FC236}">
                <a16:creationId xmlns:a16="http://schemas.microsoft.com/office/drawing/2014/main" id="{3965BDC9-0967-BE7F-247D-46340F10D242}"/>
              </a:ext>
            </a:extLst>
          </p:cNvPr>
          <p:cNvGrpSpPr/>
          <p:nvPr/>
        </p:nvGrpSpPr>
        <p:grpSpPr>
          <a:xfrm>
            <a:off x="1740280" y="5795077"/>
            <a:ext cx="9882668" cy="475970"/>
            <a:chOff x="1834248" y="5795077"/>
            <a:chExt cx="7927290" cy="475970"/>
          </a:xfrm>
        </p:grpSpPr>
        <p:sp>
          <p:nvSpPr>
            <p:cNvPr id="107" name="四角形: 角を丸くする 106">
              <a:extLst>
                <a:ext uri="{FF2B5EF4-FFF2-40B4-BE49-F238E27FC236}">
                  <a16:creationId xmlns:a16="http://schemas.microsoft.com/office/drawing/2014/main" id="{69976CC3-46F4-3113-94BB-90853453CBC6}"/>
                </a:ext>
              </a:extLst>
            </p:cNvPr>
            <p:cNvSpPr/>
            <p:nvPr/>
          </p:nvSpPr>
          <p:spPr>
            <a:xfrm>
              <a:off x="1834248"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空港</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観光地における</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地点間移動の需要</a:t>
              </a:r>
            </a:p>
          </p:txBody>
        </p:sp>
        <p:sp>
          <p:nvSpPr>
            <p:cNvPr id="108" name="四角形: 角を丸くする 107">
              <a:extLst>
                <a:ext uri="{FF2B5EF4-FFF2-40B4-BE49-F238E27FC236}">
                  <a16:creationId xmlns:a16="http://schemas.microsoft.com/office/drawing/2014/main" id="{BCFDC219-935D-019B-BE5E-C2CE353C988D}"/>
                </a:ext>
              </a:extLst>
            </p:cNvPr>
            <p:cNvSpPr/>
            <p:nvPr/>
          </p:nvSpPr>
          <p:spPr>
            <a:xfrm>
              <a:off x="4529505"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２次交通商品の価格弾力性</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（飛行ルート・時間帯別）</a:t>
              </a:r>
            </a:p>
          </p:txBody>
        </p:sp>
        <p:sp>
          <p:nvSpPr>
            <p:cNvPr id="109" name="四角形: 角を丸くする 108">
              <a:extLst>
                <a:ext uri="{FF2B5EF4-FFF2-40B4-BE49-F238E27FC236}">
                  <a16:creationId xmlns:a16="http://schemas.microsoft.com/office/drawing/2014/main" id="{769D0192-3116-75D4-539E-01EBD0922816}"/>
                </a:ext>
              </a:extLst>
            </p:cNvPr>
            <p:cNvSpPr/>
            <p:nvPr/>
          </p:nvSpPr>
          <p:spPr>
            <a:xfrm>
              <a:off x="7224763"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（離着陸場を関西国際空港とした場合における）</a:t>
              </a:r>
              <a:b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オペレーションの成立性</a:t>
              </a:r>
            </a:p>
          </p:txBody>
        </p:sp>
      </p:grpSp>
      <p:sp>
        <p:nvSpPr>
          <p:cNvPr id="3" name="四角形: 1 つの角を切り取る 2">
            <a:extLst>
              <a:ext uri="{FF2B5EF4-FFF2-40B4-BE49-F238E27FC236}">
                <a16:creationId xmlns:a16="http://schemas.microsoft.com/office/drawing/2014/main" id="{916BA78A-20EC-7004-0DB2-11A5E2BD023A}"/>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3C2F0EB9-3F07-1151-CA1F-61F6A5159508}"/>
              </a:ext>
            </a:extLst>
          </p:cNvPr>
          <p:cNvSpPr/>
          <p:nvPr/>
        </p:nvSpPr>
        <p:spPr>
          <a:xfrm>
            <a:off x="1070883" y="5030294"/>
            <a:ext cx="1750516" cy="3250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桜島コース</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405CB6C4-E947-CF0C-C020-DDA7AD5F9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6823" y="2042948"/>
            <a:ext cx="2571227" cy="3001376"/>
          </a:xfrm>
          <a:prstGeom prst="rect">
            <a:avLst/>
          </a:prstGeom>
        </p:spPr>
      </p:pic>
      <p:sp>
        <p:nvSpPr>
          <p:cNvPr id="10" name="楕円 9">
            <a:extLst>
              <a:ext uri="{FF2B5EF4-FFF2-40B4-BE49-F238E27FC236}">
                <a16:creationId xmlns:a16="http://schemas.microsoft.com/office/drawing/2014/main" id="{EA1D740F-2374-0E64-997F-CB87B65C8398}"/>
              </a:ext>
            </a:extLst>
          </p:cNvPr>
          <p:cNvSpPr/>
          <p:nvPr/>
        </p:nvSpPr>
        <p:spPr>
          <a:xfrm>
            <a:off x="2697620" y="2552735"/>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F1D97C15-52E7-C657-73F2-766879F18AE5}"/>
              </a:ext>
            </a:extLst>
          </p:cNvPr>
          <p:cNvSpPr/>
          <p:nvPr/>
        </p:nvSpPr>
        <p:spPr>
          <a:xfrm>
            <a:off x="1356473" y="4466003"/>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吹き出し: 線 15">
            <a:extLst>
              <a:ext uri="{FF2B5EF4-FFF2-40B4-BE49-F238E27FC236}">
                <a16:creationId xmlns:a16="http://schemas.microsoft.com/office/drawing/2014/main" id="{473506F8-CE46-CBE6-4D2B-14014B94D37D}"/>
              </a:ext>
            </a:extLst>
          </p:cNvPr>
          <p:cNvSpPr/>
          <p:nvPr/>
        </p:nvSpPr>
        <p:spPr>
          <a:xfrm>
            <a:off x="1522919" y="4157286"/>
            <a:ext cx="883639" cy="214258"/>
          </a:xfrm>
          <a:prstGeom prst="borderCallout1">
            <a:avLst>
              <a:gd name="adj1" fmla="val 100199"/>
              <a:gd name="adj2" fmla="val 46319"/>
              <a:gd name="adj3" fmla="val 164306"/>
              <a:gd name="adj4" fmla="val -8713"/>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関西国際空港</a:t>
            </a:r>
          </a:p>
        </p:txBody>
      </p:sp>
      <p:sp>
        <p:nvSpPr>
          <p:cNvPr id="18" name="吹き出し: 線 17">
            <a:extLst>
              <a:ext uri="{FF2B5EF4-FFF2-40B4-BE49-F238E27FC236}">
                <a16:creationId xmlns:a16="http://schemas.microsoft.com/office/drawing/2014/main" id="{6A9BB606-6408-4BA1-501B-D087594FBB7D}"/>
              </a:ext>
            </a:extLst>
          </p:cNvPr>
          <p:cNvSpPr/>
          <p:nvPr/>
        </p:nvSpPr>
        <p:spPr>
          <a:xfrm>
            <a:off x="1599948" y="2384804"/>
            <a:ext cx="883639" cy="214258"/>
          </a:xfrm>
          <a:prstGeom prst="borderCallout1">
            <a:avLst>
              <a:gd name="adj1" fmla="val 50871"/>
              <a:gd name="adj2" fmla="val 99627"/>
              <a:gd name="adj3" fmla="val 78687"/>
              <a:gd name="adj4" fmla="val 124898"/>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桜島</a:t>
            </a:r>
          </a:p>
        </p:txBody>
      </p:sp>
      <p:sp>
        <p:nvSpPr>
          <p:cNvPr id="24" name="正方形/長方形 23">
            <a:extLst>
              <a:ext uri="{FF2B5EF4-FFF2-40B4-BE49-F238E27FC236}">
                <a16:creationId xmlns:a16="http://schemas.microsoft.com/office/drawing/2014/main" id="{E284EFDE-4A86-A1C9-3FD8-7FD603562563}"/>
              </a:ext>
            </a:extLst>
          </p:cNvPr>
          <p:cNvSpPr/>
          <p:nvPr/>
        </p:nvSpPr>
        <p:spPr>
          <a:xfrm>
            <a:off x="7932340" y="1683873"/>
            <a:ext cx="3932797"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メイリオ" panose="020B0604030504040204" pitchFamily="50" charset="-128"/>
                <a:ea typeface="メイリオ" panose="020B0604030504040204" pitchFamily="50" charset="-128"/>
              </a:rPr>
              <a:t>基本的なサービスの流れ（モデルプランの全体像）</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cxnSp>
        <p:nvCxnSpPr>
          <p:cNvPr id="25" name="直線矢印コネクタ 24">
            <a:extLst>
              <a:ext uri="{FF2B5EF4-FFF2-40B4-BE49-F238E27FC236}">
                <a16:creationId xmlns:a16="http://schemas.microsoft.com/office/drawing/2014/main" id="{51753B26-C16F-C312-DAA6-69DF31F5C1E9}"/>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3E3BA6D3-A3F3-26D7-3FF6-546AE9AC6C93}"/>
              </a:ext>
            </a:extLst>
          </p:cNvPr>
          <p:cNvCxnSpPr>
            <a:cxnSpLocks/>
          </p:cNvCxnSpPr>
          <p:nvPr/>
        </p:nvCxnSpPr>
        <p:spPr bwMode="gray">
          <a:xfrm>
            <a:off x="8745213"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E40E7A37-69FE-473F-7BF7-4EAB3EF74A98}"/>
              </a:ext>
            </a:extLst>
          </p:cNvPr>
          <p:cNvSpPr/>
          <p:nvPr/>
        </p:nvSpPr>
        <p:spPr>
          <a:xfrm>
            <a:off x="8493151" y="2394747"/>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分前）</a:t>
            </a:r>
          </a:p>
        </p:txBody>
      </p:sp>
      <p:sp>
        <p:nvSpPr>
          <p:cNvPr id="37" name="楕円 36">
            <a:extLst>
              <a:ext uri="{FF2B5EF4-FFF2-40B4-BE49-F238E27FC236}">
                <a16:creationId xmlns:a16="http://schemas.microsoft.com/office/drawing/2014/main" id="{C80BF65D-C756-F7D6-DA1D-103AB0B3D263}"/>
              </a:ext>
            </a:extLst>
          </p:cNvPr>
          <p:cNvSpPr/>
          <p:nvPr/>
        </p:nvSpPr>
        <p:spPr>
          <a:xfrm>
            <a:off x="8493151" y="3655398"/>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38" name="直線コネクタ 37">
            <a:extLst>
              <a:ext uri="{FF2B5EF4-FFF2-40B4-BE49-F238E27FC236}">
                <a16:creationId xmlns:a16="http://schemas.microsoft.com/office/drawing/2014/main" id="{3F3F1FCD-CA9F-B19A-F12C-2FCC948786E8}"/>
              </a:ext>
            </a:extLst>
          </p:cNvPr>
          <p:cNvCxnSpPr>
            <a:cxnSpLocks/>
          </p:cNvCxnSpPr>
          <p:nvPr/>
        </p:nvCxnSpPr>
        <p:spPr>
          <a:xfrm>
            <a:off x="7994922" y="2652824"/>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楕円 39">
            <a:extLst>
              <a:ext uri="{FF2B5EF4-FFF2-40B4-BE49-F238E27FC236}">
                <a16:creationId xmlns:a16="http://schemas.microsoft.com/office/drawing/2014/main" id="{3CC01627-2BBA-ABA6-EC19-28C22229761F}"/>
              </a:ext>
            </a:extLst>
          </p:cNvPr>
          <p:cNvSpPr/>
          <p:nvPr/>
        </p:nvSpPr>
        <p:spPr>
          <a:xfrm>
            <a:off x="8493151"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47" name="直線コネクタ 46">
            <a:extLst>
              <a:ext uri="{FF2B5EF4-FFF2-40B4-BE49-F238E27FC236}">
                <a16:creationId xmlns:a16="http://schemas.microsoft.com/office/drawing/2014/main" id="{3223A909-DEBB-D8F6-7B52-BF2961F2D1D6}"/>
              </a:ext>
            </a:extLst>
          </p:cNvPr>
          <p:cNvCxnSpPr>
            <a:cxnSpLocks/>
          </p:cNvCxnSpPr>
          <p:nvPr/>
        </p:nvCxnSpPr>
        <p:spPr>
          <a:xfrm>
            <a:off x="7994922" y="3892597"/>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6AE43C7-51AC-9B05-D284-2B4128ABD00F}"/>
              </a:ext>
            </a:extLst>
          </p:cNvPr>
          <p:cNvCxnSpPr>
            <a:cxnSpLocks/>
          </p:cNvCxnSpPr>
          <p:nvPr/>
        </p:nvCxnSpPr>
        <p:spPr>
          <a:xfrm>
            <a:off x="7994922"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F524BA5F-494C-5578-1D9F-FE361BACD070}"/>
              </a:ext>
            </a:extLst>
          </p:cNvPr>
          <p:cNvCxnSpPr>
            <a:cxnSpLocks/>
          </p:cNvCxnSpPr>
          <p:nvPr/>
        </p:nvCxnSpPr>
        <p:spPr>
          <a:xfrm>
            <a:off x="8132774"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 name="正方形/長方形 52">
            <a:extLst>
              <a:ext uri="{FF2B5EF4-FFF2-40B4-BE49-F238E27FC236}">
                <a16:creationId xmlns:a16="http://schemas.microsoft.com/office/drawing/2014/main" id="{5A80BD25-06CA-48EA-BC4D-AA0B03AD158B}"/>
              </a:ext>
            </a:extLst>
          </p:cNvPr>
          <p:cNvSpPr/>
          <p:nvPr/>
        </p:nvSpPr>
        <p:spPr>
          <a:xfrm>
            <a:off x="7918839" y="4434351"/>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20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cxnSp>
        <p:nvCxnSpPr>
          <p:cNvPr id="54" name="直線矢印コネクタ 53">
            <a:extLst>
              <a:ext uri="{FF2B5EF4-FFF2-40B4-BE49-F238E27FC236}">
                <a16:creationId xmlns:a16="http://schemas.microsoft.com/office/drawing/2014/main" id="{EB606391-7A6A-0604-F0DA-0F8318A69909}"/>
              </a:ext>
            </a:extLst>
          </p:cNvPr>
          <p:cNvCxnSpPr>
            <a:cxnSpLocks/>
          </p:cNvCxnSpPr>
          <p:nvPr/>
        </p:nvCxnSpPr>
        <p:spPr bwMode="gray">
          <a:xfrm>
            <a:off x="10697114"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楕円 54">
            <a:extLst>
              <a:ext uri="{FF2B5EF4-FFF2-40B4-BE49-F238E27FC236}">
                <a16:creationId xmlns:a16="http://schemas.microsoft.com/office/drawing/2014/main" id="{F8F187FA-E01F-2FF1-8AE9-5F06CC9ED501}"/>
              </a:ext>
            </a:extLst>
          </p:cNvPr>
          <p:cNvSpPr/>
          <p:nvPr/>
        </p:nvSpPr>
        <p:spPr>
          <a:xfrm>
            <a:off x="10445052" y="2394747"/>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分前）</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56" name="楕円 55">
            <a:extLst>
              <a:ext uri="{FF2B5EF4-FFF2-40B4-BE49-F238E27FC236}">
                <a16:creationId xmlns:a16="http://schemas.microsoft.com/office/drawing/2014/main" id="{719B9603-6F4C-13E5-53C8-AC66FDB50A35}"/>
              </a:ext>
            </a:extLst>
          </p:cNvPr>
          <p:cNvSpPr/>
          <p:nvPr/>
        </p:nvSpPr>
        <p:spPr>
          <a:xfrm>
            <a:off x="10445052" y="3655398"/>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58" name="楕円 57">
            <a:extLst>
              <a:ext uri="{FF2B5EF4-FFF2-40B4-BE49-F238E27FC236}">
                <a16:creationId xmlns:a16="http://schemas.microsoft.com/office/drawing/2014/main" id="{44ACAFA1-7E19-5B8C-7196-8222FE471ADD}"/>
              </a:ext>
            </a:extLst>
          </p:cNvPr>
          <p:cNvSpPr/>
          <p:nvPr/>
        </p:nvSpPr>
        <p:spPr>
          <a:xfrm>
            <a:off x="10445052"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59" name="直線コネクタ 58">
            <a:extLst>
              <a:ext uri="{FF2B5EF4-FFF2-40B4-BE49-F238E27FC236}">
                <a16:creationId xmlns:a16="http://schemas.microsoft.com/office/drawing/2014/main" id="{576C448B-006A-7F85-633C-8C05902EF014}"/>
              </a:ext>
            </a:extLst>
          </p:cNvPr>
          <p:cNvCxnSpPr>
            <a:cxnSpLocks/>
          </p:cNvCxnSpPr>
          <p:nvPr/>
        </p:nvCxnSpPr>
        <p:spPr>
          <a:xfrm>
            <a:off x="9946823" y="2652824"/>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C858ADA9-966E-D0B6-9D3B-860113F8F849}"/>
              </a:ext>
            </a:extLst>
          </p:cNvPr>
          <p:cNvCxnSpPr>
            <a:cxnSpLocks/>
          </p:cNvCxnSpPr>
          <p:nvPr/>
        </p:nvCxnSpPr>
        <p:spPr>
          <a:xfrm>
            <a:off x="10007125" y="3892598"/>
            <a:ext cx="21540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8A824AB7-A268-E601-970E-D310694C113E}"/>
              </a:ext>
            </a:extLst>
          </p:cNvPr>
          <p:cNvCxnSpPr>
            <a:cxnSpLocks/>
          </p:cNvCxnSpPr>
          <p:nvPr/>
        </p:nvCxnSpPr>
        <p:spPr>
          <a:xfrm>
            <a:off x="9946823"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4B4A9277-0F9A-04A6-F31E-DC4930DF6AB4}"/>
              </a:ext>
            </a:extLst>
          </p:cNvPr>
          <p:cNvCxnSpPr>
            <a:cxnSpLocks/>
          </p:cNvCxnSpPr>
          <p:nvPr/>
        </p:nvCxnSpPr>
        <p:spPr>
          <a:xfrm>
            <a:off x="10084675"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83E4E945-A277-745A-8E89-02FC2CA649A8}"/>
              </a:ext>
            </a:extLst>
          </p:cNvPr>
          <p:cNvSpPr/>
          <p:nvPr/>
        </p:nvSpPr>
        <p:spPr>
          <a:xfrm>
            <a:off x="9870740" y="4434351"/>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20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80" name="正方形/長方形 79">
            <a:extLst>
              <a:ext uri="{FF2B5EF4-FFF2-40B4-BE49-F238E27FC236}">
                <a16:creationId xmlns:a16="http://schemas.microsoft.com/office/drawing/2014/main" id="{50C0BFBC-C19C-D762-B786-7F591012B22D}"/>
              </a:ext>
            </a:extLst>
          </p:cNvPr>
          <p:cNvSpPr/>
          <p:nvPr/>
        </p:nvSpPr>
        <p:spPr>
          <a:xfrm>
            <a:off x="8288013" y="2038294"/>
            <a:ext cx="914400" cy="297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メイリオ" panose="020B0604030504040204" pitchFamily="50" charset="-128"/>
                <a:ea typeface="メイリオ" panose="020B0604030504040204" pitchFamily="50" charset="-128"/>
              </a:rPr>
              <a:t>KIX-</a:t>
            </a:r>
            <a:r>
              <a:rPr lang="ja-JP" altLang="en-US" sz="1200" b="1" dirty="0">
                <a:solidFill>
                  <a:schemeClr val="tx1"/>
                </a:solidFill>
                <a:latin typeface="メイリオ" panose="020B0604030504040204" pitchFamily="50" charset="-128"/>
                <a:ea typeface="メイリオ" panose="020B0604030504040204" pitchFamily="50" charset="-128"/>
              </a:rPr>
              <a:t>桜島コース</a:t>
            </a:r>
          </a:p>
        </p:txBody>
      </p:sp>
      <p:sp>
        <p:nvSpPr>
          <p:cNvPr id="81" name="正方形/長方形 80">
            <a:extLst>
              <a:ext uri="{FF2B5EF4-FFF2-40B4-BE49-F238E27FC236}">
                <a16:creationId xmlns:a16="http://schemas.microsoft.com/office/drawing/2014/main" id="{163C76AA-22CC-EFE5-6BEE-9D3B1A781907}"/>
              </a:ext>
            </a:extLst>
          </p:cNvPr>
          <p:cNvSpPr/>
          <p:nvPr/>
        </p:nvSpPr>
        <p:spPr>
          <a:xfrm>
            <a:off x="10249087" y="2038294"/>
            <a:ext cx="914400" cy="297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桜島</a:t>
            </a:r>
            <a:r>
              <a:rPr lang="en-US" altLang="ja-JP" sz="1200" b="1" dirty="0">
                <a:solidFill>
                  <a:schemeClr val="tx1"/>
                </a:solidFill>
                <a:latin typeface="メイリオ" panose="020B0604030504040204" pitchFamily="50" charset="-128"/>
                <a:ea typeface="メイリオ" panose="020B0604030504040204" pitchFamily="50" charset="-128"/>
              </a:rPr>
              <a:t>-KIX</a:t>
            </a:r>
            <a:r>
              <a:rPr lang="ja-JP" altLang="en-US" sz="1200" b="1" dirty="0">
                <a:solidFill>
                  <a:schemeClr val="tx1"/>
                </a:solidFill>
                <a:latin typeface="メイリオ" panose="020B0604030504040204" pitchFamily="50" charset="-128"/>
                <a:ea typeface="メイリオ" panose="020B0604030504040204" pitchFamily="50" charset="-128"/>
              </a:rPr>
              <a:t>コース</a:t>
            </a:r>
          </a:p>
        </p:txBody>
      </p:sp>
      <p:sp>
        <p:nvSpPr>
          <p:cNvPr id="84" name="正方形/長方形 83">
            <a:extLst>
              <a:ext uri="{FF2B5EF4-FFF2-40B4-BE49-F238E27FC236}">
                <a16:creationId xmlns:a16="http://schemas.microsoft.com/office/drawing/2014/main" id="{CBFD57FF-A4EF-E99C-C672-2DC540D369C6}"/>
              </a:ext>
            </a:extLst>
          </p:cNvPr>
          <p:cNvSpPr/>
          <p:nvPr/>
        </p:nvSpPr>
        <p:spPr>
          <a:xfrm>
            <a:off x="7918839" y="3183650"/>
            <a:ext cx="426575" cy="21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88" name="正方形/長方形 87">
            <a:extLst>
              <a:ext uri="{FF2B5EF4-FFF2-40B4-BE49-F238E27FC236}">
                <a16:creationId xmlns:a16="http://schemas.microsoft.com/office/drawing/2014/main" id="{B50DCFA1-CD67-2DB3-FD0F-E638A723BDF1}"/>
              </a:ext>
            </a:extLst>
          </p:cNvPr>
          <p:cNvSpPr/>
          <p:nvPr/>
        </p:nvSpPr>
        <p:spPr>
          <a:xfrm>
            <a:off x="9870740" y="3183650"/>
            <a:ext cx="426575" cy="19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36" name="円弧 135">
            <a:extLst>
              <a:ext uri="{FF2B5EF4-FFF2-40B4-BE49-F238E27FC236}">
                <a16:creationId xmlns:a16="http://schemas.microsoft.com/office/drawing/2014/main" id="{B88E4B71-48AB-0CDB-B48B-713A3F32D4C6}"/>
              </a:ext>
            </a:extLst>
          </p:cNvPr>
          <p:cNvSpPr/>
          <p:nvPr/>
        </p:nvSpPr>
        <p:spPr>
          <a:xfrm rot="2241425">
            <a:off x="1575809" y="2432600"/>
            <a:ext cx="1755145" cy="2728196"/>
          </a:xfrm>
          <a:prstGeom prst="arc">
            <a:avLst>
              <a:gd name="adj1" fmla="val 6600068"/>
              <a:gd name="adj2" fmla="val 14703344"/>
            </a:avLst>
          </a:prstGeom>
          <a:noFill/>
          <a:ln>
            <a:solidFill>
              <a:schemeClr val="accent2"/>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lt1"/>
              </a:solidFill>
              <a:latin typeface="メイリオ" panose="020B0604030504040204" pitchFamily="50" charset="-128"/>
              <a:ea typeface="メイリオ" panose="020B0604030504040204" pitchFamily="50" charset="-128"/>
            </a:endParaRPr>
          </a:p>
        </p:txBody>
      </p:sp>
      <p:pic>
        <p:nvPicPr>
          <p:cNvPr id="12" name="図 11" descr="屋内, 椅子, テーブル, 木製 が含まれている画像&#10;&#10;AI 生成コンテンツは誤りを含む可能性があります。">
            <a:extLst>
              <a:ext uri="{FF2B5EF4-FFF2-40B4-BE49-F238E27FC236}">
                <a16:creationId xmlns:a16="http://schemas.microsoft.com/office/drawing/2014/main" id="{EF1187F9-BAAB-5D7F-E79F-9C1E63CC42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32505" y="2847374"/>
            <a:ext cx="928351" cy="696262"/>
          </a:xfrm>
          <a:prstGeom prst="roundRect">
            <a:avLst/>
          </a:prstGeom>
        </p:spPr>
      </p:pic>
      <p:pic>
        <p:nvPicPr>
          <p:cNvPr id="22" name="図 21" descr="滑走路に駐車している飛行機&#10;&#10;AI 生成コンテンツは誤りを含む可能性があります。">
            <a:extLst>
              <a:ext uri="{FF2B5EF4-FFF2-40B4-BE49-F238E27FC236}">
                <a16:creationId xmlns:a16="http://schemas.microsoft.com/office/drawing/2014/main" id="{1F0191AF-7D50-A93A-0635-B82ADE240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8135" y="4813093"/>
            <a:ext cx="1235634" cy="926725"/>
          </a:xfrm>
          <a:prstGeom prst="roundRect">
            <a:avLst/>
          </a:prstGeom>
        </p:spPr>
      </p:pic>
      <p:pic>
        <p:nvPicPr>
          <p:cNvPr id="52" name="図 51" descr="建物, 荷物, 座る, テーブル が含まれている画像&#10;&#10;AI 生成コンテンツは誤りを含む可能性があります。">
            <a:extLst>
              <a:ext uri="{FF2B5EF4-FFF2-40B4-BE49-F238E27FC236}">
                <a16:creationId xmlns:a16="http://schemas.microsoft.com/office/drawing/2014/main" id="{74E018C1-9726-9E2C-FD95-971685AD9B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0010" y="2892440"/>
            <a:ext cx="928351" cy="696263"/>
          </a:xfrm>
          <a:prstGeom prst="roundRect">
            <a:avLst/>
          </a:prstGeom>
        </p:spPr>
      </p:pic>
      <p:pic>
        <p:nvPicPr>
          <p:cNvPr id="66" name="図 65" descr="屋外, 建物, 跡, 市 が含まれている画像&#10;&#10;AI 生成コンテンツは誤りを含む可能性があります。">
            <a:extLst>
              <a:ext uri="{FF2B5EF4-FFF2-40B4-BE49-F238E27FC236}">
                <a16:creationId xmlns:a16="http://schemas.microsoft.com/office/drawing/2014/main" id="{E48DEA6D-4C47-8561-EFB1-D4874323FB9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8934" y="4813093"/>
            <a:ext cx="1647512" cy="926725"/>
          </a:xfrm>
          <a:prstGeom prst="roundRect">
            <a:avLst/>
          </a:prstGeom>
        </p:spPr>
      </p:pic>
      <p:sp>
        <p:nvSpPr>
          <p:cNvPr id="20" name="吹き出し: 角を丸めた四角形 19">
            <a:extLst>
              <a:ext uri="{FF2B5EF4-FFF2-40B4-BE49-F238E27FC236}">
                <a16:creationId xmlns:a16="http://schemas.microsoft.com/office/drawing/2014/main" id="{C48CBE2F-5EF4-CE18-F106-18E1C11E8199}"/>
              </a:ext>
            </a:extLst>
          </p:cNvPr>
          <p:cNvSpPr/>
          <p:nvPr/>
        </p:nvSpPr>
        <p:spPr>
          <a:xfrm>
            <a:off x="9105476" y="1997921"/>
            <a:ext cx="1250508" cy="614083"/>
          </a:xfrm>
          <a:prstGeom prst="wedgeRoundRectCallout">
            <a:avLst>
              <a:gd name="adj1" fmla="val -54117"/>
              <a:gd name="adj2" fmla="val 47470"/>
              <a:gd name="adj3" fmla="val 16667"/>
            </a:avLst>
          </a:prstGeom>
          <a:solidFill>
            <a:schemeClr val="bg1"/>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関西国際空港第一ター</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ミナルイベントスペース</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に顧客が集合し、専用車</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でヘリパッドへ移動</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33" name="吹き出し: 角を丸めた四角形 32">
            <a:extLst>
              <a:ext uri="{FF2B5EF4-FFF2-40B4-BE49-F238E27FC236}">
                <a16:creationId xmlns:a16="http://schemas.microsoft.com/office/drawing/2014/main" id="{6378BA18-D83F-2450-58F0-7AF79ECBEC00}"/>
              </a:ext>
            </a:extLst>
          </p:cNvPr>
          <p:cNvSpPr/>
          <p:nvPr/>
        </p:nvSpPr>
        <p:spPr>
          <a:xfrm>
            <a:off x="11092836" y="1997921"/>
            <a:ext cx="994826" cy="614083"/>
          </a:xfrm>
          <a:prstGeom prst="wedgeRoundRectCallout">
            <a:avLst>
              <a:gd name="adj1" fmla="val -54117"/>
              <a:gd name="adj2" fmla="val 47470"/>
              <a:gd name="adj3" fmla="val 16667"/>
            </a:avLst>
          </a:prstGeom>
          <a:solidFill>
            <a:schemeClr val="bg1"/>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現地集合</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地上移動手段等の</a:t>
            </a:r>
            <a:br>
              <a:rPr lang="en-US" altLang="ja-JP" sz="800" dirty="0">
                <a:solidFill>
                  <a:schemeClr val="tx1"/>
                </a:solidFill>
                <a:latin typeface="メイリオ" panose="020B0604030504040204" pitchFamily="50" charset="-128"/>
                <a:ea typeface="メイリオ" panose="020B0604030504040204" pitchFamily="50" charset="-128"/>
              </a:rPr>
            </a:br>
            <a:r>
              <a:rPr lang="ja-JP" altLang="en-US" sz="800" dirty="0">
                <a:solidFill>
                  <a:schemeClr val="tx1"/>
                </a:solidFill>
                <a:latin typeface="メイリオ" panose="020B0604030504040204" pitchFamily="50" charset="-128"/>
                <a:ea typeface="メイリオ" panose="020B0604030504040204" pitchFamily="50" charset="-128"/>
              </a:rPr>
              <a:t>手配は無し</a:t>
            </a:r>
            <a:endParaRPr lang="en-US" altLang="ja-JP" sz="8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1581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FDEE-C02F-25F4-A635-BC07060956D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7C86BE6-CCC9-F060-800A-36949AB614D8}"/>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＜④</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次交通（単体）＞：販売・プロモーション実施概要</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A0DC40F5-B127-9EC8-00A6-626A2C8BFAF1}"/>
              </a:ext>
            </a:extLst>
          </p:cNvPr>
          <p:cNvSpPr>
            <a:spLocks noGrp="1"/>
          </p:cNvSpPr>
          <p:nvPr>
            <p:ph type="body" sz="quarter" idx="13"/>
          </p:nvPr>
        </p:nvSpPr>
        <p:spPr/>
        <p:txBody>
          <a:bodyPr/>
          <a:lstStyle/>
          <a:p>
            <a:r>
              <a:rPr kumimoji="1" lang="ja-JP" altLang="en-US" dirty="0"/>
              <a:t>主にオンライン環境を通じプロモーションから販売まで一連の対応を実施。販売価格については検証観点を念頭に購入時期、</a:t>
            </a:r>
            <a:r>
              <a:rPr lang="ja-JP" altLang="en-US" dirty="0">
                <a:solidFill>
                  <a:schemeClr val="tx1"/>
                </a:solidFill>
              </a:rPr>
              <a:t>出発地点、</a:t>
            </a:r>
            <a:r>
              <a:rPr kumimoji="1" lang="ja-JP" altLang="en-US" dirty="0"/>
              <a:t>フライト</a:t>
            </a:r>
            <a:r>
              <a:rPr lang="ja-JP" altLang="en-US" dirty="0">
                <a:solidFill>
                  <a:schemeClr val="tx1"/>
                </a:solidFill>
              </a:rPr>
              <a:t>時間</a:t>
            </a:r>
            <a:r>
              <a:rPr kumimoji="1" lang="ja-JP" altLang="en-US" dirty="0"/>
              <a:t>ごとに料金変動をさせた上販売を行いました。</a:t>
            </a:r>
          </a:p>
        </p:txBody>
      </p:sp>
      <p:cxnSp>
        <p:nvCxnSpPr>
          <p:cNvPr id="6" name="直線矢印コネクタ 5">
            <a:extLst>
              <a:ext uri="{FF2B5EF4-FFF2-40B4-BE49-F238E27FC236}">
                <a16:creationId xmlns:a16="http://schemas.microsoft.com/office/drawing/2014/main" id="{1DE66B51-0F7B-373B-2C8E-D11EA83993D5}"/>
              </a:ext>
            </a:extLst>
          </p:cNvPr>
          <p:cNvCxnSpPr>
            <a:cxnSpLocks/>
          </p:cNvCxnSpPr>
          <p:nvPr/>
        </p:nvCxnSpPr>
        <p:spPr>
          <a:xfrm>
            <a:off x="7352765" y="1671825"/>
            <a:ext cx="0" cy="4391160"/>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D3A6F466-0683-8F36-134F-2172A2C0F0C6}"/>
              </a:ext>
            </a:extLst>
          </p:cNvPr>
          <p:cNvSpPr/>
          <p:nvPr/>
        </p:nvSpPr>
        <p:spPr>
          <a:xfrm>
            <a:off x="392143" y="1683873"/>
            <a:ext cx="6915755"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販売・プロモーション実施概要</a:t>
            </a:r>
          </a:p>
        </p:txBody>
      </p:sp>
      <p:cxnSp>
        <p:nvCxnSpPr>
          <p:cNvPr id="43" name="直線矢印コネクタ 42">
            <a:extLst>
              <a:ext uri="{FF2B5EF4-FFF2-40B4-BE49-F238E27FC236}">
                <a16:creationId xmlns:a16="http://schemas.microsoft.com/office/drawing/2014/main" id="{13E08999-74C3-FE9D-2E47-EF575BE3E3A5}"/>
              </a:ext>
            </a:extLst>
          </p:cNvPr>
          <p:cNvCxnSpPr>
            <a:cxnSpLocks/>
          </p:cNvCxnSpPr>
          <p:nvPr/>
        </p:nvCxnSpPr>
        <p:spPr>
          <a:xfrm>
            <a:off x="392143" y="1963545"/>
            <a:ext cx="691575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矢印: 山形 8">
            <a:extLst>
              <a:ext uri="{FF2B5EF4-FFF2-40B4-BE49-F238E27FC236}">
                <a16:creationId xmlns:a16="http://schemas.microsoft.com/office/drawing/2014/main" id="{166DBAEC-B2B0-D97C-0E1D-9D89454556C2}"/>
              </a:ext>
            </a:extLst>
          </p:cNvPr>
          <p:cNvSpPr/>
          <p:nvPr/>
        </p:nvSpPr>
        <p:spPr>
          <a:xfrm>
            <a:off x="387469" y="2029646"/>
            <a:ext cx="4281742" cy="362969"/>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プロモーション</a:t>
            </a:r>
          </a:p>
        </p:txBody>
      </p:sp>
      <p:sp>
        <p:nvSpPr>
          <p:cNvPr id="10" name="矢印: 山形 9">
            <a:extLst>
              <a:ext uri="{FF2B5EF4-FFF2-40B4-BE49-F238E27FC236}">
                <a16:creationId xmlns:a16="http://schemas.microsoft.com/office/drawing/2014/main" id="{33F0D695-0A4D-A956-B4D6-DB00E509EE65}"/>
              </a:ext>
            </a:extLst>
          </p:cNvPr>
          <p:cNvSpPr/>
          <p:nvPr/>
        </p:nvSpPr>
        <p:spPr>
          <a:xfrm>
            <a:off x="4577641" y="2029646"/>
            <a:ext cx="2725583" cy="36296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販売</a:t>
            </a:r>
          </a:p>
        </p:txBody>
      </p:sp>
      <p:sp>
        <p:nvSpPr>
          <p:cNvPr id="20" name="正方形/長方形 19">
            <a:extLst>
              <a:ext uri="{FF2B5EF4-FFF2-40B4-BE49-F238E27FC236}">
                <a16:creationId xmlns:a16="http://schemas.microsoft.com/office/drawing/2014/main" id="{D1D72F06-F77F-8E91-DAF5-1C506398CAAC}"/>
              </a:ext>
            </a:extLst>
          </p:cNvPr>
          <p:cNvSpPr/>
          <p:nvPr/>
        </p:nvSpPr>
        <p:spPr>
          <a:xfrm>
            <a:off x="7402247" y="1683873"/>
            <a:ext cx="4457161"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販売価格</a:t>
            </a:r>
            <a:r>
              <a:rPr kumimoji="1" lang="en-US" altLang="ja-JP" sz="11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100" b="1" baseline="30000" dirty="0">
              <a:solidFill>
                <a:schemeClr val="tx1"/>
              </a:solidFill>
              <a:latin typeface="メイリオ" panose="020B0604030504040204" pitchFamily="50" charset="-128"/>
              <a:ea typeface="メイリオ" panose="020B0604030504040204" pitchFamily="50" charset="-128"/>
            </a:endParaRPr>
          </a:p>
        </p:txBody>
      </p:sp>
      <p:cxnSp>
        <p:nvCxnSpPr>
          <p:cNvPr id="36" name="直線矢印コネクタ 35">
            <a:extLst>
              <a:ext uri="{FF2B5EF4-FFF2-40B4-BE49-F238E27FC236}">
                <a16:creationId xmlns:a16="http://schemas.microsoft.com/office/drawing/2014/main" id="{87B7635D-6CEB-634F-3581-E5B6D3B5D9DE}"/>
              </a:ext>
            </a:extLst>
          </p:cNvPr>
          <p:cNvCxnSpPr>
            <a:cxnSpLocks/>
          </p:cNvCxnSpPr>
          <p:nvPr/>
        </p:nvCxnSpPr>
        <p:spPr>
          <a:xfrm>
            <a:off x="7402247" y="1963545"/>
            <a:ext cx="445716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5E530F33-6133-4343-1632-8B90AA9B54B8}"/>
              </a:ext>
            </a:extLst>
          </p:cNvPr>
          <p:cNvSpPr/>
          <p:nvPr/>
        </p:nvSpPr>
        <p:spPr>
          <a:xfrm>
            <a:off x="466743" y="6237288"/>
            <a:ext cx="11393797" cy="19407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時間帯で料金変動させ販売</a:t>
            </a:r>
            <a:r>
              <a:rPr lang="ja-JP" altLang="en-US" sz="1050" dirty="0">
                <a:solidFill>
                  <a:schemeClr val="tx1"/>
                </a:solidFill>
                <a:latin typeface="メイリオ" panose="020B0604030504040204" pitchFamily="50" charset="-128"/>
                <a:ea typeface="メイリオ" panose="020B0604030504040204" pitchFamily="50" charset="-128"/>
              </a:rPr>
              <a:t> </a:t>
            </a:r>
            <a:r>
              <a:rPr lang="en-US" altLang="ja-JP" sz="1050" dirty="0">
                <a:solidFill>
                  <a:schemeClr val="tx1"/>
                </a:solidFill>
                <a:latin typeface="メイリオ" panose="020B0604030504040204" pitchFamily="50" charset="-128"/>
                <a:ea typeface="メイリオ" panose="020B0604030504040204" pitchFamily="50" charset="-128"/>
              </a:rPr>
              <a:t>*2:</a:t>
            </a:r>
            <a:r>
              <a:rPr lang="ja-JP" altLang="en-US" sz="1050" dirty="0">
                <a:solidFill>
                  <a:schemeClr val="tx1"/>
                </a:solidFill>
                <a:latin typeface="メイリオ" panose="020B0604030504040204" pitchFamily="50" charset="-128"/>
                <a:ea typeface="メイリオ" panose="020B0604030504040204" pitchFamily="50" charset="-128"/>
              </a:rPr>
              <a:t>早割プランとは、販売開始後</a:t>
            </a:r>
            <a:r>
              <a:rPr lang="en-US" altLang="ja-JP" sz="1050" dirty="0">
                <a:solidFill>
                  <a:schemeClr val="tx1"/>
                </a:solidFill>
                <a:latin typeface="メイリオ" panose="020B0604030504040204" pitchFamily="50" charset="-128"/>
                <a:ea typeface="メイリオ" panose="020B0604030504040204" pitchFamily="50" charset="-128"/>
              </a:rPr>
              <a:t>10</a:t>
            </a:r>
            <a:r>
              <a:rPr lang="ja-JP" altLang="en-US" sz="1050" dirty="0">
                <a:solidFill>
                  <a:schemeClr val="tx1"/>
                </a:solidFill>
                <a:latin typeface="メイリオ" panose="020B0604030504040204" pitchFamily="50" charset="-128"/>
                <a:ea typeface="メイリオ" panose="020B0604030504040204" pitchFamily="50" charset="-128"/>
              </a:rPr>
              <a:t>日以内（</a:t>
            </a:r>
            <a:r>
              <a:rPr lang="en-US" altLang="ja-JP" sz="1050" dirty="0">
                <a:solidFill>
                  <a:schemeClr val="tx1"/>
                </a:solidFill>
                <a:latin typeface="メイリオ" panose="020B0604030504040204" pitchFamily="50" charset="-128"/>
                <a:ea typeface="メイリオ" panose="020B0604030504040204" pitchFamily="50" charset="-128"/>
              </a:rPr>
              <a:t>1/9~18</a:t>
            </a:r>
            <a:r>
              <a:rPr lang="ja-JP" altLang="en-US" sz="1050" dirty="0">
                <a:solidFill>
                  <a:schemeClr val="tx1"/>
                </a:solidFill>
                <a:latin typeface="メイリオ" panose="020B0604030504040204" pitchFamily="50" charset="-128"/>
                <a:ea typeface="メイリオ" panose="020B0604030504040204" pitchFamily="50" charset="-128"/>
              </a:rPr>
              <a:t>）に購入した場合の価格</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EDC0D9CC-0990-F82F-4328-17E52AB0A94C}"/>
              </a:ext>
            </a:extLst>
          </p:cNvPr>
          <p:cNvSpPr/>
          <p:nvPr/>
        </p:nvSpPr>
        <p:spPr>
          <a:xfrm>
            <a:off x="7402247" y="2029646"/>
            <a:ext cx="4447092" cy="593265"/>
          </a:xfrm>
          <a:prstGeom prst="roundRect">
            <a:avLst>
              <a:gd name="adj" fmla="val 681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a:t>
            </a:r>
            <a:r>
              <a:rPr kumimoji="1" lang="en-US" altLang="ja-JP" sz="1050" dirty="0">
                <a:solidFill>
                  <a:schemeClr val="tx1"/>
                </a:solidFill>
                <a:latin typeface="メイリオ" panose="020B0604030504040204" pitchFamily="50" charset="-128"/>
                <a:ea typeface="メイリオ" panose="020B0604030504040204" pitchFamily="50" charset="-128"/>
              </a:rPr>
              <a:t>26</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30</a:t>
            </a:r>
            <a:r>
              <a:rPr kumimoji="1" lang="ja-JP" altLang="en-US" sz="1050" dirty="0">
                <a:solidFill>
                  <a:schemeClr val="tx1"/>
                </a:solidFill>
                <a:latin typeface="メイリオ" panose="020B0604030504040204" pitchFamily="50" charset="-128"/>
                <a:ea typeface="メイリオ" panose="020B0604030504040204" pitchFamily="50" charset="-128"/>
              </a:rPr>
              <a:t>日（金）・</a:t>
            </a:r>
            <a:r>
              <a:rPr lang="en-US" altLang="ja-JP" sz="1050" dirty="0">
                <a:solidFill>
                  <a:schemeClr val="tx1"/>
                </a:solidFill>
                <a:latin typeface="メイリオ" panose="020B0604030504040204" pitchFamily="50" charset="-128"/>
                <a:ea typeface="メイリオ" panose="020B0604030504040204" pitchFamily="50" charset="-128"/>
              </a:rPr>
              <a:t>31</a:t>
            </a:r>
            <a:r>
              <a:rPr kumimoji="1" lang="ja-JP" altLang="en-US" sz="1050" dirty="0">
                <a:solidFill>
                  <a:schemeClr val="tx1"/>
                </a:solidFill>
                <a:latin typeface="メイリオ" panose="020B0604030504040204" pitchFamily="50" charset="-128"/>
                <a:ea typeface="メイリオ" panose="020B0604030504040204" pitchFamily="50" charset="-128"/>
              </a:rPr>
              <a:t>日（土）</a:t>
            </a:r>
          </a:p>
        </p:txBody>
      </p:sp>
      <p:sp>
        <p:nvSpPr>
          <p:cNvPr id="14" name="正方形/長方形 13">
            <a:extLst>
              <a:ext uri="{FF2B5EF4-FFF2-40B4-BE49-F238E27FC236}">
                <a16:creationId xmlns:a16="http://schemas.microsoft.com/office/drawing/2014/main" id="{8337624F-E3B7-B2BD-2616-A77489562986}"/>
              </a:ext>
            </a:extLst>
          </p:cNvPr>
          <p:cNvSpPr/>
          <p:nvPr/>
        </p:nvSpPr>
        <p:spPr>
          <a:xfrm>
            <a:off x="7402247" y="2637334"/>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lang="en-US" altLang="ja-JP" sz="1100" b="1" i="1" dirty="0">
                <a:solidFill>
                  <a:schemeClr val="tx1"/>
                </a:solidFill>
                <a:latin typeface="メイリオ" panose="020B0604030504040204" pitchFamily="50" charset="-128"/>
                <a:ea typeface="メイリオ" panose="020B0604030504040204" pitchFamily="50" charset="-128"/>
              </a:rPr>
              <a:t>KIX</a:t>
            </a:r>
            <a:r>
              <a:rPr lang="ja-JP" altLang="en-US" sz="1100" b="1" i="1" dirty="0">
                <a:solidFill>
                  <a:schemeClr val="tx1"/>
                </a:solidFill>
                <a:latin typeface="メイリオ" panose="020B0604030504040204" pitchFamily="50" charset="-128"/>
                <a:ea typeface="メイリオ" panose="020B0604030504040204" pitchFamily="50" charset="-128"/>
              </a:rPr>
              <a:t>⇒桜島</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10:30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15:40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sp>
        <p:nvSpPr>
          <p:cNvPr id="34" name="四角形: 1 つの角を切り取る 33">
            <a:extLst>
              <a:ext uri="{FF2B5EF4-FFF2-40B4-BE49-F238E27FC236}">
                <a16:creationId xmlns:a16="http://schemas.microsoft.com/office/drawing/2014/main" id="{17E44AAC-9818-4511-93D8-C2FA9ED0388E}"/>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8" name="四角形: 1 つの角を切り取る 37">
            <a:extLst>
              <a:ext uri="{FF2B5EF4-FFF2-40B4-BE49-F238E27FC236}">
                <a16:creationId xmlns:a16="http://schemas.microsoft.com/office/drawing/2014/main" id="{87A2D4FE-8DBE-AB7B-83D9-C745FA81BC83}"/>
              </a:ext>
            </a:extLst>
          </p:cNvPr>
          <p:cNvSpPr/>
          <p:nvPr/>
        </p:nvSpPr>
        <p:spPr>
          <a:xfrm>
            <a:off x="5714616"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solidFill>
                <a:latin typeface="メイリオ" panose="020B0604030504040204" pitchFamily="50" charset="-128"/>
                <a:ea typeface="メイリオ" panose="020B0604030504040204" pitchFamily="50" charset="-128"/>
              </a:rPr>
              <a:t>モデルプラン④</a:t>
            </a:r>
            <a:br>
              <a:rPr lang="en-US" altLang="ja-JP" sz="1100" b="1">
                <a:solidFill>
                  <a:schemeClr val="bg1"/>
                </a:solidFill>
                <a:latin typeface="メイリオ" panose="020B0604030504040204" pitchFamily="50" charset="-128"/>
                <a:ea typeface="メイリオ" panose="020B0604030504040204" pitchFamily="50" charset="-128"/>
              </a:rPr>
            </a:br>
            <a:r>
              <a:rPr lang="ja-JP" altLang="en-US" sz="1100" b="1">
                <a:solidFill>
                  <a:schemeClr val="bg1"/>
                </a:solidFill>
                <a:latin typeface="メイリオ" panose="020B0604030504040204" pitchFamily="50" charset="-128"/>
                <a:ea typeface="メイリオ" panose="020B0604030504040204" pitchFamily="50" charset="-128"/>
              </a:rPr>
              <a:t>（</a:t>
            </a:r>
            <a:r>
              <a:rPr lang="en-US" altLang="ja-JP" sz="1100" b="1" dirty="0">
                <a:solidFill>
                  <a:schemeClr val="bg1"/>
                </a:solidFill>
                <a:latin typeface="メイリオ" panose="020B0604030504040204" pitchFamily="50" charset="-128"/>
                <a:ea typeface="メイリオ" panose="020B0604030504040204" pitchFamily="50" charset="-128"/>
              </a:rPr>
              <a:t>2</a:t>
            </a:r>
            <a:r>
              <a:rPr lang="ja-JP" altLang="en-US" sz="1100" b="1" dirty="0">
                <a:solidFill>
                  <a:schemeClr val="bg1"/>
                </a:solidFill>
                <a:latin typeface="メイリオ" panose="020B0604030504040204" pitchFamily="50" charset="-128"/>
                <a:ea typeface="メイリオ" panose="020B0604030504040204" pitchFamily="50" charset="-128"/>
              </a:rPr>
              <a:t>次交通（単体））</a:t>
            </a:r>
          </a:p>
        </p:txBody>
      </p:sp>
      <p:sp>
        <p:nvSpPr>
          <p:cNvPr id="39" name="四角形: 1 つの角を切り取る 38">
            <a:extLst>
              <a:ext uri="{FF2B5EF4-FFF2-40B4-BE49-F238E27FC236}">
                <a16:creationId xmlns:a16="http://schemas.microsoft.com/office/drawing/2014/main" id="{9003CADB-C36E-A802-EA21-6BE42D2B9DEC}"/>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40" name="四角形: 1 つの角を切り取る 39">
            <a:extLst>
              <a:ext uri="{FF2B5EF4-FFF2-40B4-BE49-F238E27FC236}">
                <a16:creationId xmlns:a16="http://schemas.microsoft.com/office/drawing/2014/main" id="{48E47F31-41F4-99E2-777B-5DC7BD8C5255}"/>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sp>
        <p:nvSpPr>
          <p:cNvPr id="41" name="四角形: 1 つの角を切り取る 40">
            <a:extLst>
              <a:ext uri="{FF2B5EF4-FFF2-40B4-BE49-F238E27FC236}">
                <a16:creationId xmlns:a16="http://schemas.microsoft.com/office/drawing/2014/main" id="{19937FFF-6FBF-D92A-ED94-854A62E3E7F4}"/>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⑤</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3" name="四角形: 1 つの角を切り取る 2">
            <a:extLst>
              <a:ext uri="{FF2B5EF4-FFF2-40B4-BE49-F238E27FC236}">
                <a16:creationId xmlns:a16="http://schemas.microsoft.com/office/drawing/2014/main" id="{EA6A7094-651B-2214-BAAC-F8DC5B828B06}"/>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49C6C914-5B93-500A-9BEA-BF81AF33FD88}"/>
              </a:ext>
            </a:extLst>
          </p:cNvPr>
          <p:cNvSpPr/>
          <p:nvPr/>
        </p:nvSpPr>
        <p:spPr>
          <a:xfrm>
            <a:off x="4849279" y="2481994"/>
            <a:ext cx="2182307"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accent2"/>
                </a:solidFill>
                <a:latin typeface="メイリオ" panose="020B0604030504040204" pitchFamily="50" charset="-128"/>
                <a:ea typeface="メイリオ" panose="020B0604030504040204" pitchFamily="50" charset="-128"/>
              </a:rPr>
              <a:t>特設サイトでの販売</a:t>
            </a:r>
            <a:endParaRPr lang="en-US" altLang="ja-JP" sz="1100" b="1" i="1" dirty="0">
              <a:solidFill>
                <a:schemeClr val="accent2"/>
              </a:solidFill>
              <a:latin typeface="メイリオ" panose="020B0604030504040204" pitchFamily="50" charset="-128"/>
              <a:ea typeface="メイリオ" panose="020B0604030504040204" pitchFamily="50" charset="-128"/>
            </a:endParaRPr>
          </a:p>
          <a:p>
            <a:pPr algn="ctr">
              <a:spcBef>
                <a:spcPts val="300"/>
              </a:spcBef>
            </a:pPr>
            <a:r>
              <a:rPr lang="en-US" altLang="ja-JP" sz="1050" dirty="0" err="1">
                <a:solidFill>
                  <a:schemeClr val="tx1"/>
                </a:solidFill>
                <a:latin typeface="メイリオ" panose="020B0604030504040204" pitchFamily="50" charset="-128"/>
                <a:ea typeface="メイリオ" panose="020B0604030504040204" pitchFamily="50" charset="-128"/>
              </a:rPr>
              <a:t>AirX</a:t>
            </a:r>
            <a:r>
              <a:rPr lang="ja-JP" altLang="en-US" sz="1050" dirty="0">
                <a:solidFill>
                  <a:schemeClr val="tx1"/>
                </a:solidFill>
                <a:latin typeface="メイリオ" panose="020B0604030504040204" pitchFamily="50" charset="-128"/>
                <a:ea typeface="メイリオ" panose="020B0604030504040204" pitchFamily="50" charset="-128"/>
              </a:rPr>
              <a:t>社の販売ホームページである</a:t>
            </a:r>
            <a:r>
              <a:rPr lang="en-US" altLang="ja-JP" sz="1050" dirty="0">
                <a:solidFill>
                  <a:schemeClr val="tx1"/>
                </a:solidFill>
                <a:latin typeface="メイリオ" panose="020B0604030504040204" pitchFamily="50" charset="-128"/>
                <a:ea typeface="メイリオ" panose="020B0604030504040204" pitchFamily="50" charset="-128"/>
              </a:rPr>
              <a:t>AIROS</a:t>
            </a:r>
            <a:r>
              <a:rPr lang="ja-JP" altLang="en-US" sz="1050" dirty="0">
                <a:solidFill>
                  <a:schemeClr val="tx1"/>
                </a:solidFill>
                <a:latin typeface="メイリオ" panose="020B0604030504040204" pitchFamily="50" charset="-128"/>
                <a:ea typeface="メイリオ" panose="020B0604030504040204" pitchFamily="50" charset="-128"/>
              </a:rPr>
              <a:t>にて本フライトプラン向けの</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特設サイトを作成し販売を実施</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597FA19D-C89D-62BE-2A2B-F8AA8EAA30E9}"/>
              </a:ext>
            </a:extLst>
          </p:cNvPr>
          <p:cNvSpPr/>
          <p:nvPr/>
        </p:nvSpPr>
        <p:spPr>
          <a:xfrm>
            <a:off x="38746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プレスリリース</a:t>
            </a:r>
            <a:r>
              <a:rPr lang="en-US" altLang="ja-JP" sz="1100" b="1" i="1" dirty="0">
                <a:solidFill>
                  <a:schemeClr val="tx2"/>
                </a:solidFill>
                <a:latin typeface="メイリオ" panose="020B0604030504040204" pitchFamily="50" charset="-128"/>
                <a:ea typeface="メイリオ" panose="020B0604030504040204" pitchFamily="50" charset="-128"/>
              </a:rPr>
              <a:t>(PRTIMES)</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発出</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運航日の約</a:t>
            </a:r>
            <a:r>
              <a:rPr lang="en-US" altLang="ja-JP" sz="1050" dirty="0">
                <a:solidFill>
                  <a:schemeClr val="tx1"/>
                </a:solidFill>
                <a:latin typeface="メイリオ" panose="020B0604030504040204" pitchFamily="50" charset="-128"/>
                <a:ea typeface="メイリオ" panose="020B0604030504040204" pitchFamily="50" charset="-128"/>
              </a:rPr>
              <a:t>3</a:t>
            </a:r>
            <a:r>
              <a:rPr kumimoji="1" lang="ja-JP" altLang="en-US" sz="1050" dirty="0">
                <a:solidFill>
                  <a:schemeClr val="tx1"/>
                </a:solidFill>
                <a:latin typeface="メイリオ" panose="020B0604030504040204" pitchFamily="50" charset="-128"/>
                <a:ea typeface="メイリオ" panose="020B0604030504040204" pitchFamily="50" charset="-128"/>
              </a:rPr>
              <a:t>週間前に</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プレスリリースを発出</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0A7BC749-928A-D8CB-541D-D845D519A4FF}"/>
              </a:ext>
            </a:extLst>
          </p:cNvPr>
          <p:cNvSpPr/>
          <p:nvPr/>
        </p:nvSpPr>
        <p:spPr>
          <a:xfrm>
            <a:off x="249179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ja-JP" sz="1100" b="1" i="1" dirty="0">
                <a:solidFill>
                  <a:schemeClr val="tx2"/>
                </a:solidFill>
                <a:latin typeface="メイリオ" panose="020B0604030504040204" pitchFamily="50" charset="-128"/>
                <a:ea typeface="メイリオ" panose="020B0604030504040204" pitchFamily="50" charset="-128"/>
              </a:rPr>
              <a:t>SNS</a:t>
            </a:r>
            <a:r>
              <a:rPr lang="ja-JP" altLang="en-US" sz="1100" b="1" i="1" dirty="0">
                <a:solidFill>
                  <a:schemeClr val="tx2"/>
                </a:solidFill>
                <a:latin typeface="メイリオ" panose="020B0604030504040204" pitchFamily="50" charset="-128"/>
                <a:ea typeface="メイリオ" panose="020B0604030504040204" pitchFamily="50" charset="-128"/>
              </a:rPr>
              <a:t>展開</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社の有する</a:t>
            </a:r>
            <a:r>
              <a:rPr kumimoji="1" lang="en-US" altLang="ja-JP" sz="1050" dirty="0">
                <a:solidFill>
                  <a:schemeClr val="tx1"/>
                </a:solidFill>
                <a:latin typeface="メイリオ" panose="020B0604030504040204" pitchFamily="50" charset="-128"/>
                <a:ea typeface="メイリオ" panose="020B0604030504040204" pitchFamily="50" charset="-128"/>
              </a:rPr>
              <a:t>SNS</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err="1">
                <a:solidFill>
                  <a:schemeClr val="tx1"/>
                </a:solidFill>
                <a:latin typeface="メイリオ" panose="020B0604030504040204" pitchFamily="50" charset="-128"/>
                <a:ea typeface="メイリオ" panose="020B0604030504040204" pitchFamily="50" charset="-128"/>
              </a:rPr>
              <a:t>facebook</a:t>
            </a:r>
            <a:r>
              <a:rPr lang="en-US" altLang="ja-JP" sz="1050" dirty="0">
                <a:solidFill>
                  <a:schemeClr val="tx1"/>
                </a:solidFill>
                <a:latin typeface="メイリオ" panose="020B0604030504040204" pitchFamily="50" charset="-128"/>
                <a:ea typeface="メイリオ" panose="020B0604030504040204" pitchFamily="50" charset="-128"/>
              </a:rPr>
              <a:t>, Instagram, LINE</a:t>
            </a:r>
            <a:r>
              <a:rPr kumimoji="1" lang="ja-JP" altLang="en-US" sz="1050" dirty="0">
                <a:solidFill>
                  <a:schemeClr val="tx1"/>
                </a:solidFill>
                <a:latin typeface="メイリオ" panose="020B0604030504040204" pitchFamily="50" charset="-128"/>
                <a:ea typeface="メイリオ" panose="020B0604030504040204" pitchFamily="50" charset="-128"/>
              </a:rPr>
              <a:t>）を活用し情報発信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A689DE30-962B-8A6E-90DD-7E3698FF1B3D}"/>
              </a:ext>
            </a:extLst>
          </p:cNvPr>
          <p:cNvSpPr/>
          <p:nvPr/>
        </p:nvSpPr>
        <p:spPr>
          <a:xfrm>
            <a:off x="5820576" y="4870423"/>
            <a:ext cx="1127334" cy="118348"/>
          </a:xfrm>
          <a:prstGeom prst="rect">
            <a:avLst/>
          </a:prstGeom>
          <a:solidFill>
            <a:srgbClr val="ECE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4" name="図 43">
            <a:extLst>
              <a:ext uri="{FF2B5EF4-FFF2-40B4-BE49-F238E27FC236}">
                <a16:creationId xmlns:a16="http://schemas.microsoft.com/office/drawing/2014/main" id="{4584F5E3-4DAD-C879-0203-D624663B27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827" y="3335847"/>
            <a:ext cx="1899749" cy="1757357"/>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07BA1AB7-6806-46AC-4836-3E661E5BBBA9}"/>
              </a:ext>
            </a:extLst>
          </p:cNvPr>
          <p:cNvPicPr>
            <a:picLocks noChangeAspect="1"/>
          </p:cNvPicPr>
          <p:nvPr/>
        </p:nvPicPr>
        <p:blipFill>
          <a:blip r:embed="rId3" cstate="screen">
            <a:extLst>
              <a:ext uri="{28A0092B-C50C-407E-A947-70E740481C1C}">
                <a14:useLocalDpi xmlns:a14="http://schemas.microsoft.com/office/drawing/2010/main"/>
              </a:ext>
            </a:extLst>
          </a:blip>
          <a:srcRect l="333" t="9200" r="1404"/>
          <a:stretch>
            <a:fillRect/>
          </a:stretch>
        </p:blipFill>
        <p:spPr>
          <a:xfrm>
            <a:off x="4748679" y="3335847"/>
            <a:ext cx="2481260" cy="1624748"/>
          </a:xfrm>
          <a:prstGeom prst="rect">
            <a:avLst/>
          </a:prstGeom>
          <a:effectLst>
            <a:outerShdw blurRad="50800" dist="38100" dir="2700000" algn="tl" rotWithShape="0">
              <a:prstClr val="black">
                <a:alpha val="40000"/>
              </a:prstClr>
            </a:outerShdw>
          </a:effectLst>
        </p:spPr>
      </p:pic>
      <p:sp>
        <p:nvSpPr>
          <p:cNvPr id="58" name="正方形/長方形 57">
            <a:extLst>
              <a:ext uri="{FF2B5EF4-FFF2-40B4-BE49-F238E27FC236}">
                <a16:creationId xmlns:a16="http://schemas.microsoft.com/office/drawing/2014/main" id="{3E269371-96C3-03D4-7810-FC793256BDFC}"/>
              </a:ext>
            </a:extLst>
          </p:cNvPr>
          <p:cNvSpPr/>
          <p:nvPr/>
        </p:nvSpPr>
        <p:spPr>
          <a:xfrm>
            <a:off x="7402247" y="4401020"/>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lang="ja-JP" altLang="en-US" sz="1100" b="1" i="1" dirty="0">
                <a:solidFill>
                  <a:schemeClr val="tx1"/>
                </a:solidFill>
                <a:latin typeface="メイリオ" panose="020B0604030504040204" pitchFamily="50" charset="-128"/>
                <a:ea typeface="メイリオ" panose="020B0604030504040204" pitchFamily="50" charset="-128"/>
              </a:rPr>
              <a:t>桜島⇒</a:t>
            </a:r>
            <a:r>
              <a:rPr lang="en-US" altLang="ja-JP" sz="1100" b="1" i="1" dirty="0">
                <a:solidFill>
                  <a:schemeClr val="tx1"/>
                </a:solidFill>
                <a:latin typeface="メイリオ" panose="020B0604030504040204" pitchFamily="50" charset="-128"/>
                <a:ea typeface="メイリオ" panose="020B0604030504040204" pitchFamily="50" charset="-128"/>
              </a:rPr>
              <a:t>KIX</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10:00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ja-JP" sz="1100" i="1" dirty="0">
                <a:solidFill>
                  <a:schemeClr val="tx1"/>
                </a:solidFill>
                <a:latin typeface="メイリオ" panose="020B0604030504040204" pitchFamily="50" charset="-128"/>
                <a:ea typeface="メイリオ" panose="020B0604030504040204" pitchFamily="50" charset="-128"/>
              </a:rPr>
              <a:t>15</a:t>
            </a:r>
            <a:r>
              <a:rPr lang="en-US" altLang="zh-TW" sz="1100" i="1" dirty="0">
                <a:solidFill>
                  <a:schemeClr val="tx1"/>
                </a:solidFill>
                <a:latin typeface="メイリオ" panose="020B0604030504040204" pitchFamily="50" charset="-128"/>
                <a:ea typeface="メイリオ" panose="020B0604030504040204" pitchFamily="50" charset="-128"/>
              </a:rPr>
              <a:t>:10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59" name="表 58">
            <a:extLst>
              <a:ext uri="{FF2B5EF4-FFF2-40B4-BE49-F238E27FC236}">
                <a16:creationId xmlns:a16="http://schemas.microsoft.com/office/drawing/2014/main" id="{81BE6454-BA84-5F47-3039-9F4D67CCFC7B}"/>
              </a:ext>
            </a:extLst>
          </p:cNvPr>
          <p:cNvGraphicFramePr>
            <a:graphicFrameLocks noGrp="1"/>
          </p:cNvGraphicFramePr>
          <p:nvPr/>
        </p:nvGraphicFramePr>
        <p:xfrm>
          <a:off x="7423964" y="4622985"/>
          <a:ext cx="4433074" cy="1440000"/>
        </p:xfrm>
        <a:graphic>
          <a:graphicData uri="http://schemas.openxmlformats.org/drawingml/2006/table">
            <a:tbl>
              <a:tblPr firstRow="1" bandRow="1">
                <a:tableStyleId>{5C22544A-7EE6-4342-B048-85BDC9FD1C3A}</a:tableStyleId>
              </a:tblPr>
              <a:tblGrid>
                <a:gridCol w="1318541">
                  <a:extLst>
                    <a:ext uri="{9D8B030D-6E8A-4147-A177-3AD203B41FA5}">
                      <a16:colId xmlns:a16="http://schemas.microsoft.com/office/drawing/2014/main" val="3591322347"/>
                    </a:ext>
                  </a:extLst>
                </a:gridCol>
                <a:gridCol w="424798">
                  <a:extLst>
                    <a:ext uri="{9D8B030D-6E8A-4147-A177-3AD203B41FA5}">
                      <a16:colId xmlns:a16="http://schemas.microsoft.com/office/drawing/2014/main" val="2359322560"/>
                    </a:ext>
                  </a:extLst>
                </a:gridCol>
                <a:gridCol w="2689735">
                  <a:extLst>
                    <a:ext uri="{9D8B030D-6E8A-4147-A177-3AD203B41FA5}">
                      <a16:colId xmlns:a16="http://schemas.microsoft.com/office/drawing/2014/main" val="1283230311"/>
                    </a:ext>
                  </a:extLst>
                </a:gridCol>
              </a:tblGrid>
              <a:tr h="216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122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桜島</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関西国際空港</a:t>
                      </a: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20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40,000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〜90,000</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円</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（早割プラン</a:t>
                      </a:r>
                      <a:r>
                        <a:rPr kumimoji="1" lang="en-US" altLang="ja-JP" sz="1100" b="0" baseline="30000" dirty="0">
                          <a:solidFill>
                            <a:schemeClr val="tx1">
                              <a:lumMod val="75000"/>
                              <a:lumOff val="25000"/>
                            </a:schemeClr>
                          </a:solidFill>
                          <a:latin typeface="メイリオ" panose="020B0604030504040204" pitchFamily="50" charset="-128"/>
                          <a:ea typeface="メイリオ" panose="020B0604030504040204" pitchFamily="50" charset="-128"/>
                        </a:rPr>
                        <a:t>*2</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20,000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〜60,000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0" marR="288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7794848"/>
                  </a:ext>
                </a:extLst>
              </a:tr>
            </a:tbl>
          </a:graphicData>
        </a:graphic>
      </p:graphicFrame>
      <p:grpSp>
        <p:nvGrpSpPr>
          <p:cNvPr id="1036" name="グループ化 1035">
            <a:extLst>
              <a:ext uri="{FF2B5EF4-FFF2-40B4-BE49-F238E27FC236}">
                <a16:creationId xmlns:a16="http://schemas.microsoft.com/office/drawing/2014/main" id="{1BBDFD33-39CD-0A1A-BFF5-4F515ABBA8D2}"/>
              </a:ext>
            </a:extLst>
          </p:cNvPr>
          <p:cNvGrpSpPr/>
          <p:nvPr/>
        </p:nvGrpSpPr>
        <p:grpSpPr>
          <a:xfrm>
            <a:off x="2417658" y="3335847"/>
            <a:ext cx="2205678" cy="2032942"/>
            <a:chOff x="2476461" y="3340547"/>
            <a:chExt cx="2205678" cy="2032942"/>
          </a:xfrm>
        </p:grpSpPr>
        <p:pic>
          <p:nvPicPr>
            <p:cNvPr id="53" name="Picture 4">
              <a:extLst>
                <a:ext uri="{FF2B5EF4-FFF2-40B4-BE49-F238E27FC236}">
                  <a16:creationId xmlns:a16="http://schemas.microsoft.com/office/drawing/2014/main" id="{5CACFCA8-A327-61A6-BDD8-6B2371CCF4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2139" y="3340547"/>
              <a:ext cx="1080000" cy="2032942"/>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EA755C7-1740-6E0B-0ED7-C2B530606D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76461" y="3340547"/>
              <a:ext cx="1080000" cy="180767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aphicFrame>
        <p:nvGraphicFramePr>
          <p:cNvPr id="1037" name="表 1036">
            <a:extLst>
              <a:ext uri="{FF2B5EF4-FFF2-40B4-BE49-F238E27FC236}">
                <a16:creationId xmlns:a16="http://schemas.microsoft.com/office/drawing/2014/main" id="{93F382CE-95BC-D768-1FC3-86D8CCF58108}"/>
              </a:ext>
            </a:extLst>
          </p:cNvPr>
          <p:cNvGraphicFramePr>
            <a:graphicFrameLocks noGrp="1"/>
          </p:cNvGraphicFramePr>
          <p:nvPr/>
        </p:nvGraphicFramePr>
        <p:xfrm>
          <a:off x="7423964" y="2849692"/>
          <a:ext cx="4433074" cy="1440000"/>
        </p:xfrm>
        <a:graphic>
          <a:graphicData uri="http://schemas.openxmlformats.org/drawingml/2006/table">
            <a:tbl>
              <a:tblPr firstRow="1" bandRow="1">
                <a:tableStyleId>{5C22544A-7EE6-4342-B048-85BDC9FD1C3A}</a:tableStyleId>
              </a:tblPr>
              <a:tblGrid>
                <a:gridCol w="1318541">
                  <a:extLst>
                    <a:ext uri="{9D8B030D-6E8A-4147-A177-3AD203B41FA5}">
                      <a16:colId xmlns:a16="http://schemas.microsoft.com/office/drawing/2014/main" val="3591322347"/>
                    </a:ext>
                  </a:extLst>
                </a:gridCol>
                <a:gridCol w="424798">
                  <a:extLst>
                    <a:ext uri="{9D8B030D-6E8A-4147-A177-3AD203B41FA5}">
                      <a16:colId xmlns:a16="http://schemas.microsoft.com/office/drawing/2014/main" val="2359322560"/>
                    </a:ext>
                  </a:extLst>
                </a:gridCol>
                <a:gridCol w="2689735">
                  <a:extLst>
                    <a:ext uri="{9D8B030D-6E8A-4147-A177-3AD203B41FA5}">
                      <a16:colId xmlns:a16="http://schemas.microsoft.com/office/drawing/2014/main" val="1283230311"/>
                    </a:ext>
                  </a:extLst>
                </a:gridCol>
              </a:tblGrid>
              <a:tr h="216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122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関西国際空港</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桜島</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20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40,000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〜120,000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endPar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endParaRPr>
                    </a:p>
                    <a:p>
                      <a:pPr algn="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（早割プラン</a:t>
                      </a:r>
                      <a:r>
                        <a:rPr kumimoji="1" lang="en-US" altLang="ja-JP" sz="1100" b="0" baseline="30000" dirty="0">
                          <a:solidFill>
                            <a:schemeClr val="tx1">
                              <a:lumMod val="75000"/>
                              <a:lumOff val="25000"/>
                            </a:schemeClr>
                          </a:solidFill>
                          <a:latin typeface="メイリオ" panose="020B0604030504040204" pitchFamily="50" charset="-128"/>
                          <a:ea typeface="メイリオ" panose="020B0604030504040204" pitchFamily="50" charset="-128"/>
                        </a:rPr>
                        <a:t>*2</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20,000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〜90,000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0"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57794848"/>
                  </a:ext>
                </a:extLst>
              </a:tr>
            </a:tbl>
          </a:graphicData>
        </a:graphic>
      </p:graphicFrame>
      <p:sp>
        <p:nvSpPr>
          <p:cNvPr id="7" name="吹き出し: 角を丸めた四角形 6">
            <a:extLst>
              <a:ext uri="{FF2B5EF4-FFF2-40B4-BE49-F238E27FC236}">
                <a16:creationId xmlns:a16="http://schemas.microsoft.com/office/drawing/2014/main" id="{B2679076-0DCF-0ECE-E545-4590E80BB00E}"/>
              </a:ext>
            </a:extLst>
          </p:cNvPr>
          <p:cNvSpPr/>
          <p:nvPr/>
        </p:nvSpPr>
        <p:spPr>
          <a:xfrm>
            <a:off x="351410" y="5492073"/>
            <a:ext cx="2104636" cy="633520"/>
          </a:xfrm>
          <a:prstGeom prst="wedgeRoundRectCallout">
            <a:avLst>
              <a:gd name="adj1" fmla="val -9903"/>
              <a:gd name="adj2" fmla="val -78205"/>
              <a:gd name="adj3" fmla="val 16667"/>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総アクセス数：</a:t>
            </a:r>
            <a:r>
              <a:rPr lang="en-US" altLang="ja-JP" sz="1100" b="1" i="1" dirty="0">
                <a:solidFill>
                  <a:schemeClr val="tx2"/>
                </a:solidFill>
                <a:latin typeface="メイリオ" panose="020B0604030504040204" pitchFamily="50" charset="-128"/>
                <a:ea typeface="メイリオ" panose="020B0604030504040204" pitchFamily="50" charset="-128"/>
              </a:rPr>
              <a:t>216PV</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転載メディア数：</a:t>
            </a:r>
            <a:r>
              <a:rPr lang="en-US" altLang="ja-JP" sz="1100" b="1" i="1" dirty="0">
                <a:solidFill>
                  <a:schemeClr val="tx2"/>
                </a:solidFill>
                <a:latin typeface="メイリオ" panose="020B0604030504040204" pitchFamily="50" charset="-128"/>
                <a:ea typeface="メイリオ" panose="020B0604030504040204" pitchFamily="50" charset="-128"/>
              </a:rPr>
              <a:t>26</a:t>
            </a:r>
            <a:r>
              <a:rPr lang="ja-JP" altLang="en-US" sz="1100" b="1" i="1" dirty="0">
                <a:solidFill>
                  <a:schemeClr val="tx2"/>
                </a:solidFill>
                <a:latin typeface="メイリオ" panose="020B0604030504040204" pitchFamily="50" charset="-128"/>
                <a:ea typeface="メイリオ" panose="020B0604030504040204" pitchFamily="50" charset="-128"/>
              </a:rPr>
              <a:t>件</a:t>
            </a:r>
            <a:endParaRPr lang="en-US" altLang="ja-JP" sz="1100" b="1" i="1" dirty="0">
              <a:solidFill>
                <a:schemeClr val="tx2"/>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96351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B74A-A408-AAB6-1995-C111A527527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241EB64-166C-354F-7A3E-0A76E7FE7DA2}"/>
              </a:ext>
            </a:extLst>
          </p:cNvPr>
          <p:cNvSpPr>
            <a:spLocks noGrp="1"/>
          </p:cNvSpPr>
          <p:nvPr>
            <p:ph type="title"/>
          </p:nvPr>
        </p:nvSpPr>
        <p:spPr>
          <a:xfrm>
            <a:off x="308890" y="463334"/>
            <a:ext cx="11548147" cy="633412"/>
          </a:xfrm>
        </p:spPr>
        <p:txBody>
          <a:bodyPr vert="horz">
            <a:noAutofit/>
          </a:bodyPr>
          <a:lstStyle/>
          <a:p>
            <a:r>
              <a:rPr kumimoji="1" lang="ja-JP" altLang="en-US" sz="2400" dirty="0">
                <a:solidFill>
                  <a:schemeClr val="tx1"/>
                </a:solidFill>
                <a:latin typeface="メイリオ" panose="020B0604030504040204" pitchFamily="50" charset="-128"/>
                <a:ea typeface="メイリオ" panose="020B0604030504040204" pitchFamily="50" charset="-128"/>
              </a:rPr>
              <a:t>＜⑤</a:t>
            </a:r>
            <a:r>
              <a:rPr kumimoji="1" lang="en-US" altLang="ja-JP" sz="2400" dirty="0">
                <a:solidFill>
                  <a:schemeClr val="tx1"/>
                </a:solidFill>
                <a:latin typeface="メイリオ" panose="020B0604030504040204" pitchFamily="50" charset="-128"/>
                <a:ea typeface="メイリオ" panose="020B0604030504040204" pitchFamily="50" charset="-128"/>
              </a:rPr>
              <a:t>2</a:t>
            </a:r>
            <a:r>
              <a:rPr kumimoji="1" lang="ja-JP" altLang="en-US" sz="2400" dirty="0">
                <a:solidFill>
                  <a:schemeClr val="tx1"/>
                </a:solidFill>
                <a:latin typeface="メイリオ" panose="020B0604030504040204" pitchFamily="50" charset="-128"/>
                <a:ea typeface="メイリオ" panose="020B0604030504040204" pitchFamily="50" charset="-128"/>
              </a:rPr>
              <a:t>次交通（拠点間）＞：モデルプラン詳細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E19B07EE-ECE3-E6A5-16B3-6DA892B6B87C}"/>
              </a:ext>
            </a:extLst>
          </p:cNvPr>
          <p:cNvSpPr>
            <a:spLocks noGrp="1"/>
          </p:cNvSpPr>
          <p:nvPr>
            <p:ph type="body" sz="quarter" idx="13"/>
          </p:nvPr>
        </p:nvSpPr>
        <p:spPr/>
        <p:txBody>
          <a:bodyPr/>
          <a:lstStyle/>
          <a:p>
            <a:r>
              <a:rPr kumimoji="1" lang="ja-JP" altLang="en-US" dirty="0"/>
              <a:t>「</a:t>
            </a:r>
            <a:r>
              <a:rPr kumimoji="1" lang="ja-JP" altLang="en-US" dirty="0">
                <a:solidFill>
                  <a:schemeClr val="tx1"/>
                </a:solidFill>
              </a:rPr>
              <a:t> ⑤</a:t>
            </a:r>
            <a:r>
              <a:rPr kumimoji="1" lang="en-US" altLang="ja-JP" dirty="0">
                <a:solidFill>
                  <a:schemeClr val="tx1"/>
                </a:solidFill>
              </a:rPr>
              <a:t>2</a:t>
            </a:r>
            <a:r>
              <a:rPr kumimoji="1" lang="ja-JP" altLang="en-US" dirty="0">
                <a:solidFill>
                  <a:schemeClr val="tx1"/>
                </a:solidFill>
              </a:rPr>
              <a:t>次交通（拠点間） </a:t>
            </a:r>
            <a:r>
              <a:rPr kumimoji="1" lang="ja-JP" altLang="en-US" dirty="0"/>
              <a:t>」においてはオリックス本町ビル屋上の緊急離着陸場（消防法に基づく）、</a:t>
            </a:r>
            <a:br>
              <a:rPr kumimoji="1" lang="en-US" altLang="ja-JP" dirty="0"/>
            </a:br>
            <a:r>
              <a:rPr kumimoji="1" lang="ja-JP" altLang="en-US" dirty="0"/>
              <a:t>及びベイエリア観光地近隣の大阪桜島臨時離着陸場を拠点に、</a:t>
            </a:r>
            <a:r>
              <a:rPr kumimoji="1" lang="en-US" altLang="ja-JP" dirty="0"/>
              <a:t>2</a:t>
            </a:r>
            <a:r>
              <a:rPr kumimoji="1" lang="ja-JP" altLang="en-US" dirty="0"/>
              <a:t>地点間飛行サービスの販売・提供を行いました。</a:t>
            </a:r>
          </a:p>
        </p:txBody>
      </p:sp>
      <p:sp>
        <p:nvSpPr>
          <p:cNvPr id="13" name="正方形/長方形 12">
            <a:extLst>
              <a:ext uri="{FF2B5EF4-FFF2-40B4-BE49-F238E27FC236}">
                <a16:creationId xmlns:a16="http://schemas.microsoft.com/office/drawing/2014/main" id="{88C2B3EF-5C61-1F90-3B57-2B0E999636B0}"/>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ヘリコプターの運航概要</a:t>
            </a:r>
          </a:p>
        </p:txBody>
      </p:sp>
      <p:sp>
        <p:nvSpPr>
          <p:cNvPr id="20" name="正方形/長方形 19">
            <a:extLst>
              <a:ext uri="{FF2B5EF4-FFF2-40B4-BE49-F238E27FC236}">
                <a16:creationId xmlns:a16="http://schemas.microsoft.com/office/drawing/2014/main" id="{25281941-8D5B-7492-5B61-B104B0DE0596}"/>
              </a:ext>
            </a:extLst>
          </p:cNvPr>
          <p:cNvSpPr/>
          <p:nvPr/>
        </p:nvSpPr>
        <p:spPr>
          <a:xfrm>
            <a:off x="7932340" y="1683873"/>
            <a:ext cx="3932797"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メイリオ" panose="020B0604030504040204" pitchFamily="50" charset="-128"/>
                <a:ea typeface="メイリオ" panose="020B0604030504040204" pitchFamily="50" charset="-128"/>
              </a:rPr>
              <a:t>基本的なサービスの流れ（モデルプランの全体像）</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cxnSp>
        <p:nvCxnSpPr>
          <p:cNvPr id="6" name="直線矢印コネクタ 5">
            <a:extLst>
              <a:ext uri="{FF2B5EF4-FFF2-40B4-BE49-F238E27FC236}">
                <a16:creationId xmlns:a16="http://schemas.microsoft.com/office/drawing/2014/main" id="{D468E5ED-B366-F63D-2516-9730C4525CE7}"/>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C0F08A81-8820-9D6F-5074-19500A75B8CA}"/>
              </a:ext>
            </a:extLst>
          </p:cNvPr>
          <p:cNvGrpSpPr/>
          <p:nvPr/>
        </p:nvGrpSpPr>
        <p:grpSpPr>
          <a:xfrm>
            <a:off x="4026404" y="2046533"/>
            <a:ext cx="3710439" cy="432700"/>
            <a:chOff x="4026404" y="2046533"/>
            <a:chExt cx="3710439" cy="432700"/>
          </a:xfrm>
        </p:grpSpPr>
        <p:sp>
          <p:nvSpPr>
            <p:cNvPr id="14" name="正方形/長方形 13">
              <a:extLst>
                <a:ext uri="{FF2B5EF4-FFF2-40B4-BE49-F238E27FC236}">
                  <a16:creationId xmlns:a16="http://schemas.microsoft.com/office/drawing/2014/main" id="{41F06CD6-CB4D-23D6-1199-48AA6C056E1C}"/>
                </a:ext>
              </a:extLst>
            </p:cNvPr>
            <p:cNvSpPr/>
            <p:nvPr/>
          </p:nvSpPr>
          <p:spPr>
            <a:xfrm>
              <a:off x="4026404" y="2046533"/>
              <a:ext cx="795045" cy="431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使用機体</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82696958-A3E8-BDC5-98AC-C2A130574054}"/>
                </a:ext>
              </a:extLst>
            </p:cNvPr>
            <p:cNvSpPr/>
            <p:nvPr/>
          </p:nvSpPr>
          <p:spPr>
            <a:xfrm>
              <a:off x="4917618" y="204653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EC135</a:t>
              </a:r>
              <a:r>
                <a:rPr kumimoji="1" lang="ja-JP" altLang="en-US"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双発</a:t>
              </a:r>
              <a:r>
                <a:rPr kumimoji="1" lang="ja-JP" altLang="en-US" sz="1100" dirty="0">
                  <a:solidFill>
                    <a:schemeClr val="tx1"/>
                  </a:solidFill>
                  <a:latin typeface="メイリオ" panose="020B0604030504040204" pitchFamily="50" charset="-128"/>
                  <a:ea typeface="メイリオ" panose="020B0604030504040204" pitchFamily="50" charset="-128"/>
                </a:rPr>
                <a:t>機）</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77" name="直線矢印コネクタ 76">
              <a:extLst>
                <a:ext uri="{FF2B5EF4-FFF2-40B4-BE49-F238E27FC236}">
                  <a16:creationId xmlns:a16="http://schemas.microsoft.com/office/drawing/2014/main" id="{17049A50-99D5-A294-1A90-20700EDFCBC1}"/>
                </a:ext>
              </a:extLst>
            </p:cNvPr>
            <p:cNvCxnSpPr>
              <a:cxnSpLocks/>
            </p:cNvCxnSpPr>
            <p:nvPr/>
          </p:nvCxnSpPr>
          <p:spPr>
            <a:xfrm>
              <a:off x="4869882" y="2046533"/>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FB2F818F-029F-2B4E-7324-0A5819585A00}"/>
              </a:ext>
            </a:extLst>
          </p:cNvPr>
          <p:cNvGrpSpPr/>
          <p:nvPr/>
        </p:nvGrpSpPr>
        <p:grpSpPr>
          <a:xfrm>
            <a:off x="4026404" y="4203650"/>
            <a:ext cx="3710439" cy="523567"/>
            <a:chOff x="4026404" y="4166634"/>
            <a:chExt cx="3710439" cy="432700"/>
          </a:xfrm>
        </p:grpSpPr>
        <p:sp>
          <p:nvSpPr>
            <p:cNvPr id="41" name="正方形/長方形 40">
              <a:extLst>
                <a:ext uri="{FF2B5EF4-FFF2-40B4-BE49-F238E27FC236}">
                  <a16:creationId xmlns:a16="http://schemas.microsoft.com/office/drawing/2014/main" id="{C00DD7D7-CF94-9A44-4FC4-DA2381A8C221}"/>
                </a:ext>
              </a:extLst>
            </p:cNvPr>
            <p:cNvSpPr/>
            <p:nvPr/>
          </p:nvSpPr>
          <p:spPr>
            <a:xfrm>
              <a:off x="4026404" y="4166634"/>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フライト</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所要時間</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（目安）</a:t>
              </a:r>
            </a:p>
          </p:txBody>
        </p:sp>
        <p:sp>
          <p:nvSpPr>
            <p:cNvPr id="42" name="正方形/長方形 41">
              <a:extLst>
                <a:ext uri="{FF2B5EF4-FFF2-40B4-BE49-F238E27FC236}">
                  <a16:creationId xmlns:a16="http://schemas.microsoft.com/office/drawing/2014/main" id="{0796DA28-CEBF-8EE8-3F42-360671AB4AA6}"/>
                </a:ext>
              </a:extLst>
            </p:cNvPr>
            <p:cNvSpPr/>
            <p:nvPr/>
          </p:nvSpPr>
          <p:spPr>
            <a:xfrm>
              <a:off x="4917618" y="4166634"/>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i="1" dirty="0">
                  <a:solidFill>
                    <a:schemeClr val="tx1"/>
                  </a:solidFill>
                  <a:latin typeface="メイリオ" panose="020B0604030504040204" pitchFamily="50" charset="-128"/>
                  <a:ea typeface="メイリオ" panose="020B0604030504040204" pitchFamily="50" charset="-128"/>
                </a:rPr>
                <a:t>オリックス本町ビル（屋上）⇄</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大阪桜島臨時離着陸場コース</a:t>
              </a:r>
              <a:br>
                <a:rPr lang="en-US" altLang="ja-JP" sz="1100" i="1"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約</a:t>
              </a:r>
              <a:r>
                <a:rPr lang="en-US" altLang="ja-JP" sz="1100" dirty="0">
                  <a:solidFill>
                    <a:schemeClr val="tx1"/>
                  </a:solidFill>
                  <a:latin typeface="メイリオ" panose="020B0604030504040204" pitchFamily="50" charset="-128"/>
                  <a:ea typeface="メイリオ" panose="020B0604030504040204" pitchFamily="50" charset="-128"/>
                </a:rPr>
                <a:t>7</a:t>
              </a:r>
              <a:r>
                <a:rPr kumimoji="1" lang="ja-JP" altLang="en-US" sz="1100" dirty="0">
                  <a:solidFill>
                    <a:schemeClr val="tx1"/>
                  </a:solidFill>
                  <a:latin typeface="メイリオ" panose="020B0604030504040204" pitchFamily="50" charset="-128"/>
                  <a:ea typeface="メイリオ" panose="020B0604030504040204" pitchFamily="50" charset="-128"/>
                </a:rPr>
                <a:t>分）</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2" name="直線矢印コネクタ 81">
              <a:extLst>
                <a:ext uri="{FF2B5EF4-FFF2-40B4-BE49-F238E27FC236}">
                  <a16:creationId xmlns:a16="http://schemas.microsoft.com/office/drawing/2014/main" id="{52273367-F92F-A3AA-3725-67F14BA3A5FB}"/>
                </a:ext>
              </a:extLst>
            </p:cNvPr>
            <p:cNvCxnSpPr>
              <a:cxnSpLocks/>
            </p:cNvCxnSpPr>
            <p:nvPr/>
          </p:nvCxnSpPr>
          <p:spPr>
            <a:xfrm>
              <a:off x="4869882" y="4167066"/>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C23895C6-B1A8-297A-5E5A-287295354075}"/>
              </a:ext>
            </a:extLst>
          </p:cNvPr>
          <p:cNvGrpSpPr/>
          <p:nvPr/>
        </p:nvGrpSpPr>
        <p:grpSpPr>
          <a:xfrm>
            <a:off x="4026404" y="2563096"/>
            <a:ext cx="3710439" cy="432700"/>
            <a:chOff x="4026404" y="2514268"/>
            <a:chExt cx="3710439" cy="432700"/>
          </a:xfrm>
        </p:grpSpPr>
        <p:sp>
          <p:nvSpPr>
            <p:cNvPr id="61" name="正方形/長方形 60">
              <a:extLst>
                <a:ext uri="{FF2B5EF4-FFF2-40B4-BE49-F238E27FC236}">
                  <a16:creationId xmlns:a16="http://schemas.microsoft.com/office/drawing/2014/main" id="{E53276A0-FA4B-A5F4-8C2E-ED7A289A101B}"/>
                </a:ext>
              </a:extLst>
            </p:cNvPr>
            <p:cNvSpPr/>
            <p:nvPr/>
          </p:nvSpPr>
          <p:spPr>
            <a:xfrm>
              <a:off x="4026404" y="2514268"/>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搭乗人数</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63AAB976-304D-5AEC-8D7A-AADF688C2E41}"/>
                </a:ext>
              </a:extLst>
            </p:cNvPr>
            <p:cNvSpPr/>
            <p:nvPr/>
          </p:nvSpPr>
          <p:spPr>
            <a:xfrm>
              <a:off x="4917618" y="2514268"/>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最大</a:t>
              </a:r>
              <a:r>
                <a:rPr lang="en-US" altLang="ja-JP" sz="1100" dirty="0">
                  <a:solidFill>
                    <a:schemeClr val="tx1"/>
                  </a:solidFill>
                  <a:latin typeface="メイリオ" panose="020B0604030504040204" pitchFamily="50" charset="-128"/>
                  <a:ea typeface="メイリオ" panose="020B0604030504040204" pitchFamily="50" charset="-128"/>
                </a:rPr>
                <a:t>4</a:t>
              </a:r>
              <a:r>
                <a:rPr kumimoji="1" lang="ja-JP" altLang="en-US" sz="1100" dirty="0">
                  <a:solidFill>
                    <a:schemeClr val="tx1"/>
                  </a:solidFill>
                  <a:latin typeface="メイリオ" panose="020B0604030504040204" pitchFamily="50" charset="-128"/>
                  <a:ea typeface="メイリオ" panose="020B0604030504040204" pitchFamily="50" charset="-128"/>
                </a:rPr>
                <a:t>名</a:t>
              </a:r>
            </a:p>
          </p:txBody>
        </p:sp>
        <p:cxnSp>
          <p:nvCxnSpPr>
            <p:cNvPr id="86" name="直線矢印コネクタ 85">
              <a:extLst>
                <a:ext uri="{FF2B5EF4-FFF2-40B4-BE49-F238E27FC236}">
                  <a16:creationId xmlns:a16="http://schemas.microsoft.com/office/drawing/2014/main" id="{014F0101-0AA8-C44D-D683-74E0E9B2B0AE}"/>
                </a:ext>
              </a:extLst>
            </p:cNvPr>
            <p:cNvCxnSpPr>
              <a:cxnSpLocks/>
            </p:cNvCxnSpPr>
            <p:nvPr/>
          </p:nvCxnSpPr>
          <p:spPr>
            <a:xfrm>
              <a:off x="4869882" y="2515132"/>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12105DD3-3E1C-2551-89DB-7D944A2982E3}"/>
              </a:ext>
            </a:extLst>
          </p:cNvPr>
          <p:cNvGrpSpPr/>
          <p:nvPr/>
        </p:nvGrpSpPr>
        <p:grpSpPr>
          <a:xfrm>
            <a:off x="4026404" y="3079659"/>
            <a:ext cx="3710439" cy="432700"/>
            <a:chOff x="4026404" y="2982003"/>
            <a:chExt cx="3710439" cy="432700"/>
          </a:xfrm>
        </p:grpSpPr>
        <p:sp>
          <p:nvSpPr>
            <p:cNvPr id="15" name="正方形/長方形 14">
              <a:extLst>
                <a:ext uri="{FF2B5EF4-FFF2-40B4-BE49-F238E27FC236}">
                  <a16:creationId xmlns:a16="http://schemas.microsoft.com/office/drawing/2014/main" id="{59B4AAB6-A028-A766-A637-2C8686CCC8E2}"/>
                </a:ext>
              </a:extLst>
            </p:cNvPr>
            <p:cNvSpPr/>
            <p:nvPr/>
          </p:nvSpPr>
          <p:spPr>
            <a:xfrm>
              <a:off x="4026404" y="2982003"/>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離着陸</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場所</a:t>
              </a:r>
            </a:p>
          </p:txBody>
        </p:sp>
        <p:sp>
          <p:nvSpPr>
            <p:cNvPr id="27" name="正方形/長方形 26">
              <a:extLst>
                <a:ext uri="{FF2B5EF4-FFF2-40B4-BE49-F238E27FC236}">
                  <a16:creationId xmlns:a16="http://schemas.microsoft.com/office/drawing/2014/main" id="{C1E3F2FC-0D2D-4045-B272-C54B213C09CA}"/>
                </a:ext>
              </a:extLst>
            </p:cNvPr>
            <p:cNvSpPr/>
            <p:nvPr/>
          </p:nvSpPr>
          <p:spPr>
            <a:xfrm>
              <a:off x="4917618" y="298200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オリックス本町ビル（屋上）</a:t>
              </a:r>
              <a:endParaRPr lang="en-US" altLang="zh-TW" sz="1100" dirty="0">
                <a:solidFill>
                  <a:schemeClr val="tx1"/>
                </a:solidFill>
                <a:latin typeface="メイリオ" panose="020B0604030504040204" pitchFamily="50" charset="-128"/>
                <a:ea typeface="メイリオ" panose="020B0604030504040204" pitchFamily="50" charset="-128"/>
              </a:endParaRPr>
            </a:p>
            <a:p>
              <a:pPr marL="180975" indent="-180975">
                <a:buFont typeface="Wingdings" panose="05000000000000000000" pitchFamily="2" charset="2"/>
                <a:buChar char="n"/>
              </a:pPr>
              <a:r>
                <a:rPr lang="zh-TW" altLang="en-US" sz="1100" dirty="0">
                  <a:solidFill>
                    <a:schemeClr val="tx1"/>
                  </a:solidFill>
                  <a:latin typeface="メイリオ" panose="020B0604030504040204" pitchFamily="50" charset="-128"/>
                  <a:ea typeface="メイリオ" panose="020B0604030504040204" pitchFamily="50" charset="-128"/>
                </a:rPr>
                <a:t>大阪桜島臨時離着陸場</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7" name="直線矢印コネクタ 86">
              <a:extLst>
                <a:ext uri="{FF2B5EF4-FFF2-40B4-BE49-F238E27FC236}">
                  <a16:creationId xmlns:a16="http://schemas.microsoft.com/office/drawing/2014/main" id="{7608DB07-05F8-D62D-B0BC-F5BC4702AB33}"/>
                </a:ext>
              </a:extLst>
            </p:cNvPr>
            <p:cNvCxnSpPr>
              <a:cxnSpLocks/>
            </p:cNvCxnSpPr>
            <p:nvPr/>
          </p:nvCxnSpPr>
          <p:spPr>
            <a:xfrm>
              <a:off x="4869882" y="2983298"/>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直線矢印コネクタ 35">
            <a:extLst>
              <a:ext uri="{FF2B5EF4-FFF2-40B4-BE49-F238E27FC236}">
                <a16:creationId xmlns:a16="http://schemas.microsoft.com/office/drawing/2014/main" id="{FEB21340-AC08-4B33-1DD9-7B71568851C5}"/>
              </a:ext>
            </a:extLst>
          </p:cNvPr>
          <p:cNvCxnSpPr>
            <a:cxnSpLocks/>
          </p:cNvCxnSpPr>
          <p:nvPr/>
        </p:nvCxnSpPr>
        <p:spPr>
          <a:xfrm>
            <a:off x="7932340" y="1963545"/>
            <a:ext cx="3932797"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A7716B10-ACB9-BFEC-E4B7-1A371959724D}"/>
              </a:ext>
            </a:extLst>
          </p:cNvPr>
          <p:cNvSpPr>
            <a:spLocks noChangeAspect="1"/>
          </p:cNvSpPr>
          <p:nvPr/>
        </p:nvSpPr>
        <p:spPr>
          <a:xfrm>
            <a:off x="7751143" y="360249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43" name="直線矢印コネクタ 42">
            <a:extLst>
              <a:ext uri="{FF2B5EF4-FFF2-40B4-BE49-F238E27FC236}">
                <a16:creationId xmlns:a16="http://schemas.microsoft.com/office/drawing/2014/main" id="{219E14A5-87DD-70D0-1BC5-EE2D24A77F1C}"/>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四角形: 1 つの角を切り取る 22">
            <a:extLst>
              <a:ext uri="{FF2B5EF4-FFF2-40B4-BE49-F238E27FC236}">
                <a16:creationId xmlns:a16="http://schemas.microsoft.com/office/drawing/2014/main" id="{C7F1FFEB-B8DB-929A-0BFC-DA462DCEA0C1}"/>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88CE0537-790E-4A9A-FDA6-D5729B5A4BDD}"/>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a:solidFill>
                  <a:schemeClr val="bg1">
                    <a:lumMod val="85000"/>
                  </a:schemeClr>
                </a:solidFill>
                <a:latin typeface="メイリオ" panose="020B0604030504040204" pitchFamily="50" charset="-128"/>
                <a:ea typeface="メイリオ" panose="020B0604030504040204" pitchFamily="50" charset="-128"/>
              </a:rPr>
            </a:br>
            <a:r>
              <a:rPr lang="ja-JP" altLang="en-US" sz="1100" b="1">
                <a:solidFill>
                  <a:schemeClr val="bg1">
                    <a:lumMod val="85000"/>
                  </a:schemeClr>
                </a:solidFill>
                <a:latin typeface="メイリオ" panose="020B0604030504040204" pitchFamily="50" charset="-128"/>
                <a:ea typeface="メイリオ" panose="020B0604030504040204" pitchFamily="50" charset="-128"/>
              </a:rPr>
              <a:t>（</a:t>
            </a:r>
            <a:r>
              <a:rPr lang="en-US" altLang="ja-JP" sz="110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6D19C9F4-A795-CB33-7EC3-45760DF6BB4B}"/>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45" name="四角形: 1 つの角を切り取る 44">
            <a:extLst>
              <a:ext uri="{FF2B5EF4-FFF2-40B4-BE49-F238E27FC236}">
                <a16:creationId xmlns:a16="http://schemas.microsoft.com/office/drawing/2014/main" id="{B01E6715-B322-67FA-A0CC-A084E04AE612}"/>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grpSp>
        <p:nvGrpSpPr>
          <p:cNvPr id="30" name="グループ化 29">
            <a:extLst>
              <a:ext uri="{FF2B5EF4-FFF2-40B4-BE49-F238E27FC236}">
                <a16:creationId xmlns:a16="http://schemas.microsoft.com/office/drawing/2014/main" id="{3BD61D8C-B1CC-D6C3-5562-D816178CEC3C}"/>
              </a:ext>
            </a:extLst>
          </p:cNvPr>
          <p:cNvGrpSpPr/>
          <p:nvPr/>
        </p:nvGrpSpPr>
        <p:grpSpPr>
          <a:xfrm>
            <a:off x="4026404" y="3596222"/>
            <a:ext cx="3710439" cy="523567"/>
            <a:chOff x="4026404" y="3460564"/>
            <a:chExt cx="3710439" cy="523567"/>
          </a:xfrm>
        </p:grpSpPr>
        <p:sp>
          <p:nvSpPr>
            <p:cNvPr id="17" name="正方形/長方形 16">
              <a:extLst>
                <a:ext uri="{FF2B5EF4-FFF2-40B4-BE49-F238E27FC236}">
                  <a16:creationId xmlns:a16="http://schemas.microsoft.com/office/drawing/2014/main" id="{4492CED0-9472-D2D4-3520-7FD803B5D919}"/>
                </a:ext>
              </a:extLst>
            </p:cNvPr>
            <p:cNvSpPr/>
            <p:nvPr/>
          </p:nvSpPr>
          <p:spPr>
            <a:xfrm>
              <a:off x="4026404" y="3460564"/>
              <a:ext cx="795045" cy="5235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運航日数</a:t>
              </a:r>
            </a:p>
          </p:txBody>
        </p:sp>
        <p:sp>
          <p:nvSpPr>
            <p:cNvPr id="19" name="正方形/長方形 18">
              <a:extLst>
                <a:ext uri="{FF2B5EF4-FFF2-40B4-BE49-F238E27FC236}">
                  <a16:creationId xmlns:a16="http://schemas.microsoft.com/office/drawing/2014/main" id="{621F416B-12BB-2D1A-9CD5-E50FD9063C0B}"/>
                </a:ext>
              </a:extLst>
            </p:cNvPr>
            <p:cNvSpPr/>
            <p:nvPr/>
          </p:nvSpPr>
          <p:spPr>
            <a:xfrm>
              <a:off x="4917618" y="3460564"/>
              <a:ext cx="2819225" cy="523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4</a:t>
              </a:r>
              <a:r>
                <a:rPr lang="ja-JP" altLang="en-US" sz="1100" dirty="0">
                  <a:solidFill>
                    <a:schemeClr val="tx1"/>
                  </a:solidFill>
                  <a:latin typeface="メイリオ" panose="020B0604030504040204" pitchFamily="50" charset="-128"/>
                  <a:ea typeface="メイリオ" panose="020B0604030504040204" pitchFamily="50" charset="-128"/>
                </a:rPr>
                <a:t>日間</a:t>
              </a:r>
              <a:endParaRPr lang="en-US" altLang="ja-JP" sz="1100" dirty="0">
                <a:solidFill>
                  <a:schemeClr val="tx1"/>
                </a:solidFill>
                <a:latin typeface="メイリオ" panose="020B0604030504040204" pitchFamily="50" charset="-128"/>
                <a:ea typeface="メイリオ" panose="020B0604030504040204" pitchFamily="50" charset="-128"/>
              </a:endParaRPr>
            </a:p>
            <a:p>
              <a:pPr marL="179388"/>
              <a:r>
                <a:rPr lang="en-US" altLang="ja-JP" sz="1100" dirty="0">
                  <a:solidFill>
                    <a:schemeClr val="tx1"/>
                  </a:solidFill>
                  <a:latin typeface="メイリオ" panose="020B0604030504040204" pitchFamily="50" charset="-128"/>
                  <a:ea typeface="メイリオ" panose="020B0604030504040204" pitchFamily="50" charset="-128"/>
                </a:rPr>
                <a:t>11</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27</a:t>
              </a:r>
              <a:r>
                <a:rPr lang="ja-JP" altLang="en-US" sz="1100" dirty="0">
                  <a:solidFill>
                    <a:schemeClr val="tx1"/>
                  </a:solidFill>
                  <a:latin typeface="メイリオ" panose="020B0604030504040204" pitchFamily="50" charset="-128"/>
                  <a:ea typeface="メイリオ" panose="020B0604030504040204" pitchFamily="50" charset="-128"/>
                </a:rPr>
                <a:t>日</a:t>
              </a: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日</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2CE62827-AAD2-CAAB-8AF3-0AF3F199AB34}"/>
                </a:ext>
              </a:extLst>
            </p:cNvPr>
            <p:cNvCxnSpPr>
              <a:cxnSpLocks/>
            </p:cNvCxnSpPr>
            <p:nvPr/>
          </p:nvCxnSpPr>
          <p:spPr>
            <a:xfrm>
              <a:off x="4869882" y="3462131"/>
              <a:ext cx="0" cy="522000"/>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2" name="四角形: 1 つの角を切り取る 101">
            <a:extLst>
              <a:ext uri="{FF2B5EF4-FFF2-40B4-BE49-F238E27FC236}">
                <a16:creationId xmlns:a16="http://schemas.microsoft.com/office/drawing/2014/main" id="{B9B4734A-0594-9CC5-0164-B7D990B17FCF}"/>
              </a:ext>
            </a:extLst>
          </p:cNvPr>
          <p:cNvSpPr/>
          <p:nvPr/>
        </p:nvSpPr>
        <p:spPr>
          <a:xfrm>
            <a:off x="7619488"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bg1"/>
                </a:solidFill>
                <a:latin typeface="メイリオ" panose="020B0604030504040204" pitchFamily="50" charset="-128"/>
                <a:ea typeface="メイリオ" panose="020B0604030504040204" pitchFamily="50" charset="-128"/>
              </a:rPr>
              <a:t>モデルプラン⑤</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100" b="1" dirty="0">
                <a:solidFill>
                  <a:schemeClr val="bg1"/>
                </a:solidFill>
                <a:latin typeface="メイリオ" panose="020B0604030504040204" pitchFamily="50" charset="-128"/>
                <a:ea typeface="メイリオ" panose="020B0604030504040204" pitchFamily="50" charset="-128"/>
              </a:rPr>
              <a:t>（観光地（都市間）間移動）</a:t>
            </a:r>
          </a:p>
        </p:txBody>
      </p:sp>
      <p:sp>
        <p:nvSpPr>
          <p:cNvPr id="105" name="正方形/長方形 104">
            <a:extLst>
              <a:ext uri="{FF2B5EF4-FFF2-40B4-BE49-F238E27FC236}">
                <a16:creationId xmlns:a16="http://schemas.microsoft.com/office/drawing/2014/main" id="{E71A2972-DCB9-DC2C-AEA1-C35223BB576D}"/>
              </a:ext>
            </a:extLst>
          </p:cNvPr>
          <p:cNvSpPr/>
          <p:nvPr/>
        </p:nvSpPr>
        <p:spPr bwMode="gray">
          <a:xfrm>
            <a:off x="344242" y="5756494"/>
            <a:ext cx="11503517" cy="553137"/>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endParaRPr kumimoji="1"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106" name="四角形: 角を丸くする 105">
            <a:extLst>
              <a:ext uri="{FF2B5EF4-FFF2-40B4-BE49-F238E27FC236}">
                <a16:creationId xmlns:a16="http://schemas.microsoft.com/office/drawing/2014/main" id="{345F159B-93C0-224F-DDE3-6AD4643F92C8}"/>
              </a:ext>
            </a:extLst>
          </p:cNvPr>
          <p:cNvSpPr/>
          <p:nvPr/>
        </p:nvSpPr>
        <p:spPr>
          <a:xfrm>
            <a:off x="387973" y="5795077"/>
            <a:ext cx="1201417" cy="47597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本プランにおける検証観点</a:t>
            </a:r>
          </a:p>
        </p:txBody>
      </p:sp>
      <p:pic>
        <p:nvPicPr>
          <p:cNvPr id="9" name="図 8">
            <a:extLst>
              <a:ext uri="{FF2B5EF4-FFF2-40B4-BE49-F238E27FC236}">
                <a16:creationId xmlns:a16="http://schemas.microsoft.com/office/drawing/2014/main" id="{F8A90F3D-5FB9-321C-9F8C-E6393D80C2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5284" y="4779022"/>
            <a:ext cx="1647515" cy="926725"/>
          </a:xfrm>
          <a:prstGeom prst="roundRect">
            <a:avLst/>
          </a:prstGeom>
        </p:spPr>
      </p:pic>
      <p:cxnSp>
        <p:nvCxnSpPr>
          <p:cNvPr id="11" name="直線矢印コネクタ 10">
            <a:extLst>
              <a:ext uri="{FF2B5EF4-FFF2-40B4-BE49-F238E27FC236}">
                <a16:creationId xmlns:a16="http://schemas.microsoft.com/office/drawing/2014/main" id="{5FD2FE87-6A53-C6AC-B555-4BA1DC88A27C}"/>
              </a:ext>
            </a:extLst>
          </p:cNvPr>
          <p:cNvCxnSpPr>
            <a:cxnSpLocks/>
          </p:cNvCxnSpPr>
          <p:nvPr/>
        </p:nvCxnSpPr>
        <p:spPr bwMode="gray">
          <a:xfrm>
            <a:off x="8745213"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55D0719E-2476-A8DC-F70E-DDC2829C316A}"/>
              </a:ext>
            </a:extLst>
          </p:cNvPr>
          <p:cNvSpPr/>
          <p:nvPr/>
        </p:nvSpPr>
        <p:spPr>
          <a:xfrm>
            <a:off x="8493151" y="2157791"/>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30</a:t>
            </a:r>
            <a:r>
              <a:rPr lang="ja-JP" altLang="en-US" sz="1000" dirty="0">
                <a:solidFill>
                  <a:schemeClr val="tx1"/>
                </a:solidFill>
                <a:latin typeface="メイリオ" panose="020B0604030504040204" pitchFamily="50" charset="-128"/>
                <a:ea typeface="メイリオ" panose="020B0604030504040204" pitchFamily="50" charset="-128"/>
              </a:rPr>
              <a:t>分前）</a:t>
            </a:r>
          </a:p>
        </p:txBody>
      </p:sp>
      <p:sp>
        <p:nvSpPr>
          <p:cNvPr id="16" name="楕円 15">
            <a:extLst>
              <a:ext uri="{FF2B5EF4-FFF2-40B4-BE49-F238E27FC236}">
                <a16:creationId xmlns:a16="http://schemas.microsoft.com/office/drawing/2014/main" id="{56EBEF33-16FE-FF3A-DB31-D90118C3C378}"/>
              </a:ext>
            </a:extLst>
          </p:cNvPr>
          <p:cNvSpPr/>
          <p:nvPr/>
        </p:nvSpPr>
        <p:spPr>
          <a:xfrm>
            <a:off x="8493151" y="3536920"/>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C51DB11A-BD32-452E-D06B-287EA3304D1E}"/>
              </a:ext>
            </a:extLst>
          </p:cNvPr>
          <p:cNvSpPr/>
          <p:nvPr/>
        </p:nvSpPr>
        <p:spPr>
          <a:xfrm>
            <a:off x="8493151"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22" name="直線コネクタ 21">
            <a:extLst>
              <a:ext uri="{FF2B5EF4-FFF2-40B4-BE49-F238E27FC236}">
                <a16:creationId xmlns:a16="http://schemas.microsoft.com/office/drawing/2014/main" id="{39850971-4CF2-FBB4-1B01-ED7DDAA49430}"/>
              </a:ext>
            </a:extLst>
          </p:cNvPr>
          <p:cNvCxnSpPr>
            <a:cxnSpLocks/>
          </p:cNvCxnSpPr>
          <p:nvPr/>
        </p:nvCxnSpPr>
        <p:spPr>
          <a:xfrm>
            <a:off x="7994922" y="2415868"/>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241BFAF6-E380-7296-5EEF-68F530E94183}"/>
              </a:ext>
            </a:extLst>
          </p:cNvPr>
          <p:cNvCxnSpPr>
            <a:cxnSpLocks/>
          </p:cNvCxnSpPr>
          <p:nvPr/>
        </p:nvCxnSpPr>
        <p:spPr>
          <a:xfrm>
            <a:off x="7994922" y="3794997"/>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1D94EE8-61AD-BDFD-A180-2742B6E545EB}"/>
              </a:ext>
            </a:extLst>
          </p:cNvPr>
          <p:cNvCxnSpPr>
            <a:cxnSpLocks/>
          </p:cNvCxnSpPr>
          <p:nvPr/>
        </p:nvCxnSpPr>
        <p:spPr>
          <a:xfrm>
            <a:off x="7994922"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ED1C1A1-1DC5-5D22-F8F2-40CA0513C53B}"/>
              </a:ext>
            </a:extLst>
          </p:cNvPr>
          <p:cNvCxnSpPr>
            <a:cxnSpLocks/>
          </p:cNvCxnSpPr>
          <p:nvPr/>
        </p:nvCxnSpPr>
        <p:spPr>
          <a:xfrm>
            <a:off x="8132774"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50B73CD9-356A-8CDD-F743-31CD724E60BA}"/>
              </a:ext>
            </a:extLst>
          </p:cNvPr>
          <p:cNvSpPr/>
          <p:nvPr/>
        </p:nvSpPr>
        <p:spPr>
          <a:xfrm>
            <a:off x="7918839" y="2985038"/>
            <a:ext cx="426575" cy="24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30</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405243AC-0ABC-95F6-3945-E7FD1F213A83}"/>
              </a:ext>
            </a:extLst>
          </p:cNvPr>
          <p:cNvSpPr/>
          <p:nvPr/>
        </p:nvSpPr>
        <p:spPr>
          <a:xfrm>
            <a:off x="7918839" y="4352128"/>
            <a:ext cx="426575" cy="264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7</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38427B46-BAFE-09AC-E155-DBB6A6C2EE6C}"/>
              </a:ext>
            </a:extLst>
          </p:cNvPr>
          <p:cNvSpPr/>
          <p:nvPr/>
        </p:nvSpPr>
        <p:spPr>
          <a:xfrm>
            <a:off x="9000213" y="2694069"/>
            <a:ext cx="2864919"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予約者確認</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事前説明（安全説明等）</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誓約書の記入</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待機場所から</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機体への移動（徒歩）</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AA3FF1B2-39F2-2B9C-7D27-B056B058EFD1}"/>
              </a:ext>
            </a:extLst>
          </p:cNvPr>
          <p:cNvSpPr/>
          <p:nvPr/>
        </p:nvSpPr>
        <p:spPr>
          <a:xfrm>
            <a:off x="9000213" y="4073198"/>
            <a:ext cx="2864919"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en-US" altLang="ja-JP" sz="1100" dirty="0">
                <a:solidFill>
                  <a:schemeClr val="tx1"/>
                </a:solidFill>
                <a:latin typeface="メイリオ" panose="020B0604030504040204" pitchFamily="50" charset="-128"/>
                <a:ea typeface="メイリオ" panose="020B0604030504040204" pitchFamily="50" charset="-128"/>
              </a:rPr>
              <a:t>2</a:t>
            </a:r>
            <a:r>
              <a:rPr kumimoji="1" lang="ja-JP" altLang="en-US" sz="1100" dirty="0">
                <a:solidFill>
                  <a:schemeClr val="tx1"/>
                </a:solidFill>
                <a:latin typeface="メイリオ" panose="020B0604030504040204" pitchFamily="50" charset="-128"/>
                <a:ea typeface="メイリオ" panose="020B0604030504040204" pitchFamily="50" charset="-128"/>
              </a:rPr>
              <a:t>地点間サービスの提供</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40" name="吹き出し: 角を丸めた四角形 39">
            <a:extLst>
              <a:ext uri="{FF2B5EF4-FFF2-40B4-BE49-F238E27FC236}">
                <a16:creationId xmlns:a16="http://schemas.microsoft.com/office/drawing/2014/main" id="{1BE8BD1A-302D-1814-E538-1D24674F6EB8}"/>
              </a:ext>
            </a:extLst>
          </p:cNvPr>
          <p:cNvSpPr/>
          <p:nvPr/>
        </p:nvSpPr>
        <p:spPr>
          <a:xfrm>
            <a:off x="9125212" y="1997921"/>
            <a:ext cx="2710385" cy="345825"/>
          </a:xfrm>
          <a:prstGeom prst="wedgeRoundRectCallout">
            <a:avLst>
              <a:gd name="adj1" fmla="val -54117"/>
              <a:gd name="adj2" fmla="val 47470"/>
              <a:gd name="adj3" fmla="val 16667"/>
            </a:avLst>
          </a:prstGeom>
          <a:no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顧客集合・待機場所として</a:t>
            </a:r>
            <a:br>
              <a:rPr kumimoji="1" lang="en-US" altLang="ja-JP" sz="900" dirty="0">
                <a:solidFill>
                  <a:schemeClr val="tx1"/>
                </a:solidFill>
                <a:latin typeface="メイリオ" panose="020B0604030504040204" pitchFamily="50" charset="-128"/>
                <a:ea typeface="メイリオ" panose="020B0604030504040204" pitchFamily="50" charset="-128"/>
              </a:rPr>
            </a:br>
            <a:r>
              <a:rPr kumimoji="1" lang="ja-JP" altLang="en-US" sz="900" dirty="0">
                <a:solidFill>
                  <a:schemeClr val="tx1"/>
                </a:solidFill>
                <a:latin typeface="メイリオ" panose="020B0604030504040204" pitchFamily="50" charset="-128"/>
                <a:ea typeface="メイリオ" panose="020B0604030504040204" pitchFamily="50" charset="-128"/>
              </a:rPr>
              <a:t>本町ビル クロステラス（</a:t>
            </a:r>
            <a:r>
              <a:rPr lang="en-US" altLang="ja-JP" sz="900" dirty="0">
                <a:solidFill>
                  <a:schemeClr val="tx1"/>
                </a:solidFill>
                <a:latin typeface="メイリオ" panose="020B0604030504040204" pitchFamily="50" charset="-128"/>
                <a:ea typeface="メイリオ" panose="020B0604030504040204" pitchFamily="50" charset="-128"/>
              </a:rPr>
              <a:t>28F</a:t>
            </a:r>
            <a:r>
              <a:rPr kumimoji="1" lang="ja-JP" altLang="en-US" sz="900" dirty="0">
                <a:solidFill>
                  <a:schemeClr val="tx1"/>
                </a:solidFill>
                <a:latin typeface="メイリオ" panose="020B0604030504040204" pitchFamily="50" charset="-128"/>
                <a:ea typeface="メイリオ" panose="020B0604030504040204" pitchFamily="50" charset="-128"/>
              </a:rPr>
              <a:t>）を活用</a:t>
            </a:r>
          </a:p>
        </p:txBody>
      </p:sp>
      <p:pic>
        <p:nvPicPr>
          <p:cNvPr id="47" name="図 46" descr="屋外, 草, 座る, 道路 が含まれている画像&#10;&#10;AI によって生成されたコンテンツは間違っている可能性があります。">
            <a:extLst>
              <a:ext uri="{FF2B5EF4-FFF2-40B4-BE49-F238E27FC236}">
                <a16:creationId xmlns:a16="http://schemas.microsoft.com/office/drawing/2014/main" id="{94738BD2-417E-393E-389E-1520C8F9ED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1840" y="4023419"/>
            <a:ext cx="1123304" cy="842477"/>
          </a:xfrm>
          <a:prstGeom prst="roundRect">
            <a:avLst/>
          </a:prstGeom>
        </p:spPr>
      </p:pic>
      <p:pic>
        <p:nvPicPr>
          <p:cNvPr id="48" name="図 47" descr="屋外, 建物, 市, 曇り が含まれている画像&#10;&#10;AI によって生成されたコンテンツは間違っている可能性があります。">
            <a:extLst>
              <a:ext uri="{FF2B5EF4-FFF2-40B4-BE49-F238E27FC236}">
                <a16:creationId xmlns:a16="http://schemas.microsoft.com/office/drawing/2014/main" id="{66519B03-E76D-E2DA-ACA9-97C818BB27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840" y="3076275"/>
            <a:ext cx="1123304" cy="842477"/>
          </a:xfrm>
          <a:prstGeom prst="roundRect">
            <a:avLst/>
          </a:prstGeom>
        </p:spPr>
      </p:pic>
      <p:grpSp>
        <p:nvGrpSpPr>
          <p:cNvPr id="50" name="グループ化 49">
            <a:extLst>
              <a:ext uri="{FF2B5EF4-FFF2-40B4-BE49-F238E27FC236}">
                <a16:creationId xmlns:a16="http://schemas.microsoft.com/office/drawing/2014/main" id="{F632C924-BDBA-464C-82CA-ECDB0BDFFA63}"/>
              </a:ext>
            </a:extLst>
          </p:cNvPr>
          <p:cNvGrpSpPr/>
          <p:nvPr/>
        </p:nvGrpSpPr>
        <p:grpSpPr>
          <a:xfrm>
            <a:off x="1740280" y="5795077"/>
            <a:ext cx="9882668" cy="475970"/>
            <a:chOff x="1834248" y="5795077"/>
            <a:chExt cx="7927290" cy="475970"/>
          </a:xfrm>
        </p:grpSpPr>
        <p:sp>
          <p:nvSpPr>
            <p:cNvPr id="52" name="四角形: 角を丸くする 51">
              <a:extLst>
                <a:ext uri="{FF2B5EF4-FFF2-40B4-BE49-F238E27FC236}">
                  <a16:creationId xmlns:a16="http://schemas.microsoft.com/office/drawing/2014/main" id="{CB1C600C-7E0C-EFC2-33D9-DFABBFA19457}"/>
                </a:ext>
              </a:extLst>
            </p:cNvPr>
            <p:cNvSpPr/>
            <p:nvPr/>
          </p:nvSpPr>
          <p:spPr>
            <a:xfrm>
              <a:off x="1834248"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観光地における遊覧の需要</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FD841568-B43E-445D-950A-FC1B9244046B}"/>
                </a:ext>
              </a:extLst>
            </p:cNvPr>
            <p:cNvSpPr/>
            <p:nvPr/>
          </p:nvSpPr>
          <p:spPr>
            <a:xfrm>
              <a:off x="4529505"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遊覧商品の価格弾力性</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（日・時間帯別）</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4" name="四角形: 角を丸くする 53">
              <a:extLst>
                <a:ext uri="{FF2B5EF4-FFF2-40B4-BE49-F238E27FC236}">
                  <a16:creationId xmlns:a16="http://schemas.microsoft.com/office/drawing/2014/main" id="{0315EB6B-9A02-5133-0F63-BE1769F8DCF9}"/>
                </a:ext>
              </a:extLst>
            </p:cNvPr>
            <p:cNvSpPr/>
            <p:nvPr/>
          </p:nvSpPr>
          <p:spPr>
            <a:xfrm>
              <a:off x="7224763"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rPr>
                <a:t>（離着陸場をビル屋上とした場合における）</a:t>
              </a:r>
              <a:br>
                <a:rPr kumimoji="1"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オペレーションの成立性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grpSp>
      <p:grpSp>
        <p:nvGrpSpPr>
          <p:cNvPr id="7" name="グループ化 6">
            <a:extLst>
              <a:ext uri="{FF2B5EF4-FFF2-40B4-BE49-F238E27FC236}">
                <a16:creationId xmlns:a16="http://schemas.microsoft.com/office/drawing/2014/main" id="{C7B51884-1D09-DD08-E25B-F3F8A5DF91B2}"/>
              </a:ext>
            </a:extLst>
          </p:cNvPr>
          <p:cNvGrpSpPr/>
          <p:nvPr/>
        </p:nvGrpSpPr>
        <p:grpSpPr>
          <a:xfrm>
            <a:off x="706825" y="2042949"/>
            <a:ext cx="2544517" cy="2988000"/>
            <a:chOff x="706823" y="3321631"/>
            <a:chExt cx="2544517" cy="2988000"/>
          </a:xfrm>
        </p:grpSpPr>
        <p:pic>
          <p:nvPicPr>
            <p:cNvPr id="10" name="図 9">
              <a:extLst>
                <a:ext uri="{FF2B5EF4-FFF2-40B4-BE49-F238E27FC236}">
                  <a16:creationId xmlns:a16="http://schemas.microsoft.com/office/drawing/2014/main" id="{DC4C8B4F-A114-4049-C3C4-541CA61162BA}"/>
                </a:ext>
              </a:extLst>
            </p:cNvPr>
            <p:cNvPicPr preferRelativeResize="0">
              <a:picLocks/>
            </p:cNvPicPr>
            <p:nvPr/>
          </p:nvPicPr>
          <p:blipFill>
            <a:blip r:embed="rId5" cstate="screen">
              <a:extLst>
                <a:ext uri="{28A0092B-C50C-407E-A947-70E740481C1C}">
                  <a14:useLocalDpi xmlns:a14="http://schemas.microsoft.com/office/drawing/2010/main"/>
                </a:ext>
              </a:extLst>
            </a:blip>
            <a:srcRect l="2488" t="5825" r="23069" b="334"/>
            <a:stretch/>
          </p:blipFill>
          <p:spPr>
            <a:xfrm>
              <a:off x="706823" y="3321631"/>
              <a:ext cx="2544517" cy="2988000"/>
            </a:xfrm>
            <a:prstGeom prst="rect">
              <a:avLst/>
            </a:prstGeom>
          </p:spPr>
        </p:pic>
        <p:sp>
          <p:nvSpPr>
            <p:cNvPr id="46" name="楕円 45">
              <a:extLst>
                <a:ext uri="{FF2B5EF4-FFF2-40B4-BE49-F238E27FC236}">
                  <a16:creationId xmlns:a16="http://schemas.microsoft.com/office/drawing/2014/main" id="{1E93CBFD-B593-31B5-ADC9-8AE7F8C54993}"/>
                </a:ext>
              </a:extLst>
            </p:cNvPr>
            <p:cNvSpPr/>
            <p:nvPr/>
          </p:nvSpPr>
          <p:spPr>
            <a:xfrm>
              <a:off x="2582091" y="4241280"/>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吹き出し: 線 48">
              <a:extLst>
                <a:ext uri="{FF2B5EF4-FFF2-40B4-BE49-F238E27FC236}">
                  <a16:creationId xmlns:a16="http://schemas.microsoft.com/office/drawing/2014/main" id="{2DD98921-3530-4107-A774-643E4B2B81C1}"/>
                </a:ext>
              </a:extLst>
            </p:cNvPr>
            <p:cNvSpPr/>
            <p:nvPr/>
          </p:nvSpPr>
          <p:spPr>
            <a:xfrm>
              <a:off x="1072067" y="3915330"/>
              <a:ext cx="1293735" cy="214258"/>
            </a:xfrm>
            <a:prstGeom prst="borderCallout1">
              <a:avLst>
                <a:gd name="adj1" fmla="val 50871"/>
                <a:gd name="adj2" fmla="val 99627"/>
                <a:gd name="adj3" fmla="val 156579"/>
                <a:gd name="adj4" fmla="val 117952"/>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オリックス本町ビル</a:t>
              </a:r>
            </a:p>
          </p:txBody>
        </p:sp>
        <p:sp>
          <p:nvSpPr>
            <p:cNvPr id="55" name="吹き出し: 線 54">
              <a:extLst>
                <a:ext uri="{FF2B5EF4-FFF2-40B4-BE49-F238E27FC236}">
                  <a16:creationId xmlns:a16="http://schemas.microsoft.com/office/drawing/2014/main" id="{8D5845B1-DD3B-1C55-E708-8DF2ECE5EC94}"/>
                </a:ext>
              </a:extLst>
            </p:cNvPr>
            <p:cNvSpPr/>
            <p:nvPr/>
          </p:nvSpPr>
          <p:spPr>
            <a:xfrm>
              <a:off x="837890" y="4863258"/>
              <a:ext cx="1423109" cy="214258"/>
            </a:xfrm>
            <a:prstGeom prst="borderCallout1">
              <a:avLst>
                <a:gd name="adj1" fmla="val 3904"/>
                <a:gd name="adj2" fmla="val 49705"/>
                <a:gd name="adj3" fmla="val -115620"/>
                <a:gd name="adj4" fmla="val 52240"/>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zh-TW" altLang="en-US" sz="1100" dirty="0">
                  <a:solidFill>
                    <a:schemeClr val="tx1"/>
                  </a:solidFill>
                  <a:latin typeface="メイリオ" panose="020B0604030504040204" pitchFamily="50" charset="-128"/>
                  <a:ea typeface="メイリオ" panose="020B0604030504040204" pitchFamily="50" charset="-128"/>
                </a:rPr>
                <a:t>大阪桜島臨時離着陸場</a:t>
              </a:r>
            </a:p>
          </p:txBody>
        </p:sp>
        <p:sp>
          <p:nvSpPr>
            <p:cNvPr id="56" name="楕円 55">
              <a:extLst>
                <a:ext uri="{FF2B5EF4-FFF2-40B4-BE49-F238E27FC236}">
                  <a16:creationId xmlns:a16="http://schemas.microsoft.com/office/drawing/2014/main" id="{6E5CC6CF-F38B-DED6-E006-CFACABE038D7}"/>
                </a:ext>
              </a:extLst>
            </p:cNvPr>
            <p:cNvSpPr/>
            <p:nvPr/>
          </p:nvSpPr>
          <p:spPr>
            <a:xfrm>
              <a:off x="1549645" y="4523902"/>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57" name="直線矢印コネクタ 56">
              <a:extLst>
                <a:ext uri="{FF2B5EF4-FFF2-40B4-BE49-F238E27FC236}">
                  <a16:creationId xmlns:a16="http://schemas.microsoft.com/office/drawing/2014/main" id="{2C8EEC8E-79C6-58F6-22B1-0F5BFF46437B}"/>
                </a:ext>
              </a:extLst>
            </p:cNvPr>
            <p:cNvCxnSpPr>
              <a:cxnSpLocks/>
              <a:stCxn id="46" idx="3"/>
              <a:endCxn id="56" idx="7"/>
            </p:cNvCxnSpPr>
            <p:nvPr/>
          </p:nvCxnSpPr>
          <p:spPr>
            <a:xfrm flipH="1">
              <a:off x="1617490" y="4309542"/>
              <a:ext cx="976241" cy="226072"/>
            </a:xfrm>
            <a:prstGeom prst="straightConnector1">
              <a:avLst/>
            </a:prstGeom>
            <a:noFill/>
            <a:ln>
              <a:solidFill>
                <a:schemeClr val="accent2"/>
              </a:solidFill>
              <a:headEnd type="triangle"/>
              <a:tailEnd type="triangle"/>
            </a:ln>
          </p:spPr>
          <p:style>
            <a:lnRef idx="2">
              <a:schemeClr val="accent1">
                <a:shade val="15000"/>
              </a:schemeClr>
            </a:lnRef>
            <a:fillRef idx="1">
              <a:schemeClr val="accent1"/>
            </a:fillRef>
            <a:effectRef idx="0">
              <a:schemeClr val="accent1"/>
            </a:effectRef>
            <a:fontRef idx="minor">
              <a:schemeClr val="lt1"/>
            </a:fontRef>
          </p:style>
        </p:cxnSp>
      </p:grpSp>
      <p:sp>
        <p:nvSpPr>
          <p:cNvPr id="58" name="正方形/長方形 57">
            <a:extLst>
              <a:ext uri="{FF2B5EF4-FFF2-40B4-BE49-F238E27FC236}">
                <a16:creationId xmlns:a16="http://schemas.microsoft.com/office/drawing/2014/main" id="{E4EB2AF1-1F26-779B-9D43-A98BA6F06248}"/>
              </a:ext>
            </a:extLst>
          </p:cNvPr>
          <p:cNvSpPr/>
          <p:nvPr/>
        </p:nvSpPr>
        <p:spPr>
          <a:xfrm>
            <a:off x="814115" y="4977374"/>
            <a:ext cx="2329937" cy="4759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i="1" dirty="0">
                <a:solidFill>
                  <a:schemeClr val="tx1"/>
                </a:solidFill>
                <a:latin typeface="メイリオ" panose="020B0604030504040204" pitchFamily="50" charset="-128"/>
                <a:ea typeface="メイリオ" panose="020B0604030504040204" pitchFamily="50" charset="-128"/>
              </a:rPr>
              <a:t>オリックス本町ビル（屋上）⇄</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大阪桜島臨時離着陸場コース</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sp>
        <p:nvSpPr>
          <p:cNvPr id="3" name="四角形: 1 つの角を切り取る 2">
            <a:extLst>
              <a:ext uri="{FF2B5EF4-FFF2-40B4-BE49-F238E27FC236}">
                <a16:creationId xmlns:a16="http://schemas.microsoft.com/office/drawing/2014/main" id="{4A4FE58B-E4D7-203E-C116-18AC375E95CD}"/>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84344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D4749-C48A-33E4-4E18-B80C80603C2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38AF2B3-905E-1FBE-E554-8D988B1C3A8F}"/>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＜⑤</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次交通（拠点間）＞ ：販売・プロモーション実施概要</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167C8603-E377-7D67-D245-BF6F6B6DECAE}"/>
              </a:ext>
            </a:extLst>
          </p:cNvPr>
          <p:cNvSpPr>
            <a:spLocks noGrp="1"/>
          </p:cNvSpPr>
          <p:nvPr>
            <p:ph type="body" sz="quarter" idx="13"/>
          </p:nvPr>
        </p:nvSpPr>
        <p:spPr/>
        <p:txBody>
          <a:bodyPr/>
          <a:lstStyle/>
          <a:p>
            <a:r>
              <a:rPr kumimoji="1" lang="ja-JP" altLang="en-US" dirty="0"/>
              <a:t>主にオンライン環境を通じプロモーションから販売まで一連の対応を実施しました。</a:t>
            </a:r>
            <a:endParaRPr kumimoji="1" lang="en-US" altLang="ja-JP" dirty="0"/>
          </a:p>
          <a:p>
            <a:r>
              <a:rPr kumimoji="1" lang="ja-JP" altLang="en-US" dirty="0"/>
              <a:t>販売価格については検証観点を念頭にフライト日程ごとに料金変動をさせた上で販売を行いました。</a:t>
            </a:r>
          </a:p>
        </p:txBody>
      </p:sp>
      <p:sp>
        <p:nvSpPr>
          <p:cNvPr id="13" name="正方形/長方形 12">
            <a:extLst>
              <a:ext uri="{FF2B5EF4-FFF2-40B4-BE49-F238E27FC236}">
                <a16:creationId xmlns:a16="http://schemas.microsoft.com/office/drawing/2014/main" id="{54EC1D2C-57EC-38A8-64DD-CEEA67339ED8}"/>
              </a:ext>
            </a:extLst>
          </p:cNvPr>
          <p:cNvSpPr/>
          <p:nvPr/>
        </p:nvSpPr>
        <p:spPr>
          <a:xfrm>
            <a:off x="392143" y="1683873"/>
            <a:ext cx="6915755"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販売・プロモーション実施概要</a:t>
            </a:r>
          </a:p>
        </p:txBody>
      </p:sp>
      <p:cxnSp>
        <p:nvCxnSpPr>
          <p:cNvPr id="43" name="直線矢印コネクタ 42">
            <a:extLst>
              <a:ext uri="{FF2B5EF4-FFF2-40B4-BE49-F238E27FC236}">
                <a16:creationId xmlns:a16="http://schemas.microsoft.com/office/drawing/2014/main" id="{0AA7C1CF-A5EF-1BFB-6D6B-D892BC990A3A}"/>
              </a:ext>
            </a:extLst>
          </p:cNvPr>
          <p:cNvCxnSpPr>
            <a:cxnSpLocks/>
          </p:cNvCxnSpPr>
          <p:nvPr/>
        </p:nvCxnSpPr>
        <p:spPr>
          <a:xfrm>
            <a:off x="392143" y="1963545"/>
            <a:ext cx="691575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四角形: 1 つの角を切り取る 17">
            <a:extLst>
              <a:ext uri="{FF2B5EF4-FFF2-40B4-BE49-F238E27FC236}">
                <a16:creationId xmlns:a16="http://schemas.microsoft.com/office/drawing/2014/main" id="{2F2A54A2-3A84-CDEF-0891-F0A6E69AABE2}"/>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21" name="四角形: 1 つの角を切り取る 20">
            <a:extLst>
              <a:ext uri="{FF2B5EF4-FFF2-40B4-BE49-F238E27FC236}">
                <a16:creationId xmlns:a16="http://schemas.microsoft.com/office/drawing/2014/main" id="{0F9D02DE-C6A4-F9CA-5C96-2C9B4A4D59D1}"/>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a:solidFill>
                  <a:schemeClr val="bg1">
                    <a:lumMod val="85000"/>
                  </a:schemeClr>
                </a:solidFill>
                <a:latin typeface="メイリオ" panose="020B0604030504040204" pitchFamily="50" charset="-128"/>
                <a:ea typeface="メイリオ" panose="020B0604030504040204" pitchFamily="50" charset="-128"/>
              </a:rPr>
            </a:br>
            <a:r>
              <a:rPr lang="ja-JP" altLang="en-US" sz="1100" b="1">
                <a:solidFill>
                  <a:schemeClr val="bg1">
                    <a:lumMod val="85000"/>
                  </a:schemeClr>
                </a:solidFill>
                <a:latin typeface="メイリオ" panose="020B0604030504040204" pitchFamily="50" charset="-128"/>
                <a:ea typeface="メイリオ" panose="020B0604030504040204" pitchFamily="50" charset="-128"/>
              </a:rPr>
              <a:t>（</a:t>
            </a:r>
            <a:r>
              <a:rPr lang="en-US" altLang="ja-JP" sz="110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23" name="四角形: 1 つの角を切り取る 22">
            <a:extLst>
              <a:ext uri="{FF2B5EF4-FFF2-40B4-BE49-F238E27FC236}">
                <a16:creationId xmlns:a16="http://schemas.microsoft.com/office/drawing/2014/main" id="{8D59A96A-EA06-DE93-0AC9-FDA2E70FA7EF}"/>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25" name="四角形: 1 つの角を切り取る 24">
            <a:extLst>
              <a:ext uri="{FF2B5EF4-FFF2-40B4-BE49-F238E27FC236}">
                <a16:creationId xmlns:a16="http://schemas.microsoft.com/office/drawing/2014/main" id="{D83DD5FB-AC6D-DAF3-B569-587D06D8F9CA}"/>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sp>
        <p:nvSpPr>
          <p:cNvPr id="33" name="四角形: 1 つの角を切り取る 32">
            <a:extLst>
              <a:ext uri="{FF2B5EF4-FFF2-40B4-BE49-F238E27FC236}">
                <a16:creationId xmlns:a16="http://schemas.microsoft.com/office/drawing/2014/main" id="{D3BADFE3-DE0B-6B72-63B2-44F7EADB2113}"/>
              </a:ext>
            </a:extLst>
          </p:cNvPr>
          <p:cNvSpPr/>
          <p:nvPr/>
        </p:nvSpPr>
        <p:spPr>
          <a:xfrm>
            <a:off x="7619488"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bg1"/>
                </a:solidFill>
                <a:latin typeface="メイリオ" panose="020B0604030504040204" pitchFamily="50" charset="-128"/>
                <a:ea typeface="メイリオ" panose="020B0604030504040204" pitchFamily="50" charset="-128"/>
              </a:rPr>
              <a:t>モデルプラン⑤</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100" b="1" dirty="0">
                <a:solidFill>
                  <a:schemeClr val="bg1"/>
                </a:solidFill>
                <a:latin typeface="メイリオ" panose="020B0604030504040204" pitchFamily="50" charset="-128"/>
                <a:ea typeface="メイリオ" panose="020B0604030504040204" pitchFamily="50" charset="-128"/>
              </a:rPr>
              <a:t>（観光地（都市間）間移動）</a:t>
            </a:r>
          </a:p>
        </p:txBody>
      </p:sp>
      <p:sp>
        <p:nvSpPr>
          <p:cNvPr id="8" name="矢印: 山形 7">
            <a:extLst>
              <a:ext uri="{FF2B5EF4-FFF2-40B4-BE49-F238E27FC236}">
                <a16:creationId xmlns:a16="http://schemas.microsoft.com/office/drawing/2014/main" id="{5B50936A-4891-B404-0462-D79D04DF670B}"/>
              </a:ext>
            </a:extLst>
          </p:cNvPr>
          <p:cNvSpPr/>
          <p:nvPr/>
        </p:nvSpPr>
        <p:spPr>
          <a:xfrm>
            <a:off x="387469" y="2029646"/>
            <a:ext cx="4281742" cy="362969"/>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プロモーション</a:t>
            </a:r>
          </a:p>
        </p:txBody>
      </p:sp>
      <p:sp>
        <p:nvSpPr>
          <p:cNvPr id="11" name="矢印: 山形 10">
            <a:extLst>
              <a:ext uri="{FF2B5EF4-FFF2-40B4-BE49-F238E27FC236}">
                <a16:creationId xmlns:a16="http://schemas.microsoft.com/office/drawing/2014/main" id="{8C9AE007-2C6E-9EC2-831D-EF10F80F686A}"/>
              </a:ext>
            </a:extLst>
          </p:cNvPr>
          <p:cNvSpPr/>
          <p:nvPr/>
        </p:nvSpPr>
        <p:spPr>
          <a:xfrm>
            <a:off x="4577641" y="2029646"/>
            <a:ext cx="2725583" cy="36296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販売</a:t>
            </a:r>
          </a:p>
        </p:txBody>
      </p:sp>
      <p:sp>
        <p:nvSpPr>
          <p:cNvPr id="15" name="正方形/長方形 14">
            <a:extLst>
              <a:ext uri="{FF2B5EF4-FFF2-40B4-BE49-F238E27FC236}">
                <a16:creationId xmlns:a16="http://schemas.microsoft.com/office/drawing/2014/main" id="{6EDF97C6-4D0B-6FAA-0920-D80CB7911683}"/>
              </a:ext>
            </a:extLst>
          </p:cNvPr>
          <p:cNvSpPr/>
          <p:nvPr/>
        </p:nvSpPr>
        <p:spPr>
          <a:xfrm>
            <a:off x="4713459" y="2481994"/>
            <a:ext cx="2453945"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accent2"/>
                </a:solidFill>
                <a:latin typeface="メイリオ" panose="020B0604030504040204" pitchFamily="50" charset="-128"/>
                <a:ea typeface="メイリオ" panose="020B0604030504040204" pitchFamily="50" charset="-128"/>
              </a:rPr>
              <a:t>ホームページでの販売</a:t>
            </a:r>
            <a:endParaRPr lang="en-US" altLang="ja-JP" sz="1100" b="1" i="1" dirty="0">
              <a:solidFill>
                <a:schemeClr val="accent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社の販売ホームページである</a:t>
            </a:r>
            <a:r>
              <a:rPr kumimoji="1" lang="en-US" altLang="ja-JP" sz="1050" dirty="0">
                <a:solidFill>
                  <a:schemeClr val="tx1"/>
                </a:solidFill>
                <a:latin typeface="メイリオ" panose="020B0604030504040204" pitchFamily="50" charset="-128"/>
                <a:ea typeface="メイリオ" panose="020B0604030504040204" pitchFamily="50" charset="-128"/>
              </a:rPr>
              <a:t>AIROS</a:t>
            </a:r>
            <a:r>
              <a:rPr lang="ja-JP" altLang="en-US" sz="1050" dirty="0">
                <a:solidFill>
                  <a:schemeClr val="tx1"/>
                </a:solidFill>
                <a:latin typeface="メイリオ" panose="020B0604030504040204" pitchFamily="50" charset="-128"/>
                <a:ea typeface="メイリオ" panose="020B0604030504040204" pitchFamily="50" charset="-128"/>
              </a:rPr>
              <a:t>にて販売ページを整備し、販売を実施</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262EABD7-F57A-7A0C-7B65-8EA58EE3FDB3}"/>
              </a:ext>
            </a:extLst>
          </p:cNvPr>
          <p:cNvSpPr/>
          <p:nvPr/>
        </p:nvSpPr>
        <p:spPr>
          <a:xfrm>
            <a:off x="38746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プレスリリース</a:t>
            </a:r>
            <a:r>
              <a:rPr lang="en-US" altLang="ja-JP" sz="1100" b="1" i="1" dirty="0">
                <a:solidFill>
                  <a:schemeClr val="tx2"/>
                </a:solidFill>
                <a:latin typeface="メイリオ" panose="020B0604030504040204" pitchFamily="50" charset="-128"/>
                <a:ea typeface="メイリオ" panose="020B0604030504040204" pitchFamily="50" charset="-128"/>
              </a:rPr>
              <a:t>(PRTIMES)</a:t>
            </a:r>
          </a:p>
          <a:p>
            <a:pPr algn="ctr"/>
            <a:r>
              <a:rPr lang="ja-JP" altLang="en-US" sz="1100" b="1" i="1" dirty="0">
                <a:solidFill>
                  <a:schemeClr val="tx2"/>
                </a:solidFill>
                <a:latin typeface="メイリオ" panose="020B0604030504040204" pitchFamily="50" charset="-128"/>
                <a:ea typeface="メイリオ" panose="020B0604030504040204" pitchFamily="50" charset="-128"/>
              </a:rPr>
              <a:t>発出</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運航日の約</a:t>
            </a:r>
            <a:r>
              <a:rPr kumimoji="1" lang="en-US" altLang="ja-JP" sz="1050" dirty="0">
                <a:solidFill>
                  <a:schemeClr val="tx1"/>
                </a:solidFill>
                <a:latin typeface="メイリオ" panose="020B0604030504040204" pitchFamily="50" charset="-128"/>
                <a:ea typeface="メイリオ" panose="020B0604030504040204" pitchFamily="50" charset="-128"/>
              </a:rPr>
              <a:t>2</a:t>
            </a:r>
            <a:r>
              <a:rPr kumimoji="1" lang="ja-JP" altLang="en-US" sz="1050" dirty="0">
                <a:solidFill>
                  <a:schemeClr val="tx1"/>
                </a:solidFill>
                <a:latin typeface="メイリオ" panose="020B0604030504040204" pitchFamily="50" charset="-128"/>
                <a:ea typeface="メイリオ" panose="020B0604030504040204" pitchFamily="50" charset="-128"/>
              </a:rPr>
              <a:t>週間前に</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プレスリリースを発出</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D8574807-EFB7-7EEF-3BC9-349A90E404AD}"/>
              </a:ext>
            </a:extLst>
          </p:cNvPr>
          <p:cNvSpPr/>
          <p:nvPr/>
        </p:nvSpPr>
        <p:spPr>
          <a:xfrm>
            <a:off x="2491799" y="2481994"/>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en-US" altLang="ja-JP" sz="1100" b="1" i="1" dirty="0">
                <a:solidFill>
                  <a:schemeClr val="tx2"/>
                </a:solidFill>
                <a:latin typeface="メイリオ" panose="020B0604030504040204" pitchFamily="50" charset="-128"/>
                <a:ea typeface="メイリオ" panose="020B0604030504040204" pitchFamily="50" charset="-128"/>
              </a:rPr>
              <a:t>SNS</a:t>
            </a:r>
            <a:r>
              <a:rPr lang="ja-JP" altLang="en-US" sz="1100" b="1" i="1" dirty="0">
                <a:solidFill>
                  <a:schemeClr val="tx2"/>
                </a:solidFill>
                <a:latin typeface="メイリオ" panose="020B0604030504040204" pitchFamily="50" charset="-128"/>
                <a:ea typeface="メイリオ" panose="020B0604030504040204" pitchFamily="50" charset="-128"/>
              </a:rPr>
              <a:t>展開</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en-US" altLang="ja-JP" sz="1050" dirty="0" err="1">
                <a:solidFill>
                  <a:schemeClr val="tx1"/>
                </a:solidFill>
                <a:latin typeface="メイリオ" panose="020B0604030504040204" pitchFamily="50" charset="-128"/>
                <a:ea typeface="メイリオ" panose="020B0604030504040204" pitchFamily="50" charset="-128"/>
              </a:rPr>
              <a:t>AirX</a:t>
            </a:r>
            <a:r>
              <a:rPr kumimoji="1" lang="ja-JP" altLang="en-US" sz="1050" dirty="0">
                <a:solidFill>
                  <a:schemeClr val="tx1"/>
                </a:solidFill>
                <a:latin typeface="メイリオ" panose="020B0604030504040204" pitchFamily="50" charset="-128"/>
                <a:ea typeface="メイリオ" panose="020B0604030504040204" pitchFamily="50" charset="-128"/>
              </a:rPr>
              <a:t>社の有する</a:t>
            </a:r>
            <a:r>
              <a:rPr kumimoji="1" lang="en-US" altLang="ja-JP" sz="1050" dirty="0">
                <a:solidFill>
                  <a:schemeClr val="tx1"/>
                </a:solidFill>
                <a:latin typeface="メイリオ" panose="020B0604030504040204" pitchFamily="50" charset="-128"/>
                <a:ea typeface="メイリオ" panose="020B0604030504040204" pitchFamily="50" charset="-128"/>
              </a:rPr>
              <a:t>SNS</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a:t>
            </a:r>
            <a:r>
              <a:rPr lang="en-US" altLang="ja-JP" sz="1050" dirty="0" err="1">
                <a:solidFill>
                  <a:schemeClr val="tx1"/>
                </a:solidFill>
                <a:latin typeface="メイリオ" panose="020B0604030504040204" pitchFamily="50" charset="-128"/>
                <a:ea typeface="メイリオ" panose="020B0604030504040204" pitchFamily="50" charset="-128"/>
              </a:rPr>
              <a:t>facebook</a:t>
            </a:r>
            <a:r>
              <a:rPr lang="en-US" altLang="ja-JP" sz="1050" dirty="0">
                <a:solidFill>
                  <a:schemeClr val="tx1"/>
                </a:solidFill>
                <a:latin typeface="メイリオ" panose="020B0604030504040204" pitchFamily="50" charset="-128"/>
                <a:ea typeface="メイリオ" panose="020B0604030504040204" pitchFamily="50" charset="-128"/>
              </a:rPr>
              <a:t>, Instagram, LINE</a:t>
            </a:r>
            <a:r>
              <a:rPr kumimoji="1" lang="ja-JP" altLang="en-US" sz="1050" dirty="0">
                <a:solidFill>
                  <a:schemeClr val="tx1"/>
                </a:solidFill>
                <a:latin typeface="メイリオ" panose="020B0604030504040204" pitchFamily="50" charset="-128"/>
                <a:ea typeface="メイリオ" panose="020B0604030504040204" pitchFamily="50" charset="-128"/>
              </a:rPr>
              <a:t>）を活用し情報発信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4" name="吹き出し: 角を丸めた四角形 33">
            <a:extLst>
              <a:ext uri="{FF2B5EF4-FFF2-40B4-BE49-F238E27FC236}">
                <a16:creationId xmlns:a16="http://schemas.microsoft.com/office/drawing/2014/main" id="{017154FF-6E14-585D-3BAA-1CDBD9D07F41}"/>
              </a:ext>
            </a:extLst>
          </p:cNvPr>
          <p:cNvSpPr/>
          <p:nvPr/>
        </p:nvSpPr>
        <p:spPr>
          <a:xfrm>
            <a:off x="351410" y="5492073"/>
            <a:ext cx="2104636" cy="633520"/>
          </a:xfrm>
          <a:prstGeom prst="wedgeRoundRectCallout">
            <a:avLst>
              <a:gd name="adj1" fmla="val -9903"/>
              <a:gd name="adj2" fmla="val -78205"/>
              <a:gd name="adj3" fmla="val 16667"/>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総アクセス数：</a:t>
            </a:r>
            <a:r>
              <a:rPr lang="en-US" altLang="ja-JP" sz="1100" b="1" i="1" dirty="0">
                <a:solidFill>
                  <a:schemeClr val="tx2"/>
                </a:solidFill>
                <a:latin typeface="メイリオ" panose="020B0604030504040204" pitchFamily="50" charset="-128"/>
                <a:ea typeface="メイリオ" panose="020B0604030504040204" pitchFamily="50" charset="-128"/>
              </a:rPr>
              <a:t>1709PV</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転載メディア数：</a:t>
            </a:r>
            <a:r>
              <a:rPr lang="en-US" altLang="ja-JP" sz="1100" b="1" i="1" dirty="0">
                <a:solidFill>
                  <a:schemeClr val="tx2"/>
                </a:solidFill>
                <a:latin typeface="メイリオ" panose="020B0604030504040204" pitchFamily="50" charset="-128"/>
                <a:ea typeface="メイリオ" panose="020B0604030504040204" pitchFamily="50" charset="-128"/>
              </a:rPr>
              <a:t>35</a:t>
            </a:r>
            <a:r>
              <a:rPr lang="ja-JP" altLang="en-US" sz="1100" b="1" i="1" dirty="0">
                <a:solidFill>
                  <a:schemeClr val="tx2"/>
                </a:solidFill>
                <a:latin typeface="メイリオ" panose="020B0604030504040204" pitchFamily="50" charset="-128"/>
                <a:ea typeface="メイリオ" panose="020B0604030504040204" pitchFamily="50" charset="-128"/>
              </a:rPr>
              <a:t>件</a:t>
            </a:r>
            <a:endParaRPr lang="en-US" altLang="ja-JP" sz="1100" b="1" i="1" dirty="0">
              <a:solidFill>
                <a:schemeClr val="tx2"/>
              </a:solidFill>
              <a:latin typeface="メイリオ" panose="020B0604030504040204" pitchFamily="50" charset="-128"/>
              <a:ea typeface="メイリオ" panose="020B0604030504040204" pitchFamily="50" charset="-128"/>
            </a:endParaRPr>
          </a:p>
        </p:txBody>
      </p:sp>
      <p:pic>
        <p:nvPicPr>
          <p:cNvPr id="38" name="図 37">
            <a:extLst>
              <a:ext uri="{FF2B5EF4-FFF2-40B4-BE49-F238E27FC236}">
                <a16:creationId xmlns:a16="http://schemas.microsoft.com/office/drawing/2014/main" id="{ED3AA0CB-8567-25D5-758D-6369942175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300" y="3424169"/>
            <a:ext cx="1812732" cy="1641750"/>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C7913FA4-5502-F451-11D9-29795FF2F5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9802" y="3335847"/>
            <a:ext cx="2481260" cy="1818395"/>
          </a:xfrm>
          <a:prstGeom prst="rect">
            <a:avLst/>
          </a:prstGeom>
          <a:effectLst>
            <a:outerShdw blurRad="50800" dist="38100" dir="2700000" algn="tl" rotWithShape="0">
              <a:prstClr val="black">
                <a:alpha val="40000"/>
              </a:prstClr>
            </a:outerShdw>
          </a:effectLst>
        </p:spPr>
      </p:pic>
      <p:sp>
        <p:nvSpPr>
          <p:cNvPr id="40" name="正方形/長方形 39">
            <a:extLst>
              <a:ext uri="{FF2B5EF4-FFF2-40B4-BE49-F238E27FC236}">
                <a16:creationId xmlns:a16="http://schemas.microsoft.com/office/drawing/2014/main" id="{6A1BF552-EB97-F024-340A-843C656941E0}"/>
              </a:ext>
            </a:extLst>
          </p:cNvPr>
          <p:cNvSpPr/>
          <p:nvPr/>
        </p:nvSpPr>
        <p:spPr>
          <a:xfrm>
            <a:off x="5820576" y="4870423"/>
            <a:ext cx="1127334" cy="118348"/>
          </a:xfrm>
          <a:prstGeom prst="rect">
            <a:avLst/>
          </a:prstGeom>
          <a:solidFill>
            <a:srgbClr val="ECED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41" name="図 40" descr="グラフィカル ユーザー インターフェイス&#10;&#10;AI によって生成されたコンテンツは間違っている可能性があります。">
            <a:extLst>
              <a:ext uri="{FF2B5EF4-FFF2-40B4-BE49-F238E27FC236}">
                <a16:creationId xmlns:a16="http://schemas.microsoft.com/office/drawing/2014/main" id="{71141DBE-8DDC-2250-34C9-04EF11F58B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3199" y="3428999"/>
            <a:ext cx="1248481" cy="2384865"/>
          </a:xfrm>
          <a:prstGeom prst="rect">
            <a:avLst/>
          </a:prstGeom>
        </p:spPr>
      </p:pic>
      <p:cxnSp>
        <p:nvCxnSpPr>
          <p:cNvPr id="62" name="直線矢印コネクタ 61">
            <a:extLst>
              <a:ext uri="{FF2B5EF4-FFF2-40B4-BE49-F238E27FC236}">
                <a16:creationId xmlns:a16="http://schemas.microsoft.com/office/drawing/2014/main" id="{187E838E-30A6-CEC7-AF6A-AD6BED550211}"/>
              </a:ext>
            </a:extLst>
          </p:cNvPr>
          <p:cNvCxnSpPr>
            <a:cxnSpLocks/>
          </p:cNvCxnSpPr>
          <p:nvPr/>
        </p:nvCxnSpPr>
        <p:spPr>
          <a:xfrm>
            <a:off x="7352765" y="1671825"/>
            <a:ext cx="0" cy="449402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B586B16E-9A81-A664-909B-455DFB173C2A}"/>
              </a:ext>
            </a:extLst>
          </p:cNvPr>
          <p:cNvSpPr/>
          <p:nvPr/>
        </p:nvSpPr>
        <p:spPr>
          <a:xfrm>
            <a:off x="7402247" y="1683873"/>
            <a:ext cx="4457161"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販売価格</a:t>
            </a:r>
            <a:r>
              <a:rPr kumimoji="1" lang="en-US" altLang="ja-JP" sz="11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100" b="1" baseline="30000" dirty="0">
              <a:solidFill>
                <a:schemeClr val="tx1"/>
              </a:solidFill>
              <a:latin typeface="メイリオ" panose="020B0604030504040204" pitchFamily="50" charset="-128"/>
              <a:ea typeface="メイリオ" panose="020B0604030504040204" pitchFamily="50" charset="-128"/>
            </a:endParaRPr>
          </a:p>
        </p:txBody>
      </p:sp>
      <p:cxnSp>
        <p:nvCxnSpPr>
          <p:cNvPr id="64" name="直線矢印コネクタ 63">
            <a:extLst>
              <a:ext uri="{FF2B5EF4-FFF2-40B4-BE49-F238E27FC236}">
                <a16:creationId xmlns:a16="http://schemas.microsoft.com/office/drawing/2014/main" id="{B053F41A-4738-DEB6-BF57-2B481D31A13F}"/>
              </a:ext>
            </a:extLst>
          </p:cNvPr>
          <p:cNvCxnSpPr>
            <a:cxnSpLocks/>
          </p:cNvCxnSpPr>
          <p:nvPr/>
        </p:nvCxnSpPr>
        <p:spPr>
          <a:xfrm>
            <a:off x="7402247" y="1963545"/>
            <a:ext cx="445716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四角形: 角を丸くする 64">
            <a:extLst>
              <a:ext uri="{FF2B5EF4-FFF2-40B4-BE49-F238E27FC236}">
                <a16:creationId xmlns:a16="http://schemas.microsoft.com/office/drawing/2014/main" id="{753123F4-DC6A-45D4-043B-CA48815C9B72}"/>
              </a:ext>
            </a:extLst>
          </p:cNvPr>
          <p:cNvSpPr/>
          <p:nvPr/>
        </p:nvSpPr>
        <p:spPr>
          <a:xfrm>
            <a:off x="7402247" y="2029646"/>
            <a:ext cx="4447092" cy="593265"/>
          </a:xfrm>
          <a:prstGeom prst="roundRect">
            <a:avLst>
              <a:gd name="adj" fmla="val 681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a:spcBef>
                <a:spcPts val="300"/>
              </a:spcBef>
            </a:pPr>
            <a:r>
              <a:rPr lang="ja-JP" altLang="en-US" sz="1050" dirty="0">
                <a:solidFill>
                  <a:schemeClr val="tx1"/>
                </a:solidFill>
                <a:latin typeface="メイリオ" panose="020B0604030504040204" pitchFamily="50" charset="-128"/>
                <a:ea typeface="メイリオ" panose="020B0604030504040204" pitchFamily="50" charset="-128"/>
              </a:rPr>
              <a:t>①</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kumimoji="1" lang="en-US" altLang="ja-JP" sz="1050" dirty="0">
                <a:solidFill>
                  <a:schemeClr val="tx1"/>
                </a:solidFill>
                <a:latin typeface="メイリオ" panose="020B0604030504040204" pitchFamily="50" charset="-128"/>
                <a:ea typeface="メイリオ" panose="020B0604030504040204" pitchFamily="50" charset="-128"/>
              </a:rPr>
              <a:t>11</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27</a:t>
            </a:r>
            <a:r>
              <a:rPr kumimoji="1" lang="ja-JP" altLang="en-US" sz="1050" dirty="0">
                <a:solidFill>
                  <a:schemeClr val="tx1"/>
                </a:solidFill>
                <a:latin typeface="メイリオ" panose="020B0604030504040204" pitchFamily="50" charset="-128"/>
                <a:ea typeface="メイリオ" panose="020B0604030504040204" pitchFamily="50" charset="-128"/>
              </a:rPr>
              <a:t>日（木）</a:t>
            </a: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②</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28</a:t>
            </a:r>
            <a:r>
              <a:rPr kumimoji="1" lang="ja-JP" altLang="en-US" sz="1050" dirty="0">
                <a:solidFill>
                  <a:schemeClr val="tx1"/>
                </a:solidFill>
                <a:latin typeface="メイリオ" panose="020B0604030504040204" pitchFamily="50" charset="-128"/>
                <a:ea typeface="メイリオ" panose="020B0604030504040204" pitchFamily="50" charset="-128"/>
              </a:rPr>
              <a:t>日（金）</a:t>
            </a:r>
            <a:endParaRPr kumimoji="1" lang="en-US" altLang="ja-JP" sz="1050" dirty="0">
              <a:solidFill>
                <a:schemeClr val="tx1"/>
              </a:solidFill>
              <a:latin typeface="メイリオ" panose="020B0604030504040204" pitchFamily="50" charset="-128"/>
              <a:ea typeface="メイリオ" panose="020B0604030504040204" pitchFamily="50" charset="-128"/>
            </a:endParaRPr>
          </a:p>
          <a:p>
            <a:pPr>
              <a:spcBef>
                <a:spcPts val="300"/>
              </a:spcBef>
            </a:pPr>
            <a:r>
              <a:rPr lang="ja-JP" altLang="en-US" sz="1050" dirty="0">
                <a:solidFill>
                  <a:schemeClr val="tx1"/>
                </a:solidFill>
                <a:latin typeface="メイリオ" panose="020B0604030504040204" pitchFamily="50" charset="-128"/>
                <a:ea typeface="メイリオ" panose="020B0604030504040204" pitchFamily="50" charset="-128"/>
              </a:rPr>
              <a:t>③</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29</a:t>
            </a:r>
            <a:r>
              <a:rPr lang="ja-JP" altLang="en-US" sz="1050" dirty="0">
                <a:solidFill>
                  <a:schemeClr val="tx1"/>
                </a:solidFill>
                <a:latin typeface="メイリオ" panose="020B0604030504040204" pitchFamily="50" charset="-128"/>
                <a:ea typeface="メイリオ" panose="020B0604030504040204" pitchFamily="50" charset="-128"/>
              </a:rPr>
              <a:t>日（土）</a:t>
            </a:r>
            <a:r>
              <a:rPr lang="en-US" altLang="ja-JP" sz="1050" dirty="0">
                <a:solidFill>
                  <a:schemeClr val="tx1"/>
                </a:solidFill>
                <a:latin typeface="メイリオ" panose="020B0604030504040204" pitchFamily="50" charset="-128"/>
                <a:ea typeface="メイリオ" panose="020B0604030504040204" pitchFamily="50" charset="-128"/>
              </a:rPr>
              <a:t>, </a:t>
            </a:r>
            <a:r>
              <a:rPr lang="ja-JP" altLang="en-US" sz="1050" dirty="0">
                <a:solidFill>
                  <a:schemeClr val="tx1"/>
                </a:solidFill>
                <a:latin typeface="メイリオ" panose="020B0604030504040204" pitchFamily="50" charset="-128"/>
                <a:ea typeface="メイリオ" panose="020B0604030504040204" pitchFamily="50" charset="-128"/>
              </a:rPr>
              <a:t>④</a:t>
            </a:r>
            <a:r>
              <a:rPr lang="en-US" altLang="ja-JP" sz="1050" dirty="0">
                <a:solidFill>
                  <a:schemeClr val="tx1"/>
                </a:solidFill>
                <a:latin typeface="メイリオ" panose="020B0604030504040204" pitchFamily="50" charset="-128"/>
                <a:ea typeface="メイリオ" panose="020B0604030504040204" pitchFamily="50" charset="-128"/>
              </a:rPr>
              <a:t>25</a:t>
            </a:r>
            <a:r>
              <a:rPr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11</a:t>
            </a:r>
            <a:r>
              <a:rPr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30</a:t>
            </a:r>
            <a:r>
              <a:rPr lang="ja-JP" altLang="en-US" sz="1050" dirty="0">
                <a:solidFill>
                  <a:schemeClr val="tx1"/>
                </a:solidFill>
                <a:latin typeface="メイリオ" panose="020B0604030504040204" pitchFamily="50" charset="-128"/>
                <a:ea typeface="メイリオ" panose="020B0604030504040204" pitchFamily="50" charset="-128"/>
              </a:rPr>
              <a:t>日（日）</a:t>
            </a:r>
          </a:p>
        </p:txBody>
      </p:sp>
      <p:sp>
        <p:nvSpPr>
          <p:cNvPr id="66" name="正方形/長方形 65">
            <a:extLst>
              <a:ext uri="{FF2B5EF4-FFF2-40B4-BE49-F238E27FC236}">
                <a16:creationId xmlns:a16="http://schemas.microsoft.com/office/drawing/2014/main" id="{C6B82C1C-E422-9DE5-8D6E-F1367EC91644}"/>
              </a:ext>
            </a:extLst>
          </p:cNvPr>
          <p:cNvSpPr/>
          <p:nvPr/>
        </p:nvSpPr>
        <p:spPr>
          <a:xfrm>
            <a:off x="7402247" y="2637334"/>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フライト日程①：デイフライト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11:00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zh-TW" sz="1100" i="1" dirty="0">
                <a:solidFill>
                  <a:schemeClr val="tx1"/>
                </a:solidFill>
                <a:latin typeface="メイリオ" panose="020B0604030504040204" pitchFamily="50" charset="-128"/>
                <a:ea typeface="メイリオ" panose="020B0604030504040204" pitchFamily="50" charset="-128"/>
              </a:rPr>
              <a:t>16:00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67" name="表 66">
            <a:extLst>
              <a:ext uri="{FF2B5EF4-FFF2-40B4-BE49-F238E27FC236}">
                <a16:creationId xmlns:a16="http://schemas.microsoft.com/office/drawing/2014/main" id="{631A53E7-83C3-8CA5-8223-DE116D22DEC1}"/>
              </a:ext>
            </a:extLst>
          </p:cNvPr>
          <p:cNvGraphicFramePr>
            <a:graphicFrameLocks noGrp="1"/>
          </p:cNvGraphicFramePr>
          <p:nvPr/>
        </p:nvGraphicFramePr>
        <p:xfrm>
          <a:off x="7423964" y="2849693"/>
          <a:ext cx="4425057" cy="628399"/>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76000">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a:solidFill>
                            <a:schemeClr val="tx1">
                              <a:lumMod val="75000"/>
                              <a:lumOff val="25000"/>
                            </a:schemeClr>
                          </a:solidFill>
                          <a:latin typeface="メイリオ" panose="020B0604030504040204" pitchFamily="50" charset="-128"/>
                          <a:ea typeface="メイリオ" panose="020B0604030504040204" pitchFamily="50" charset="-128"/>
                        </a:rPr>
                        <a:t>時間</a:t>
                      </a: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オリックス本町ビル⇄</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大阪桜島臨時離着陸場</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8,800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68" name="正方形/長方形 67">
            <a:extLst>
              <a:ext uri="{FF2B5EF4-FFF2-40B4-BE49-F238E27FC236}">
                <a16:creationId xmlns:a16="http://schemas.microsoft.com/office/drawing/2014/main" id="{23BA82BF-6519-8832-8807-10C75750712D}"/>
              </a:ext>
            </a:extLst>
          </p:cNvPr>
          <p:cNvSpPr/>
          <p:nvPr/>
        </p:nvSpPr>
        <p:spPr>
          <a:xfrm>
            <a:off x="7402247" y="3519177"/>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a:t>
            </a:r>
            <a:r>
              <a:rPr lang="ja-JP" altLang="en-US" sz="1100" b="1" i="1" dirty="0">
                <a:solidFill>
                  <a:schemeClr val="tx1"/>
                </a:solidFill>
                <a:latin typeface="メイリオ" panose="020B0604030504040204" pitchFamily="50" charset="-128"/>
                <a:ea typeface="メイリオ" panose="020B0604030504040204" pitchFamily="50" charset="-128"/>
              </a:rPr>
              <a:t>②</a:t>
            </a:r>
            <a:r>
              <a:rPr kumimoji="1" lang="ja-JP" altLang="en-US" sz="1100" b="1" i="1" dirty="0">
                <a:solidFill>
                  <a:schemeClr val="tx1"/>
                </a:solidFill>
                <a:latin typeface="メイリオ" panose="020B0604030504040204" pitchFamily="50" charset="-128"/>
                <a:ea typeface="メイリオ" panose="020B0604030504040204" pitchFamily="50" charset="-128"/>
              </a:rPr>
              <a:t>：</a:t>
            </a:r>
            <a:r>
              <a:rPr lang="ja-JP" altLang="en-US" sz="1100" b="1" i="1" dirty="0">
                <a:solidFill>
                  <a:schemeClr val="tx1"/>
                </a:solidFill>
                <a:latin typeface="メイリオ" panose="020B0604030504040204" pitchFamily="50" charset="-128"/>
                <a:ea typeface="メイリオ" panose="020B0604030504040204" pitchFamily="50" charset="-128"/>
              </a:rPr>
              <a:t>デイフライト</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11:00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16:00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69" name="表 68">
            <a:extLst>
              <a:ext uri="{FF2B5EF4-FFF2-40B4-BE49-F238E27FC236}">
                <a16:creationId xmlns:a16="http://schemas.microsoft.com/office/drawing/2014/main" id="{DFA1BCC4-E7B1-4418-BD13-F20EA5F4584A}"/>
              </a:ext>
            </a:extLst>
          </p:cNvPr>
          <p:cNvGraphicFramePr>
            <a:graphicFrameLocks noGrp="1"/>
          </p:cNvGraphicFramePr>
          <p:nvPr/>
        </p:nvGraphicFramePr>
        <p:xfrm>
          <a:off x="7416266" y="3745810"/>
          <a:ext cx="4433073" cy="628399"/>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a:solidFill>
                            <a:schemeClr val="tx1">
                              <a:lumMod val="75000"/>
                              <a:lumOff val="25000"/>
                            </a:schemeClr>
                          </a:solidFill>
                          <a:latin typeface="メイリオ" panose="020B0604030504040204" pitchFamily="50" charset="-128"/>
                          <a:ea typeface="メイリオ" panose="020B0604030504040204" pitchFamily="50" charset="-128"/>
                        </a:rPr>
                        <a:t>時間</a:t>
                      </a: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オリックス本町ビル⇄</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大阪桜島臨時離着陸場</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17,650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70" name="正方形/長方形 69">
            <a:extLst>
              <a:ext uri="{FF2B5EF4-FFF2-40B4-BE49-F238E27FC236}">
                <a16:creationId xmlns:a16="http://schemas.microsoft.com/office/drawing/2014/main" id="{D01A2DC4-6944-187A-6051-676EC708E984}"/>
              </a:ext>
            </a:extLst>
          </p:cNvPr>
          <p:cNvSpPr/>
          <p:nvPr/>
        </p:nvSpPr>
        <p:spPr>
          <a:xfrm>
            <a:off x="7402247" y="4401020"/>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フライト日程③：</a:t>
            </a:r>
            <a:r>
              <a:rPr lang="ja-JP" altLang="en-US" sz="1100" b="1" i="1" dirty="0">
                <a:solidFill>
                  <a:schemeClr val="tx1"/>
                </a:solidFill>
                <a:latin typeface="メイリオ" panose="020B0604030504040204" pitchFamily="50" charset="-128"/>
                <a:ea typeface="メイリオ" panose="020B0604030504040204" pitchFamily="50" charset="-128"/>
              </a:rPr>
              <a:t>デイフライト</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11:00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16:00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71" name="表 70">
            <a:extLst>
              <a:ext uri="{FF2B5EF4-FFF2-40B4-BE49-F238E27FC236}">
                <a16:creationId xmlns:a16="http://schemas.microsoft.com/office/drawing/2014/main" id="{BAC17809-323D-B917-C76C-6B01AAFD4DFE}"/>
              </a:ext>
            </a:extLst>
          </p:cNvPr>
          <p:cNvGraphicFramePr>
            <a:graphicFrameLocks noGrp="1"/>
          </p:cNvGraphicFramePr>
          <p:nvPr/>
        </p:nvGraphicFramePr>
        <p:xfrm>
          <a:off x="7397633" y="4622986"/>
          <a:ext cx="4433073" cy="628399"/>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4000">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オリックス本町ビル⇄</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大阪桜島臨時離着陸場</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26,000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72" name="正方形/長方形 71">
            <a:extLst>
              <a:ext uri="{FF2B5EF4-FFF2-40B4-BE49-F238E27FC236}">
                <a16:creationId xmlns:a16="http://schemas.microsoft.com/office/drawing/2014/main" id="{C2018D77-F70E-3701-13E5-E95CCA6DB3B1}"/>
              </a:ext>
            </a:extLst>
          </p:cNvPr>
          <p:cNvSpPr/>
          <p:nvPr/>
        </p:nvSpPr>
        <p:spPr>
          <a:xfrm>
            <a:off x="7416266" y="5282863"/>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フライト日程④：</a:t>
            </a:r>
            <a:r>
              <a:rPr lang="ja-JP" altLang="en-US" sz="1100" b="1" i="1" dirty="0">
                <a:solidFill>
                  <a:schemeClr val="tx1"/>
                </a:solidFill>
                <a:latin typeface="メイリオ" panose="020B0604030504040204" pitchFamily="50" charset="-128"/>
                <a:ea typeface="メイリオ" panose="020B0604030504040204" pitchFamily="50" charset="-128"/>
              </a:rPr>
              <a:t>デイフライト </a:t>
            </a:r>
            <a:r>
              <a:rPr lang="ja-JP" altLang="en-US" sz="1100" i="1" dirty="0">
                <a:solidFill>
                  <a:schemeClr val="tx1"/>
                </a:solidFill>
                <a:latin typeface="メイリオ" panose="020B0604030504040204" pitchFamily="50" charset="-128"/>
                <a:ea typeface="メイリオ" panose="020B0604030504040204" pitchFamily="50" charset="-128"/>
              </a:rPr>
              <a:t>（</a:t>
            </a:r>
            <a:r>
              <a:rPr lang="zh-TW" altLang="en-US" sz="1100" i="1" dirty="0">
                <a:solidFill>
                  <a:schemeClr val="tx1"/>
                </a:solidFill>
                <a:latin typeface="メイリオ" panose="020B0604030504040204" pitchFamily="50" charset="-128"/>
                <a:ea typeface="メイリオ" panose="020B0604030504040204" pitchFamily="50" charset="-128"/>
              </a:rPr>
              <a:t>運航時間：</a:t>
            </a:r>
            <a:r>
              <a:rPr lang="en-US" altLang="zh-TW" sz="1100" i="1" dirty="0">
                <a:solidFill>
                  <a:schemeClr val="tx1"/>
                </a:solidFill>
                <a:latin typeface="メイリオ" panose="020B0604030504040204" pitchFamily="50" charset="-128"/>
                <a:ea typeface="メイリオ" panose="020B0604030504040204" pitchFamily="50" charset="-128"/>
              </a:rPr>
              <a:t>11:00</a:t>
            </a:r>
            <a:r>
              <a:rPr lang="ja-JP" altLang="en-US" sz="1100" i="1" dirty="0">
                <a:solidFill>
                  <a:schemeClr val="tx1"/>
                </a:solidFill>
                <a:latin typeface="メイリオ" panose="020B0604030504040204" pitchFamily="50" charset="-128"/>
                <a:ea typeface="メイリオ" panose="020B0604030504040204" pitchFamily="50" charset="-128"/>
              </a:rPr>
              <a:t>～</a:t>
            </a:r>
            <a:r>
              <a:rPr lang="en-US" altLang="zh-TW" sz="1100" i="1" dirty="0">
                <a:solidFill>
                  <a:schemeClr val="tx1"/>
                </a:solidFill>
                <a:latin typeface="メイリオ" panose="020B0604030504040204" pitchFamily="50" charset="-128"/>
                <a:ea typeface="メイリオ" panose="020B0604030504040204" pitchFamily="50" charset="-128"/>
              </a:rPr>
              <a:t>16:00</a:t>
            </a:r>
            <a:r>
              <a:rPr lang="ja-JP" altLang="en-US" sz="1100" i="1" dirty="0">
                <a:solidFill>
                  <a:schemeClr val="tx1"/>
                </a:solidFill>
                <a:latin typeface="メイリオ" panose="020B0604030504040204" pitchFamily="50" charset="-128"/>
                <a:ea typeface="メイリオ" panose="020B0604030504040204" pitchFamily="50" charset="-128"/>
              </a:rPr>
              <a:t>）</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73" name="表 72">
            <a:extLst>
              <a:ext uri="{FF2B5EF4-FFF2-40B4-BE49-F238E27FC236}">
                <a16:creationId xmlns:a16="http://schemas.microsoft.com/office/drawing/2014/main" id="{79F022A1-D41B-40E4-8464-A434F4D58BA4}"/>
              </a:ext>
            </a:extLst>
          </p:cNvPr>
          <p:cNvGraphicFramePr>
            <a:graphicFrameLocks noGrp="1"/>
          </p:cNvGraphicFramePr>
          <p:nvPr/>
        </p:nvGraphicFramePr>
        <p:xfrm>
          <a:off x="7423964" y="5525453"/>
          <a:ext cx="4433073" cy="627697"/>
        </p:xfrm>
        <a:graphic>
          <a:graphicData uri="http://schemas.openxmlformats.org/drawingml/2006/table">
            <a:tbl>
              <a:tblPr firstRow="1" bandRow="1">
                <a:tableStyleId>{5C22544A-7EE6-4342-B048-85BDC9FD1C3A}</a:tableStyleId>
              </a:tblPr>
              <a:tblGrid>
                <a:gridCol w="1638785">
                  <a:extLst>
                    <a:ext uri="{9D8B030D-6E8A-4147-A177-3AD203B41FA5}">
                      <a16:colId xmlns:a16="http://schemas.microsoft.com/office/drawing/2014/main" val="3591322347"/>
                    </a:ext>
                  </a:extLst>
                </a:gridCol>
                <a:gridCol w="410272">
                  <a:extLst>
                    <a:ext uri="{9D8B030D-6E8A-4147-A177-3AD203B41FA5}">
                      <a16:colId xmlns:a16="http://schemas.microsoft.com/office/drawing/2014/main" val="2359322560"/>
                    </a:ext>
                  </a:extLst>
                </a:gridCol>
                <a:gridCol w="2384016">
                  <a:extLst>
                    <a:ext uri="{9D8B030D-6E8A-4147-A177-3AD203B41FA5}">
                      <a16:colId xmlns:a16="http://schemas.microsoft.com/office/drawing/2014/main" val="12832303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一人当たり（税込）</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413298">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オリックス本町ビル⇄</a:t>
                      </a:r>
                      <a:b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大阪桜島臨時離着陸場</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35,000</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bl>
          </a:graphicData>
        </a:graphic>
      </p:graphicFrame>
      <p:sp>
        <p:nvSpPr>
          <p:cNvPr id="74" name="正方形/長方形 73">
            <a:extLst>
              <a:ext uri="{FF2B5EF4-FFF2-40B4-BE49-F238E27FC236}">
                <a16:creationId xmlns:a16="http://schemas.microsoft.com/office/drawing/2014/main" id="{27593A8B-9656-88CA-8D01-38463282EA67}"/>
              </a:ext>
            </a:extLst>
          </p:cNvPr>
          <p:cNvSpPr/>
          <p:nvPr/>
        </p:nvSpPr>
        <p:spPr>
          <a:xfrm>
            <a:off x="7607840" y="6186244"/>
            <a:ext cx="4252699"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フライト日程で料金変動させ販売（定員は</a:t>
            </a:r>
            <a:r>
              <a:rPr lang="en-US" altLang="ja-JP" sz="1050" dirty="0">
                <a:solidFill>
                  <a:schemeClr val="tx1"/>
                </a:solidFill>
                <a:latin typeface="メイリオ" panose="020B0604030504040204" pitchFamily="50" charset="-128"/>
                <a:ea typeface="メイリオ" panose="020B0604030504040204" pitchFamily="50" charset="-128"/>
              </a:rPr>
              <a:t>4</a:t>
            </a:r>
            <a:r>
              <a:rPr kumimoji="1" lang="ja-JP" altLang="en-US" sz="1050" dirty="0">
                <a:solidFill>
                  <a:schemeClr val="tx1"/>
                </a:solidFill>
                <a:latin typeface="メイリオ" panose="020B0604030504040204" pitchFamily="50" charset="-128"/>
                <a:ea typeface="メイリオ" panose="020B0604030504040204" pitchFamily="50" charset="-128"/>
              </a:rPr>
              <a:t>名様）</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 name="四角形: 1 つの角を切り取る 2">
            <a:extLst>
              <a:ext uri="{FF2B5EF4-FFF2-40B4-BE49-F238E27FC236}">
                <a16:creationId xmlns:a16="http://schemas.microsoft.com/office/drawing/2014/main" id="{4E98746D-808A-349D-C1C1-4B8B4E913ACA}"/>
              </a:ext>
            </a:extLst>
          </p:cNvPr>
          <p:cNvSpPr/>
          <p:nvPr/>
        </p:nvSpPr>
        <p:spPr>
          <a:xfrm>
            <a:off x="952436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⑥</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kumimoji="1" lang="ja-JP" altLang="en-US" sz="1050" b="1" dirty="0">
                <a:solidFill>
                  <a:schemeClr val="bg1">
                    <a:lumMod val="85000"/>
                  </a:schemeClr>
                </a:solidFill>
                <a:latin typeface="メイリオ" panose="020B0604030504040204" pitchFamily="50" charset="-128"/>
                <a:ea typeface="メイリオ" panose="020B0604030504040204" pitchFamily="50" charset="-128"/>
              </a:rPr>
              <a:t>（観光地遊覧）</a:t>
            </a:r>
            <a:endParaRPr kumimoji="1" lang="en-US" altLang="ja-JP" sz="1050" b="1"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22688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C8306-BD33-3A4C-6749-2E025D094DF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7FEEEC2-0961-7CAE-FD03-1C2B9888808F}"/>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＜⑥観光地遊覧＞：モデルプラン詳細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9ED4819E-95C6-EE29-0275-C0EF6E218F9C}"/>
              </a:ext>
            </a:extLst>
          </p:cNvPr>
          <p:cNvSpPr>
            <a:spLocks noGrp="1"/>
          </p:cNvSpPr>
          <p:nvPr>
            <p:ph type="body" sz="quarter" idx="13"/>
          </p:nvPr>
        </p:nvSpPr>
        <p:spPr/>
        <p:txBody>
          <a:bodyPr/>
          <a:lstStyle/>
          <a:p>
            <a:r>
              <a:rPr kumimoji="1" lang="en-US" altLang="ja-JP" dirty="0"/>
              <a:t>2025</a:t>
            </a:r>
            <a:r>
              <a:rPr kumimoji="1" lang="ja-JP" altLang="en-US" dirty="0"/>
              <a:t>年</a:t>
            </a:r>
            <a:r>
              <a:rPr kumimoji="1" lang="en-US" altLang="ja-JP" dirty="0"/>
              <a:t>8</a:t>
            </a:r>
            <a:r>
              <a:rPr kumimoji="1" lang="ja-JP" altLang="en-US" dirty="0"/>
              <a:t>月には大阪・関西万博会場内のモビリティエクスペリエンス（</a:t>
            </a:r>
            <a:r>
              <a:rPr kumimoji="1" lang="en-US" altLang="ja-JP" dirty="0"/>
              <a:t>EXPO Vertiport</a:t>
            </a:r>
            <a:r>
              <a:rPr kumimoji="1" lang="ja-JP" altLang="en-US" dirty="0"/>
              <a:t>）を拠点に、</a:t>
            </a:r>
            <a:br>
              <a:rPr kumimoji="1" lang="en-US" altLang="ja-JP" dirty="0"/>
            </a:br>
            <a:r>
              <a:rPr kumimoji="1" lang="ja-JP" altLang="en-US" dirty="0"/>
              <a:t>観光遊覧サービスの販売・提供を行いました。</a:t>
            </a:r>
          </a:p>
        </p:txBody>
      </p:sp>
      <p:sp>
        <p:nvSpPr>
          <p:cNvPr id="13" name="正方形/長方形 12">
            <a:extLst>
              <a:ext uri="{FF2B5EF4-FFF2-40B4-BE49-F238E27FC236}">
                <a16:creationId xmlns:a16="http://schemas.microsoft.com/office/drawing/2014/main" id="{24C06DEC-A221-DE27-A4A0-45F5185E055C}"/>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ヘリコプターの運航概要</a:t>
            </a:r>
          </a:p>
        </p:txBody>
      </p:sp>
      <p:sp>
        <p:nvSpPr>
          <p:cNvPr id="20" name="正方形/長方形 19">
            <a:extLst>
              <a:ext uri="{FF2B5EF4-FFF2-40B4-BE49-F238E27FC236}">
                <a16:creationId xmlns:a16="http://schemas.microsoft.com/office/drawing/2014/main" id="{F3A84AE6-3542-9003-B42D-FA7ECE9EDCB2}"/>
              </a:ext>
            </a:extLst>
          </p:cNvPr>
          <p:cNvSpPr/>
          <p:nvPr/>
        </p:nvSpPr>
        <p:spPr>
          <a:xfrm>
            <a:off x="7932340" y="1683873"/>
            <a:ext cx="3932797"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メイリオ" panose="020B0604030504040204" pitchFamily="50" charset="-128"/>
                <a:ea typeface="メイリオ" panose="020B0604030504040204" pitchFamily="50" charset="-128"/>
              </a:rPr>
              <a:t>基本的なサービスの流れ（モデルプランの全体像）</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cxnSp>
        <p:nvCxnSpPr>
          <p:cNvPr id="6" name="直線矢印コネクタ 5">
            <a:extLst>
              <a:ext uri="{FF2B5EF4-FFF2-40B4-BE49-F238E27FC236}">
                <a16:creationId xmlns:a16="http://schemas.microsoft.com/office/drawing/2014/main" id="{3BCCC39E-7FAD-35A2-8340-E694C95E8607}"/>
              </a:ext>
            </a:extLst>
          </p:cNvPr>
          <p:cNvCxnSpPr>
            <a:cxnSpLocks/>
          </p:cNvCxnSpPr>
          <p:nvPr/>
        </p:nvCxnSpPr>
        <p:spPr>
          <a:xfrm>
            <a:off x="7836170" y="1671825"/>
            <a:ext cx="0" cy="404224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9DC333C5-4641-CBD9-68F9-17EE65AE8793}"/>
              </a:ext>
            </a:extLst>
          </p:cNvPr>
          <p:cNvGrpSpPr/>
          <p:nvPr/>
        </p:nvGrpSpPr>
        <p:grpSpPr>
          <a:xfrm>
            <a:off x="4026404" y="2046533"/>
            <a:ext cx="3710439" cy="432700"/>
            <a:chOff x="4026404" y="2046533"/>
            <a:chExt cx="3710439" cy="432700"/>
          </a:xfrm>
        </p:grpSpPr>
        <p:sp>
          <p:nvSpPr>
            <p:cNvPr id="14" name="正方形/長方形 13">
              <a:extLst>
                <a:ext uri="{FF2B5EF4-FFF2-40B4-BE49-F238E27FC236}">
                  <a16:creationId xmlns:a16="http://schemas.microsoft.com/office/drawing/2014/main" id="{8AAEEEC0-5DCD-077A-4170-BFF4706019DD}"/>
                </a:ext>
              </a:extLst>
            </p:cNvPr>
            <p:cNvSpPr/>
            <p:nvPr/>
          </p:nvSpPr>
          <p:spPr>
            <a:xfrm>
              <a:off x="4026404" y="2046533"/>
              <a:ext cx="795045" cy="4314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使用機体</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9C249B9F-0109-FF39-ABE5-8B424AF6F670}"/>
                </a:ext>
              </a:extLst>
            </p:cNvPr>
            <p:cNvSpPr/>
            <p:nvPr/>
          </p:nvSpPr>
          <p:spPr>
            <a:xfrm>
              <a:off x="4917618" y="204653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AS350</a:t>
              </a:r>
              <a:r>
                <a:rPr kumimoji="1" lang="ja-JP" altLang="en-US" sz="1100" dirty="0">
                  <a:solidFill>
                    <a:schemeClr val="tx1"/>
                  </a:solidFill>
                  <a:latin typeface="メイリオ" panose="020B0604030504040204" pitchFamily="50" charset="-128"/>
                  <a:ea typeface="メイリオ" panose="020B0604030504040204" pitchFamily="50" charset="-128"/>
                </a:rPr>
                <a:t>（双発機）</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77" name="直線矢印コネクタ 76">
              <a:extLst>
                <a:ext uri="{FF2B5EF4-FFF2-40B4-BE49-F238E27FC236}">
                  <a16:creationId xmlns:a16="http://schemas.microsoft.com/office/drawing/2014/main" id="{580A5AC5-6FA5-C1F5-3AE4-97F56CDC7878}"/>
                </a:ext>
              </a:extLst>
            </p:cNvPr>
            <p:cNvCxnSpPr>
              <a:cxnSpLocks/>
            </p:cNvCxnSpPr>
            <p:nvPr/>
          </p:nvCxnSpPr>
          <p:spPr>
            <a:xfrm>
              <a:off x="4869882" y="2046533"/>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D3748E49-3DDC-F0EB-ACD0-C6863C98A79D}"/>
              </a:ext>
            </a:extLst>
          </p:cNvPr>
          <p:cNvGrpSpPr/>
          <p:nvPr/>
        </p:nvGrpSpPr>
        <p:grpSpPr>
          <a:xfrm>
            <a:off x="4026404" y="4203650"/>
            <a:ext cx="3710439" cy="523567"/>
            <a:chOff x="4026404" y="4166634"/>
            <a:chExt cx="3710439" cy="432700"/>
          </a:xfrm>
        </p:grpSpPr>
        <p:sp>
          <p:nvSpPr>
            <p:cNvPr id="41" name="正方形/長方形 40">
              <a:extLst>
                <a:ext uri="{FF2B5EF4-FFF2-40B4-BE49-F238E27FC236}">
                  <a16:creationId xmlns:a16="http://schemas.microsoft.com/office/drawing/2014/main" id="{2945BA89-703E-E398-6F71-A0398ADB5CE3}"/>
                </a:ext>
              </a:extLst>
            </p:cNvPr>
            <p:cNvSpPr/>
            <p:nvPr/>
          </p:nvSpPr>
          <p:spPr>
            <a:xfrm>
              <a:off x="4026404" y="4166634"/>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フライト</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所要時間</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（目安）</a:t>
              </a:r>
            </a:p>
          </p:txBody>
        </p:sp>
        <p:sp>
          <p:nvSpPr>
            <p:cNvPr id="42" name="正方形/長方形 41">
              <a:extLst>
                <a:ext uri="{FF2B5EF4-FFF2-40B4-BE49-F238E27FC236}">
                  <a16:creationId xmlns:a16="http://schemas.microsoft.com/office/drawing/2014/main" id="{DF858FBC-22A9-0CB0-07EE-023E2A24A0CD}"/>
                </a:ext>
              </a:extLst>
            </p:cNvPr>
            <p:cNvSpPr/>
            <p:nvPr/>
          </p:nvSpPr>
          <p:spPr>
            <a:xfrm>
              <a:off x="4917618" y="4166634"/>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i="1" dirty="0">
                  <a:solidFill>
                    <a:schemeClr val="tx1"/>
                  </a:solidFill>
                  <a:latin typeface="メイリオ" panose="020B0604030504040204" pitchFamily="50" charset="-128"/>
                  <a:ea typeface="メイリオ" panose="020B0604030504040204" pitchFamily="50" charset="-128"/>
                </a:rPr>
                <a:t>大阪・関西万博空中クルーズ</a:t>
              </a:r>
              <a:br>
                <a:rPr lang="en-US" altLang="ja-JP" sz="1100" i="1"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約</a:t>
              </a:r>
              <a:r>
                <a:rPr lang="en-US" altLang="ja-JP" sz="1100" dirty="0">
                  <a:solidFill>
                    <a:schemeClr val="tx1"/>
                  </a:solidFill>
                  <a:latin typeface="メイリオ" panose="020B0604030504040204" pitchFamily="50" charset="-128"/>
                  <a:ea typeface="メイリオ" panose="020B0604030504040204" pitchFamily="50" charset="-128"/>
                </a:rPr>
                <a:t>5~7</a:t>
              </a:r>
              <a:r>
                <a:rPr kumimoji="1" lang="ja-JP" altLang="en-US" sz="1100" dirty="0">
                  <a:solidFill>
                    <a:schemeClr val="tx1"/>
                  </a:solidFill>
                  <a:latin typeface="メイリオ" panose="020B0604030504040204" pitchFamily="50" charset="-128"/>
                  <a:ea typeface="メイリオ" panose="020B0604030504040204" pitchFamily="50" charset="-128"/>
                </a:rPr>
                <a:t>分）</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82" name="直線矢印コネクタ 81">
              <a:extLst>
                <a:ext uri="{FF2B5EF4-FFF2-40B4-BE49-F238E27FC236}">
                  <a16:creationId xmlns:a16="http://schemas.microsoft.com/office/drawing/2014/main" id="{14DF0201-650D-0741-A9B1-328E34215616}"/>
                </a:ext>
              </a:extLst>
            </p:cNvPr>
            <p:cNvCxnSpPr>
              <a:cxnSpLocks/>
            </p:cNvCxnSpPr>
            <p:nvPr/>
          </p:nvCxnSpPr>
          <p:spPr>
            <a:xfrm>
              <a:off x="4869882" y="4167066"/>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28DDE1DC-4094-F9B2-F898-AAFA7B686735}"/>
              </a:ext>
            </a:extLst>
          </p:cNvPr>
          <p:cNvGrpSpPr/>
          <p:nvPr/>
        </p:nvGrpSpPr>
        <p:grpSpPr>
          <a:xfrm>
            <a:off x="4026404" y="2563096"/>
            <a:ext cx="3710439" cy="432700"/>
            <a:chOff x="4026404" y="2514268"/>
            <a:chExt cx="3710439" cy="432700"/>
          </a:xfrm>
        </p:grpSpPr>
        <p:sp>
          <p:nvSpPr>
            <p:cNvPr id="61" name="正方形/長方形 60">
              <a:extLst>
                <a:ext uri="{FF2B5EF4-FFF2-40B4-BE49-F238E27FC236}">
                  <a16:creationId xmlns:a16="http://schemas.microsoft.com/office/drawing/2014/main" id="{2677A870-C8B3-D8B1-CEB1-5DC28505A930}"/>
                </a:ext>
              </a:extLst>
            </p:cNvPr>
            <p:cNvSpPr/>
            <p:nvPr/>
          </p:nvSpPr>
          <p:spPr>
            <a:xfrm>
              <a:off x="4026404" y="2514268"/>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搭乗人数</a:t>
              </a:r>
              <a:endPar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90489578-0919-0883-F960-03B636006A98}"/>
                </a:ext>
              </a:extLst>
            </p:cNvPr>
            <p:cNvSpPr/>
            <p:nvPr/>
          </p:nvSpPr>
          <p:spPr>
            <a:xfrm>
              <a:off x="4917618" y="2514268"/>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kumimoji="1" lang="ja-JP" altLang="en-US" sz="1100" dirty="0">
                  <a:solidFill>
                    <a:schemeClr val="tx1"/>
                  </a:solidFill>
                  <a:latin typeface="メイリオ" panose="020B0604030504040204" pitchFamily="50" charset="-128"/>
                  <a:ea typeface="メイリオ" panose="020B0604030504040204" pitchFamily="50" charset="-128"/>
                </a:rPr>
                <a:t>最大</a:t>
              </a:r>
              <a:r>
                <a:rPr lang="en-US" altLang="ja-JP" sz="1100" dirty="0">
                  <a:solidFill>
                    <a:schemeClr val="tx1"/>
                  </a:solidFill>
                  <a:latin typeface="メイリオ" panose="020B0604030504040204" pitchFamily="50" charset="-128"/>
                  <a:ea typeface="メイリオ" panose="020B0604030504040204" pitchFamily="50" charset="-128"/>
                </a:rPr>
                <a:t>4</a:t>
              </a:r>
              <a:r>
                <a:rPr kumimoji="1" lang="ja-JP" altLang="en-US" sz="1100" dirty="0">
                  <a:solidFill>
                    <a:schemeClr val="tx1"/>
                  </a:solidFill>
                  <a:latin typeface="メイリオ" panose="020B0604030504040204" pitchFamily="50" charset="-128"/>
                  <a:ea typeface="メイリオ" panose="020B0604030504040204" pitchFamily="50" charset="-128"/>
                </a:rPr>
                <a:t>名</a:t>
              </a:r>
            </a:p>
          </p:txBody>
        </p:sp>
        <p:cxnSp>
          <p:nvCxnSpPr>
            <p:cNvPr id="86" name="直線矢印コネクタ 85">
              <a:extLst>
                <a:ext uri="{FF2B5EF4-FFF2-40B4-BE49-F238E27FC236}">
                  <a16:creationId xmlns:a16="http://schemas.microsoft.com/office/drawing/2014/main" id="{98F34ECB-432A-51B2-F55B-A719A8169327}"/>
                </a:ext>
              </a:extLst>
            </p:cNvPr>
            <p:cNvCxnSpPr>
              <a:cxnSpLocks/>
            </p:cNvCxnSpPr>
            <p:nvPr/>
          </p:nvCxnSpPr>
          <p:spPr>
            <a:xfrm>
              <a:off x="4869882" y="2515132"/>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F9D86A70-2558-251E-B124-CE551E74C4EF}"/>
              </a:ext>
            </a:extLst>
          </p:cNvPr>
          <p:cNvGrpSpPr/>
          <p:nvPr/>
        </p:nvGrpSpPr>
        <p:grpSpPr>
          <a:xfrm>
            <a:off x="4026404" y="3079659"/>
            <a:ext cx="3710439" cy="432700"/>
            <a:chOff x="4026404" y="2982003"/>
            <a:chExt cx="3710439" cy="432700"/>
          </a:xfrm>
        </p:grpSpPr>
        <p:sp>
          <p:nvSpPr>
            <p:cNvPr id="15" name="正方形/長方形 14">
              <a:extLst>
                <a:ext uri="{FF2B5EF4-FFF2-40B4-BE49-F238E27FC236}">
                  <a16:creationId xmlns:a16="http://schemas.microsoft.com/office/drawing/2014/main" id="{736ADA9A-6F6E-7623-EC04-51B076BED5B8}"/>
                </a:ext>
              </a:extLst>
            </p:cNvPr>
            <p:cNvSpPr/>
            <p:nvPr/>
          </p:nvSpPr>
          <p:spPr>
            <a:xfrm>
              <a:off x="4026404" y="2982003"/>
              <a:ext cx="795045" cy="4327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離着陸</a:t>
              </a:r>
              <a:br>
                <a:rPr kumimoji="1" lang="en-US" altLang="ja-JP" sz="1100" b="1" dirty="0">
                  <a:solidFill>
                    <a:schemeClr val="tx1">
                      <a:lumMod val="75000"/>
                      <a:lumOff val="25000"/>
                    </a:schemeClr>
                  </a:solidFill>
                  <a:latin typeface="メイリオ" panose="020B0604030504040204" pitchFamily="50" charset="-128"/>
                  <a:ea typeface="メイリオ" panose="020B0604030504040204" pitchFamily="50" charset="-128"/>
                </a:rPr>
              </a:b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場所</a:t>
              </a:r>
            </a:p>
          </p:txBody>
        </p:sp>
        <p:sp>
          <p:nvSpPr>
            <p:cNvPr id="27" name="正方形/長方形 26">
              <a:extLst>
                <a:ext uri="{FF2B5EF4-FFF2-40B4-BE49-F238E27FC236}">
                  <a16:creationId xmlns:a16="http://schemas.microsoft.com/office/drawing/2014/main" id="{D39BEB5D-7FC3-5F42-9EB8-71E00568CA3C}"/>
                </a:ext>
              </a:extLst>
            </p:cNvPr>
            <p:cNvSpPr/>
            <p:nvPr/>
          </p:nvSpPr>
          <p:spPr>
            <a:xfrm>
              <a:off x="4917618" y="2982003"/>
              <a:ext cx="2819225" cy="4327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ja-JP" altLang="en-US" sz="1100" dirty="0">
                  <a:solidFill>
                    <a:schemeClr val="tx1"/>
                  </a:solidFill>
                  <a:latin typeface="メイリオ" panose="020B0604030504040204" pitchFamily="50" charset="-128"/>
                  <a:ea typeface="メイリオ" panose="020B0604030504040204" pitchFamily="50" charset="-128"/>
                </a:rPr>
                <a:t>モビリティエクスペリエンス</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EXPO Vertiport)</a:t>
              </a:r>
            </a:p>
          </p:txBody>
        </p:sp>
        <p:cxnSp>
          <p:nvCxnSpPr>
            <p:cNvPr id="87" name="直線矢印コネクタ 86">
              <a:extLst>
                <a:ext uri="{FF2B5EF4-FFF2-40B4-BE49-F238E27FC236}">
                  <a16:creationId xmlns:a16="http://schemas.microsoft.com/office/drawing/2014/main" id="{31BD232D-B67B-FD40-C066-713B23E391B0}"/>
                </a:ext>
              </a:extLst>
            </p:cNvPr>
            <p:cNvCxnSpPr>
              <a:cxnSpLocks/>
            </p:cNvCxnSpPr>
            <p:nvPr/>
          </p:nvCxnSpPr>
          <p:spPr>
            <a:xfrm>
              <a:off x="4869882" y="2983298"/>
              <a:ext cx="0" cy="431405"/>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直線矢印コネクタ 35">
            <a:extLst>
              <a:ext uri="{FF2B5EF4-FFF2-40B4-BE49-F238E27FC236}">
                <a16:creationId xmlns:a16="http://schemas.microsoft.com/office/drawing/2014/main" id="{5A595037-3E3C-0C37-B118-DAE5A68BB9DA}"/>
              </a:ext>
            </a:extLst>
          </p:cNvPr>
          <p:cNvCxnSpPr>
            <a:cxnSpLocks/>
          </p:cNvCxnSpPr>
          <p:nvPr/>
        </p:nvCxnSpPr>
        <p:spPr>
          <a:xfrm>
            <a:off x="7932340" y="1963545"/>
            <a:ext cx="3932797"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9F9CA43C-82C9-C061-3775-F7A8DCB06F61}"/>
              </a:ext>
            </a:extLst>
          </p:cNvPr>
          <p:cNvSpPr>
            <a:spLocks noChangeAspect="1"/>
          </p:cNvSpPr>
          <p:nvPr/>
        </p:nvSpPr>
        <p:spPr>
          <a:xfrm>
            <a:off x="7751143" y="360249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43" name="直線矢印コネクタ 42">
            <a:extLst>
              <a:ext uri="{FF2B5EF4-FFF2-40B4-BE49-F238E27FC236}">
                <a16:creationId xmlns:a16="http://schemas.microsoft.com/office/drawing/2014/main" id="{C8E6193A-91D6-B978-4528-8B09BEBB02DF}"/>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7687595E-AA48-B209-8BFD-DD4069CDB9C0}"/>
              </a:ext>
            </a:extLst>
          </p:cNvPr>
          <p:cNvGrpSpPr/>
          <p:nvPr/>
        </p:nvGrpSpPr>
        <p:grpSpPr>
          <a:xfrm>
            <a:off x="4026404" y="3596222"/>
            <a:ext cx="3710439" cy="523567"/>
            <a:chOff x="4026404" y="3460564"/>
            <a:chExt cx="3710439" cy="523567"/>
          </a:xfrm>
        </p:grpSpPr>
        <p:sp>
          <p:nvSpPr>
            <p:cNvPr id="17" name="正方形/長方形 16">
              <a:extLst>
                <a:ext uri="{FF2B5EF4-FFF2-40B4-BE49-F238E27FC236}">
                  <a16:creationId xmlns:a16="http://schemas.microsoft.com/office/drawing/2014/main" id="{3C4A31C3-AC61-E55D-F540-68E77D1FCA8B}"/>
                </a:ext>
              </a:extLst>
            </p:cNvPr>
            <p:cNvSpPr/>
            <p:nvPr/>
          </p:nvSpPr>
          <p:spPr>
            <a:xfrm>
              <a:off x="4026404" y="3460564"/>
              <a:ext cx="795045" cy="52356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kumimoji="1"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rPr>
                <a:t>運航日数</a:t>
              </a:r>
            </a:p>
          </p:txBody>
        </p:sp>
        <p:sp>
          <p:nvSpPr>
            <p:cNvPr id="19" name="正方形/長方形 18">
              <a:extLst>
                <a:ext uri="{FF2B5EF4-FFF2-40B4-BE49-F238E27FC236}">
                  <a16:creationId xmlns:a16="http://schemas.microsoft.com/office/drawing/2014/main" id="{DC5B51BB-E062-3FBC-1130-5441F9D263D5}"/>
                </a:ext>
              </a:extLst>
            </p:cNvPr>
            <p:cNvSpPr/>
            <p:nvPr/>
          </p:nvSpPr>
          <p:spPr>
            <a:xfrm>
              <a:off x="4917618" y="3460564"/>
              <a:ext cx="2819225" cy="5235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Wingdings" panose="05000000000000000000" pitchFamily="2" charset="2"/>
                <a:buChar char="n"/>
              </a:pPr>
              <a:r>
                <a:rPr lang="en-US" altLang="ja-JP" sz="1100" dirty="0">
                  <a:solidFill>
                    <a:schemeClr val="tx1"/>
                  </a:solidFill>
                  <a:latin typeface="メイリオ" panose="020B0604030504040204" pitchFamily="50" charset="-128"/>
                  <a:ea typeface="メイリオ" panose="020B0604030504040204" pitchFamily="50" charset="-128"/>
                </a:rPr>
                <a:t>1</a:t>
              </a:r>
              <a:r>
                <a:rPr lang="ja-JP" altLang="en-US" sz="1100" dirty="0">
                  <a:solidFill>
                    <a:schemeClr val="tx1"/>
                  </a:solidFill>
                  <a:latin typeface="メイリオ" panose="020B0604030504040204" pitchFamily="50" charset="-128"/>
                  <a:ea typeface="メイリオ" panose="020B0604030504040204" pitchFamily="50" charset="-128"/>
                </a:rPr>
                <a:t>日間</a:t>
              </a:r>
              <a:endParaRPr lang="en-US" altLang="ja-JP" sz="1100" dirty="0">
                <a:solidFill>
                  <a:schemeClr val="tx1"/>
                </a:solidFill>
                <a:latin typeface="メイリオ" panose="020B0604030504040204" pitchFamily="50" charset="-128"/>
                <a:ea typeface="メイリオ" panose="020B0604030504040204" pitchFamily="50" charset="-128"/>
              </a:endParaRPr>
            </a:p>
            <a:p>
              <a:pPr marL="179388"/>
              <a:r>
                <a:rPr lang="en-US" altLang="ja-JP" sz="1100" dirty="0">
                  <a:solidFill>
                    <a:schemeClr val="tx1"/>
                  </a:solidFill>
                  <a:latin typeface="メイリオ" panose="020B0604030504040204" pitchFamily="50" charset="-128"/>
                  <a:ea typeface="メイリオ" panose="020B0604030504040204" pitchFamily="50" charset="-128"/>
                </a:rPr>
                <a:t>8</a:t>
              </a:r>
              <a:r>
                <a:rPr lang="ja-JP" altLang="en-US" sz="1100" dirty="0">
                  <a:solidFill>
                    <a:schemeClr val="tx1"/>
                  </a:solidFill>
                  <a:latin typeface="メイリオ" panose="020B0604030504040204" pitchFamily="50" charset="-128"/>
                  <a:ea typeface="メイリオ" panose="020B0604030504040204" pitchFamily="50" charset="-128"/>
                </a:rPr>
                <a:t>月</a:t>
              </a:r>
              <a:r>
                <a:rPr lang="en-US" altLang="ja-JP" sz="1100" dirty="0">
                  <a:solidFill>
                    <a:schemeClr val="tx1"/>
                  </a:solidFill>
                  <a:latin typeface="メイリオ" panose="020B0604030504040204" pitchFamily="50" charset="-128"/>
                  <a:ea typeface="メイリオ" panose="020B0604030504040204" pitchFamily="50" charset="-128"/>
                </a:rPr>
                <a:t>29</a:t>
              </a:r>
              <a:r>
                <a:rPr lang="ja-JP" altLang="en-US" sz="1100" dirty="0">
                  <a:solidFill>
                    <a:schemeClr val="tx1"/>
                  </a:solidFill>
                  <a:latin typeface="メイリオ" panose="020B0604030504040204" pitchFamily="50" charset="-128"/>
                  <a:ea typeface="メイリオ" panose="020B0604030504040204" pitchFamily="50" charset="-128"/>
                </a:rPr>
                <a:t>日</a:t>
              </a:r>
              <a:endParaRPr lang="en-US" altLang="ja-JP" sz="1100" dirty="0">
                <a:solidFill>
                  <a:schemeClr val="tx1"/>
                </a:solidFill>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542E8F77-8066-7AA3-56BC-0A2217801D16}"/>
                </a:ext>
              </a:extLst>
            </p:cNvPr>
            <p:cNvCxnSpPr>
              <a:cxnSpLocks/>
            </p:cNvCxnSpPr>
            <p:nvPr/>
          </p:nvCxnSpPr>
          <p:spPr>
            <a:xfrm>
              <a:off x="4869882" y="3462131"/>
              <a:ext cx="0" cy="522000"/>
            </a:xfrm>
            <a:prstGeom prst="straightConnector1">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5" name="正方形/長方形 104">
            <a:extLst>
              <a:ext uri="{FF2B5EF4-FFF2-40B4-BE49-F238E27FC236}">
                <a16:creationId xmlns:a16="http://schemas.microsoft.com/office/drawing/2014/main" id="{1ECCBBC6-656B-7300-5351-88A526489E13}"/>
              </a:ext>
            </a:extLst>
          </p:cNvPr>
          <p:cNvSpPr/>
          <p:nvPr/>
        </p:nvSpPr>
        <p:spPr bwMode="gray">
          <a:xfrm>
            <a:off x="344242" y="5756494"/>
            <a:ext cx="11503517" cy="553137"/>
          </a:xfrm>
          <a:prstGeom prst="rect">
            <a:avLst/>
          </a:prstGeom>
          <a:solidFill>
            <a:srgbClr val="EDEFF3"/>
          </a:solidFill>
          <a:ln w="12700" algn="ctr">
            <a:noFill/>
            <a:miter lim="800000"/>
            <a:headEnd/>
            <a:tailEnd/>
          </a:ln>
        </p:spPr>
        <p:txBody>
          <a:bodyPr rot="0" spcFirstLastPara="0" vertOverflow="overflow" horzOverflow="overflow" vert="horz" wrap="square" lIns="180000" tIns="72000" rIns="0" bIns="0" numCol="1" spcCol="0" rtlCol="0" fromWordArt="0" anchor="t" anchorCtr="0" forceAA="0" compatLnSpc="1">
            <a:prstTxWarp prst="textNoShape">
              <a:avLst/>
            </a:prstTxWarp>
            <a:noAutofit/>
          </a:bodyPr>
          <a:lstStyle/>
          <a:p>
            <a:pPr defTabSz="990564" fontAlgn="auto">
              <a:spcBef>
                <a:spcPts val="0"/>
              </a:spcBef>
              <a:spcAft>
                <a:spcPts val="0"/>
              </a:spcAft>
              <a:buSzPct val="100000"/>
            </a:pPr>
            <a:endParaRPr kumimoji="1" lang="en-US" altLang="ja-JP" sz="1400" b="1" dirty="0">
              <a:solidFill>
                <a:schemeClr val="accent2"/>
              </a:solidFill>
              <a:latin typeface="メイリオ" panose="020B0604030504040204" pitchFamily="50" charset="-128"/>
              <a:ea typeface="メイリオ" panose="020B0604030504040204" pitchFamily="50" charset="-128"/>
            </a:endParaRPr>
          </a:p>
        </p:txBody>
      </p:sp>
      <p:sp>
        <p:nvSpPr>
          <p:cNvPr id="106" name="四角形: 角を丸くする 105">
            <a:extLst>
              <a:ext uri="{FF2B5EF4-FFF2-40B4-BE49-F238E27FC236}">
                <a16:creationId xmlns:a16="http://schemas.microsoft.com/office/drawing/2014/main" id="{6624DCD8-DA1F-237E-1FF1-941EABD9DC32}"/>
              </a:ext>
            </a:extLst>
          </p:cNvPr>
          <p:cNvSpPr/>
          <p:nvPr/>
        </p:nvSpPr>
        <p:spPr>
          <a:xfrm>
            <a:off x="387973" y="5795077"/>
            <a:ext cx="1201417" cy="47597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本プランにおける検証観点</a:t>
            </a:r>
          </a:p>
        </p:txBody>
      </p:sp>
      <p:cxnSp>
        <p:nvCxnSpPr>
          <p:cNvPr id="11" name="直線矢印コネクタ 10">
            <a:extLst>
              <a:ext uri="{FF2B5EF4-FFF2-40B4-BE49-F238E27FC236}">
                <a16:creationId xmlns:a16="http://schemas.microsoft.com/office/drawing/2014/main" id="{35475945-5393-2DEF-59CB-8DD5EBD17AF3}"/>
              </a:ext>
            </a:extLst>
          </p:cNvPr>
          <p:cNvCxnSpPr>
            <a:cxnSpLocks/>
          </p:cNvCxnSpPr>
          <p:nvPr/>
        </p:nvCxnSpPr>
        <p:spPr bwMode="gray">
          <a:xfrm>
            <a:off x="8745213" y="2046533"/>
            <a:ext cx="0" cy="36995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楕円 11">
            <a:extLst>
              <a:ext uri="{FF2B5EF4-FFF2-40B4-BE49-F238E27FC236}">
                <a16:creationId xmlns:a16="http://schemas.microsoft.com/office/drawing/2014/main" id="{B8A0BF5E-4FC5-8854-D744-1295DCEFE9B0}"/>
              </a:ext>
            </a:extLst>
          </p:cNvPr>
          <p:cNvSpPr/>
          <p:nvPr/>
        </p:nvSpPr>
        <p:spPr>
          <a:xfrm>
            <a:off x="8493151" y="2157791"/>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集合</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a:t>
            </a:r>
            <a:r>
              <a:rPr lang="en-US" altLang="ja-JP" sz="1000" dirty="0">
                <a:solidFill>
                  <a:schemeClr val="tx1"/>
                </a:solidFill>
                <a:latin typeface="メイリオ" panose="020B0604030504040204" pitchFamily="50" charset="-128"/>
                <a:ea typeface="メイリオ" panose="020B0604030504040204" pitchFamily="50" charset="-128"/>
              </a:rPr>
              <a:t>15</a:t>
            </a:r>
            <a:r>
              <a:rPr lang="ja-JP" altLang="en-US" sz="1000" dirty="0">
                <a:solidFill>
                  <a:schemeClr val="tx1"/>
                </a:solidFill>
                <a:latin typeface="メイリオ" panose="020B0604030504040204" pitchFamily="50" charset="-128"/>
                <a:ea typeface="メイリオ" panose="020B0604030504040204" pitchFamily="50" charset="-128"/>
              </a:rPr>
              <a:t>分前）</a:t>
            </a:r>
          </a:p>
        </p:txBody>
      </p:sp>
      <p:sp>
        <p:nvSpPr>
          <p:cNvPr id="16" name="楕円 15">
            <a:extLst>
              <a:ext uri="{FF2B5EF4-FFF2-40B4-BE49-F238E27FC236}">
                <a16:creationId xmlns:a16="http://schemas.microsoft.com/office/drawing/2014/main" id="{E5256B78-8746-9CA7-96EB-909A1560E61C}"/>
              </a:ext>
            </a:extLst>
          </p:cNvPr>
          <p:cNvSpPr/>
          <p:nvPr/>
        </p:nvSpPr>
        <p:spPr>
          <a:xfrm>
            <a:off x="8493151" y="3536920"/>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機体搭乗</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（運航開始）</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8" name="楕円 17">
            <a:extLst>
              <a:ext uri="{FF2B5EF4-FFF2-40B4-BE49-F238E27FC236}">
                <a16:creationId xmlns:a16="http://schemas.microsoft.com/office/drawing/2014/main" id="{09AD92EE-63CD-718B-ABA3-AC5ECA4C7C23}"/>
              </a:ext>
            </a:extLst>
          </p:cNvPr>
          <p:cNvSpPr/>
          <p:nvPr/>
        </p:nvSpPr>
        <p:spPr>
          <a:xfrm>
            <a:off x="8493151" y="4916049"/>
            <a:ext cx="516155" cy="51615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降機</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（運航終了）</a:t>
            </a:r>
            <a:endParaRPr lang="en-US" altLang="ja-JP" sz="1000" dirty="0">
              <a:solidFill>
                <a:schemeClr val="tx1"/>
              </a:solidFill>
              <a:latin typeface="メイリオ" panose="020B0604030504040204" pitchFamily="50" charset="-128"/>
              <a:ea typeface="メイリオ" panose="020B0604030504040204" pitchFamily="50" charset="-128"/>
            </a:endParaRPr>
          </a:p>
        </p:txBody>
      </p:sp>
      <p:cxnSp>
        <p:nvCxnSpPr>
          <p:cNvPr id="22" name="直線コネクタ 21">
            <a:extLst>
              <a:ext uri="{FF2B5EF4-FFF2-40B4-BE49-F238E27FC236}">
                <a16:creationId xmlns:a16="http://schemas.microsoft.com/office/drawing/2014/main" id="{4871E8EE-0A3D-CFAE-AA24-DD97C1D0A898}"/>
              </a:ext>
            </a:extLst>
          </p:cNvPr>
          <p:cNvCxnSpPr>
            <a:cxnSpLocks/>
          </p:cNvCxnSpPr>
          <p:nvPr/>
        </p:nvCxnSpPr>
        <p:spPr>
          <a:xfrm>
            <a:off x="7994922" y="2415868"/>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9513DBE-049C-431E-A578-29B2D48A1051}"/>
              </a:ext>
            </a:extLst>
          </p:cNvPr>
          <p:cNvCxnSpPr>
            <a:cxnSpLocks/>
          </p:cNvCxnSpPr>
          <p:nvPr/>
        </p:nvCxnSpPr>
        <p:spPr>
          <a:xfrm>
            <a:off x="7994922" y="3794997"/>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BDEFF79-E40B-CE9A-12A5-C10DC7DC4F90}"/>
              </a:ext>
            </a:extLst>
          </p:cNvPr>
          <p:cNvCxnSpPr>
            <a:cxnSpLocks/>
          </p:cNvCxnSpPr>
          <p:nvPr/>
        </p:nvCxnSpPr>
        <p:spPr>
          <a:xfrm>
            <a:off x="7994922" y="5174126"/>
            <a:ext cx="275705" cy="1"/>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1D5B7AD-7978-81F2-855B-5545E3822F51}"/>
              </a:ext>
            </a:extLst>
          </p:cNvPr>
          <p:cNvCxnSpPr>
            <a:cxnSpLocks/>
          </p:cNvCxnSpPr>
          <p:nvPr/>
        </p:nvCxnSpPr>
        <p:spPr>
          <a:xfrm>
            <a:off x="8132774" y="2415868"/>
            <a:ext cx="0" cy="275825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F4EBFB2F-19EB-24B8-C42C-67E4D704C6CD}"/>
              </a:ext>
            </a:extLst>
          </p:cNvPr>
          <p:cNvSpPr/>
          <p:nvPr/>
        </p:nvSpPr>
        <p:spPr>
          <a:xfrm>
            <a:off x="7918839" y="2985038"/>
            <a:ext cx="426575" cy="24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15</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7346BEE3-1234-FAD0-6448-629A73432780}"/>
              </a:ext>
            </a:extLst>
          </p:cNvPr>
          <p:cNvSpPr/>
          <p:nvPr/>
        </p:nvSpPr>
        <p:spPr>
          <a:xfrm>
            <a:off x="7918839" y="4364167"/>
            <a:ext cx="426575" cy="24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5~7</a:t>
            </a:r>
            <a:r>
              <a:rPr lang="ja-JP" altLang="en-US" sz="1100" dirty="0">
                <a:solidFill>
                  <a:schemeClr val="tx1"/>
                </a:solidFill>
                <a:latin typeface="メイリオ" panose="020B0604030504040204" pitchFamily="50" charset="-128"/>
                <a:ea typeface="メイリオ" panose="020B0604030504040204" pitchFamily="50" charset="-128"/>
              </a:rPr>
              <a:t>分</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CB96F7B2-2317-7D3B-D414-602ED2D731AA}"/>
              </a:ext>
            </a:extLst>
          </p:cNvPr>
          <p:cNvSpPr/>
          <p:nvPr/>
        </p:nvSpPr>
        <p:spPr>
          <a:xfrm>
            <a:off x="9154746" y="2694069"/>
            <a:ext cx="2739920"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予約者確認</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事前説明（安全説明等）</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誓約書の記入</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荷物預け</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kumimoji="1" lang="ja-JP" altLang="en-US" sz="1100" dirty="0">
                <a:solidFill>
                  <a:schemeClr val="tx1"/>
                </a:solidFill>
                <a:latin typeface="メイリオ" panose="020B0604030504040204" pitchFamily="50" charset="-128"/>
                <a:ea typeface="メイリオ" panose="020B0604030504040204" pitchFamily="50" charset="-128"/>
              </a:rPr>
              <a:t>待機場所から</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機体への移動（徒歩）</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marL="180975" indent="-18097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記念撮影</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A31D57C9-FA40-A784-31C0-F98BC929167D}"/>
              </a:ext>
            </a:extLst>
          </p:cNvPr>
          <p:cNvSpPr/>
          <p:nvPr/>
        </p:nvSpPr>
        <p:spPr>
          <a:xfrm>
            <a:off x="9154746" y="4073198"/>
            <a:ext cx="2739920" cy="8227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180975" indent="-180975">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遊覧</a:t>
            </a:r>
            <a:r>
              <a:rPr kumimoji="1" lang="ja-JP" altLang="en-US" sz="1100" dirty="0">
                <a:solidFill>
                  <a:schemeClr val="tx1"/>
                </a:solidFill>
                <a:latin typeface="メイリオ" panose="020B0604030504040204" pitchFamily="50" charset="-128"/>
                <a:ea typeface="メイリオ" panose="020B0604030504040204" pitchFamily="50" charset="-128"/>
              </a:rPr>
              <a:t>サービスの提供</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40" name="吹き出し: 角を丸めた四角形 39">
            <a:extLst>
              <a:ext uri="{FF2B5EF4-FFF2-40B4-BE49-F238E27FC236}">
                <a16:creationId xmlns:a16="http://schemas.microsoft.com/office/drawing/2014/main" id="{8F33C7C8-1C7A-5669-0BE8-0BC27D17F7BB}"/>
              </a:ext>
            </a:extLst>
          </p:cNvPr>
          <p:cNvSpPr/>
          <p:nvPr/>
        </p:nvSpPr>
        <p:spPr>
          <a:xfrm>
            <a:off x="9125212" y="1997921"/>
            <a:ext cx="2710385" cy="345825"/>
          </a:xfrm>
          <a:prstGeom prst="wedgeRoundRectCallout">
            <a:avLst>
              <a:gd name="adj1" fmla="val -54117"/>
              <a:gd name="adj2" fmla="val 47470"/>
              <a:gd name="adj3" fmla="val 16667"/>
            </a:avLst>
          </a:prstGeom>
          <a:no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顧客集合・待機場所として</a:t>
            </a:r>
            <a:br>
              <a:rPr kumimoji="1" lang="en-US" altLang="ja-JP" sz="900" dirty="0">
                <a:solidFill>
                  <a:schemeClr val="tx1"/>
                </a:solidFill>
                <a:latin typeface="メイリオ" panose="020B0604030504040204" pitchFamily="50" charset="-128"/>
                <a:ea typeface="メイリオ" panose="020B0604030504040204" pitchFamily="50" charset="-128"/>
              </a:rPr>
            </a:br>
            <a:r>
              <a:rPr lang="en-US" altLang="ja-JP" sz="900" dirty="0">
                <a:solidFill>
                  <a:schemeClr val="tx1"/>
                </a:solidFill>
                <a:latin typeface="メイリオ" panose="020B0604030504040204" pitchFamily="50" charset="-128"/>
                <a:ea typeface="メイリオ" panose="020B0604030504040204" pitchFamily="50" charset="-128"/>
              </a:rPr>
              <a:t>EXPO Vertiport </a:t>
            </a:r>
            <a:r>
              <a:rPr lang="ja-JP" altLang="en-US" sz="900" dirty="0">
                <a:solidFill>
                  <a:schemeClr val="tx1"/>
                </a:solidFill>
                <a:latin typeface="メイリオ" panose="020B0604030504040204" pitchFamily="50" charset="-128"/>
                <a:ea typeface="メイリオ" panose="020B0604030504040204" pitchFamily="50" charset="-128"/>
              </a:rPr>
              <a:t>待合室</a:t>
            </a:r>
            <a:r>
              <a:rPr kumimoji="1" lang="ja-JP" altLang="en-US" sz="900" dirty="0">
                <a:solidFill>
                  <a:schemeClr val="tx1"/>
                </a:solidFill>
                <a:latin typeface="メイリオ" panose="020B0604030504040204" pitchFamily="50" charset="-128"/>
                <a:ea typeface="メイリオ" panose="020B0604030504040204" pitchFamily="50" charset="-128"/>
              </a:rPr>
              <a:t>を活用</a:t>
            </a:r>
          </a:p>
        </p:txBody>
      </p:sp>
      <p:grpSp>
        <p:nvGrpSpPr>
          <p:cNvPr id="50" name="グループ化 49">
            <a:extLst>
              <a:ext uri="{FF2B5EF4-FFF2-40B4-BE49-F238E27FC236}">
                <a16:creationId xmlns:a16="http://schemas.microsoft.com/office/drawing/2014/main" id="{B9DC6932-5BB5-1C83-D421-12F51F98ECAC}"/>
              </a:ext>
            </a:extLst>
          </p:cNvPr>
          <p:cNvGrpSpPr/>
          <p:nvPr/>
        </p:nvGrpSpPr>
        <p:grpSpPr>
          <a:xfrm>
            <a:off x="1740280" y="5795077"/>
            <a:ext cx="9882668" cy="475970"/>
            <a:chOff x="1834248" y="5795077"/>
            <a:chExt cx="7927290" cy="475970"/>
          </a:xfrm>
        </p:grpSpPr>
        <p:sp>
          <p:nvSpPr>
            <p:cNvPr id="52" name="四角形: 角を丸くする 51">
              <a:extLst>
                <a:ext uri="{FF2B5EF4-FFF2-40B4-BE49-F238E27FC236}">
                  <a16:creationId xmlns:a16="http://schemas.microsoft.com/office/drawing/2014/main" id="{A7108815-8E8B-0AE9-7795-9C0A68913203}"/>
                </a:ext>
              </a:extLst>
            </p:cNvPr>
            <p:cNvSpPr/>
            <p:nvPr/>
          </p:nvSpPr>
          <p:spPr>
            <a:xfrm>
              <a:off x="1834248"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夢洲エリアにおける遊覧の需要</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53" name="四角形: 角を丸くする 52">
              <a:extLst>
                <a:ext uri="{FF2B5EF4-FFF2-40B4-BE49-F238E27FC236}">
                  <a16:creationId xmlns:a16="http://schemas.microsoft.com/office/drawing/2014/main" id="{0DF891B5-2FEE-0C0D-D021-A77DA3EAA551}"/>
                </a:ext>
              </a:extLst>
            </p:cNvPr>
            <p:cNvSpPr/>
            <p:nvPr/>
          </p:nvSpPr>
          <p:spPr>
            <a:xfrm>
              <a:off x="4529505"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社会実装黎明期に想定される価格帯における需要</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900" dirty="0">
                  <a:solidFill>
                    <a:schemeClr val="tx1"/>
                  </a:solidFill>
                  <a:latin typeface="メイリオ" panose="020B0604030504040204" pitchFamily="50" charset="-128"/>
                  <a:ea typeface="メイリオ" panose="020B0604030504040204" pitchFamily="50" charset="-128"/>
                </a:rPr>
                <a:t>遊覧で</a:t>
              </a:r>
              <a:r>
                <a:rPr lang="en-US" altLang="ja-JP" sz="900" dirty="0">
                  <a:solidFill>
                    <a:schemeClr val="tx1"/>
                  </a:solidFill>
                  <a:latin typeface="メイリオ" panose="020B0604030504040204" pitchFamily="50" charset="-128"/>
                  <a:ea typeface="メイリオ" panose="020B0604030504040204" pitchFamily="50" charset="-128"/>
                </a:rPr>
                <a:t>10~20</a:t>
              </a:r>
              <a:r>
                <a:rPr lang="ja-JP" altLang="en-US" sz="900" dirty="0">
                  <a:solidFill>
                    <a:schemeClr val="tx1"/>
                  </a:solidFill>
                  <a:latin typeface="メイリオ" panose="020B0604030504040204" pitchFamily="50" charset="-128"/>
                  <a:ea typeface="メイリオ" panose="020B0604030504040204" pitchFamily="50" charset="-128"/>
                </a:rPr>
                <a:t>万円程度、二地点間で</a:t>
              </a:r>
              <a:r>
                <a:rPr lang="en-US" altLang="ja-JP" sz="900" dirty="0">
                  <a:solidFill>
                    <a:schemeClr val="tx1"/>
                  </a:solidFill>
                  <a:latin typeface="メイリオ" panose="020B0604030504040204" pitchFamily="50" charset="-128"/>
                  <a:ea typeface="メイリオ" panose="020B0604030504040204" pitchFamily="50" charset="-128"/>
                </a:rPr>
                <a:t>150~400</a:t>
              </a:r>
              <a:r>
                <a:rPr lang="ja-JP" altLang="en-US" sz="900" dirty="0">
                  <a:solidFill>
                    <a:schemeClr val="tx1"/>
                  </a:solidFill>
                  <a:latin typeface="メイリオ" panose="020B0604030504040204" pitchFamily="50" charset="-128"/>
                  <a:ea typeface="メイリオ" panose="020B0604030504040204" pitchFamily="50" charset="-128"/>
                </a:rPr>
                <a:t>万円程度</a:t>
              </a:r>
              <a:endParaRPr kumimoji="1" lang="ja-JP" altLang="en-US" sz="1050" dirty="0">
                <a:solidFill>
                  <a:schemeClr val="tx1"/>
                </a:solidFill>
                <a:latin typeface="メイリオ" panose="020B0604030504040204" pitchFamily="50" charset="-128"/>
                <a:ea typeface="メイリオ" panose="020B0604030504040204" pitchFamily="50" charset="-128"/>
              </a:endParaRPr>
            </a:p>
          </p:txBody>
        </p:sp>
        <p:sp>
          <p:nvSpPr>
            <p:cNvPr id="54" name="四角形: 角を丸くする 53">
              <a:extLst>
                <a:ext uri="{FF2B5EF4-FFF2-40B4-BE49-F238E27FC236}">
                  <a16:creationId xmlns:a16="http://schemas.microsoft.com/office/drawing/2014/main" id="{F5F019DA-16AA-6705-CF51-81EA08B2E047}"/>
                </a:ext>
              </a:extLst>
            </p:cNvPr>
            <p:cNvSpPr/>
            <p:nvPr/>
          </p:nvSpPr>
          <p:spPr>
            <a:xfrm>
              <a:off x="7224763" y="5795077"/>
              <a:ext cx="2536775" cy="475970"/>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離着陸場の</a:t>
              </a:r>
              <a:r>
                <a:rPr lang="ja-JP" altLang="en-US" sz="1100" dirty="0">
                  <a:solidFill>
                    <a:schemeClr val="tx1"/>
                  </a:solidFill>
                  <a:latin typeface="メイリオ" panose="020B0604030504040204" pitchFamily="50" charset="-128"/>
                  <a:ea typeface="メイリオ" panose="020B0604030504040204" pitchFamily="50" charset="-128"/>
                </a:rPr>
                <a:t>オペレーションの成立性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grpSp>
      <p:pic>
        <p:nvPicPr>
          <p:cNvPr id="60" name="図 59" descr="海の隣に駐車した飛行機&#10;&#10;AI によって生成されたコンテンツは間違っている可能性があります。">
            <a:extLst>
              <a:ext uri="{FF2B5EF4-FFF2-40B4-BE49-F238E27FC236}">
                <a16:creationId xmlns:a16="http://schemas.microsoft.com/office/drawing/2014/main" id="{BBD83956-D608-F90D-1A20-D7A08A9C61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2964" y="4848875"/>
            <a:ext cx="1123303" cy="842477"/>
          </a:xfrm>
          <a:prstGeom prst="roundRect">
            <a:avLst/>
          </a:prstGeom>
        </p:spPr>
      </p:pic>
      <p:sp>
        <p:nvSpPr>
          <p:cNvPr id="23" name="四角形: 1 つの角を切り取る 22">
            <a:extLst>
              <a:ext uri="{FF2B5EF4-FFF2-40B4-BE49-F238E27FC236}">
                <a16:creationId xmlns:a16="http://schemas.microsoft.com/office/drawing/2014/main" id="{8AA42A20-2F7A-4AF2-08C1-B915C9E77F37}"/>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39" name="四角形: 1 つの角を切り取る 38">
            <a:extLst>
              <a:ext uri="{FF2B5EF4-FFF2-40B4-BE49-F238E27FC236}">
                <a16:creationId xmlns:a16="http://schemas.microsoft.com/office/drawing/2014/main" id="{3032CDC8-B8A2-2798-1652-3ABCCD5136E5}"/>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a:solidFill>
                  <a:schemeClr val="bg1">
                    <a:lumMod val="85000"/>
                  </a:schemeClr>
                </a:solidFill>
                <a:latin typeface="メイリオ" panose="020B0604030504040204" pitchFamily="50" charset="-128"/>
                <a:ea typeface="メイリオ" panose="020B0604030504040204" pitchFamily="50" charset="-128"/>
              </a:rPr>
            </a:br>
            <a:r>
              <a:rPr lang="ja-JP" altLang="en-US" sz="1100" b="1">
                <a:solidFill>
                  <a:schemeClr val="bg1">
                    <a:lumMod val="85000"/>
                  </a:schemeClr>
                </a:solidFill>
                <a:latin typeface="メイリオ" panose="020B0604030504040204" pitchFamily="50" charset="-128"/>
                <a:ea typeface="メイリオ" panose="020B0604030504040204" pitchFamily="50" charset="-128"/>
              </a:rPr>
              <a:t>（</a:t>
            </a:r>
            <a:r>
              <a:rPr lang="en-US" altLang="ja-JP" sz="110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44" name="四角形: 1 つの角を切り取る 43">
            <a:extLst>
              <a:ext uri="{FF2B5EF4-FFF2-40B4-BE49-F238E27FC236}">
                <a16:creationId xmlns:a16="http://schemas.microsoft.com/office/drawing/2014/main" id="{4307BE7E-F6F9-72D8-381F-6D3CD3E698F5}"/>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45" name="四角形: 1 つの角を切り取る 44">
            <a:extLst>
              <a:ext uri="{FF2B5EF4-FFF2-40B4-BE49-F238E27FC236}">
                <a16:creationId xmlns:a16="http://schemas.microsoft.com/office/drawing/2014/main" id="{0BFBFCC6-A868-5A0D-89F3-80915CE910EC}"/>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sp>
        <p:nvSpPr>
          <p:cNvPr id="46" name="四角形: 1 つの角を切り取る 45">
            <a:extLst>
              <a:ext uri="{FF2B5EF4-FFF2-40B4-BE49-F238E27FC236}">
                <a16:creationId xmlns:a16="http://schemas.microsoft.com/office/drawing/2014/main" id="{3C035C8F-54BC-E550-5852-65C9208B7CE4}"/>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モデルプラン⑤</a:t>
            </a:r>
            <a:br>
              <a:rPr lang="en-US" altLang="ja-JP" sz="1100" b="1">
                <a:solidFill>
                  <a:schemeClr val="bg1">
                    <a:lumMod val="85000"/>
                  </a:schemeClr>
                </a:solidFill>
                <a:latin typeface="メイリオ" panose="020B0604030504040204" pitchFamily="50" charset="-128"/>
                <a:ea typeface="メイリオ" panose="020B0604030504040204" pitchFamily="50" charset="-128"/>
              </a:rPr>
            </a:br>
            <a:r>
              <a:rPr lang="ja-JP" altLang="en-US" sz="1100" b="1">
                <a:solidFill>
                  <a:schemeClr val="bg1">
                    <a:lumMod val="85000"/>
                  </a:schemeClr>
                </a:solidFill>
                <a:latin typeface="メイリオ" panose="020B0604030504040204" pitchFamily="50" charset="-128"/>
                <a:ea typeface="メイリオ" panose="020B0604030504040204" pitchFamily="50" charset="-128"/>
              </a:rPr>
              <a:t>（</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47" name="四角形: 1 つの角を切り取る 46">
            <a:extLst>
              <a:ext uri="{FF2B5EF4-FFF2-40B4-BE49-F238E27FC236}">
                <a16:creationId xmlns:a16="http://schemas.microsoft.com/office/drawing/2014/main" id="{60C0E678-1061-669C-4E00-BFF42BE94C28}"/>
              </a:ext>
            </a:extLst>
          </p:cNvPr>
          <p:cNvSpPr/>
          <p:nvPr/>
        </p:nvSpPr>
        <p:spPr>
          <a:xfrm>
            <a:off x="9524360"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solidFill>
                <a:latin typeface="メイリオ" panose="020B0604030504040204" pitchFamily="50" charset="-128"/>
                <a:ea typeface="メイリオ" panose="020B0604030504040204" pitchFamily="50" charset="-128"/>
              </a:rPr>
              <a:t>モデルプラン⑥</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100" b="1" dirty="0">
                <a:solidFill>
                  <a:schemeClr val="bg1"/>
                </a:solidFill>
                <a:latin typeface="メイリオ" panose="020B0604030504040204" pitchFamily="50" charset="-128"/>
                <a:ea typeface="メイリオ" panose="020B0604030504040204" pitchFamily="50" charset="-128"/>
              </a:rPr>
              <a:t>（観光地</a:t>
            </a:r>
            <a:r>
              <a:rPr lang="ja-JP" altLang="en-US" sz="1100" b="1">
                <a:solidFill>
                  <a:schemeClr val="bg1"/>
                </a:solidFill>
                <a:latin typeface="メイリオ" panose="020B0604030504040204" pitchFamily="50" charset="-128"/>
                <a:ea typeface="メイリオ" panose="020B0604030504040204" pitchFamily="50" charset="-128"/>
              </a:rPr>
              <a:t>遊覧）</a:t>
            </a:r>
            <a:endParaRPr lang="en-US" altLang="ja-JP" sz="1100" b="1" dirty="0">
              <a:solidFill>
                <a:schemeClr val="bg1"/>
              </a:solidFill>
              <a:latin typeface="メイリオ" panose="020B0604030504040204" pitchFamily="50" charset="-128"/>
              <a:ea typeface="メイリオ" panose="020B0604030504040204" pitchFamily="50" charset="-128"/>
            </a:endParaRPr>
          </a:p>
        </p:txBody>
      </p:sp>
      <p:sp>
        <p:nvSpPr>
          <p:cNvPr id="72" name="正方形/長方形 71">
            <a:extLst>
              <a:ext uri="{FF2B5EF4-FFF2-40B4-BE49-F238E27FC236}">
                <a16:creationId xmlns:a16="http://schemas.microsoft.com/office/drawing/2014/main" id="{C3110086-3A74-933E-F6C4-AC71F4468F59}"/>
              </a:ext>
            </a:extLst>
          </p:cNvPr>
          <p:cNvSpPr/>
          <p:nvPr/>
        </p:nvSpPr>
        <p:spPr>
          <a:xfrm>
            <a:off x="814115" y="4977374"/>
            <a:ext cx="2329937" cy="4759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i="1" dirty="0">
                <a:solidFill>
                  <a:schemeClr val="tx1"/>
                </a:solidFill>
                <a:latin typeface="メイリオ" panose="020B0604030504040204" pitchFamily="50" charset="-128"/>
                <a:ea typeface="メイリオ" panose="020B0604030504040204" pitchFamily="50" charset="-128"/>
              </a:rPr>
              <a:t>大阪・関西万博空中クルーズ</a:t>
            </a:r>
            <a:endParaRPr lang="en-US" altLang="ja-JP" sz="1100" i="1" dirty="0">
              <a:solidFill>
                <a:schemeClr val="tx1"/>
              </a:solidFill>
              <a:latin typeface="メイリオ" panose="020B0604030504040204" pitchFamily="50" charset="-128"/>
              <a:ea typeface="メイリオ" panose="020B0604030504040204" pitchFamily="50" charset="-128"/>
            </a:endParaRPr>
          </a:p>
        </p:txBody>
      </p:sp>
      <p:grpSp>
        <p:nvGrpSpPr>
          <p:cNvPr id="56" name="グループ化 55">
            <a:extLst>
              <a:ext uri="{FF2B5EF4-FFF2-40B4-BE49-F238E27FC236}">
                <a16:creationId xmlns:a16="http://schemas.microsoft.com/office/drawing/2014/main" id="{C7911787-5C04-A9E1-BEF3-EB24F67D225E}"/>
              </a:ext>
            </a:extLst>
          </p:cNvPr>
          <p:cNvGrpSpPr/>
          <p:nvPr/>
        </p:nvGrpSpPr>
        <p:grpSpPr>
          <a:xfrm>
            <a:off x="706825" y="2042949"/>
            <a:ext cx="2540431" cy="2988000"/>
            <a:chOff x="2435771" y="2042949"/>
            <a:chExt cx="2540431" cy="2988000"/>
          </a:xfrm>
        </p:grpSpPr>
        <p:pic>
          <p:nvPicPr>
            <p:cNvPr id="7" name="図 6">
              <a:extLst>
                <a:ext uri="{FF2B5EF4-FFF2-40B4-BE49-F238E27FC236}">
                  <a16:creationId xmlns:a16="http://schemas.microsoft.com/office/drawing/2014/main" id="{60E4EFE4-8BBF-DC5F-A100-10EED99202DA}"/>
                </a:ext>
              </a:extLst>
            </p:cNvPr>
            <p:cNvPicPr>
              <a:picLocks noChangeAspect="1"/>
            </p:cNvPicPr>
            <p:nvPr/>
          </p:nvPicPr>
          <p:blipFill>
            <a:blip r:embed="rId3" cstate="screen">
              <a:extLst>
                <a:ext uri="{28A0092B-C50C-407E-A947-70E740481C1C}">
                  <a14:useLocalDpi xmlns:a14="http://schemas.microsoft.com/office/drawing/2010/main"/>
                </a:ext>
              </a:extLst>
            </a:blip>
            <a:srcRect l="7992" t="2561" r="8847" b="11527"/>
            <a:stretch/>
          </p:blipFill>
          <p:spPr>
            <a:xfrm>
              <a:off x="2435771" y="2042949"/>
              <a:ext cx="2540431" cy="2988000"/>
            </a:xfrm>
            <a:prstGeom prst="rect">
              <a:avLst/>
            </a:prstGeom>
          </p:spPr>
        </p:pic>
        <p:grpSp>
          <p:nvGrpSpPr>
            <p:cNvPr id="55" name="グループ化 54">
              <a:extLst>
                <a:ext uri="{FF2B5EF4-FFF2-40B4-BE49-F238E27FC236}">
                  <a16:creationId xmlns:a16="http://schemas.microsoft.com/office/drawing/2014/main" id="{83C35C07-5370-1214-5D84-774B398B0EDB}"/>
                </a:ext>
              </a:extLst>
            </p:cNvPr>
            <p:cNvGrpSpPr/>
            <p:nvPr/>
          </p:nvGrpSpPr>
          <p:grpSpPr>
            <a:xfrm>
              <a:off x="2464343" y="3006254"/>
              <a:ext cx="2025526" cy="1220230"/>
              <a:chOff x="2464343" y="3006254"/>
              <a:chExt cx="2025526" cy="1220230"/>
            </a:xfrm>
          </p:grpSpPr>
          <p:sp>
            <p:nvSpPr>
              <p:cNvPr id="8" name="フリーフォーム: 図形 7">
                <a:extLst>
                  <a:ext uri="{FF2B5EF4-FFF2-40B4-BE49-F238E27FC236}">
                    <a16:creationId xmlns:a16="http://schemas.microsoft.com/office/drawing/2014/main" id="{75F62ED5-F20F-2297-A24F-E76FC5A8871D}"/>
                  </a:ext>
                </a:extLst>
              </p:cNvPr>
              <p:cNvSpPr/>
              <p:nvPr/>
            </p:nvSpPr>
            <p:spPr>
              <a:xfrm>
                <a:off x="3076781" y="3006254"/>
                <a:ext cx="1413088" cy="1220230"/>
              </a:xfrm>
              <a:custGeom>
                <a:avLst/>
                <a:gdLst>
                  <a:gd name="connsiteX0" fmla="*/ 123568 w 2232454"/>
                  <a:gd name="connsiteY0" fmla="*/ 856735 h 1977081"/>
                  <a:gd name="connsiteX1" fmla="*/ 271849 w 2232454"/>
                  <a:gd name="connsiteY1" fmla="*/ 626076 h 1977081"/>
                  <a:gd name="connsiteX2" fmla="*/ 560173 w 2232454"/>
                  <a:gd name="connsiteY2" fmla="*/ 733168 h 1977081"/>
                  <a:gd name="connsiteX3" fmla="*/ 0 w 2232454"/>
                  <a:gd name="connsiteY3" fmla="*/ 1598141 h 1977081"/>
                  <a:gd name="connsiteX4" fmla="*/ 189470 w 2232454"/>
                  <a:gd name="connsiteY4" fmla="*/ 1927654 h 1977081"/>
                  <a:gd name="connsiteX5" fmla="*/ 1046205 w 2232454"/>
                  <a:gd name="connsiteY5" fmla="*/ 1977081 h 1977081"/>
                  <a:gd name="connsiteX6" fmla="*/ 2215978 w 2232454"/>
                  <a:gd name="connsiteY6" fmla="*/ 568411 h 1977081"/>
                  <a:gd name="connsiteX7" fmla="*/ 2232454 w 2232454"/>
                  <a:gd name="connsiteY7" fmla="*/ 24714 h 1977081"/>
                  <a:gd name="connsiteX8" fmla="*/ 1680519 w 2232454"/>
                  <a:gd name="connsiteY8" fmla="*/ 0 h 1977081"/>
                  <a:gd name="connsiteX9" fmla="*/ 1252151 w 2232454"/>
                  <a:gd name="connsiteY9" fmla="*/ 790833 h 1977081"/>
                  <a:gd name="connsiteX10" fmla="*/ 247135 w 2232454"/>
                  <a:gd name="connsiteY10" fmla="*/ 584887 h 1977081"/>
                  <a:gd name="connsiteX11" fmla="*/ 65903 w 2232454"/>
                  <a:gd name="connsiteY11" fmla="*/ 832022 h 1977081"/>
                  <a:gd name="connsiteX12" fmla="*/ 123568 w 2232454"/>
                  <a:gd name="connsiteY12" fmla="*/ 856735 h 1977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2454" h="1977081">
                    <a:moveTo>
                      <a:pt x="123568" y="856735"/>
                    </a:moveTo>
                    <a:lnTo>
                      <a:pt x="271849" y="626076"/>
                    </a:lnTo>
                    <a:lnTo>
                      <a:pt x="560173" y="733168"/>
                    </a:lnTo>
                    <a:lnTo>
                      <a:pt x="0" y="1598141"/>
                    </a:lnTo>
                    <a:lnTo>
                      <a:pt x="189470" y="1927654"/>
                    </a:lnTo>
                    <a:lnTo>
                      <a:pt x="1046205" y="1977081"/>
                    </a:lnTo>
                    <a:lnTo>
                      <a:pt x="2215978" y="568411"/>
                    </a:lnTo>
                    <a:lnTo>
                      <a:pt x="2232454" y="24714"/>
                    </a:lnTo>
                    <a:lnTo>
                      <a:pt x="1680519" y="0"/>
                    </a:lnTo>
                    <a:lnTo>
                      <a:pt x="1252151" y="790833"/>
                    </a:lnTo>
                    <a:lnTo>
                      <a:pt x="247135" y="584887"/>
                    </a:lnTo>
                    <a:lnTo>
                      <a:pt x="65903" y="832022"/>
                    </a:lnTo>
                    <a:lnTo>
                      <a:pt x="123568" y="856735"/>
                    </a:lnTo>
                    <a:close/>
                  </a:path>
                </a:pathLst>
              </a:custGeom>
              <a:ln w="28575">
                <a:solidFill>
                  <a:schemeClr val="accent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latin typeface="メイリオ" panose="020B0604030504040204" pitchFamily="50" charset="-128"/>
                  <a:ea typeface="メイリオ" panose="020B0604030504040204" pitchFamily="50" charset="-128"/>
                </a:endParaRPr>
              </a:p>
            </p:txBody>
          </p:sp>
          <p:sp>
            <p:nvSpPr>
              <p:cNvPr id="48" name="楕円 47">
                <a:extLst>
                  <a:ext uri="{FF2B5EF4-FFF2-40B4-BE49-F238E27FC236}">
                    <a16:creationId xmlns:a16="http://schemas.microsoft.com/office/drawing/2014/main" id="{304417A1-A571-900E-9D30-162065680EA2}"/>
                  </a:ext>
                </a:extLst>
              </p:cNvPr>
              <p:cNvSpPr/>
              <p:nvPr/>
            </p:nvSpPr>
            <p:spPr>
              <a:xfrm>
                <a:off x="3096349" y="3496475"/>
                <a:ext cx="79485" cy="79974"/>
              </a:xfrm>
              <a:prstGeom prst="ellipse">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吹き出し: 線 48">
                <a:extLst>
                  <a:ext uri="{FF2B5EF4-FFF2-40B4-BE49-F238E27FC236}">
                    <a16:creationId xmlns:a16="http://schemas.microsoft.com/office/drawing/2014/main" id="{DBAF2AE6-31E4-0E36-3153-F75D27498CF4}"/>
                  </a:ext>
                </a:extLst>
              </p:cNvPr>
              <p:cNvSpPr/>
              <p:nvPr/>
            </p:nvSpPr>
            <p:spPr>
              <a:xfrm>
                <a:off x="2464343" y="3006254"/>
                <a:ext cx="1069203" cy="214258"/>
              </a:xfrm>
              <a:prstGeom prst="borderCallout1">
                <a:avLst>
                  <a:gd name="adj1" fmla="val 95038"/>
                  <a:gd name="adj2" fmla="val 51041"/>
                  <a:gd name="adj3" fmla="val 223866"/>
                  <a:gd name="adj4" fmla="val 61691"/>
                </a:avLst>
              </a:prstGeom>
              <a:solidFill>
                <a:schemeClr val="bg1"/>
              </a:solidFill>
              <a:ln w="6350">
                <a:solidFill>
                  <a:schemeClr val="tx1">
                    <a:lumMod val="85000"/>
                    <a:lumOff val="15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100" dirty="0">
                    <a:solidFill>
                      <a:schemeClr val="tx1"/>
                    </a:solidFill>
                    <a:latin typeface="メイリオ" panose="020B0604030504040204" pitchFamily="50" charset="-128"/>
                    <a:ea typeface="メイリオ" panose="020B0604030504040204" pitchFamily="50" charset="-128"/>
                  </a:rPr>
                  <a:t>EXPO V</a:t>
                </a:r>
                <a:r>
                  <a:rPr lang="ja-JP" altLang="en-US" sz="1100" dirty="0">
                    <a:solidFill>
                      <a:schemeClr val="tx1"/>
                    </a:solidFill>
                    <a:latin typeface="メイリオ" panose="020B0604030504040204" pitchFamily="50" charset="-128"/>
                    <a:ea typeface="メイリオ" panose="020B0604030504040204" pitchFamily="50" charset="-128"/>
                  </a:rPr>
                  <a:t>ポート</a:t>
                </a:r>
                <a:endParaRPr lang="zh-TW" altLang="en-US" sz="1100" dirty="0">
                  <a:solidFill>
                    <a:schemeClr val="tx1"/>
                  </a:solidFill>
                  <a:latin typeface="メイリオ" panose="020B0604030504040204" pitchFamily="50" charset="-128"/>
                  <a:ea typeface="メイリオ" panose="020B0604030504040204" pitchFamily="50" charset="-128"/>
                </a:endParaRPr>
              </a:p>
            </p:txBody>
          </p:sp>
        </p:grpSp>
      </p:grpSp>
    </p:spTree>
    <p:extLst>
      <p:ext uri="{BB962C8B-B14F-4D97-AF65-F5344CB8AC3E}">
        <p14:creationId xmlns:p14="http://schemas.microsoft.com/office/powerpoint/2010/main" val="1093496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B0963-B1E4-DF87-1589-AEBA9696F410}"/>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EBFB810D-05DF-E656-CAB0-63F718609F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0364" y="3616328"/>
            <a:ext cx="2018183" cy="1986517"/>
          </a:xfrm>
          <a:prstGeom prst="rect">
            <a:avLst/>
          </a:prstGeom>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03D9499F-FB87-1911-109F-7EA737AB32B6}"/>
              </a:ext>
            </a:extLst>
          </p:cNvPr>
          <p:cNvSpPr>
            <a:spLocks noGrp="1"/>
          </p:cNvSpPr>
          <p:nvPr>
            <p:ph type="title"/>
          </p:nvPr>
        </p:nvSpPr>
        <p:spPr>
          <a:xfrm>
            <a:off x="308890" y="463334"/>
            <a:ext cx="11548147" cy="633412"/>
          </a:xfrm>
        </p:spPr>
        <p:txBody>
          <a:bodyPr vert="horz">
            <a:noAutofit/>
          </a:bodyPr>
          <a:lstStyle/>
          <a:p>
            <a:r>
              <a:rPr lang="ja-JP" altLang="en-US" dirty="0">
                <a:latin typeface="メイリオ" panose="020B0604030504040204" pitchFamily="50" charset="-128"/>
                <a:ea typeface="メイリオ" panose="020B0604030504040204" pitchFamily="50" charset="-128"/>
              </a:rPr>
              <a:t>＜⑥観光地遊覧＞ ：販売・プロモーション実施概要</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01D6A1E9-11D6-7AF3-6292-1FDD9E5F1779}"/>
              </a:ext>
            </a:extLst>
          </p:cNvPr>
          <p:cNvSpPr>
            <a:spLocks noGrp="1"/>
          </p:cNvSpPr>
          <p:nvPr>
            <p:ph type="body" sz="quarter" idx="13"/>
          </p:nvPr>
        </p:nvSpPr>
        <p:spPr>
          <a:xfrm>
            <a:off x="321926" y="1092725"/>
            <a:ext cx="11522074" cy="646331"/>
          </a:xfrm>
        </p:spPr>
        <p:txBody>
          <a:bodyPr/>
          <a:lstStyle/>
          <a:p>
            <a:r>
              <a:rPr kumimoji="1" lang="ja-JP" altLang="en-US" dirty="0"/>
              <a:t>主にオンライン環境を通じプロモーションから販売まで一連の対応を実施しました。</a:t>
            </a:r>
            <a:endParaRPr kumimoji="1" lang="en-US" altLang="ja-JP" dirty="0"/>
          </a:p>
          <a:p>
            <a:r>
              <a:rPr kumimoji="1" lang="ja-JP" altLang="en-US" dirty="0"/>
              <a:t>販売価格については検証観点を念頭に搭乗人数・チケット販売有無ごとに</a:t>
            </a:r>
            <a:endParaRPr kumimoji="1" lang="en-US" altLang="ja-JP" dirty="0"/>
          </a:p>
          <a:p>
            <a:r>
              <a:rPr kumimoji="1" lang="ja-JP" altLang="en-US" dirty="0"/>
              <a:t>料金変動をさせた上で販売を行いました。</a:t>
            </a:r>
          </a:p>
        </p:txBody>
      </p:sp>
      <p:cxnSp>
        <p:nvCxnSpPr>
          <p:cNvPr id="6" name="直線矢印コネクタ 5">
            <a:extLst>
              <a:ext uri="{FF2B5EF4-FFF2-40B4-BE49-F238E27FC236}">
                <a16:creationId xmlns:a16="http://schemas.microsoft.com/office/drawing/2014/main" id="{92A35A5B-D3BD-57FC-9ABE-D6FEEEF281D9}"/>
              </a:ext>
            </a:extLst>
          </p:cNvPr>
          <p:cNvCxnSpPr>
            <a:cxnSpLocks/>
          </p:cNvCxnSpPr>
          <p:nvPr/>
        </p:nvCxnSpPr>
        <p:spPr>
          <a:xfrm>
            <a:off x="7352765" y="1671825"/>
            <a:ext cx="0" cy="449402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FF2D471A-206C-EA2D-3135-FB385A553BFE}"/>
              </a:ext>
            </a:extLst>
          </p:cNvPr>
          <p:cNvSpPr/>
          <p:nvPr/>
        </p:nvSpPr>
        <p:spPr>
          <a:xfrm>
            <a:off x="392143" y="1760680"/>
            <a:ext cx="6915755"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販売・プロモーション実施概要</a:t>
            </a:r>
          </a:p>
        </p:txBody>
      </p:sp>
      <p:cxnSp>
        <p:nvCxnSpPr>
          <p:cNvPr id="43" name="直線矢印コネクタ 42">
            <a:extLst>
              <a:ext uri="{FF2B5EF4-FFF2-40B4-BE49-F238E27FC236}">
                <a16:creationId xmlns:a16="http://schemas.microsoft.com/office/drawing/2014/main" id="{698A3EDB-48AF-9F3F-327D-05522E41D8BE}"/>
              </a:ext>
            </a:extLst>
          </p:cNvPr>
          <p:cNvCxnSpPr>
            <a:cxnSpLocks/>
          </p:cNvCxnSpPr>
          <p:nvPr/>
        </p:nvCxnSpPr>
        <p:spPr>
          <a:xfrm>
            <a:off x="370426" y="2102024"/>
            <a:ext cx="691575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矢印: 山形 8">
            <a:extLst>
              <a:ext uri="{FF2B5EF4-FFF2-40B4-BE49-F238E27FC236}">
                <a16:creationId xmlns:a16="http://schemas.microsoft.com/office/drawing/2014/main" id="{4F90846B-DB77-E671-1845-6574C2BD0F3E}"/>
              </a:ext>
            </a:extLst>
          </p:cNvPr>
          <p:cNvSpPr/>
          <p:nvPr/>
        </p:nvSpPr>
        <p:spPr>
          <a:xfrm>
            <a:off x="365752" y="2091318"/>
            <a:ext cx="3527407" cy="362969"/>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プロモーション</a:t>
            </a:r>
          </a:p>
        </p:txBody>
      </p:sp>
      <p:sp>
        <p:nvSpPr>
          <p:cNvPr id="10" name="矢印: 山形 9">
            <a:extLst>
              <a:ext uri="{FF2B5EF4-FFF2-40B4-BE49-F238E27FC236}">
                <a16:creationId xmlns:a16="http://schemas.microsoft.com/office/drawing/2014/main" id="{92DFF1DF-D9BA-C14F-13F3-87A8480CD814}"/>
              </a:ext>
            </a:extLst>
          </p:cNvPr>
          <p:cNvSpPr/>
          <p:nvPr/>
        </p:nvSpPr>
        <p:spPr>
          <a:xfrm>
            <a:off x="3754096" y="2091318"/>
            <a:ext cx="3527407" cy="362969"/>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solidFill>
                  <a:schemeClr val="bg1"/>
                </a:solidFill>
                <a:latin typeface="メイリオ" panose="020B0604030504040204" pitchFamily="50" charset="-128"/>
                <a:ea typeface="メイリオ" panose="020B0604030504040204" pitchFamily="50" charset="-128"/>
              </a:rPr>
              <a:t>販売</a:t>
            </a:r>
          </a:p>
        </p:txBody>
      </p:sp>
      <p:sp>
        <p:nvSpPr>
          <p:cNvPr id="12" name="正方形/長方形 11">
            <a:extLst>
              <a:ext uri="{FF2B5EF4-FFF2-40B4-BE49-F238E27FC236}">
                <a16:creationId xmlns:a16="http://schemas.microsoft.com/office/drawing/2014/main" id="{2829D9AA-28F8-3CA9-A2FB-C2AF16B605A4}"/>
              </a:ext>
            </a:extLst>
          </p:cNvPr>
          <p:cNvSpPr/>
          <p:nvPr/>
        </p:nvSpPr>
        <p:spPr>
          <a:xfrm>
            <a:off x="4426646" y="2543666"/>
            <a:ext cx="2182307"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accent2"/>
                </a:solidFill>
                <a:latin typeface="メイリオ" panose="020B0604030504040204" pitchFamily="50" charset="-128"/>
                <a:ea typeface="メイリオ" panose="020B0604030504040204" pitchFamily="50" charset="-128"/>
              </a:rPr>
              <a:t>ホームページでの販売</a:t>
            </a:r>
            <a:endParaRPr lang="en-US" altLang="ja-JP" sz="1100" b="1" i="1" dirty="0">
              <a:solidFill>
                <a:schemeClr val="accent2"/>
              </a:solidFill>
              <a:latin typeface="メイリオ" panose="020B0604030504040204" pitchFamily="50" charset="-128"/>
              <a:ea typeface="メイリオ" panose="020B0604030504040204" pitchFamily="50" charset="-128"/>
            </a:endParaRPr>
          </a:p>
          <a:p>
            <a:pPr algn="ctr">
              <a:spcBef>
                <a:spcPts val="300"/>
              </a:spcBef>
            </a:pPr>
            <a:r>
              <a:rPr lang="en-US" altLang="ja-JP" sz="1050" dirty="0">
                <a:solidFill>
                  <a:schemeClr val="tx1"/>
                </a:solidFill>
                <a:latin typeface="メイリオ" panose="020B0604030504040204" pitchFamily="50" charset="-128"/>
                <a:ea typeface="メイリオ" panose="020B0604030504040204" pitchFamily="50" charset="-128"/>
              </a:rPr>
              <a:t>JTB</a:t>
            </a:r>
            <a:r>
              <a:rPr kumimoji="1" lang="ja-JP" altLang="en-US" sz="1050" dirty="0">
                <a:solidFill>
                  <a:schemeClr val="tx1"/>
                </a:solidFill>
                <a:latin typeface="メイリオ" panose="020B0604030504040204" pitchFamily="50" charset="-128"/>
                <a:ea typeface="メイリオ" panose="020B0604030504040204" pitchFamily="50" charset="-128"/>
              </a:rPr>
              <a:t>社の販売ホームページ</a:t>
            </a:r>
            <a:r>
              <a:rPr lang="ja-JP" altLang="en-US" sz="1050" dirty="0">
                <a:solidFill>
                  <a:schemeClr val="tx1"/>
                </a:solidFill>
                <a:latin typeface="メイリオ" panose="020B0604030504040204" pitchFamily="50" charset="-128"/>
                <a:ea typeface="メイリオ" panose="020B0604030504040204" pitchFamily="50" charset="-128"/>
              </a:rPr>
              <a:t>にて</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販売ページを整備し、販売を実施</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6E7B854F-5FB6-9DEC-561D-792F55DE4FA4}"/>
              </a:ext>
            </a:extLst>
          </p:cNvPr>
          <p:cNvSpPr/>
          <p:nvPr/>
        </p:nvSpPr>
        <p:spPr>
          <a:xfrm>
            <a:off x="1143815" y="2543666"/>
            <a:ext cx="1971281" cy="633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1100" b="1" i="1" dirty="0">
                <a:solidFill>
                  <a:schemeClr val="tx2"/>
                </a:solidFill>
                <a:latin typeface="メイリオ" panose="020B0604030504040204" pitchFamily="50" charset="-128"/>
                <a:ea typeface="メイリオ" panose="020B0604030504040204" pitchFamily="50" charset="-128"/>
              </a:rPr>
              <a:t>プレスリリース</a:t>
            </a:r>
            <a:r>
              <a:rPr lang="en-US" altLang="ja-JP" sz="1100" b="1" i="1" dirty="0">
                <a:solidFill>
                  <a:schemeClr val="tx2"/>
                </a:solidFill>
                <a:latin typeface="メイリオ" panose="020B0604030504040204" pitchFamily="50" charset="-128"/>
                <a:ea typeface="メイリオ" panose="020B0604030504040204" pitchFamily="50" charset="-128"/>
              </a:rPr>
              <a:t>(PRTIMES)</a:t>
            </a:r>
            <a:br>
              <a:rPr lang="en-US" altLang="ja-JP" sz="1100" b="1" i="1" dirty="0">
                <a:solidFill>
                  <a:schemeClr val="tx2"/>
                </a:solidFill>
                <a:latin typeface="メイリオ" panose="020B0604030504040204" pitchFamily="50" charset="-128"/>
                <a:ea typeface="メイリオ" panose="020B0604030504040204" pitchFamily="50" charset="-128"/>
              </a:rPr>
            </a:br>
            <a:r>
              <a:rPr lang="ja-JP" altLang="en-US" sz="1100" b="1" i="1" dirty="0">
                <a:solidFill>
                  <a:schemeClr val="tx2"/>
                </a:solidFill>
                <a:latin typeface="メイリオ" panose="020B0604030504040204" pitchFamily="50" charset="-128"/>
                <a:ea typeface="メイリオ" panose="020B0604030504040204" pitchFamily="50" charset="-128"/>
              </a:rPr>
              <a:t>発出</a:t>
            </a:r>
            <a:endParaRPr lang="en-US" altLang="ja-JP" sz="1100" b="1" i="1" dirty="0">
              <a:solidFill>
                <a:schemeClr val="tx2"/>
              </a:solidFill>
              <a:latin typeface="メイリオ" panose="020B0604030504040204" pitchFamily="50" charset="-128"/>
              <a:ea typeface="メイリオ" panose="020B0604030504040204" pitchFamily="50" charset="-128"/>
            </a:endParaRPr>
          </a:p>
          <a:p>
            <a:pPr algn="ct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運航日の</a:t>
            </a:r>
            <a:r>
              <a:rPr kumimoji="1" lang="en-US" altLang="ja-JP" sz="1050" dirty="0">
                <a:solidFill>
                  <a:schemeClr val="tx1"/>
                </a:solidFill>
                <a:latin typeface="メイリオ" panose="020B0604030504040204" pitchFamily="50" charset="-128"/>
                <a:ea typeface="メイリオ" panose="020B0604030504040204" pitchFamily="50" charset="-128"/>
              </a:rPr>
              <a:t>10</a:t>
            </a:r>
            <a:r>
              <a:rPr kumimoji="1" lang="ja-JP" altLang="en-US" sz="1050" dirty="0">
                <a:solidFill>
                  <a:schemeClr val="tx1"/>
                </a:solidFill>
                <a:latin typeface="メイリオ" panose="020B0604030504040204" pitchFamily="50" charset="-128"/>
                <a:ea typeface="メイリオ" panose="020B0604030504040204" pitchFamily="50" charset="-128"/>
              </a:rPr>
              <a:t>日前に</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プレスリリースを発出</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900" dirty="0">
                <a:solidFill>
                  <a:schemeClr val="tx1"/>
                </a:solidFill>
                <a:latin typeface="メイリオ" panose="020B0604030504040204" pitchFamily="50" charset="-128"/>
                <a:ea typeface="メイリオ" panose="020B0604030504040204" pitchFamily="50" charset="-128"/>
              </a:rPr>
              <a:t>（万博・大阪府ホームページ、</a:t>
            </a:r>
            <a:br>
              <a:rPr kumimoji="1" lang="en-US" altLang="ja-JP" sz="900" dirty="0">
                <a:solidFill>
                  <a:schemeClr val="tx1"/>
                </a:solidFill>
                <a:latin typeface="メイリオ" panose="020B0604030504040204" pitchFamily="50" charset="-128"/>
                <a:ea typeface="メイリオ" panose="020B0604030504040204" pitchFamily="50" charset="-128"/>
              </a:rPr>
            </a:br>
            <a:r>
              <a:rPr kumimoji="1" lang="ja-JP" altLang="en-US" sz="900" dirty="0">
                <a:solidFill>
                  <a:schemeClr val="tx1"/>
                </a:solidFill>
                <a:latin typeface="メイリオ" panose="020B0604030504040204" pitchFamily="50" charset="-128"/>
                <a:ea typeface="メイリオ" panose="020B0604030504040204" pitchFamily="50" charset="-128"/>
              </a:rPr>
              <a:t>各種</a:t>
            </a:r>
            <a:r>
              <a:rPr kumimoji="1" lang="en-US" altLang="ja-JP" sz="900" dirty="0">
                <a:solidFill>
                  <a:schemeClr val="tx1"/>
                </a:solidFill>
                <a:latin typeface="メイリオ" panose="020B0604030504040204" pitchFamily="50" charset="-128"/>
                <a:ea typeface="メイリオ" panose="020B0604030504040204" pitchFamily="50" charset="-128"/>
              </a:rPr>
              <a:t>Web</a:t>
            </a:r>
            <a:r>
              <a:rPr lang="ja-JP" altLang="en-US" sz="900" dirty="0">
                <a:solidFill>
                  <a:schemeClr val="tx1"/>
                </a:solidFill>
                <a:latin typeface="メイリオ" panose="020B0604030504040204" pitchFamily="50" charset="-128"/>
                <a:ea typeface="メイリオ" panose="020B0604030504040204" pitchFamily="50" charset="-128"/>
              </a:rPr>
              <a:t>メディア等</a:t>
            </a:r>
            <a:r>
              <a:rPr kumimoji="1" lang="ja-JP" altLang="en-US" sz="900" dirty="0">
                <a:solidFill>
                  <a:schemeClr val="tx1"/>
                </a:solidFill>
                <a:latin typeface="メイリオ" panose="020B0604030504040204" pitchFamily="50" charset="-128"/>
                <a:ea typeface="メイリオ" panose="020B0604030504040204" pitchFamily="50" charset="-128"/>
              </a:rPr>
              <a:t>）</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F5D595F-70B3-87FE-96C3-6D215DA91A85}"/>
              </a:ext>
            </a:extLst>
          </p:cNvPr>
          <p:cNvSpPr/>
          <p:nvPr/>
        </p:nvSpPr>
        <p:spPr>
          <a:xfrm>
            <a:off x="7402247" y="1760680"/>
            <a:ext cx="4457161"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販売価格</a:t>
            </a:r>
            <a:r>
              <a:rPr kumimoji="1" lang="en-US" altLang="ja-JP" sz="11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100" b="1" baseline="30000" dirty="0">
              <a:solidFill>
                <a:schemeClr val="tx1"/>
              </a:solidFill>
              <a:latin typeface="メイリオ" panose="020B0604030504040204" pitchFamily="50" charset="-128"/>
              <a:ea typeface="メイリオ" panose="020B0604030504040204" pitchFamily="50" charset="-128"/>
            </a:endParaRPr>
          </a:p>
        </p:txBody>
      </p:sp>
      <p:cxnSp>
        <p:nvCxnSpPr>
          <p:cNvPr id="36" name="直線矢印コネクタ 35">
            <a:extLst>
              <a:ext uri="{FF2B5EF4-FFF2-40B4-BE49-F238E27FC236}">
                <a16:creationId xmlns:a16="http://schemas.microsoft.com/office/drawing/2014/main" id="{35666FA5-C8C1-05FB-49B7-5AC017EDAC86}"/>
              </a:ext>
            </a:extLst>
          </p:cNvPr>
          <p:cNvCxnSpPr>
            <a:cxnSpLocks/>
          </p:cNvCxnSpPr>
          <p:nvPr/>
        </p:nvCxnSpPr>
        <p:spPr>
          <a:xfrm>
            <a:off x="7380530" y="2025217"/>
            <a:ext cx="445716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EF4CCC27-9BC3-45D5-13EF-2A5779F37D20}"/>
              </a:ext>
            </a:extLst>
          </p:cNvPr>
          <p:cNvSpPr/>
          <p:nvPr/>
        </p:nvSpPr>
        <p:spPr>
          <a:xfrm>
            <a:off x="3587751" y="6186244"/>
            <a:ext cx="8272789"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lgn="r">
              <a:spcBef>
                <a:spcPts val="300"/>
              </a:spcBef>
            </a:pP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ヘリコプターの運航コストをベースに販売価格を決定した上で、</a:t>
            </a:r>
            <a:r>
              <a:rPr lang="ja-JP" altLang="en-US" sz="1050" dirty="0">
                <a:solidFill>
                  <a:schemeClr val="tx1"/>
                </a:solidFill>
                <a:latin typeface="メイリオ" panose="020B0604030504040204" pitchFamily="50" charset="-128"/>
                <a:ea typeface="メイリオ" panose="020B0604030504040204" pitchFamily="50" charset="-128"/>
              </a:rPr>
              <a:t>搭乗人数・チケット販売有無</a:t>
            </a:r>
            <a:r>
              <a:rPr kumimoji="1" lang="ja-JP" altLang="en-US" sz="1050" dirty="0">
                <a:solidFill>
                  <a:schemeClr val="tx1"/>
                </a:solidFill>
                <a:latin typeface="メイリオ" panose="020B0604030504040204" pitchFamily="50" charset="-128"/>
                <a:ea typeface="メイリオ" panose="020B0604030504040204" pitchFamily="50" charset="-128"/>
              </a:rPr>
              <a:t>で料金変動させ販売（定員は</a:t>
            </a:r>
            <a:r>
              <a:rPr lang="en-US" altLang="ja-JP" sz="1050" dirty="0">
                <a:solidFill>
                  <a:schemeClr val="tx1"/>
                </a:solidFill>
                <a:latin typeface="メイリオ" panose="020B0604030504040204" pitchFamily="50" charset="-128"/>
                <a:ea typeface="メイリオ" panose="020B0604030504040204" pitchFamily="50" charset="-128"/>
              </a:rPr>
              <a:t>4</a:t>
            </a:r>
            <a:r>
              <a:rPr kumimoji="1" lang="ja-JP" altLang="en-US" sz="1050" dirty="0">
                <a:solidFill>
                  <a:schemeClr val="tx1"/>
                </a:solidFill>
                <a:latin typeface="メイリオ" panose="020B0604030504040204" pitchFamily="50" charset="-128"/>
                <a:ea typeface="メイリオ" panose="020B0604030504040204" pitchFamily="50" charset="-128"/>
              </a:rPr>
              <a:t>名様）</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893827D9-29DF-3AE9-18CD-E5AA7D4DA0C2}"/>
              </a:ext>
            </a:extLst>
          </p:cNvPr>
          <p:cNvSpPr/>
          <p:nvPr/>
        </p:nvSpPr>
        <p:spPr>
          <a:xfrm>
            <a:off x="7380530" y="2091318"/>
            <a:ext cx="4447092" cy="593265"/>
          </a:xfrm>
          <a:prstGeom prst="roundRect">
            <a:avLst>
              <a:gd name="adj" fmla="val 681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a:spcBef>
                <a:spcPts val="300"/>
              </a:spcBef>
            </a:pPr>
            <a:r>
              <a:rPr kumimoji="1" lang="ja-JP" altLang="en-US" sz="1050" dirty="0">
                <a:solidFill>
                  <a:schemeClr val="tx1"/>
                </a:solidFill>
                <a:latin typeface="メイリオ" panose="020B0604030504040204" pitchFamily="50" charset="-128"/>
                <a:ea typeface="メイリオ" panose="020B0604030504040204" pitchFamily="50" charset="-128"/>
              </a:rPr>
              <a:t>フライト日程：</a:t>
            </a:r>
            <a:r>
              <a:rPr kumimoji="1" lang="en-US" altLang="ja-JP" sz="1050" dirty="0">
                <a:solidFill>
                  <a:schemeClr val="tx1"/>
                </a:solidFill>
                <a:latin typeface="メイリオ" panose="020B0604030504040204" pitchFamily="50" charset="-128"/>
                <a:ea typeface="メイリオ" panose="020B0604030504040204" pitchFamily="50" charset="-128"/>
              </a:rPr>
              <a:t>25</a:t>
            </a:r>
            <a:r>
              <a:rPr kumimoji="1" lang="ja-JP" altLang="en-US" sz="1050" dirty="0">
                <a:solidFill>
                  <a:schemeClr val="tx1"/>
                </a:solidFill>
                <a:latin typeface="メイリオ" panose="020B0604030504040204" pitchFamily="50" charset="-128"/>
                <a:ea typeface="メイリオ" panose="020B0604030504040204" pitchFamily="50" charset="-128"/>
              </a:rPr>
              <a:t>年</a:t>
            </a:r>
            <a:r>
              <a:rPr lang="en-US" altLang="ja-JP" sz="1050" dirty="0">
                <a:solidFill>
                  <a:schemeClr val="tx1"/>
                </a:solidFill>
                <a:latin typeface="メイリオ" panose="020B0604030504040204" pitchFamily="50" charset="-128"/>
                <a:ea typeface="メイリオ" panose="020B0604030504040204" pitchFamily="50" charset="-128"/>
              </a:rPr>
              <a:t>8</a:t>
            </a:r>
            <a:r>
              <a:rPr kumimoji="1" lang="ja-JP" altLang="en-US" sz="1050" dirty="0">
                <a:solidFill>
                  <a:schemeClr val="tx1"/>
                </a:solidFill>
                <a:latin typeface="メイリオ" panose="020B0604030504040204" pitchFamily="50" charset="-128"/>
                <a:ea typeface="メイリオ" panose="020B0604030504040204" pitchFamily="50" charset="-128"/>
              </a:rPr>
              <a:t>月</a:t>
            </a:r>
            <a:r>
              <a:rPr lang="en-US" altLang="ja-JP" sz="1050" dirty="0">
                <a:solidFill>
                  <a:schemeClr val="tx1"/>
                </a:solidFill>
                <a:latin typeface="メイリオ" panose="020B0604030504040204" pitchFamily="50" charset="-128"/>
                <a:ea typeface="メイリオ" panose="020B0604030504040204" pitchFamily="50" charset="-128"/>
              </a:rPr>
              <a:t>29</a:t>
            </a:r>
            <a:r>
              <a:rPr kumimoji="1" lang="ja-JP" altLang="en-US" sz="1050" dirty="0">
                <a:solidFill>
                  <a:schemeClr val="tx1"/>
                </a:solidFill>
                <a:latin typeface="メイリオ" panose="020B0604030504040204" pitchFamily="50" charset="-128"/>
                <a:ea typeface="メイリオ" panose="020B0604030504040204" pitchFamily="50" charset="-128"/>
              </a:rPr>
              <a:t>日（金）</a:t>
            </a:r>
          </a:p>
        </p:txBody>
      </p:sp>
      <p:sp>
        <p:nvSpPr>
          <p:cNvPr id="14" name="正方形/長方形 13">
            <a:extLst>
              <a:ext uri="{FF2B5EF4-FFF2-40B4-BE49-F238E27FC236}">
                <a16:creationId xmlns:a16="http://schemas.microsoft.com/office/drawing/2014/main" id="{E161FD98-6BEB-EEE9-6E7F-435865DD4727}"/>
              </a:ext>
            </a:extLst>
          </p:cNvPr>
          <p:cNvSpPr/>
          <p:nvPr/>
        </p:nvSpPr>
        <p:spPr>
          <a:xfrm>
            <a:off x="7380530" y="2699006"/>
            <a:ext cx="4454791" cy="2451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171450" indent="-171450">
              <a:spcBef>
                <a:spcPts val="300"/>
              </a:spcBef>
              <a:buFont typeface="Wingdings" panose="05000000000000000000" pitchFamily="2" charset="2"/>
              <a:buChar char="n"/>
            </a:pPr>
            <a:r>
              <a:rPr kumimoji="1" lang="ja-JP" altLang="en-US" sz="1100" b="1" i="1" dirty="0">
                <a:solidFill>
                  <a:schemeClr val="tx1"/>
                </a:solidFill>
                <a:latin typeface="メイリオ" panose="020B0604030504040204" pitchFamily="50" charset="-128"/>
                <a:ea typeface="メイリオ" panose="020B0604030504040204" pitchFamily="50" charset="-128"/>
              </a:rPr>
              <a:t>フライト日程：デイフライト</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zh-TW" altLang="en-US" sz="1100" i="1" dirty="0">
                <a:solidFill>
                  <a:schemeClr val="tx1"/>
                </a:solidFill>
                <a:latin typeface="メイリオ" panose="020B0604030504040204" pitchFamily="50" charset="-128"/>
                <a:ea typeface="メイリオ" panose="020B0604030504040204" pitchFamily="50" charset="-128"/>
              </a:rPr>
              <a:t>運航時間：</a:t>
            </a:r>
            <a:r>
              <a:rPr kumimoji="1" lang="en-US" altLang="zh-TW" sz="1100" i="1" dirty="0">
                <a:solidFill>
                  <a:schemeClr val="tx1"/>
                </a:solidFill>
                <a:latin typeface="メイリオ" panose="020B0604030504040204" pitchFamily="50" charset="-128"/>
                <a:ea typeface="メイリオ" panose="020B0604030504040204" pitchFamily="50" charset="-128"/>
              </a:rPr>
              <a:t>10:00</a:t>
            </a:r>
            <a:r>
              <a:rPr kumimoji="1" lang="ja-JP" altLang="en-US" sz="1100" i="1" dirty="0">
                <a:solidFill>
                  <a:schemeClr val="tx1"/>
                </a:solidFill>
                <a:latin typeface="メイリオ" panose="020B0604030504040204" pitchFamily="50" charset="-128"/>
                <a:ea typeface="メイリオ" panose="020B0604030504040204" pitchFamily="50" charset="-128"/>
              </a:rPr>
              <a:t>～</a:t>
            </a:r>
            <a:r>
              <a:rPr kumimoji="1" lang="en-US" altLang="zh-TW" sz="1100" i="1" dirty="0">
                <a:solidFill>
                  <a:schemeClr val="tx1"/>
                </a:solidFill>
                <a:latin typeface="メイリオ" panose="020B0604030504040204" pitchFamily="50" charset="-128"/>
                <a:ea typeface="メイリオ" panose="020B0604030504040204" pitchFamily="50" charset="-128"/>
              </a:rPr>
              <a:t>17:00</a:t>
            </a:r>
            <a:r>
              <a:rPr kumimoji="1" lang="ja-JP" altLang="en-US" sz="1100" i="1" dirty="0">
                <a:solidFill>
                  <a:schemeClr val="tx1"/>
                </a:solidFill>
                <a:latin typeface="メイリオ" panose="020B0604030504040204" pitchFamily="50" charset="-128"/>
                <a:ea typeface="メイリオ" panose="020B0604030504040204" pitchFamily="50" charset="-128"/>
              </a:rPr>
              <a:t>）</a:t>
            </a:r>
            <a:endParaRPr kumimoji="1" lang="en-US" altLang="ja-JP" sz="1100" i="1" dirty="0">
              <a:solidFill>
                <a:schemeClr val="tx1"/>
              </a:solidFill>
              <a:latin typeface="メイリオ" panose="020B0604030504040204" pitchFamily="50" charset="-128"/>
              <a:ea typeface="メイリオ" panose="020B0604030504040204" pitchFamily="50" charset="-128"/>
            </a:endParaRPr>
          </a:p>
        </p:txBody>
      </p:sp>
      <p:graphicFrame>
        <p:nvGraphicFramePr>
          <p:cNvPr id="19" name="表 18">
            <a:extLst>
              <a:ext uri="{FF2B5EF4-FFF2-40B4-BE49-F238E27FC236}">
                <a16:creationId xmlns:a16="http://schemas.microsoft.com/office/drawing/2014/main" id="{108E4EE1-AE7D-C3EB-7CBF-94749D15A8DB}"/>
              </a:ext>
            </a:extLst>
          </p:cNvPr>
          <p:cNvGraphicFramePr>
            <a:graphicFrameLocks noGrp="1"/>
          </p:cNvGraphicFramePr>
          <p:nvPr>
            <p:extLst>
              <p:ext uri="{D42A27DB-BD31-4B8C-83A1-F6EECF244321}">
                <p14:modId xmlns:p14="http://schemas.microsoft.com/office/powerpoint/2010/main" val="246294276"/>
              </p:ext>
            </p:extLst>
          </p:nvPr>
        </p:nvGraphicFramePr>
        <p:xfrm>
          <a:off x="7402247" y="2911365"/>
          <a:ext cx="4453712" cy="3274879"/>
        </p:xfrm>
        <a:graphic>
          <a:graphicData uri="http://schemas.openxmlformats.org/drawingml/2006/table">
            <a:tbl>
              <a:tblPr firstRow="1" bandRow="1">
                <a:tableStyleId>{5C22544A-7EE6-4342-B048-85BDC9FD1C3A}</a:tableStyleId>
              </a:tblPr>
              <a:tblGrid>
                <a:gridCol w="1072336">
                  <a:extLst>
                    <a:ext uri="{9D8B030D-6E8A-4147-A177-3AD203B41FA5}">
                      <a16:colId xmlns:a16="http://schemas.microsoft.com/office/drawing/2014/main" val="3591322347"/>
                    </a:ext>
                  </a:extLst>
                </a:gridCol>
                <a:gridCol w="504000">
                  <a:extLst>
                    <a:ext uri="{9D8B030D-6E8A-4147-A177-3AD203B41FA5}">
                      <a16:colId xmlns:a16="http://schemas.microsoft.com/office/drawing/2014/main" val="2359322560"/>
                    </a:ext>
                  </a:extLst>
                </a:gridCol>
                <a:gridCol w="638175">
                  <a:extLst>
                    <a:ext uri="{9D8B030D-6E8A-4147-A177-3AD203B41FA5}">
                      <a16:colId xmlns:a16="http://schemas.microsoft.com/office/drawing/2014/main" val="1283230311"/>
                    </a:ext>
                  </a:extLst>
                </a:gridCol>
                <a:gridCol w="2239201">
                  <a:extLst>
                    <a:ext uri="{9D8B030D-6E8A-4147-A177-3AD203B41FA5}">
                      <a16:colId xmlns:a16="http://schemas.microsoft.com/office/drawing/2014/main" val="137589911"/>
                    </a:ext>
                  </a:extLst>
                </a:gridCol>
              </a:tblGrid>
              <a:tr h="214399">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コース名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時間</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搭乗人数</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フライト価格</a:t>
                      </a: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一人当たり</a:t>
                      </a:r>
                      <a:r>
                        <a:rPr kumimoji="1" lang="ja-JP" altLang="en-US" sz="1050" b="0" dirty="0">
                          <a:solidFill>
                            <a:schemeClr val="tx1">
                              <a:lumMod val="75000"/>
                              <a:lumOff val="25000"/>
                            </a:schemeClr>
                          </a:solidFill>
                          <a:latin typeface="メイリオ" panose="020B0604030504040204" pitchFamily="50" charset="-128"/>
                          <a:ea typeface="メイリオ" panose="020B0604030504040204" pitchFamily="50" charset="-128"/>
                        </a:rPr>
                        <a:t>（税込）</a:t>
                      </a: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12504790"/>
                  </a:ext>
                </a:extLst>
              </a:tr>
              <a:tr h="382560">
                <a:tc rowSpan="8">
                  <a:txBody>
                    <a:bodyPr/>
                    <a:lstStyle/>
                    <a:p>
                      <a:pPr algn="ct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大阪・関西万博空中クルーズ</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8">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5~7</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分</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1</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166,000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円（入場チケット付き）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717777"/>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160,000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円（入場チケットなし）</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9409049"/>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2</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86,000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円（入場チケット付き）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6894720"/>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80,000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円（入場チケットなし）</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1749746"/>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3</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59,000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円（入場チケット付き）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0242901"/>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53,000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円（入場チケットなし）</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94740473"/>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algn="ctr"/>
                      <a:r>
                        <a:rPr kumimoji="1" lang="en-US" altLang="ja-JP" sz="1100" b="0" dirty="0">
                          <a:solidFill>
                            <a:schemeClr val="tx1">
                              <a:lumMod val="75000"/>
                              <a:lumOff val="25000"/>
                            </a:schemeClr>
                          </a:solidFill>
                          <a:latin typeface="メイリオ" panose="020B0604030504040204" pitchFamily="50" charset="-128"/>
                          <a:ea typeface="メイリオ" panose="020B0604030504040204" pitchFamily="50" charset="-128"/>
                        </a:rPr>
                        <a:t>4</a:t>
                      </a:r>
                      <a:r>
                        <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rPr>
                        <a:t>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46,000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円（入場チケット付き）</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4935048"/>
                  </a:ext>
                </a:extLst>
              </a:tr>
              <a:tr h="382560">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algn="ctr"/>
                      <a:endParaRPr kumimoji="1" lang="ja-JP" altLang="en-US" sz="1100" b="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tc>
                  <a:txBody>
                    <a:bodyPr/>
                    <a:lstStyle/>
                    <a:p>
                      <a:pPr algn="r"/>
                      <a:r>
                        <a:rPr kumimoji="1" lang="en-US" altLang="ja-JP"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40,000</a:t>
                      </a:r>
                      <a:r>
                        <a:rPr kumimoji="1" lang="ja-JP" altLang="en-US" sz="11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円（入場チケットなし）</a:t>
                      </a:r>
                    </a:p>
                  </a:txBody>
                  <a:tcPr marL="27047" marR="27047"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27577823"/>
                  </a:ext>
                </a:extLst>
              </a:tr>
            </a:tbl>
          </a:graphicData>
        </a:graphic>
      </p:graphicFrame>
      <p:sp>
        <p:nvSpPr>
          <p:cNvPr id="8" name="四角形: 1 つの角を切り取る 7">
            <a:extLst>
              <a:ext uri="{FF2B5EF4-FFF2-40B4-BE49-F238E27FC236}">
                <a16:creationId xmlns:a16="http://schemas.microsoft.com/office/drawing/2014/main" id="{DBEEC2F8-152E-AAD1-DDC1-85C5E55888CC}"/>
              </a:ext>
            </a:extLst>
          </p:cNvPr>
          <p:cNvSpPr/>
          <p:nvPr/>
        </p:nvSpPr>
        <p:spPr>
          <a:xfrm>
            <a:off x="1904872"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モデルプラン②</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（都市内遊覧）</a:t>
            </a:r>
          </a:p>
        </p:txBody>
      </p:sp>
      <p:sp>
        <p:nvSpPr>
          <p:cNvPr id="11" name="四角形: 1 つの角を切り取る 10">
            <a:extLst>
              <a:ext uri="{FF2B5EF4-FFF2-40B4-BE49-F238E27FC236}">
                <a16:creationId xmlns:a16="http://schemas.microsoft.com/office/drawing/2014/main" id="{58F70BFF-882A-00AE-3276-51F54112285B}"/>
              </a:ext>
            </a:extLst>
          </p:cNvPr>
          <p:cNvSpPr/>
          <p:nvPr/>
        </p:nvSpPr>
        <p:spPr>
          <a:xfrm>
            <a:off x="5714616"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モデルプラン④</a:t>
            </a:r>
            <a:br>
              <a:rPr lang="en-US" altLang="ja-JP" sz="1100" b="1">
                <a:solidFill>
                  <a:schemeClr val="bg1">
                    <a:lumMod val="85000"/>
                  </a:schemeClr>
                </a:solidFill>
                <a:latin typeface="メイリオ" panose="020B0604030504040204" pitchFamily="50" charset="-128"/>
                <a:ea typeface="メイリオ" panose="020B0604030504040204" pitchFamily="50" charset="-128"/>
              </a:rPr>
            </a:br>
            <a:r>
              <a:rPr lang="ja-JP" altLang="en-US" sz="1100" b="1">
                <a:solidFill>
                  <a:schemeClr val="bg1">
                    <a:lumMod val="85000"/>
                  </a:schemeClr>
                </a:solidFill>
                <a:latin typeface="メイリオ" panose="020B0604030504040204" pitchFamily="50" charset="-128"/>
                <a:ea typeface="メイリオ" panose="020B0604030504040204" pitchFamily="50" charset="-128"/>
              </a:rPr>
              <a:t>（</a:t>
            </a:r>
            <a:r>
              <a:rPr lang="en-US" altLang="ja-JP" sz="110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次交通（単体））</a:t>
            </a:r>
          </a:p>
        </p:txBody>
      </p:sp>
      <p:sp>
        <p:nvSpPr>
          <p:cNvPr id="15" name="四角形: 1 つの角を切り取る 14">
            <a:extLst>
              <a:ext uri="{FF2B5EF4-FFF2-40B4-BE49-F238E27FC236}">
                <a16:creationId xmlns:a16="http://schemas.microsoft.com/office/drawing/2014/main" id="{A68AF89A-C5B2-CFC0-4198-9AC99B2B612A}"/>
              </a:ext>
            </a:extLst>
          </p:cNvPr>
          <p:cNvSpPr/>
          <p:nvPr/>
        </p:nvSpPr>
        <p:spPr>
          <a:xfrm>
            <a:off x="0"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モデルプラン①</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（観光地遊覧）</a:t>
            </a:r>
          </a:p>
        </p:txBody>
      </p:sp>
      <p:sp>
        <p:nvSpPr>
          <p:cNvPr id="17" name="四角形: 1 つの角を切り取る 16">
            <a:extLst>
              <a:ext uri="{FF2B5EF4-FFF2-40B4-BE49-F238E27FC236}">
                <a16:creationId xmlns:a16="http://schemas.microsoft.com/office/drawing/2014/main" id="{F92CD893-23D9-0ABA-573B-D8FA3A8DF047}"/>
              </a:ext>
            </a:extLst>
          </p:cNvPr>
          <p:cNvSpPr/>
          <p:nvPr/>
        </p:nvSpPr>
        <p:spPr>
          <a:xfrm>
            <a:off x="3809744"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b="1" dirty="0">
                <a:solidFill>
                  <a:schemeClr val="bg1">
                    <a:lumMod val="85000"/>
                  </a:schemeClr>
                </a:solidFill>
                <a:latin typeface="メイリオ" panose="020B0604030504040204" pitchFamily="50" charset="-128"/>
                <a:ea typeface="メイリオ" panose="020B0604030504040204" pitchFamily="50" charset="-128"/>
              </a:rPr>
              <a:t>モデルプラン③</a:t>
            </a:r>
            <a:br>
              <a:rPr lang="en-US" altLang="ja-JP" sz="1100" b="1" dirty="0">
                <a:solidFill>
                  <a:schemeClr val="bg1">
                    <a:lumMod val="85000"/>
                  </a:schemeClr>
                </a:solidFill>
                <a:latin typeface="メイリオ" panose="020B0604030504040204" pitchFamily="50" charset="-128"/>
                <a:ea typeface="メイリオ" panose="020B0604030504040204" pitchFamily="50" charset="-128"/>
              </a:rPr>
            </a:b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a:t>
            </a:r>
            <a:r>
              <a:rPr lang="en-US" altLang="ja-JP" sz="1050" b="1" dirty="0">
                <a:solidFill>
                  <a:schemeClr val="bg1">
                    <a:lumMod val="85000"/>
                  </a:schemeClr>
                </a:solidFill>
                <a:latin typeface="メイリオ" panose="020B0604030504040204" pitchFamily="50" charset="-128"/>
                <a:ea typeface="メイリオ" panose="020B0604030504040204" pitchFamily="50" charset="-128"/>
              </a:rPr>
              <a:t>2</a:t>
            </a:r>
            <a:r>
              <a:rPr lang="ja-JP" altLang="en-US" sz="1050" b="1" dirty="0">
                <a:solidFill>
                  <a:schemeClr val="bg1">
                    <a:lumMod val="85000"/>
                  </a:schemeClr>
                </a:solidFill>
                <a:latin typeface="メイリオ" panose="020B0604030504040204" pitchFamily="50" charset="-128"/>
                <a:ea typeface="メイリオ" panose="020B0604030504040204" pitchFamily="50" charset="-128"/>
              </a:rPr>
              <a:t>次交通＋他サービス連携）</a:t>
            </a:r>
          </a:p>
        </p:txBody>
      </p:sp>
      <p:sp>
        <p:nvSpPr>
          <p:cNvPr id="18" name="四角形: 1 つの角を切り取る 17">
            <a:extLst>
              <a:ext uri="{FF2B5EF4-FFF2-40B4-BE49-F238E27FC236}">
                <a16:creationId xmlns:a16="http://schemas.microsoft.com/office/drawing/2014/main" id="{1B17754B-8070-06D0-B8F3-B8BA378EC027}"/>
              </a:ext>
            </a:extLst>
          </p:cNvPr>
          <p:cNvSpPr/>
          <p:nvPr/>
        </p:nvSpPr>
        <p:spPr>
          <a:xfrm>
            <a:off x="7619488" y="0"/>
            <a:ext cx="1859298" cy="387795"/>
          </a:xfrm>
          <a:prstGeom prst="snip1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lumMod val="85000"/>
                  </a:schemeClr>
                </a:solidFill>
                <a:latin typeface="メイリオ" panose="020B0604030504040204" pitchFamily="50" charset="-128"/>
                <a:ea typeface="メイリオ" panose="020B0604030504040204" pitchFamily="50" charset="-128"/>
              </a:rPr>
              <a:t>モデルプラン⑤</a:t>
            </a:r>
            <a:br>
              <a:rPr lang="en-US" altLang="ja-JP" sz="1100" b="1">
                <a:solidFill>
                  <a:schemeClr val="bg1">
                    <a:lumMod val="85000"/>
                  </a:schemeClr>
                </a:solidFill>
                <a:latin typeface="メイリオ" panose="020B0604030504040204" pitchFamily="50" charset="-128"/>
                <a:ea typeface="メイリオ" panose="020B0604030504040204" pitchFamily="50" charset="-128"/>
              </a:rPr>
            </a:br>
            <a:r>
              <a:rPr lang="ja-JP" altLang="en-US" sz="1100" b="1">
                <a:solidFill>
                  <a:schemeClr val="bg1">
                    <a:lumMod val="85000"/>
                  </a:schemeClr>
                </a:solidFill>
                <a:latin typeface="メイリオ" panose="020B0604030504040204" pitchFamily="50" charset="-128"/>
                <a:ea typeface="メイリオ" panose="020B0604030504040204" pitchFamily="50" charset="-128"/>
              </a:rPr>
              <a:t>（</a:t>
            </a:r>
            <a:r>
              <a:rPr lang="ja-JP" altLang="en-US" sz="1100" b="1" dirty="0">
                <a:solidFill>
                  <a:schemeClr val="bg1">
                    <a:lumMod val="85000"/>
                  </a:schemeClr>
                </a:solidFill>
                <a:latin typeface="メイリオ" panose="020B0604030504040204" pitchFamily="50" charset="-128"/>
                <a:ea typeface="メイリオ" panose="020B0604030504040204" pitchFamily="50" charset="-128"/>
              </a:rPr>
              <a:t>観光地（都市間）間移動）</a:t>
            </a:r>
          </a:p>
        </p:txBody>
      </p:sp>
      <p:sp>
        <p:nvSpPr>
          <p:cNvPr id="21" name="四角形: 1 つの角を切り取る 20">
            <a:extLst>
              <a:ext uri="{FF2B5EF4-FFF2-40B4-BE49-F238E27FC236}">
                <a16:creationId xmlns:a16="http://schemas.microsoft.com/office/drawing/2014/main" id="{4C6CD896-FAAF-EDA8-7CF0-A14C8F0A5FE5}"/>
              </a:ext>
            </a:extLst>
          </p:cNvPr>
          <p:cNvSpPr/>
          <p:nvPr/>
        </p:nvSpPr>
        <p:spPr>
          <a:xfrm>
            <a:off x="9524360" y="0"/>
            <a:ext cx="1859298" cy="38779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b="1">
                <a:solidFill>
                  <a:schemeClr val="bg1"/>
                </a:solidFill>
                <a:latin typeface="メイリオ" panose="020B0604030504040204" pitchFamily="50" charset="-128"/>
                <a:ea typeface="メイリオ" panose="020B0604030504040204" pitchFamily="50" charset="-128"/>
              </a:rPr>
              <a:t>モデルプラン⑥</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100" b="1" dirty="0">
                <a:solidFill>
                  <a:schemeClr val="bg1"/>
                </a:solidFill>
                <a:latin typeface="メイリオ" panose="020B0604030504040204" pitchFamily="50" charset="-128"/>
                <a:ea typeface="メイリオ" panose="020B0604030504040204" pitchFamily="50" charset="-128"/>
              </a:rPr>
              <a:t>（観光地</a:t>
            </a:r>
            <a:r>
              <a:rPr lang="ja-JP" altLang="en-US" sz="1100" b="1">
                <a:solidFill>
                  <a:schemeClr val="bg1"/>
                </a:solidFill>
                <a:latin typeface="メイリオ" panose="020B0604030504040204" pitchFamily="50" charset="-128"/>
                <a:ea typeface="メイリオ" panose="020B0604030504040204" pitchFamily="50" charset="-128"/>
              </a:rPr>
              <a:t>遊覧）</a:t>
            </a:r>
            <a:endParaRPr lang="en-US" altLang="ja-JP" sz="1100" b="1" dirty="0">
              <a:solidFill>
                <a:schemeClr val="bg1"/>
              </a:solidFill>
              <a:latin typeface="メイリオ" panose="020B0604030504040204" pitchFamily="50" charset="-128"/>
              <a:ea typeface="メイリオ" panose="020B0604030504040204" pitchFamily="50" charset="-128"/>
            </a:endParaRPr>
          </a:p>
        </p:txBody>
      </p:sp>
      <p:pic>
        <p:nvPicPr>
          <p:cNvPr id="1026" name="Picture 2">
            <a:extLst>
              <a:ext uri="{FF2B5EF4-FFF2-40B4-BE49-F238E27FC236}">
                <a16:creationId xmlns:a16="http://schemas.microsoft.com/office/drawing/2014/main" id="{CBB902CB-A59E-049A-3380-5A5E896BB06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8664" y="3616328"/>
            <a:ext cx="2678270" cy="2069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603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67A24-EF3C-9E56-5865-CFD5F08D85CA}"/>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672FFEC7-5DB8-DEE0-5843-EDBFCCE6970A}"/>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9BE49B00-C8AC-D0C3-34C9-862EBD0D7EFD}"/>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3"/>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事業可能性に係るモニタリング調査結果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モニタリング調査の実施概要</a:t>
            </a:r>
          </a:p>
          <a:p>
            <a:pPr marL="0" lvl="1" indent="0">
              <a:lnSpc>
                <a:spcPct val="100000"/>
              </a:lnSpc>
              <a:spcBef>
                <a:spcPts val="300"/>
              </a:spcBef>
              <a:buNone/>
              <a:tabLst>
                <a:tab pos="444500" algn="l"/>
              </a:tabLst>
              <a:defRPr/>
            </a:pPr>
            <a:r>
              <a:rPr lang="ja-JP" altLang="en-US" sz="2400" b="1" dirty="0">
                <a:latin typeface="メイリオ" panose="020B0604030504040204" pitchFamily="50" charset="-128"/>
                <a:ea typeface="メイリオ" panose="020B0604030504040204" pitchFamily="50" charset="-128"/>
              </a:rPr>
              <a:t>	モニタリング調査結果サマリ</a:t>
            </a:r>
          </a:p>
          <a:p>
            <a:pPr marL="0" lvl="1" indent="0">
              <a:lnSpc>
                <a:spcPct val="100000"/>
              </a:lnSpc>
              <a:spcBef>
                <a:spcPts val="300"/>
              </a:spcBef>
              <a:buNone/>
              <a:tabLst>
                <a:tab pos="444500" algn="l"/>
              </a:tabLst>
              <a:defRPr/>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	観光商品企画</a:t>
            </a:r>
            <a:r>
              <a:rPr lang="en-US" altLang="ja-JP" sz="2400" dirty="0">
                <a:solidFill>
                  <a:schemeClr val="bg1">
                    <a:lumMod val="85000"/>
                  </a:schemeClr>
                </a:solidFill>
                <a:latin typeface="メイリオ" panose="020B0604030504040204" pitchFamily="50" charset="-128"/>
                <a:ea typeface="メイリオ" panose="020B0604030504040204" pitchFamily="50" charset="-128"/>
              </a:rPr>
              <a:t>/</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設計及びオペレーションのポイント</a:t>
            </a:r>
          </a:p>
        </p:txBody>
      </p:sp>
    </p:spTree>
    <p:extLst>
      <p:ext uri="{BB962C8B-B14F-4D97-AF65-F5344CB8AC3E}">
        <p14:creationId xmlns:p14="http://schemas.microsoft.com/office/powerpoint/2010/main" val="3071365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9E7C-2975-2BE5-A682-B16553EB9F1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77D15D2-590C-AFEA-753A-234AE0FCA6F6}"/>
              </a:ext>
            </a:extLst>
          </p:cNvPr>
          <p:cNvSpPr>
            <a:spLocks noGrp="1"/>
          </p:cNvSpPr>
          <p:nvPr>
            <p:ph type="title"/>
          </p:nvPr>
        </p:nvSpPr>
        <p:spPr>
          <a:xfrm>
            <a:off x="308890" y="463334"/>
            <a:ext cx="11548147" cy="633412"/>
          </a:xfrm>
        </p:spPr>
        <p:txBody>
          <a:bodyPr vert="horz">
            <a:noAutofit/>
          </a:bodyPr>
          <a:lstStyle/>
          <a:p>
            <a:r>
              <a:rPr kumimoji="1" lang="ja-JP" altLang="en-US" dirty="0"/>
              <a:t>モニタリング調査結果サマリ</a:t>
            </a:r>
          </a:p>
        </p:txBody>
      </p:sp>
      <p:sp>
        <p:nvSpPr>
          <p:cNvPr id="8" name="正方形/長方形 7">
            <a:extLst>
              <a:ext uri="{FF2B5EF4-FFF2-40B4-BE49-F238E27FC236}">
                <a16:creationId xmlns:a16="http://schemas.microsoft.com/office/drawing/2014/main" id="{B339CEB6-38AC-9797-4298-8C0AA4B092D7}"/>
              </a:ext>
            </a:extLst>
          </p:cNvPr>
          <p:cNvSpPr/>
          <p:nvPr/>
        </p:nvSpPr>
        <p:spPr>
          <a:xfrm>
            <a:off x="2598815" y="1096746"/>
            <a:ext cx="9264070" cy="97146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モデルプラン全体を通じて</a:t>
            </a:r>
            <a:r>
              <a:rPr lang="ja-JP" altLang="en-US" sz="1200" b="1" dirty="0">
                <a:solidFill>
                  <a:schemeClr val="tx2"/>
                </a:solidFill>
                <a:latin typeface="メイリオ" panose="020B0604030504040204" pitchFamily="50" charset="-128"/>
                <a:ea typeface="メイリオ" panose="020B0604030504040204" pitchFamily="50" charset="-128"/>
              </a:rPr>
              <a:t>「空からの眺望・景色」</a:t>
            </a:r>
            <a:r>
              <a:rPr lang="ja-JP" altLang="en-US" sz="1200" dirty="0">
                <a:solidFill>
                  <a:schemeClr val="tx1"/>
                </a:solidFill>
                <a:latin typeface="メイリオ" panose="020B0604030504040204" pitchFamily="50" charset="-128"/>
                <a:ea typeface="メイリオ" panose="020B0604030504040204" pitchFamily="50" charset="-128"/>
              </a:rPr>
              <a:t>や</a:t>
            </a:r>
            <a:r>
              <a:rPr lang="ja-JP" altLang="en-US" sz="1200" b="1" dirty="0">
                <a:solidFill>
                  <a:schemeClr val="tx2"/>
                </a:solidFill>
                <a:latin typeface="メイリオ" panose="020B0604030504040204" pitchFamily="50" charset="-128"/>
                <a:ea typeface="メイリオ" panose="020B0604030504040204" pitchFamily="50" charset="-128"/>
              </a:rPr>
              <a:t>「空を飛ぶこと自体の体験価値」</a:t>
            </a:r>
            <a:r>
              <a:rPr lang="ja-JP" altLang="en-US" sz="1200" dirty="0">
                <a:solidFill>
                  <a:schemeClr val="tx1"/>
                </a:solidFill>
                <a:latin typeface="メイリオ" panose="020B0604030504040204" pitchFamily="50" charset="-128"/>
                <a:ea typeface="メイリオ" panose="020B0604030504040204" pitchFamily="50" charset="-128"/>
              </a:rPr>
              <a:t>について評価を得ました。</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また</a:t>
            </a:r>
            <a:r>
              <a:rPr lang="ja-JP" altLang="en-US" sz="1200" b="1" dirty="0">
                <a:solidFill>
                  <a:schemeClr val="tx2"/>
                </a:solidFill>
                <a:latin typeface="メイリオ" panose="020B0604030504040204" pitchFamily="50" charset="-128"/>
                <a:ea typeface="メイリオ" panose="020B0604030504040204" pitchFamily="50" charset="-128"/>
              </a:rPr>
              <a:t>「操縦者との会話・スタッフ対応（観光・名所案内等）」</a:t>
            </a:r>
            <a:r>
              <a:rPr lang="ja-JP" altLang="en-US" sz="1200" dirty="0">
                <a:solidFill>
                  <a:schemeClr val="tx1"/>
                </a:solidFill>
                <a:latin typeface="メイリオ" panose="020B0604030504040204" pitchFamily="50" charset="-128"/>
                <a:ea typeface="メイリオ" panose="020B0604030504040204" pitchFamily="50" charset="-128"/>
              </a:rPr>
              <a:t>が評価されるポイントとして確認できました。</a:t>
            </a:r>
            <a:endParaRPr lang="en-US" altLang="ja-JP" sz="1200" dirty="0">
              <a:solidFill>
                <a:schemeClr val="tx1"/>
              </a:solidFill>
              <a:latin typeface="メイリオ" panose="020B0604030504040204" pitchFamily="50" charset="-128"/>
              <a:ea typeface="メイリオ" panose="020B0604030504040204" pitchFamily="50" charset="-128"/>
            </a:endParaRPr>
          </a:p>
          <a:p>
            <a:pPr marL="87313" indent="-87313">
              <a:spcBef>
                <a:spcPts val="600"/>
              </a:spcBef>
              <a:buFont typeface="Arial" panose="020B0604020202020204" pitchFamily="34" charset="0"/>
              <a:buChar char="•"/>
            </a:pPr>
            <a:r>
              <a:rPr lang="en-US" altLang="ja-JP" sz="1200" dirty="0">
                <a:solidFill>
                  <a:schemeClr val="tx1"/>
                </a:solidFill>
                <a:latin typeface="メイリオ" panose="020B0604030504040204" pitchFamily="50" charset="-128"/>
                <a:ea typeface="メイリオ" panose="020B0604030504040204" pitchFamily="50" charset="-128"/>
              </a:rPr>
              <a:t>2</a:t>
            </a:r>
            <a:r>
              <a:rPr lang="ja-JP" altLang="en-US" sz="1200" dirty="0">
                <a:solidFill>
                  <a:schemeClr val="tx1"/>
                </a:solidFill>
                <a:latin typeface="メイリオ" panose="020B0604030504040204" pitchFamily="50" charset="-128"/>
                <a:ea typeface="メイリオ" panose="020B0604030504040204" pitchFamily="50" charset="-128"/>
              </a:rPr>
              <a:t>次交通（桜島（ベイエリア観光地）⇔関西国際空港、大阪市内⇔桜島（ベイエリア観光地））では</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「移動時間の短縮」</a:t>
            </a:r>
            <a:r>
              <a:rPr lang="ja-JP" altLang="en-US" sz="1200" dirty="0">
                <a:solidFill>
                  <a:schemeClr val="tx1"/>
                </a:solidFill>
                <a:latin typeface="メイリオ" panose="020B0604030504040204" pitchFamily="50" charset="-128"/>
                <a:ea typeface="メイリオ" panose="020B0604030504040204" pitchFamily="50" charset="-128"/>
              </a:rPr>
              <a:t>についても評価を得ました。</a:t>
            </a:r>
          </a:p>
        </p:txBody>
      </p:sp>
      <p:sp>
        <p:nvSpPr>
          <p:cNvPr id="5" name="正方形/長方形 4">
            <a:extLst>
              <a:ext uri="{FF2B5EF4-FFF2-40B4-BE49-F238E27FC236}">
                <a16:creationId xmlns:a16="http://schemas.microsoft.com/office/drawing/2014/main" id="{5AB8F733-7536-1C9A-AC72-94D226869424}"/>
              </a:ext>
            </a:extLst>
          </p:cNvPr>
          <p:cNvSpPr/>
          <p:nvPr/>
        </p:nvSpPr>
        <p:spPr>
          <a:xfrm>
            <a:off x="1725404" y="1096746"/>
            <a:ext cx="824251" cy="97146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良かった点</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090E365D-EC13-262D-128F-E4E1573DA946}"/>
              </a:ext>
            </a:extLst>
          </p:cNvPr>
          <p:cNvSpPr/>
          <p:nvPr/>
        </p:nvSpPr>
        <p:spPr>
          <a:xfrm>
            <a:off x="348779" y="1096746"/>
            <a:ext cx="1327465" cy="201337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利用者からの</a:t>
            </a:r>
            <a:br>
              <a:rPr lang="en-US" altLang="ja-JP" sz="1200" b="1" dirty="0">
                <a:solidFill>
                  <a:schemeClr val="bg1"/>
                </a:solidFill>
                <a:latin typeface="メイリオ" panose="020B0604030504040204" pitchFamily="50" charset="-128"/>
                <a:ea typeface="メイリオ" panose="020B0604030504040204" pitchFamily="50" charset="-128"/>
              </a:rPr>
            </a:br>
            <a:r>
              <a:rPr lang="ja-JP" altLang="en-US" sz="1200" b="1" dirty="0">
                <a:solidFill>
                  <a:schemeClr val="bg1"/>
                </a:solidFill>
                <a:latin typeface="メイリオ" panose="020B0604030504040204" pitchFamily="50" charset="-128"/>
                <a:ea typeface="メイリオ" panose="020B0604030504040204" pitchFamily="50" charset="-128"/>
              </a:rPr>
              <a:t>評価（全体）</a:t>
            </a:r>
            <a:endParaRPr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044BA1A7-7B20-E57B-58E2-1B99B34826D3}"/>
              </a:ext>
            </a:extLst>
          </p:cNvPr>
          <p:cNvSpPr/>
          <p:nvPr/>
        </p:nvSpPr>
        <p:spPr>
          <a:xfrm>
            <a:off x="2598815" y="3180573"/>
            <a:ext cx="9264070" cy="97146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（①～⑥のプランのうち、プラン③・④については平均</a:t>
            </a:r>
            <a:r>
              <a:rPr lang="en-US" altLang="ja-JP" sz="1200" dirty="0">
                <a:solidFill>
                  <a:schemeClr val="tx1"/>
                </a:solidFill>
                <a:latin typeface="メイリオ" panose="020B0604030504040204" pitchFamily="50" charset="-128"/>
                <a:ea typeface="メイリオ" panose="020B0604030504040204" pitchFamily="50" charset="-128"/>
              </a:rPr>
              <a:t>10</a:t>
            </a:r>
            <a:r>
              <a:rPr lang="ja-JP" altLang="en-US" sz="1200" dirty="0">
                <a:solidFill>
                  <a:schemeClr val="tx1"/>
                </a:solidFill>
                <a:latin typeface="メイリオ" panose="020B0604030504040204" pitchFamily="50" charset="-128"/>
                <a:ea typeface="メイリオ" panose="020B0604030504040204" pitchFamily="50" charset="-128"/>
              </a:rPr>
              <a:t>万円を超える価格設定となり、その他プランについては平均数万円程度の価格設定を行いサービスを提供）</a:t>
            </a:r>
            <a:endParaRPr lang="en-US" altLang="ja-JP" sz="1200" dirty="0">
              <a:solidFill>
                <a:schemeClr val="tx1"/>
              </a:solidFill>
              <a:latin typeface="メイリオ" panose="020B0604030504040204" pitchFamily="50" charset="-128"/>
              <a:ea typeface="メイリオ" panose="020B0604030504040204" pitchFamily="50" charset="-128"/>
            </a:endParaRPr>
          </a:p>
          <a:p>
            <a:pPr marL="87313" indent="-87313">
              <a:spcBef>
                <a:spcPts val="600"/>
              </a:spcBef>
              <a:buFont typeface="Arial" panose="020B0604020202020204" pitchFamily="34" charset="0"/>
              <a:buChar char="•"/>
            </a:pPr>
            <a:r>
              <a:rPr lang="ja-JP" altLang="en-US" sz="1200" b="1" dirty="0">
                <a:solidFill>
                  <a:schemeClr val="tx2"/>
                </a:solidFill>
                <a:latin typeface="メイリオ" panose="020B0604030504040204" pitchFamily="50" charset="-128"/>
                <a:ea typeface="メイリオ" panose="020B0604030504040204" pitchFamily="50" charset="-128"/>
              </a:rPr>
              <a:t>プラン③・④については「やや高い」</a:t>
            </a:r>
            <a:r>
              <a:rPr lang="ja-JP" altLang="en-US" sz="1200" dirty="0">
                <a:solidFill>
                  <a:schemeClr val="tx1"/>
                </a:solidFill>
                <a:latin typeface="メイリオ" panose="020B0604030504040204" pitchFamily="50" charset="-128"/>
                <a:ea typeface="メイリオ" panose="020B0604030504040204" pitchFamily="50" charset="-128"/>
              </a:rPr>
              <a:t>の回答が多数を占め、</a:t>
            </a:r>
            <a:r>
              <a:rPr lang="ja-JP" altLang="en-US" sz="1200" b="1" dirty="0">
                <a:solidFill>
                  <a:schemeClr val="tx2"/>
                </a:solidFill>
                <a:latin typeface="メイリオ" panose="020B0604030504040204" pitchFamily="50" charset="-128"/>
                <a:ea typeface="メイリオ" panose="020B0604030504040204" pitchFamily="50" charset="-128"/>
              </a:rPr>
              <a:t>その他プランに関しては「価格が妥当」</a:t>
            </a:r>
            <a:r>
              <a:rPr lang="ja-JP" altLang="en-US" sz="1200" dirty="0">
                <a:solidFill>
                  <a:schemeClr val="tx1"/>
                </a:solidFill>
                <a:latin typeface="メイリオ" panose="020B0604030504040204" pitchFamily="50" charset="-128"/>
                <a:ea typeface="メイリオ" panose="020B0604030504040204" pitchFamily="50" charset="-128"/>
              </a:rPr>
              <a:t>である回答が多数を占めました。</a:t>
            </a:r>
          </a:p>
        </p:txBody>
      </p:sp>
      <p:sp>
        <p:nvSpPr>
          <p:cNvPr id="17" name="正方形/長方形 16">
            <a:extLst>
              <a:ext uri="{FF2B5EF4-FFF2-40B4-BE49-F238E27FC236}">
                <a16:creationId xmlns:a16="http://schemas.microsoft.com/office/drawing/2014/main" id="{72F8FFEE-7323-149C-752B-C66A341C3F57}"/>
              </a:ext>
            </a:extLst>
          </p:cNvPr>
          <p:cNvSpPr/>
          <p:nvPr/>
        </p:nvSpPr>
        <p:spPr>
          <a:xfrm>
            <a:off x="348779" y="3180573"/>
            <a:ext cx="2200876" cy="9714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価格の妥当性</a:t>
            </a:r>
            <a:endParaRPr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BCF5D65A-0A2A-B1DE-E5D8-4A0607F3AE97}"/>
              </a:ext>
            </a:extLst>
          </p:cNvPr>
          <p:cNvSpPr/>
          <p:nvPr/>
        </p:nvSpPr>
        <p:spPr>
          <a:xfrm>
            <a:off x="2598815" y="2138660"/>
            <a:ext cx="9264070" cy="97146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spcBef>
                <a:spcPts val="600"/>
              </a:spcBef>
              <a:buFont typeface="Arial" panose="020B0604020202020204" pitchFamily="34" charset="0"/>
              <a:buChar char="•"/>
            </a:pPr>
            <a:r>
              <a:rPr lang="ja-JP" altLang="en-US" sz="1200" b="1" dirty="0">
                <a:solidFill>
                  <a:schemeClr val="tx2"/>
                </a:solidFill>
                <a:latin typeface="メイリオ" panose="020B0604030504040204" pitchFamily="50" charset="-128"/>
                <a:ea typeface="メイリオ" panose="020B0604030504040204" pitchFamily="50" charset="-128"/>
              </a:rPr>
              <a:t>「より体験価値を向上させるサービス（撮影・持ち物案内等）」</a:t>
            </a:r>
            <a:r>
              <a:rPr lang="ja-JP" altLang="en-US" sz="1200" dirty="0">
                <a:solidFill>
                  <a:schemeClr val="tx1"/>
                </a:solidFill>
                <a:latin typeface="メイリオ" panose="020B0604030504040204" pitchFamily="50" charset="-128"/>
                <a:ea typeface="メイリオ" panose="020B0604030504040204" pitchFamily="50" charset="-128"/>
              </a:rPr>
              <a:t>や</a:t>
            </a:r>
            <a:r>
              <a:rPr lang="ja-JP" altLang="en-US" sz="1200" b="1" dirty="0">
                <a:solidFill>
                  <a:schemeClr val="tx2"/>
                </a:solidFill>
                <a:latin typeface="メイリオ" panose="020B0604030504040204" pitchFamily="50" charset="-128"/>
                <a:ea typeface="メイリオ" panose="020B0604030504040204" pitchFamily="50" charset="-128"/>
              </a:rPr>
              <a:t>「機能（座席や機内の快適性等）」</a:t>
            </a:r>
            <a:r>
              <a:rPr lang="ja-JP" altLang="en-US" sz="1200" dirty="0">
                <a:solidFill>
                  <a:schemeClr val="tx1"/>
                </a:solidFill>
                <a:latin typeface="メイリオ" panose="020B0604030504040204" pitchFamily="50" charset="-128"/>
                <a:ea typeface="メイリオ" panose="020B0604030504040204" pitchFamily="50" charset="-128"/>
              </a:rPr>
              <a:t>に関する</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改善コメントを全プラン共通で確認。加えて前後の移動手段の手配がないプランについては</a:t>
            </a:r>
            <a:r>
              <a:rPr lang="ja-JP" altLang="en-US" sz="1200" b="1" dirty="0">
                <a:solidFill>
                  <a:schemeClr val="tx2"/>
                </a:solidFill>
                <a:latin typeface="メイリオ" panose="020B0604030504040204" pitchFamily="50" charset="-128"/>
                <a:ea typeface="メイリオ" panose="020B0604030504040204" pitchFamily="50" charset="-128"/>
              </a:rPr>
              <a:t>移動付帯に係るニーズも確認しました。</a:t>
            </a:r>
          </a:p>
        </p:txBody>
      </p:sp>
      <p:sp>
        <p:nvSpPr>
          <p:cNvPr id="19" name="正方形/長方形 18">
            <a:extLst>
              <a:ext uri="{FF2B5EF4-FFF2-40B4-BE49-F238E27FC236}">
                <a16:creationId xmlns:a16="http://schemas.microsoft.com/office/drawing/2014/main" id="{A9BE50EE-8542-E138-09F0-A7182FBDDF54}"/>
              </a:ext>
            </a:extLst>
          </p:cNvPr>
          <p:cNvSpPr/>
          <p:nvPr/>
        </p:nvSpPr>
        <p:spPr>
          <a:xfrm>
            <a:off x="1725404" y="2138660"/>
            <a:ext cx="824251" cy="97146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改善点</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5E56ADFE-9871-E6A3-9176-FE4019024EC8}"/>
              </a:ext>
            </a:extLst>
          </p:cNvPr>
          <p:cNvSpPr/>
          <p:nvPr/>
        </p:nvSpPr>
        <p:spPr>
          <a:xfrm>
            <a:off x="2598815" y="4222487"/>
            <a:ext cx="9264070" cy="97146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搭乗“中”の改善ポイントについてはどのプランにおいても</a:t>
            </a:r>
            <a:r>
              <a:rPr lang="ja-JP" altLang="en-US" sz="1200" b="1" dirty="0">
                <a:solidFill>
                  <a:schemeClr val="tx2"/>
                </a:solidFill>
                <a:latin typeface="メイリオ" panose="020B0604030504040204" pitchFamily="50" charset="-128"/>
                <a:ea typeface="メイリオ" panose="020B0604030504040204" pitchFamily="50" charset="-128"/>
              </a:rPr>
              <a:t>「ガイドサービス」を要望する声</a:t>
            </a:r>
            <a:r>
              <a:rPr lang="ja-JP" altLang="en-US" sz="1200" dirty="0">
                <a:solidFill>
                  <a:schemeClr val="tx1"/>
                </a:solidFill>
                <a:latin typeface="メイリオ" panose="020B0604030504040204" pitchFamily="50" charset="-128"/>
                <a:ea typeface="メイリオ" panose="020B0604030504040204" pitchFamily="50" charset="-128"/>
              </a:rPr>
              <a:t>が最も多くの回答を得ました。</a:t>
            </a:r>
            <a:endParaRPr lang="en-US" altLang="ja-JP" sz="1200" dirty="0">
              <a:solidFill>
                <a:schemeClr val="tx1"/>
              </a:solidFill>
              <a:latin typeface="メイリオ" panose="020B0604030504040204" pitchFamily="50" charset="-128"/>
              <a:ea typeface="メイリオ" panose="020B0604030504040204" pitchFamily="50" charset="-128"/>
            </a:endParaRPr>
          </a:p>
          <a:p>
            <a:pPr marL="87313" indent="-87313">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改善ポイント（搭乗“中”）のその他については、</a:t>
            </a:r>
            <a:r>
              <a:rPr lang="ja-JP" altLang="en-US" sz="1200" b="1" dirty="0">
                <a:solidFill>
                  <a:schemeClr val="tx2"/>
                </a:solidFill>
                <a:latin typeface="メイリオ" panose="020B0604030504040204" pitchFamily="50" charset="-128"/>
                <a:ea typeface="メイリオ" panose="020B0604030504040204" pitchFamily="50" charset="-128"/>
              </a:rPr>
              <a:t>よりエンタメ要素（付加的なガイドサービスや現在地の案内等）を求める声</a:t>
            </a:r>
            <a:r>
              <a:rPr lang="ja-JP" altLang="en-US" sz="1200" dirty="0">
                <a:solidFill>
                  <a:schemeClr val="tx1"/>
                </a:solidFill>
                <a:latin typeface="メイリオ" panose="020B0604030504040204" pitchFamily="50" charset="-128"/>
                <a:ea typeface="メイリオ" panose="020B0604030504040204" pitchFamily="50" charset="-128"/>
              </a:rPr>
              <a:t>がありました。</a:t>
            </a:r>
          </a:p>
          <a:p>
            <a:pPr marL="87313" indent="-87313">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搭乗“後”の改善ポイントについてはどのプランにおいても</a:t>
            </a:r>
            <a:r>
              <a:rPr lang="ja-JP" altLang="en-US" sz="1200" b="1" dirty="0">
                <a:solidFill>
                  <a:schemeClr val="tx2"/>
                </a:solidFill>
                <a:latin typeface="メイリオ" panose="020B0604030504040204" pitchFamily="50" charset="-128"/>
                <a:ea typeface="メイリオ" panose="020B0604030504040204" pitchFamily="50" charset="-128"/>
              </a:rPr>
              <a:t>「写真撮影」を要望する声</a:t>
            </a:r>
            <a:r>
              <a:rPr lang="ja-JP" altLang="en-US" sz="1200" dirty="0">
                <a:solidFill>
                  <a:schemeClr val="tx1"/>
                </a:solidFill>
                <a:latin typeface="メイリオ" panose="020B0604030504040204" pitchFamily="50" charset="-128"/>
                <a:ea typeface="メイリオ" panose="020B0604030504040204" pitchFamily="50" charset="-128"/>
              </a:rPr>
              <a:t>が最も多くの回答を得ました。</a:t>
            </a:r>
          </a:p>
        </p:txBody>
      </p:sp>
      <p:sp>
        <p:nvSpPr>
          <p:cNvPr id="23" name="正方形/長方形 22">
            <a:extLst>
              <a:ext uri="{FF2B5EF4-FFF2-40B4-BE49-F238E27FC236}">
                <a16:creationId xmlns:a16="http://schemas.microsoft.com/office/drawing/2014/main" id="{8FD557AA-DD0A-1B05-1345-1BD12B5DB26B}"/>
              </a:ext>
            </a:extLst>
          </p:cNvPr>
          <p:cNvSpPr/>
          <p:nvPr/>
        </p:nvSpPr>
        <p:spPr>
          <a:xfrm>
            <a:off x="348779" y="4222487"/>
            <a:ext cx="2200876" cy="9714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改善ポイント</a:t>
            </a:r>
            <a:endParaRPr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3C7730CD-10D3-4438-BD85-FC30F19FA16B}"/>
              </a:ext>
            </a:extLst>
          </p:cNvPr>
          <p:cNvSpPr/>
          <p:nvPr/>
        </p:nvSpPr>
        <p:spPr>
          <a:xfrm>
            <a:off x="2598815" y="5264400"/>
            <a:ext cx="9264070" cy="97146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spcBef>
                <a:spcPts val="600"/>
              </a:spcBef>
              <a:buFont typeface="Arial" panose="020B0604020202020204" pitchFamily="34" charset="0"/>
              <a:buChar char="•"/>
            </a:pPr>
            <a:r>
              <a:rPr lang="ja-JP" altLang="en-US" sz="1200" b="1" dirty="0">
                <a:solidFill>
                  <a:schemeClr val="tx2"/>
                </a:solidFill>
                <a:latin typeface="メイリオ" panose="020B0604030504040204" pitchFamily="50" charset="-128"/>
                <a:ea typeface="メイリオ" panose="020B0604030504040204" pitchFamily="50" charset="-128"/>
              </a:rPr>
              <a:t>遊覧飛行（</a:t>
            </a:r>
            <a:r>
              <a:rPr lang="en-US" altLang="ja-JP" sz="1200" b="1" dirty="0">
                <a:solidFill>
                  <a:schemeClr val="tx2"/>
                </a:solidFill>
                <a:latin typeface="メイリオ" panose="020B0604030504040204" pitchFamily="50" charset="-128"/>
                <a:ea typeface="メイリオ" panose="020B0604030504040204" pitchFamily="50" charset="-128"/>
              </a:rPr>
              <a:t>10</a:t>
            </a:r>
            <a:r>
              <a:rPr lang="ja-JP" altLang="en-US" sz="1200" b="1" dirty="0">
                <a:solidFill>
                  <a:schemeClr val="tx2"/>
                </a:solidFill>
                <a:latin typeface="メイリオ" panose="020B0604030504040204" pitchFamily="50" charset="-128"/>
                <a:ea typeface="メイリオ" panose="020B0604030504040204" pitchFamily="50" charset="-128"/>
              </a:rPr>
              <a:t>分程度）での利用希望エリアとしては「大阪市内エリア中心部（梅田・なんば等）」</a:t>
            </a:r>
            <a:r>
              <a:rPr lang="ja-JP" altLang="en-US" sz="1200" dirty="0">
                <a:solidFill>
                  <a:schemeClr val="tx1"/>
                </a:solidFill>
                <a:latin typeface="メイリオ" panose="020B0604030504040204" pitchFamily="50" charset="-128"/>
                <a:ea typeface="メイリオ" panose="020B0604030504040204" pitchFamily="50" charset="-128"/>
              </a:rPr>
              <a:t>が最も多くの回答を集め、</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次いで大阪市内ベイエリア</a:t>
            </a:r>
            <a:r>
              <a:rPr lang="ja-JP" altLang="en-US" sz="1200" dirty="0">
                <a:solidFill>
                  <a:schemeClr val="tx1"/>
                </a:solidFill>
                <a:latin typeface="メイリオ" panose="020B0604030504040204" pitchFamily="50" charset="-128"/>
                <a:ea typeface="メイリオ" panose="020B0604030504040204" pitchFamily="50" charset="-128"/>
              </a:rPr>
              <a:t>が回答を得ました。</a:t>
            </a:r>
            <a:endParaRPr lang="en-US" altLang="ja-JP" sz="1200" dirty="0">
              <a:solidFill>
                <a:schemeClr val="tx1"/>
              </a:solidFill>
              <a:latin typeface="メイリオ" panose="020B0604030504040204" pitchFamily="50" charset="-128"/>
              <a:ea typeface="メイリオ" panose="020B0604030504040204" pitchFamily="50" charset="-128"/>
            </a:endParaRPr>
          </a:p>
          <a:p>
            <a:pPr marL="87313" indent="-87313">
              <a:spcBef>
                <a:spcPts val="600"/>
              </a:spcBef>
              <a:buFont typeface="Arial" panose="020B0604020202020204" pitchFamily="34" charset="0"/>
              <a:buChar char="•"/>
            </a:pPr>
            <a:r>
              <a:rPr lang="ja-JP" altLang="en-US" sz="1200" dirty="0">
                <a:solidFill>
                  <a:schemeClr val="tx1"/>
                </a:solidFill>
                <a:latin typeface="メイリオ" panose="020B0604030504040204" pitchFamily="50" charset="-128"/>
                <a:ea typeface="メイリオ" panose="020B0604030504040204" pitchFamily="50" charset="-128"/>
              </a:rPr>
              <a:t>モデルプラン⑥で実施したアンケートにおいて、 </a:t>
            </a:r>
            <a:r>
              <a:rPr lang="en-US" altLang="ja-JP" sz="1200" dirty="0">
                <a:solidFill>
                  <a:schemeClr val="tx1"/>
                </a:solidFill>
                <a:latin typeface="メイリオ" panose="020B0604030504040204" pitchFamily="50" charset="-128"/>
                <a:ea typeface="メイリオ" panose="020B0604030504040204" pitchFamily="50" charset="-128"/>
              </a:rPr>
              <a:t>6</a:t>
            </a:r>
            <a:r>
              <a:rPr lang="ja-JP" altLang="en-US" sz="1200" dirty="0">
                <a:solidFill>
                  <a:schemeClr val="tx1"/>
                </a:solidFill>
                <a:latin typeface="メイリオ" panose="020B0604030504040204" pitchFamily="50" charset="-128"/>
                <a:ea typeface="メイリオ" panose="020B0604030504040204" pitchFamily="50" charset="-128"/>
              </a:rPr>
              <a:t>つのモデルプランのニーズとしては</a:t>
            </a:r>
            <a:r>
              <a:rPr lang="ja-JP" altLang="en-US" sz="1200" b="1" dirty="0">
                <a:solidFill>
                  <a:schemeClr val="tx2"/>
                </a:solidFill>
                <a:latin typeface="メイリオ" panose="020B0604030504040204" pitchFamily="50" charset="-128"/>
                <a:ea typeface="メイリオ" panose="020B0604030504040204" pitchFamily="50" charset="-128"/>
              </a:rPr>
              <a:t>「関西国際空港⇔桜島（ベイエリア観光地</a:t>
            </a:r>
            <a:r>
              <a:rPr lang="en-US" altLang="ja-JP" sz="1200" b="1" dirty="0">
                <a:solidFill>
                  <a:schemeClr val="tx2"/>
                </a:solidFill>
                <a:latin typeface="メイリオ" panose="020B0604030504040204" pitchFamily="50" charset="-128"/>
                <a:ea typeface="メイリオ" panose="020B0604030504040204" pitchFamily="50" charset="-128"/>
              </a:rPr>
              <a:t>)</a:t>
            </a:r>
            <a:r>
              <a:rPr lang="ja-JP" altLang="en-US" sz="1200" b="1" dirty="0">
                <a:solidFill>
                  <a:schemeClr val="tx2"/>
                </a:solidFill>
                <a:latin typeface="メイリオ" panose="020B0604030504040204" pitchFamily="50" charset="-128"/>
                <a:ea typeface="メイリオ" panose="020B0604030504040204" pitchFamily="50" charset="-128"/>
              </a:rPr>
              <a:t>」のルートを回答した人が最も多く</a:t>
            </a:r>
            <a:r>
              <a:rPr lang="ja-JP" altLang="en-US" sz="1200" dirty="0">
                <a:solidFill>
                  <a:schemeClr val="tx1"/>
                </a:solidFill>
                <a:latin typeface="メイリオ" panose="020B0604030504040204" pitchFamily="50" charset="-128"/>
                <a:ea typeface="メイリオ" panose="020B0604030504040204" pitchFamily="50" charset="-128"/>
              </a:rPr>
              <a:t>、桜島（ベイエリア観光地）を起終点とするルートのニーズが高いことが確認されました。</a:t>
            </a:r>
          </a:p>
        </p:txBody>
      </p:sp>
      <p:sp>
        <p:nvSpPr>
          <p:cNvPr id="30" name="正方形/長方形 29">
            <a:extLst>
              <a:ext uri="{FF2B5EF4-FFF2-40B4-BE49-F238E27FC236}">
                <a16:creationId xmlns:a16="http://schemas.microsoft.com/office/drawing/2014/main" id="{6B3F16E1-B434-AEBE-73CA-24B4226E00BB}"/>
              </a:ext>
            </a:extLst>
          </p:cNvPr>
          <p:cNvSpPr/>
          <p:nvPr/>
        </p:nvSpPr>
        <p:spPr>
          <a:xfrm>
            <a:off x="348779" y="5264400"/>
            <a:ext cx="2200876" cy="9714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大阪府内での利用ニーズ</a:t>
            </a:r>
            <a:endParaRPr lang="en-US" altLang="ja-JP" sz="12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3091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p:txBody>
          <a:bodyPr vert="horz">
            <a:normAutofit/>
          </a:bodyPr>
          <a:lstStyle/>
          <a:p>
            <a:r>
              <a:rPr kumimoji="1" lang="ja-JP" altLang="en-US" dirty="0"/>
              <a:t>本業務の背景と目的</a:t>
            </a:r>
          </a:p>
        </p:txBody>
      </p:sp>
      <p:sp>
        <p:nvSpPr>
          <p:cNvPr id="5" name="テキスト ボックス 4">
            <a:extLst>
              <a:ext uri="{FF2B5EF4-FFF2-40B4-BE49-F238E27FC236}">
                <a16:creationId xmlns:a16="http://schemas.microsoft.com/office/drawing/2014/main" id="{27BD5A07-FD6D-F890-7D88-603B082118D6}"/>
              </a:ext>
            </a:extLst>
          </p:cNvPr>
          <p:cNvSpPr txBox="1"/>
          <p:nvPr/>
        </p:nvSpPr>
        <p:spPr>
          <a:xfrm>
            <a:off x="334962" y="1443938"/>
            <a:ext cx="5724525" cy="276999"/>
          </a:xfrm>
          <a:prstGeom prst="rect">
            <a:avLst/>
          </a:prstGeom>
          <a:noFill/>
        </p:spPr>
        <p:txBody>
          <a:bodyPr wrap="square" rtlCol="0">
            <a:noAutofit/>
          </a:bodyPr>
          <a:lstStyle/>
          <a:p>
            <a:pPr algn="ctr"/>
            <a:r>
              <a:rPr kumimoji="1" lang="ja-JP" altLang="en-US" sz="1400" b="1" dirty="0"/>
              <a:t>背景</a:t>
            </a:r>
          </a:p>
        </p:txBody>
      </p:sp>
      <p:cxnSp>
        <p:nvCxnSpPr>
          <p:cNvPr id="6" name="直線矢印コネクタ 5">
            <a:extLst>
              <a:ext uri="{FF2B5EF4-FFF2-40B4-BE49-F238E27FC236}">
                <a16:creationId xmlns:a16="http://schemas.microsoft.com/office/drawing/2014/main" id="{4AF28AF9-E02F-6D2D-9A74-8C9C0F53EE23}"/>
              </a:ext>
            </a:extLst>
          </p:cNvPr>
          <p:cNvCxnSpPr>
            <a:cxnSpLocks/>
          </p:cNvCxnSpPr>
          <p:nvPr/>
        </p:nvCxnSpPr>
        <p:spPr>
          <a:xfrm>
            <a:off x="334962" y="1748140"/>
            <a:ext cx="5724525"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B0DE164-8E8C-13CC-23F4-49F865042A90}"/>
              </a:ext>
            </a:extLst>
          </p:cNvPr>
          <p:cNvSpPr txBox="1"/>
          <p:nvPr/>
        </p:nvSpPr>
        <p:spPr>
          <a:xfrm>
            <a:off x="6132511" y="1443938"/>
            <a:ext cx="5724525" cy="276999"/>
          </a:xfrm>
          <a:prstGeom prst="rect">
            <a:avLst/>
          </a:prstGeom>
          <a:noFill/>
        </p:spPr>
        <p:txBody>
          <a:bodyPr wrap="square" rtlCol="0">
            <a:noAutofit/>
          </a:bodyPr>
          <a:lstStyle/>
          <a:p>
            <a:pPr algn="ctr"/>
            <a:r>
              <a:rPr lang="ja-JP" altLang="en-US" sz="1400" b="1" dirty="0"/>
              <a:t>本業務の</a:t>
            </a:r>
            <a:r>
              <a:rPr kumimoji="1" lang="ja-JP" altLang="en-US" sz="1400" b="1" dirty="0"/>
              <a:t>目的と位置付け</a:t>
            </a:r>
          </a:p>
        </p:txBody>
      </p:sp>
      <p:cxnSp>
        <p:nvCxnSpPr>
          <p:cNvPr id="8" name="直線矢印コネクタ 7">
            <a:extLst>
              <a:ext uri="{FF2B5EF4-FFF2-40B4-BE49-F238E27FC236}">
                <a16:creationId xmlns:a16="http://schemas.microsoft.com/office/drawing/2014/main" id="{B129AD23-F283-EAF8-A2EA-7C4F0867A34F}"/>
              </a:ext>
            </a:extLst>
          </p:cNvPr>
          <p:cNvCxnSpPr>
            <a:cxnSpLocks/>
          </p:cNvCxnSpPr>
          <p:nvPr/>
        </p:nvCxnSpPr>
        <p:spPr>
          <a:xfrm>
            <a:off x="6132512" y="1748140"/>
            <a:ext cx="5724525"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07FD7322-4B88-C27C-6BDE-F752AC86C027}"/>
              </a:ext>
            </a:extLst>
          </p:cNvPr>
          <p:cNvSpPr/>
          <p:nvPr/>
        </p:nvSpPr>
        <p:spPr bwMode="gray">
          <a:xfrm>
            <a:off x="334963" y="2076072"/>
            <a:ext cx="5689600" cy="3305091"/>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indent="-171450" defTabSz="990564">
              <a:spcBef>
                <a:spcPts val="600"/>
              </a:spcBef>
              <a:buSzPct val="100000"/>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cs typeface="Arial" charset="0"/>
              </a:rPr>
              <a:t>大阪府では、令和</a:t>
            </a:r>
            <a:r>
              <a:rPr lang="en-US" altLang="ja-JP" sz="1200" dirty="0">
                <a:latin typeface="メイリオ" panose="020B0604030504040204" pitchFamily="50" charset="-128"/>
                <a:ea typeface="メイリオ" panose="020B0604030504040204" pitchFamily="50" charset="-128"/>
                <a:cs typeface="Arial" charset="0"/>
              </a:rPr>
              <a:t>3</a:t>
            </a:r>
            <a:r>
              <a:rPr lang="ja-JP" altLang="en-US" sz="1200" dirty="0">
                <a:latin typeface="メイリオ" panose="020B0604030504040204" pitchFamily="50" charset="-128"/>
                <a:ea typeface="メイリオ" panose="020B0604030504040204" pitchFamily="50" charset="-128"/>
                <a:cs typeface="Arial" charset="0"/>
              </a:rPr>
              <a:t>年度に空飛ぶクルマの実現に向けた取組を加速させていく</a:t>
            </a:r>
            <a:br>
              <a:rPr lang="en-US" altLang="ja-JP" sz="1200" dirty="0">
                <a:latin typeface="メイリオ" panose="020B0604030504040204" pitchFamily="50" charset="-128"/>
                <a:ea typeface="メイリオ" panose="020B0604030504040204" pitchFamily="50" charset="-128"/>
                <a:cs typeface="Arial" charset="0"/>
              </a:rPr>
            </a:br>
            <a:r>
              <a:rPr lang="ja-JP" altLang="en-US" sz="1200" dirty="0">
                <a:latin typeface="メイリオ" panose="020B0604030504040204" pitchFamily="50" charset="-128"/>
                <a:ea typeface="メイリオ" panose="020B0604030504040204" pitchFamily="50" charset="-128"/>
                <a:cs typeface="Arial" charset="0"/>
              </a:rPr>
              <a:t>ことを期して、</a:t>
            </a:r>
            <a:r>
              <a:rPr lang="ja-JP" altLang="en-US" sz="1200" b="1" dirty="0">
                <a:latin typeface="メイリオ" panose="020B0604030504040204" pitchFamily="50" charset="-128"/>
                <a:ea typeface="メイリオ" panose="020B0604030504040204" pitchFamily="50" charset="-128"/>
                <a:cs typeface="Arial" charset="0"/>
              </a:rPr>
              <a:t>「空の移動革命社会実装大阪ラウンドテーブル（</a:t>
            </a:r>
            <a:r>
              <a:rPr lang="en-US" altLang="ja-JP" sz="1200" b="1" dirty="0">
                <a:latin typeface="メイリオ" panose="020B0604030504040204" pitchFamily="50" charset="-128"/>
                <a:ea typeface="メイリオ" panose="020B0604030504040204" pitchFamily="50" charset="-128"/>
                <a:cs typeface="Arial" charset="0"/>
              </a:rPr>
              <a:t>RT</a:t>
            </a:r>
            <a:r>
              <a:rPr lang="ja-JP" altLang="en-US" sz="1200" b="1" dirty="0">
                <a:latin typeface="メイリオ" panose="020B0604030504040204" pitchFamily="50" charset="-128"/>
                <a:ea typeface="メイリオ" panose="020B0604030504040204" pitchFamily="50" charset="-128"/>
                <a:cs typeface="Arial" charset="0"/>
              </a:rPr>
              <a:t>）」を設立</a:t>
            </a:r>
            <a:r>
              <a:rPr lang="ja-JP" altLang="en-US" sz="1200" dirty="0">
                <a:latin typeface="メイリオ" panose="020B0604030504040204" pitchFamily="50" charset="-128"/>
                <a:ea typeface="メイリオ" panose="020B0604030504040204" pitchFamily="50" charset="-128"/>
                <a:cs typeface="Arial" charset="0"/>
              </a:rPr>
              <a:t>し、参加者の総意のもと、大阪府における</a:t>
            </a:r>
            <a:r>
              <a:rPr lang="ja-JP" altLang="en-US" sz="1200" b="1" dirty="0">
                <a:latin typeface="メイリオ" panose="020B0604030504040204" pitchFamily="50" charset="-128"/>
                <a:ea typeface="メイリオ" panose="020B0604030504040204" pitchFamily="50" charset="-128"/>
                <a:cs typeface="Arial" charset="0"/>
              </a:rPr>
              <a:t>空飛ぶクルマに係る目指す姿・</a:t>
            </a:r>
            <a:br>
              <a:rPr lang="en-US" altLang="ja-JP" sz="1200" b="1" dirty="0">
                <a:latin typeface="メイリオ" panose="020B0604030504040204" pitchFamily="50" charset="-128"/>
                <a:ea typeface="メイリオ" panose="020B0604030504040204" pitchFamily="50" charset="-128"/>
                <a:cs typeface="Arial" charset="0"/>
              </a:rPr>
            </a:br>
            <a:r>
              <a:rPr lang="ja-JP" altLang="en-US" sz="1200" b="1" dirty="0">
                <a:latin typeface="メイリオ" panose="020B0604030504040204" pitchFamily="50" charset="-128"/>
                <a:ea typeface="メイリオ" panose="020B0604030504040204" pitchFamily="50" charset="-128"/>
                <a:cs typeface="Arial" charset="0"/>
              </a:rPr>
              <a:t>ビジョン及び</a:t>
            </a:r>
            <a:r>
              <a:rPr lang="ja-JP" altLang="en-US" sz="1200" dirty="0">
                <a:latin typeface="メイリオ" panose="020B0604030504040204" pitchFamily="50" charset="-128"/>
                <a:ea typeface="メイリオ" panose="020B0604030504040204" pitchFamily="50" charset="-128"/>
                <a:cs typeface="Arial" charset="0"/>
              </a:rPr>
              <a:t>、その実現に向けて着実に取組を推進するために</a:t>
            </a:r>
            <a:r>
              <a:rPr lang="ja-JP" altLang="en-US" sz="1200" b="1" dirty="0">
                <a:latin typeface="メイリオ" panose="020B0604030504040204" pitchFamily="50" charset="-128"/>
                <a:ea typeface="メイリオ" panose="020B0604030504040204" pitchFamily="50" charset="-128"/>
                <a:cs typeface="Arial" charset="0"/>
              </a:rPr>
              <a:t>大阪版ロード</a:t>
            </a:r>
            <a:br>
              <a:rPr lang="en-US" altLang="ja-JP" sz="1200" b="1" dirty="0">
                <a:latin typeface="メイリオ" panose="020B0604030504040204" pitchFamily="50" charset="-128"/>
                <a:ea typeface="メイリオ" panose="020B0604030504040204" pitchFamily="50" charset="-128"/>
                <a:cs typeface="Arial" charset="0"/>
              </a:rPr>
            </a:br>
            <a:r>
              <a:rPr lang="ja-JP" altLang="en-US" sz="1200" b="1" dirty="0">
                <a:latin typeface="メイリオ" panose="020B0604030504040204" pitchFamily="50" charset="-128"/>
                <a:ea typeface="メイリオ" panose="020B0604030504040204" pitchFamily="50" charset="-128"/>
                <a:cs typeface="Arial" charset="0"/>
              </a:rPr>
              <a:t>マップ／アクションプランを策定しました。</a:t>
            </a:r>
            <a:endParaRPr lang="en-US" altLang="ja-JP" sz="1200" b="1" dirty="0">
              <a:latin typeface="メイリオ" panose="020B0604030504040204" pitchFamily="50" charset="-128"/>
              <a:ea typeface="メイリオ" panose="020B0604030504040204" pitchFamily="50" charset="-128"/>
              <a:cs typeface="Arial" charset="0"/>
            </a:endParaRPr>
          </a:p>
          <a:p>
            <a:pPr marL="171450" indent="-171450" defTabSz="990564">
              <a:spcBef>
                <a:spcPts val="600"/>
              </a:spcBef>
              <a:buSzPct val="100000"/>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cs typeface="Arial" charset="0"/>
              </a:rPr>
              <a:t>大阪版ロードマップ／アクションプランに沿って、</a:t>
            </a:r>
            <a:r>
              <a:rPr lang="ja-JP" altLang="en-US" sz="1200" b="1" dirty="0">
                <a:latin typeface="メイリオ" panose="020B0604030504040204" pitchFamily="50" charset="-128"/>
                <a:ea typeface="メイリオ" panose="020B0604030504040204" pitchFamily="50" charset="-128"/>
                <a:cs typeface="Arial" charset="0"/>
              </a:rPr>
              <a:t>空飛ぶクルマの社会実装に向けた取組を着実に推進してきました。</a:t>
            </a:r>
            <a:endParaRPr lang="en-US" altLang="ja-JP" sz="1200" b="1" dirty="0">
              <a:latin typeface="メイリオ" panose="020B0604030504040204" pitchFamily="50" charset="-128"/>
              <a:ea typeface="メイリオ" panose="020B0604030504040204" pitchFamily="50" charset="-128"/>
              <a:cs typeface="Arial" charset="0"/>
            </a:endParaRPr>
          </a:p>
          <a:p>
            <a:pPr marL="171450" indent="-171450" defTabSz="990564">
              <a:spcBef>
                <a:spcPts val="600"/>
              </a:spcBef>
              <a:buSzPct val="100000"/>
              <a:buFont typeface="Wingdings" panose="05000000000000000000" pitchFamily="2" charset="2"/>
              <a:buChar char="n"/>
            </a:pPr>
            <a:r>
              <a:rPr lang="ja-JP" altLang="en-US" sz="1200" b="1" dirty="0">
                <a:latin typeface="メイリオ" panose="020B0604030504040204" pitchFamily="50" charset="-128"/>
                <a:ea typeface="メイリオ" panose="020B0604030504040204" pitchFamily="50" charset="-128"/>
                <a:cs typeface="Arial" charset="0"/>
              </a:rPr>
              <a:t>全国に先駆けた空飛ぶクルマの商用運航の実現に向け、観光分野での高い利用ニーズや大阪エリアを訪れるインバウンド客が増加している状況</a:t>
            </a:r>
            <a:r>
              <a:rPr lang="ja-JP" altLang="en-US" sz="1200" dirty="0">
                <a:latin typeface="メイリオ" panose="020B0604030504040204" pitchFamily="50" charset="-128"/>
                <a:ea typeface="メイリオ" panose="020B0604030504040204" pitchFamily="50" charset="-128"/>
                <a:cs typeface="Arial" charset="0"/>
              </a:rPr>
              <a:t>を踏まえ、</a:t>
            </a:r>
            <a:r>
              <a:rPr lang="ja-JP" altLang="en-US" sz="1200" b="1" dirty="0">
                <a:latin typeface="メイリオ" panose="020B0604030504040204" pitchFamily="50" charset="-128"/>
                <a:ea typeface="メイリオ" panose="020B0604030504040204" pitchFamily="50" charset="-128"/>
                <a:cs typeface="Arial" charset="0"/>
              </a:rPr>
              <a:t>全国に先駆けた観光分野でのビジネス化に向けた支援等に取り組んでいます。</a:t>
            </a:r>
            <a:endParaRPr lang="en-US" altLang="ja-JP" sz="1200" dirty="0">
              <a:latin typeface="メイリオ" panose="020B0604030504040204" pitchFamily="50" charset="-128"/>
              <a:ea typeface="メイリオ" panose="020B0604030504040204" pitchFamily="50" charset="-128"/>
              <a:cs typeface="Arial" charset="0"/>
            </a:endParaRPr>
          </a:p>
        </p:txBody>
      </p:sp>
      <p:sp>
        <p:nvSpPr>
          <p:cNvPr id="11" name="四角形: 角を丸くする 10">
            <a:extLst>
              <a:ext uri="{FF2B5EF4-FFF2-40B4-BE49-F238E27FC236}">
                <a16:creationId xmlns:a16="http://schemas.microsoft.com/office/drawing/2014/main" id="{B864F8FE-4476-4392-34D2-C09ED43C9054}"/>
              </a:ext>
            </a:extLst>
          </p:cNvPr>
          <p:cNvSpPr/>
          <p:nvPr/>
        </p:nvSpPr>
        <p:spPr bwMode="gray">
          <a:xfrm>
            <a:off x="334962" y="5500729"/>
            <a:ext cx="11522074" cy="665252"/>
          </a:xfrm>
          <a:prstGeom prst="roundRect">
            <a:avLst/>
          </a:prstGeom>
          <a:solidFill>
            <a:schemeClr val="accent2">
              <a:lumMod val="20000"/>
              <a:lumOff val="80000"/>
            </a:schemeClr>
          </a:solidFill>
          <a:ln w="12700" algn="ctr">
            <a:noFill/>
            <a:miter lim="800000"/>
            <a:headEnd/>
            <a:tailEnd/>
          </a:ln>
        </p:spPr>
        <p:txBody>
          <a:bodyPr rot="0" spcFirstLastPara="0" vertOverflow="overflow" horzOverflow="overflow" vert="horz" wrap="square" lIns="0" tIns="3600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1" i="1" dirty="0">
                <a:solidFill>
                  <a:schemeClr val="accent2"/>
                </a:solidFill>
                <a:latin typeface="メイリオ" panose="020B0604030504040204" pitchFamily="50" charset="-128"/>
                <a:ea typeface="メイリオ" panose="020B0604030504040204" pitchFamily="50" charset="-128"/>
              </a:rPr>
              <a:t>観光分野での空飛ぶクルマを利用した商品化に向けて、</a:t>
            </a:r>
            <a:br>
              <a:rPr kumimoji="1" lang="en-US" altLang="ja-JP" sz="1400" b="1" i="1" dirty="0">
                <a:solidFill>
                  <a:schemeClr val="accent2"/>
                </a:solidFill>
                <a:latin typeface="メイリオ" panose="020B0604030504040204" pitchFamily="50" charset="-128"/>
                <a:ea typeface="メイリオ" panose="020B0604030504040204" pitchFamily="50" charset="-128"/>
              </a:rPr>
            </a:br>
            <a:r>
              <a:rPr kumimoji="1" lang="ja-JP" altLang="en-US" sz="1400" b="1" i="1" dirty="0">
                <a:solidFill>
                  <a:schemeClr val="accent2"/>
                </a:solidFill>
                <a:latin typeface="メイリオ" panose="020B0604030504040204" pitchFamily="50" charset="-128"/>
                <a:ea typeface="メイリオ" panose="020B0604030504040204" pitchFamily="50" charset="-128"/>
              </a:rPr>
              <a:t>大阪府におけるサービスの実現性・実効性を確認のうえ、</a:t>
            </a:r>
            <a:endParaRPr kumimoji="1" lang="en-US" altLang="ja-JP" sz="1400" b="1" i="1" dirty="0">
              <a:solidFill>
                <a:schemeClr val="accent2"/>
              </a:solidFill>
              <a:latin typeface="メイリオ" panose="020B0604030504040204" pitchFamily="50" charset="-128"/>
              <a:ea typeface="メイリオ" panose="020B0604030504040204" pitchFamily="50" charset="-128"/>
            </a:endParaRPr>
          </a:p>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400" b="1" i="1" dirty="0">
                <a:solidFill>
                  <a:schemeClr val="accent2"/>
                </a:solidFill>
                <a:latin typeface="メイリオ" panose="020B0604030504040204" pitchFamily="50" charset="-128"/>
                <a:ea typeface="メイリオ" panose="020B0604030504040204" pitchFamily="50" charset="-128"/>
              </a:rPr>
              <a:t>以降の取組（観光商品プランの開発・検討等）の土台を構築するために実施</a:t>
            </a:r>
          </a:p>
        </p:txBody>
      </p:sp>
      <p:sp>
        <p:nvSpPr>
          <p:cNvPr id="16" name="正方形/長方形 15">
            <a:extLst>
              <a:ext uri="{FF2B5EF4-FFF2-40B4-BE49-F238E27FC236}">
                <a16:creationId xmlns:a16="http://schemas.microsoft.com/office/drawing/2014/main" id="{92F46EF9-A34B-B77C-BFD6-46BB0233777E}"/>
              </a:ext>
            </a:extLst>
          </p:cNvPr>
          <p:cNvSpPr/>
          <p:nvPr/>
        </p:nvSpPr>
        <p:spPr bwMode="gray">
          <a:xfrm>
            <a:off x="6167438" y="2076072"/>
            <a:ext cx="5689600" cy="3305091"/>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indent="-171450" defTabSz="990564">
              <a:spcBef>
                <a:spcPts val="600"/>
              </a:spcBef>
              <a:buSzPct val="100000"/>
              <a:buFont typeface="Wingdings" panose="05000000000000000000" pitchFamily="2" charset="2"/>
              <a:buChar char="n"/>
            </a:pPr>
            <a:r>
              <a:rPr lang="ja-JP" altLang="en-US" sz="1200" dirty="0">
                <a:latin typeface="メイリオ" panose="020B0604030504040204" pitchFamily="50" charset="-128"/>
                <a:ea typeface="メイリオ" panose="020B0604030504040204" pitchFamily="50" charset="-128"/>
                <a:cs typeface="Arial" charset="0"/>
              </a:rPr>
              <a:t>万博後の⼤阪・関⻄における</a:t>
            </a:r>
            <a:r>
              <a:rPr lang="ja-JP" altLang="en-US" sz="1200" b="1" dirty="0">
                <a:latin typeface="メイリオ" panose="020B0604030504040204" pitchFamily="50" charset="-128"/>
                <a:ea typeface="メイリオ" panose="020B0604030504040204" pitchFamily="50" charset="-128"/>
                <a:cs typeface="Arial" charset="0"/>
              </a:rPr>
              <a:t>空⾶ぶクルマの広域的な運航ネットワークの形成</a:t>
            </a:r>
            <a:r>
              <a:rPr lang="ja-JP" altLang="en-US" sz="1200" dirty="0">
                <a:latin typeface="メイリオ" panose="020B0604030504040204" pitchFamily="50" charset="-128"/>
                <a:ea typeface="メイリオ" panose="020B0604030504040204" pitchFamily="50" charset="-128"/>
                <a:cs typeface="Arial" charset="0"/>
              </a:rPr>
              <a:t>にあたり、ニーズのある</a:t>
            </a:r>
            <a:r>
              <a:rPr lang="ja-JP" altLang="en-US" sz="1200" b="1" dirty="0">
                <a:latin typeface="メイリオ" panose="020B0604030504040204" pitchFamily="50" charset="-128"/>
                <a:ea typeface="メイリオ" panose="020B0604030504040204" pitchFamily="50" charset="-128"/>
                <a:cs typeface="Arial" charset="0"/>
              </a:rPr>
              <a:t>観光分野におけるビジネス化の実現</a:t>
            </a:r>
            <a:r>
              <a:rPr lang="ja-JP" altLang="en-US" sz="1200" dirty="0">
                <a:latin typeface="メイリオ" panose="020B0604030504040204" pitchFamily="50" charset="-128"/>
                <a:ea typeface="メイリオ" panose="020B0604030504040204" pitchFamily="50" charset="-128"/>
                <a:cs typeface="Arial" charset="0"/>
              </a:rPr>
              <a:t>に向け、令和</a:t>
            </a:r>
            <a:r>
              <a:rPr lang="en-US" altLang="ja-JP" sz="1200" dirty="0">
                <a:latin typeface="メイリオ" panose="020B0604030504040204" pitchFamily="50" charset="-128"/>
                <a:ea typeface="メイリオ" panose="020B0604030504040204" pitchFamily="50" charset="-128"/>
                <a:cs typeface="Arial" charset="0"/>
              </a:rPr>
              <a:t>7</a:t>
            </a:r>
            <a:r>
              <a:rPr lang="ja-JP" altLang="en-US" sz="1200" dirty="0">
                <a:latin typeface="メイリオ" panose="020B0604030504040204" pitchFamily="50" charset="-128"/>
                <a:ea typeface="メイリオ" panose="020B0604030504040204" pitchFamily="50" charset="-128"/>
                <a:cs typeface="Arial" charset="0"/>
              </a:rPr>
              <a:t>年度は、観光分野でのビジネス化にあたり必要かつ最適な</a:t>
            </a:r>
            <a:r>
              <a:rPr lang="ja-JP" altLang="en-US" sz="1200" b="1" dirty="0">
                <a:latin typeface="メイリオ" panose="020B0604030504040204" pitchFamily="50" charset="-128"/>
                <a:ea typeface="メイリオ" panose="020B0604030504040204" pitchFamily="50" charset="-128"/>
                <a:cs typeface="Arial" charset="0"/>
              </a:rPr>
              <a:t>離着陸場の候補地の条件</a:t>
            </a:r>
            <a:r>
              <a:rPr lang="ja-JP" altLang="en-US" sz="1200" dirty="0">
                <a:latin typeface="メイリオ" panose="020B0604030504040204" pitchFamily="50" charset="-128"/>
                <a:ea typeface="メイリオ" panose="020B0604030504040204" pitchFamily="50" charset="-128"/>
                <a:cs typeface="Arial" charset="0"/>
              </a:rPr>
              <a:t>や、</a:t>
            </a:r>
            <a:br>
              <a:rPr lang="en-US" altLang="ja-JP" sz="1200" dirty="0">
                <a:latin typeface="メイリオ" panose="020B0604030504040204" pitchFamily="50" charset="-128"/>
                <a:ea typeface="メイリオ" panose="020B0604030504040204" pitchFamily="50" charset="-128"/>
                <a:cs typeface="Arial" charset="0"/>
              </a:rPr>
            </a:br>
            <a:r>
              <a:rPr lang="ja-JP" altLang="en-US" sz="1200" b="1" dirty="0">
                <a:latin typeface="メイリオ" panose="020B0604030504040204" pitchFamily="50" charset="-128"/>
                <a:ea typeface="メイリオ" panose="020B0604030504040204" pitchFamily="50" charset="-128"/>
                <a:cs typeface="Arial" charset="0"/>
              </a:rPr>
              <a:t>運航ルートを設定する上での条件</a:t>
            </a:r>
            <a:r>
              <a:rPr lang="ja-JP" altLang="en-US" sz="1200" dirty="0">
                <a:latin typeface="メイリオ" panose="020B0604030504040204" pitchFamily="50" charset="-128"/>
                <a:ea typeface="メイリオ" panose="020B0604030504040204" pitchFamily="50" charset="-128"/>
                <a:cs typeface="Arial" charset="0"/>
              </a:rPr>
              <a:t>を⽰すための調査を実施し、⼤阪でのビジネス参⼊を検討する</a:t>
            </a:r>
            <a:r>
              <a:rPr lang="ja-JP" altLang="en-US" sz="1200" b="1" dirty="0">
                <a:latin typeface="メイリオ" panose="020B0604030504040204" pitchFamily="50" charset="-128"/>
                <a:ea typeface="メイリオ" panose="020B0604030504040204" pitchFamily="50" charset="-128"/>
                <a:cs typeface="Arial" charset="0"/>
              </a:rPr>
              <a:t>観光関連事業者等へ情報共有することとしました。</a:t>
            </a:r>
            <a:endParaRPr lang="en-US" altLang="ja-JP" sz="1200" dirty="0">
              <a:latin typeface="メイリオ" panose="020B0604030504040204" pitchFamily="50" charset="-128"/>
              <a:ea typeface="メイリオ" panose="020B0604030504040204" pitchFamily="50" charset="-128"/>
              <a:cs typeface="Arial" charset="0"/>
            </a:endParaRPr>
          </a:p>
        </p:txBody>
      </p:sp>
      <p:sp>
        <p:nvSpPr>
          <p:cNvPr id="19" name="正方形/長方形 18">
            <a:extLst>
              <a:ext uri="{FF2B5EF4-FFF2-40B4-BE49-F238E27FC236}">
                <a16:creationId xmlns:a16="http://schemas.microsoft.com/office/drawing/2014/main" id="{0866282D-A6A3-B29B-D028-52DEFD0A0F00}"/>
              </a:ext>
            </a:extLst>
          </p:cNvPr>
          <p:cNvSpPr/>
          <p:nvPr/>
        </p:nvSpPr>
        <p:spPr bwMode="gray">
          <a:xfrm>
            <a:off x="6164588" y="3477579"/>
            <a:ext cx="2752835" cy="1970279"/>
          </a:xfrm>
          <a:prstGeom prst="rect">
            <a:avLst/>
          </a:prstGeom>
          <a:solidFill>
            <a:schemeClr val="accent4">
              <a:lumMod val="20000"/>
              <a:lumOff val="80000"/>
            </a:schemeClr>
          </a:solidFill>
          <a:ln w="12700" algn="ctr">
            <a:noFill/>
            <a:miter lim="800000"/>
            <a:headEnd/>
            <a:tailEnd/>
          </a:ln>
        </p:spPr>
        <p:txBody>
          <a:bodyPr rot="0" spcFirstLastPara="0" vertOverflow="overflow" horzOverflow="overflow" vert="horz" wrap="none" lIns="0" tIns="180000" rIns="0" bIns="0" numCol="1" spcCol="0" rtlCol="0" fromWordArt="0" anchor="t" anchorCtr="0" forceAA="0" compatLnSpc="1">
            <a:prstTxWarp prst="textNoShape">
              <a:avLst/>
            </a:prstTxWarp>
            <a:noAutofit/>
          </a:bodyPr>
          <a:lstStyle/>
          <a:p>
            <a:pPr algn="ctr" defTabSz="990564" fontAlgn="auto">
              <a:spcBef>
                <a:spcPts val="0"/>
              </a:spcBef>
              <a:spcAft>
                <a:spcPts val="0"/>
              </a:spcAft>
              <a:buSzPct val="100000"/>
            </a:pPr>
            <a:r>
              <a:rPr kumimoji="1" lang="ja-JP" altLang="en-US" sz="1050" b="1" dirty="0">
                <a:solidFill>
                  <a:schemeClr val="accent2"/>
                </a:solidFill>
                <a:latin typeface="メイリオ" panose="020B0604030504040204" pitchFamily="50" charset="-128"/>
                <a:ea typeface="メイリオ" panose="020B0604030504040204" pitchFamily="50" charset="-128"/>
              </a:rPr>
              <a:t>空飛ぶクルマ観光魅力促進事業（本事業）</a:t>
            </a:r>
          </a:p>
        </p:txBody>
      </p:sp>
      <p:sp>
        <p:nvSpPr>
          <p:cNvPr id="21" name="四角形: 角を丸くする 20">
            <a:extLst>
              <a:ext uri="{FF2B5EF4-FFF2-40B4-BE49-F238E27FC236}">
                <a16:creationId xmlns:a16="http://schemas.microsoft.com/office/drawing/2014/main" id="{12021C90-3E46-D775-CC94-55B702AEF315}"/>
              </a:ext>
            </a:extLst>
          </p:cNvPr>
          <p:cNvSpPr/>
          <p:nvPr/>
        </p:nvSpPr>
        <p:spPr bwMode="gray">
          <a:xfrm>
            <a:off x="10710146" y="3872631"/>
            <a:ext cx="1148400" cy="1180423"/>
          </a:xfrm>
          <a:prstGeom prst="roundRect">
            <a:avLst/>
          </a:prstGeom>
          <a:solidFill>
            <a:schemeClr val="accent1">
              <a:lumMod val="20000"/>
              <a:lumOff val="80000"/>
            </a:schemeClr>
          </a:solidFill>
          <a:ln w="12700" algn="ctr">
            <a:no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100" b="1" dirty="0">
                <a:solidFill>
                  <a:schemeClr val="accent1"/>
                </a:solidFill>
                <a:latin typeface="メイリオ" panose="020B0604030504040204" pitchFamily="50" charset="-128"/>
                <a:ea typeface="メイリオ" panose="020B0604030504040204" pitchFamily="50" charset="-128"/>
              </a:rPr>
              <a:t>観光分野における</a:t>
            </a:r>
            <a:br>
              <a:rPr kumimoji="1" lang="en-US" altLang="ja-JP" sz="1100" b="1" dirty="0">
                <a:solidFill>
                  <a:schemeClr val="accent1"/>
                </a:solidFill>
                <a:latin typeface="メイリオ" panose="020B0604030504040204" pitchFamily="50" charset="-128"/>
                <a:ea typeface="メイリオ" panose="020B0604030504040204" pitchFamily="50" charset="-128"/>
              </a:rPr>
            </a:br>
            <a:r>
              <a:rPr kumimoji="1" lang="ja-JP" altLang="en-US" sz="1100" b="1" dirty="0">
                <a:solidFill>
                  <a:schemeClr val="accent1"/>
                </a:solidFill>
                <a:latin typeface="メイリオ" panose="020B0604030504040204" pitchFamily="50" charset="-128"/>
                <a:ea typeface="メイリオ" panose="020B0604030504040204" pitchFamily="50" charset="-128"/>
              </a:rPr>
              <a:t>ビジネス化</a:t>
            </a:r>
            <a:endParaRPr kumimoji="1" lang="ja-JP" altLang="en-US" sz="1100" b="1" i="0" u="none" strike="noStrike" kern="1200" cap="none" spc="0" normalizeH="0" baseline="0" noProof="0" dirty="0">
              <a:ln>
                <a:noFill/>
              </a:ln>
              <a:solidFill>
                <a:schemeClr val="accent1"/>
              </a:solidFill>
              <a:effectLst/>
              <a:uLnTx/>
              <a:uFillTx/>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76A457EC-C918-5FC9-1C6F-FD6077075E2C}"/>
              </a:ext>
            </a:extLst>
          </p:cNvPr>
          <p:cNvGrpSpPr/>
          <p:nvPr/>
        </p:nvGrpSpPr>
        <p:grpSpPr>
          <a:xfrm>
            <a:off x="6239376" y="3872630"/>
            <a:ext cx="2603259" cy="1519678"/>
            <a:chOff x="597989" y="1993851"/>
            <a:chExt cx="1611051" cy="4171992"/>
          </a:xfrm>
          <a:solidFill>
            <a:schemeClr val="accent2"/>
          </a:solidFill>
        </p:grpSpPr>
        <p:sp>
          <p:nvSpPr>
            <p:cNvPr id="22" name="矢印: 五方向 21">
              <a:extLst>
                <a:ext uri="{FF2B5EF4-FFF2-40B4-BE49-F238E27FC236}">
                  <a16:creationId xmlns:a16="http://schemas.microsoft.com/office/drawing/2014/main" id="{BCFF229E-BB7F-6266-83EE-AEE23E06DBD2}"/>
                </a:ext>
              </a:extLst>
            </p:cNvPr>
            <p:cNvSpPr/>
            <p:nvPr/>
          </p:nvSpPr>
          <p:spPr bwMode="gray">
            <a:xfrm>
              <a:off x="597989" y="1993851"/>
              <a:ext cx="1611051" cy="1002557"/>
            </a:xfrm>
            <a:prstGeom prst="homePlate">
              <a:avLst>
                <a:gd name="adj" fmla="val 12064"/>
              </a:avLst>
            </a:prstGeom>
            <a:grpFill/>
            <a:ln w="12700" algn="ctr">
              <a:noFill/>
              <a:miter lim="800000"/>
              <a:headEnd/>
              <a:tailEnd/>
            </a:ln>
          </p:spPr>
          <p:txBody>
            <a:bodyPr rot="0" spcFirstLastPara="0" vertOverflow="overflow" horzOverflow="overflow" vert="horz" wrap="square" lIns="0" tIns="36000" rIns="0" bIns="0" numCol="1" spcCol="0" rtlCol="0" fromWordArt="0" anchor="t"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観光コンテンツ・商品開発に向けた</a:t>
              </a:r>
              <a:b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b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事業性確認調査の実施</a:t>
              </a:r>
            </a:p>
          </p:txBody>
        </p:sp>
        <p:sp>
          <p:nvSpPr>
            <p:cNvPr id="23" name="矢印: 五方向 22">
              <a:extLst>
                <a:ext uri="{FF2B5EF4-FFF2-40B4-BE49-F238E27FC236}">
                  <a16:creationId xmlns:a16="http://schemas.microsoft.com/office/drawing/2014/main" id="{5B5CA246-3BED-68E7-8591-0B6394453D0A}"/>
                </a:ext>
              </a:extLst>
            </p:cNvPr>
            <p:cNvSpPr/>
            <p:nvPr/>
          </p:nvSpPr>
          <p:spPr bwMode="gray">
            <a:xfrm>
              <a:off x="597989" y="3050329"/>
              <a:ext cx="1611051" cy="1002557"/>
            </a:xfrm>
            <a:prstGeom prst="homePlate">
              <a:avLst>
                <a:gd name="adj" fmla="val 12064"/>
              </a:avLst>
            </a:prstGeom>
            <a:grpFill/>
            <a:ln w="12700" algn="ctr">
              <a:noFill/>
              <a:miter lim="800000"/>
              <a:headEnd/>
              <a:tailEnd/>
            </a:ln>
          </p:spPr>
          <p:txBody>
            <a:bodyPr rot="0" spcFirstLastPara="0" vertOverflow="overflow" horzOverflow="overflow" vert="horz" wrap="square" lIns="0" tIns="36000" rIns="0" bIns="0" numCol="1" spcCol="0" rtlCol="0" fromWordArt="0" anchor="t"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事業可能性に係る</a:t>
              </a:r>
              <a:br>
                <a:rPr kumimoji="1" lang="en-US" altLang="ja-JP"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b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モニタリング調査の実施</a:t>
              </a:r>
            </a:p>
          </p:txBody>
        </p:sp>
        <p:sp>
          <p:nvSpPr>
            <p:cNvPr id="24" name="矢印: 五方向 23">
              <a:extLst>
                <a:ext uri="{FF2B5EF4-FFF2-40B4-BE49-F238E27FC236}">
                  <a16:creationId xmlns:a16="http://schemas.microsoft.com/office/drawing/2014/main" id="{4178F43D-E795-42D8-3F43-1909040CBB48}"/>
                </a:ext>
              </a:extLst>
            </p:cNvPr>
            <p:cNvSpPr/>
            <p:nvPr/>
          </p:nvSpPr>
          <p:spPr bwMode="gray">
            <a:xfrm>
              <a:off x="597989" y="4106808"/>
              <a:ext cx="1611051" cy="1002557"/>
            </a:xfrm>
            <a:prstGeom prst="homePlate">
              <a:avLst>
                <a:gd name="adj" fmla="val 14486"/>
              </a:avLst>
            </a:prstGeom>
            <a:grp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離着陸場の運⽤⼿法の検討</a:t>
              </a:r>
            </a:p>
          </p:txBody>
        </p:sp>
        <p:sp>
          <p:nvSpPr>
            <p:cNvPr id="25" name="矢印: 五方向 24">
              <a:extLst>
                <a:ext uri="{FF2B5EF4-FFF2-40B4-BE49-F238E27FC236}">
                  <a16:creationId xmlns:a16="http://schemas.microsoft.com/office/drawing/2014/main" id="{8349D4B9-F5C1-BE30-3A89-7FB26E6CA72C}"/>
                </a:ext>
              </a:extLst>
            </p:cNvPr>
            <p:cNvSpPr/>
            <p:nvPr/>
          </p:nvSpPr>
          <p:spPr bwMode="gray">
            <a:xfrm>
              <a:off x="597989" y="5163286"/>
              <a:ext cx="1611051" cy="1002557"/>
            </a:xfrm>
            <a:prstGeom prst="homePlate">
              <a:avLst>
                <a:gd name="adj" fmla="val 16100"/>
              </a:avLst>
            </a:prstGeom>
            <a:grp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05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商品企画を促進するデータ集等の作成</a:t>
              </a:r>
            </a:p>
          </p:txBody>
        </p:sp>
      </p:grpSp>
      <p:sp>
        <p:nvSpPr>
          <p:cNvPr id="27" name="正方形/長方形 26">
            <a:extLst>
              <a:ext uri="{FF2B5EF4-FFF2-40B4-BE49-F238E27FC236}">
                <a16:creationId xmlns:a16="http://schemas.microsoft.com/office/drawing/2014/main" id="{CF08A898-FDD2-561C-FC53-3C197E588F03}"/>
              </a:ext>
            </a:extLst>
          </p:cNvPr>
          <p:cNvSpPr/>
          <p:nvPr/>
        </p:nvSpPr>
        <p:spPr>
          <a:xfrm>
            <a:off x="8962080" y="3477832"/>
            <a:ext cx="1444277" cy="197002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t" anchorCtr="0"/>
          <a:lstStyle/>
          <a:p>
            <a:pPr algn="ctr"/>
            <a:r>
              <a:rPr lang="ja-JP" altLang="en-US" sz="1050" b="1" dirty="0">
                <a:solidFill>
                  <a:schemeClr val="tx1"/>
                </a:solidFill>
              </a:rPr>
              <a:t>ビジネス化に向けた</a:t>
            </a:r>
            <a:br>
              <a:rPr lang="en-US" altLang="ja-JP" sz="1050" b="1" dirty="0">
                <a:solidFill>
                  <a:schemeClr val="tx1"/>
                </a:solidFill>
              </a:rPr>
            </a:br>
            <a:r>
              <a:rPr lang="ja-JP" altLang="en-US" sz="1050" b="1" dirty="0">
                <a:solidFill>
                  <a:schemeClr val="tx1"/>
                </a:solidFill>
              </a:rPr>
              <a:t>取組の推進</a:t>
            </a:r>
            <a:endParaRPr kumimoji="1" lang="ja-JP" altLang="en-US" sz="1050" b="1" dirty="0">
              <a:solidFill>
                <a:schemeClr val="tx1"/>
              </a:solidFill>
            </a:endParaRPr>
          </a:p>
        </p:txBody>
      </p:sp>
      <p:sp>
        <p:nvSpPr>
          <p:cNvPr id="28" name="矢印: 五方向 27">
            <a:extLst>
              <a:ext uri="{FF2B5EF4-FFF2-40B4-BE49-F238E27FC236}">
                <a16:creationId xmlns:a16="http://schemas.microsoft.com/office/drawing/2014/main" id="{FEA3CEF2-43B4-853D-A258-14FFAEAA90B9}"/>
              </a:ext>
            </a:extLst>
          </p:cNvPr>
          <p:cNvSpPr/>
          <p:nvPr/>
        </p:nvSpPr>
        <p:spPr>
          <a:xfrm>
            <a:off x="8994774" y="3872630"/>
            <a:ext cx="432447" cy="1511470"/>
          </a:xfrm>
          <a:prstGeom prst="homePlate">
            <a:avLst>
              <a:gd name="adj" fmla="val 16937"/>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五方向 28">
            <a:extLst>
              <a:ext uri="{FF2B5EF4-FFF2-40B4-BE49-F238E27FC236}">
                <a16:creationId xmlns:a16="http://schemas.microsoft.com/office/drawing/2014/main" id="{84B61EF3-C4F5-3CB7-E72E-AC116541CF26}"/>
              </a:ext>
            </a:extLst>
          </p:cNvPr>
          <p:cNvSpPr/>
          <p:nvPr/>
        </p:nvSpPr>
        <p:spPr>
          <a:xfrm>
            <a:off x="9459915" y="3872630"/>
            <a:ext cx="432447" cy="1511470"/>
          </a:xfrm>
          <a:prstGeom prst="homePlate">
            <a:avLst>
              <a:gd name="adj" fmla="val 16937"/>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五方向 29">
            <a:extLst>
              <a:ext uri="{FF2B5EF4-FFF2-40B4-BE49-F238E27FC236}">
                <a16:creationId xmlns:a16="http://schemas.microsoft.com/office/drawing/2014/main" id="{A88F1781-3047-C880-75AF-56F81992076F}"/>
              </a:ext>
            </a:extLst>
          </p:cNvPr>
          <p:cNvSpPr/>
          <p:nvPr/>
        </p:nvSpPr>
        <p:spPr>
          <a:xfrm>
            <a:off x="9913964" y="3872630"/>
            <a:ext cx="432447" cy="1511470"/>
          </a:xfrm>
          <a:prstGeom prst="homePlate">
            <a:avLst>
              <a:gd name="adj" fmla="val 16937"/>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a:extLst>
              <a:ext uri="{FF2B5EF4-FFF2-40B4-BE49-F238E27FC236}">
                <a16:creationId xmlns:a16="http://schemas.microsoft.com/office/drawing/2014/main" id="{B33EB7FE-8F7C-968E-62CD-543431C48717}"/>
              </a:ext>
            </a:extLst>
          </p:cNvPr>
          <p:cNvSpPr/>
          <p:nvPr/>
        </p:nvSpPr>
        <p:spPr>
          <a:xfrm rot="5400000">
            <a:off x="10272064" y="4411783"/>
            <a:ext cx="572373" cy="102119"/>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矢印コネクタ 36">
            <a:extLst>
              <a:ext uri="{FF2B5EF4-FFF2-40B4-BE49-F238E27FC236}">
                <a16:creationId xmlns:a16="http://schemas.microsoft.com/office/drawing/2014/main" id="{FCA07512-8E89-7632-DC2A-8BAD106FC870}"/>
              </a:ext>
            </a:extLst>
          </p:cNvPr>
          <p:cNvCxnSpPr>
            <a:cxnSpLocks/>
          </p:cNvCxnSpPr>
          <p:nvPr/>
        </p:nvCxnSpPr>
        <p:spPr>
          <a:xfrm>
            <a:off x="6164588" y="3363818"/>
            <a:ext cx="43983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E916B649-2C2A-2834-AD02-4338B5DE648C}"/>
              </a:ext>
            </a:extLst>
          </p:cNvPr>
          <p:cNvCxnSpPr>
            <a:cxnSpLocks/>
          </p:cNvCxnSpPr>
          <p:nvPr/>
        </p:nvCxnSpPr>
        <p:spPr>
          <a:xfrm>
            <a:off x="6164588" y="3288487"/>
            <a:ext cx="0" cy="14292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1FEFAB07-95A9-F09B-C848-3F63EBA39DD9}"/>
              </a:ext>
            </a:extLst>
          </p:cNvPr>
          <p:cNvCxnSpPr>
            <a:cxnSpLocks/>
          </p:cNvCxnSpPr>
          <p:nvPr/>
        </p:nvCxnSpPr>
        <p:spPr>
          <a:xfrm>
            <a:off x="8939752" y="3288487"/>
            <a:ext cx="0" cy="14292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811BA9D0-B5D5-87CE-2622-8203794B89EA}"/>
              </a:ext>
            </a:extLst>
          </p:cNvPr>
          <p:cNvCxnSpPr>
            <a:cxnSpLocks/>
          </p:cNvCxnSpPr>
          <p:nvPr/>
        </p:nvCxnSpPr>
        <p:spPr>
          <a:xfrm>
            <a:off x="10437887" y="3288487"/>
            <a:ext cx="0" cy="14292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4CCFE3E6-7250-F521-12BF-A89B201BD1D5}"/>
              </a:ext>
            </a:extLst>
          </p:cNvPr>
          <p:cNvSpPr/>
          <p:nvPr/>
        </p:nvSpPr>
        <p:spPr>
          <a:xfrm>
            <a:off x="6943637" y="3295531"/>
            <a:ext cx="1217066" cy="142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令和</a:t>
            </a:r>
            <a:r>
              <a:rPr lang="en-US" altLang="ja-JP" sz="1050" dirty="0">
                <a:solidFill>
                  <a:schemeClr val="tx1"/>
                </a:solidFill>
              </a:rPr>
              <a:t>7</a:t>
            </a:r>
            <a:r>
              <a:rPr lang="ja-JP" altLang="en-US" sz="1050" dirty="0">
                <a:solidFill>
                  <a:schemeClr val="tx1"/>
                </a:solidFill>
              </a:rPr>
              <a:t>年度</a:t>
            </a:r>
            <a:endParaRPr kumimoji="1" lang="ja-JP" altLang="en-US" sz="1050" dirty="0">
              <a:solidFill>
                <a:schemeClr val="tx1"/>
              </a:solidFill>
            </a:endParaRPr>
          </a:p>
        </p:txBody>
      </p:sp>
      <p:sp>
        <p:nvSpPr>
          <p:cNvPr id="46" name="正方形/長方形 45">
            <a:extLst>
              <a:ext uri="{FF2B5EF4-FFF2-40B4-BE49-F238E27FC236}">
                <a16:creationId xmlns:a16="http://schemas.microsoft.com/office/drawing/2014/main" id="{06D50A18-1BEF-F39E-451A-A243164FEC4F}"/>
              </a:ext>
            </a:extLst>
          </p:cNvPr>
          <p:cNvSpPr/>
          <p:nvPr/>
        </p:nvSpPr>
        <p:spPr>
          <a:xfrm>
            <a:off x="9080286" y="3295531"/>
            <a:ext cx="1217066" cy="1429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令和</a:t>
            </a:r>
            <a:r>
              <a:rPr lang="en-US" altLang="ja-JP" sz="1050" dirty="0">
                <a:solidFill>
                  <a:schemeClr val="tx1"/>
                </a:solidFill>
              </a:rPr>
              <a:t>8</a:t>
            </a:r>
            <a:r>
              <a:rPr lang="ja-JP" altLang="en-US" sz="1050" dirty="0">
                <a:solidFill>
                  <a:schemeClr val="tx1"/>
                </a:solidFill>
              </a:rPr>
              <a:t>～</a:t>
            </a:r>
            <a:r>
              <a:rPr lang="en-US" altLang="ja-JP" sz="1050" dirty="0">
                <a:solidFill>
                  <a:schemeClr val="tx1"/>
                </a:solidFill>
              </a:rPr>
              <a:t>9</a:t>
            </a:r>
            <a:r>
              <a:rPr lang="ja-JP" altLang="en-US" sz="1050" dirty="0">
                <a:solidFill>
                  <a:schemeClr val="tx1"/>
                </a:solidFill>
              </a:rPr>
              <a:t>年度</a:t>
            </a:r>
            <a:endParaRPr kumimoji="1" lang="ja-JP" altLang="en-US" sz="1050" dirty="0">
              <a:solidFill>
                <a:schemeClr val="tx1"/>
              </a:solidFill>
            </a:endParaRPr>
          </a:p>
        </p:txBody>
      </p:sp>
    </p:spTree>
    <p:extLst>
      <p:ext uri="{BB962C8B-B14F-4D97-AF65-F5344CB8AC3E}">
        <p14:creationId xmlns:p14="http://schemas.microsoft.com/office/powerpoint/2010/main" val="2206635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EFED8-B0CC-1204-FBFB-69DEF707238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41F436A-6E8E-05E1-0BA6-6CCFE40E5F90}"/>
              </a:ext>
            </a:extLst>
          </p:cNvPr>
          <p:cNvSpPr>
            <a:spLocks noGrp="1"/>
          </p:cNvSpPr>
          <p:nvPr>
            <p:ph type="title"/>
          </p:nvPr>
        </p:nvSpPr>
        <p:spPr>
          <a:xfrm>
            <a:off x="308890" y="311085"/>
            <a:ext cx="11548147" cy="785661"/>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運航実績等</a:t>
            </a:r>
          </a:p>
        </p:txBody>
      </p:sp>
      <p:sp>
        <p:nvSpPr>
          <p:cNvPr id="4" name="テキスト プレースホルダー 3">
            <a:extLst>
              <a:ext uri="{FF2B5EF4-FFF2-40B4-BE49-F238E27FC236}">
                <a16:creationId xmlns:a16="http://schemas.microsoft.com/office/drawing/2014/main" id="{02BC9E6C-D378-3BC9-BDB0-3A18823796E3}"/>
              </a:ext>
            </a:extLst>
          </p:cNvPr>
          <p:cNvSpPr>
            <a:spLocks noGrp="1"/>
          </p:cNvSpPr>
          <p:nvPr>
            <p:ph type="body" sz="quarter" idx="13"/>
          </p:nvPr>
        </p:nvSpPr>
        <p:spPr>
          <a:xfrm>
            <a:off x="334963" y="1073394"/>
            <a:ext cx="11522074" cy="646331"/>
          </a:xfrm>
        </p:spPr>
        <p:txBody>
          <a:bodyPr/>
          <a:lstStyle/>
          <a:p>
            <a:r>
              <a:rPr kumimoji="1" lang="ja-JP" altLang="en-US" dirty="0"/>
              <a:t>モニタリング調査全体を通じて、計</a:t>
            </a:r>
            <a:r>
              <a:rPr kumimoji="1" lang="en-US" altLang="ja-JP" dirty="0"/>
              <a:t>94</a:t>
            </a:r>
            <a:r>
              <a:rPr kumimoji="1" lang="ja-JP" altLang="en-US" dirty="0"/>
              <a:t>回の運航／計</a:t>
            </a:r>
            <a:r>
              <a:rPr kumimoji="1" lang="en-US" altLang="ja-JP" dirty="0"/>
              <a:t>233</a:t>
            </a:r>
            <a:r>
              <a:rPr kumimoji="1" lang="ja-JP" altLang="en-US" dirty="0"/>
              <a:t>人の搭乗を達成しました。</a:t>
            </a:r>
            <a:endParaRPr kumimoji="1" lang="en-US" altLang="ja-JP" dirty="0"/>
          </a:p>
          <a:p>
            <a:r>
              <a:rPr kumimoji="1" lang="en-US" altLang="ja-JP" dirty="0"/>
              <a:t>2</a:t>
            </a:r>
            <a:r>
              <a:rPr kumimoji="1" lang="ja-JP" altLang="en-US" dirty="0"/>
              <a:t>次交通連携については一般販売数で限定的であったが、遊覧・観光地間移動においては、</a:t>
            </a:r>
            <a:endParaRPr kumimoji="1" lang="en-US" altLang="ja-JP" dirty="0"/>
          </a:p>
          <a:p>
            <a:r>
              <a:rPr kumimoji="1" lang="ja-JP" altLang="en-US" dirty="0"/>
              <a:t>多数の一般販売を実施しました。</a:t>
            </a:r>
          </a:p>
        </p:txBody>
      </p:sp>
      <p:sp>
        <p:nvSpPr>
          <p:cNvPr id="8" name="正方形/長方形 7">
            <a:extLst>
              <a:ext uri="{FF2B5EF4-FFF2-40B4-BE49-F238E27FC236}">
                <a16:creationId xmlns:a16="http://schemas.microsoft.com/office/drawing/2014/main" id="{852D37BA-176A-F3A4-2A4B-4BA906868CCB}"/>
              </a:ext>
            </a:extLst>
          </p:cNvPr>
          <p:cNvSpPr/>
          <p:nvPr/>
        </p:nvSpPr>
        <p:spPr>
          <a:xfrm>
            <a:off x="334963" y="1718817"/>
            <a:ext cx="236696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総運航回数</a:t>
            </a:r>
          </a:p>
        </p:txBody>
      </p:sp>
      <p:cxnSp>
        <p:nvCxnSpPr>
          <p:cNvPr id="11" name="直線矢印コネクタ 10">
            <a:extLst>
              <a:ext uri="{FF2B5EF4-FFF2-40B4-BE49-F238E27FC236}">
                <a16:creationId xmlns:a16="http://schemas.microsoft.com/office/drawing/2014/main" id="{4B6B6F03-2B28-F411-57D3-3C9795ED4672}"/>
              </a:ext>
            </a:extLst>
          </p:cNvPr>
          <p:cNvCxnSpPr>
            <a:cxnSpLocks/>
          </p:cNvCxnSpPr>
          <p:nvPr/>
        </p:nvCxnSpPr>
        <p:spPr>
          <a:xfrm>
            <a:off x="334963" y="1998489"/>
            <a:ext cx="236696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86BDD014-C508-DA0E-9E61-A81F21D06FEA}"/>
              </a:ext>
            </a:extLst>
          </p:cNvPr>
          <p:cNvGrpSpPr/>
          <p:nvPr>
            <p:custDataLst>
              <p:tags r:id="rId1"/>
            </p:custDataLst>
          </p:nvPr>
        </p:nvGrpSpPr>
        <p:grpSpPr>
          <a:xfrm>
            <a:off x="3101975" y="1718817"/>
            <a:ext cx="2366963" cy="320492"/>
            <a:chOff x="356400" y="1683873"/>
            <a:chExt cx="7383600" cy="320492"/>
          </a:xfrm>
        </p:grpSpPr>
        <p:sp>
          <p:nvSpPr>
            <p:cNvPr id="28" name="正方形/長方形 27">
              <a:extLst>
                <a:ext uri="{FF2B5EF4-FFF2-40B4-BE49-F238E27FC236}">
                  <a16:creationId xmlns:a16="http://schemas.microsoft.com/office/drawing/2014/main" id="{ABAE1944-4ABE-2D0F-0832-972D79BBB9D7}"/>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総搭乗人員数（利用者数）</a:t>
              </a:r>
            </a:p>
          </p:txBody>
        </p:sp>
        <p:cxnSp>
          <p:nvCxnSpPr>
            <p:cNvPr id="29" name="直線矢印コネクタ 28">
              <a:extLst>
                <a:ext uri="{FF2B5EF4-FFF2-40B4-BE49-F238E27FC236}">
                  <a16:creationId xmlns:a16="http://schemas.microsoft.com/office/drawing/2014/main" id="{8080E69D-0100-5E05-DA6E-3E7DC4CB6CEB}"/>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グループ化 31">
            <a:extLst>
              <a:ext uri="{FF2B5EF4-FFF2-40B4-BE49-F238E27FC236}">
                <a16:creationId xmlns:a16="http://schemas.microsoft.com/office/drawing/2014/main" id="{FC94197D-0E67-2E69-0490-E28654039080}"/>
              </a:ext>
            </a:extLst>
          </p:cNvPr>
          <p:cNvGrpSpPr/>
          <p:nvPr/>
        </p:nvGrpSpPr>
        <p:grpSpPr>
          <a:xfrm>
            <a:off x="5813659" y="1718817"/>
            <a:ext cx="6034593" cy="320492"/>
            <a:chOff x="356400" y="1683873"/>
            <a:chExt cx="7383600" cy="320492"/>
          </a:xfrm>
        </p:grpSpPr>
        <p:sp>
          <p:nvSpPr>
            <p:cNvPr id="33" name="正方形/長方形 32">
              <a:extLst>
                <a:ext uri="{FF2B5EF4-FFF2-40B4-BE49-F238E27FC236}">
                  <a16:creationId xmlns:a16="http://schemas.microsoft.com/office/drawing/2014/main" id="{27D6CC62-0858-1893-1C06-D4CD0F7321A4}"/>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プラン別利用者属性内訳</a:t>
              </a:r>
            </a:p>
          </p:txBody>
        </p:sp>
        <p:cxnSp>
          <p:nvCxnSpPr>
            <p:cNvPr id="34" name="直線矢印コネクタ 33">
              <a:extLst>
                <a:ext uri="{FF2B5EF4-FFF2-40B4-BE49-F238E27FC236}">
                  <a16:creationId xmlns:a16="http://schemas.microsoft.com/office/drawing/2014/main" id="{FEB73470-C867-81C2-884D-45BA2A6B490B}"/>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2" name="Chart 3">
            <a:extLst>
              <a:ext uri="{FF2B5EF4-FFF2-40B4-BE49-F238E27FC236}">
                <a16:creationId xmlns:a16="http://schemas.microsoft.com/office/drawing/2014/main" id="{411223DC-108C-8809-2EEB-03B8880BC4E0}"/>
              </a:ext>
            </a:extLst>
          </p:cNvPr>
          <p:cNvGraphicFramePr/>
          <p:nvPr>
            <p:custDataLst>
              <p:tags r:id="rId2"/>
            </p:custDataLst>
          </p:nvPr>
        </p:nvGraphicFramePr>
        <p:xfrm>
          <a:off x="307975" y="2568575"/>
          <a:ext cx="2532063" cy="2532063"/>
        </p:xfrm>
        <a:graphic>
          <a:graphicData uri="http://schemas.openxmlformats.org/drawingml/2006/chart">
            <c:chart xmlns:c="http://schemas.openxmlformats.org/drawingml/2006/chart" xmlns:r="http://schemas.openxmlformats.org/officeDocument/2006/relationships" r:id="rId22"/>
          </a:graphicData>
        </a:graphic>
      </p:graphicFrame>
      <p:sp>
        <p:nvSpPr>
          <p:cNvPr id="103" name="正方形/長方形 102">
            <a:extLst>
              <a:ext uri="{FF2B5EF4-FFF2-40B4-BE49-F238E27FC236}">
                <a16:creationId xmlns:a16="http://schemas.microsoft.com/office/drawing/2014/main" id="{F62B60B3-E347-5907-8EB8-415770149870}"/>
              </a:ext>
            </a:extLst>
          </p:cNvPr>
          <p:cNvSpPr/>
          <p:nvPr>
            <p:custDataLst>
              <p:tags r:id="rId3"/>
            </p:custDataLst>
          </p:nvPr>
        </p:nvSpPr>
        <p:spPr bwMode="gray">
          <a:xfrm>
            <a:off x="2130425" y="3870325"/>
            <a:ext cx="581025" cy="330200"/>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387C221D-98C0-47E2-8FC4-C12B92B2BD74}" type="datetime'''''''''''''''''''''''''5''''''''''''''''''4'''''''''''''''">
              <a:rPr lang="en-US" altLang="en-US" sz="1200" b="1" smtClean="0">
                <a:solidFill>
                  <a:schemeClr val="tx1"/>
                </a:solidFill>
                <a:effectLst/>
                <a:latin typeface="メイリオ" panose="020B0604030504040204" pitchFamily="50" charset="-128"/>
                <a:ea typeface="メイリオ" panose="020B0604030504040204" pitchFamily="50" charset="-128"/>
              </a:rPr>
              <a:pPr/>
              <a:t>54</a:t>
            </a:fld>
            <a:br>
              <a:rPr lang="en-US" altLang="en-US" sz="1200" b="1">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br>
            <a:r>
              <a:rPr lang="en-US" altLang="en-US" sz="1200" b="1">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a:t>
            </a:r>
            <a:fld id="{C4810A12-15C8-4A2E-B097-63951CC9DAB0}" type="datetime'''5''''''''''''''''''''''''''7''''%'''''''''''''''''''''''''''">
              <a:rPr lang="en-US" altLang="en-US" sz="1200" b="1" smtClean="0">
                <a:solidFill>
                  <a:schemeClr val="tx1"/>
                </a:solidFill>
                <a:effectLst/>
                <a:latin typeface="メイリオ" panose="020B0604030504040204" pitchFamily="50" charset="-128"/>
                <a:ea typeface="メイリオ" panose="020B0604030504040204" pitchFamily="50" charset="-128"/>
              </a:rPr>
              <a:pPr/>
              <a:t>57%</a:t>
            </a:fld>
            <a:r>
              <a:rPr lang="en-US" altLang="en-US" sz="1200" b="1">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8" name="正方形/長方形 97">
            <a:extLst>
              <a:ext uri="{FF2B5EF4-FFF2-40B4-BE49-F238E27FC236}">
                <a16:creationId xmlns:a16="http://schemas.microsoft.com/office/drawing/2014/main" id="{AAF3693D-C419-ACC9-06B6-7E347B1D6FED}"/>
              </a:ext>
            </a:extLst>
          </p:cNvPr>
          <p:cNvSpPr/>
          <p:nvPr>
            <p:custDataLst>
              <p:tags r:id="rId4"/>
            </p:custDataLst>
          </p:nvPr>
        </p:nvSpPr>
        <p:spPr bwMode="gray">
          <a:xfrm>
            <a:off x="434975" y="3467100"/>
            <a:ext cx="581025" cy="330200"/>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9DB21C9B-373E-4179-9B18-D1B11EE70106}" type="datetime'''''4''''''''''''''''''''''''''''''''''''''''0'''''''''''''''">
              <a:rPr lang="en-US" altLang="en-US" sz="1200" b="1" smtClean="0">
                <a:solidFill>
                  <a:schemeClr val="bg1"/>
                </a:solidFill>
                <a:effectLst/>
                <a:latin typeface="メイリオ" panose="020B0604030504040204" pitchFamily="50" charset="-128"/>
                <a:ea typeface="メイリオ" panose="020B0604030504040204" pitchFamily="50" charset="-128"/>
              </a:rPr>
              <a:pPr/>
              <a:t>40</a:t>
            </a:fld>
            <a:br>
              <a:rPr lang="en-US" altLang="en-US" sz="1200" b="1">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br>
            <a:r>
              <a:rPr lang="en-US" altLang="en-US" sz="1200" b="1">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t>(</a:t>
            </a:r>
            <a:fld id="{76E577CE-F013-4D9A-A279-5F4DF5925123}" type="datetime'''''''''4''''''''3''''''''''''''''''''''%'''''''''''">
              <a:rPr lang="en-US" altLang="en-US" sz="1200" b="1" smtClean="0">
                <a:solidFill>
                  <a:schemeClr val="bg1"/>
                </a:solidFill>
                <a:effectLst/>
                <a:latin typeface="メイリオ" panose="020B0604030504040204" pitchFamily="50" charset="-128"/>
                <a:ea typeface="メイリオ" panose="020B0604030504040204" pitchFamily="50" charset="-128"/>
              </a:rPr>
              <a:pPr/>
              <a:t>43%</a:t>
            </a:fld>
            <a:r>
              <a:rPr lang="en-US" altLang="en-US" sz="1200" b="1">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t>)</a:t>
            </a:r>
            <a:endParaRPr kumimoji="1" lang="ja-JP" altLang="en-US" sz="14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 name="正方形/長方形 95">
            <a:extLst>
              <a:ext uri="{FF2B5EF4-FFF2-40B4-BE49-F238E27FC236}">
                <a16:creationId xmlns:a16="http://schemas.microsoft.com/office/drawing/2014/main" id="{0BBB87EA-FB04-F39F-6730-9CEED45D75BC}"/>
              </a:ext>
            </a:extLst>
          </p:cNvPr>
          <p:cNvSpPr/>
          <p:nvPr>
            <p:custDataLst>
              <p:tags r:id="rId5"/>
            </p:custDataLst>
          </p:nvPr>
        </p:nvSpPr>
        <p:spPr bwMode="auto">
          <a:xfrm>
            <a:off x="5399088" y="5910263"/>
            <a:ext cx="214313" cy="1603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89432DEA-4105-51B1-F824-F4428A0BAB01}"/>
              </a:ext>
            </a:extLst>
          </p:cNvPr>
          <p:cNvSpPr/>
          <p:nvPr>
            <p:custDataLst>
              <p:tags r:id="rId6"/>
            </p:custDataLst>
          </p:nvPr>
        </p:nvSpPr>
        <p:spPr bwMode="auto">
          <a:xfrm>
            <a:off x="6070600" y="5910263"/>
            <a:ext cx="214313" cy="1603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0AAD59CF-DBB3-B1BA-D6E3-09CC852160F4}"/>
              </a:ext>
            </a:extLst>
          </p:cNvPr>
          <p:cNvSpPr/>
          <p:nvPr>
            <p:custDataLst>
              <p:tags r:id="rId7"/>
            </p:custDataLst>
          </p:nvPr>
        </p:nvSpPr>
        <p:spPr bwMode="auto">
          <a:xfrm>
            <a:off x="5664200" y="5905500"/>
            <a:ext cx="304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58E25FC-FBEA-4618-83D0-424A3112059E}" type="datetime'''一''''''''''''般'''''''''''''''''''''''''''''''''''''">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一般</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5" name="正方形/長方形 64">
            <a:extLst>
              <a:ext uri="{FF2B5EF4-FFF2-40B4-BE49-F238E27FC236}">
                <a16:creationId xmlns:a16="http://schemas.microsoft.com/office/drawing/2014/main" id="{C8532D6B-7162-3A2D-1A9E-C86FAB9736ED}"/>
              </a:ext>
            </a:extLst>
          </p:cNvPr>
          <p:cNvSpPr/>
          <p:nvPr>
            <p:custDataLst>
              <p:tags r:id="rId8"/>
            </p:custDataLst>
          </p:nvPr>
        </p:nvSpPr>
        <p:spPr bwMode="auto">
          <a:xfrm>
            <a:off x="6335713" y="5905500"/>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6B7D864C-3F5C-4660-814B-C7E959FD23C3}" type="datetime'''関''''''''''''''''''''''''''係''''''''者'''''''''''''''''''''''">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関係者</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17" name="楕円 116">
            <a:extLst>
              <a:ext uri="{FF2B5EF4-FFF2-40B4-BE49-F238E27FC236}">
                <a16:creationId xmlns:a16="http://schemas.microsoft.com/office/drawing/2014/main" id="{411DD6E1-9BD7-C84B-2791-FA104FDED0E1}"/>
              </a:ext>
            </a:extLst>
          </p:cNvPr>
          <p:cNvSpPr/>
          <p:nvPr>
            <p:custDataLst>
              <p:tags r:id="rId9"/>
            </p:custDataLst>
          </p:nvPr>
        </p:nvSpPr>
        <p:spPr>
          <a:xfrm>
            <a:off x="1023938" y="3330892"/>
            <a:ext cx="1004888" cy="100584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600" b="1" i="1" dirty="0">
                <a:solidFill>
                  <a:schemeClr val="tx1"/>
                </a:solidFill>
                <a:latin typeface="メイリオ" panose="020B0604030504040204" pitchFamily="50" charset="-128"/>
                <a:ea typeface="メイリオ" panose="020B0604030504040204" pitchFamily="50" charset="-128"/>
              </a:rPr>
              <a:t>計</a:t>
            </a:r>
            <a:r>
              <a:rPr lang="en-US" altLang="ja-JP" sz="1600" b="1" i="1" dirty="0">
                <a:solidFill>
                  <a:schemeClr val="tx1"/>
                </a:solidFill>
                <a:latin typeface="メイリオ" panose="020B0604030504040204" pitchFamily="50" charset="-128"/>
                <a:ea typeface="メイリオ" panose="020B0604030504040204" pitchFamily="50" charset="-128"/>
              </a:rPr>
              <a:t>94</a:t>
            </a:r>
            <a:r>
              <a:rPr lang="ja-JP" altLang="en-US" sz="1600" b="1" i="1" dirty="0">
                <a:solidFill>
                  <a:schemeClr val="tx1"/>
                </a:solidFill>
                <a:latin typeface="メイリオ" panose="020B0604030504040204" pitchFamily="50" charset="-128"/>
                <a:ea typeface="メイリオ" panose="020B0604030504040204" pitchFamily="50" charset="-128"/>
              </a:rPr>
              <a:t>回</a:t>
            </a:r>
            <a:endParaRPr kumimoji="1" lang="ja-JP" altLang="en-US" sz="1600" b="1" i="1" dirty="0">
              <a:solidFill>
                <a:schemeClr val="tx1"/>
              </a:solidFill>
              <a:latin typeface="メイリオ" panose="020B0604030504040204" pitchFamily="50" charset="-128"/>
              <a:ea typeface="メイリオ" panose="020B0604030504040204" pitchFamily="50" charset="-128"/>
            </a:endParaRPr>
          </a:p>
        </p:txBody>
      </p:sp>
      <p:graphicFrame>
        <p:nvGraphicFramePr>
          <p:cNvPr id="9" name="Chart 3">
            <a:extLst>
              <a:ext uri="{FF2B5EF4-FFF2-40B4-BE49-F238E27FC236}">
                <a16:creationId xmlns:a16="http://schemas.microsoft.com/office/drawing/2014/main" id="{7CEE4733-6D70-5675-BA8B-B7EA4D683D16}"/>
              </a:ext>
            </a:extLst>
          </p:cNvPr>
          <p:cNvGraphicFramePr/>
          <p:nvPr>
            <p:custDataLst>
              <p:tags r:id="rId10"/>
            </p:custDataLst>
          </p:nvPr>
        </p:nvGraphicFramePr>
        <p:xfrm>
          <a:off x="3019425" y="2568575"/>
          <a:ext cx="2532063" cy="2532063"/>
        </p:xfrm>
        <a:graphic>
          <a:graphicData uri="http://schemas.openxmlformats.org/drawingml/2006/chart">
            <c:chart xmlns:c="http://schemas.openxmlformats.org/drawingml/2006/chart" xmlns:r="http://schemas.openxmlformats.org/officeDocument/2006/relationships" r:id="rId23"/>
          </a:graphicData>
        </a:graphic>
      </p:graphicFrame>
      <p:sp>
        <p:nvSpPr>
          <p:cNvPr id="124" name="正方形/長方形 123">
            <a:extLst>
              <a:ext uri="{FF2B5EF4-FFF2-40B4-BE49-F238E27FC236}">
                <a16:creationId xmlns:a16="http://schemas.microsoft.com/office/drawing/2014/main" id="{1920B5AD-501A-3032-FA97-8DFA727B7424}"/>
              </a:ext>
            </a:extLst>
          </p:cNvPr>
          <p:cNvSpPr/>
          <p:nvPr>
            <p:custDataLst>
              <p:tags r:id="rId11"/>
            </p:custDataLst>
          </p:nvPr>
        </p:nvSpPr>
        <p:spPr bwMode="gray">
          <a:xfrm>
            <a:off x="4864100" y="3792538"/>
            <a:ext cx="581025" cy="3302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D0D0CE"/>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2F374591-C564-4C30-B717-A8959B680F85}" type="datetime'1''''''2''''''''''''7'''''''''">
              <a:rPr lang="en-US" altLang="en-US" sz="1200" b="1" smtClean="0">
                <a:solidFill>
                  <a:schemeClr val="tx1"/>
                </a:solidFill>
                <a:latin typeface="メイリオ" panose="020B0604030504040204" pitchFamily="50" charset="-128"/>
                <a:ea typeface="メイリオ" panose="020B0604030504040204" pitchFamily="50" charset="-128"/>
              </a:rPr>
              <a:pPr/>
              <a:t>127</a:t>
            </a:fld>
            <a:br>
              <a:rPr lang="en-US" altLang="en-US" sz="1200" b="1" dirty="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br>
            <a:r>
              <a:rPr lang="en-US" altLang="en-US" sz="1200" b="1" dirty="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a:t>
            </a:r>
            <a:fld id="{3E663D03-8DEB-42D3-A31A-2AC647F5AEFC}" type="datetime'''''''''5''''5''''''''''''''''''''''''''''''''''''%'''''''''''">
              <a:rPr lang="en-US" altLang="en-US" sz="12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55%</a:t>
            </a:fld>
            <a:r>
              <a:rPr lang="en-US" altLang="en-US" sz="1200" b="1" dirty="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3" name="正方形/長方形 122">
            <a:extLst>
              <a:ext uri="{FF2B5EF4-FFF2-40B4-BE49-F238E27FC236}">
                <a16:creationId xmlns:a16="http://schemas.microsoft.com/office/drawing/2014/main" id="{16331CD9-8264-DA6A-0E2C-B0BEE8683815}"/>
              </a:ext>
            </a:extLst>
          </p:cNvPr>
          <p:cNvSpPr/>
          <p:nvPr>
            <p:custDataLst>
              <p:tags r:id="rId12"/>
            </p:custDataLst>
          </p:nvPr>
        </p:nvSpPr>
        <p:spPr bwMode="gray">
          <a:xfrm>
            <a:off x="3124200" y="3544888"/>
            <a:ext cx="581025" cy="33020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rgbClr val="75787B"/>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948329BC-DCBC-4BC9-BFD0-E8D93FF61F50}" type="datetime'''''''''''''10''''''''''''''''''''''6'''''''''''''''''''''''">
              <a:rPr lang="en-US" altLang="en-US" sz="1200" b="1" smtClean="0">
                <a:solidFill>
                  <a:schemeClr val="bg1"/>
                </a:solidFill>
                <a:latin typeface="メイリオ" panose="020B0604030504040204" pitchFamily="50" charset="-128"/>
                <a:ea typeface="メイリオ" panose="020B0604030504040204" pitchFamily="50" charset="-128"/>
              </a:rPr>
              <a:pPr/>
              <a:t>106</a:t>
            </a:fld>
            <a:br>
              <a:rPr lang="en-US" altLang="en-US" sz="1200" b="1" dirty="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br>
            <a:r>
              <a:rPr lang="en-US" altLang="en-US" sz="1200" b="1" dirty="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t>(</a:t>
            </a:r>
            <a:fld id="{53BABCE5-23F5-4204-A671-333B6FDE50FE}" type="datetime'4''5''''''''''''''''''''%'''''''''''''''''''''''''''">
              <a:rPr lang="en-US" altLang="en-US" sz="1200" b="1" smtClean="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pPr/>
              <a:t>45%</a:t>
            </a:fld>
            <a:r>
              <a:rPr lang="en-US" altLang="en-US" sz="1200" b="1" dirty="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t>)</a:t>
            </a:r>
            <a:endParaRPr kumimoji="1" lang="ja-JP" altLang="en-US" sz="14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9" name="楕円 128">
            <a:extLst>
              <a:ext uri="{FF2B5EF4-FFF2-40B4-BE49-F238E27FC236}">
                <a16:creationId xmlns:a16="http://schemas.microsoft.com/office/drawing/2014/main" id="{A5CD756B-5BC9-AEAB-3082-AC5456796DD2}"/>
              </a:ext>
            </a:extLst>
          </p:cNvPr>
          <p:cNvSpPr/>
          <p:nvPr>
            <p:custDataLst>
              <p:tags r:id="rId13"/>
            </p:custDataLst>
          </p:nvPr>
        </p:nvSpPr>
        <p:spPr>
          <a:xfrm>
            <a:off x="3783013" y="3330575"/>
            <a:ext cx="1004888" cy="100647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i="1" dirty="0">
                <a:solidFill>
                  <a:schemeClr val="tx1"/>
                </a:solidFill>
                <a:latin typeface="メイリオ" panose="020B0604030504040204" pitchFamily="50" charset="-128"/>
                <a:ea typeface="メイリオ" panose="020B0604030504040204" pitchFamily="50" charset="-128"/>
              </a:rPr>
              <a:t>計</a:t>
            </a:r>
            <a:r>
              <a:rPr lang="en-US" altLang="ja-JP" b="1" i="1" dirty="0">
                <a:solidFill>
                  <a:schemeClr val="tx1"/>
                </a:solidFill>
                <a:latin typeface="メイリオ" panose="020B0604030504040204" pitchFamily="50" charset="-128"/>
                <a:ea typeface="メイリオ" panose="020B0604030504040204" pitchFamily="50" charset="-128"/>
              </a:rPr>
              <a:t>233</a:t>
            </a:r>
            <a:r>
              <a:rPr kumimoji="1" lang="ja-JP" altLang="en-US" sz="1400" b="1" i="1" dirty="0">
                <a:solidFill>
                  <a:schemeClr val="tx1"/>
                </a:solidFill>
                <a:latin typeface="メイリオ" panose="020B0604030504040204" pitchFamily="50" charset="-128"/>
                <a:ea typeface="メイリオ" panose="020B0604030504040204" pitchFamily="50" charset="-128"/>
              </a:rPr>
              <a:t>人</a:t>
            </a:r>
          </a:p>
        </p:txBody>
      </p:sp>
      <p:graphicFrame>
        <p:nvGraphicFramePr>
          <p:cNvPr id="6" name="Chart 3">
            <a:extLst>
              <a:ext uri="{FF2B5EF4-FFF2-40B4-BE49-F238E27FC236}">
                <a16:creationId xmlns:a16="http://schemas.microsoft.com/office/drawing/2014/main" id="{21CB85A5-91BE-2C15-10B7-94E862E81F85}"/>
              </a:ext>
            </a:extLst>
          </p:cNvPr>
          <p:cNvGraphicFramePr/>
          <p:nvPr>
            <p:custDataLst>
              <p:tags r:id="rId14"/>
            </p:custDataLst>
          </p:nvPr>
        </p:nvGraphicFramePr>
        <p:xfrm>
          <a:off x="5640388" y="2197100"/>
          <a:ext cx="6299200" cy="3006725"/>
        </p:xfrm>
        <a:graphic>
          <a:graphicData uri="http://schemas.openxmlformats.org/drawingml/2006/chart">
            <c:chart xmlns:c="http://schemas.openxmlformats.org/drawingml/2006/chart" xmlns:r="http://schemas.openxmlformats.org/officeDocument/2006/relationships" r:id="rId24"/>
          </a:graphicData>
        </a:graphic>
      </p:graphicFrame>
      <p:sp>
        <p:nvSpPr>
          <p:cNvPr id="216" name="正方形/長方形 215">
            <a:extLst>
              <a:ext uri="{FF2B5EF4-FFF2-40B4-BE49-F238E27FC236}">
                <a16:creationId xmlns:a16="http://schemas.microsoft.com/office/drawing/2014/main" id="{519DC7AB-FC2D-7318-47F3-3D4E5066E6D4}"/>
              </a:ext>
            </a:extLst>
          </p:cNvPr>
          <p:cNvSpPr/>
          <p:nvPr>
            <p:custDataLst>
              <p:tags r:id="rId15"/>
            </p:custDataLst>
          </p:nvPr>
        </p:nvSpPr>
        <p:spPr bwMode="gray">
          <a:xfrm>
            <a:off x="6381750" y="2286000"/>
            <a:ext cx="6572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計</a:t>
            </a:r>
            <a:fld id="{BF941EED-A4DF-4102-8EA7-C3D859FF2E5B}" type="datetime'''''''''''''''9''''''''''''''''''''''''''''''''''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91</a:t>
            </a:fld>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人</a:t>
            </a:r>
            <a:endPar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17" name="正方形/長方形 216">
            <a:extLst>
              <a:ext uri="{FF2B5EF4-FFF2-40B4-BE49-F238E27FC236}">
                <a16:creationId xmlns:a16="http://schemas.microsoft.com/office/drawing/2014/main" id="{93827831-33B2-8C5D-7453-79CDF908E51C}"/>
              </a:ext>
            </a:extLst>
          </p:cNvPr>
          <p:cNvSpPr/>
          <p:nvPr>
            <p:custDataLst>
              <p:tags r:id="rId16"/>
            </p:custDataLst>
          </p:nvPr>
        </p:nvSpPr>
        <p:spPr bwMode="gray">
          <a:xfrm>
            <a:off x="7316788" y="2286000"/>
            <a:ext cx="6572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計</a:t>
            </a:r>
            <a:fld id="{58737E39-EDE3-4CCA-9374-84FE74FB070C}" type="datetime'1''''''''''0'''">
              <a:rPr lang="ja-JP" altLang="en-US" sz="1400" b="1" smtClean="0">
                <a:solidFill>
                  <a:schemeClr val="tx1"/>
                </a:solidFill>
                <a:latin typeface="メイリオ" panose="020B0604030504040204" pitchFamily="50" charset="-128"/>
                <a:ea typeface="メイリオ" panose="020B0604030504040204" pitchFamily="50" charset="-128"/>
              </a:rPr>
              <a:pPr/>
              <a:t>10</a:t>
            </a:fld>
            <a:r>
              <a:rPr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人</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18" name="正方形/長方形 217">
            <a:extLst>
              <a:ext uri="{FF2B5EF4-FFF2-40B4-BE49-F238E27FC236}">
                <a16:creationId xmlns:a16="http://schemas.microsoft.com/office/drawing/2014/main" id="{863078DA-6C37-600D-43E7-B8D11CC9037F}"/>
              </a:ext>
            </a:extLst>
          </p:cNvPr>
          <p:cNvSpPr/>
          <p:nvPr>
            <p:custDataLst>
              <p:tags r:id="rId17"/>
            </p:custDataLst>
          </p:nvPr>
        </p:nvSpPr>
        <p:spPr bwMode="gray">
          <a:xfrm>
            <a:off x="8253413" y="2286000"/>
            <a:ext cx="6572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計</a:t>
            </a:r>
            <a:fld id="{1DF2420E-ED3E-4DA2-9E24-6E208B7576C3}" type="datetime'''''''''''''''''''''''''''''''2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27</a:t>
            </a:fld>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人</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正方形/長方形 2">
            <a:extLst>
              <a:ext uri="{FF2B5EF4-FFF2-40B4-BE49-F238E27FC236}">
                <a16:creationId xmlns:a16="http://schemas.microsoft.com/office/drawing/2014/main" id="{5F0ABC09-7837-6815-4384-2D99D554850E}"/>
              </a:ext>
            </a:extLst>
          </p:cNvPr>
          <p:cNvSpPr/>
          <p:nvPr>
            <p:custDataLst>
              <p:tags r:id="rId18"/>
            </p:custDataLst>
          </p:nvPr>
        </p:nvSpPr>
        <p:spPr bwMode="gray">
          <a:xfrm>
            <a:off x="9188450" y="2287588"/>
            <a:ext cx="6572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ja-JP" altLang="en-US" sz="1400" b="1" dirty="0">
                <a:solidFill>
                  <a:schemeClr val="tx1"/>
                </a:solidFill>
                <a:latin typeface="メイリオ" panose="020B0604030504040204" pitchFamily="50" charset="-128"/>
                <a:ea typeface="メイリオ" panose="020B0604030504040204" pitchFamily="50" charset="-128"/>
              </a:rPr>
              <a:t>計</a:t>
            </a:r>
            <a:fld id="{A0063700-52D1-4684-ABEA-0DB2145A86EC}" type="datetime'''''2''''''''''''1'''''''''''''''''''''''''''''''''''">
              <a:rPr lang="ja-JP" altLang="en-US" sz="1400" b="1" smtClean="0">
                <a:solidFill>
                  <a:schemeClr val="tx1"/>
                </a:solidFill>
                <a:latin typeface="メイリオ" panose="020B0604030504040204" pitchFamily="50" charset="-128"/>
                <a:ea typeface="メイリオ" panose="020B0604030504040204" pitchFamily="50" charset="-128"/>
              </a:rPr>
              <a:pPr/>
              <a:t>21</a:t>
            </a:fld>
            <a:r>
              <a:rPr lang="ja-JP" altLang="en-US" sz="1400" b="1" dirty="0">
                <a:solidFill>
                  <a:schemeClr val="tx1"/>
                </a:solidFill>
                <a:latin typeface="メイリオ" panose="020B0604030504040204" pitchFamily="50" charset="-128"/>
                <a:ea typeface="メイリオ" panose="020B0604030504040204" pitchFamily="50" charset="-128"/>
              </a:rPr>
              <a:t>人</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9" name="正方形/長方形 228">
            <a:extLst>
              <a:ext uri="{FF2B5EF4-FFF2-40B4-BE49-F238E27FC236}">
                <a16:creationId xmlns:a16="http://schemas.microsoft.com/office/drawing/2014/main" id="{AA57C7DF-8E5A-87C2-58F4-D46AEC99FE7E}"/>
              </a:ext>
            </a:extLst>
          </p:cNvPr>
          <p:cNvSpPr/>
          <p:nvPr>
            <p:custDataLst>
              <p:tags r:id="rId19"/>
            </p:custDataLst>
          </p:nvPr>
        </p:nvSpPr>
        <p:spPr bwMode="gray">
          <a:xfrm>
            <a:off x="10125075" y="2286000"/>
            <a:ext cx="6572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計</a:t>
            </a:r>
            <a:fld id="{514023B5-9D86-43B8-A8EA-7D3B971DCA81}" type="datetime'''''''''''''''''''''''''''''''''''3''''''7'''">
              <a:rPr lang="ja-JP" altLang="en-US" sz="1400" b="1" smtClean="0">
                <a:solidFill>
                  <a:schemeClr val="tx1"/>
                </a:solidFill>
                <a:latin typeface="メイリオ" panose="020B0604030504040204" pitchFamily="50" charset="-128"/>
                <a:ea typeface="メイリオ" panose="020B0604030504040204" pitchFamily="50" charset="-128"/>
              </a:rPr>
              <a:pPr/>
              <a:t>37</a:t>
            </a:fld>
            <a:r>
              <a:rPr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人</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7" name="正方形/長方形 36">
            <a:extLst>
              <a:ext uri="{FF2B5EF4-FFF2-40B4-BE49-F238E27FC236}">
                <a16:creationId xmlns:a16="http://schemas.microsoft.com/office/drawing/2014/main" id="{EEAEBA62-F79A-3474-1BF2-604F520389A4}"/>
              </a:ext>
            </a:extLst>
          </p:cNvPr>
          <p:cNvSpPr/>
          <p:nvPr>
            <p:custDataLst>
              <p:tags r:id="rId20"/>
            </p:custDataLst>
          </p:nvPr>
        </p:nvSpPr>
        <p:spPr bwMode="gray">
          <a:xfrm>
            <a:off x="11060113" y="2286000"/>
            <a:ext cx="6572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計</a:t>
            </a:r>
            <a:fld id="{8F9320B7-A6D1-4F8A-BB49-4044FC6F218B}" type="datetime'''''''''''''4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47</a:t>
            </a:fld>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人</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48" name="正方形/長方形 347">
            <a:extLst>
              <a:ext uri="{FF2B5EF4-FFF2-40B4-BE49-F238E27FC236}">
                <a16:creationId xmlns:a16="http://schemas.microsoft.com/office/drawing/2014/main" id="{9B7C48CB-92E6-AFBD-ED3F-AF61E7B269DE}"/>
              </a:ext>
            </a:extLst>
          </p:cNvPr>
          <p:cNvSpPr/>
          <p:nvPr/>
        </p:nvSpPr>
        <p:spPr>
          <a:xfrm>
            <a:off x="6377647" y="5051488"/>
            <a:ext cx="665430" cy="516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プラン①</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（観光地遊覧）</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49" name="正方形/長方形 348">
            <a:extLst>
              <a:ext uri="{FF2B5EF4-FFF2-40B4-BE49-F238E27FC236}">
                <a16:creationId xmlns:a16="http://schemas.microsoft.com/office/drawing/2014/main" id="{4472F002-1D4C-8CB1-476B-61C483AE17C2}"/>
              </a:ext>
            </a:extLst>
          </p:cNvPr>
          <p:cNvSpPr/>
          <p:nvPr/>
        </p:nvSpPr>
        <p:spPr>
          <a:xfrm>
            <a:off x="7313320" y="5051488"/>
            <a:ext cx="665430" cy="516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プラン②</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（都市内遊覧）</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50" name="正方形/長方形 349">
            <a:extLst>
              <a:ext uri="{FF2B5EF4-FFF2-40B4-BE49-F238E27FC236}">
                <a16:creationId xmlns:a16="http://schemas.microsoft.com/office/drawing/2014/main" id="{CA73629B-4192-F0E4-42AA-5256A4F578ED}"/>
              </a:ext>
            </a:extLst>
          </p:cNvPr>
          <p:cNvSpPr/>
          <p:nvPr/>
        </p:nvSpPr>
        <p:spPr>
          <a:xfrm>
            <a:off x="8248993" y="5051488"/>
            <a:ext cx="665430" cy="516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プラン③</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2</a:t>
            </a:r>
            <a:r>
              <a:rPr lang="ja-JP" altLang="en-US" sz="1000" dirty="0">
                <a:solidFill>
                  <a:schemeClr val="tx1"/>
                </a:solidFill>
                <a:latin typeface="メイリオ" panose="020B0604030504040204" pitchFamily="50" charset="-128"/>
                <a:ea typeface="メイリオ" panose="020B0604030504040204" pitchFamily="50" charset="-128"/>
              </a:rPr>
              <a:t>次交通＋</a:t>
            </a:r>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他サービス連携）</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51" name="正方形/長方形 350">
            <a:extLst>
              <a:ext uri="{FF2B5EF4-FFF2-40B4-BE49-F238E27FC236}">
                <a16:creationId xmlns:a16="http://schemas.microsoft.com/office/drawing/2014/main" id="{780A8A78-5536-431C-3D2E-FBCF0775AC4D}"/>
              </a:ext>
            </a:extLst>
          </p:cNvPr>
          <p:cNvSpPr/>
          <p:nvPr/>
        </p:nvSpPr>
        <p:spPr>
          <a:xfrm>
            <a:off x="9184666" y="5051488"/>
            <a:ext cx="665430" cy="516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プラン④</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a:t>
            </a:r>
            <a:r>
              <a:rPr lang="en-US" altLang="ja-JP" sz="1000" dirty="0">
                <a:solidFill>
                  <a:schemeClr val="tx1"/>
                </a:solidFill>
                <a:latin typeface="メイリオ" panose="020B0604030504040204" pitchFamily="50" charset="-128"/>
                <a:ea typeface="メイリオ" panose="020B0604030504040204" pitchFamily="50" charset="-128"/>
              </a:rPr>
              <a:t>2</a:t>
            </a:r>
            <a:r>
              <a:rPr lang="ja-JP" altLang="en-US" sz="1000" dirty="0">
                <a:solidFill>
                  <a:schemeClr val="tx1"/>
                </a:solidFill>
                <a:latin typeface="メイリオ" panose="020B0604030504040204" pitchFamily="50" charset="-128"/>
                <a:ea typeface="メイリオ" panose="020B0604030504040204" pitchFamily="50" charset="-128"/>
              </a:rPr>
              <a:t>次交通</a:t>
            </a:r>
            <a:endParaRPr lang="en-US" altLang="ja-JP" sz="1000" dirty="0">
              <a:solidFill>
                <a:schemeClr val="tx1"/>
              </a:solidFill>
              <a:latin typeface="メイリオ" panose="020B0604030504040204" pitchFamily="50" charset="-128"/>
              <a:ea typeface="メイリオ" panose="020B0604030504040204" pitchFamily="50" charset="-128"/>
            </a:endParaRPr>
          </a:p>
          <a:p>
            <a:pPr algn="ctr"/>
            <a:r>
              <a:rPr lang="ja-JP" altLang="en-US" sz="1000" dirty="0">
                <a:solidFill>
                  <a:schemeClr val="tx1"/>
                </a:solidFill>
                <a:latin typeface="メイリオ" panose="020B0604030504040204" pitchFamily="50" charset="-128"/>
                <a:ea typeface="メイリオ" panose="020B0604030504040204" pitchFamily="50" charset="-128"/>
              </a:rPr>
              <a:t>（単体））</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352" name="正方形/長方形 351">
            <a:extLst>
              <a:ext uri="{FF2B5EF4-FFF2-40B4-BE49-F238E27FC236}">
                <a16:creationId xmlns:a16="http://schemas.microsoft.com/office/drawing/2014/main" id="{B09207FC-8261-5A7D-0942-33608A581A62}"/>
              </a:ext>
            </a:extLst>
          </p:cNvPr>
          <p:cNvSpPr/>
          <p:nvPr/>
        </p:nvSpPr>
        <p:spPr>
          <a:xfrm>
            <a:off x="10120339" y="5051488"/>
            <a:ext cx="665430" cy="516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プラン⑤</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（観光地</a:t>
            </a:r>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（都市間）間移動）</a:t>
            </a:r>
            <a:endParaRPr kumimoji="1" lang="ja-JP" altLang="en-US" sz="1000" dirty="0">
              <a:solidFill>
                <a:schemeClr val="tx1"/>
              </a:solidFill>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894B2BDC-AB68-FD4F-A149-259A185B11CE}"/>
              </a:ext>
            </a:extLst>
          </p:cNvPr>
          <p:cNvSpPr/>
          <p:nvPr/>
        </p:nvSpPr>
        <p:spPr>
          <a:xfrm>
            <a:off x="11056010" y="5051488"/>
            <a:ext cx="665430" cy="5161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プラン⑥</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（観光地遊覧）</a:t>
            </a:r>
          </a:p>
        </p:txBody>
      </p:sp>
    </p:spTree>
    <p:extLst>
      <p:ext uri="{BB962C8B-B14F-4D97-AF65-F5344CB8AC3E}">
        <p14:creationId xmlns:p14="http://schemas.microsoft.com/office/powerpoint/2010/main" val="1143604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EC0B1-1553-6B75-9CA3-35805891E85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F795CAA-6306-E8AC-5F2E-28FEA3809BC0}"/>
              </a:ext>
            </a:extLst>
          </p:cNvPr>
          <p:cNvSpPr>
            <a:spLocks noGrp="1"/>
          </p:cNvSpPr>
          <p:nvPr>
            <p:ph type="title"/>
          </p:nvPr>
        </p:nvSpPr>
        <p:spPr>
          <a:xfrm>
            <a:off x="308890" y="311085"/>
            <a:ext cx="11548147" cy="785661"/>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搭乗者属性</a:t>
            </a:r>
          </a:p>
        </p:txBody>
      </p:sp>
      <p:sp>
        <p:nvSpPr>
          <p:cNvPr id="4" name="テキスト プレースホルダー 3">
            <a:extLst>
              <a:ext uri="{FF2B5EF4-FFF2-40B4-BE49-F238E27FC236}">
                <a16:creationId xmlns:a16="http://schemas.microsoft.com/office/drawing/2014/main" id="{3E056FB8-D586-96DD-40B9-78E7E5622012}"/>
              </a:ext>
            </a:extLst>
          </p:cNvPr>
          <p:cNvSpPr>
            <a:spLocks noGrp="1"/>
          </p:cNvSpPr>
          <p:nvPr>
            <p:ph type="body" sz="quarter" idx="13"/>
          </p:nvPr>
        </p:nvSpPr>
        <p:spPr/>
        <p:txBody>
          <a:bodyPr/>
          <a:lstStyle/>
          <a:p>
            <a:r>
              <a:rPr kumimoji="1" lang="ja-JP" altLang="en-US" dirty="0"/>
              <a:t>搭乗者（一般販売・観光関係者双方）においては居住地エリアは関西エリアが多数を占め、</a:t>
            </a:r>
            <a:br>
              <a:rPr kumimoji="1" lang="en-US" altLang="ja-JP" dirty="0"/>
            </a:br>
            <a:r>
              <a:rPr kumimoji="1" lang="ja-JP" altLang="en-US" dirty="0"/>
              <a:t>職業も会社員・公務員が多数を占めるが、その他幅広い属性の搭乗者が搭乗しました。</a:t>
            </a:r>
          </a:p>
        </p:txBody>
      </p:sp>
      <p:grpSp>
        <p:nvGrpSpPr>
          <p:cNvPr id="12" name="グループ化 11">
            <a:extLst>
              <a:ext uri="{FF2B5EF4-FFF2-40B4-BE49-F238E27FC236}">
                <a16:creationId xmlns:a16="http://schemas.microsoft.com/office/drawing/2014/main" id="{048CE5F1-1049-9C8E-DC26-91D87B8C282C}"/>
              </a:ext>
            </a:extLst>
          </p:cNvPr>
          <p:cNvGrpSpPr/>
          <p:nvPr/>
        </p:nvGrpSpPr>
        <p:grpSpPr>
          <a:xfrm>
            <a:off x="392774" y="1718817"/>
            <a:ext cx="3110822" cy="320492"/>
            <a:chOff x="356400" y="1683873"/>
            <a:chExt cx="7383600" cy="320492"/>
          </a:xfrm>
        </p:grpSpPr>
        <p:sp>
          <p:nvSpPr>
            <p:cNvPr id="8" name="正方形/長方形 7">
              <a:extLst>
                <a:ext uri="{FF2B5EF4-FFF2-40B4-BE49-F238E27FC236}">
                  <a16:creationId xmlns:a16="http://schemas.microsoft.com/office/drawing/2014/main" id="{26C25659-EDF6-6148-9D4E-B8CC50E6F9FA}"/>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性別</a:t>
              </a:r>
            </a:p>
          </p:txBody>
        </p:sp>
        <p:cxnSp>
          <p:nvCxnSpPr>
            <p:cNvPr id="11" name="直線矢印コネクタ 10">
              <a:extLst>
                <a:ext uri="{FF2B5EF4-FFF2-40B4-BE49-F238E27FC236}">
                  <a16:creationId xmlns:a16="http://schemas.microsoft.com/office/drawing/2014/main" id="{52E917FF-8789-92E7-28E6-D521BAFC99F5}"/>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グループ化 6">
            <a:extLst>
              <a:ext uri="{FF2B5EF4-FFF2-40B4-BE49-F238E27FC236}">
                <a16:creationId xmlns:a16="http://schemas.microsoft.com/office/drawing/2014/main" id="{82C64F71-2FCC-9165-C679-55B65803CFA8}"/>
              </a:ext>
            </a:extLst>
          </p:cNvPr>
          <p:cNvGrpSpPr/>
          <p:nvPr/>
        </p:nvGrpSpPr>
        <p:grpSpPr>
          <a:xfrm>
            <a:off x="392774" y="4013555"/>
            <a:ext cx="3120364" cy="320492"/>
            <a:chOff x="356400" y="1683873"/>
            <a:chExt cx="7383600" cy="320492"/>
          </a:xfrm>
        </p:grpSpPr>
        <p:sp>
          <p:nvSpPr>
            <p:cNvPr id="9" name="正方形/長方形 8">
              <a:extLst>
                <a:ext uri="{FF2B5EF4-FFF2-40B4-BE49-F238E27FC236}">
                  <a16:creationId xmlns:a16="http://schemas.microsoft.com/office/drawing/2014/main" id="{CF09D232-CB60-DEBF-489B-9763BC6A92AA}"/>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年齢</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0" name="直線矢印コネクタ 9">
              <a:extLst>
                <a:ext uri="{FF2B5EF4-FFF2-40B4-BE49-F238E27FC236}">
                  <a16:creationId xmlns:a16="http://schemas.microsoft.com/office/drawing/2014/main" id="{8F5B3556-09C6-84E0-0516-32FED7B496CF}"/>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グループ化 15">
            <a:extLst>
              <a:ext uri="{FF2B5EF4-FFF2-40B4-BE49-F238E27FC236}">
                <a16:creationId xmlns:a16="http://schemas.microsoft.com/office/drawing/2014/main" id="{E8B8D426-6EAB-EA14-F188-F6869FF74A0E}"/>
              </a:ext>
            </a:extLst>
          </p:cNvPr>
          <p:cNvGrpSpPr/>
          <p:nvPr/>
        </p:nvGrpSpPr>
        <p:grpSpPr>
          <a:xfrm>
            <a:off x="3711575" y="1718817"/>
            <a:ext cx="3549650" cy="320492"/>
            <a:chOff x="356400" y="1683873"/>
            <a:chExt cx="7383600" cy="320492"/>
          </a:xfrm>
        </p:grpSpPr>
        <p:sp>
          <p:nvSpPr>
            <p:cNvPr id="17" name="正方形/長方形 16">
              <a:extLst>
                <a:ext uri="{FF2B5EF4-FFF2-40B4-BE49-F238E27FC236}">
                  <a16:creationId xmlns:a16="http://schemas.microsoft.com/office/drawing/2014/main" id="{D46B0E5F-E796-2D76-C376-01441BD0AC2F}"/>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居住地エリア</a:t>
              </a:r>
            </a:p>
          </p:txBody>
        </p:sp>
        <p:cxnSp>
          <p:nvCxnSpPr>
            <p:cNvPr id="18" name="直線矢印コネクタ 17">
              <a:extLst>
                <a:ext uri="{FF2B5EF4-FFF2-40B4-BE49-F238E27FC236}">
                  <a16:creationId xmlns:a16="http://schemas.microsoft.com/office/drawing/2014/main" id="{859F965D-898F-2955-1DAB-725297C36A82}"/>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C7DD0B1F-391A-BEB1-B179-E9C53B5E7947}"/>
              </a:ext>
            </a:extLst>
          </p:cNvPr>
          <p:cNvGrpSpPr/>
          <p:nvPr/>
        </p:nvGrpSpPr>
        <p:grpSpPr>
          <a:xfrm>
            <a:off x="3711575" y="4013555"/>
            <a:ext cx="3549650" cy="320492"/>
            <a:chOff x="356400" y="1683873"/>
            <a:chExt cx="7383600" cy="320492"/>
          </a:xfrm>
        </p:grpSpPr>
        <p:sp>
          <p:nvSpPr>
            <p:cNvPr id="22" name="正方形/長方形 21">
              <a:extLst>
                <a:ext uri="{FF2B5EF4-FFF2-40B4-BE49-F238E27FC236}">
                  <a16:creationId xmlns:a16="http://schemas.microsoft.com/office/drawing/2014/main" id="{40D6E49B-7C2B-92F3-1023-9134B8AE7524}"/>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職業</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58C58F3B-BE84-A15F-B3AD-BFED1C372576}"/>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E89B5589-A991-4F29-00C3-D7D11A5D87EF}"/>
              </a:ext>
            </a:extLst>
          </p:cNvPr>
          <p:cNvGrpSpPr/>
          <p:nvPr/>
        </p:nvGrpSpPr>
        <p:grpSpPr>
          <a:xfrm>
            <a:off x="7421078" y="1718817"/>
            <a:ext cx="4435958" cy="320492"/>
            <a:chOff x="356400" y="1683873"/>
            <a:chExt cx="7383600" cy="320492"/>
          </a:xfrm>
        </p:grpSpPr>
        <p:sp>
          <p:nvSpPr>
            <p:cNvPr id="42" name="正方形/長方形 41">
              <a:extLst>
                <a:ext uri="{FF2B5EF4-FFF2-40B4-BE49-F238E27FC236}">
                  <a16:creationId xmlns:a16="http://schemas.microsoft.com/office/drawing/2014/main" id="{2EBC9955-A521-7BF1-A6C4-DD250918BD00}"/>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世帯状況</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43" name="直線矢印コネクタ 42">
              <a:extLst>
                <a:ext uri="{FF2B5EF4-FFF2-40B4-BE49-F238E27FC236}">
                  <a16:creationId xmlns:a16="http://schemas.microsoft.com/office/drawing/2014/main" id="{DC5621B6-1883-ED17-E848-FF56092CD4FE}"/>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97D14B18-28CE-7895-50FB-9775C99D15B9}"/>
              </a:ext>
            </a:extLst>
          </p:cNvPr>
          <p:cNvGrpSpPr/>
          <p:nvPr/>
        </p:nvGrpSpPr>
        <p:grpSpPr>
          <a:xfrm>
            <a:off x="7421078" y="4013555"/>
            <a:ext cx="4435958" cy="320492"/>
            <a:chOff x="356400" y="1683873"/>
            <a:chExt cx="7383600" cy="320492"/>
          </a:xfrm>
        </p:grpSpPr>
        <p:sp>
          <p:nvSpPr>
            <p:cNvPr id="47" name="正方形/長方形 46">
              <a:extLst>
                <a:ext uri="{FF2B5EF4-FFF2-40B4-BE49-F238E27FC236}">
                  <a16:creationId xmlns:a16="http://schemas.microsoft.com/office/drawing/2014/main" id="{7DF34356-94C3-0513-E149-909BAE674778}"/>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世帯年収</a:t>
              </a:r>
            </a:p>
          </p:txBody>
        </p:sp>
        <p:cxnSp>
          <p:nvCxnSpPr>
            <p:cNvPr id="48" name="直線矢印コネクタ 47">
              <a:extLst>
                <a:ext uri="{FF2B5EF4-FFF2-40B4-BE49-F238E27FC236}">
                  <a16:creationId xmlns:a16="http://schemas.microsoft.com/office/drawing/2014/main" id="{8F03654C-5FC8-EB46-032F-C63C7324355B}"/>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9" name="Chart 3">
            <a:extLst>
              <a:ext uri="{FF2B5EF4-FFF2-40B4-BE49-F238E27FC236}">
                <a16:creationId xmlns:a16="http://schemas.microsoft.com/office/drawing/2014/main" id="{B2CC7412-852B-5F14-CB37-0F5BE5D8AB38}"/>
              </a:ext>
            </a:extLst>
          </p:cNvPr>
          <p:cNvGraphicFramePr/>
          <p:nvPr>
            <p:custDataLst>
              <p:tags r:id="rId1"/>
            </p:custDataLst>
          </p:nvPr>
        </p:nvGraphicFramePr>
        <p:xfrm>
          <a:off x="42863" y="1768475"/>
          <a:ext cx="2808287" cy="2520950"/>
        </p:xfrm>
        <a:graphic>
          <a:graphicData uri="http://schemas.openxmlformats.org/drawingml/2006/chart">
            <c:chart xmlns:c="http://schemas.openxmlformats.org/drawingml/2006/chart" xmlns:r="http://schemas.openxmlformats.org/officeDocument/2006/relationships" r:id="rId87"/>
          </a:graphicData>
        </a:graphic>
      </p:graphicFrame>
      <p:sp>
        <p:nvSpPr>
          <p:cNvPr id="19" name="正方形/長方形 18">
            <a:extLst>
              <a:ext uri="{FF2B5EF4-FFF2-40B4-BE49-F238E27FC236}">
                <a16:creationId xmlns:a16="http://schemas.microsoft.com/office/drawing/2014/main" id="{7B611205-B1A3-96DA-691B-5A91D59C9C3D}"/>
              </a:ext>
            </a:extLst>
          </p:cNvPr>
          <p:cNvSpPr/>
          <p:nvPr>
            <p:custDataLst>
              <p:tags r:id="rId2"/>
            </p:custDataLst>
          </p:nvPr>
        </p:nvSpPr>
        <p:spPr bwMode="auto">
          <a:xfrm>
            <a:off x="2592388" y="2820988"/>
            <a:ext cx="196850" cy="1476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90468A15-3FB3-F679-DAAA-C9C65447DA28}"/>
              </a:ext>
            </a:extLst>
          </p:cNvPr>
          <p:cNvSpPr/>
          <p:nvPr>
            <p:custDataLst>
              <p:tags r:id="rId3"/>
            </p:custDataLst>
          </p:nvPr>
        </p:nvSpPr>
        <p:spPr bwMode="auto">
          <a:xfrm>
            <a:off x="2592388" y="3040063"/>
            <a:ext cx="196850" cy="1476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6C06828-7A4A-87D6-9223-E97581E5D797}"/>
              </a:ext>
            </a:extLst>
          </p:cNvPr>
          <p:cNvSpPr/>
          <p:nvPr>
            <p:custDataLst>
              <p:tags r:id="rId4"/>
            </p:custDataLst>
          </p:nvPr>
        </p:nvSpPr>
        <p:spPr bwMode="auto">
          <a:xfrm>
            <a:off x="2840038" y="2816225"/>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8AE3A9B8-A91A-49B7-AB05-5321C0CE7870}" type="datetime'男''''''''''''''''''性'''''''''''''''''''''''''''''''''''''">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男性</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6" name="正方形/長方形 25">
            <a:extLst>
              <a:ext uri="{FF2B5EF4-FFF2-40B4-BE49-F238E27FC236}">
                <a16:creationId xmlns:a16="http://schemas.microsoft.com/office/drawing/2014/main" id="{6ED33616-1B43-C436-E251-A32459E41092}"/>
              </a:ext>
            </a:extLst>
          </p:cNvPr>
          <p:cNvSpPr/>
          <p:nvPr>
            <p:custDataLst>
              <p:tags r:id="rId5"/>
            </p:custDataLst>
          </p:nvPr>
        </p:nvSpPr>
        <p:spPr bwMode="auto">
          <a:xfrm>
            <a:off x="2840038" y="3035300"/>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624FD74F-C002-412C-AEA7-600D0C151DD1}" type="datetime'女''''''''''''性'''''''''''''''''''''''''">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女性</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6" name="Chart 3">
            <a:extLst>
              <a:ext uri="{FF2B5EF4-FFF2-40B4-BE49-F238E27FC236}">
                <a16:creationId xmlns:a16="http://schemas.microsoft.com/office/drawing/2014/main" id="{A426B19C-8B60-9713-0CAB-7B8672FA831D}"/>
              </a:ext>
            </a:extLst>
          </p:cNvPr>
          <p:cNvGraphicFramePr/>
          <p:nvPr>
            <p:custDataLst>
              <p:tags r:id="rId6"/>
            </p:custDataLst>
          </p:nvPr>
        </p:nvGraphicFramePr>
        <p:xfrm>
          <a:off x="3362325" y="1768475"/>
          <a:ext cx="2808288" cy="2520950"/>
        </p:xfrm>
        <a:graphic>
          <a:graphicData uri="http://schemas.openxmlformats.org/drawingml/2006/chart">
            <c:chart xmlns:c="http://schemas.openxmlformats.org/drawingml/2006/chart" xmlns:r="http://schemas.openxmlformats.org/officeDocument/2006/relationships" r:id="rId88"/>
          </a:graphicData>
        </a:graphic>
      </p:graphicFrame>
      <p:sp>
        <p:nvSpPr>
          <p:cNvPr id="13" name="正方形/長方形 12">
            <a:extLst>
              <a:ext uri="{FF2B5EF4-FFF2-40B4-BE49-F238E27FC236}">
                <a16:creationId xmlns:a16="http://schemas.microsoft.com/office/drawing/2014/main" id="{D038B456-2D19-A262-E8B5-94C654DC7352}"/>
              </a:ext>
            </a:extLst>
          </p:cNvPr>
          <p:cNvSpPr/>
          <p:nvPr>
            <p:custDataLst>
              <p:tags r:id="rId7"/>
            </p:custDataLst>
          </p:nvPr>
        </p:nvSpPr>
        <p:spPr bwMode="gray">
          <a:xfrm>
            <a:off x="4278313" y="2259013"/>
            <a:ext cx="328613" cy="165100"/>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145DE11D-CAB2-4037-B894-D26E8AEE02BF}" type="datetime'''''''''''''''''''''4''''''''''''''''''''''%'''''''''''''''">
              <a:rPr lang="en-US" altLang="en-US" sz="12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t>4%</a:t>
            </a:fld>
            <a:endParaRPr kumimoji="1" lang="ja-JP" altLang="en-US" sz="1200" b="1">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7" name="正方形/長方形 96">
            <a:extLst>
              <a:ext uri="{FF2B5EF4-FFF2-40B4-BE49-F238E27FC236}">
                <a16:creationId xmlns:a16="http://schemas.microsoft.com/office/drawing/2014/main" id="{4321E9AA-31A3-9801-6E1A-AD5FEED3CED8}"/>
              </a:ext>
            </a:extLst>
          </p:cNvPr>
          <p:cNvSpPr/>
          <p:nvPr>
            <p:custDataLst>
              <p:tags r:id="rId8"/>
            </p:custDataLst>
          </p:nvPr>
        </p:nvSpPr>
        <p:spPr bwMode="gray">
          <a:xfrm>
            <a:off x="4519613" y="2424113"/>
            <a:ext cx="328613" cy="165100"/>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871795BE-2CF8-4E1A-BAA8-3E345F84EBDF}" type="datetime'''''5''''''''''''''''''''''%'''''''''''''''''''''''''">
              <a:rPr lang="en-US" altLang="en-US" sz="12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t>5%</a:t>
            </a:fld>
            <a:endParaRPr kumimoji="1" lang="ja-JP" altLang="en-US" sz="12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3" name="正方形/長方形 82">
            <a:extLst>
              <a:ext uri="{FF2B5EF4-FFF2-40B4-BE49-F238E27FC236}">
                <a16:creationId xmlns:a16="http://schemas.microsoft.com/office/drawing/2014/main" id="{621B360F-BB06-10B4-92F0-F9F601E78E25}"/>
              </a:ext>
            </a:extLst>
          </p:cNvPr>
          <p:cNvSpPr/>
          <p:nvPr>
            <p:custDataLst>
              <p:tags r:id="rId9"/>
            </p:custDataLst>
          </p:nvPr>
        </p:nvSpPr>
        <p:spPr bwMode="auto">
          <a:xfrm>
            <a:off x="5846763" y="2638425"/>
            <a:ext cx="196850" cy="1476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a:extLst>
              <a:ext uri="{FF2B5EF4-FFF2-40B4-BE49-F238E27FC236}">
                <a16:creationId xmlns:a16="http://schemas.microsoft.com/office/drawing/2014/main" id="{F22BBB7B-2DE9-DD8C-2452-6598AB2CFF29}"/>
              </a:ext>
            </a:extLst>
          </p:cNvPr>
          <p:cNvSpPr/>
          <p:nvPr>
            <p:custDataLst>
              <p:tags r:id="rId10"/>
            </p:custDataLst>
          </p:nvPr>
        </p:nvSpPr>
        <p:spPr bwMode="auto">
          <a:xfrm>
            <a:off x="5846763" y="2857500"/>
            <a:ext cx="196850" cy="1476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585E3626-0525-0840-0520-6E43F8F9815D}"/>
              </a:ext>
            </a:extLst>
          </p:cNvPr>
          <p:cNvSpPr/>
          <p:nvPr>
            <p:custDataLst>
              <p:tags r:id="rId11"/>
            </p:custDataLst>
          </p:nvPr>
        </p:nvSpPr>
        <p:spPr bwMode="auto">
          <a:xfrm>
            <a:off x="5846763" y="3076575"/>
            <a:ext cx="196850" cy="1476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a:extLst>
              <a:ext uri="{FF2B5EF4-FFF2-40B4-BE49-F238E27FC236}">
                <a16:creationId xmlns:a16="http://schemas.microsoft.com/office/drawing/2014/main" id="{3482F766-9024-2623-CB23-95CF96268322}"/>
              </a:ext>
            </a:extLst>
          </p:cNvPr>
          <p:cNvSpPr/>
          <p:nvPr>
            <p:custDataLst>
              <p:tags r:id="rId12"/>
            </p:custDataLst>
          </p:nvPr>
        </p:nvSpPr>
        <p:spPr bwMode="auto">
          <a:xfrm>
            <a:off x="5846763" y="3295650"/>
            <a:ext cx="196850" cy="1476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a:extLst>
              <a:ext uri="{FF2B5EF4-FFF2-40B4-BE49-F238E27FC236}">
                <a16:creationId xmlns:a16="http://schemas.microsoft.com/office/drawing/2014/main" id="{846721B9-6C3E-CD65-36E7-6B9D18F29512}"/>
              </a:ext>
            </a:extLst>
          </p:cNvPr>
          <p:cNvSpPr/>
          <p:nvPr>
            <p:custDataLst>
              <p:tags r:id="rId13"/>
            </p:custDataLst>
          </p:nvPr>
        </p:nvSpPr>
        <p:spPr bwMode="auto">
          <a:xfrm>
            <a:off x="6094413" y="2633663"/>
            <a:ext cx="698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87AE1356-FE31-43FA-9630-43393896E93D}" type="datetime'''''''''''''''''関''''''''''''''西''''エ''''リ''''''ア'''''''">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関西エリア</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11" name="正方形/長方形 110">
            <a:extLst>
              <a:ext uri="{FF2B5EF4-FFF2-40B4-BE49-F238E27FC236}">
                <a16:creationId xmlns:a16="http://schemas.microsoft.com/office/drawing/2014/main" id="{D2FAAABD-2CB8-9496-269B-7CE4531B0B9D}"/>
              </a:ext>
            </a:extLst>
          </p:cNvPr>
          <p:cNvSpPr/>
          <p:nvPr>
            <p:custDataLst>
              <p:tags r:id="rId14"/>
            </p:custDataLst>
          </p:nvPr>
        </p:nvSpPr>
        <p:spPr bwMode="auto">
          <a:xfrm>
            <a:off x="6094413" y="2852738"/>
            <a:ext cx="698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93ED30A-AA61-4BE0-BFDB-2145AFD5CC32}" type="datetime'''関東''エ''''''リ''''''ア'''''''''''''''''''''''''''''''''''">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関東エリア</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6" name="正方形/長方形 95">
            <a:extLst>
              <a:ext uri="{FF2B5EF4-FFF2-40B4-BE49-F238E27FC236}">
                <a16:creationId xmlns:a16="http://schemas.microsoft.com/office/drawing/2014/main" id="{08383779-C93D-2E63-2EF1-02EF3BCBCE58}"/>
              </a:ext>
            </a:extLst>
          </p:cNvPr>
          <p:cNvSpPr/>
          <p:nvPr>
            <p:custDataLst>
              <p:tags r:id="rId15"/>
            </p:custDataLst>
          </p:nvPr>
        </p:nvSpPr>
        <p:spPr bwMode="auto">
          <a:xfrm>
            <a:off x="6094413" y="3071813"/>
            <a:ext cx="698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31BF429-B19A-4B3A-8443-AC2806BB7C31}" type="datetime'''''''四''''''国''''エ''''''''リ''''''''''ア'''''''''">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四国エリア</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8" name="正方形/長方形 97">
            <a:extLst>
              <a:ext uri="{FF2B5EF4-FFF2-40B4-BE49-F238E27FC236}">
                <a16:creationId xmlns:a16="http://schemas.microsoft.com/office/drawing/2014/main" id="{10BC568F-EA9C-2F9E-FA95-FE759E312016}"/>
              </a:ext>
            </a:extLst>
          </p:cNvPr>
          <p:cNvSpPr/>
          <p:nvPr>
            <p:custDataLst>
              <p:tags r:id="rId16"/>
            </p:custDataLst>
          </p:nvPr>
        </p:nvSpPr>
        <p:spPr bwMode="auto">
          <a:xfrm>
            <a:off x="6094413" y="3290888"/>
            <a:ext cx="698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5A8AED3-0314-431D-9E70-5810B058C00D}" type="datetime'''''中''''部''''''''''''''''''''''''''''エ''''''リ''''''''ア'''">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中部エリア</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14" name="Chart 3">
            <a:extLst>
              <a:ext uri="{FF2B5EF4-FFF2-40B4-BE49-F238E27FC236}">
                <a16:creationId xmlns:a16="http://schemas.microsoft.com/office/drawing/2014/main" id="{387EEBE1-7E88-F141-FDAB-0428D4B72FB8}"/>
              </a:ext>
            </a:extLst>
          </p:cNvPr>
          <p:cNvGraphicFramePr/>
          <p:nvPr>
            <p:custDataLst>
              <p:tags r:id="rId17"/>
            </p:custDataLst>
          </p:nvPr>
        </p:nvGraphicFramePr>
        <p:xfrm>
          <a:off x="7072313" y="1768475"/>
          <a:ext cx="2808287" cy="2520950"/>
        </p:xfrm>
        <a:graphic>
          <a:graphicData uri="http://schemas.openxmlformats.org/drawingml/2006/chart">
            <c:chart xmlns:c="http://schemas.openxmlformats.org/drawingml/2006/chart" xmlns:r="http://schemas.openxmlformats.org/officeDocument/2006/relationships" r:id="rId89"/>
          </a:graphicData>
        </a:graphic>
      </p:graphicFrame>
      <p:sp>
        <p:nvSpPr>
          <p:cNvPr id="156" name="正方形/長方形 155">
            <a:extLst>
              <a:ext uri="{FF2B5EF4-FFF2-40B4-BE49-F238E27FC236}">
                <a16:creationId xmlns:a16="http://schemas.microsoft.com/office/drawing/2014/main" id="{F717B819-01DA-7E47-7111-A413072568C3}"/>
              </a:ext>
            </a:extLst>
          </p:cNvPr>
          <p:cNvSpPr/>
          <p:nvPr>
            <p:custDataLst>
              <p:tags r:id="rId18"/>
            </p:custDataLst>
          </p:nvPr>
        </p:nvSpPr>
        <p:spPr bwMode="gray">
          <a:xfrm>
            <a:off x="8253413" y="2152650"/>
            <a:ext cx="328613" cy="165100"/>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99A8C018-11F6-4A7D-BF09-3800E7D5A1FF}" type="datetime'''''''''''''''''''2''''''''''''''%'''">
              <a:rPr lang="en-US" altLang="en-US" sz="12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t>2%</a:t>
            </a:fld>
            <a:endParaRPr kumimoji="1" lang="ja-JP" altLang="en-US" sz="12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34" name="正方形/長方形 133">
            <a:extLst>
              <a:ext uri="{FF2B5EF4-FFF2-40B4-BE49-F238E27FC236}">
                <a16:creationId xmlns:a16="http://schemas.microsoft.com/office/drawing/2014/main" id="{70C2681A-8134-1E56-A732-5A12D90AB889}"/>
              </a:ext>
            </a:extLst>
          </p:cNvPr>
          <p:cNvSpPr/>
          <p:nvPr>
            <p:custDataLst>
              <p:tags r:id="rId19"/>
            </p:custDataLst>
          </p:nvPr>
        </p:nvSpPr>
        <p:spPr bwMode="auto">
          <a:xfrm>
            <a:off x="9742488" y="2501900"/>
            <a:ext cx="196850" cy="1476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00733CA5-8149-1FCF-8A2C-E49CB109F427}"/>
              </a:ext>
            </a:extLst>
          </p:cNvPr>
          <p:cNvSpPr/>
          <p:nvPr>
            <p:custDataLst>
              <p:tags r:id="rId20"/>
            </p:custDataLst>
          </p:nvPr>
        </p:nvSpPr>
        <p:spPr bwMode="auto">
          <a:xfrm>
            <a:off x="9742488" y="2720975"/>
            <a:ext cx="196850" cy="1476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0FB13E98-EA72-092E-CADA-F69B244E9E05}"/>
              </a:ext>
            </a:extLst>
          </p:cNvPr>
          <p:cNvSpPr/>
          <p:nvPr>
            <p:custDataLst>
              <p:tags r:id="rId21"/>
            </p:custDataLst>
          </p:nvPr>
        </p:nvSpPr>
        <p:spPr bwMode="auto">
          <a:xfrm>
            <a:off x="9742488" y="2940050"/>
            <a:ext cx="196850" cy="1476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983ED93C-A938-3C8C-F2AC-9C1493205154}"/>
              </a:ext>
            </a:extLst>
          </p:cNvPr>
          <p:cNvSpPr/>
          <p:nvPr>
            <p:custDataLst>
              <p:tags r:id="rId22"/>
            </p:custDataLst>
          </p:nvPr>
        </p:nvSpPr>
        <p:spPr bwMode="auto">
          <a:xfrm>
            <a:off x="9742488" y="3159125"/>
            <a:ext cx="196850" cy="1476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E16BFE97-59B1-EE0B-20BD-C31E708860BB}"/>
              </a:ext>
            </a:extLst>
          </p:cNvPr>
          <p:cNvSpPr/>
          <p:nvPr>
            <p:custDataLst>
              <p:tags r:id="rId23"/>
            </p:custDataLst>
          </p:nvPr>
        </p:nvSpPr>
        <p:spPr bwMode="auto">
          <a:xfrm>
            <a:off x="9742488" y="3378200"/>
            <a:ext cx="196850" cy="147638"/>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21274806-DC96-6445-D394-99303F632614}"/>
              </a:ext>
            </a:extLst>
          </p:cNvPr>
          <p:cNvSpPr/>
          <p:nvPr>
            <p:custDataLst>
              <p:tags r:id="rId24"/>
            </p:custDataLst>
          </p:nvPr>
        </p:nvSpPr>
        <p:spPr bwMode="auto">
          <a:xfrm>
            <a:off x="9990138" y="2497138"/>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B7A0468-7122-4455-AD33-3F7772B45FCB}" type="datetime'''''''''単''身'''''''''''''''''''''''''''''''''''''''''''''">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単身</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41" name="正方形/長方形 140">
            <a:extLst>
              <a:ext uri="{FF2B5EF4-FFF2-40B4-BE49-F238E27FC236}">
                <a16:creationId xmlns:a16="http://schemas.microsoft.com/office/drawing/2014/main" id="{3EF997E2-FFD1-DF60-CD43-B27CC74C357D}"/>
              </a:ext>
            </a:extLst>
          </p:cNvPr>
          <p:cNvSpPr/>
          <p:nvPr>
            <p:custDataLst>
              <p:tags r:id="rId25"/>
            </p:custDataLst>
          </p:nvPr>
        </p:nvSpPr>
        <p:spPr bwMode="auto">
          <a:xfrm>
            <a:off x="9990138" y="2716213"/>
            <a:ext cx="5588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5D648932-2B33-41FA-864D-99B6B36D7BB0}" type="datetime'''''''''親''''''''''''''''と''''''''''同''''''''居'''''''''''">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親と同居</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39" name="正方形/長方形 138">
            <a:extLst>
              <a:ext uri="{FF2B5EF4-FFF2-40B4-BE49-F238E27FC236}">
                <a16:creationId xmlns:a16="http://schemas.microsoft.com/office/drawing/2014/main" id="{55F4264E-19D6-0A6C-BBBA-532D2BC7C518}"/>
              </a:ext>
            </a:extLst>
          </p:cNvPr>
          <p:cNvSpPr/>
          <p:nvPr>
            <p:custDataLst>
              <p:tags r:id="rId26"/>
            </p:custDataLst>
          </p:nvPr>
        </p:nvSpPr>
        <p:spPr bwMode="auto">
          <a:xfrm>
            <a:off x="9990138" y="2935288"/>
            <a:ext cx="1676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82A02681-95E1-4A33-8A22-86AB765F0272}" type="datetime'夫婦''''''''''''''（同''''''''''居する子供''''なし''）'''">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夫婦（同居する子供なし）</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40" name="正方形/長方形 139">
            <a:extLst>
              <a:ext uri="{FF2B5EF4-FFF2-40B4-BE49-F238E27FC236}">
                <a16:creationId xmlns:a16="http://schemas.microsoft.com/office/drawing/2014/main" id="{CB38BCDD-7DF2-14E8-59E2-E67296804F57}"/>
              </a:ext>
            </a:extLst>
          </p:cNvPr>
          <p:cNvSpPr/>
          <p:nvPr>
            <p:custDataLst>
              <p:tags r:id="rId27"/>
            </p:custDataLst>
          </p:nvPr>
        </p:nvSpPr>
        <p:spPr bwMode="auto">
          <a:xfrm>
            <a:off x="9990138" y="3154363"/>
            <a:ext cx="1676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1BE5BCD1-8437-491F-8DF4-B8FC2E937277}" type="datetime'''夫''婦''''（''同''''居''する''''''''''子''''''供''''あ''り''）'''''">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夫婦（同居する子供あり）</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57" name="正方形/長方形 156">
            <a:extLst>
              <a:ext uri="{FF2B5EF4-FFF2-40B4-BE49-F238E27FC236}">
                <a16:creationId xmlns:a16="http://schemas.microsoft.com/office/drawing/2014/main" id="{B65448AC-7843-56EA-3F36-54E7EDFF6A57}"/>
              </a:ext>
            </a:extLst>
          </p:cNvPr>
          <p:cNvSpPr/>
          <p:nvPr>
            <p:custDataLst>
              <p:tags r:id="rId28"/>
            </p:custDataLst>
          </p:nvPr>
        </p:nvSpPr>
        <p:spPr bwMode="auto">
          <a:xfrm>
            <a:off x="9990138" y="3373438"/>
            <a:ext cx="11176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6DB7B3A-E8DE-4D8D-8476-0E6036D0F883}" type="datetime'''''''''二''''''''''''''''世''''''''帯以''''''上''で同''''''''居'''">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二世帯以上で同居</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15" name="Chart 3">
            <a:extLst>
              <a:ext uri="{FF2B5EF4-FFF2-40B4-BE49-F238E27FC236}">
                <a16:creationId xmlns:a16="http://schemas.microsoft.com/office/drawing/2014/main" id="{2AE01A85-6A8D-8027-DCD9-7D49A73655DC}"/>
              </a:ext>
            </a:extLst>
          </p:cNvPr>
          <p:cNvGraphicFramePr/>
          <p:nvPr>
            <p:custDataLst>
              <p:tags r:id="rId29"/>
            </p:custDataLst>
          </p:nvPr>
        </p:nvGraphicFramePr>
        <p:xfrm>
          <a:off x="42863" y="4089400"/>
          <a:ext cx="2808287" cy="2520950"/>
        </p:xfrm>
        <a:graphic>
          <a:graphicData uri="http://schemas.openxmlformats.org/drawingml/2006/chart">
            <c:chart xmlns:c="http://schemas.openxmlformats.org/drawingml/2006/chart" xmlns:r="http://schemas.openxmlformats.org/officeDocument/2006/relationships" r:id="rId90"/>
          </a:graphicData>
        </a:graphic>
      </p:graphicFrame>
      <p:sp>
        <p:nvSpPr>
          <p:cNvPr id="164" name="正方形/長方形 163">
            <a:extLst>
              <a:ext uri="{FF2B5EF4-FFF2-40B4-BE49-F238E27FC236}">
                <a16:creationId xmlns:a16="http://schemas.microsoft.com/office/drawing/2014/main" id="{B1A3AFB4-58A1-264C-637D-B187DB4B5AA5}"/>
              </a:ext>
            </a:extLst>
          </p:cNvPr>
          <p:cNvSpPr/>
          <p:nvPr>
            <p:custDataLst>
              <p:tags r:id="rId30"/>
            </p:custDataLst>
          </p:nvPr>
        </p:nvSpPr>
        <p:spPr bwMode="gray">
          <a:xfrm>
            <a:off x="1333500" y="4471988"/>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B2D35F33-7C2D-4365-815A-0F9C917B1F24}" type="datetime'''''''''''2''''''''''''%'''''">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2%</a:t>
            </a:fld>
            <a:endParaRPr kumimoji="1" lang="ja-JP" altLang="en-US" sz="12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2" name="正方形/長方形 181">
            <a:extLst>
              <a:ext uri="{FF2B5EF4-FFF2-40B4-BE49-F238E27FC236}">
                <a16:creationId xmlns:a16="http://schemas.microsoft.com/office/drawing/2014/main" id="{90EECFB9-9BF3-6FD3-C6A8-AAB5007BD713}"/>
              </a:ext>
            </a:extLst>
          </p:cNvPr>
          <p:cNvSpPr/>
          <p:nvPr>
            <p:custDataLst>
              <p:tags r:id="rId31"/>
            </p:custDataLst>
          </p:nvPr>
        </p:nvSpPr>
        <p:spPr bwMode="gray">
          <a:xfrm>
            <a:off x="1250950" y="4775200"/>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FD32D1A6-9F0D-4287-904F-CB5701799BEA}" type="datetime'''''''''''''''''''''''''''''''''''''''2''''%'''''''''''''">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2%</a:t>
            </a:fld>
            <a:endParaRPr kumimoji="1" lang="ja-JP" altLang="en-US" sz="12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6" name="正方形/長方形 165">
            <a:extLst>
              <a:ext uri="{FF2B5EF4-FFF2-40B4-BE49-F238E27FC236}">
                <a16:creationId xmlns:a16="http://schemas.microsoft.com/office/drawing/2014/main" id="{8B22CFE6-E4B7-6FBF-0662-F45D1498DF19}"/>
              </a:ext>
            </a:extLst>
          </p:cNvPr>
          <p:cNvSpPr/>
          <p:nvPr>
            <p:custDataLst>
              <p:tags r:id="rId32"/>
            </p:custDataLst>
          </p:nvPr>
        </p:nvSpPr>
        <p:spPr bwMode="auto">
          <a:xfrm>
            <a:off x="2592388" y="4578350"/>
            <a:ext cx="196850" cy="147638"/>
          </a:xfrm>
          <a:prstGeom prst="rect">
            <a:avLst/>
          </a:prstGeom>
          <a:pattFill prst="pct1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154F1E9B-F615-10FA-FDA9-F95402E8357C}"/>
              </a:ext>
            </a:extLst>
          </p:cNvPr>
          <p:cNvSpPr/>
          <p:nvPr>
            <p:custDataLst>
              <p:tags r:id="rId33"/>
            </p:custDataLst>
          </p:nvPr>
        </p:nvSpPr>
        <p:spPr bwMode="auto">
          <a:xfrm>
            <a:off x="2592388" y="4797425"/>
            <a:ext cx="196850" cy="1476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a:extLst>
              <a:ext uri="{FF2B5EF4-FFF2-40B4-BE49-F238E27FC236}">
                <a16:creationId xmlns:a16="http://schemas.microsoft.com/office/drawing/2014/main" id="{FDF77500-916A-12AA-A818-F845397EF827}"/>
              </a:ext>
            </a:extLst>
          </p:cNvPr>
          <p:cNvSpPr/>
          <p:nvPr>
            <p:custDataLst>
              <p:tags r:id="rId34"/>
            </p:custDataLst>
          </p:nvPr>
        </p:nvSpPr>
        <p:spPr bwMode="auto">
          <a:xfrm>
            <a:off x="2592388" y="5016500"/>
            <a:ext cx="196850" cy="1476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016898C4-5227-3F28-D8C5-CB87930597B8}"/>
              </a:ext>
            </a:extLst>
          </p:cNvPr>
          <p:cNvSpPr/>
          <p:nvPr>
            <p:custDataLst>
              <p:tags r:id="rId35"/>
            </p:custDataLst>
          </p:nvPr>
        </p:nvSpPr>
        <p:spPr bwMode="auto">
          <a:xfrm>
            <a:off x="2592388" y="5235575"/>
            <a:ext cx="196850" cy="1476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正方形/長方形 187">
            <a:extLst>
              <a:ext uri="{FF2B5EF4-FFF2-40B4-BE49-F238E27FC236}">
                <a16:creationId xmlns:a16="http://schemas.microsoft.com/office/drawing/2014/main" id="{115AFC5F-8B42-7F10-CCEE-214E1AA96540}"/>
              </a:ext>
            </a:extLst>
          </p:cNvPr>
          <p:cNvSpPr/>
          <p:nvPr>
            <p:custDataLst>
              <p:tags r:id="rId36"/>
            </p:custDataLst>
          </p:nvPr>
        </p:nvSpPr>
        <p:spPr bwMode="auto">
          <a:xfrm>
            <a:off x="2592388" y="5454650"/>
            <a:ext cx="196850" cy="1476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正方形/長方形 188">
            <a:extLst>
              <a:ext uri="{FF2B5EF4-FFF2-40B4-BE49-F238E27FC236}">
                <a16:creationId xmlns:a16="http://schemas.microsoft.com/office/drawing/2014/main" id="{AEF8B85F-51D4-6E4E-A310-4B400575D294}"/>
              </a:ext>
            </a:extLst>
          </p:cNvPr>
          <p:cNvSpPr/>
          <p:nvPr>
            <p:custDataLst>
              <p:tags r:id="rId37"/>
            </p:custDataLst>
          </p:nvPr>
        </p:nvSpPr>
        <p:spPr bwMode="auto">
          <a:xfrm>
            <a:off x="2592388" y="5673725"/>
            <a:ext cx="196850" cy="147638"/>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正方形/長方形 189">
            <a:extLst>
              <a:ext uri="{FF2B5EF4-FFF2-40B4-BE49-F238E27FC236}">
                <a16:creationId xmlns:a16="http://schemas.microsoft.com/office/drawing/2014/main" id="{5A4256BA-D664-3E7E-6696-F3E80E5CD297}"/>
              </a:ext>
            </a:extLst>
          </p:cNvPr>
          <p:cNvSpPr/>
          <p:nvPr>
            <p:custDataLst>
              <p:tags r:id="rId38"/>
            </p:custDataLst>
          </p:nvPr>
        </p:nvSpPr>
        <p:spPr bwMode="auto">
          <a:xfrm>
            <a:off x="2592388" y="5892800"/>
            <a:ext cx="196850" cy="147638"/>
          </a:xfrm>
          <a:prstGeom prst="rect">
            <a:avLst/>
          </a:prstGeom>
          <a:pattFill prst="pct75">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0D1FC0B5-B913-9E53-5904-D4EE27D0AF1D}"/>
              </a:ext>
            </a:extLst>
          </p:cNvPr>
          <p:cNvSpPr/>
          <p:nvPr>
            <p:custDataLst>
              <p:tags r:id="rId39"/>
            </p:custDataLst>
          </p:nvPr>
        </p:nvSpPr>
        <p:spPr bwMode="auto">
          <a:xfrm>
            <a:off x="2840038" y="4573588"/>
            <a:ext cx="3143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4D80F70-5B94-4B64-AB49-F862A140E5F1}" type="datetime'''''''''''''''''''''''1''''0''''''''''''''''''''代'''''''">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10代</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9" name="正方形/長方形 168">
            <a:extLst>
              <a:ext uri="{FF2B5EF4-FFF2-40B4-BE49-F238E27FC236}">
                <a16:creationId xmlns:a16="http://schemas.microsoft.com/office/drawing/2014/main" id="{3FC88A51-7375-F495-CAC7-87ABDC0B2B96}"/>
              </a:ext>
            </a:extLst>
          </p:cNvPr>
          <p:cNvSpPr/>
          <p:nvPr>
            <p:custDataLst>
              <p:tags r:id="rId40"/>
            </p:custDataLst>
          </p:nvPr>
        </p:nvSpPr>
        <p:spPr bwMode="auto">
          <a:xfrm>
            <a:off x="2840038" y="4792663"/>
            <a:ext cx="3143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EFA86B8-27DF-4DFE-A789-9548F23AD983}" type="datetime'''''''''''''''2''0''''''代'''''">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20代</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5" name="正方形/長方形 174">
            <a:extLst>
              <a:ext uri="{FF2B5EF4-FFF2-40B4-BE49-F238E27FC236}">
                <a16:creationId xmlns:a16="http://schemas.microsoft.com/office/drawing/2014/main" id="{863103E4-5034-FA79-0A1F-365B04FA40B3}"/>
              </a:ext>
            </a:extLst>
          </p:cNvPr>
          <p:cNvSpPr/>
          <p:nvPr>
            <p:custDataLst>
              <p:tags r:id="rId41"/>
            </p:custDataLst>
          </p:nvPr>
        </p:nvSpPr>
        <p:spPr bwMode="auto">
          <a:xfrm>
            <a:off x="2840038" y="5011738"/>
            <a:ext cx="3143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555AF7B-1BD0-4505-9B0F-C51BF7AADD3D}" type="datetime'''''''''''''''''3''''0代'''''''''''">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30代</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7" name="正方形/長方形 176">
            <a:extLst>
              <a:ext uri="{FF2B5EF4-FFF2-40B4-BE49-F238E27FC236}">
                <a16:creationId xmlns:a16="http://schemas.microsoft.com/office/drawing/2014/main" id="{0174FC91-59D8-C3B2-A17F-19CE80F58455}"/>
              </a:ext>
            </a:extLst>
          </p:cNvPr>
          <p:cNvSpPr/>
          <p:nvPr>
            <p:custDataLst>
              <p:tags r:id="rId42"/>
            </p:custDataLst>
          </p:nvPr>
        </p:nvSpPr>
        <p:spPr bwMode="auto">
          <a:xfrm>
            <a:off x="2840038" y="5230813"/>
            <a:ext cx="3143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CB82CADB-8556-4D12-B082-49793EF7CD6C}" type="datetime'''''''4''0''''''''''''''''''''''''代'''''''''''">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40代</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9" name="正方形/長方形 178">
            <a:extLst>
              <a:ext uri="{FF2B5EF4-FFF2-40B4-BE49-F238E27FC236}">
                <a16:creationId xmlns:a16="http://schemas.microsoft.com/office/drawing/2014/main" id="{5E37CF0E-B33D-F2A6-D06B-AF3C62CE9F2D}"/>
              </a:ext>
            </a:extLst>
          </p:cNvPr>
          <p:cNvSpPr/>
          <p:nvPr>
            <p:custDataLst>
              <p:tags r:id="rId43"/>
            </p:custDataLst>
          </p:nvPr>
        </p:nvSpPr>
        <p:spPr bwMode="auto">
          <a:xfrm>
            <a:off x="2840038" y="5449888"/>
            <a:ext cx="3143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A975F8FB-AC47-4981-98FC-B939666DEC37}" type="datetime'''''''5''''''''''''0''''''代'''''''''''''''''''''''''''">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50代</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1" name="正方形/長方形 180">
            <a:extLst>
              <a:ext uri="{FF2B5EF4-FFF2-40B4-BE49-F238E27FC236}">
                <a16:creationId xmlns:a16="http://schemas.microsoft.com/office/drawing/2014/main" id="{79CF1472-A250-1902-D156-A300C8E83768}"/>
              </a:ext>
            </a:extLst>
          </p:cNvPr>
          <p:cNvSpPr/>
          <p:nvPr>
            <p:custDataLst>
              <p:tags r:id="rId44"/>
            </p:custDataLst>
          </p:nvPr>
        </p:nvSpPr>
        <p:spPr bwMode="auto">
          <a:xfrm>
            <a:off x="2840038" y="5668963"/>
            <a:ext cx="3143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81FA246-1DD5-42F4-9DC8-1DF9E4AEDFD0}" type="datetime'6''''''''''''''''''''''''''''''''''0''''''''''''''''代'''''">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60代</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3" name="正方形/長方形 182">
            <a:extLst>
              <a:ext uri="{FF2B5EF4-FFF2-40B4-BE49-F238E27FC236}">
                <a16:creationId xmlns:a16="http://schemas.microsoft.com/office/drawing/2014/main" id="{3AB15DA2-BC09-DAEC-F660-D767A2AD2603}"/>
              </a:ext>
            </a:extLst>
          </p:cNvPr>
          <p:cNvSpPr/>
          <p:nvPr>
            <p:custDataLst>
              <p:tags r:id="rId45"/>
            </p:custDataLst>
          </p:nvPr>
        </p:nvSpPr>
        <p:spPr bwMode="auto">
          <a:xfrm>
            <a:off x="2840038" y="5888038"/>
            <a:ext cx="5937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9EC8B8C2-0EA8-461A-9FAB-A0B653E9FFAA}" type="datetime'''''''''''70''代''以上'''''">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70代以上</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20" name="Chart 3">
            <a:extLst>
              <a:ext uri="{FF2B5EF4-FFF2-40B4-BE49-F238E27FC236}">
                <a16:creationId xmlns:a16="http://schemas.microsoft.com/office/drawing/2014/main" id="{AFAA41FE-AB4D-9733-4666-DB64D96258DA}"/>
              </a:ext>
            </a:extLst>
          </p:cNvPr>
          <p:cNvGraphicFramePr/>
          <p:nvPr>
            <p:custDataLst>
              <p:tags r:id="rId46"/>
            </p:custDataLst>
          </p:nvPr>
        </p:nvGraphicFramePr>
        <p:xfrm>
          <a:off x="3362325" y="4051300"/>
          <a:ext cx="2808288" cy="2520950"/>
        </p:xfrm>
        <a:graphic>
          <a:graphicData uri="http://schemas.openxmlformats.org/drawingml/2006/chart">
            <c:chart xmlns:c="http://schemas.openxmlformats.org/drawingml/2006/chart" xmlns:r="http://schemas.openxmlformats.org/officeDocument/2006/relationships" r:id="rId91"/>
          </a:graphicData>
        </a:graphic>
      </p:graphicFrame>
      <p:sp>
        <p:nvSpPr>
          <p:cNvPr id="221" name="正方形/長方形 220">
            <a:extLst>
              <a:ext uri="{FF2B5EF4-FFF2-40B4-BE49-F238E27FC236}">
                <a16:creationId xmlns:a16="http://schemas.microsoft.com/office/drawing/2014/main" id="{31804211-8C5C-3C74-E2F5-6AE5D0D24CC2}"/>
              </a:ext>
            </a:extLst>
          </p:cNvPr>
          <p:cNvSpPr/>
          <p:nvPr>
            <p:custDataLst>
              <p:tags r:id="rId47"/>
            </p:custDataLst>
          </p:nvPr>
        </p:nvSpPr>
        <p:spPr bwMode="gray">
          <a:xfrm>
            <a:off x="4746625" y="4459288"/>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55EFAF66-6099-4F74-9EFA-39FAD56A7146}" type="datetime'''''''''''''''6''''''''''''''''''%'''''''''''''''''">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6%</a:t>
            </a:fld>
            <a:endParaRPr kumimoji="1" lang="ja-JP" altLang="en-US" sz="12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2" name="正方形/長方形 221">
            <a:extLst>
              <a:ext uri="{FF2B5EF4-FFF2-40B4-BE49-F238E27FC236}">
                <a16:creationId xmlns:a16="http://schemas.microsoft.com/office/drawing/2014/main" id="{9A5C541B-BA63-F1B0-61D2-875733534420}"/>
              </a:ext>
            </a:extLst>
          </p:cNvPr>
          <p:cNvSpPr/>
          <p:nvPr>
            <p:custDataLst>
              <p:tags r:id="rId48"/>
            </p:custDataLst>
          </p:nvPr>
        </p:nvSpPr>
        <p:spPr bwMode="gray">
          <a:xfrm>
            <a:off x="4518025" y="4664075"/>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EC913F7A-A34B-44EA-B6D3-CA12067A4F89}" type="datetime'''''''''''''''''''5''''''''''''''''%'''''''''''''">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5%</a:t>
            </a:fld>
            <a:endParaRPr kumimoji="1" lang="ja-JP" altLang="en-US" sz="12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3" name="正方形/長方形 222">
            <a:extLst>
              <a:ext uri="{FF2B5EF4-FFF2-40B4-BE49-F238E27FC236}">
                <a16:creationId xmlns:a16="http://schemas.microsoft.com/office/drawing/2014/main" id="{24C9C7AE-2363-2B86-CCBA-2AF6244AC84C}"/>
              </a:ext>
            </a:extLst>
          </p:cNvPr>
          <p:cNvSpPr/>
          <p:nvPr>
            <p:custDataLst>
              <p:tags r:id="rId49"/>
            </p:custDataLst>
          </p:nvPr>
        </p:nvSpPr>
        <p:spPr bwMode="auto">
          <a:xfrm>
            <a:off x="5846763" y="4578350"/>
            <a:ext cx="196850" cy="147638"/>
          </a:xfrm>
          <a:prstGeom prst="rect">
            <a:avLst/>
          </a:prstGeom>
          <a:pattFill prst="pct1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正方形/長方形 223">
            <a:extLst>
              <a:ext uri="{FF2B5EF4-FFF2-40B4-BE49-F238E27FC236}">
                <a16:creationId xmlns:a16="http://schemas.microsoft.com/office/drawing/2014/main" id="{C296D021-53FD-43E9-A609-EEC53BD79B47}"/>
              </a:ext>
            </a:extLst>
          </p:cNvPr>
          <p:cNvSpPr/>
          <p:nvPr>
            <p:custDataLst>
              <p:tags r:id="rId50"/>
            </p:custDataLst>
          </p:nvPr>
        </p:nvSpPr>
        <p:spPr bwMode="auto">
          <a:xfrm>
            <a:off x="5846763" y="4797425"/>
            <a:ext cx="196850" cy="1476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正方形/長方形 224">
            <a:extLst>
              <a:ext uri="{FF2B5EF4-FFF2-40B4-BE49-F238E27FC236}">
                <a16:creationId xmlns:a16="http://schemas.microsoft.com/office/drawing/2014/main" id="{8737F54B-6D61-46AE-A7C2-DE00FBBEF16F}"/>
              </a:ext>
            </a:extLst>
          </p:cNvPr>
          <p:cNvSpPr/>
          <p:nvPr>
            <p:custDataLst>
              <p:tags r:id="rId51"/>
            </p:custDataLst>
          </p:nvPr>
        </p:nvSpPr>
        <p:spPr bwMode="auto">
          <a:xfrm>
            <a:off x="5846763" y="5016500"/>
            <a:ext cx="196850" cy="1476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正方形/長方形 225">
            <a:extLst>
              <a:ext uri="{FF2B5EF4-FFF2-40B4-BE49-F238E27FC236}">
                <a16:creationId xmlns:a16="http://schemas.microsoft.com/office/drawing/2014/main" id="{ACD294D2-F7EA-42D3-9892-2279D4D05ADA}"/>
              </a:ext>
            </a:extLst>
          </p:cNvPr>
          <p:cNvSpPr/>
          <p:nvPr>
            <p:custDataLst>
              <p:tags r:id="rId52"/>
            </p:custDataLst>
          </p:nvPr>
        </p:nvSpPr>
        <p:spPr bwMode="auto">
          <a:xfrm>
            <a:off x="5846763" y="5235575"/>
            <a:ext cx="196850" cy="1476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正方形/長方形 226">
            <a:extLst>
              <a:ext uri="{FF2B5EF4-FFF2-40B4-BE49-F238E27FC236}">
                <a16:creationId xmlns:a16="http://schemas.microsoft.com/office/drawing/2014/main" id="{CFFB8A93-028C-C5F4-9A77-C75AFAF8DF92}"/>
              </a:ext>
            </a:extLst>
          </p:cNvPr>
          <p:cNvSpPr/>
          <p:nvPr>
            <p:custDataLst>
              <p:tags r:id="rId53"/>
            </p:custDataLst>
          </p:nvPr>
        </p:nvSpPr>
        <p:spPr bwMode="auto">
          <a:xfrm>
            <a:off x="5846763" y="5454650"/>
            <a:ext cx="196850" cy="1476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E6DA7AA0-49AD-D2B0-F55A-8B0C69D43A73}"/>
              </a:ext>
            </a:extLst>
          </p:cNvPr>
          <p:cNvSpPr/>
          <p:nvPr>
            <p:custDataLst>
              <p:tags r:id="rId54"/>
            </p:custDataLst>
          </p:nvPr>
        </p:nvSpPr>
        <p:spPr bwMode="auto">
          <a:xfrm>
            <a:off x="5846763" y="5673725"/>
            <a:ext cx="196850" cy="147638"/>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DD4FE926-7FC3-562E-A58E-91E88D6047C8}"/>
              </a:ext>
            </a:extLst>
          </p:cNvPr>
          <p:cNvSpPr/>
          <p:nvPr>
            <p:custDataLst>
              <p:tags r:id="rId55"/>
            </p:custDataLst>
          </p:nvPr>
        </p:nvSpPr>
        <p:spPr bwMode="auto">
          <a:xfrm>
            <a:off x="5846763" y="5892800"/>
            <a:ext cx="196850" cy="147638"/>
          </a:xfrm>
          <a:prstGeom prst="rect">
            <a:avLst/>
          </a:prstGeom>
          <a:pattFill prst="pct75">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E4F28E5D-C8B8-56BE-3033-90CDA3AD9A9A}"/>
              </a:ext>
            </a:extLst>
          </p:cNvPr>
          <p:cNvSpPr/>
          <p:nvPr>
            <p:custDataLst>
              <p:tags r:id="rId56"/>
            </p:custDataLst>
          </p:nvPr>
        </p:nvSpPr>
        <p:spPr bwMode="auto">
          <a:xfrm>
            <a:off x="6094413" y="4573588"/>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832B41C-5C91-4EE7-AD89-C493129DA9E6}" type="datetime'''''''''''''経''営者'''''''''''''''''">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経営者</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1" name="正方形/長方形 230">
            <a:extLst>
              <a:ext uri="{FF2B5EF4-FFF2-40B4-BE49-F238E27FC236}">
                <a16:creationId xmlns:a16="http://schemas.microsoft.com/office/drawing/2014/main" id="{C84F6347-7009-B551-80AD-506BA15518F7}"/>
              </a:ext>
            </a:extLst>
          </p:cNvPr>
          <p:cNvSpPr/>
          <p:nvPr>
            <p:custDataLst>
              <p:tags r:id="rId57"/>
            </p:custDataLst>
          </p:nvPr>
        </p:nvSpPr>
        <p:spPr bwMode="auto">
          <a:xfrm>
            <a:off x="6094413" y="4792663"/>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B2B976D-642D-4405-87AA-780E45E2B044}" type="datetime'''役''''員'''''''''''">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役員</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2" name="正方形/長方形 231">
            <a:extLst>
              <a:ext uri="{FF2B5EF4-FFF2-40B4-BE49-F238E27FC236}">
                <a16:creationId xmlns:a16="http://schemas.microsoft.com/office/drawing/2014/main" id="{21C0AE55-57AE-16C6-14E7-B0F173B13513}"/>
              </a:ext>
            </a:extLst>
          </p:cNvPr>
          <p:cNvSpPr/>
          <p:nvPr>
            <p:custDataLst>
              <p:tags r:id="rId58"/>
            </p:custDataLst>
          </p:nvPr>
        </p:nvSpPr>
        <p:spPr bwMode="auto">
          <a:xfrm>
            <a:off x="6094413" y="5011738"/>
            <a:ext cx="9779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6DCC9E32-1E1B-4282-83DF-A24195F599BB}" type="datetime'''会''''''''''''''''社員''''''・''''''''''''''''''公''務''''''員'''''">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会社員・公務員</a:t>
            </a:fld>
            <a:endParaRPr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3" name="正方形/長方形 232">
            <a:extLst>
              <a:ext uri="{FF2B5EF4-FFF2-40B4-BE49-F238E27FC236}">
                <a16:creationId xmlns:a16="http://schemas.microsoft.com/office/drawing/2014/main" id="{6AE03BD8-1050-FB9F-0855-FD9DA317F5BD}"/>
              </a:ext>
            </a:extLst>
          </p:cNvPr>
          <p:cNvSpPr/>
          <p:nvPr>
            <p:custDataLst>
              <p:tags r:id="rId59"/>
            </p:custDataLst>
          </p:nvPr>
        </p:nvSpPr>
        <p:spPr bwMode="auto">
          <a:xfrm>
            <a:off x="6094413" y="5230813"/>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910D675-2EA6-47A7-AC36-59C9231870BB}" type="datetime'学''''''''''''''生'''''">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学生</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4" name="正方形/長方形 233">
            <a:extLst>
              <a:ext uri="{FF2B5EF4-FFF2-40B4-BE49-F238E27FC236}">
                <a16:creationId xmlns:a16="http://schemas.microsoft.com/office/drawing/2014/main" id="{DE935588-4ED4-9890-B5F1-1CA769C258CE}"/>
              </a:ext>
            </a:extLst>
          </p:cNvPr>
          <p:cNvSpPr/>
          <p:nvPr>
            <p:custDataLst>
              <p:tags r:id="rId60"/>
            </p:custDataLst>
          </p:nvPr>
        </p:nvSpPr>
        <p:spPr bwMode="auto">
          <a:xfrm>
            <a:off x="6094413" y="5449888"/>
            <a:ext cx="698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C3C8677D-A98F-4AA4-BAA2-BE62E5598B5E}" type="datetime'''''''主''''''''''''''''''''''''婦''''''・''主夫'''''">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主婦・主夫</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5" name="正方形/長方形 234">
            <a:extLst>
              <a:ext uri="{FF2B5EF4-FFF2-40B4-BE49-F238E27FC236}">
                <a16:creationId xmlns:a16="http://schemas.microsoft.com/office/drawing/2014/main" id="{2C57455F-AE5F-ACCB-E9AC-1714F03C898B}"/>
              </a:ext>
            </a:extLst>
          </p:cNvPr>
          <p:cNvSpPr/>
          <p:nvPr>
            <p:custDataLst>
              <p:tags r:id="rId61"/>
            </p:custDataLst>
          </p:nvPr>
        </p:nvSpPr>
        <p:spPr bwMode="auto">
          <a:xfrm>
            <a:off x="6094413" y="5668963"/>
            <a:ext cx="9779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6453621A-0388-4AAD-A044-60D61F09D9FB}" type="datetime'''そ''''''の''''他の''''''''''''''''''''''職''業''''等'">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その他の職業等</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6" name="正方形/長方形 235">
            <a:extLst>
              <a:ext uri="{FF2B5EF4-FFF2-40B4-BE49-F238E27FC236}">
                <a16:creationId xmlns:a16="http://schemas.microsoft.com/office/drawing/2014/main" id="{35A300A1-3455-5985-DE8F-B79DA910984D}"/>
              </a:ext>
            </a:extLst>
          </p:cNvPr>
          <p:cNvSpPr/>
          <p:nvPr>
            <p:custDataLst>
              <p:tags r:id="rId62"/>
            </p:custDataLst>
          </p:nvPr>
        </p:nvSpPr>
        <p:spPr bwMode="auto">
          <a:xfrm>
            <a:off x="6094413" y="5888038"/>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113D217-1ECB-4973-A582-5D6FE7468E13}" type="datetime'''''無''''職'''''''''''''''''''''''''''''''''''''''">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無職</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27" name="Chart 3">
            <a:extLst>
              <a:ext uri="{FF2B5EF4-FFF2-40B4-BE49-F238E27FC236}">
                <a16:creationId xmlns:a16="http://schemas.microsoft.com/office/drawing/2014/main" id="{84279183-E7AE-41E0-13D4-A15136749B01}"/>
              </a:ext>
            </a:extLst>
          </p:cNvPr>
          <p:cNvGraphicFramePr/>
          <p:nvPr>
            <p:custDataLst>
              <p:tags r:id="rId63"/>
            </p:custDataLst>
          </p:nvPr>
        </p:nvGraphicFramePr>
        <p:xfrm>
          <a:off x="7072313" y="4051300"/>
          <a:ext cx="2808287" cy="2520950"/>
        </p:xfrm>
        <a:graphic>
          <a:graphicData uri="http://schemas.openxmlformats.org/drawingml/2006/chart">
            <c:chart xmlns:c="http://schemas.openxmlformats.org/drawingml/2006/chart" xmlns:r="http://schemas.openxmlformats.org/officeDocument/2006/relationships" r:id="rId92"/>
          </a:graphicData>
        </a:graphic>
      </p:graphicFrame>
      <p:sp>
        <p:nvSpPr>
          <p:cNvPr id="256" name="正方形/長方形 255">
            <a:extLst>
              <a:ext uri="{FF2B5EF4-FFF2-40B4-BE49-F238E27FC236}">
                <a16:creationId xmlns:a16="http://schemas.microsoft.com/office/drawing/2014/main" id="{20511782-C90A-1661-5FD5-E8BCAA8D1091}"/>
              </a:ext>
            </a:extLst>
          </p:cNvPr>
          <p:cNvSpPr/>
          <p:nvPr>
            <p:custDataLst>
              <p:tags r:id="rId64"/>
            </p:custDataLst>
          </p:nvPr>
        </p:nvSpPr>
        <p:spPr bwMode="gray">
          <a:xfrm>
            <a:off x="8486775" y="4470400"/>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D7FF78AE-DC67-4177-A512-C7958E2A0878}" type="datetime'''7''''''''''''''''''''''''''''''''''''''''''''''''%'''''''''">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7%</a:t>
            </a:fld>
            <a:endParaRPr kumimoji="1" lang="ja-JP" altLang="en-US" sz="12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7" name="正方形/長方形 256">
            <a:extLst>
              <a:ext uri="{FF2B5EF4-FFF2-40B4-BE49-F238E27FC236}">
                <a16:creationId xmlns:a16="http://schemas.microsoft.com/office/drawing/2014/main" id="{A22E0AEB-F441-C259-34EA-238ACC954F01}"/>
              </a:ext>
            </a:extLst>
          </p:cNvPr>
          <p:cNvSpPr/>
          <p:nvPr>
            <p:custDataLst>
              <p:tags r:id="rId65"/>
            </p:custDataLst>
          </p:nvPr>
        </p:nvSpPr>
        <p:spPr bwMode="gray">
          <a:xfrm>
            <a:off x="7683500" y="4845050"/>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DC636AA2-5C9B-45D6-8310-6E5A2D7BCA9E}" type="datetime'''''''''''6''''''''''''%'''''''''''''''''''''">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6%</a:t>
            </a:fld>
            <a:endParaRPr kumimoji="1" lang="ja-JP" altLang="en-US" sz="12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87" name="正方形/長方形 286">
            <a:extLst>
              <a:ext uri="{FF2B5EF4-FFF2-40B4-BE49-F238E27FC236}">
                <a16:creationId xmlns:a16="http://schemas.microsoft.com/office/drawing/2014/main" id="{3499BDCA-C63D-4CC9-1A6C-99A673A3E2F5}"/>
              </a:ext>
            </a:extLst>
          </p:cNvPr>
          <p:cNvSpPr/>
          <p:nvPr>
            <p:custDataLst>
              <p:tags r:id="rId66"/>
            </p:custDataLst>
          </p:nvPr>
        </p:nvSpPr>
        <p:spPr bwMode="gray">
          <a:xfrm>
            <a:off x="7842250" y="4649788"/>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9345A442-E664-4B38-839E-BFDF11906A63}" type="datetime'''''''''''''''5''''''''''''''''%'''''''''">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5%</a:t>
            </a:fld>
            <a:endParaRPr kumimoji="1" lang="ja-JP" altLang="en-US" sz="12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90" name="正方形/長方形 289">
            <a:extLst>
              <a:ext uri="{FF2B5EF4-FFF2-40B4-BE49-F238E27FC236}">
                <a16:creationId xmlns:a16="http://schemas.microsoft.com/office/drawing/2014/main" id="{23636665-E705-417D-043B-1B0DD0A74E7C}"/>
              </a:ext>
            </a:extLst>
          </p:cNvPr>
          <p:cNvSpPr/>
          <p:nvPr>
            <p:custDataLst>
              <p:tags r:id="rId67"/>
            </p:custDataLst>
          </p:nvPr>
        </p:nvSpPr>
        <p:spPr bwMode="gray">
          <a:xfrm>
            <a:off x="8108950" y="4479925"/>
            <a:ext cx="328613" cy="165100"/>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algn="ctr">
              <a:lnSpc>
                <a:spcPct val="90000"/>
              </a:lnSpc>
              <a:spcBef>
                <a:spcPct val="0"/>
              </a:spcBef>
              <a:spcAft>
                <a:spcPct val="0"/>
              </a:spcAft>
            </a:pPr>
            <a:fld id="{DCAAF9AB-B2E4-4C47-A6B0-05C30F40518D}" type="datetime'''''''''''''''''8''''''''''''''%'''''''''">
              <a:rPr lang="en-US" altLang="en-US" sz="12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t>8%</a:t>
            </a:fld>
            <a:endParaRPr kumimoji="1" lang="ja-JP" altLang="en-US" sz="12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8" name="正方形/長方形 257">
            <a:extLst>
              <a:ext uri="{FF2B5EF4-FFF2-40B4-BE49-F238E27FC236}">
                <a16:creationId xmlns:a16="http://schemas.microsoft.com/office/drawing/2014/main" id="{5EEB73F0-8862-161B-2687-8FBE7E6333CE}"/>
              </a:ext>
            </a:extLst>
          </p:cNvPr>
          <p:cNvSpPr/>
          <p:nvPr>
            <p:custDataLst>
              <p:tags r:id="rId68"/>
            </p:custDataLst>
          </p:nvPr>
        </p:nvSpPr>
        <p:spPr bwMode="auto">
          <a:xfrm>
            <a:off x="9742488" y="4414838"/>
            <a:ext cx="196850" cy="147638"/>
          </a:xfrm>
          <a:prstGeom prst="rect">
            <a:avLst/>
          </a:prstGeom>
          <a:pattFill prst="pct1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9" name="正方形/長方形 258">
            <a:extLst>
              <a:ext uri="{FF2B5EF4-FFF2-40B4-BE49-F238E27FC236}">
                <a16:creationId xmlns:a16="http://schemas.microsoft.com/office/drawing/2014/main" id="{F81D0768-F061-8E8E-277B-905D0F44CC4C}"/>
              </a:ext>
            </a:extLst>
          </p:cNvPr>
          <p:cNvSpPr/>
          <p:nvPr>
            <p:custDataLst>
              <p:tags r:id="rId69"/>
            </p:custDataLst>
          </p:nvPr>
        </p:nvSpPr>
        <p:spPr bwMode="auto">
          <a:xfrm>
            <a:off x="9742488" y="4633913"/>
            <a:ext cx="196850" cy="1476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0" name="正方形/長方形 259">
            <a:extLst>
              <a:ext uri="{FF2B5EF4-FFF2-40B4-BE49-F238E27FC236}">
                <a16:creationId xmlns:a16="http://schemas.microsoft.com/office/drawing/2014/main" id="{7394A760-7C54-D05F-23C8-8E7BCB7C3ADE}"/>
              </a:ext>
            </a:extLst>
          </p:cNvPr>
          <p:cNvSpPr/>
          <p:nvPr>
            <p:custDataLst>
              <p:tags r:id="rId70"/>
            </p:custDataLst>
          </p:nvPr>
        </p:nvSpPr>
        <p:spPr bwMode="auto">
          <a:xfrm>
            <a:off x="9742488" y="4852988"/>
            <a:ext cx="196850" cy="1476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1" name="正方形/長方形 260">
            <a:extLst>
              <a:ext uri="{FF2B5EF4-FFF2-40B4-BE49-F238E27FC236}">
                <a16:creationId xmlns:a16="http://schemas.microsoft.com/office/drawing/2014/main" id="{D0F4B839-EF4E-5D43-ED05-387C929044AA}"/>
              </a:ext>
            </a:extLst>
          </p:cNvPr>
          <p:cNvSpPr/>
          <p:nvPr>
            <p:custDataLst>
              <p:tags r:id="rId71"/>
            </p:custDataLst>
          </p:nvPr>
        </p:nvSpPr>
        <p:spPr bwMode="auto">
          <a:xfrm>
            <a:off x="9742488" y="5072063"/>
            <a:ext cx="196850" cy="147638"/>
          </a:xfrm>
          <a:prstGeom prst="rect">
            <a:avLst/>
          </a:prstGeom>
          <a:solidFill>
            <a:srgbClr val="75787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正方形/長方形 261">
            <a:extLst>
              <a:ext uri="{FF2B5EF4-FFF2-40B4-BE49-F238E27FC236}">
                <a16:creationId xmlns:a16="http://schemas.microsoft.com/office/drawing/2014/main" id="{D55EFA6A-0BB7-38FA-AA27-5BD4CA12B677}"/>
              </a:ext>
            </a:extLst>
          </p:cNvPr>
          <p:cNvSpPr/>
          <p:nvPr>
            <p:custDataLst>
              <p:tags r:id="rId72"/>
            </p:custDataLst>
          </p:nvPr>
        </p:nvSpPr>
        <p:spPr bwMode="auto">
          <a:xfrm>
            <a:off x="9742488" y="5291138"/>
            <a:ext cx="196850" cy="1476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9BB9AED0-3C32-78CE-F1D2-EC307026A178}"/>
              </a:ext>
            </a:extLst>
          </p:cNvPr>
          <p:cNvSpPr/>
          <p:nvPr>
            <p:custDataLst>
              <p:tags r:id="rId73"/>
            </p:custDataLst>
          </p:nvPr>
        </p:nvSpPr>
        <p:spPr bwMode="auto">
          <a:xfrm>
            <a:off x="9742488" y="5510213"/>
            <a:ext cx="196850" cy="147638"/>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A2DD53A1-6FAD-2017-6979-451E17CCFAF4}"/>
              </a:ext>
            </a:extLst>
          </p:cNvPr>
          <p:cNvSpPr/>
          <p:nvPr>
            <p:custDataLst>
              <p:tags r:id="rId74"/>
            </p:custDataLst>
          </p:nvPr>
        </p:nvSpPr>
        <p:spPr bwMode="auto">
          <a:xfrm>
            <a:off x="9742488" y="5729288"/>
            <a:ext cx="196850" cy="147638"/>
          </a:xfrm>
          <a:prstGeom prst="rect">
            <a:avLst/>
          </a:prstGeom>
          <a:pattFill prst="pct75">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正方形/長方形 281">
            <a:extLst>
              <a:ext uri="{FF2B5EF4-FFF2-40B4-BE49-F238E27FC236}">
                <a16:creationId xmlns:a16="http://schemas.microsoft.com/office/drawing/2014/main" id="{6342E6CB-0BAE-6502-9B17-7EC19ECF37C7}"/>
              </a:ext>
            </a:extLst>
          </p:cNvPr>
          <p:cNvSpPr/>
          <p:nvPr>
            <p:custDataLst>
              <p:tags r:id="rId75"/>
            </p:custDataLst>
          </p:nvPr>
        </p:nvSpPr>
        <p:spPr bwMode="auto">
          <a:xfrm>
            <a:off x="9742488" y="5948363"/>
            <a:ext cx="196850" cy="147637"/>
          </a:xfrm>
          <a:prstGeom prst="rect">
            <a:avLst/>
          </a:prstGeom>
          <a:pattFill prst="ltDnDiag">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3" name="正方形/長方形 282">
            <a:extLst>
              <a:ext uri="{FF2B5EF4-FFF2-40B4-BE49-F238E27FC236}">
                <a16:creationId xmlns:a16="http://schemas.microsoft.com/office/drawing/2014/main" id="{E645C155-955D-5353-5F3C-2E4208AE3E6F}"/>
              </a:ext>
            </a:extLst>
          </p:cNvPr>
          <p:cNvSpPr/>
          <p:nvPr>
            <p:custDataLst>
              <p:tags r:id="rId76"/>
            </p:custDataLst>
          </p:nvPr>
        </p:nvSpPr>
        <p:spPr bwMode="auto">
          <a:xfrm>
            <a:off x="9742488" y="6167438"/>
            <a:ext cx="196850" cy="147637"/>
          </a:xfrm>
          <a:prstGeom prst="rect">
            <a:avLst/>
          </a:prstGeom>
          <a:pattFill prst="wdUpDiag">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a:extLst>
              <a:ext uri="{FF2B5EF4-FFF2-40B4-BE49-F238E27FC236}">
                <a16:creationId xmlns:a16="http://schemas.microsoft.com/office/drawing/2014/main" id="{857C6A51-55E3-F429-E853-6B295F1ACB9C}"/>
              </a:ext>
            </a:extLst>
          </p:cNvPr>
          <p:cNvSpPr/>
          <p:nvPr>
            <p:custDataLst>
              <p:tags r:id="rId77"/>
            </p:custDataLst>
          </p:nvPr>
        </p:nvSpPr>
        <p:spPr bwMode="auto">
          <a:xfrm>
            <a:off x="9990138" y="4410075"/>
            <a:ext cx="104775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AF16EE0C-223F-4592-BFB2-19D3BF94F79E}" type="datetime'''0''''''''''''～2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0～200万円未満</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66" name="正方形/長方形 265">
            <a:extLst>
              <a:ext uri="{FF2B5EF4-FFF2-40B4-BE49-F238E27FC236}">
                <a16:creationId xmlns:a16="http://schemas.microsoft.com/office/drawing/2014/main" id="{47337020-8418-DAD6-E813-786D6E4473EC}"/>
              </a:ext>
            </a:extLst>
          </p:cNvPr>
          <p:cNvSpPr/>
          <p:nvPr>
            <p:custDataLst>
              <p:tags r:id="rId78"/>
            </p:custDataLst>
          </p:nvPr>
        </p:nvSpPr>
        <p:spPr bwMode="auto">
          <a:xfrm>
            <a:off x="9990138" y="4629150"/>
            <a:ext cx="122237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5983206-61AA-4F63-BBC0-4568787889CF}" type="datetime'''''2''''0''0''～4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200～400万円未満</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67" name="正方形/長方形 266">
            <a:extLst>
              <a:ext uri="{FF2B5EF4-FFF2-40B4-BE49-F238E27FC236}">
                <a16:creationId xmlns:a16="http://schemas.microsoft.com/office/drawing/2014/main" id="{A8777C3F-07F2-D5D6-1842-EADF13EAAD36}"/>
              </a:ext>
            </a:extLst>
          </p:cNvPr>
          <p:cNvSpPr/>
          <p:nvPr>
            <p:custDataLst>
              <p:tags r:id="rId79"/>
            </p:custDataLst>
          </p:nvPr>
        </p:nvSpPr>
        <p:spPr bwMode="auto">
          <a:xfrm>
            <a:off x="9990138" y="4848225"/>
            <a:ext cx="122237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2C73E72-05A1-4E5C-BA7D-46E3F22779FA}" type="datetime'''''4''''0''''''''''0''''''''''～6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400～600万円未満</a:t>
            </a:fld>
            <a:endParaRPr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68" name="正方形/長方形 267">
            <a:extLst>
              <a:ext uri="{FF2B5EF4-FFF2-40B4-BE49-F238E27FC236}">
                <a16:creationId xmlns:a16="http://schemas.microsoft.com/office/drawing/2014/main" id="{963032AC-204E-7A2C-4FBE-CE61DBEA2E6D}"/>
              </a:ext>
            </a:extLst>
          </p:cNvPr>
          <p:cNvSpPr/>
          <p:nvPr>
            <p:custDataLst>
              <p:tags r:id="rId80"/>
            </p:custDataLst>
          </p:nvPr>
        </p:nvSpPr>
        <p:spPr bwMode="auto">
          <a:xfrm>
            <a:off x="9990138" y="5067300"/>
            <a:ext cx="122237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36C3EEB6-8C39-4A20-B77B-F09102694A9B}" type="datetime'''6''00''''''～''''''''8''''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600～800万円未満</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69" name="正方形/長方形 268">
            <a:extLst>
              <a:ext uri="{FF2B5EF4-FFF2-40B4-BE49-F238E27FC236}">
                <a16:creationId xmlns:a16="http://schemas.microsoft.com/office/drawing/2014/main" id="{D187A657-C5B1-42E7-633F-81E75F64B738}"/>
              </a:ext>
            </a:extLst>
          </p:cNvPr>
          <p:cNvSpPr/>
          <p:nvPr>
            <p:custDataLst>
              <p:tags r:id="rId81"/>
            </p:custDataLst>
          </p:nvPr>
        </p:nvSpPr>
        <p:spPr bwMode="auto">
          <a:xfrm>
            <a:off x="9990137" y="5286375"/>
            <a:ext cx="13589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88EA2346-C9C1-497A-8411-07A6FC17E698}" type="datetime'8''0''''''''0''''～''''''1'''',0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800～1,000万円未満</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70" name="正方形/長方形 269">
            <a:extLst>
              <a:ext uri="{FF2B5EF4-FFF2-40B4-BE49-F238E27FC236}">
                <a16:creationId xmlns:a16="http://schemas.microsoft.com/office/drawing/2014/main" id="{0BF6D792-888D-1290-BD9F-E92AC3B3DD80}"/>
              </a:ext>
            </a:extLst>
          </p:cNvPr>
          <p:cNvSpPr/>
          <p:nvPr>
            <p:custDataLst>
              <p:tags r:id="rId82"/>
            </p:custDataLst>
          </p:nvPr>
        </p:nvSpPr>
        <p:spPr bwMode="auto">
          <a:xfrm>
            <a:off x="9990138" y="5505450"/>
            <a:ext cx="14954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FC12095-9300-485F-BE26-8D1C3A8497E3}" type="datetime'''1'',''''''00''''''0''～1,''''''2''5''''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1,000～1,250万円未満</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71" name="正方形/長方形 270">
            <a:extLst>
              <a:ext uri="{FF2B5EF4-FFF2-40B4-BE49-F238E27FC236}">
                <a16:creationId xmlns:a16="http://schemas.microsoft.com/office/drawing/2014/main" id="{2C053481-BE59-3B5F-A902-41B43789364A}"/>
              </a:ext>
            </a:extLst>
          </p:cNvPr>
          <p:cNvSpPr/>
          <p:nvPr>
            <p:custDataLst>
              <p:tags r:id="rId83"/>
            </p:custDataLst>
          </p:nvPr>
        </p:nvSpPr>
        <p:spPr bwMode="auto">
          <a:xfrm>
            <a:off x="9990138" y="5724525"/>
            <a:ext cx="14954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CCC6341A-A0C5-4C0F-A8E8-808C79C9A7E2}" type="datetime'1'',''''''''''''2''''''''''5''0～1,5''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1,250～1,500万円未満</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77" name="正方形/長方形 276">
            <a:extLst>
              <a:ext uri="{FF2B5EF4-FFF2-40B4-BE49-F238E27FC236}">
                <a16:creationId xmlns:a16="http://schemas.microsoft.com/office/drawing/2014/main" id="{A48DDF19-56AC-E51B-5BFC-9380ACEDAD87}"/>
              </a:ext>
            </a:extLst>
          </p:cNvPr>
          <p:cNvSpPr/>
          <p:nvPr>
            <p:custDataLst>
              <p:tags r:id="rId84"/>
            </p:custDataLst>
          </p:nvPr>
        </p:nvSpPr>
        <p:spPr bwMode="auto">
          <a:xfrm>
            <a:off x="9990138" y="5943600"/>
            <a:ext cx="14954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67EC3EA-B220-4955-A6F1-8A726F4E841A}" type="datetime'''''1,''''5''00''''''～''2,0''0''''''0''''''''万円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1,500～2,000万円未満</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79" name="正方形/長方形 278">
            <a:extLst>
              <a:ext uri="{FF2B5EF4-FFF2-40B4-BE49-F238E27FC236}">
                <a16:creationId xmlns:a16="http://schemas.microsoft.com/office/drawing/2014/main" id="{9F1C8939-C8EF-F0A2-224F-7550046C0C9D}"/>
              </a:ext>
            </a:extLst>
          </p:cNvPr>
          <p:cNvSpPr/>
          <p:nvPr>
            <p:custDataLst>
              <p:tags r:id="rId85"/>
            </p:custDataLst>
          </p:nvPr>
        </p:nvSpPr>
        <p:spPr bwMode="auto">
          <a:xfrm>
            <a:off x="9990138" y="6162675"/>
            <a:ext cx="957263"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81D767D-F773-4551-8281-D8D15161D9CE}" type="datetime'''''''''2'''''''''',0''''''''00''''''''万''''円以''上'''''''''''''">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2,000万円以上</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Tree>
    <p:extLst>
      <p:ext uri="{BB962C8B-B14F-4D97-AF65-F5344CB8AC3E}">
        <p14:creationId xmlns:p14="http://schemas.microsoft.com/office/powerpoint/2010/main" val="528329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7423-BCE1-110C-E034-73EFDE8EB44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7F1DA7C-B0AA-DF8F-00E7-71AE14C9DF8C}"/>
              </a:ext>
            </a:extLst>
          </p:cNvPr>
          <p:cNvSpPr>
            <a:spLocks noGrp="1"/>
          </p:cNvSpPr>
          <p:nvPr>
            <p:ph type="title"/>
          </p:nvPr>
        </p:nvSpPr>
        <p:spPr>
          <a:xfrm>
            <a:off x="308890" y="306194"/>
            <a:ext cx="11548147" cy="790552"/>
          </a:xfrm>
        </p:spPr>
        <p:txBody>
          <a:bodyPr vert="horz">
            <a:no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参考</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搭乗者の観光移動状況等</a:t>
            </a:r>
          </a:p>
        </p:txBody>
      </p:sp>
      <p:sp>
        <p:nvSpPr>
          <p:cNvPr id="4" name="テキスト プレースホルダー 3">
            <a:extLst>
              <a:ext uri="{FF2B5EF4-FFF2-40B4-BE49-F238E27FC236}">
                <a16:creationId xmlns:a16="http://schemas.microsoft.com/office/drawing/2014/main" id="{8E3BC540-71A6-8096-184B-1F9C613E2AF5}"/>
              </a:ext>
            </a:extLst>
          </p:cNvPr>
          <p:cNvSpPr>
            <a:spLocks noGrp="1"/>
          </p:cNvSpPr>
          <p:nvPr>
            <p:ph type="body" sz="quarter" idx="13"/>
          </p:nvPr>
        </p:nvSpPr>
        <p:spPr/>
        <p:txBody>
          <a:bodyPr/>
          <a:lstStyle/>
          <a:p>
            <a:r>
              <a:rPr kumimoji="1" lang="ja-JP" altLang="en-US" dirty="0"/>
              <a:t>旅行先での移動手段を決める際に重要視しているポイントとしては「所要時間の短さ」、</a:t>
            </a:r>
            <a:br>
              <a:rPr kumimoji="1" lang="en-US" altLang="ja-JP" dirty="0"/>
            </a:br>
            <a:r>
              <a:rPr kumimoji="1" lang="ja-JP" altLang="en-US" dirty="0"/>
              <a:t>旅行に際して移動にかけることができる（許容できる）金額の割合は「</a:t>
            </a:r>
            <a:r>
              <a:rPr kumimoji="1" lang="en-US" altLang="ja-JP" dirty="0"/>
              <a:t>50%</a:t>
            </a:r>
            <a:r>
              <a:rPr kumimoji="1" lang="ja-JP" altLang="en-US" dirty="0"/>
              <a:t>程度」が多数を占めました。</a:t>
            </a:r>
          </a:p>
        </p:txBody>
      </p:sp>
      <p:grpSp>
        <p:nvGrpSpPr>
          <p:cNvPr id="12" name="グループ化 11">
            <a:extLst>
              <a:ext uri="{FF2B5EF4-FFF2-40B4-BE49-F238E27FC236}">
                <a16:creationId xmlns:a16="http://schemas.microsoft.com/office/drawing/2014/main" id="{319C4A8A-BD06-4F86-0F75-A44ED82B67CD}"/>
              </a:ext>
            </a:extLst>
          </p:cNvPr>
          <p:cNvGrpSpPr/>
          <p:nvPr/>
        </p:nvGrpSpPr>
        <p:grpSpPr>
          <a:xfrm>
            <a:off x="346182" y="1665289"/>
            <a:ext cx="2705702" cy="458110"/>
            <a:chOff x="356400" y="1683873"/>
            <a:chExt cx="7383600" cy="320492"/>
          </a:xfrm>
        </p:grpSpPr>
        <p:sp>
          <p:nvSpPr>
            <p:cNvPr id="8" name="正方形/長方形 7">
              <a:extLst>
                <a:ext uri="{FF2B5EF4-FFF2-40B4-BE49-F238E27FC236}">
                  <a16:creationId xmlns:a16="http://schemas.microsoft.com/office/drawing/2014/main" id="{9FC1CA6C-B795-B4E0-6EA9-1B09202AB748}"/>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直近</a:t>
              </a:r>
              <a:r>
                <a:rPr kumimoji="1" lang="en-US" altLang="ja-JP" sz="1200" b="1" dirty="0">
                  <a:solidFill>
                    <a:schemeClr val="tx1"/>
                  </a:solidFill>
                  <a:latin typeface="メイリオ" panose="020B0604030504040204" pitchFamily="50" charset="-128"/>
                  <a:ea typeface="メイリオ" panose="020B0604030504040204" pitchFamily="50" charset="-128"/>
                </a:rPr>
                <a:t>1</a:t>
              </a:r>
              <a:r>
                <a:rPr kumimoji="1" lang="ja-JP" altLang="en-US" sz="1200" b="1" dirty="0">
                  <a:solidFill>
                    <a:schemeClr val="tx1"/>
                  </a:solidFill>
                  <a:latin typeface="メイリオ" panose="020B0604030504040204" pitchFamily="50" charset="-128"/>
                  <a:ea typeface="メイリオ" panose="020B0604030504040204" pitchFamily="50" charset="-128"/>
                </a:rPr>
                <a:t>年間の旅行・観光頻度</a:t>
              </a:r>
            </a:p>
          </p:txBody>
        </p:sp>
        <p:cxnSp>
          <p:nvCxnSpPr>
            <p:cNvPr id="11" name="直線矢印コネクタ 10">
              <a:extLst>
                <a:ext uri="{FF2B5EF4-FFF2-40B4-BE49-F238E27FC236}">
                  <a16:creationId xmlns:a16="http://schemas.microsoft.com/office/drawing/2014/main" id="{0364A23B-59A1-19A1-11AF-D3C3B23D89B9}"/>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2F050777-9CD8-4B74-21F9-F22CC91DC3E0}"/>
              </a:ext>
            </a:extLst>
          </p:cNvPr>
          <p:cNvGrpSpPr/>
          <p:nvPr/>
        </p:nvGrpSpPr>
        <p:grpSpPr>
          <a:xfrm>
            <a:off x="3281233" y="1665289"/>
            <a:ext cx="2705702" cy="458110"/>
            <a:chOff x="356400" y="1683873"/>
            <a:chExt cx="7383600" cy="320492"/>
          </a:xfrm>
        </p:grpSpPr>
        <p:sp>
          <p:nvSpPr>
            <p:cNvPr id="24" name="正方形/長方形 23">
              <a:extLst>
                <a:ext uri="{FF2B5EF4-FFF2-40B4-BE49-F238E27FC236}">
                  <a16:creationId xmlns:a16="http://schemas.microsoft.com/office/drawing/2014/main" id="{2CC96AD4-D5E5-8D54-A514-B3185A6A0E85}"/>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直近の国内旅行における</a:t>
              </a:r>
              <a:br>
                <a:rPr kumimoji="1" lang="en-US" altLang="ja-JP" sz="1200" b="1" dirty="0">
                  <a:solidFill>
                    <a:schemeClr val="tx1"/>
                  </a:solidFill>
                  <a:latin typeface="メイリオ" panose="020B0604030504040204" pitchFamily="50" charset="-128"/>
                  <a:ea typeface="メイリオ" panose="020B0604030504040204" pitchFamily="50" charset="-128"/>
                </a:rPr>
              </a:br>
              <a:r>
                <a:rPr kumimoji="1" lang="ja-JP" altLang="en-US" sz="1200" b="1" dirty="0">
                  <a:solidFill>
                    <a:schemeClr val="tx1"/>
                  </a:solidFill>
                  <a:latin typeface="メイリオ" panose="020B0604030504040204" pitchFamily="50" charset="-128"/>
                  <a:ea typeface="メイリオ" panose="020B0604030504040204" pitchFamily="50" charset="-128"/>
                </a:rPr>
                <a:t>現地での</a:t>
              </a:r>
              <a:r>
                <a:rPr lang="ja-JP" altLang="en-US" sz="1200" b="1" dirty="0">
                  <a:solidFill>
                    <a:schemeClr val="tx1"/>
                  </a:solidFill>
                  <a:latin typeface="メイリオ" panose="020B0604030504040204" pitchFamily="50" charset="-128"/>
                  <a:ea typeface="メイリオ" panose="020B0604030504040204" pitchFamily="50" charset="-128"/>
                </a:rPr>
                <a:t>主な交通手段</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25" name="直線矢印コネクタ 24">
              <a:extLst>
                <a:ext uri="{FF2B5EF4-FFF2-40B4-BE49-F238E27FC236}">
                  <a16:creationId xmlns:a16="http://schemas.microsoft.com/office/drawing/2014/main" id="{18A91ADB-1CB1-EF6E-A7A3-48DA956175EF}"/>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グループ化 27">
            <a:extLst>
              <a:ext uri="{FF2B5EF4-FFF2-40B4-BE49-F238E27FC236}">
                <a16:creationId xmlns:a16="http://schemas.microsoft.com/office/drawing/2014/main" id="{AC7BE44C-0F7D-CF23-5C1C-1C0AC83BCE48}"/>
              </a:ext>
            </a:extLst>
          </p:cNvPr>
          <p:cNvGrpSpPr/>
          <p:nvPr/>
        </p:nvGrpSpPr>
        <p:grpSpPr>
          <a:xfrm>
            <a:off x="6216284" y="1665289"/>
            <a:ext cx="2705702" cy="458110"/>
            <a:chOff x="356400" y="1683873"/>
            <a:chExt cx="7383600" cy="320492"/>
          </a:xfrm>
        </p:grpSpPr>
        <p:sp>
          <p:nvSpPr>
            <p:cNvPr id="29" name="正方形/長方形 28">
              <a:extLst>
                <a:ext uri="{FF2B5EF4-FFF2-40B4-BE49-F238E27FC236}">
                  <a16:creationId xmlns:a16="http://schemas.microsoft.com/office/drawing/2014/main" id="{634EED50-D51A-1C30-CB8C-963DF593BAB8}"/>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旅行先での移動手段を決める際に</a:t>
              </a:r>
              <a:br>
                <a:rPr kumimoji="1" lang="en-US" altLang="ja-JP" sz="1200" b="1" dirty="0">
                  <a:solidFill>
                    <a:schemeClr val="tx1"/>
                  </a:solidFill>
                  <a:latin typeface="メイリオ" panose="020B0604030504040204" pitchFamily="50" charset="-128"/>
                  <a:ea typeface="メイリオ" panose="020B0604030504040204" pitchFamily="50" charset="-128"/>
                </a:rPr>
              </a:br>
              <a:r>
                <a:rPr kumimoji="1" lang="ja-JP" altLang="en-US" sz="1200" b="1" dirty="0">
                  <a:solidFill>
                    <a:schemeClr val="tx1"/>
                  </a:solidFill>
                  <a:latin typeface="メイリオ" panose="020B0604030504040204" pitchFamily="50" charset="-128"/>
                  <a:ea typeface="メイリオ" panose="020B0604030504040204" pitchFamily="50" charset="-128"/>
                </a:rPr>
                <a:t>重要視しているポイント</a:t>
              </a:r>
            </a:p>
          </p:txBody>
        </p:sp>
        <p:cxnSp>
          <p:nvCxnSpPr>
            <p:cNvPr id="32" name="直線矢印コネクタ 31">
              <a:extLst>
                <a:ext uri="{FF2B5EF4-FFF2-40B4-BE49-F238E27FC236}">
                  <a16:creationId xmlns:a16="http://schemas.microsoft.com/office/drawing/2014/main" id="{2FBEF3CC-C97B-AD9C-D574-B747FFD257C4}"/>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7DDD027E-21CD-DDD3-2AD8-A018198729C3}"/>
              </a:ext>
            </a:extLst>
          </p:cNvPr>
          <p:cNvGrpSpPr/>
          <p:nvPr/>
        </p:nvGrpSpPr>
        <p:grpSpPr>
          <a:xfrm>
            <a:off x="9151336" y="1665289"/>
            <a:ext cx="2705702" cy="458110"/>
            <a:chOff x="356400" y="1683873"/>
            <a:chExt cx="7383600" cy="320492"/>
          </a:xfrm>
        </p:grpSpPr>
        <p:sp>
          <p:nvSpPr>
            <p:cNvPr id="36" name="正方形/長方形 35">
              <a:extLst>
                <a:ext uri="{FF2B5EF4-FFF2-40B4-BE49-F238E27FC236}">
                  <a16:creationId xmlns:a16="http://schemas.microsoft.com/office/drawing/2014/main" id="{C9FA936B-1682-6195-0D2B-9EB5B6CBC0D1}"/>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旅行に際して移動に</a:t>
              </a:r>
              <a:r>
                <a:rPr lang="ja-JP" altLang="en-US" sz="1200" b="1" dirty="0">
                  <a:solidFill>
                    <a:schemeClr val="tx1"/>
                  </a:solidFill>
                  <a:latin typeface="メイリオ" panose="020B0604030504040204" pitchFamily="50" charset="-128"/>
                  <a:ea typeface="メイリオ" panose="020B0604030504040204" pitchFamily="50" charset="-128"/>
                </a:rPr>
                <a:t>かけることが</a:t>
              </a:r>
              <a:br>
                <a:rPr lang="en-US" altLang="ja-JP" sz="1200" b="1" dirty="0">
                  <a:solidFill>
                    <a:schemeClr val="tx1"/>
                  </a:solidFill>
                  <a:latin typeface="メイリオ" panose="020B0604030504040204" pitchFamily="50" charset="-128"/>
                  <a:ea typeface="メイリオ" panose="020B0604030504040204" pitchFamily="50" charset="-128"/>
                </a:rPr>
              </a:br>
              <a:r>
                <a:rPr lang="ja-JP" altLang="en-US" sz="1200" b="1" dirty="0">
                  <a:solidFill>
                    <a:schemeClr val="tx1"/>
                  </a:solidFill>
                  <a:latin typeface="メイリオ" panose="020B0604030504040204" pitchFamily="50" charset="-128"/>
                  <a:ea typeface="メイリオ" panose="020B0604030504040204" pitchFamily="50" charset="-128"/>
                </a:rPr>
                <a:t>できる（許容できる）金額の割合</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37" name="直線矢印コネクタ 36">
              <a:extLst>
                <a:ext uri="{FF2B5EF4-FFF2-40B4-BE49-F238E27FC236}">
                  <a16:creationId xmlns:a16="http://schemas.microsoft.com/office/drawing/2014/main" id="{52F00C47-FCE6-9B91-B6D3-E97168A8725A}"/>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Chart 3">
            <a:extLst>
              <a:ext uri="{FF2B5EF4-FFF2-40B4-BE49-F238E27FC236}">
                <a16:creationId xmlns:a16="http://schemas.microsoft.com/office/drawing/2014/main" id="{139E473F-BFAF-3722-9EBB-EE3E6314F155}"/>
              </a:ext>
            </a:extLst>
          </p:cNvPr>
          <p:cNvGraphicFramePr/>
          <p:nvPr>
            <p:custDataLst>
              <p:tags r:id="rId1"/>
            </p:custDataLst>
          </p:nvPr>
        </p:nvGraphicFramePr>
        <p:xfrm>
          <a:off x="1382713" y="1874838"/>
          <a:ext cx="1944687" cy="4600575"/>
        </p:xfrm>
        <a:graphic>
          <a:graphicData uri="http://schemas.openxmlformats.org/drawingml/2006/chart">
            <c:chart xmlns:c="http://schemas.openxmlformats.org/drawingml/2006/chart" xmlns:r="http://schemas.openxmlformats.org/officeDocument/2006/relationships" r:id="rId30"/>
          </a:graphicData>
        </a:graphic>
      </p:graphicFrame>
      <p:sp>
        <p:nvSpPr>
          <p:cNvPr id="6" name="正方形/長方形 5">
            <a:extLst>
              <a:ext uri="{FF2B5EF4-FFF2-40B4-BE49-F238E27FC236}">
                <a16:creationId xmlns:a16="http://schemas.microsoft.com/office/drawing/2014/main" id="{110F9ABC-BA31-C39F-C58A-3B7277F389F0}"/>
              </a:ext>
            </a:extLst>
          </p:cNvPr>
          <p:cNvSpPr/>
          <p:nvPr>
            <p:custDataLst>
              <p:tags r:id="rId2"/>
            </p:custDataLst>
          </p:nvPr>
        </p:nvSpPr>
        <p:spPr bwMode="auto">
          <a:xfrm>
            <a:off x="733425" y="2344738"/>
            <a:ext cx="785813"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95BCF0B8-F1F8-4B95-866E-BB877E02EBA4}" type="datetime'''''''''週''に''''''''''''''''''1回以''''''上'''''''''">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週に1回以上</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 name="正方形/長方形 6">
            <a:extLst>
              <a:ext uri="{FF2B5EF4-FFF2-40B4-BE49-F238E27FC236}">
                <a16:creationId xmlns:a16="http://schemas.microsoft.com/office/drawing/2014/main" id="{4BAE1154-EFA5-1719-5EF7-C8EFF259327F}"/>
              </a:ext>
            </a:extLst>
          </p:cNvPr>
          <p:cNvSpPr/>
          <p:nvPr>
            <p:custDataLst>
              <p:tags r:id="rId3"/>
            </p:custDataLst>
          </p:nvPr>
        </p:nvSpPr>
        <p:spPr bwMode="auto">
          <a:xfrm>
            <a:off x="506413" y="2843213"/>
            <a:ext cx="10128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61F55667-CA61-4CB6-BEC0-02DF9D255668}" type="datetime'''月に''2''''''''、3''''''''''''''''''''回''''''程''''度'''''">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月に2、3回程度</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 name="正方形/長方形 8">
            <a:extLst>
              <a:ext uri="{FF2B5EF4-FFF2-40B4-BE49-F238E27FC236}">
                <a16:creationId xmlns:a16="http://schemas.microsoft.com/office/drawing/2014/main" id="{4A444BF0-19A2-7D49-8FD1-830BB869B273}"/>
              </a:ext>
            </a:extLst>
          </p:cNvPr>
          <p:cNvSpPr/>
          <p:nvPr>
            <p:custDataLst>
              <p:tags r:id="rId4"/>
            </p:custDataLst>
          </p:nvPr>
        </p:nvSpPr>
        <p:spPr bwMode="auto">
          <a:xfrm>
            <a:off x="733425" y="3341688"/>
            <a:ext cx="785813"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604CAE74-C674-4F97-A4B7-A4B1D6E60AF7}" type="datetime'月''''に''''''''''1回''程''''''''''''度'''">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月に1回程度</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 name="正方形/長方形 68">
            <a:extLst>
              <a:ext uri="{FF2B5EF4-FFF2-40B4-BE49-F238E27FC236}">
                <a16:creationId xmlns:a16="http://schemas.microsoft.com/office/drawing/2014/main" id="{C9BA066D-B871-97E4-5985-767F040418A3}"/>
              </a:ext>
            </a:extLst>
          </p:cNvPr>
          <p:cNvSpPr/>
          <p:nvPr>
            <p:custDataLst>
              <p:tags r:id="rId5"/>
            </p:custDataLst>
          </p:nvPr>
        </p:nvSpPr>
        <p:spPr bwMode="auto">
          <a:xfrm>
            <a:off x="506413" y="3840163"/>
            <a:ext cx="1012825"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B252B94E-79EE-44D5-A76C-F9A279A5DFD4}" type="datetime'''''''''''''3''''か''''月''''に''''''1''回程''''度'''">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3か月に1回程度</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 name="正方形/長方形 69">
            <a:extLst>
              <a:ext uri="{FF2B5EF4-FFF2-40B4-BE49-F238E27FC236}">
                <a16:creationId xmlns:a16="http://schemas.microsoft.com/office/drawing/2014/main" id="{2992E098-4595-0EA5-DE11-80D340122300}"/>
              </a:ext>
            </a:extLst>
          </p:cNvPr>
          <p:cNvSpPr/>
          <p:nvPr>
            <p:custDataLst>
              <p:tags r:id="rId6"/>
            </p:custDataLst>
          </p:nvPr>
        </p:nvSpPr>
        <p:spPr bwMode="auto">
          <a:xfrm>
            <a:off x="593725" y="4338638"/>
            <a:ext cx="925513"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2F00B045-1140-4007-B6B9-FBD0392C3108}" type="datetime'''''半''年''''''''''''に''''''''1回''''程''''''''度'''''''''">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半年に1回程度</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 name="正方形/長方形 70">
            <a:extLst>
              <a:ext uri="{FF2B5EF4-FFF2-40B4-BE49-F238E27FC236}">
                <a16:creationId xmlns:a16="http://schemas.microsoft.com/office/drawing/2014/main" id="{1101F681-53FB-30E6-33E6-D7237E6AFAEE}"/>
              </a:ext>
            </a:extLst>
          </p:cNvPr>
          <p:cNvSpPr/>
          <p:nvPr>
            <p:custDataLst>
              <p:tags r:id="rId7"/>
            </p:custDataLst>
          </p:nvPr>
        </p:nvSpPr>
        <p:spPr bwMode="auto">
          <a:xfrm>
            <a:off x="733425" y="4837113"/>
            <a:ext cx="785813"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2FD6EBFA-D8DE-44C6-9663-716A13040C3F}" type="datetime'''''''''''''''''''''''''''''''''年''''''''に''1回''程''度'''''''">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年に1回程度</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 name="正方形/長方形 71">
            <a:extLst>
              <a:ext uri="{FF2B5EF4-FFF2-40B4-BE49-F238E27FC236}">
                <a16:creationId xmlns:a16="http://schemas.microsoft.com/office/drawing/2014/main" id="{86266941-ED08-C479-66FB-EAAFE54C4472}"/>
              </a:ext>
            </a:extLst>
          </p:cNvPr>
          <p:cNvSpPr/>
          <p:nvPr>
            <p:custDataLst>
              <p:tags r:id="rId8"/>
            </p:custDataLst>
          </p:nvPr>
        </p:nvSpPr>
        <p:spPr bwMode="auto">
          <a:xfrm>
            <a:off x="733425" y="5335588"/>
            <a:ext cx="785813"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4D5A50BB-75F2-45C9-96EB-D45A1419877A}" type="datetime'''''''''''年''''''''に''''''1''''''''''回''''''''''未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年に1回未満</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3" name="正方形/長方形 72">
            <a:extLst>
              <a:ext uri="{FF2B5EF4-FFF2-40B4-BE49-F238E27FC236}">
                <a16:creationId xmlns:a16="http://schemas.microsoft.com/office/drawing/2014/main" id="{95BCE6AD-7EC6-3F69-4F0C-5CFF41E5DB1F}"/>
              </a:ext>
            </a:extLst>
          </p:cNvPr>
          <p:cNvSpPr/>
          <p:nvPr>
            <p:custDataLst>
              <p:tags r:id="rId9"/>
            </p:custDataLst>
          </p:nvPr>
        </p:nvSpPr>
        <p:spPr bwMode="auto">
          <a:xfrm>
            <a:off x="681038" y="5834063"/>
            <a:ext cx="8382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B019FD3E-2415-42E1-A76E-AA99C1CF8A11}" type="datetime'''''''''行''っ''''''''て''''''いな''''''''''''い'''">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行っていない</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17" name="Chart 3">
            <a:extLst>
              <a:ext uri="{FF2B5EF4-FFF2-40B4-BE49-F238E27FC236}">
                <a16:creationId xmlns:a16="http://schemas.microsoft.com/office/drawing/2014/main" id="{48079CFD-DB0A-85E7-B28B-7DC0AAAF8DEA}"/>
              </a:ext>
            </a:extLst>
          </p:cNvPr>
          <p:cNvGraphicFramePr/>
          <p:nvPr>
            <p:custDataLst>
              <p:tags r:id="rId10"/>
            </p:custDataLst>
          </p:nvPr>
        </p:nvGraphicFramePr>
        <p:xfrm>
          <a:off x="4459288" y="1874838"/>
          <a:ext cx="1944687" cy="4600575"/>
        </p:xfrm>
        <a:graphic>
          <a:graphicData uri="http://schemas.openxmlformats.org/drawingml/2006/chart">
            <c:chart xmlns:c="http://schemas.openxmlformats.org/drawingml/2006/chart" xmlns:r="http://schemas.openxmlformats.org/officeDocument/2006/relationships" r:id="rId31"/>
          </a:graphicData>
        </a:graphic>
      </p:graphicFrame>
      <p:sp>
        <p:nvSpPr>
          <p:cNvPr id="169" name="正方形/長方形 168">
            <a:extLst>
              <a:ext uri="{FF2B5EF4-FFF2-40B4-BE49-F238E27FC236}">
                <a16:creationId xmlns:a16="http://schemas.microsoft.com/office/drawing/2014/main" id="{5213309B-3718-5E42-E6A4-84D8ECB41DA2}"/>
              </a:ext>
            </a:extLst>
          </p:cNvPr>
          <p:cNvSpPr/>
          <p:nvPr>
            <p:custDataLst>
              <p:tags r:id="rId11"/>
            </p:custDataLst>
          </p:nvPr>
        </p:nvSpPr>
        <p:spPr bwMode="auto">
          <a:xfrm>
            <a:off x="4227513" y="2428875"/>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BA569A2B-FCA4-47E6-9031-74A6D08413D3}" type="datetime'航''''''''''''''''''''''''''''''''''''空''''''''''''''''機'''">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航空機</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0" name="正方形/長方形 169">
            <a:extLst>
              <a:ext uri="{FF2B5EF4-FFF2-40B4-BE49-F238E27FC236}">
                <a16:creationId xmlns:a16="http://schemas.microsoft.com/office/drawing/2014/main" id="{C30DC6C0-82E0-117E-DC95-9E7D8F0C3605}"/>
              </a:ext>
            </a:extLst>
          </p:cNvPr>
          <p:cNvSpPr/>
          <p:nvPr>
            <p:custDataLst>
              <p:tags r:id="rId12"/>
            </p:custDataLst>
          </p:nvPr>
        </p:nvSpPr>
        <p:spPr bwMode="auto">
          <a:xfrm>
            <a:off x="3389313" y="3092450"/>
            <a:ext cx="12573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CDF2EDB0-4A7A-4585-AFF9-54433EC236DF}" type="datetime'''''''''''''鉄道''''（''''''''''''''''新''''''''''幹線''含''''''む''）'">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鉄道（新幹線含む）</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1" name="正方形/長方形 170">
            <a:extLst>
              <a:ext uri="{FF2B5EF4-FFF2-40B4-BE49-F238E27FC236}">
                <a16:creationId xmlns:a16="http://schemas.microsoft.com/office/drawing/2014/main" id="{7EECD88F-1801-0A85-7EB9-6F37884D872F}"/>
              </a:ext>
            </a:extLst>
          </p:cNvPr>
          <p:cNvSpPr/>
          <p:nvPr>
            <p:custDataLst>
              <p:tags r:id="rId13"/>
            </p:custDataLst>
          </p:nvPr>
        </p:nvSpPr>
        <p:spPr bwMode="auto">
          <a:xfrm>
            <a:off x="4367213" y="3757613"/>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BB79974E-363B-4291-85C5-712F6DF6D1FA}" type="datetime'バ''''''''''''''''''''''''''''''''''''''''''ス'''''''''''">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バス</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2" name="正方形/長方形 171">
            <a:extLst>
              <a:ext uri="{FF2B5EF4-FFF2-40B4-BE49-F238E27FC236}">
                <a16:creationId xmlns:a16="http://schemas.microsoft.com/office/drawing/2014/main" id="{1DEFB0FD-D205-90DD-1DD9-2D6558FE4559}"/>
              </a:ext>
            </a:extLst>
          </p:cNvPr>
          <p:cNvSpPr/>
          <p:nvPr>
            <p:custDataLst>
              <p:tags r:id="rId14"/>
            </p:custDataLst>
          </p:nvPr>
        </p:nvSpPr>
        <p:spPr bwMode="auto">
          <a:xfrm>
            <a:off x="3948113" y="4422775"/>
            <a:ext cx="698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59027599-C9FB-483A-8A9F-3C1EF51C6AAC}" type="datetime'''''レン''''''''''''''''''''''''''''''''''''''''''タ''''''''カー'''">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レンタカー</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3" name="正方形/長方形 172">
            <a:extLst>
              <a:ext uri="{FF2B5EF4-FFF2-40B4-BE49-F238E27FC236}">
                <a16:creationId xmlns:a16="http://schemas.microsoft.com/office/drawing/2014/main" id="{EB80B4B3-C87C-95EB-CACA-542D2C3949B6}"/>
              </a:ext>
            </a:extLst>
          </p:cNvPr>
          <p:cNvSpPr/>
          <p:nvPr>
            <p:custDataLst>
              <p:tags r:id="rId15"/>
            </p:custDataLst>
          </p:nvPr>
        </p:nvSpPr>
        <p:spPr bwMode="auto">
          <a:xfrm>
            <a:off x="4087813" y="5086350"/>
            <a:ext cx="5588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FE97179C-63E4-4650-A047-1C8C98D81743}" type="datetime'''''''''''''''''タクシ''ー'''''''''''''''''''''''''''''''''">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タクシー</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74" name="正方形/長方形 173">
            <a:extLst>
              <a:ext uri="{FF2B5EF4-FFF2-40B4-BE49-F238E27FC236}">
                <a16:creationId xmlns:a16="http://schemas.microsoft.com/office/drawing/2014/main" id="{AD415D6A-356B-D3F3-4F3F-56EA535772A5}"/>
              </a:ext>
            </a:extLst>
          </p:cNvPr>
          <p:cNvSpPr/>
          <p:nvPr>
            <p:custDataLst>
              <p:tags r:id="rId16"/>
            </p:custDataLst>
          </p:nvPr>
        </p:nvSpPr>
        <p:spPr bwMode="auto">
          <a:xfrm>
            <a:off x="4227513" y="5751513"/>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1D8F7214-56CD-45DF-93F8-4AF0F9201362}" type="datetime'''''''''''''''''''''''''''そ''''''''''''''''''の''''''''''他'''''">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20" name="Chart 3">
            <a:extLst>
              <a:ext uri="{FF2B5EF4-FFF2-40B4-BE49-F238E27FC236}">
                <a16:creationId xmlns:a16="http://schemas.microsoft.com/office/drawing/2014/main" id="{34F46E67-9B36-0B91-ED09-E16E0CDABE58}"/>
              </a:ext>
            </a:extLst>
          </p:cNvPr>
          <p:cNvGraphicFramePr/>
          <p:nvPr>
            <p:custDataLst>
              <p:tags r:id="rId17"/>
            </p:custDataLst>
          </p:nvPr>
        </p:nvGraphicFramePr>
        <p:xfrm>
          <a:off x="7431088" y="1874838"/>
          <a:ext cx="1944687" cy="4600575"/>
        </p:xfrm>
        <a:graphic>
          <a:graphicData uri="http://schemas.openxmlformats.org/drawingml/2006/chart">
            <c:chart xmlns:c="http://schemas.openxmlformats.org/drawingml/2006/chart" xmlns:r="http://schemas.openxmlformats.org/officeDocument/2006/relationships" r:id="rId32"/>
          </a:graphicData>
        </a:graphic>
      </p:graphicFrame>
      <p:sp>
        <p:nvSpPr>
          <p:cNvPr id="204" name="正方形/長方形 203">
            <a:extLst>
              <a:ext uri="{FF2B5EF4-FFF2-40B4-BE49-F238E27FC236}">
                <a16:creationId xmlns:a16="http://schemas.microsoft.com/office/drawing/2014/main" id="{CBBF0414-E70B-5987-AA6A-3406B182862B}"/>
              </a:ext>
            </a:extLst>
          </p:cNvPr>
          <p:cNvSpPr/>
          <p:nvPr>
            <p:custDataLst>
              <p:tags r:id="rId18"/>
            </p:custDataLst>
          </p:nvPr>
        </p:nvSpPr>
        <p:spPr bwMode="auto">
          <a:xfrm>
            <a:off x="6604000" y="2428875"/>
            <a:ext cx="9779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04EB3069-51A8-4728-B11A-B00BFE3C0069}" type="datetime'''''''''''''''''''''''''所''''''''''要時''''''''間''の短さ'''''''">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所要時間の短さ</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05" name="正方形/長方形 204">
            <a:extLst>
              <a:ext uri="{FF2B5EF4-FFF2-40B4-BE49-F238E27FC236}">
                <a16:creationId xmlns:a16="http://schemas.microsoft.com/office/drawing/2014/main" id="{A775C20F-94BB-1909-2E68-C70F81F14FDE}"/>
              </a:ext>
            </a:extLst>
          </p:cNvPr>
          <p:cNvSpPr/>
          <p:nvPr>
            <p:custDataLst>
              <p:tags r:id="rId19"/>
            </p:custDataLst>
          </p:nvPr>
        </p:nvSpPr>
        <p:spPr bwMode="auto">
          <a:xfrm>
            <a:off x="6604000" y="3092450"/>
            <a:ext cx="9779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05E3A9FF-BF8E-41CE-A864-238BC7442D82}" type="datetime'''移''''''動''''費''''''''''用の''''''''''''''安''さ'''''''">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移動費用の安さ</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06" name="正方形/長方形 205">
            <a:extLst>
              <a:ext uri="{FF2B5EF4-FFF2-40B4-BE49-F238E27FC236}">
                <a16:creationId xmlns:a16="http://schemas.microsoft.com/office/drawing/2014/main" id="{697A5C93-4503-573E-CC51-8CE3A98A41F4}"/>
              </a:ext>
            </a:extLst>
          </p:cNvPr>
          <p:cNvSpPr/>
          <p:nvPr>
            <p:custDataLst>
              <p:tags r:id="rId20"/>
            </p:custDataLst>
          </p:nvPr>
        </p:nvSpPr>
        <p:spPr bwMode="auto">
          <a:xfrm>
            <a:off x="6324600" y="3757613"/>
            <a:ext cx="12573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E0BD5875-C27A-48E7-9815-A3F57CDAE9D6}" type="datetime'乗り''''''''換''''え''''''''''''''''''''有無・回''''''''数'''''">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乗り換え有無・回数</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07" name="正方形/長方形 206">
            <a:extLst>
              <a:ext uri="{FF2B5EF4-FFF2-40B4-BE49-F238E27FC236}">
                <a16:creationId xmlns:a16="http://schemas.microsoft.com/office/drawing/2014/main" id="{DD5DF15A-12DA-C560-DF1A-86207215C91C}"/>
              </a:ext>
            </a:extLst>
          </p:cNvPr>
          <p:cNvSpPr/>
          <p:nvPr>
            <p:custDataLst>
              <p:tags r:id="rId21"/>
            </p:custDataLst>
          </p:nvPr>
        </p:nvSpPr>
        <p:spPr bwMode="auto">
          <a:xfrm>
            <a:off x="6464300" y="4422775"/>
            <a:ext cx="11176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5156D5DA-2D51-4A79-85ED-EFBFA88D83DF}" type="datetime'''''''''''''''渋''滞''等''''''遅''''''延''''''の有''無'">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渋滞等遅延の有無</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08" name="正方形/長方形 207">
            <a:extLst>
              <a:ext uri="{FF2B5EF4-FFF2-40B4-BE49-F238E27FC236}">
                <a16:creationId xmlns:a16="http://schemas.microsoft.com/office/drawing/2014/main" id="{93E487D9-AD60-9640-7C2C-BB7DA53BFF6C}"/>
              </a:ext>
            </a:extLst>
          </p:cNvPr>
          <p:cNvSpPr/>
          <p:nvPr>
            <p:custDataLst>
              <p:tags r:id="rId22"/>
            </p:custDataLst>
          </p:nvPr>
        </p:nvSpPr>
        <p:spPr bwMode="auto">
          <a:xfrm>
            <a:off x="6184900" y="5086350"/>
            <a:ext cx="13970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F7D57241-26E9-467E-98A5-60DBD525CF6D}" type="datetime'乗''り物''内''''''の''''混''''''雑度''合い'">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乗り物内の混雑度合い</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09" name="正方形/長方形 208">
            <a:extLst>
              <a:ext uri="{FF2B5EF4-FFF2-40B4-BE49-F238E27FC236}">
                <a16:creationId xmlns:a16="http://schemas.microsoft.com/office/drawing/2014/main" id="{0D08046A-4035-AB3C-E174-7B4F3CBF4663}"/>
              </a:ext>
            </a:extLst>
          </p:cNvPr>
          <p:cNvSpPr/>
          <p:nvPr>
            <p:custDataLst>
              <p:tags r:id="rId23"/>
            </p:custDataLst>
          </p:nvPr>
        </p:nvSpPr>
        <p:spPr bwMode="auto">
          <a:xfrm>
            <a:off x="7162800" y="5751513"/>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6B147C37-2F64-44FF-B0E9-8EDF5D04214E}" type="datetime'そ''''''''''''''''''''''''''''''''の''''''他'''''">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22" name="Chart 3">
            <a:extLst>
              <a:ext uri="{FF2B5EF4-FFF2-40B4-BE49-F238E27FC236}">
                <a16:creationId xmlns:a16="http://schemas.microsoft.com/office/drawing/2014/main" id="{CEEEE71E-5A33-E4FF-4C55-EA7AF2F149E9}"/>
              </a:ext>
            </a:extLst>
          </p:cNvPr>
          <p:cNvGraphicFramePr/>
          <p:nvPr>
            <p:custDataLst>
              <p:tags r:id="rId24"/>
            </p:custDataLst>
          </p:nvPr>
        </p:nvGraphicFramePr>
        <p:xfrm>
          <a:off x="10283825" y="1874838"/>
          <a:ext cx="1944688" cy="4600575"/>
        </p:xfrm>
        <a:graphic>
          <a:graphicData uri="http://schemas.openxmlformats.org/drawingml/2006/chart">
            <c:chart xmlns:c="http://schemas.openxmlformats.org/drawingml/2006/chart" xmlns:r="http://schemas.openxmlformats.org/officeDocument/2006/relationships" r:id="rId33"/>
          </a:graphicData>
        </a:graphic>
      </p:graphicFrame>
      <p:sp>
        <p:nvSpPr>
          <p:cNvPr id="256" name="正方形/長方形 255">
            <a:extLst>
              <a:ext uri="{FF2B5EF4-FFF2-40B4-BE49-F238E27FC236}">
                <a16:creationId xmlns:a16="http://schemas.microsoft.com/office/drawing/2014/main" id="{AFE12B5A-DA00-A46D-8195-E6FB6C430B5A}"/>
              </a:ext>
            </a:extLst>
          </p:cNvPr>
          <p:cNvSpPr/>
          <p:nvPr>
            <p:custDataLst>
              <p:tags r:id="rId25"/>
            </p:custDataLst>
          </p:nvPr>
        </p:nvSpPr>
        <p:spPr bwMode="auto">
          <a:xfrm>
            <a:off x="9918700" y="2593975"/>
            <a:ext cx="598488"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3B539DB9-A468-4488-820E-82D6544A5B59}" type="datetime'''''''''''''''''''''7''5%''''''''程''''度'''">
              <a:rPr lang="en-US"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75%程度</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7" name="正方形/長方形 256">
            <a:extLst>
              <a:ext uri="{FF2B5EF4-FFF2-40B4-BE49-F238E27FC236}">
                <a16:creationId xmlns:a16="http://schemas.microsoft.com/office/drawing/2014/main" id="{E9389380-BA75-CA43-195C-A12BD46F2A4E}"/>
              </a:ext>
            </a:extLst>
          </p:cNvPr>
          <p:cNvSpPr/>
          <p:nvPr>
            <p:custDataLst>
              <p:tags r:id="rId26"/>
            </p:custDataLst>
          </p:nvPr>
        </p:nvSpPr>
        <p:spPr bwMode="auto">
          <a:xfrm>
            <a:off x="9918700" y="3590925"/>
            <a:ext cx="598488"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9925881B-8A5A-4B9E-A57E-4092589C4E82}" type="datetime'5''''0''%''''''''''''''''程''度'''''''''''''''''''''''''''''">
              <a:rPr lang="en-US"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50%程度</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8" name="正方形/長方形 257">
            <a:extLst>
              <a:ext uri="{FF2B5EF4-FFF2-40B4-BE49-F238E27FC236}">
                <a16:creationId xmlns:a16="http://schemas.microsoft.com/office/drawing/2014/main" id="{4E8BA8E5-1181-4694-31BE-8E1CBA314472}"/>
              </a:ext>
            </a:extLst>
          </p:cNvPr>
          <p:cNvSpPr/>
          <p:nvPr>
            <p:custDataLst>
              <p:tags r:id="rId27"/>
            </p:custDataLst>
          </p:nvPr>
        </p:nvSpPr>
        <p:spPr bwMode="auto">
          <a:xfrm>
            <a:off x="9918700" y="4587875"/>
            <a:ext cx="598488"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593BBBE2-2D26-47CB-BB5F-6088AF5FB768}" type="datetime'''''2''''''''''5''''''''''%''程''''''''''度'''''''''''''''''''''">
              <a:rPr lang="en-US"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25%程度</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59" name="正方形/長方形 258">
            <a:extLst>
              <a:ext uri="{FF2B5EF4-FFF2-40B4-BE49-F238E27FC236}">
                <a16:creationId xmlns:a16="http://schemas.microsoft.com/office/drawing/2014/main" id="{EA50D67F-2BB7-8715-BF9E-5181A4ED9128}"/>
              </a:ext>
            </a:extLst>
          </p:cNvPr>
          <p:cNvSpPr/>
          <p:nvPr>
            <p:custDataLst>
              <p:tags r:id="rId28"/>
            </p:custDataLst>
          </p:nvPr>
        </p:nvSpPr>
        <p:spPr bwMode="auto">
          <a:xfrm>
            <a:off x="9918700" y="5584825"/>
            <a:ext cx="598488"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77B1FF80-6FF5-4735-AB14-39061BC5D339}" type="datetime'''''''1''''''''''''''''''''0%未''''''''''''''''''''''''満'">
              <a:rPr lang="en-US"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10%未満</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Tree>
    <p:extLst>
      <p:ext uri="{BB962C8B-B14F-4D97-AF65-F5344CB8AC3E}">
        <p14:creationId xmlns:p14="http://schemas.microsoft.com/office/powerpoint/2010/main" val="511933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87E0E-2502-0A13-C4D5-87671D43AE1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08275C-6C78-9C30-A4A3-C638DFAA8595}"/>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zh-TW" altLang="en-US" dirty="0">
                <a:latin typeface="メイリオ" panose="020B0604030504040204" pitchFamily="50" charset="-128"/>
                <a:ea typeface="メイリオ" panose="020B0604030504040204" pitchFamily="50" charset="-128"/>
              </a:rPr>
              <a:t>購買決定要因等</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8E96653D-2990-C359-7967-2ECE728C0A99}"/>
              </a:ext>
            </a:extLst>
          </p:cNvPr>
          <p:cNvSpPr>
            <a:spLocks noGrp="1"/>
          </p:cNvSpPr>
          <p:nvPr>
            <p:ph type="body" sz="quarter" idx="13"/>
          </p:nvPr>
        </p:nvSpPr>
        <p:spPr/>
        <p:txBody>
          <a:bodyPr/>
          <a:lstStyle/>
          <a:p>
            <a:r>
              <a:rPr kumimoji="1" lang="ja-JP" altLang="en-US" dirty="0"/>
              <a:t>一般購入者については大半が「予約サイト・ホームページ」を通じ本モニタリングプランを認知していました。</a:t>
            </a:r>
            <a:endParaRPr kumimoji="1" lang="en-US" altLang="ja-JP" dirty="0"/>
          </a:p>
          <a:p>
            <a:r>
              <a:rPr kumimoji="1" lang="ja-JP" altLang="en-US" dirty="0"/>
              <a:t>ヘリ体験や空からの景色の体験に対するニーズが高く、安全性を最も懸念していました。</a:t>
            </a:r>
          </a:p>
        </p:txBody>
      </p:sp>
      <p:sp>
        <p:nvSpPr>
          <p:cNvPr id="8" name="正方形/長方形 7">
            <a:extLst>
              <a:ext uri="{FF2B5EF4-FFF2-40B4-BE49-F238E27FC236}">
                <a16:creationId xmlns:a16="http://schemas.microsoft.com/office/drawing/2014/main" id="{6E9B7BB9-D005-199F-A809-D3553DE66A11}"/>
              </a:ext>
            </a:extLst>
          </p:cNvPr>
          <p:cNvSpPr/>
          <p:nvPr/>
        </p:nvSpPr>
        <p:spPr>
          <a:xfrm>
            <a:off x="346182" y="1665289"/>
            <a:ext cx="3631723" cy="458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商品の認知手段（一般購入者のみ）</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1" name="直線矢印コネクタ 10">
            <a:extLst>
              <a:ext uri="{FF2B5EF4-FFF2-40B4-BE49-F238E27FC236}">
                <a16:creationId xmlns:a16="http://schemas.microsoft.com/office/drawing/2014/main" id="{94BD9B78-A6CC-F218-18B6-045E57BF3DC8}"/>
              </a:ext>
            </a:extLst>
          </p:cNvPr>
          <p:cNvCxnSpPr>
            <a:cxnSpLocks/>
          </p:cNvCxnSpPr>
          <p:nvPr/>
        </p:nvCxnSpPr>
        <p:spPr>
          <a:xfrm>
            <a:off x="346182" y="2065051"/>
            <a:ext cx="363172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544A1B3B-3D88-494E-EAF7-A3319C9813CF}"/>
              </a:ext>
            </a:extLst>
          </p:cNvPr>
          <p:cNvSpPr/>
          <p:nvPr/>
        </p:nvSpPr>
        <p:spPr>
          <a:xfrm>
            <a:off x="4285748" y="1665289"/>
            <a:ext cx="3631723" cy="458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搭乗理由</a:t>
            </a:r>
          </a:p>
        </p:txBody>
      </p:sp>
      <p:cxnSp>
        <p:nvCxnSpPr>
          <p:cNvPr id="25" name="直線矢印コネクタ 24">
            <a:extLst>
              <a:ext uri="{FF2B5EF4-FFF2-40B4-BE49-F238E27FC236}">
                <a16:creationId xmlns:a16="http://schemas.microsoft.com/office/drawing/2014/main" id="{2EF9760C-17FA-B9E5-878D-AC1E3AA387FB}"/>
              </a:ext>
            </a:extLst>
          </p:cNvPr>
          <p:cNvCxnSpPr>
            <a:cxnSpLocks/>
          </p:cNvCxnSpPr>
          <p:nvPr/>
        </p:nvCxnSpPr>
        <p:spPr>
          <a:xfrm>
            <a:off x="4285748" y="2065051"/>
            <a:ext cx="363172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E7EEECC3-439D-8607-F8E2-54F95C9FA126}"/>
              </a:ext>
            </a:extLst>
          </p:cNvPr>
          <p:cNvSpPr/>
          <p:nvPr/>
        </p:nvSpPr>
        <p:spPr>
          <a:xfrm>
            <a:off x="8225313" y="1665289"/>
            <a:ext cx="3631723" cy="4581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購入・利用に際しての懸念事項</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32" name="直線矢印コネクタ 31">
            <a:extLst>
              <a:ext uri="{FF2B5EF4-FFF2-40B4-BE49-F238E27FC236}">
                <a16:creationId xmlns:a16="http://schemas.microsoft.com/office/drawing/2014/main" id="{980FDD2E-E952-007A-DAEC-6D958844B8BD}"/>
              </a:ext>
            </a:extLst>
          </p:cNvPr>
          <p:cNvCxnSpPr>
            <a:cxnSpLocks/>
          </p:cNvCxnSpPr>
          <p:nvPr/>
        </p:nvCxnSpPr>
        <p:spPr>
          <a:xfrm>
            <a:off x="8225313" y="2065051"/>
            <a:ext cx="363172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Chart 3">
            <a:extLst>
              <a:ext uri="{FF2B5EF4-FFF2-40B4-BE49-F238E27FC236}">
                <a16:creationId xmlns:a16="http://schemas.microsoft.com/office/drawing/2014/main" id="{8E3A1467-75A9-81E6-84EE-A4433BB9C9F0}"/>
              </a:ext>
            </a:extLst>
          </p:cNvPr>
          <p:cNvGraphicFramePr/>
          <p:nvPr>
            <p:custDataLst>
              <p:tags r:id="rId1"/>
            </p:custDataLst>
          </p:nvPr>
        </p:nvGraphicFramePr>
        <p:xfrm>
          <a:off x="2209800" y="1874838"/>
          <a:ext cx="1944688" cy="4600575"/>
        </p:xfrm>
        <a:graphic>
          <a:graphicData uri="http://schemas.openxmlformats.org/drawingml/2006/chart">
            <c:chart xmlns:c="http://schemas.openxmlformats.org/drawingml/2006/chart" xmlns:r="http://schemas.openxmlformats.org/officeDocument/2006/relationships" r:id="rId21"/>
          </a:graphicData>
        </a:graphic>
      </p:graphicFrame>
      <p:sp>
        <p:nvSpPr>
          <p:cNvPr id="6" name="正方形/長方形 5">
            <a:extLst>
              <a:ext uri="{FF2B5EF4-FFF2-40B4-BE49-F238E27FC236}">
                <a16:creationId xmlns:a16="http://schemas.microsoft.com/office/drawing/2014/main" id="{927F189A-728E-02CA-B7BC-7AB00BD7883F}"/>
              </a:ext>
            </a:extLst>
          </p:cNvPr>
          <p:cNvSpPr/>
          <p:nvPr>
            <p:custDataLst>
              <p:tags r:id="rId2"/>
            </p:custDataLst>
          </p:nvPr>
        </p:nvSpPr>
        <p:spPr bwMode="auto">
          <a:xfrm>
            <a:off x="1179513" y="2593975"/>
            <a:ext cx="1023938"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C986677F-EDBB-4ED8-B6C8-D38C57CD15A8}" type="datetime'''予''''''''''''''''''''''''約サイト''''''・''H''''''P'''''''''''">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予約サイト・HP</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 name="正方形/長方形 6">
            <a:extLst>
              <a:ext uri="{FF2B5EF4-FFF2-40B4-BE49-F238E27FC236}">
                <a16:creationId xmlns:a16="http://schemas.microsoft.com/office/drawing/2014/main" id="{07E51BC6-CF49-0DD5-CEE1-CB1479917C5A}"/>
              </a:ext>
            </a:extLst>
          </p:cNvPr>
          <p:cNvSpPr/>
          <p:nvPr>
            <p:custDataLst>
              <p:tags r:id="rId3"/>
            </p:custDataLst>
          </p:nvPr>
        </p:nvSpPr>
        <p:spPr bwMode="auto">
          <a:xfrm>
            <a:off x="387350" y="3590925"/>
            <a:ext cx="1816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22711D58-1269-4D27-BA37-2D11652EFA99}" type="datetime'''ニ''''''''''ュ''''ー''''''''ス''''・プレ''''''ス''リリー''''ス''''等'''">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ニュース・プレスリリース等</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9" name="正方形/長方形 8">
            <a:extLst>
              <a:ext uri="{FF2B5EF4-FFF2-40B4-BE49-F238E27FC236}">
                <a16:creationId xmlns:a16="http://schemas.microsoft.com/office/drawing/2014/main" id="{419A6764-7837-697D-69DB-4DD9186DA72E}"/>
              </a:ext>
            </a:extLst>
          </p:cNvPr>
          <p:cNvSpPr/>
          <p:nvPr>
            <p:custDataLst>
              <p:tags r:id="rId4"/>
            </p:custDataLst>
          </p:nvPr>
        </p:nvSpPr>
        <p:spPr bwMode="auto">
          <a:xfrm>
            <a:off x="1922463" y="4587875"/>
            <a:ext cx="280988"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F0D604A2-8EEA-49D0-9FDE-3187B48B8283}" type="datetime'''''''''S''''''''''''''''''''''N''''''''S'''''''''''''''">
              <a:rPr lang="en-US"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SNS</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 name="正方形/長方形 9">
            <a:extLst>
              <a:ext uri="{FF2B5EF4-FFF2-40B4-BE49-F238E27FC236}">
                <a16:creationId xmlns:a16="http://schemas.microsoft.com/office/drawing/2014/main" id="{DDB5AC73-B605-AAA9-02AC-38F004995A43}"/>
              </a:ext>
            </a:extLst>
          </p:cNvPr>
          <p:cNvSpPr/>
          <p:nvPr>
            <p:custDataLst>
              <p:tags r:id="rId5"/>
            </p:custDataLst>
          </p:nvPr>
        </p:nvSpPr>
        <p:spPr bwMode="auto">
          <a:xfrm>
            <a:off x="1784350" y="5584825"/>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F9329A81-8F7B-4AFC-A9C9-EE955C6B3482}" type="datetime'''''''そ''''の''''''''''''''''''''''他'''''''''''''''">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17" name="Chart 3">
            <a:extLst>
              <a:ext uri="{FF2B5EF4-FFF2-40B4-BE49-F238E27FC236}">
                <a16:creationId xmlns:a16="http://schemas.microsoft.com/office/drawing/2014/main" id="{655110EA-3917-1FAD-5E82-A872C0A1048C}"/>
              </a:ext>
            </a:extLst>
          </p:cNvPr>
          <p:cNvGraphicFramePr/>
          <p:nvPr>
            <p:custDataLst>
              <p:tags r:id="rId6"/>
            </p:custDataLst>
          </p:nvPr>
        </p:nvGraphicFramePr>
        <p:xfrm>
          <a:off x="6343650" y="1874838"/>
          <a:ext cx="1944688" cy="4600575"/>
        </p:xfrm>
        <a:graphic>
          <a:graphicData uri="http://schemas.openxmlformats.org/drawingml/2006/chart">
            <c:chart xmlns:c="http://schemas.openxmlformats.org/drawingml/2006/chart" xmlns:r="http://schemas.openxmlformats.org/officeDocument/2006/relationships" r:id="rId22"/>
          </a:graphicData>
        </a:graphic>
      </p:graphicFrame>
      <p:sp>
        <p:nvSpPr>
          <p:cNvPr id="44" name="正方形/長方形 43">
            <a:extLst>
              <a:ext uri="{FF2B5EF4-FFF2-40B4-BE49-F238E27FC236}">
                <a16:creationId xmlns:a16="http://schemas.microsoft.com/office/drawing/2014/main" id="{228A5B28-905D-1C3C-FD2E-B39E43BA80B5}"/>
              </a:ext>
            </a:extLst>
          </p:cNvPr>
          <p:cNvSpPr/>
          <p:nvPr>
            <p:custDataLst>
              <p:tags r:id="rId7"/>
            </p:custDataLst>
          </p:nvPr>
        </p:nvSpPr>
        <p:spPr bwMode="auto">
          <a:xfrm>
            <a:off x="4371975" y="2493963"/>
            <a:ext cx="20955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1FE24FEC-B518-4778-B4F5-62E934A4D92A}" type="datetime'''''''ヘ''''''リ''''コ''''''''''プタ''''ー''に''乗''''''ってみ''た''かった'">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ヘリコプターに乗ってみたかった</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5" name="正方形/長方形 44">
            <a:extLst>
              <a:ext uri="{FF2B5EF4-FFF2-40B4-BE49-F238E27FC236}">
                <a16:creationId xmlns:a16="http://schemas.microsoft.com/office/drawing/2014/main" id="{3A1B73B9-7E2C-FA93-B535-FF81178F5686}"/>
              </a:ext>
            </a:extLst>
          </p:cNvPr>
          <p:cNvSpPr/>
          <p:nvPr>
            <p:custDataLst>
              <p:tags r:id="rId8"/>
            </p:custDataLst>
          </p:nvPr>
        </p:nvSpPr>
        <p:spPr bwMode="auto">
          <a:xfrm>
            <a:off x="4651375" y="3292475"/>
            <a:ext cx="1816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65AD107C-AC4B-4E4B-9470-11311AF87645}" type="datetime'''空から''''''の''''''景''''色''''''（''夜景''''）''の''''体''''''''験'">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空からの景色（夜景）の体験</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6" name="正方形/長方形 45">
            <a:extLst>
              <a:ext uri="{FF2B5EF4-FFF2-40B4-BE49-F238E27FC236}">
                <a16:creationId xmlns:a16="http://schemas.microsoft.com/office/drawing/2014/main" id="{0628577A-7DDA-1AC5-17CC-7A3C103EA306}"/>
              </a:ext>
            </a:extLst>
          </p:cNvPr>
          <p:cNvSpPr/>
          <p:nvPr>
            <p:custDataLst>
              <p:tags r:id="rId9"/>
            </p:custDataLst>
          </p:nvPr>
        </p:nvSpPr>
        <p:spPr bwMode="auto">
          <a:xfrm>
            <a:off x="4791075" y="4089400"/>
            <a:ext cx="1676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D0066A23-C59C-4D61-8AF8-5E815EEF79CC}" type="datetime'移''動時''''''''''間''を''''''短''縮''し''''''''''た''か''''''''っ''た'">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移動時間を短縮したかった</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7" name="正方形/長方形 46">
            <a:extLst>
              <a:ext uri="{FF2B5EF4-FFF2-40B4-BE49-F238E27FC236}">
                <a16:creationId xmlns:a16="http://schemas.microsoft.com/office/drawing/2014/main" id="{7504C7CD-4B8C-7C1A-58C8-E0BE1ED1AA04}"/>
              </a:ext>
            </a:extLst>
          </p:cNvPr>
          <p:cNvSpPr/>
          <p:nvPr>
            <p:custDataLst>
              <p:tags r:id="rId10"/>
            </p:custDataLst>
          </p:nvPr>
        </p:nvSpPr>
        <p:spPr bwMode="auto">
          <a:xfrm>
            <a:off x="5489575" y="4887913"/>
            <a:ext cx="9779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D82C933E-57D9-4139-A2F8-14A92C4F3416}" type="datetime'''''特''''''''''''''''別''''''''''''''な''''''''''''日''の''ため'''''">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特別な日のため</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0" name="正方形/長方形 49">
            <a:extLst>
              <a:ext uri="{FF2B5EF4-FFF2-40B4-BE49-F238E27FC236}">
                <a16:creationId xmlns:a16="http://schemas.microsoft.com/office/drawing/2014/main" id="{32996BE1-FD7D-238E-A280-CE9A3A688A86}"/>
              </a:ext>
            </a:extLst>
          </p:cNvPr>
          <p:cNvSpPr/>
          <p:nvPr>
            <p:custDataLst>
              <p:tags r:id="rId11"/>
            </p:custDataLst>
          </p:nvPr>
        </p:nvSpPr>
        <p:spPr bwMode="auto">
          <a:xfrm>
            <a:off x="6048375" y="5684838"/>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20430F77-CBE8-435B-A4AB-C63D235BB040}" type="datetime'''''''''''''''''''そ''''''''''''''''''''''の他'''''''">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20" name="Chart 3">
            <a:extLst>
              <a:ext uri="{FF2B5EF4-FFF2-40B4-BE49-F238E27FC236}">
                <a16:creationId xmlns:a16="http://schemas.microsoft.com/office/drawing/2014/main" id="{7A598FFE-F41E-C718-91FE-D95B7F279833}"/>
              </a:ext>
            </a:extLst>
          </p:cNvPr>
          <p:cNvGraphicFramePr/>
          <p:nvPr>
            <p:custDataLst>
              <p:tags r:id="rId12"/>
            </p:custDataLst>
          </p:nvPr>
        </p:nvGraphicFramePr>
        <p:xfrm>
          <a:off x="10320338" y="1874838"/>
          <a:ext cx="1944687" cy="4600575"/>
        </p:xfrm>
        <a:graphic>
          <a:graphicData uri="http://schemas.openxmlformats.org/drawingml/2006/chart">
            <c:chart xmlns:c="http://schemas.openxmlformats.org/drawingml/2006/chart" xmlns:r="http://schemas.openxmlformats.org/officeDocument/2006/relationships" r:id="rId23"/>
          </a:graphicData>
        </a:graphic>
      </p:graphicFrame>
      <p:sp>
        <p:nvSpPr>
          <p:cNvPr id="68" name="正方形/長方形 67">
            <a:extLst>
              <a:ext uri="{FF2B5EF4-FFF2-40B4-BE49-F238E27FC236}">
                <a16:creationId xmlns:a16="http://schemas.microsoft.com/office/drawing/2014/main" id="{7F8293C1-C236-D0B8-A428-14CF7FF7D581}"/>
              </a:ext>
            </a:extLst>
          </p:cNvPr>
          <p:cNvSpPr/>
          <p:nvPr>
            <p:custDataLst>
              <p:tags r:id="rId13"/>
            </p:custDataLst>
          </p:nvPr>
        </p:nvSpPr>
        <p:spPr bwMode="auto">
          <a:xfrm>
            <a:off x="9988550" y="2381250"/>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68509A0A-6136-4955-99B3-34E86DDCB7D4}" type="datetime'''''''''''''''''''''''''安''''全性'''''''''''''''''">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安全性</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9" name="正方形/長方形 68">
            <a:extLst>
              <a:ext uri="{FF2B5EF4-FFF2-40B4-BE49-F238E27FC236}">
                <a16:creationId xmlns:a16="http://schemas.microsoft.com/office/drawing/2014/main" id="{3A2A35CA-46AC-1893-A15C-A1E8ED23BB90}"/>
              </a:ext>
            </a:extLst>
          </p:cNvPr>
          <p:cNvSpPr/>
          <p:nvPr>
            <p:custDataLst>
              <p:tags r:id="rId14"/>
            </p:custDataLst>
          </p:nvPr>
        </p:nvSpPr>
        <p:spPr bwMode="auto">
          <a:xfrm>
            <a:off x="10128250" y="2951163"/>
            <a:ext cx="2794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B0F4BACA-9EC1-4C3D-803F-2E7CB12D38D8}" type="datetime'''''''''価''''''''格'''''''''''''''''''''''''''''''''''''''''''">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価格</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0" name="正方形/長方形 69">
            <a:extLst>
              <a:ext uri="{FF2B5EF4-FFF2-40B4-BE49-F238E27FC236}">
                <a16:creationId xmlns:a16="http://schemas.microsoft.com/office/drawing/2014/main" id="{43FF7822-FB55-1BEF-9802-E8BFA2C680A4}"/>
              </a:ext>
            </a:extLst>
          </p:cNvPr>
          <p:cNvSpPr/>
          <p:nvPr>
            <p:custDataLst>
              <p:tags r:id="rId15"/>
            </p:custDataLst>
          </p:nvPr>
        </p:nvSpPr>
        <p:spPr bwMode="auto">
          <a:xfrm>
            <a:off x="9988550" y="3521075"/>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11040B94-797B-4403-AB73-306528415BC4}" type="datetime'''''''''''''''''''''''快''''''適''''''''''''性'''''''''''''">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快適性</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1" name="正方形/長方形 70">
            <a:extLst>
              <a:ext uri="{FF2B5EF4-FFF2-40B4-BE49-F238E27FC236}">
                <a16:creationId xmlns:a16="http://schemas.microsoft.com/office/drawing/2014/main" id="{8F4F1C81-E9B2-223F-0FB6-E80321A0DED5}"/>
              </a:ext>
            </a:extLst>
          </p:cNvPr>
          <p:cNvSpPr/>
          <p:nvPr>
            <p:custDataLst>
              <p:tags r:id="rId16"/>
            </p:custDataLst>
          </p:nvPr>
        </p:nvSpPr>
        <p:spPr bwMode="auto">
          <a:xfrm>
            <a:off x="9290050" y="4089400"/>
            <a:ext cx="11176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96D1FE15-8443-4D2C-803C-C27750DB87B8}" type="datetime'''''''遅''''延''''''''''''''''・''''運''休''''''''リ''''''ス''ク'''''">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遅延・運休リスク</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2" name="正方形/長方形 71">
            <a:extLst>
              <a:ext uri="{FF2B5EF4-FFF2-40B4-BE49-F238E27FC236}">
                <a16:creationId xmlns:a16="http://schemas.microsoft.com/office/drawing/2014/main" id="{BB3E054C-E81D-9DFA-2499-EB423997A540}"/>
              </a:ext>
            </a:extLst>
          </p:cNvPr>
          <p:cNvSpPr/>
          <p:nvPr>
            <p:custDataLst>
              <p:tags r:id="rId17"/>
            </p:custDataLst>
          </p:nvPr>
        </p:nvSpPr>
        <p:spPr bwMode="auto">
          <a:xfrm>
            <a:off x="9848850" y="4659313"/>
            <a:ext cx="5588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138CCA81-A6F7-4BF8-8B12-E8DFEA92184B}" type="datetime'''''''荷''''''''物''''''容量'''''''''''''''''''''''">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荷物容量</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5" name="正方形/長方形 74">
            <a:extLst>
              <a:ext uri="{FF2B5EF4-FFF2-40B4-BE49-F238E27FC236}">
                <a16:creationId xmlns:a16="http://schemas.microsoft.com/office/drawing/2014/main" id="{D53A46A0-B5C7-96A5-66CA-45C7999976BD}"/>
              </a:ext>
            </a:extLst>
          </p:cNvPr>
          <p:cNvSpPr/>
          <p:nvPr>
            <p:custDataLst>
              <p:tags r:id="rId18"/>
            </p:custDataLst>
          </p:nvPr>
        </p:nvSpPr>
        <p:spPr bwMode="auto">
          <a:xfrm>
            <a:off x="8870950" y="5229225"/>
            <a:ext cx="15367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87C1B777-B300-4B54-A389-E91D909D7DE2}" type="datetime'''''''他''''''''''''移''動''''''と''の連接・接''''続性'''''''''''''">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他移動との連接・接続性</a:t>
            </a:fld>
            <a:endParaRPr kumimoji="1" lang="ja-JP" altLang="en-US" sz="11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6" name="正方形/長方形 75">
            <a:extLst>
              <a:ext uri="{FF2B5EF4-FFF2-40B4-BE49-F238E27FC236}">
                <a16:creationId xmlns:a16="http://schemas.microsoft.com/office/drawing/2014/main" id="{354EAEAF-EF91-7735-C347-1076EB87596F}"/>
              </a:ext>
            </a:extLst>
          </p:cNvPr>
          <p:cNvSpPr/>
          <p:nvPr>
            <p:custDataLst>
              <p:tags r:id="rId19"/>
            </p:custDataLst>
          </p:nvPr>
        </p:nvSpPr>
        <p:spPr bwMode="auto">
          <a:xfrm>
            <a:off x="9988550" y="5799138"/>
            <a:ext cx="419100" cy="1682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lgn="r">
              <a:spcBef>
                <a:spcPct val="0"/>
              </a:spcBef>
              <a:spcAft>
                <a:spcPct val="0"/>
              </a:spcAft>
            </a:pPr>
            <a:fld id="{F01C0AB9-5A37-455D-9158-5CF0D42DF870}" type="datetime'''''''''''''''''そ''の''''''''''''''''''''''''他'''''''">
              <a:rPr lang="ja-JP" altLang="en-US" sz="11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1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Tree>
    <p:extLst>
      <p:ext uri="{BB962C8B-B14F-4D97-AF65-F5344CB8AC3E}">
        <p14:creationId xmlns:p14="http://schemas.microsoft.com/office/powerpoint/2010/main" val="3703405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26D39-5F1F-C803-3343-03F1E63D36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81F26DE-C18E-BE94-13CE-6640F176451A}"/>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利用結果（良かった点）</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5FA5F197-9517-CC8E-B1CD-6852C8453882}"/>
              </a:ext>
            </a:extLst>
          </p:cNvPr>
          <p:cNvSpPr>
            <a:spLocks noGrp="1"/>
          </p:cNvSpPr>
          <p:nvPr>
            <p:ph type="body" sz="quarter" idx="13"/>
          </p:nvPr>
        </p:nvSpPr>
        <p:spPr/>
        <p:txBody>
          <a:bodyPr/>
          <a:lstStyle/>
          <a:p>
            <a:r>
              <a:rPr kumimoji="1" lang="ja-JP" altLang="en-US" dirty="0"/>
              <a:t>「空からの眺望・景色」や「空を飛ぶこと自体の体験価値」また「操縦者との会話・スタッフ対応」が評価されるポイントでした。</a:t>
            </a:r>
            <a:r>
              <a:rPr kumimoji="1" lang="en-US" altLang="ja-JP" dirty="0"/>
              <a:t>2</a:t>
            </a:r>
            <a:r>
              <a:rPr kumimoji="1" lang="ja-JP" altLang="en-US" dirty="0"/>
              <a:t>次交通では「移動時間の短縮」についても評価を得ました。</a:t>
            </a:r>
          </a:p>
        </p:txBody>
      </p:sp>
      <p:grpSp>
        <p:nvGrpSpPr>
          <p:cNvPr id="44" name="グループ化 43">
            <a:extLst>
              <a:ext uri="{FF2B5EF4-FFF2-40B4-BE49-F238E27FC236}">
                <a16:creationId xmlns:a16="http://schemas.microsoft.com/office/drawing/2014/main" id="{7B73A907-5C7E-EE12-5094-140CF3487E8B}"/>
              </a:ext>
            </a:extLst>
          </p:cNvPr>
          <p:cNvGrpSpPr/>
          <p:nvPr/>
        </p:nvGrpSpPr>
        <p:grpSpPr>
          <a:xfrm>
            <a:off x="344852" y="1665288"/>
            <a:ext cx="353001" cy="1225522"/>
            <a:chOff x="344852" y="1665288"/>
            <a:chExt cx="353001" cy="1476000"/>
          </a:xfrm>
        </p:grpSpPr>
        <p:cxnSp>
          <p:nvCxnSpPr>
            <p:cNvPr id="11" name="直線矢印コネクタ 10">
              <a:extLst>
                <a:ext uri="{FF2B5EF4-FFF2-40B4-BE49-F238E27FC236}">
                  <a16:creationId xmlns:a16="http://schemas.microsoft.com/office/drawing/2014/main" id="{0CD51BE3-DB8D-BE41-1533-2A62FDB125AA}"/>
                </a:ext>
              </a:extLst>
            </p:cNvPr>
            <p:cNvCxnSpPr>
              <a:cxnSpLocks/>
            </p:cNvCxnSpPr>
            <p:nvPr/>
          </p:nvCxnSpPr>
          <p:spPr>
            <a:xfrm flipV="1">
              <a:off x="697853" y="1665288"/>
              <a:ext cx="0" cy="147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E6EDD275-86F7-B63B-CDF8-24D4847D884D}"/>
                </a:ext>
              </a:extLst>
            </p:cNvPr>
            <p:cNvSpPr/>
            <p:nvPr/>
          </p:nvSpPr>
          <p:spPr>
            <a:xfrm>
              <a:off x="344852" y="1665288"/>
              <a:ext cx="310554" cy="147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モデルプラン</a:t>
              </a:r>
            </a:p>
          </p:txBody>
        </p:sp>
      </p:grpSp>
      <p:sp>
        <p:nvSpPr>
          <p:cNvPr id="12" name="四角形: 1 つの角を切り取る 11">
            <a:extLst>
              <a:ext uri="{FF2B5EF4-FFF2-40B4-BE49-F238E27FC236}">
                <a16:creationId xmlns:a16="http://schemas.microsoft.com/office/drawing/2014/main" id="{5C131344-0772-1830-566E-DD5217DF4687}"/>
              </a:ext>
            </a:extLst>
          </p:cNvPr>
          <p:cNvSpPr/>
          <p:nvPr/>
        </p:nvSpPr>
        <p:spPr>
          <a:xfrm>
            <a:off x="4478047"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モデルプラン③</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次交通＋他サービス連携）</a:t>
            </a:r>
          </a:p>
        </p:txBody>
      </p:sp>
      <p:sp>
        <p:nvSpPr>
          <p:cNvPr id="13" name="四角形: 1 つの角を切り取る 12">
            <a:extLst>
              <a:ext uri="{FF2B5EF4-FFF2-40B4-BE49-F238E27FC236}">
                <a16:creationId xmlns:a16="http://schemas.microsoft.com/office/drawing/2014/main" id="{8C7B8B42-EA9D-43FA-A42F-6938816A0E27}"/>
              </a:ext>
            </a:extLst>
          </p:cNvPr>
          <p:cNvSpPr/>
          <p:nvPr/>
        </p:nvSpPr>
        <p:spPr>
          <a:xfrm>
            <a:off x="8197375"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モデルプラン⑤</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（観光地（都市間）間移動）</a:t>
            </a:r>
          </a:p>
        </p:txBody>
      </p:sp>
      <p:sp>
        <p:nvSpPr>
          <p:cNvPr id="15" name="四角形: 1 つの角を切り取る 14">
            <a:extLst>
              <a:ext uri="{FF2B5EF4-FFF2-40B4-BE49-F238E27FC236}">
                <a16:creationId xmlns:a16="http://schemas.microsoft.com/office/drawing/2014/main" id="{8E61B35B-7725-4FEA-EDF0-3B4AF443EE1B}"/>
              </a:ext>
            </a:extLst>
          </p:cNvPr>
          <p:cNvSpPr/>
          <p:nvPr/>
        </p:nvSpPr>
        <p:spPr>
          <a:xfrm>
            <a:off x="758719"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a:t>
            </a:r>
            <a:r>
              <a:rPr lang="ja-JP" altLang="en-US" sz="1400" b="1" dirty="0">
                <a:latin typeface="メイリオ" panose="020B0604030504040204" pitchFamily="50" charset="-128"/>
                <a:ea typeface="メイリオ" panose="020B0604030504040204" pitchFamily="50" charset="-128"/>
              </a:rPr>
              <a:t>プラン</a:t>
            </a:r>
            <a:r>
              <a:rPr kumimoji="1" lang="ja-JP" altLang="en-US" sz="1400" b="1" dirty="0">
                <a:latin typeface="メイリオ" panose="020B0604030504040204" pitchFamily="50" charset="-128"/>
                <a:ea typeface="メイリオ" panose="020B0604030504040204" pitchFamily="50" charset="-128"/>
              </a:rPr>
              <a:t>①</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16" name="四角形: 1 つの角を切り取る 15">
            <a:extLst>
              <a:ext uri="{FF2B5EF4-FFF2-40B4-BE49-F238E27FC236}">
                <a16:creationId xmlns:a16="http://schemas.microsoft.com/office/drawing/2014/main" id="{8C5BB7C8-46BB-F77E-1EF4-94990E2E9112}"/>
              </a:ext>
            </a:extLst>
          </p:cNvPr>
          <p:cNvSpPr/>
          <p:nvPr/>
        </p:nvSpPr>
        <p:spPr>
          <a:xfrm>
            <a:off x="6337711"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モデルプラン④</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次交通（単体））</a:t>
            </a:r>
          </a:p>
        </p:txBody>
      </p:sp>
      <p:sp>
        <p:nvSpPr>
          <p:cNvPr id="17" name="四角形: 1 つの角を切り取る 16">
            <a:extLst>
              <a:ext uri="{FF2B5EF4-FFF2-40B4-BE49-F238E27FC236}">
                <a16:creationId xmlns:a16="http://schemas.microsoft.com/office/drawing/2014/main" id="{1A6685FA-689A-630D-9439-C6E0DB08C128}"/>
              </a:ext>
            </a:extLst>
          </p:cNvPr>
          <p:cNvSpPr/>
          <p:nvPr/>
        </p:nvSpPr>
        <p:spPr>
          <a:xfrm>
            <a:off x="2618383"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②</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（都市内遊覧）</a:t>
            </a:r>
          </a:p>
        </p:txBody>
      </p:sp>
      <p:sp>
        <p:nvSpPr>
          <p:cNvPr id="57" name="正方形/長方形 56">
            <a:extLst>
              <a:ext uri="{FF2B5EF4-FFF2-40B4-BE49-F238E27FC236}">
                <a16:creationId xmlns:a16="http://schemas.microsoft.com/office/drawing/2014/main" id="{108E78C8-0E29-B345-7382-A8E9AF2DE7BB}"/>
              </a:ext>
            </a:extLst>
          </p:cNvPr>
          <p:cNvSpPr/>
          <p:nvPr/>
        </p:nvSpPr>
        <p:spPr>
          <a:xfrm>
            <a:off x="4478047" y="2129310"/>
            <a:ext cx="1800000" cy="172129"/>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発着地双方で地上移動付帯</a:t>
            </a:r>
          </a:p>
        </p:txBody>
      </p:sp>
      <p:grpSp>
        <p:nvGrpSpPr>
          <p:cNvPr id="58" name="グループ化 57">
            <a:extLst>
              <a:ext uri="{FF2B5EF4-FFF2-40B4-BE49-F238E27FC236}">
                <a16:creationId xmlns:a16="http://schemas.microsoft.com/office/drawing/2014/main" id="{7F5E8D79-AD15-2013-F840-8C44EA229445}"/>
              </a:ext>
            </a:extLst>
          </p:cNvPr>
          <p:cNvGrpSpPr/>
          <p:nvPr/>
        </p:nvGrpSpPr>
        <p:grpSpPr>
          <a:xfrm>
            <a:off x="344852" y="2960959"/>
            <a:ext cx="353001" cy="3211629"/>
            <a:chOff x="344852" y="3324676"/>
            <a:chExt cx="353001" cy="2840904"/>
          </a:xfrm>
        </p:grpSpPr>
        <p:cxnSp>
          <p:nvCxnSpPr>
            <p:cNvPr id="9" name="直線矢印コネクタ 8">
              <a:extLst>
                <a:ext uri="{FF2B5EF4-FFF2-40B4-BE49-F238E27FC236}">
                  <a16:creationId xmlns:a16="http://schemas.microsoft.com/office/drawing/2014/main" id="{ECEDF49C-7453-306A-ABC5-9DE9E8D3F808}"/>
                </a:ext>
              </a:extLst>
            </p:cNvPr>
            <p:cNvCxnSpPr>
              <a:cxnSpLocks/>
            </p:cNvCxnSpPr>
            <p:nvPr/>
          </p:nvCxnSpPr>
          <p:spPr>
            <a:xfrm flipV="1">
              <a:off x="697853" y="3324676"/>
              <a:ext cx="0" cy="284090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696D6EE3-5E4E-1C1C-492F-A9A06768E786}"/>
                </a:ext>
              </a:extLst>
            </p:cNvPr>
            <p:cNvSpPr/>
            <p:nvPr/>
          </p:nvSpPr>
          <p:spPr>
            <a:xfrm>
              <a:off x="344852" y="3324676"/>
              <a:ext cx="310554" cy="2840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アンケート回答抜粋</a:t>
              </a:r>
            </a:p>
          </p:txBody>
        </p:sp>
      </p:grpSp>
      <p:sp>
        <p:nvSpPr>
          <p:cNvPr id="59" name="四角形: メモ 58">
            <a:extLst>
              <a:ext uri="{FF2B5EF4-FFF2-40B4-BE49-F238E27FC236}">
                <a16:creationId xmlns:a16="http://schemas.microsoft.com/office/drawing/2014/main" id="{FDDBC0E2-17CF-0B6C-819F-CC70DFACCCCD}"/>
              </a:ext>
            </a:extLst>
          </p:cNvPr>
          <p:cNvSpPr/>
          <p:nvPr/>
        </p:nvSpPr>
        <p:spPr>
          <a:xfrm>
            <a:off x="758719" y="2960958"/>
            <a:ext cx="1800000" cy="3211629"/>
          </a:xfrm>
          <a:prstGeom prst="foldedCorner">
            <a:avLst>
              <a:gd name="adj" fmla="val 5713"/>
            </a:avLst>
          </a:prstGeom>
          <a:solidFill>
            <a:srgbClr val="F2F5F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“パイロットさんの運転の上手</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さと、</a:t>
            </a:r>
            <a:r>
              <a:rPr lang="ja-JP" altLang="en-US" sz="1050" b="1" i="1" dirty="0">
                <a:solidFill>
                  <a:schemeClr val="tx1"/>
                </a:solidFill>
                <a:latin typeface="メイリオ" panose="020B0604030504040204" pitchFamily="50" charset="-128"/>
                <a:ea typeface="メイリオ" panose="020B0604030504040204" pitchFamily="50" charset="-128"/>
              </a:rPr>
              <a:t>気さくなお話に、感激</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しました。他</a:t>
            </a:r>
            <a:r>
              <a:rPr lang="ja-JP" altLang="en-US" sz="1050" b="1" i="1" dirty="0">
                <a:solidFill>
                  <a:schemeClr val="tx1"/>
                </a:solidFill>
                <a:latin typeface="メイリオ" panose="020B0604030504040204" pitchFamily="50" charset="-128"/>
                <a:ea typeface="メイリオ" panose="020B0604030504040204" pitchFamily="50" charset="-128"/>
              </a:rPr>
              <a:t>スタッフ様方の</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丁寧な対応</a:t>
            </a:r>
            <a:r>
              <a:rPr lang="ja-JP" altLang="en-US" sz="1050" i="1" dirty="0">
                <a:solidFill>
                  <a:schemeClr val="tx1"/>
                </a:solidFill>
                <a:latin typeface="メイリオ" panose="020B0604030504040204" pitchFamily="50" charset="-128"/>
                <a:ea typeface="メイリオ" panose="020B0604030504040204" pitchFamily="50" charset="-128"/>
              </a:rPr>
              <a:t>に感謝感謝でした</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“色々な</a:t>
            </a:r>
            <a:r>
              <a:rPr lang="ja-JP" altLang="en-US" sz="1050" b="1" i="1" dirty="0">
                <a:solidFill>
                  <a:schemeClr val="tx1"/>
                </a:solidFill>
                <a:latin typeface="メイリオ" panose="020B0604030504040204" pitchFamily="50" charset="-128"/>
                <a:ea typeface="メイリオ" panose="020B0604030504040204" pitchFamily="50" charset="-128"/>
              </a:rPr>
              <a:t>質問をしましたが、丁</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寧に教えてくださり興味がよ</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り深まりました</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“とても安全な飛行でした！快</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適な空の旅でした！</a:t>
            </a:r>
            <a:r>
              <a:rPr lang="ja-JP" altLang="en-US" sz="1050" b="1" i="1" dirty="0">
                <a:solidFill>
                  <a:schemeClr val="tx1"/>
                </a:solidFill>
                <a:latin typeface="メイリオ" panose="020B0604030504040204" pitchFamily="50" charset="-128"/>
                <a:ea typeface="メイリオ" panose="020B0604030504040204" pitchFamily="50" charset="-128"/>
              </a:rPr>
              <a:t>中でお話</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しできるのも良い</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“揺れも少なく、世界遺産で</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ある</a:t>
            </a:r>
            <a:r>
              <a:rPr lang="ja-JP" altLang="en-US" sz="1050" b="1" i="1" dirty="0">
                <a:solidFill>
                  <a:schemeClr val="tx1"/>
                </a:solidFill>
                <a:latin typeface="メイリオ" panose="020B0604030504040204" pitchFamily="50" charset="-128"/>
                <a:ea typeface="メイリオ" panose="020B0604030504040204" pitchFamily="50" charset="-128"/>
              </a:rPr>
              <a:t>古墳の真上を通った時は</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感動</a:t>
            </a:r>
            <a:r>
              <a:rPr lang="ja-JP" altLang="en-US" sz="1050" i="1" dirty="0">
                <a:solidFill>
                  <a:schemeClr val="tx1"/>
                </a:solidFill>
                <a:latin typeface="メイリオ" panose="020B0604030504040204" pitchFamily="50" charset="-128"/>
                <a:ea typeface="メイリオ" panose="020B0604030504040204" pitchFamily="50" charset="-128"/>
              </a:rPr>
              <a:t>しました”（</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“初めて</a:t>
            </a:r>
            <a:r>
              <a:rPr lang="ja-JP" altLang="en-US" sz="1050" b="1" i="1" dirty="0">
                <a:solidFill>
                  <a:schemeClr val="tx1"/>
                </a:solidFill>
                <a:latin typeface="メイリオ" panose="020B0604030504040204" pitchFamily="50" charset="-128"/>
                <a:ea typeface="メイリオ" panose="020B0604030504040204" pitchFamily="50" charset="-128"/>
              </a:rPr>
              <a:t>上から大阪を一望</a:t>
            </a:r>
            <a:r>
              <a:rPr lang="ja-JP" altLang="en-US" sz="1050" i="1" dirty="0">
                <a:solidFill>
                  <a:schemeClr val="tx1"/>
                </a:solidFill>
                <a:latin typeface="メイリオ" panose="020B0604030504040204" pitchFamily="50" charset="-128"/>
                <a:ea typeface="メイリオ" panose="020B0604030504040204" pitchFamily="50" charset="-128"/>
              </a:rPr>
              <a:t>出来</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ました”（</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今までにない経験</a:t>
            </a:r>
            <a:r>
              <a:rPr lang="ja-JP" altLang="en-US" sz="1050" i="1" dirty="0">
                <a:solidFill>
                  <a:schemeClr val="tx1"/>
                </a:solidFill>
                <a:latin typeface="メイリオ" panose="020B0604030504040204" pitchFamily="50" charset="-128"/>
                <a:ea typeface="メイリオ" panose="020B0604030504040204" pitchFamily="50" charset="-128"/>
              </a:rPr>
              <a:t>ができた”</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p:txBody>
      </p:sp>
      <p:sp>
        <p:nvSpPr>
          <p:cNvPr id="61" name="四角形: メモ 60">
            <a:extLst>
              <a:ext uri="{FF2B5EF4-FFF2-40B4-BE49-F238E27FC236}">
                <a16:creationId xmlns:a16="http://schemas.microsoft.com/office/drawing/2014/main" id="{551B1E6D-C6F2-5173-A926-35715EA50F78}"/>
              </a:ext>
            </a:extLst>
          </p:cNvPr>
          <p:cNvSpPr/>
          <p:nvPr/>
        </p:nvSpPr>
        <p:spPr>
          <a:xfrm>
            <a:off x="4478047" y="2960958"/>
            <a:ext cx="1800000" cy="3211629"/>
          </a:xfrm>
          <a:prstGeom prst="foldedCorner">
            <a:avLst>
              <a:gd name="adj" fmla="val 5713"/>
            </a:avLst>
          </a:prstGeom>
          <a:solidFill>
            <a:srgbClr val="F2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速かった。想像以上に快適</a:t>
            </a:r>
            <a:r>
              <a:rPr lang="ja-JP" altLang="en-US" sz="1050" i="1" dirty="0">
                <a:solidFill>
                  <a:schemeClr val="tx1"/>
                </a:solidFill>
                <a:latin typeface="メイリオ" panose="020B0604030504040204" pitchFamily="50" charset="-128"/>
                <a:ea typeface="メイリオ" panose="020B0604030504040204" pitchFamily="50" charset="-128"/>
              </a:rPr>
              <a:t>だった”（</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移動時間が大幅に削減</a:t>
            </a:r>
            <a:r>
              <a:rPr lang="ja-JP" altLang="en-US" sz="1050" i="1" dirty="0">
                <a:solidFill>
                  <a:schemeClr val="tx1"/>
                </a:solidFill>
                <a:latin typeface="メイリオ" panose="020B0604030504040204" pitchFamily="50" charset="-128"/>
                <a:ea typeface="メイリオ" panose="020B0604030504040204" pitchFamily="50" charset="-128"/>
              </a:rPr>
              <a:t>された点”（</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空の移動体験。景色。移動時間のはやさ</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景色が良い</a:t>
            </a:r>
            <a:r>
              <a:rPr lang="ja-JP" altLang="en-US" sz="1050" i="1" dirty="0">
                <a:solidFill>
                  <a:schemeClr val="tx1"/>
                </a:solidFill>
                <a:latin typeface="メイリオ" panose="020B0604030504040204" pitchFamily="50" charset="-128"/>
                <a:ea typeface="メイリオ" panose="020B0604030504040204" pitchFamily="50" charset="-128"/>
              </a:rPr>
              <a:t>。仁徳天皇陵も</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よく見えた。湾岸も美しい”</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知っている街並みをゆっくりと見られた</a:t>
            </a:r>
            <a:r>
              <a:rPr lang="ja-JP" altLang="en-US" sz="1050" i="1" dirty="0">
                <a:solidFill>
                  <a:schemeClr val="tx1"/>
                </a:solidFill>
                <a:latin typeface="メイリオ" panose="020B0604030504040204" pitchFamily="50" charset="-128"/>
                <a:ea typeface="メイリオ" panose="020B0604030504040204" pitchFamily="50" charset="-128"/>
              </a:rPr>
              <a:t>こと。</a:t>
            </a:r>
            <a:r>
              <a:rPr lang="en-US" altLang="ja-JP" sz="1050" b="1" i="1" dirty="0">
                <a:solidFill>
                  <a:schemeClr val="tx1"/>
                </a:solidFill>
                <a:latin typeface="メイリオ" panose="020B0604030504040204" pitchFamily="50" charset="-128"/>
                <a:ea typeface="メイリオ" panose="020B0604030504040204" pitchFamily="50" charset="-128"/>
              </a:rPr>
              <a:t>KIX</a:t>
            </a:r>
            <a:r>
              <a:rPr lang="ja-JP" altLang="en-US" sz="1050" b="1" i="1" dirty="0">
                <a:solidFill>
                  <a:schemeClr val="tx1"/>
                </a:solidFill>
                <a:latin typeface="メイリオ" panose="020B0604030504040204" pitchFamily="50" charset="-128"/>
                <a:ea typeface="メイリオ" panose="020B0604030504040204" pitchFamily="50" charset="-128"/>
              </a:rPr>
              <a:t>内のあまり行かないエリアに入れた</a:t>
            </a:r>
            <a:r>
              <a:rPr lang="ja-JP" altLang="en-US" sz="1050" i="1" dirty="0">
                <a:solidFill>
                  <a:schemeClr val="tx1"/>
                </a:solidFill>
                <a:latin typeface="メイリオ" panose="020B0604030504040204" pitchFamily="50" charset="-128"/>
                <a:ea typeface="メイリオ" panose="020B0604030504040204" pitchFamily="50" charset="-128"/>
              </a:rPr>
              <a:t>こと”（</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体験として刺激的</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代男性）</a:t>
            </a:r>
          </a:p>
        </p:txBody>
      </p:sp>
      <p:sp>
        <p:nvSpPr>
          <p:cNvPr id="62" name="四角形: メモ 61">
            <a:extLst>
              <a:ext uri="{FF2B5EF4-FFF2-40B4-BE49-F238E27FC236}">
                <a16:creationId xmlns:a16="http://schemas.microsoft.com/office/drawing/2014/main" id="{6FF62565-A735-8003-653B-9ED851A11119}"/>
              </a:ext>
            </a:extLst>
          </p:cNvPr>
          <p:cNvSpPr/>
          <p:nvPr/>
        </p:nvSpPr>
        <p:spPr>
          <a:xfrm>
            <a:off x="6337711" y="2960958"/>
            <a:ext cx="1800000" cy="3211629"/>
          </a:xfrm>
          <a:prstGeom prst="foldedCorner">
            <a:avLst>
              <a:gd name="adj" fmla="val 5713"/>
            </a:avLst>
          </a:prstGeom>
          <a:solidFill>
            <a:srgbClr val="F2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移動時間の少なさ。景色</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“ヘリコプターからの</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地上の見え方が分かった</a:t>
            </a:r>
            <a:r>
              <a:rPr lang="ja-JP" altLang="en-US" sz="1050" i="1" dirty="0">
                <a:solidFill>
                  <a:schemeClr val="tx1"/>
                </a:solidFill>
                <a:latin typeface="メイリオ" panose="020B0604030504040204" pitchFamily="50" charset="-128"/>
                <a:ea typeface="メイリオ" panose="020B0604030504040204" pitchFamily="50" charset="-128"/>
              </a:rPr>
              <a:t>点”（</a:t>
            </a:r>
            <a:r>
              <a:rPr lang="en-US" altLang="ja-JP" sz="1050" i="1" dirty="0">
                <a:solidFill>
                  <a:schemeClr val="tx1"/>
                </a:solidFill>
                <a:latin typeface="メイリオ" panose="020B0604030504040204" pitchFamily="50" charset="-128"/>
                <a:ea typeface="メイリオ" panose="020B0604030504040204" pitchFamily="50" charset="-128"/>
              </a:rPr>
              <a:t>20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“空見えた”（</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代女性）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非日常</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20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空からの眺めを楽しむこと</a:t>
            </a:r>
            <a:r>
              <a:rPr lang="ja-JP" altLang="en-US" sz="1050" i="1" dirty="0">
                <a:solidFill>
                  <a:schemeClr val="tx1"/>
                </a:solidFill>
                <a:latin typeface="メイリオ" panose="020B0604030504040204" pitchFamily="50" charset="-128"/>
                <a:ea typeface="メイリオ" panose="020B0604030504040204" pitchFamily="50" charset="-128"/>
              </a:rPr>
              <a:t>ができた”（</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“初めての体験で</a:t>
            </a:r>
            <a:r>
              <a:rPr lang="ja-JP" altLang="en-US" sz="1050" b="1" i="1" dirty="0">
                <a:solidFill>
                  <a:schemeClr val="tx1"/>
                </a:solidFill>
                <a:latin typeface="メイリオ" panose="020B0604030504040204" pitchFamily="50" charset="-128"/>
                <a:ea typeface="メイリオ" panose="020B0604030504040204" pitchFamily="50" charset="-128"/>
              </a:rPr>
              <a:t>空からの景色を楽しめた</a:t>
            </a:r>
            <a:r>
              <a:rPr lang="ja-JP" altLang="en-US" sz="1050" i="1" dirty="0">
                <a:solidFill>
                  <a:schemeClr val="tx1"/>
                </a:solidFill>
                <a:latin typeface="メイリオ" panose="020B0604030504040204" pitchFamily="50" charset="-128"/>
                <a:ea typeface="メイリオ" panose="020B0604030504040204" pitchFamily="50" charset="-128"/>
              </a:rPr>
              <a:t>”（２</a:t>
            </a:r>
            <a:r>
              <a:rPr lang="en-US" altLang="ja-JP" sz="1050" i="1" dirty="0">
                <a:solidFill>
                  <a:schemeClr val="tx1"/>
                </a:solidFill>
                <a:latin typeface="メイリオ" panose="020B0604030504040204" pitchFamily="50" charset="-128"/>
                <a:ea typeface="メイリオ" panose="020B0604030504040204" pitchFamily="50" charset="-128"/>
              </a:rPr>
              <a:t>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b="1" i="1" dirty="0">
                <a:solidFill>
                  <a:schemeClr val="tx1"/>
                </a:solidFill>
                <a:latin typeface="メイリオ" panose="020B0604030504040204" pitchFamily="50" charset="-128"/>
                <a:ea typeface="メイリオ" panose="020B0604030504040204" pitchFamily="50" charset="-128"/>
              </a:rPr>
              <a:t>”</a:t>
            </a:r>
            <a:r>
              <a:rPr lang="ja-JP" altLang="en-US" sz="1050" i="1" dirty="0">
                <a:solidFill>
                  <a:schemeClr val="tx1"/>
                </a:solidFill>
                <a:latin typeface="メイリオ" panose="020B0604030504040204" pitchFamily="50" charset="-128"/>
                <a:ea typeface="メイリオ" panose="020B0604030504040204" pitchFamily="50" charset="-128"/>
              </a:rPr>
              <a:t>スピードも速く、風もあまりないためか思ったほど</a:t>
            </a:r>
            <a:r>
              <a:rPr lang="ja-JP" altLang="en-US" sz="1050" b="1" i="1" dirty="0">
                <a:solidFill>
                  <a:schemeClr val="tx1"/>
                </a:solidFill>
                <a:latin typeface="メイリオ" panose="020B0604030504040204" pitchFamily="50" charset="-128"/>
                <a:ea typeface="メイリオ" panose="020B0604030504040204" pitchFamily="50" charset="-128"/>
              </a:rPr>
              <a:t>揺れも少なく快適でした。</a:t>
            </a:r>
            <a:r>
              <a:rPr lang="ja-JP" altLang="en-US" sz="1050" i="1" dirty="0">
                <a:solidFill>
                  <a:schemeClr val="tx1"/>
                </a:solidFill>
                <a:latin typeface="メイリオ" panose="020B0604030504040204" pitchFamily="50" charset="-128"/>
                <a:ea typeface="メイリオ" panose="020B0604030504040204" pitchFamily="50" charset="-128"/>
              </a:rPr>
              <a:t>また、ガイダンスなどもよく</a:t>
            </a:r>
            <a:r>
              <a:rPr lang="ja-JP" altLang="en-US" sz="1050" b="1" i="1" dirty="0">
                <a:solidFill>
                  <a:schemeClr val="tx1"/>
                </a:solidFill>
                <a:latin typeface="メイリオ" panose="020B0604030504040204" pitchFamily="50" charset="-128"/>
                <a:ea typeface="メイリオ" panose="020B0604030504040204" pitchFamily="50" charset="-128"/>
              </a:rPr>
              <a:t>、</a:t>
            </a:r>
            <a:r>
              <a:rPr lang="ja-JP" altLang="en-US" sz="1050" i="1" dirty="0">
                <a:solidFill>
                  <a:schemeClr val="tx1"/>
                </a:solidFill>
                <a:latin typeface="メイリオ" panose="020B0604030504040204" pitchFamily="50" charset="-128"/>
                <a:ea typeface="メイリオ" panose="020B0604030504040204" pitchFamily="50" charset="-128"/>
              </a:rPr>
              <a:t>何より</a:t>
            </a:r>
            <a:r>
              <a:rPr lang="ja-JP" altLang="en-US" sz="1050" b="1" i="1" dirty="0">
                <a:solidFill>
                  <a:schemeClr val="tx1"/>
                </a:solidFill>
                <a:latin typeface="メイリオ" panose="020B0604030504040204" pitchFamily="50" charset="-128"/>
                <a:ea typeface="メイリオ" panose="020B0604030504040204" pitchFamily="50" charset="-128"/>
              </a:rPr>
              <a:t>景色が最高でした！</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b="1" i="1" dirty="0">
                <a:solidFill>
                  <a:schemeClr val="tx1"/>
                </a:solidFill>
                <a:latin typeface="メイリオ" panose="020B0604030504040204" pitchFamily="50" charset="-128"/>
                <a:ea typeface="メイリオ" panose="020B0604030504040204" pitchFamily="50" charset="-128"/>
              </a:rPr>
              <a:t>“</a:t>
            </a:r>
            <a:r>
              <a:rPr lang="ja-JP" altLang="en-US" sz="1050" i="1" dirty="0">
                <a:solidFill>
                  <a:schemeClr val="tx1"/>
                </a:solidFill>
                <a:latin typeface="メイリオ" panose="020B0604030504040204" pitchFamily="50" charset="-128"/>
                <a:ea typeface="メイリオ" panose="020B0604030504040204" pitchFamily="50" charset="-128"/>
              </a:rPr>
              <a:t>ヘリコプターで</a:t>
            </a:r>
            <a:r>
              <a:rPr lang="ja-JP" altLang="en-US" sz="1050" b="1" i="1" dirty="0">
                <a:solidFill>
                  <a:schemeClr val="tx1"/>
                </a:solidFill>
                <a:latin typeface="メイリオ" panose="020B0604030504040204" pitchFamily="50" charset="-128"/>
                <a:ea typeface="メイリオ" panose="020B0604030504040204" pitchFamily="50" charset="-128"/>
              </a:rPr>
              <a:t>関空に降りれて良かった</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代女性）</a:t>
            </a:r>
          </a:p>
        </p:txBody>
      </p:sp>
      <p:sp>
        <p:nvSpPr>
          <p:cNvPr id="63" name="四角形: メモ 62">
            <a:extLst>
              <a:ext uri="{FF2B5EF4-FFF2-40B4-BE49-F238E27FC236}">
                <a16:creationId xmlns:a16="http://schemas.microsoft.com/office/drawing/2014/main" id="{570834E8-1200-6447-B494-640F40448E00}"/>
              </a:ext>
            </a:extLst>
          </p:cNvPr>
          <p:cNvSpPr/>
          <p:nvPr/>
        </p:nvSpPr>
        <p:spPr>
          <a:xfrm>
            <a:off x="8197375" y="2960958"/>
            <a:ext cx="1800000" cy="3211629"/>
          </a:xfrm>
          <a:prstGeom prst="foldedCorner">
            <a:avLst>
              <a:gd name="adj" fmla="val 5713"/>
            </a:avLst>
          </a:prstGeom>
          <a:solidFill>
            <a:srgbClr val="F2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非日常、これが移動手段になれば混雑をさけれていい</a:t>
            </a:r>
            <a:r>
              <a:rPr lang="ja-JP" altLang="en-US" sz="1050" i="1" dirty="0">
                <a:solidFill>
                  <a:schemeClr val="tx1"/>
                </a:solidFill>
                <a:latin typeface="メイリオ" panose="020B0604030504040204" pitchFamily="50" charset="-128"/>
                <a:ea typeface="メイリオ" panose="020B0604030504040204" pitchFamily="50" charset="-128"/>
              </a:rPr>
              <a:t>と思った”（</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普段できないような体験</a:t>
            </a:r>
            <a:r>
              <a:rPr lang="ja-JP" altLang="en-US" sz="1050" i="1" dirty="0">
                <a:solidFill>
                  <a:schemeClr val="tx1"/>
                </a:solidFill>
                <a:latin typeface="メイリオ" panose="020B0604030504040204" pitchFamily="50" charset="-128"/>
                <a:ea typeface="メイリオ" panose="020B0604030504040204" pitchFamily="50" charset="-128"/>
              </a:rPr>
              <a:t>を</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することができた”</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20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新しい経験</a:t>
            </a:r>
            <a:r>
              <a:rPr lang="ja-JP" altLang="en-US" sz="1050" i="1" dirty="0">
                <a:solidFill>
                  <a:schemeClr val="tx1"/>
                </a:solidFill>
                <a:latin typeface="メイリオ" panose="020B0604030504040204" pitchFamily="50" charset="-128"/>
                <a:ea typeface="メイリオ" panose="020B0604030504040204" pitchFamily="50" charset="-128"/>
              </a:rPr>
              <a:t>でした”</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なかなかない体験</a:t>
            </a:r>
            <a:r>
              <a:rPr lang="ja-JP" altLang="en-US" sz="1050" i="1" dirty="0">
                <a:solidFill>
                  <a:schemeClr val="tx1"/>
                </a:solidFill>
                <a:latin typeface="メイリオ" panose="020B0604030504040204" pitchFamily="50" charset="-128"/>
                <a:ea typeface="メイリオ" panose="020B0604030504040204" pitchFamily="50" charset="-128"/>
              </a:rPr>
              <a:t>ができました”（</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景色も良く、屋上への着陸も素晴らしかった</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ビルの屋上発着</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6F2AE7FB-1C39-762E-9993-AA91B9DBE61E}"/>
              </a:ext>
            </a:extLst>
          </p:cNvPr>
          <p:cNvSpPr/>
          <p:nvPr/>
        </p:nvSpPr>
        <p:spPr>
          <a:xfrm>
            <a:off x="758719"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6" name="四角形: 角を丸くする 35">
            <a:extLst>
              <a:ext uri="{FF2B5EF4-FFF2-40B4-BE49-F238E27FC236}">
                <a16:creationId xmlns:a16="http://schemas.microsoft.com/office/drawing/2014/main" id="{DB1FC6E9-6A55-6D3F-4F4E-D9796384B0B6}"/>
              </a:ext>
            </a:extLst>
          </p:cNvPr>
          <p:cNvSpPr/>
          <p:nvPr/>
        </p:nvSpPr>
        <p:spPr>
          <a:xfrm>
            <a:off x="2618383"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オリックス本町</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ビル発着</a:t>
            </a:r>
          </a:p>
        </p:txBody>
      </p:sp>
      <p:sp>
        <p:nvSpPr>
          <p:cNvPr id="65" name="Arc 36">
            <a:extLst>
              <a:ext uri="{FF2B5EF4-FFF2-40B4-BE49-F238E27FC236}">
                <a16:creationId xmlns:a16="http://schemas.microsoft.com/office/drawing/2014/main" id="{B4B06794-29BB-9AF4-C926-129D4F7521E7}"/>
              </a:ext>
            </a:extLst>
          </p:cNvPr>
          <p:cNvSpPr/>
          <p:nvPr/>
        </p:nvSpPr>
        <p:spPr bwMode="gray">
          <a:xfrm rot="16200000" flipH="1" flipV="1">
            <a:off x="3371240"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66" name="Arc 36">
            <a:extLst>
              <a:ext uri="{FF2B5EF4-FFF2-40B4-BE49-F238E27FC236}">
                <a16:creationId xmlns:a16="http://schemas.microsoft.com/office/drawing/2014/main" id="{CDCAFA81-7614-862F-C10A-27BE8BE8EA73}"/>
              </a:ext>
            </a:extLst>
          </p:cNvPr>
          <p:cNvSpPr/>
          <p:nvPr/>
        </p:nvSpPr>
        <p:spPr bwMode="gray">
          <a:xfrm rot="16200000" flipV="1">
            <a:off x="3370666"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69" name="Arc 36">
            <a:extLst>
              <a:ext uri="{FF2B5EF4-FFF2-40B4-BE49-F238E27FC236}">
                <a16:creationId xmlns:a16="http://schemas.microsoft.com/office/drawing/2014/main" id="{59D85195-E8D5-6197-6279-5C20561C5580}"/>
              </a:ext>
            </a:extLst>
          </p:cNvPr>
          <p:cNvSpPr/>
          <p:nvPr/>
        </p:nvSpPr>
        <p:spPr bwMode="gray">
          <a:xfrm rot="16200000" flipH="1" flipV="1">
            <a:off x="1511576"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70" name="Arc 36">
            <a:extLst>
              <a:ext uri="{FF2B5EF4-FFF2-40B4-BE49-F238E27FC236}">
                <a16:creationId xmlns:a16="http://schemas.microsoft.com/office/drawing/2014/main" id="{EE5EAD6A-A9DF-3F6B-CC7A-A7D872DA99CC}"/>
              </a:ext>
            </a:extLst>
          </p:cNvPr>
          <p:cNvSpPr/>
          <p:nvPr/>
        </p:nvSpPr>
        <p:spPr bwMode="gray">
          <a:xfrm rot="16200000" flipV="1">
            <a:off x="1511002"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37" name="四角形: 角を丸くする 36">
            <a:extLst>
              <a:ext uri="{FF2B5EF4-FFF2-40B4-BE49-F238E27FC236}">
                <a16:creationId xmlns:a16="http://schemas.microsoft.com/office/drawing/2014/main" id="{9DC07C8E-D874-53E6-4198-756E5B4E8489}"/>
              </a:ext>
            </a:extLst>
          </p:cNvPr>
          <p:cNvSpPr/>
          <p:nvPr/>
        </p:nvSpPr>
        <p:spPr>
          <a:xfrm>
            <a:off x="5450047"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38" name="四角形: 角を丸くする 37">
            <a:extLst>
              <a:ext uri="{FF2B5EF4-FFF2-40B4-BE49-F238E27FC236}">
                <a16:creationId xmlns:a16="http://schemas.microsoft.com/office/drawing/2014/main" id="{A328C3A6-40B1-C9D3-0F24-EFDFE14852A9}"/>
              </a:ext>
            </a:extLst>
          </p:cNvPr>
          <p:cNvSpPr/>
          <p:nvPr/>
        </p:nvSpPr>
        <p:spPr>
          <a:xfrm>
            <a:off x="4478047"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02D9F3FD-D46F-071A-932F-029D6270E38B}"/>
              </a:ext>
            </a:extLst>
          </p:cNvPr>
          <p:cNvGrpSpPr/>
          <p:nvPr/>
        </p:nvGrpSpPr>
        <p:grpSpPr>
          <a:xfrm rot="5400000">
            <a:off x="5311069" y="2521903"/>
            <a:ext cx="133957" cy="121779"/>
            <a:chOff x="4469947" y="3681868"/>
            <a:chExt cx="725579" cy="504222"/>
          </a:xfrm>
        </p:grpSpPr>
        <p:sp>
          <p:nvSpPr>
            <p:cNvPr id="25" name="Arc 36">
              <a:extLst>
                <a:ext uri="{FF2B5EF4-FFF2-40B4-BE49-F238E27FC236}">
                  <a16:creationId xmlns:a16="http://schemas.microsoft.com/office/drawing/2014/main" id="{5023CD3A-24A8-6036-731A-2DA9958B5D0E}"/>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6" name="Arc 36">
              <a:extLst>
                <a:ext uri="{FF2B5EF4-FFF2-40B4-BE49-F238E27FC236}">
                  <a16:creationId xmlns:a16="http://schemas.microsoft.com/office/drawing/2014/main" id="{A7891975-387D-76F1-0002-D8A4BF84BD5E}"/>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30" name="四角形: 1 つの角を切り取る 29">
            <a:extLst>
              <a:ext uri="{FF2B5EF4-FFF2-40B4-BE49-F238E27FC236}">
                <a16:creationId xmlns:a16="http://schemas.microsoft.com/office/drawing/2014/main" id="{0088C959-A027-9236-B46E-673F403DAD50}"/>
              </a:ext>
            </a:extLst>
          </p:cNvPr>
          <p:cNvSpPr/>
          <p:nvPr/>
        </p:nvSpPr>
        <p:spPr>
          <a:xfrm>
            <a:off x="10057038"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⑥</a:t>
            </a:r>
            <a:br>
              <a:rPr lang="en-US" altLang="ja-JP" sz="14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（観光地遊覧）</a:t>
            </a:r>
          </a:p>
        </p:txBody>
      </p:sp>
      <p:sp>
        <p:nvSpPr>
          <p:cNvPr id="31" name="四角形: メモ 30">
            <a:extLst>
              <a:ext uri="{FF2B5EF4-FFF2-40B4-BE49-F238E27FC236}">
                <a16:creationId xmlns:a16="http://schemas.microsoft.com/office/drawing/2014/main" id="{1DF0FD7C-49DA-5331-DBAF-5008CDECB320}"/>
              </a:ext>
            </a:extLst>
          </p:cNvPr>
          <p:cNvSpPr/>
          <p:nvPr/>
        </p:nvSpPr>
        <p:spPr>
          <a:xfrm>
            <a:off x="10057038" y="2960958"/>
            <a:ext cx="1800000" cy="3211629"/>
          </a:xfrm>
          <a:prstGeom prst="foldedCorner">
            <a:avLst>
              <a:gd name="adj" fmla="val 5713"/>
            </a:avLst>
          </a:prstGeom>
          <a:solidFill>
            <a:srgbClr val="F2F5FC"/>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はっきりパビリオンも見えた、窓も大きい</a:t>
            </a:r>
            <a:r>
              <a:rPr lang="ja-JP" altLang="en-US" sz="1050" i="1" dirty="0">
                <a:solidFill>
                  <a:schemeClr val="tx1"/>
                </a:solidFill>
                <a:latin typeface="メイリオ" panose="020B0604030504040204" pitchFamily="50" charset="-128"/>
                <a:ea typeface="メイリオ" panose="020B0604030504040204" pitchFamily="50" charset="-128"/>
              </a:rPr>
              <a:t>”（属性不明）</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貴重な体験</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“特に</a:t>
            </a:r>
            <a:r>
              <a:rPr lang="ja-JP" altLang="en-US" sz="1050" b="1" i="1" dirty="0">
                <a:solidFill>
                  <a:schemeClr val="tx1"/>
                </a:solidFill>
                <a:latin typeface="メイリオ" panose="020B0604030504040204" pitchFamily="50" charset="-128"/>
                <a:ea typeface="メイリオ" panose="020B0604030504040204" pitchFamily="50" charset="-128"/>
              </a:rPr>
              <a:t>パイロットが良かった</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a:t>
            </a:r>
            <a:endParaRPr lang="en-US" altLang="ja-JP" sz="1050" i="1" dirty="0">
              <a:solidFill>
                <a:schemeClr val="tx1"/>
              </a:solidFill>
              <a:latin typeface="メイリオ" panose="020B0604030504040204" pitchFamily="50" charset="-128"/>
              <a:ea typeface="メイリオ" panose="020B0604030504040204" pitchFamily="50" charset="-128"/>
            </a:endParaRPr>
          </a:p>
        </p:txBody>
      </p:sp>
      <p:sp>
        <p:nvSpPr>
          <p:cNvPr id="60" name="四角形: 角を丸くする 59">
            <a:extLst>
              <a:ext uri="{FF2B5EF4-FFF2-40B4-BE49-F238E27FC236}">
                <a16:creationId xmlns:a16="http://schemas.microsoft.com/office/drawing/2014/main" id="{A5DB8D18-B6C7-058B-1022-92FDA1C7FC89}"/>
              </a:ext>
            </a:extLst>
          </p:cNvPr>
          <p:cNvSpPr/>
          <p:nvPr/>
        </p:nvSpPr>
        <p:spPr>
          <a:xfrm>
            <a:off x="9169375"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zh-TW" altLang="en-US" sz="1050" dirty="0">
                <a:solidFill>
                  <a:schemeClr val="tx1"/>
                </a:solidFill>
                <a:latin typeface="メイリオ" panose="020B0604030504040204" pitchFamily="50" charset="-128"/>
                <a:ea typeface="メイリオ" panose="020B0604030504040204" pitchFamily="50" charset="-128"/>
              </a:rPr>
              <a:t>大阪桜島臨時</a:t>
            </a:r>
          </a:p>
          <a:p>
            <a:pPr algn="ctr"/>
            <a:r>
              <a:rPr lang="zh-TW" altLang="en-US" sz="1050" dirty="0">
                <a:solidFill>
                  <a:schemeClr val="tx1"/>
                </a:solidFill>
                <a:latin typeface="メイリオ" panose="020B0604030504040204" pitchFamily="50" charset="-128"/>
                <a:ea typeface="メイリオ" panose="020B0604030504040204" pitchFamily="50" charset="-128"/>
              </a:rPr>
              <a:t>離着陸場発着</a:t>
            </a:r>
          </a:p>
        </p:txBody>
      </p:sp>
      <p:sp>
        <p:nvSpPr>
          <p:cNvPr id="64" name="四角形: 角を丸くする 63">
            <a:extLst>
              <a:ext uri="{FF2B5EF4-FFF2-40B4-BE49-F238E27FC236}">
                <a16:creationId xmlns:a16="http://schemas.microsoft.com/office/drawing/2014/main" id="{A9CAF598-95D1-247E-AE34-052A26F0299F}"/>
              </a:ext>
            </a:extLst>
          </p:cNvPr>
          <p:cNvSpPr/>
          <p:nvPr/>
        </p:nvSpPr>
        <p:spPr>
          <a:xfrm>
            <a:off x="8197375"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オリックス</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本町ビル</a:t>
            </a:r>
          </a:p>
        </p:txBody>
      </p:sp>
      <p:grpSp>
        <p:nvGrpSpPr>
          <p:cNvPr id="67" name="グループ化 66">
            <a:extLst>
              <a:ext uri="{FF2B5EF4-FFF2-40B4-BE49-F238E27FC236}">
                <a16:creationId xmlns:a16="http://schemas.microsoft.com/office/drawing/2014/main" id="{34A7EBC7-BDC7-B4AD-D7CE-B63EDE73FED1}"/>
              </a:ext>
            </a:extLst>
          </p:cNvPr>
          <p:cNvGrpSpPr/>
          <p:nvPr/>
        </p:nvGrpSpPr>
        <p:grpSpPr>
          <a:xfrm rot="5400000">
            <a:off x="9030397" y="2521903"/>
            <a:ext cx="133957" cy="121779"/>
            <a:chOff x="4469947" y="3681868"/>
            <a:chExt cx="725579" cy="504222"/>
          </a:xfrm>
        </p:grpSpPr>
        <p:sp>
          <p:nvSpPr>
            <p:cNvPr id="68" name="Arc 36">
              <a:extLst>
                <a:ext uri="{FF2B5EF4-FFF2-40B4-BE49-F238E27FC236}">
                  <a16:creationId xmlns:a16="http://schemas.microsoft.com/office/drawing/2014/main" id="{07A7F856-AD5D-2B73-B6AA-F6366F41DE56}"/>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71" name="Arc 36">
              <a:extLst>
                <a:ext uri="{FF2B5EF4-FFF2-40B4-BE49-F238E27FC236}">
                  <a16:creationId xmlns:a16="http://schemas.microsoft.com/office/drawing/2014/main" id="{E310E92C-5B88-2F20-A88C-6F40C43D28EA}"/>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73" name="四角形: 角を丸くする 72">
            <a:extLst>
              <a:ext uri="{FF2B5EF4-FFF2-40B4-BE49-F238E27FC236}">
                <a16:creationId xmlns:a16="http://schemas.microsoft.com/office/drawing/2014/main" id="{25274D71-43AF-D0ED-D4D6-3ECF4E0789EF}"/>
              </a:ext>
            </a:extLst>
          </p:cNvPr>
          <p:cNvSpPr/>
          <p:nvPr/>
        </p:nvSpPr>
        <p:spPr>
          <a:xfrm>
            <a:off x="7309711"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74" name="四角形: 角を丸くする 73">
            <a:extLst>
              <a:ext uri="{FF2B5EF4-FFF2-40B4-BE49-F238E27FC236}">
                <a16:creationId xmlns:a16="http://schemas.microsoft.com/office/drawing/2014/main" id="{CC0DF43C-6EA7-7C5D-9EE1-1C42A0B12D63}"/>
              </a:ext>
            </a:extLst>
          </p:cNvPr>
          <p:cNvSpPr/>
          <p:nvPr/>
        </p:nvSpPr>
        <p:spPr>
          <a:xfrm>
            <a:off x="6337711"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75" name="グループ化 74">
            <a:extLst>
              <a:ext uri="{FF2B5EF4-FFF2-40B4-BE49-F238E27FC236}">
                <a16:creationId xmlns:a16="http://schemas.microsoft.com/office/drawing/2014/main" id="{F6557B95-C7EE-1D92-7D9D-ADD59E21C3D1}"/>
              </a:ext>
            </a:extLst>
          </p:cNvPr>
          <p:cNvGrpSpPr/>
          <p:nvPr/>
        </p:nvGrpSpPr>
        <p:grpSpPr>
          <a:xfrm rot="5400000">
            <a:off x="7170733" y="2521903"/>
            <a:ext cx="133957" cy="121779"/>
            <a:chOff x="4469947" y="3681868"/>
            <a:chExt cx="725579" cy="504222"/>
          </a:xfrm>
        </p:grpSpPr>
        <p:sp>
          <p:nvSpPr>
            <p:cNvPr id="76" name="Arc 36">
              <a:extLst>
                <a:ext uri="{FF2B5EF4-FFF2-40B4-BE49-F238E27FC236}">
                  <a16:creationId xmlns:a16="http://schemas.microsoft.com/office/drawing/2014/main" id="{A7F73D65-54BC-8D46-C6CB-276BEE5444D5}"/>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77" name="Arc 36">
              <a:extLst>
                <a:ext uri="{FF2B5EF4-FFF2-40B4-BE49-F238E27FC236}">
                  <a16:creationId xmlns:a16="http://schemas.microsoft.com/office/drawing/2014/main" id="{38488C4A-5E2A-7D81-266B-CDA57ECDDF2B}"/>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80" name="四角形: 角を丸くする 79">
            <a:extLst>
              <a:ext uri="{FF2B5EF4-FFF2-40B4-BE49-F238E27FC236}">
                <a16:creationId xmlns:a16="http://schemas.microsoft.com/office/drawing/2014/main" id="{D2FB5A06-A42E-4B11-75EB-0A1C91359B28}"/>
              </a:ext>
            </a:extLst>
          </p:cNvPr>
          <p:cNvSpPr/>
          <p:nvPr/>
        </p:nvSpPr>
        <p:spPr>
          <a:xfrm>
            <a:off x="10057038"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夢洲発着</a:t>
            </a:r>
          </a:p>
        </p:txBody>
      </p:sp>
      <p:sp>
        <p:nvSpPr>
          <p:cNvPr id="81" name="Arc 36">
            <a:extLst>
              <a:ext uri="{FF2B5EF4-FFF2-40B4-BE49-F238E27FC236}">
                <a16:creationId xmlns:a16="http://schemas.microsoft.com/office/drawing/2014/main" id="{1AAAD9E4-7C0F-1F34-301F-B9C4BC872BE8}"/>
              </a:ext>
            </a:extLst>
          </p:cNvPr>
          <p:cNvSpPr/>
          <p:nvPr/>
        </p:nvSpPr>
        <p:spPr bwMode="gray">
          <a:xfrm rot="16200000" flipH="1" flipV="1">
            <a:off x="10755895"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82" name="Arc 36">
            <a:extLst>
              <a:ext uri="{FF2B5EF4-FFF2-40B4-BE49-F238E27FC236}">
                <a16:creationId xmlns:a16="http://schemas.microsoft.com/office/drawing/2014/main" id="{BB5D90AF-B4CD-25A5-4342-7A42AA43D09B}"/>
              </a:ext>
            </a:extLst>
          </p:cNvPr>
          <p:cNvSpPr/>
          <p:nvPr/>
        </p:nvSpPr>
        <p:spPr bwMode="gray">
          <a:xfrm rot="16200000" flipV="1">
            <a:off x="10755321"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5" name="四角形: メモ 4">
            <a:extLst>
              <a:ext uri="{FF2B5EF4-FFF2-40B4-BE49-F238E27FC236}">
                <a16:creationId xmlns:a16="http://schemas.microsoft.com/office/drawing/2014/main" id="{6B8C888A-19E8-7841-4331-91E68B8E4FA8}"/>
              </a:ext>
            </a:extLst>
          </p:cNvPr>
          <p:cNvSpPr/>
          <p:nvPr/>
        </p:nvSpPr>
        <p:spPr>
          <a:xfrm>
            <a:off x="2618383" y="2960958"/>
            <a:ext cx="1800000" cy="3211629"/>
          </a:xfrm>
          <a:prstGeom prst="foldedCorner">
            <a:avLst>
              <a:gd name="adj" fmla="val 5713"/>
            </a:avLst>
          </a:prstGeom>
          <a:solidFill>
            <a:srgbClr val="F2F5FC"/>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lstStyle/>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便利</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06938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DC781-B16E-7047-79B2-ED601C1109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69A98D2-0032-4120-FB2F-62DF2310D328}"/>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利用結果（悪かった点）</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667A061D-889B-6E0F-E10D-9271F83B204D}"/>
              </a:ext>
            </a:extLst>
          </p:cNvPr>
          <p:cNvSpPr>
            <a:spLocks noGrp="1"/>
          </p:cNvSpPr>
          <p:nvPr>
            <p:ph type="body" sz="quarter" idx="13"/>
          </p:nvPr>
        </p:nvSpPr>
        <p:spPr/>
        <p:txBody>
          <a:bodyPr/>
          <a:lstStyle/>
          <a:p>
            <a:r>
              <a:rPr kumimoji="1" lang="ja-JP" altLang="en-US" dirty="0"/>
              <a:t>「より体験価値を向上させるサービス（撮影・持ち物案内等）」や「機能（座席や機内の快適性等）」に関する改善コメントです。前後の移動がないプランについては移動付帯に係るニーズもありました。</a:t>
            </a:r>
          </a:p>
        </p:txBody>
      </p:sp>
      <p:grpSp>
        <p:nvGrpSpPr>
          <p:cNvPr id="44" name="グループ化 43">
            <a:extLst>
              <a:ext uri="{FF2B5EF4-FFF2-40B4-BE49-F238E27FC236}">
                <a16:creationId xmlns:a16="http://schemas.microsoft.com/office/drawing/2014/main" id="{1F6D88A5-90BF-D722-8C0C-4C385A28A954}"/>
              </a:ext>
            </a:extLst>
          </p:cNvPr>
          <p:cNvGrpSpPr/>
          <p:nvPr/>
        </p:nvGrpSpPr>
        <p:grpSpPr>
          <a:xfrm>
            <a:off x="344852" y="1665288"/>
            <a:ext cx="353001" cy="1225522"/>
            <a:chOff x="344852" y="1665288"/>
            <a:chExt cx="353001" cy="1476000"/>
          </a:xfrm>
        </p:grpSpPr>
        <p:cxnSp>
          <p:nvCxnSpPr>
            <p:cNvPr id="11" name="直線矢印コネクタ 10">
              <a:extLst>
                <a:ext uri="{FF2B5EF4-FFF2-40B4-BE49-F238E27FC236}">
                  <a16:creationId xmlns:a16="http://schemas.microsoft.com/office/drawing/2014/main" id="{321320BC-6EC2-74F8-C1BB-AB584E7B5C58}"/>
                </a:ext>
              </a:extLst>
            </p:cNvPr>
            <p:cNvCxnSpPr>
              <a:cxnSpLocks/>
            </p:cNvCxnSpPr>
            <p:nvPr/>
          </p:nvCxnSpPr>
          <p:spPr>
            <a:xfrm flipV="1">
              <a:off x="697853" y="1665288"/>
              <a:ext cx="0" cy="147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E5E64A27-7567-D151-E465-40C23BCCB39A}"/>
                </a:ext>
              </a:extLst>
            </p:cNvPr>
            <p:cNvSpPr/>
            <p:nvPr/>
          </p:nvSpPr>
          <p:spPr>
            <a:xfrm>
              <a:off x="344852" y="1665288"/>
              <a:ext cx="310554" cy="147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モデルプラン</a:t>
              </a:r>
            </a:p>
          </p:txBody>
        </p:sp>
      </p:grpSp>
      <p:grpSp>
        <p:nvGrpSpPr>
          <p:cNvPr id="58" name="グループ化 57">
            <a:extLst>
              <a:ext uri="{FF2B5EF4-FFF2-40B4-BE49-F238E27FC236}">
                <a16:creationId xmlns:a16="http://schemas.microsoft.com/office/drawing/2014/main" id="{B6819B5A-6885-AF8A-F597-32A3073F81CC}"/>
              </a:ext>
            </a:extLst>
          </p:cNvPr>
          <p:cNvGrpSpPr/>
          <p:nvPr/>
        </p:nvGrpSpPr>
        <p:grpSpPr>
          <a:xfrm>
            <a:off x="344852" y="2960959"/>
            <a:ext cx="353001" cy="3211629"/>
            <a:chOff x="344852" y="3324676"/>
            <a:chExt cx="353001" cy="2840904"/>
          </a:xfrm>
        </p:grpSpPr>
        <p:cxnSp>
          <p:nvCxnSpPr>
            <p:cNvPr id="9" name="直線矢印コネクタ 8">
              <a:extLst>
                <a:ext uri="{FF2B5EF4-FFF2-40B4-BE49-F238E27FC236}">
                  <a16:creationId xmlns:a16="http://schemas.microsoft.com/office/drawing/2014/main" id="{566D31BA-B4F3-E99B-277B-9DA969CA809A}"/>
                </a:ext>
              </a:extLst>
            </p:cNvPr>
            <p:cNvCxnSpPr>
              <a:cxnSpLocks/>
            </p:cNvCxnSpPr>
            <p:nvPr/>
          </p:nvCxnSpPr>
          <p:spPr>
            <a:xfrm flipV="1">
              <a:off x="697853" y="3324676"/>
              <a:ext cx="0" cy="284090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759B3DCB-DC44-87BD-90AA-21B900F6391C}"/>
                </a:ext>
              </a:extLst>
            </p:cNvPr>
            <p:cNvSpPr/>
            <p:nvPr/>
          </p:nvSpPr>
          <p:spPr>
            <a:xfrm>
              <a:off x="344852" y="3324676"/>
              <a:ext cx="310554" cy="2840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アンケート回答抜粋</a:t>
              </a:r>
            </a:p>
          </p:txBody>
        </p:sp>
      </p:grpSp>
      <p:sp>
        <p:nvSpPr>
          <p:cNvPr id="59" name="四角形: メモ 58">
            <a:extLst>
              <a:ext uri="{FF2B5EF4-FFF2-40B4-BE49-F238E27FC236}">
                <a16:creationId xmlns:a16="http://schemas.microsoft.com/office/drawing/2014/main" id="{D3C56425-E6D7-62EF-598D-17721A1733A4}"/>
              </a:ext>
            </a:extLst>
          </p:cNvPr>
          <p:cNvSpPr/>
          <p:nvPr/>
        </p:nvSpPr>
        <p:spPr>
          <a:xfrm>
            <a:off x="758719" y="2960958"/>
            <a:ext cx="1800000" cy="3211629"/>
          </a:xfrm>
          <a:prstGeom prst="foldedCorner">
            <a:avLst>
              <a:gd name="adj" fmla="val 5713"/>
            </a:avLst>
          </a:prstGeom>
          <a:solidFill>
            <a:srgbClr val="FDEDF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36000" rtlCol="0" anchor="t"/>
          <a:lstStyle/>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“敢えて挙げれば、</a:t>
            </a:r>
            <a:r>
              <a:rPr lang="ja-JP" altLang="en-US" sz="1050" b="1" i="1" dirty="0">
                <a:solidFill>
                  <a:schemeClr val="tx1"/>
                </a:solidFill>
                <a:latin typeface="メイリオ" panose="020B0604030504040204" pitchFamily="50" charset="-128"/>
                <a:ea typeface="メイリオ" panose="020B0604030504040204" pitchFamily="50" charset="-128"/>
              </a:rPr>
              <a:t>駅からの徒歩時間</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接続性が悪かった</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“ちょっと</a:t>
            </a:r>
            <a:r>
              <a:rPr lang="ja-JP" altLang="en-US" sz="1050" b="1" i="1" dirty="0">
                <a:solidFill>
                  <a:schemeClr val="tx1"/>
                </a:solidFill>
                <a:latin typeface="メイリオ" panose="020B0604030504040204" pitchFamily="50" charset="-128"/>
                <a:ea typeface="メイリオ" panose="020B0604030504040204" pitchFamily="50" charset="-128"/>
              </a:rPr>
              <a:t>狭い</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乗り口が狭い</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機長の隣やその後ろの席が</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メイン</a:t>
            </a:r>
            <a:r>
              <a:rPr lang="ja-JP" altLang="en-US" sz="1050" i="1" dirty="0">
                <a:solidFill>
                  <a:schemeClr val="tx1"/>
                </a:solidFill>
                <a:latin typeface="メイリオ" panose="020B0604030504040204" pitchFamily="50" charset="-128"/>
                <a:ea typeface="メイリオ" panose="020B0604030504040204" pitchFamily="50" charset="-128"/>
              </a:rPr>
              <a:t>のように感じました”</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20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“サングラスなどの</a:t>
            </a:r>
            <a:r>
              <a:rPr lang="ja-JP" altLang="en-US" sz="1050" b="1" i="1" dirty="0">
                <a:solidFill>
                  <a:schemeClr val="tx1"/>
                </a:solidFill>
                <a:latin typeface="メイリオ" panose="020B0604030504040204" pitchFamily="50" charset="-128"/>
                <a:ea typeface="メイリオ" panose="020B0604030504040204" pitchFamily="50" charset="-128"/>
              </a:rPr>
              <a:t>持ち物について、事前により詳しい説明が欲しかった</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“機内が思ったより風が入って少し</a:t>
            </a:r>
            <a:r>
              <a:rPr lang="ja-JP" altLang="en-US" sz="1050" b="1" i="1" dirty="0">
                <a:solidFill>
                  <a:schemeClr val="tx1"/>
                </a:solidFill>
                <a:latin typeface="メイリオ" panose="020B0604030504040204" pitchFamily="50" charset="-128"/>
                <a:ea typeface="メイリオ" panose="020B0604030504040204" pitchFamily="50" charset="-128"/>
              </a:rPr>
              <a:t>寒かったので、ブランケット等の貸し出し、もしくは持ち物の案内</a:t>
            </a:r>
            <a:r>
              <a:rPr lang="ja-JP" altLang="en-US" sz="1050" i="1" dirty="0">
                <a:solidFill>
                  <a:schemeClr val="tx1"/>
                </a:solidFill>
                <a:latin typeface="メイリオ" panose="020B0604030504040204" pitchFamily="50" charset="-128"/>
                <a:ea typeface="メイリオ" panose="020B0604030504040204" pitchFamily="50" charset="-128"/>
              </a:rPr>
              <a:t>をいただけたらより良いかと思いました”（</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代女性）</a:t>
            </a:r>
          </a:p>
        </p:txBody>
      </p:sp>
      <p:sp>
        <p:nvSpPr>
          <p:cNvPr id="61" name="四角形: メモ 60">
            <a:extLst>
              <a:ext uri="{FF2B5EF4-FFF2-40B4-BE49-F238E27FC236}">
                <a16:creationId xmlns:a16="http://schemas.microsoft.com/office/drawing/2014/main" id="{8E2D9EEA-EB37-9B17-91FA-359D01A531B5}"/>
              </a:ext>
            </a:extLst>
          </p:cNvPr>
          <p:cNvSpPr/>
          <p:nvPr/>
        </p:nvSpPr>
        <p:spPr>
          <a:xfrm>
            <a:off x="4478047" y="2960958"/>
            <a:ext cx="1800000" cy="3211629"/>
          </a:xfrm>
          <a:prstGeom prst="foldedCorner">
            <a:avLst>
              <a:gd name="adj" fmla="val 5713"/>
            </a:avLst>
          </a:prstGeom>
          <a:solidFill>
            <a:srgbClr val="FDED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lstStyle/>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観光地の入り口や</a:t>
            </a:r>
            <a:r>
              <a:rPr lang="en-US" altLang="ja-JP" sz="1050" b="1" i="1" dirty="0">
                <a:solidFill>
                  <a:schemeClr val="tx1"/>
                </a:solidFill>
                <a:latin typeface="メイリオ" panose="020B0604030504040204" pitchFamily="50" charset="-128"/>
                <a:ea typeface="メイリオ" panose="020B0604030504040204" pitchFamily="50" charset="-128"/>
              </a:rPr>
              <a:t>KIX</a:t>
            </a:r>
            <a:r>
              <a:rPr lang="ja-JP" altLang="en-US" sz="1050" b="1" i="1" dirty="0">
                <a:solidFill>
                  <a:schemeClr val="tx1"/>
                </a:solidFill>
                <a:latin typeface="メイリオ" panose="020B0604030504040204" pitchFamily="50" charset="-128"/>
                <a:ea typeface="メイリオ" panose="020B0604030504040204" pitchFamily="50" charset="-128"/>
              </a:rPr>
              <a:t>から乗り場までやや距離がある</a:t>
            </a:r>
            <a:r>
              <a:rPr lang="ja-JP" altLang="en-US" sz="1050" i="1" dirty="0">
                <a:solidFill>
                  <a:schemeClr val="tx1"/>
                </a:solidFill>
                <a:latin typeface="メイリオ" panose="020B0604030504040204" pitchFamily="50" charset="-128"/>
                <a:ea typeface="メイリオ" panose="020B0604030504040204" pitchFamily="50" charset="-128"/>
              </a:rPr>
              <a:t>点”</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“機材整備等で</a:t>
            </a:r>
            <a:r>
              <a:rPr lang="ja-JP" altLang="en-US" sz="1050" b="1" i="1" dirty="0">
                <a:solidFill>
                  <a:schemeClr val="tx1"/>
                </a:solidFill>
                <a:latin typeface="メイリオ" panose="020B0604030504040204" pitchFamily="50" charset="-128"/>
                <a:ea typeface="メイリオ" panose="020B0604030504040204" pitchFamily="50" charset="-128"/>
              </a:rPr>
              <a:t>予定通りに</a:t>
            </a:r>
            <a:br>
              <a:rPr lang="en-US" altLang="ja-JP" sz="1050" b="1"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飛べないリスク</a:t>
            </a:r>
            <a:r>
              <a:rPr lang="ja-JP" altLang="en-US" sz="1050" i="1" dirty="0">
                <a:solidFill>
                  <a:schemeClr val="tx1"/>
                </a:solidFill>
                <a:latin typeface="メイリオ" panose="020B0604030504040204" pitchFamily="50" charset="-128"/>
                <a:ea typeface="メイリオ" panose="020B0604030504040204" pitchFamily="50" charset="-128"/>
              </a:rPr>
              <a:t>がある”</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“天候や機材の都合での</a:t>
            </a:r>
            <a:r>
              <a:rPr lang="ja-JP" altLang="en-US" sz="1050" b="1" i="1" dirty="0">
                <a:solidFill>
                  <a:schemeClr val="tx1"/>
                </a:solidFill>
                <a:latin typeface="メイリオ" panose="020B0604030504040204" pitchFamily="50" charset="-128"/>
                <a:ea typeface="メイリオ" panose="020B0604030504040204" pitchFamily="50" charset="-128"/>
              </a:rPr>
              <a:t>遅延</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ヘリ搭乗前後に時間を要する</a:t>
            </a:r>
            <a:r>
              <a:rPr lang="ja-JP" altLang="en-US" sz="1050" i="1" dirty="0">
                <a:solidFill>
                  <a:schemeClr val="tx1"/>
                </a:solidFill>
                <a:latin typeface="メイリオ" panose="020B0604030504040204" pitchFamily="50" charset="-128"/>
                <a:ea typeface="メイリオ" panose="020B0604030504040204" pitchFamily="50" charset="-128"/>
              </a:rPr>
              <a:t>ため時短メリットをあまり感じられない点</a:t>
            </a:r>
            <a:r>
              <a:rPr kumimoji="1"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20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kumimoji="1"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“機内は少し</a:t>
            </a:r>
            <a:r>
              <a:rPr lang="ja-JP" altLang="en-US" sz="1050" b="1" i="1" dirty="0">
                <a:solidFill>
                  <a:schemeClr val="tx1"/>
                </a:solidFill>
                <a:latin typeface="メイリオ" panose="020B0604030504040204" pitchFamily="50" charset="-128"/>
                <a:ea typeface="メイリオ" panose="020B0604030504040204" pitchFamily="50" charset="-128"/>
              </a:rPr>
              <a:t>きゅうくつ</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kumimoji="1"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a:t>
            </a:r>
            <a:r>
              <a:rPr lang="ja-JP" altLang="en-US" sz="1050" i="1" dirty="0">
                <a:solidFill>
                  <a:schemeClr val="tx1"/>
                </a:solidFill>
                <a:latin typeface="メイリオ" panose="020B0604030504040204" pitchFamily="50" charset="-128"/>
                <a:ea typeface="メイリオ" panose="020B0604030504040204" pitchFamily="50" charset="-128"/>
              </a:rPr>
              <a:t>人搭乗するとやや</a:t>
            </a:r>
            <a:r>
              <a:rPr lang="ja-JP" altLang="en-US" sz="1050" b="1" i="1" dirty="0">
                <a:solidFill>
                  <a:schemeClr val="tx1"/>
                </a:solidFill>
                <a:latin typeface="メイリオ" panose="020B0604030504040204" pitchFamily="50" charset="-128"/>
                <a:ea typeface="メイリオ" panose="020B0604030504040204" pitchFamily="50" charset="-128"/>
              </a:rPr>
              <a:t>狭い</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“車みたいに</a:t>
            </a:r>
            <a:r>
              <a:rPr lang="ja-JP" altLang="en-US" sz="1050" b="1" i="1" dirty="0">
                <a:solidFill>
                  <a:schemeClr val="tx1"/>
                </a:solidFill>
                <a:latin typeface="メイリオ" panose="020B0604030504040204" pitchFamily="50" charset="-128"/>
                <a:ea typeface="メイリオ" panose="020B0604030504040204" pitchFamily="50" charset="-128"/>
              </a:rPr>
              <a:t>手のつかみ所が有ったらと良かった</a:t>
            </a:r>
            <a:r>
              <a:rPr lang="ja-JP" altLang="en-US" sz="1050" i="1" dirty="0">
                <a:solidFill>
                  <a:schemeClr val="tx1"/>
                </a:solidFill>
                <a:latin typeface="メイリオ" panose="020B0604030504040204" pitchFamily="50" charset="-128"/>
                <a:ea typeface="メイリオ" panose="020B0604030504040204" pitchFamily="50" charset="-128"/>
              </a:rPr>
              <a:t>と感じました”（</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kumimoji="1" lang="en-US" altLang="ja-JP" sz="1050" i="1" dirty="0">
              <a:solidFill>
                <a:schemeClr val="tx1"/>
              </a:solidFill>
              <a:latin typeface="メイリオ" panose="020B0604030504040204" pitchFamily="50" charset="-128"/>
              <a:ea typeface="メイリオ" panose="020B0604030504040204" pitchFamily="50" charset="-128"/>
            </a:endParaRPr>
          </a:p>
        </p:txBody>
      </p:sp>
      <p:sp>
        <p:nvSpPr>
          <p:cNvPr id="62" name="四角形: メモ 61">
            <a:extLst>
              <a:ext uri="{FF2B5EF4-FFF2-40B4-BE49-F238E27FC236}">
                <a16:creationId xmlns:a16="http://schemas.microsoft.com/office/drawing/2014/main" id="{0A824895-43D3-6CF2-D137-15E456EFB386}"/>
              </a:ext>
            </a:extLst>
          </p:cNvPr>
          <p:cNvSpPr/>
          <p:nvPr/>
        </p:nvSpPr>
        <p:spPr>
          <a:xfrm>
            <a:off x="6337711" y="2960958"/>
            <a:ext cx="1800000" cy="3211629"/>
          </a:xfrm>
          <a:prstGeom prst="foldedCorner">
            <a:avLst>
              <a:gd name="adj" fmla="val 5713"/>
            </a:avLst>
          </a:prstGeom>
          <a:solidFill>
            <a:srgbClr val="FDED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lstStyle/>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送迎なし</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代女性）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座席指定</a:t>
            </a:r>
            <a:r>
              <a:rPr lang="ja-JP" altLang="en-US" sz="1050" i="1" dirty="0">
                <a:solidFill>
                  <a:schemeClr val="tx1"/>
                </a:solidFill>
                <a:latin typeface="メイリオ" panose="020B0604030504040204" pitchFamily="50" charset="-128"/>
                <a:ea typeface="メイリオ" panose="020B0604030504040204" pitchFamily="50" charset="-128"/>
              </a:rPr>
              <a:t>ができなかった”（</a:t>
            </a:r>
            <a:r>
              <a:rPr lang="en-US" altLang="ja-JP" sz="1050" i="1" dirty="0">
                <a:solidFill>
                  <a:schemeClr val="tx1"/>
                </a:solidFill>
                <a:latin typeface="メイリオ" panose="020B0604030504040204" pitchFamily="50" charset="-128"/>
                <a:ea typeface="メイリオ" panose="020B0604030504040204" pitchFamily="50" charset="-128"/>
              </a:rPr>
              <a:t>20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フライトの前後に時間がかかる</a:t>
            </a:r>
            <a:r>
              <a:rPr lang="ja-JP" altLang="en-US" sz="1050" i="1" dirty="0">
                <a:solidFill>
                  <a:schemeClr val="tx1"/>
                </a:solidFill>
                <a:latin typeface="メイリオ" panose="020B0604030504040204" pitchFamily="50" charset="-128"/>
                <a:ea typeface="メイリオ" panose="020B0604030504040204" pitchFamily="50" charset="-128"/>
              </a:rPr>
              <a:t>こと”（</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代男性）</a:t>
            </a:r>
          </a:p>
          <a:p>
            <a:pPr>
              <a:lnSpc>
                <a:spcPct val="90000"/>
              </a:lnSpc>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“当初乗る予定だった便がキャンセルになり、</a:t>
            </a:r>
            <a:r>
              <a:rPr lang="ja-JP" altLang="en-US" sz="1050" b="1" i="1" dirty="0">
                <a:solidFill>
                  <a:schemeClr val="tx1"/>
                </a:solidFill>
                <a:latin typeface="メイリオ" panose="020B0604030504040204" pitchFamily="50" charset="-128"/>
                <a:ea typeface="メイリオ" panose="020B0604030504040204" pitchFamily="50" charset="-128"/>
              </a:rPr>
              <a:t>搭乗まで</a:t>
            </a:r>
            <a:r>
              <a:rPr lang="en-US" altLang="ja-JP" sz="1050" b="1" i="1" dirty="0">
                <a:solidFill>
                  <a:schemeClr val="tx1"/>
                </a:solidFill>
                <a:latin typeface="メイリオ" panose="020B0604030504040204" pitchFamily="50" charset="-128"/>
                <a:ea typeface="メイリオ" panose="020B0604030504040204" pitchFamily="50" charset="-128"/>
              </a:rPr>
              <a:t>4</a:t>
            </a:r>
            <a:r>
              <a:rPr lang="ja-JP" altLang="en-US" sz="1050" b="1" i="1" dirty="0">
                <a:solidFill>
                  <a:schemeClr val="tx1"/>
                </a:solidFill>
                <a:latin typeface="メイリオ" panose="020B0604030504040204" pitchFamily="50" charset="-128"/>
                <a:ea typeface="メイリオ" panose="020B0604030504040204" pitchFamily="50" charset="-128"/>
              </a:rPr>
              <a:t>時間ほど待つこと</a:t>
            </a:r>
            <a:r>
              <a:rPr lang="ja-JP" altLang="en-US" sz="1050" i="1" dirty="0">
                <a:solidFill>
                  <a:schemeClr val="tx1"/>
                </a:solidFill>
                <a:latin typeface="メイリオ" panose="020B0604030504040204" pitchFamily="50" charset="-128"/>
                <a:ea typeface="メイリオ" panose="020B0604030504040204" pitchFamily="50" charset="-128"/>
              </a:rPr>
              <a:t>になった”</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（２</a:t>
            </a:r>
            <a:r>
              <a:rPr lang="en-US" altLang="ja-JP" sz="1050" i="1" dirty="0">
                <a:solidFill>
                  <a:schemeClr val="tx1"/>
                </a:solidFill>
                <a:latin typeface="メイリオ" panose="020B0604030504040204" pitchFamily="50" charset="-128"/>
                <a:ea typeface="メイリオ" panose="020B0604030504040204" pitchFamily="50" charset="-128"/>
              </a:rPr>
              <a:t>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b="1" i="1" dirty="0">
                <a:solidFill>
                  <a:schemeClr val="tx1"/>
                </a:solidFill>
                <a:latin typeface="メイリオ" panose="020B0604030504040204" pitchFamily="50" charset="-128"/>
                <a:ea typeface="メイリオ" panose="020B0604030504040204" pitchFamily="50" charset="-128"/>
              </a:rPr>
              <a:t>”気象に左右されやすい</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ヘリポートからの接続</a:t>
            </a:r>
            <a:r>
              <a:rPr lang="ja-JP" altLang="en-US" sz="1050" i="1" dirty="0">
                <a:solidFill>
                  <a:schemeClr val="tx1"/>
                </a:solidFill>
                <a:latin typeface="メイリオ" panose="020B0604030504040204" pitchFamily="50" charset="-128"/>
                <a:ea typeface="メイリオ" panose="020B0604030504040204" pitchFamily="50" charset="-128"/>
              </a:rPr>
              <a:t>は残念というよりも懸念点かなと”（</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lnSpc>
                <a:spcPct val="90000"/>
              </a:lnSpc>
              <a:spcBef>
                <a:spcPts val="400"/>
              </a:spcBef>
            </a:pPr>
            <a:r>
              <a:rPr lang="ja-JP" altLang="en-US" sz="1050" b="1" i="1" dirty="0">
                <a:solidFill>
                  <a:schemeClr val="tx1"/>
                </a:solidFill>
                <a:latin typeface="メイリオ" panose="020B0604030504040204" pitchFamily="50" charset="-128"/>
                <a:ea typeface="メイリオ" panose="020B0604030504040204" pitchFamily="50" charset="-128"/>
              </a:rPr>
              <a:t>“</a:t>
            </a:r>
            <a:r>
              <a:rPr lang="ja-JP" altLang="en-US" sz="1050" i="1" dirty="0">
                <a:solidFill>
                  <a:schemeClr val="tx1"/>
                </a:solidFill>
                <a:latin typeface="メイリオ" panose="020B0604030504040204" pitchFamily="50" charset="-128"/>
                <a:ea typeface="メイリオ" panose="020B0604030504040204" pitchFamily="50" charset="-128"/>
              </a:rPr>
              <a:t>天候のため仕方ないが、</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b="1" i="1" dirty="0">
                <a:solidFill>
                  <a:schemeClr val="tx1"/>
                </a:solidFill>
                <a:latin typeface="メイリオ" panose="020B0604030504040204" pitchFamily="50" charset="-128"/>
                <a:ea typeface="メイリオ" panose="020B0604030504040204" pitchFamily="50" charset="-128"/>
              </a:rPr>
              <a:t>午前便がキャンセルとなり午後に振り替わった</a:t>
            </a:r>
            <a:r>
              <a:rPr lang="ja-JP" altLang="en-US" sz="1050" i="1" dirty="0">
                <a:solidFill>
                  <a:schemeClr val="tx1"/>
                </a:solidFill>
                <a:latin typeface="メイリオ" panose="020B0604030504040204" pitchFamily="50" charset="-128"/>
                <a:ea typeface="メイリオ" panose="020B0604030504040204" pitchFamily="50" charset="-128"/>
              </a:rPr>
              <a:t>こと”</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代女性）</a:t>
            </a:r>
          </a:p>
        </p:txBody>
      </p:sp>
      <p:sp>
        <p:nvSpPr>
          <p:cNvPr id="63" name="四角形: メモ 62">
            <a:extLst>
              <a:ext uri="{FF2B5EF4-FFF2-40B4-BE49-F238E27FC236}">
                <a16:creationId xmlns:a16="http://schemas.microsoft.com/office/drawing/2014/main" id="{BD9D9930-C12A-5237-6EB4-386D57EF4930}"/>
              </a:ext>
            </a:extLst>
          </p:cNvPr>
          <p:cNvSpPr/>
          <p:nvPr/>
        </p:nvSpPr>
        <p:spPr>
          <a:xfrm>
            <a:off x="8197375" y="2960958"/>
            <a:ext cx="1800000" cy="3211629"/>
          </a:xfrm>
          <a:prstGeom prst="foldedCorner">
            <a:avLst>
              <a:gd name="adj" fmla="val 5713"/>
            </a:avLst>
          </a:prstGeom>
          <a:solidFill>
            <a:srgbClr val="FDED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lstStyle/>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帰りが大変</a:t>
            </a:r>
            <a:r>
              <a:rPr lang="ja-JP" altLang="en-US" sz="1050" i="1" dirty="0">
                <a:solidFill>
                  <a:schemeClr val="tx1"/>
                </a:solidFill>
                <a:latin typeface="メイリオ" panose="020B0604030504040204" pitchFamily="50" charset="-128"/>
                <a:ea typeface="メイリオ" panose="020B0604030504040204" pitchFamily="50" charset="-128"/>
              </a:rPr>
              <a:t>だった”</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30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“予約時間と予定フライト時間の時間が</a:t>
            </a:r>
            <a:r>
              <a:rPr lang="ja-JP" altLang="en-US" sz="1050" b="1" i="1" dirty="0">
                <a:solidFill>
                  <a:schemeClr val="tx1"/>
                </a:solidFill>
                <a:latin typeface="メイリオ" panose="020B0604030504040204" pitchFamily="50" charset="-128"/>
                <a:ea typeface="メイリオ" panose="020B0604030504040204" pitchFamily="50" charset="-128"/>
              </a:rPr>
              <a:t>早くてバタバタ</a:t>
            </a:r>
            <a:r>
              <a:rPr lang="ja-JP" altLang="en-US" sz="1050" i="1" dirty="0">
                <a:solidFill>
                  <a:schemeClr val="tx1"/>
                </a:solidFill>
                <a:latin typeface="メイリオ" panose="020B0604030504040204" pitchFamily="50" charset="-128"/>
                <a:ea typeface="メイリオ" panose="020B0604030504040204" pitchFamily="50" charset="-128"/>
              </a:rPr>
              <a:t>だった”（</a:t>
            </a:r>
            <a:r>
              <a:rPr lang="en-US" altLang="ja-JP" sz="1050" i="1" dirty="0">
                <a:solidFill>
                  <a:schemeClr val="tx1"/>
                </a:solidFill>
                <a:latin typeface="メイリオ" panose="020B0604030504040204" pitchFamily="50" charset="-128"/>
                <a:ea typeface="メイリオ" panose="020B0604030504040204" pitchFamily="50" charset="-128"/>
              </a:rPr>
              <a:t>40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“ヘリの</a:t>
            </a:r>
            <a:r>
              <a:rPr lang="ja-JP" altLang="en-US" sz="1050" b="1" i="1" dirty="0">
                <a:solidFill>
                  <a:schemeClr val="tx1"/>
                </a:solidFill>
                <a:latin typeface="メイリオ" panose="020B0604030504040204" pitchFamily="50" charset="-128"/>
                <a:ea typeface="メイリオ" panose="020B0604030504040204" pitchFamily="50" charset="-128"/>
              </a:rPr>
              <a:t>席の向き</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“乗る時に</a:t>
            </a:r>
            <a:r>
              <a:rPr lang="ja-JP" altLang="en-US" sz="1050" b="1" i="1" dirty="0">
                <a:solidFill>
                  <a:schemeClr val="tx1"/>
                </a:solidFill>
                <a:latin typeface="メイリオ" panose="020B0604030504040204" pitchFamily="50" charset="-128"/>
                <a:ea typeface="メイリオ" panose="020B0604030504040204" pitchFamily="50" charset="-128"/>
              </a:rPr>
              <a:t>写真を撮ってくれなかった</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“搭乗前の</a:t>
            </a:r>
            <a:r>
              <a:rPr lang="ja-JP" altLang="en-US" sz="1050" b="1" i="1" dirty="0">
                <a:solidFill>
                  <a:schemeClr val="tx1"/>
                </a:solidFill>
                <a:latin typeface="メイリオ" panose="020B0604030504040204" pitchFamily="50" charset="-128"/>
                <a:ea typeface="メイリオ" panose="020B0604030504040204" pitchFamily="50" charset="-128"/>
              </a:rPr>
              <a:t>撮影タイム</a:t>
            </a:r>
            <a:r>
              <a:rPr lang="ja-JP" altLang="en-US" sz="1050" i="1" dirty="0">
                <a:solidFill>
                  <a:schemeClr val="tx1"/>
                </a:solidFill>
                <a:latin typeface="メイリオ" panose="020B0604030504040204" pitchFamily="50" charset="-128"/>
                <a:ea typeface="メイリオ" panose="020B0604030504040204" pitchFamily="50" charset="-128"/>
              </a:rPr>
              <a:t>が欲しかった”（</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飲み物がない</a:t>
            </a: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70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助手席に乗れない</a:t>
            </a:r>
            <a:r>
              <a:rPr lang="ja-JP" altLang="en-US" sz="1050" i="1" dirty="0">
                <a:solidFill>
                  <a:schemeClr val="tx1"/>
                </a:solidFill>
                <a:latin typeface="メイリオ" panose="020B0604030504040204" pitchFamily="50" charset="-128"/>
                <a:ea typeface="メイリオ" panose="020B0604030504040204" pitchFamily="50" charset="-128"/>
              </a:rPr>
              <a:t>”</a:t>
            </a:r>
            <a:br>
              <a:rPr lang="en-US" altLang="ja-JP" sz="1050" i="1" dirty="0">
                <a:solidFill>
                  <a:schemeClr val="tx1"/>
                </a:solidFill>
                <a:latin typeface="メイリオ" panose="020B0604030504040204" pitchFamily="50" charset="-128"/>
                <a:ea typeface="メイリオ" panose="020B0604030504040204" pitchFamily="50" charset="-128"/>
              </a:rPr>
            </a:br>
            <a:r>
              <a:rPr lang="ja-JP" altLang="en-US" sz="1050" i="1" dirty="0">
                <a:solidFill>
                  <a:schemeClr val="tx1"/>
                </a:solidFill>
                <a:latin typeface="メイリオ" panose="020B0604030504040204" pitchFamily="50" charset="-128"/>
                <a:ea typeface="メイリオ" panose="020B0604030504040204" pitchFamily="50" charset="-128"/>
              </a:rPr>
              <a:t>（</a:t>
            </a:r>
            <a:r>
              <a:rPr lang="en-US" altLang="ja-JP" sz="1050" i="1" dirty="0">
                <a:solidFill>
                  <a:schemeClr val="tx1"/>
                </a:solidFill>
                <a:latin typeface="メイリオ" panose="020B0604030504040204" pitchFamily="50" charset="-128"/>
                <a:ea typeface="メイリオ" panose="020B0604030504040204" pitchFamily="50" charset="-128"/>
              </a:rPr>
              <a:t>60</a:t>
            </a:r>
            <a:r>
              <a:rPr lang="ja-JP" altLang="en-US" sz="1050" i="1" dirty="0">
                <a:solidFill>
                  <a:schemeClr val="tx1"/>
                </a:solidFill>
                <a:latin typeface="メイリオ" panose="020B0604030504040204" pitchFamily="50" charset="-128"/>
                <a:ea typeface="メイリオ" panose="020B0604030504040204" pitchFamily="50" charset="-128"/>
              </a:rPr>
              <a:t>代男性）</a:t>
            </a:r>
            <a:endParaRPr lang="en-US" altLang="ja-JP" sz="105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050" i="1" dirty="0">
                <a:solidFill>
                  <a:schemeClr val="tx1"/>
                </a:solidFill>
                <a:latin typeface="メイリオ" panose="020B0604030504040204" pitchFamily="50" charset="-128"/>
                <a:ea typeface="メイリオ" panose="020B0604030504040204" pitchFamily="50" charset="-128"/>
              </a:rPr>
              <a:t>“</a:t>
            </a:r>
            <a:r>
              <a:rPr lang="ja-JP" altLang="en-US" sz="1050" b="1" i="1" dirty="0">
                <a:solidFill>
                  <a:schemeClr val="tx1"/>
                </a:solidFill>
                <a:latin typeface="メイリオ" panose="020B0604030504040204" pitchFamily="50" charset="-128"/>
                <a:ea typeface="メイリオ" panose="020B0604030504040204" pitchFamily="50" charset="-128"/>
              </a:rPr>
              <a:t>操縦席が見えなかった</a:t>
            </a:r>
            <a:r>
              <a:rPr lang="ja-JP" altLang="en-US" sz="1050" i="1" dirty="0">
                <a:solidFill>
                  <a:schemeClr val="tx1"/>
                </a:solidFill>
                <a:latin typeface="メイリオ" panose="020B0604030504040204" pitchFamily="50" charset="-128"/>
                <a:ea typeface="メイリオ" panose="020B0604030504040204" pitchFamily="50" charset="-128"/>
              </a:rPr>
              <a:t>事くらい”（</a:t>
            </a:r>
            <a:r>
              <a:rPr lang="en-US" altLang="ja-JP" sz="1050" i="1" dirty="0">
                <a:solidFill>
                  <a:schemeClr val="tx1"/>
                </a:solidFill>
                <a:latin typeface="メイリオ" panose="020B0604030504040204" pitchFamily="50" charset="-128"/>
                <a:ea typeface="メイリオ" panose="020B0604030504040204" pitchFamily="50" charset="-128"/>
              </a:rPr>
              <a:t>50</a:t>
            </a:r>
            <a:r>
              <a:rPr lang="ja-JP" altLang="en-US" sz="1050" i="1" dirty="0">
                <a:solidFill>
                  <a:schemeClr val="tx1"/>
                </a:solidFill>
                <a:latin typeface="メイリオ" panose="020B0604030504040204" pitchFamily="50" charset="-128"/>
                <a:ea typeface="メイリオ" panose="020B0604030504040204" pitchFamily="50" charset="-128"/>
              </a:rPr>
              <a:t>代女性）</a:t>
            </a:r>
            <a:endParaRPr lang="en-US" altLang="ja-JP" sz="1050" i="1" dirty="0">
              <a:solidFill>
                <a:schemeClr val="tx1"/>
              </a:solidFill>
              <a:latin typeface="メイリオ" panose="020B0604030504040204" pitchFamily="50" charset="-128"/>
              <a:ea typeface="メイリオ" panose="020B0604030504040204" pitchFamily="50" charset="-128"/>
            </a:endParaRPr>
          </a:p>
        </p:txBody>
      </p:sp>
      <p:sp>
        <p:nvSpPr>
          <p:cNvPr id="3" name="四角形: 1 つの角を切り取る 2">
            <a:extLst>
              <a:ext uri="{FF2B5EF4-FFF2-40B4-BE49-F238E27FC236}">
                <a16:creationId xmlns:a16="http://schemas.microsoft.com/office/drawing/2014/main" id="{5DC979EF-3F6C-B8EE-5058-C19B090C0347}"/>
              </a:ext>
            </a:extLst>
          </p:cNvPr>
          <p:cNvSpPr/>
          <p:nvPr/>
        </p:nvSpPr>
        <p:spPr>
          <a:xfrm>
            <a:off x="4478047"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モデルプラン③</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次交通＋他サービス連携）</a:t>
            </a:r>
          </a:p>
        </p:txBody>
      </p:sp>
      <p:sp>
        <p:nvSpPr>
          <p:cNvPr id="5" name="四角形: 1 つの角を切り取る 4">
            <a:extLst>
              <a:ext uri="{FF2B5EF4-FFF2-40B4-BE49-F238E27FC236}">
                <a16:creationId xmlns:a16="http://schemas.microsoft.com/office/drawing/2014/main" id="{208368A7-828F-DE8E-8330-FAB1576E6F1A}"/>
              </a:ext>
            </a:extLst>
          </p:cNvPr>
          <p:cNvSpPr/>
          <p:nvPr/>
        </p:nvSpPr>
        <p:spPr>
          <a:xfrm>
            <a:off x="8197375"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モデルプラン⑤</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（観光地（都市間）間移動）</a:t>
            </a:r>
          </a:p>
        </p:txBody>
      </p:sp>
      <p:sp>
        <p:nvSpPr>
          <p:cNvPr id="6" name="四角形: 1 つの角を切り取る 5">
            <a:extLst>
              <a:ext uri="{FF2B5EF4-FFF2-40B4-BE49-F238E27FC236}">
                <a16:creationId xmlns:a16="http://schemas.microsoft.com/office/drawing/2014/main" id="{AF910CD5-F0C8-8601-9AFF-2BCD8A5F8F7A}"/>
              </a:ext>
            </a:extLst>
          </p:cNvPr>
          <p:cNvSpPr/>
          <p:nvPr/>
        </p:nvSpPr>
        <p:spPr>
          <a:xfrm>
            <a:off x="758719"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a:t>
            </a:r>
            <a:r>
              <a:rPr lang="ja-JP" altLang="en-US" sz="1400" b="1" dirty="0">
                <a:latin typeface="メイリオ" panose="020B0604030504040204" pitchFamily="50" charset="-128"/>
                <a:ea typeface="メイリオ" panose="020B0604030504040204" pitchFamily="50" charset="-128"/>
              </a:rPr>
              <a:t>プラン</a:t>
            </a:r>
            <a:r>
              <a:rPr kumimoji="1" lang="ja-JP" altLang="en-US" sz="1400" b="1" dirty="0">
                <a:latin typeface="メイリオ" panose="020B0604030504040204" pitchFamily="50" charset="-128"/>
                <a:ea typeface="メイリオ" panose="020B0604030504040204" pitchFamily="50" charset="-128"/>
              </a:rPr>
              <a:t>①</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7" name="四角形: 1 つの角を切り取る 6">
            <a:extLst>
              <a:ext uri="{FF2B5EF4-FFF2-40B4-BE49-F238E27FC236}">
                <a16:creationId xmlns:a16="http://schemas.microsoft.com/office/drawing/2014/main" id="{4CF8B096-E98E-7DB7-AF73-1A769553CE67}"/>
              </a:ext>
            </a:extLst>
          </p:cNvPr>
          <p:cNvSpPr/>
          <p:nvPr/>
        </p:nvSpPr>
        <p:spPr>
          <a:xfrm>
            <a:off x="6337711"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モデルプラン④</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次交通（単体））</a:t>
            </a:r>
          </a:p>
        </p:txBody>
      </p:sp>
      <p:sp>
        <p:nvSpPr>
          <p:cNvPr id="8" name="四角形: 1 つの角を切り取る 7">
            <a:extLst>
              <a:ext uri="{FF2B5EF4-FFF2-40B4-BE49-F238E27FC236}">
                <a16:creationId xmlns:a16="http://schemas.microsoft.com/office/drawing/2014/main" id="{5910E8CA-BC91-1439-2C25-5D2E0C237C9F}"/>
              </a:ext>
            </a:extLst>
          </p:cNvPr>
          <p:cNvSpPr/>
          <p:nvPr/>
        </p:nvSpPr>
        <p:spPr>
          <a:xfrm>
            <a:off x="2618383"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②</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（都市内遊覧）</a:t>
            </a:r>
          </a:p>
        </p:txBody>
      </p:sp>
      <p:sp>
        <p:nvSpPr>
          <p:cNvPr id="12" name="正方形/長方形 11">
            <a:extLst>
              <a:ext uri="{FF2B5EF4-FFF2-40B4-BE49-F238E27FC236}">
                <a16:creationId xmlns:a16="http://schemas.microsoft.com/office/drawing/2014/main" id="{DCEAEC02-3CEA-605D-64B3-405670BE2C58}"/>
              </a:ext>
            </a:extLst>
          </p:cNvPr>
          <p:cNvSpPr/>
          <p:nvPr/>
        </p:nvSpPr>
        <p:spPr>
          <a:xfrm>
            <a:off x="4478047" y="2129310"/>
            <a:ext cx="1800000" cy="172129"/>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発着地双方で地上移動付帯</a:t>
            </a:r>
          </a:p>
        </p:txBody>
      </p:sp>
      <p:sp>
        <p:nvSpPr>
          <p:cNvPr id="13" name="四角形: 角を丸くする 12">
            <a:extLst>
              <a:ext uri="{FF2B5EF4-FFF2-40B4-BE49-F238E27FC236}">
                <a16:creationId xmlns:a16="http://schemas.microsoft.com/office/drawing/2014/main" id="{DA983D07-EFEF-30B0-B3C6-2AC3D0C7B324}"/>
              </a:ext>
            </a:extLst>
          </p:cNvPr>
          <p:cNvSpPr/>
          <p:nvPr/>
        </p:nvSpPr>
        <p:spPr>
          <a:xfrm>
            <a:off x="758719"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7EB20478-CF1D-6674-FB8E-8A55407EA99C}"/>
              </a:ext>
            </a:extLst>
          </p:cNvPr>
          <p:cNvSpPr/>
          <p:nvPr/>
        </p:nvSpPr>
        <p:spPr>
          <a:xfrm>
            <a:off x="2618383"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オリックス本町</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ビル発着</a:t>
            </a:r>
          </a:p>
        </p:txBody>
      </p:sp>
      <p:sp>
        <p:nvSpPr>
          <p:cNvPr id="15" name="Arc 36">
            <a:extLst>
              <a:ext uri="{FF2B5EF4-FFF2-40B4-BE49-F238E27FC236}">
                <a16:creationId xmlns:a16="http://schemas.microsoft.com/office/drawing/2014/main" id="{E5AE6B52-8F6B-8A52-AC4C-52D8B48465F4}"/>
              </a:ext>
            </a:extLst>
          </p:cNvPr>
          <p:cNvSpPr/>
          <p:nvPr/>
        </p:nvSpPr>
        <p:spPr bwMode="gray">
          <a:xfrm rot="16200000" flipH="1" flipV="1">
            <a:off x="3371240"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6" name="Arc 36">
            <a:extLst>
              <a:ext uri="{FF2B5EF4-FFF2-40B4-BE49-F238E27FC236}">
                <a16:creationId xmlns:a16="http://schemas.microsoft.com/office/drawing/2014/main" id="{82F0BBE4-8293-8099-39D0-AC5BFF8C1891}"/>
              </a:ext>
            </a:extLst>
          </p:cNvPr>
          <p:cNvSpPr/>
          <p:nvPr/>
        </p:nvSpPr>
        <p:spPr bwMode="gray">
          <a:xfrm rot="16200000" flipV="1">
            <a:off x="3370666"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7" name="Arc 36">
            <a:extLst>
              <a:ext uri="{FF2B5EF4-FFF2-40B4-BE49-F238E27FC236}">
                <a16:creationId xmlns:a16="http://schemas.microsoft.com/office/drawing/2014/main" id="{A85073AF-A1B5-07B4-0C8C-B65DE1E88BAE}"/>
              </a:ext>
            </a:extLst>
          </p:cNvPr>
          <p:cNvSpPr/>
          <p:nvPr/>
        </p:nvSpPr>
        <p:spPr bwMode="gray">
          <a:xfrm rot="16200000" flipH="1" flipV="1">
            <a:off x="1511576"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8" name="Arc 36">
            <a:extLst>
              <a:ext uri="{FF2B5EF4-FFF2-40B4-BE49-F238E27FC236}">
                <a16:creationId xmlns:a16="http://schemas.microsoft.com/office/drawing/2014/main" id="{0076FD1B-A7F5-B583-1974-DCC33C9F887D}"/>
              </a:ext>
            </a:extLst>
          </p:cNvPr>
          <p:cNvSpPr/>
          <p:nvPr/>
        </p:nvSpPr>
        <p:spPr bwMode="gray">
          <a:xfrm rot="16200000" flipV="1">
            <a:off x="1511002"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9" name="四角形: 角を丸くする 18">
            <a:extLst>
              <a:ext uri="{FF2B5EF4-FFF2-40B4-BE49-F238E27FC236}">
                <a16:creationId xmlns:a16="http://schemas.microsoft.com/office/drawing/2014/main" id="{3290890B-3951-23B3-8D6F-536C06496122}"/>
              </a:ext>
            </a:extLst>
          </p:cNvPr>
          <p:cNvSpPr/>
          <p:nvPr/>
        </p:nvSpPr>
        <p:spPr>
          <a:xfrm>
            <a:off x="5450047"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20" name="四角形: 角を丸くする 19">
            <a:extLst>
              <a:ext uri="{FF2B5EF4-FFF2-40B4-BE49-F238E27FC236}">
                <a16:creationId xmlns:a16="http://schemas.microsoft.com/office/drawing/2014/main" id="{4FF37105-CDA8-923C-6C98-E1A5D7105DC9}"/>
              </a:ext>
            </a:extLst>
          </p:cNvPr>
          <p:cNvSpPr/>
          <p:nvPr/>
        </p:nvSpPr>
        <p:spPr>
          <a:xfrm>
            <a:off x="4478047"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21" name="グループ化 20">
            <a:extLst>
              <a:ext uri="{FF2B5EF4-FFF2-40B4-BE49-F238E27FC236}">
                <a16:creationId xmlns:a16="http://schemas.microsoft.com/office/drawing/2014/main" id="{D876730E-DEFB-5ED1-7AB2-D0DA9F857DCF}"/>
              </a:ext>
            </a:extLst>
          </p:cNvPr>
          <p:cNvGrpSpPr/>
          <p:nvPr/>
        </p:nvGrpSpPr>
        <p:grpSpPr>
          <a:xfrm rot="5400000">
            <a:off x="5311069" y="2521903"/>
            <a:ext cx="133957" cy="121779"/>
            <a:chOff x="4469947" y="3681868"/>
            <a:chExt cx="725579" cy="504222"/>
          </a:xfrm>
        </p:grpSpPr>
        <p:sp>
          <p:nvSpPr>
            <p:cNvPr id="22" name="Arc 36">
              <a:extLst>
                <a:ext uri="{FF2B5EF4-FFF2-40B4-BE49-F238E27FC236}">
                  <a16:creationId xmlns:a16="http://schemas.microsoft.com/office/drawing/2014/main" id="{E76CBB1F-ADB3-1087-4D01-779604A1E68C}"/>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3" name="Arc 36">
              <a:extLst>
                <a:ext uri="{FF2B5EF4-FFF2-40B4-BE49-F238E27FC236}">
                  <a16:creationId xmlns:a16="http://schemas.microsoft.com/office/drawing/2014/main" id="{A600D141-1BD9-07CB-5FEA-A1001187B34F}"/>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25" name="四角形: 1 つの角を切り取る 24">
            <a:extLst>
              <a:ext uri="{FF2B5EF4-FFF2-40B4-BE49-F238E27FC236}">
                <a16:creationId xmlns:a16="http://schemas.microsoft.com/office/drawing/2014/main" id="{53D38A73-F4CA-EC86-BD68-1627FECD5754}"/>
              </a:ext>
            </a:extLst>
          </p:cNvPr>
          <p:cNvSpPr/>
          <p:nvPr/>
        </p:nvSpPr>
        <p:spPr>
          <a:xfrm>
            <a:off x="10057038"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⑥</a:t>
            </a:r>
            <a:br>
              <a:rPr lang="en-US" altLang="ja-JP" sz="14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（観光地遊覧）</a:t>
            </a:r>
          </a:p>
        </p:txBody>
      </p:sp>
      <p:sp>
        <p:nvSpPr>
          <p:cNvPr id="26" name="四角形: 角を丸くする 25">
            <a:extLst>
              <a:ext uri="{FF2B5EF4-FFF2-40B4-BE49-F238E27FC236}">
                <a16:creationId xmlns:a16="http://schemas.microsoft.com/office/drawing/2014/main" id="{3A1BA013-0876-B10D-B249-E04538458372}"/>
              </a:ext>
            </a:extLst>
          </p:cNvPr>
          <p:cNvSpPr/>
          <p:nvPr/>
        </p:nvSpPr>
        <p:spPr>
          <a:xfrm>
            <a:off x="9169375"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8" name="四角形: 角を丸くする 27">
            <a:extLst>
              <a:ext uri="{FF2B5EF4-FFF2-40B4-BE49-F238E27FC236}">
                <a16:creationId xmlns:a16="http://schemas.microsoft.com/office/drawing/2014/main" id="{6247BF2C-8DFE-DF00-8EAE-D61FA5E09075}"/>
              </a:ext>
            </a:extLst>
          </p:cNvPr>
          <p:cNvSpPr/>
          <p:nvPr/>
        </p:nvSpPr>
        <p:spPr>
          <a:xfrm>
            <a:off x="8197375"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オリックス</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本町ビル</a:t>
            </a:r>
          </a:p>
        </p:txBody>
      </p:sp>
      <p:grpSp>
        <p:nvGrpSpPr>
          <p:cNvPr id="29" name="グループ化 28">
            <a:extLst>
              <a:ext uri="{FF2B5EF4-FFF2-40B4-BE49-F238E27FC236}">
                <a16:creationId xmlns:a16="http://schemas.microsoft.com/office/drawing/2014/main" id="{34C80B0E-A8D5-F5B6-0661-8584225FBF9E}"/>
              </a:ext>
            </a:extLst>
          </p:cNvPr>
          <p:cNvGrpSpPr/>
          <p:nvPr/>
        </p:nvGrpSpPr>
        <p:grpSpPr>
          <a:xfrm rot="5400000">
            <a:off x="9030397" y="2521903"/>
            <a:ext cx="133957" cy="121779"/>
            <a:chOff x="4469947" y="3681868"/>
            <a:chExt cx="725579" cy="504222"/>
          </a:xfrm>
        </p:grpSpPr>
        <p:sp>
          <p:nvSpPr>
            <p:cNvPr id="30" name="Arc 36">
              <a:extLst>
                <a:ext uri="{FF2B5EF4-FFF2-40B4-BE49-F238E27FC236}">
                  <a16:creationId xmlns:a16="http://schemas.microsoft.com/office/drawing/2014/main" id="{FA890508-68B5-73C1-EB57-EBFE1F91D0E3}"/>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31" name="Arc 36">
              <a:extLst>
                <a:ext uri="{FF2B5EF4-FFF2-40B4-BE49-F238E27FC236}">
                  <a16:creationId xmlns:a16="http://schemas.microsoft.com/office/drawing/2014/main" id="{E478E268-1707-C631-C3A5-906413FF112A}"/>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32" name="四角形: 角を丸くする 31">
            <a:extLst>
              <a:ext uri="{FF2B5EF4-FFF2-40B4-BE49-F238E27FC236}">
                <a16:creationId xmlns:a16="http://schemas.microsoft.com/office/drawing/2014/main" id="{7E527395-50C2-6275-1D34-318B58B02EE2}"/>
              </a:ext>
            </a:extLst>
          </p:cNvPr>
          <p:cNvSpPr/>
          <p:nvPr/>
        </p:nvSpPr>
        <p:spPr>
          <a:xfrm>
            <a:off x="7309711"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33" name="四角形: 角を丸くする 32">
            <a:extLst>
              <a:ext uri="{FF2B5EF4-FFF2-40B4-BE49-F238E27FC236}">
                <a16:creationId xmlns:a16="http://schemas.microsoft.com/office/drawing/2014/main" id="{76097D09-25E9-F3D3-5DD0-F0E60BFC4BDF}"/>
              </a:ext>
            </a:extLst>
          </p:cNvPr>
          <p:cNvSpPr/>
          <p:nvPr/>
        </p:nvSpPr>
        <p:spPr>
          <a:xfrm>
            <a:off x="6337711"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34" name="グループ化 33">
            <a:extLst>
              <a:ext uri="{FF2B5EF4-FFF2-40B4-BE49-F238E27FC236}">
                <a16:creationId xmlns:a16="http://schemas.microsoft.com/office/drawing/2014/main" id="{237CD349-D85E-23D5-F6C0-E96F56AE5430}"/>
              </a:ext>
            </a:extLst>
          </p:cNvPr>
          <p:cNvGrpSpPr/>
          <p:nvPr/>
        </p:nvGrpSpPr>
        <p:grpSpPr>
          <a:xfrm rot="5400000">
            <a:off x="7170733" y="2521903"/>
            <a:ext cx="133957" cy="121779"/>
            <a:chOff x="4469947" y="3681868"/>
            <a:chExt cx="725579" cy="504222"/>
          </a:xfrm>
        </p:grpSpPr>
        <p:sp>
          <p:nvSpPr>
            <p:cNvPr id="35" name="Arc 36">
              <a:extLst>
                <a:ext uri="{FF2B5EF4-FFF2-40B4-BE49-F238E27FC236}">
                  <a16:creationId xmlns:a16="http://schemas.microsoft.com/office/drawing/2014/main" id="{8265C0B8-9A7F-9DCF-2DC6-FD343A42A03D}"/>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36" name="Arc 36">
              <a:extLst>
                <a:ext uri="{FF2B5EF4-FFF2-40B4-BE49-F238E27FC236}">
                  <a16:creationId xmlns:a16="http://schemas.microsoft.com/office/drawing/2014/main" id="{DEB7B267-6BE2-6400-381E-F63AC1FF8153}"/>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37" name="四角形: 角を丸くする 36">
            <a:extLst>
              <a:ext uri="{FF2B5EF4-FFF2-40B4-BE49-F238E27FC236}">
                <a16:creationId xmlns:a16="http://schemas.microsoft.com/office/drawing/2014/main" id="{19A01443-EE36-2142-CC33-BBB88308A8B0}"/>
              </a:ext>
            </a:extLst>
          </p:cNvPr>
          <p:cNvSpPr/>
          <p:nvPr/>
        </p:nvSpPr>
        <p:spPr>
          <a:xfrm>
            <a:off x="10057038"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夢洲発着</a:t>
            </a:r>
          </a:p>
        </p:txBody>
      </p:sp>
      <p:sp>
        <p:nvSpPr>
          <p:cNvPr id="38" name="Arc 36">
            <a:extLst>
              <a:ext uri="{FF2B5EF4-FFF2-40B4-BE49-F238E27FC236}">
                <a16:creationId xmlns:a16="http://schemas.microsoft.com/office/drawing/2014/main" id="{1DC190DE-C1B3-C1A4-297C-CF25D87CB27F}"/>
              </a:ext>
            </a:extLst>
          </p:cNvPr>
          <p:cNvSpPr/>
          <p:nvPr/>
        </p:nvSpPr>
        <p:spPr bwMode="gray">
          <a:xfrm rot="16200000" flipV="1">
            <a:off x="10755321"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39" name="四角形: メモ 38">
            <a:extLst>
              <a:ext uri="{FF2B5EF4-FFF2-40B4-BE49-F238E27FC236}">
                <a16:creationId xmlns:a16="http://schemas.microsoft.com/office/drawing/2014/main" id="{F6A7E628-961A-6B3D-02B4-F1F4653F64C3}"/>
              </a:ext>
            </a:extLst>
          </p:cNvPr>
          <p:cNvSpPr/>
          <p:nvPr/>
        </p:nvSpPr>
        <p:spPr>
          <a:xfrm>
            <a:off x="10057038" y="2960958"/>
            <a:ext cx="1800000" cy="3211629"/>
          </a:xfrm>
          <a:prstGeom prst="foldedCorner">
            <a:avLst>
              <a:gd name="adj" fmla="val 5713"/>
            </a:avLst>
          </a:prstGeom>
          <a:solidFill>
            <a:srgbClr val="FDED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lstStyle/>
          <a:p>
            <a:pPr algn="ctr">
              <a:spcBef>
                <a:spcPts val="400"/>
              </a:spcBef>
            </a:pPr>
            <a:r>
              <a:rPr lang="en-US" altLang="ja-JP" sz="1050" dirty="0">
                <a:solidFill>
                  <a:schemeClr val="bg1">
                    <a:lumMod val="50000"/>
                  </a:schemeClr>
                </a:solidFill>
                <a:latin typeface="メイリオ" panose="020B0604030504040204" pitchFamily="50" charset="-128"/>
                <a:ea typeface="メイリオ" panose="020B0604030504040204" pitchFamily="50" charset="-128"/>
              </a:rPr>
              <a:t>N/A</a:t>
            </a:r>
          </a:p>
        </p:txBody>
      </p:sp>
      <p:sp>
        <p:nvSpPr>
          <p:cNvPr id="42" name="四角形: メモ 41">
            <a:extLst>
              <a:ext uri="{FF2B5EF4-FFF2-40B4-BE49-F238E27FC236}">
                <a16:creationId xmlns:a16="http://schemas.microsoft.com/office/drawing/2014/main" id="{F8FF4851-AC49-78AE-218C-BF8300B83453}"/>
              </a:ext>
            </a:extLst>
          </p:cNvPr>
          <p:cNvSpPr/>
          <p:nvPr/>
        </p:nvSpPr>
        <p:spPr>
          <a:xfrm>
            <a:off x="2618383" y="2960958"/>
            <a:ext cx="1800000" cy="3211629"/>
          </a:xfrm>
          <a:prstGeom prst="foldedCorner">
            <a:avLst>
              <a:gd name="adj" fmla="val 5713"/>
            </a:avLst>
          </a:prstGeom>
          <a:solidFill>
            <a:srgbClr val="FDEDF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36000" rIns="0" bIns="36000" rtlCol="0" anchor="ctr"/>
          <a:lstStyle/>
          <a:p>
            <a:pPr algn="ctr">
              <a:spcBef>
                <a:spcPts val="400"/>
              </a:spcBef>
            </a:pPr>
            <a:r>
              <a:rPr lang="en-US" altLang="ja-JP" sz="1050" dirty="0">
                <a:solidFill>
                  <a:schemeClr val="bg1">
                    <a:lumMod val="50000"/>
                  </a:schemeClr>
                </a:solidFill>
                <a:latin typeface="メイリオ" panose="020B0604030504040204" pitchFamily="50" charset="-128"/>
                <a:ea typeface="メイリオ" panose="020B0604030504040204" pitchFamily="50" charset="-128"/>
              </a:rPr>
              <a:t>N/A</a:t>
            </a:r>
          </a:p>
        </p:txBody>
      </p:sp>
    </p:spTree>
    <p:extLst>
      <p:ext uri="{BB962C8B-B14F-4D97-AF65-F5344CB8AC3E}">
        <p14:creationId xmlns:p14="http://schemas.microsoft.com/office/powerpoint/2010/main" val="2921326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638E1-DF64-F345-CFD5-0E5B9A860D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473744D-ADE5-B080-138E-9F62BAEBE66F}"/>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価格の妥当性</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EAB28ED9-0A87-FCB2-2AB4-5A54ED6CE54F}"/>
              </a:ext>
            </a:extLst>
          </p:cNvPr>
          <p:cNvSpPr>
            <a:spLocks noGrp="1"/>
          </p:cNvSpPr>
          <p:nvPr>
            <p:ph type="body" sz="quarter" idx="13"/>
          </p:nvPr>
        </p:nvSpPr>
        <p:spPr/>
        <p:txBody>
          <a:bodyPr/>
          <a:lstStyle/>
          <a:p>
            <a:r>
              <a:rPr kumimoji="1" lang="ja-JP" altLang="en-US" dirty="0"/>
              <a:t>比較的安価にサービス提供をしたプラン（プラン①・②）に関しては「価格が妥当」である回答が多数を占めたが、</a:t>
            </a:r>
            <a:r>
              <a:rPr kumimoji="1" lang="en-US" altLang="ja-JP" dirty="0"/>
              <a:t>10</a:t>
            </a:r>
            <a:r>
              <a:rPr kumimoji="1" lang="ja-JP" altLang="en-US" dirty="0"/>
              <a:t>万円を超えるプラン（プラン③・④）については「やや高い」の回答が多数を占めた</a:t>
            </a:r>
            <a:endParaRPr kumimoji="1" lang="en-US" altLang="ja-JP" dirty="0"/>
          </a:p>
        </p:txBody>
      </p:sp>
      <p:graphicFrame>
        <p:nvGraphicFramePr>
          <p:cNvPr id="24" name="Chart 3">
            <a:extLst>
              <a:ext uri="{FF2B5EF4-FFF2-40B4-BE49-F238E27FC236}">
                <a16:creationId xmlns:a16="http://schemas.microsoft.com/office/drawing/2014/main" id="{FFA35BEA-4A43-1936-D009-42A76B92D130}"/>
              </a:ext>
            </a:extLst>
          </p:cNvPr>
          <p:cNvGraphicFramePr/>
          <p:nvPr>
            <p:custDataLst>
              <p:tags r:id="rId1"/>
            </p:custDataLst>
          </p:nvPr>
        </p:nvGraphicFramePr>
        <p:xfrm>
          <a:off x="233363" y="1690688"/>
          <a:ext cx="9844087" cy="3754437"/>
        </p:xfrm>
        <a:graphic>
          <a:graphicData uri="http://schemas.openxmlformats.org/drawingml/2006/chart">
            <c:chart xmlns:c="http://schemas.openxmlformats.org/drawingml/2006/chart" xmlns:r="http://schemas.openxmlformats.org/officeDocument/2006/relationships" r:id="rId33"/>
          </a:graphicData>
        </a:graphic>
      </p:graphicFrame>
      <p:sp>
        <p:nvSpPr>
          <p:cNvPr id="34" name="正方形/長方形 33">
            <a:extLst>
              <a:ext uri="{FF2B5EF4-FFF2-40B4-BE49-F238E27FC236}">
                <a16:creationId xmlns:a16="http://schemas.microsoft.com/office/drawing/2014/main" id="{D6A70460-EBF3-CC3A-3B58-F446D73888F8}"/>
              </a:ext>
            </a:extLst>
          </p:cNvPr>
          <p:cNvSpPr/>
          <p:nvPr>
            <p:custDataLst>
              <p:tags r:id="rId2"/>
            </p:custDataLst>
          </p:nvPr>
        </p:nvSpPr>
        <p:spPr bwMode="gray">
          <a:xfrm>
            <a:off x="1558925" y="1943100"/>
            <a:ext cx="384175" cy="19208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FC99A4EC-BE25-4015-964D-6608C0DC067F}" type="datetime'''''3''''''''''''''''''''''''''''''''''''''%'''''''''''''''''">
              <a:rPr lang="en-US" altLang="en-US" sz="14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3%</a:t>
            </a:fld>
            <a:endParaRPr kumimoji="1" lang="ja-JP" altLang="en-US" sz="1400" b="1">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5" name="正方形/長方形 34">
            <a:extLst>
              <a:ext uri="{FF2B5EF4-FFF2-40B4-BE49-F238E27FC236}">
                <a16:creationId xmlns:a16="http://schemas.microsoft.com/office/drawing/2014/main" id="{6905681C-C1B4-522A-5F15-5ED11797B859}"/>
              </a:ext>
            </a:extLst>
          </p:cNvPr>
          <p:cNvSpPr/>
          <p:nvPr>
            <p:custDataLst>
              <p:tags r:id="rId3"/>
            </p:custDataLst>
          </p:nvPr>
        </p:nvSpPr>
        <p:spPr bwMode="gray">
          <a:xfrm>
            <a:off x="1558925" y="4660900"/>
            <a:ext cx="384175" cy="19208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0A561C26-2BA8-44EF-8C1B-729317B2059C}" type="datetime'''''''''''''''''''''''3''''''''''''''''''''''''''''%'''">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3%</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8" name="正方形/長方形 27">
            <a:extLst>
              <a:ext uri="{FF2B5EF4-FFF2-40B4-BE49-F238E27FC236}">
                <a16:creationId xmlns:a16="http://schemas.microsoft.com/office/drawing/2014/main" id="{E501B30F-9E11-8FA5-0304-60B91D93E714}"/>
              </a:ext>
            </a:extLst>
          </p:cNvPr>
          <p:cNvSpPr/>
          <p:nvPr>
            <p:custDataLst>
              <p:tags r:id="rId4"/>
            </p:custDataLst>
          </p:nvPr>
        </p:nvSpPr>
        <p:spPr bwMode="gray">
          <a:xfrm>
            <a:off x="1508125" y="4873625"/>
            <a:ext cx="487363"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B39A0564-FA3B-4EF5-A198-6E95E7E6220A}" type="datetime'''1''1''''''''''''''''''''''''''''''''''''%'''''">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11%</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49" name="正方形/長方形 148">
            <a:extLst>
              <a:ext uri="{FF2B5EF4-FFF2-40B4-BE49-F238E27FC236}">
                <a16:creationId xmlns:a16="http://schemas.microsoft.com/office/drawing/2014/main" id="{F22CE2C7-988A-535B-4915-F98305857615}"/>
              </a:ext>
            </a:extLst>
          </p:cNvPr>
          <p:cNvSpPr/>
          <p:nvPr>
            <p:custDataLst>
              <p:tags r:id="rId5"/>
            </p:custDataLst>
          </p:nvPr>
        </p:nvSpPr>
        <p:spPr bwMode="gray">
          <a:xfrm>
            <a:off x="8826500" y="4765675"/>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0D56FDAF-C5CC-4361-AB97-174DE3D785CA}" type="datetime'''''''''''''''''''''''''''''''''18''''%'''''''''''''">
              <a:rPr lang="en-US" altLang="en-US" sz="1400" b="1" smtClean="0">
                <a:solidFill>
                  <a:schemeClr val="tx1"/>
                </a:solidFill>
                <a:effectLst/>
                <a:latin typeface="メイリオ" panose="020B0604030504040204" pitchFamily="50" charset="-128"/>
                <a:ea typeface="メイリオ" panose="020B0604030504040204" pitchFamily="50" charset="-128"/>
              </a:rPr>
              <a:pPr/>
              <a:t>18%</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 name="正方形/長方形 4">
            <a:extLst>
              <a:ext uri="{FF2B5EF4-FFF2-40B4-BE49-F238E27FC236}">
                <a16:creationId xmlns:a16="http://schemas.microsoft.com/office/drawing/2014/main" id="{CB3162C5-D55E-AA62-F4DF-2B7B9C0A17B6}"/>
              </a:ext>
            </a:extLst>
          </p:cNvPr>
          <p:cNvSpPr/>
          <p:nvPr>
            <p:custDataLst>
              <p:tags r:id="rId6"/>
            </p:custDataLst>
          </p:nvPr>
        </p:nvSpPr>
        <p:spPr bwMode="gray">
          <a:xfrm>
            <a:off x="1454150" y="1751013"/>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F0447446-A387-4481-8569-59C7697EFBEB}" type="datetime'''''''''''''''''''''3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37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 name="正方形/長方形 6">
            <a:extLst>
              <a:ext uri="{FF2B5EF4-FFF2-40B4-BE49-F238E27FC236}">
                <a16:creationId xmlns:a16="http://schemas.microsoft.com/office/drawing/2014/main" id="{6E74F3FF-33F6-C46E-E550-5D4101110E67}"/>
              </a:ext>
            </a:extLst>
          </p:cNvPr>
          <p:cNvSpPr/>
          <p:nvPr>
            <p:custDataLst>
              <p:tags r:id="rId7"/>
            </p:custDataLst>
          </p:nvPr>
        </p:nvSpPr>
        <p:spPr bwMode="gray">
          <a:xfrm>
            <a:off x="5118100" y="1751013"/>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19B61525-A0F5-4E54-B604-5D644DDD6907}" type="datetime'''''''''''''''''''2''''''''''2'''''''''''''''''''''''''">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22</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 name="正方形/長方形 22">
            <a:extLst>
              <a:ext uri="{FF2B5EF4-FFF2-40B4-BE49-F238E27FC236}">
                <a16:creationId xmlns:a16="http://schemas.microsoft.com/office/drawing/2014/main" id="{DB4CED88-DEC5-9C38-4C3A-5D16C3A6FC7F}"/>
              </a:ext>
            </a:extLst>
          </p:cNvPr>
          <p:cNvSpPr/>
          <p:nvPr>
            <p:custDataLst>
              <p:tags r:id="rId8"/>
            </p:custDataLst>
          </p:nvPr>
        </p:nvSpPr>
        <p:spPr bwMode="gray">
          <a:xfrm>
            <a:off x="7010400" y="1751013"/>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FE8C08AB-8EBA-4DAB-B004-6298742BBB40}" type="datetime'''''''''''''''''''''''''9'''''''''">
              <a:rPr lang="en-US" altLang="en-US" sz="1400" b="1" smtClean="0">
                <a:solidFill>
                  <a:schemeClr val="tx1"/>
                </a:solidFill>
                <a:latin typeface="メイリオ" panose="020B0604030504040204" pitchFamily="50" charset="-128"/>
                <a:ea typeface="メイリオ" panose="020B0604030504040204" pitchFamily="50" charset="-128"/>
              </a:rPr>
              <a:pPr/>
              <a:t>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8" name="正方形/長方形 7">
            <a:extLst>
              <a:ext uri="{FF2B5EF4-FFF2-40B4-BE49-F238E27FC236}">
                <a16:creationId xmlns:a16="http://schemas.microsoft.com/office/drawing/2014/main" id="{353053D7-2E57-BFA5-C71E-13D67FAE8452}"/>
              </a:ext>
            </a:extLst>
          </p:cNvPr>
          <p:cNvSpPr/>
          <p:nvPr>
            <p:custDataLst>
              <p:tags r:id="rId9"/>
            </p:custDataLst>
          </p:nvPr>
        </p:nvSpPr>
        <p:spPr bwMode="gray">
          <a:xfrm>
            <a:off x="8782050" y="1751013"/>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3825AF70-C7FF-4D93-B7FB-DF68B980E740}" type="datetime'''''''''''''''''''''''''''''''''''''1''7'''''''''''">
              <a:rPr lang="en-US" altLang="en-US" sz="1400" b="1" smtClean="0">
                <a:solidFill>
                  <a:schemeClr val="tx1"/>
                </a:solidFill>
                <a:latin typeface="メイリオ" panose="020B0604030504040204" pitchFamily="50" charset="-128"/>
                <a:ea typeface="メイリオ" panose="020B0604030504040204" pitchFamily="50" charset="-128"/>
              </a:rPr>
              <a:pPr/>
              <a:t>17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6" name="正方形/長方形 165">
            <a:extLst>
              <a:ext uri="{FF2B5EF4-FFF2-40B4-BE49-F238E27FC236}">
                <a16:creationId xmlns:a16="http://schemas.microsoft.com/office/drawing/2014/main" id="{F85C59F7-08AB-A0AD-3E6C-1C905BB4C6D6}"/>
              </a:ext>
            </a:extLst>
          </p:cNvPr>
          <p:cNvSpPr/>
          <p:nvPr>
            <p:custDataLst>
              <p:tags r:id="rId10"/>
            </p:custDataLst>
          </p:nvPr>
        </p:nvSpPr>
        <p:spPr bwMode="auto">
          <a:xfrm>
            <a:off x="2678113" y="5991225"/>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正方形/長方形 166">
            <a:extLst>
              <a:ext uri="{FF2B5EF4-FFF2-40B4-BE49-F238E27FC236}">
                <a16:creationId xmlns:a16="http://schemas.microsoft.com/office/drawing/2014/main" id="{2409E415-2DDF-999C-DBA6-BB358C7E34F1}"/>
              </a:ext>
            </a:extLst>
          </p:cNvPr>
          <p:cNvSpPr/>
          <p:nvPr>
            <p:custDataLst>
              <p:tags r:id="rId11"/>
            </p:custDataLst>
          </p:nvPr>
        </p:nvSpPr>
        <p:spPr bwMode="auto">
          <a:xfrm>
            <a:off x="3806825" y="5991225"/>
            <a:ext cx="214313" cy="1603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3218969C-4571-A846-1504-B5D0D4135B8B}"/>
              </a:ext>
            </a:extLst>
          </p:cNvPr>
          <p:cNvSpPr/>
          <p:nvPr>
            <p:custDataLst>
              <p:tags r:id="rId12"/>
            </p:custDataLst>
          </p:nvPr>
        </p:nvSpPr>
        <p:spPr bwMode="auto">
          <a:xfrm>
            <a:off x="4783138" y="5991225"/>
            <a:ext cx="214313" cy="160338"/>
          </a:xfrm>
          <a:prstGeom prst="rect">
            <a:avLst/>
          </a:prstGeom>
          <a:solidFill>
            <a:srgbClr val="97999B"/>
          </a:solidFill>
          <a:ln w="38100" cap="flat" cmpd="sng" algn="ctr">
            <a:noFill/>
            <a:prstDash val="sysDot"/>
            <a:miter lim="800000"/>
            <a:headEnd type="none" w="med" len="med"/>
            <a:tailEnd type="none" w="med" len="med"/>
          </a:ln>
          <a:effectLst/>
          <a:extLst>
            <a:ext uri="{91240B29-F687-4F45-9708-019B960494DF}">
              <a14:hiddenLine xmlns:a14="http://schemas.microsoft.com/office/drawing/2010/main" w="38100" cap="flat" cmpd="sng" algn="ctr">
                <a:solidFill>
                  <a:srgbClr val="ED8B00"/>
                </a:solidFill>
                <a:prstDash val="sysDot"/>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F55F2B47-3051-60EB-AA04-9B0E07D6F165}"/>
              </a:ext>
            </a:extLst>
          </p:cNvPr>
          <p:cNvSpPr/>
          <p:nvPr>
            <p:custDataLst>
              <p:tags r:id="rId13"/>
            </p:custDataLst>
          </p:nvPr>
        </p:nvSpPr>
        <p:spPr bwMode="auto">
          <a:xfrm>
            <a:off x="5911850" y="5991225"/>
            <a:ext cx="214313" cy="1603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E5ED8E55-B0B5-680A-F7A1-02A22FBB15DF}"/>
              </a:ext>
            </a:extLst>
          </p:cNvPr>
          <p:cNvSpPr/>
          <p:nvPr>
            <p:custDataLst>
              <p:tags r:id="rId14"/>
            </p:custDataLst>
          </p:nvPr>
        </p:nvSpPr>
        <p:spPr bwMode="auto">
          <a:xfrm>
            <a:off x="6888163" y="5991225"/>
            <a:ext cx="214313" cy="160338"/>
          </a:xfrm>
          <a:prstGeom prst="rect">
            <a:avLst/>
          </a:prstGeom>
          <a:pattFill prst="pct1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3D1746DC-A4A0-29EF-30EB-0739DB56D2F9}"/>
              </a:ext>
            </a:extLst>
          </p:cNvPr>
          <p:cNvSpPr/>
          <p:nvPr>
            <p:custDataLst>
              <p:tags r:id="rId15"/>
            </p:custDataLst>
          </p:nvPr>
        </p:nvSpPr>
        <p:spPr bwMode="auto">
          <a:xfrm>
            <a:off x="2943225" y="5986463"/>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E7A3BCE-FBF3-4813-826C-E93633CCB5EE}" type="datetime'''''''と''''''''''''''''''''''''''て''''''''''''も''''''''''高''い'">
              <a:rPr lang="ja-JP" altLang="en-US" sz="1200"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とても高い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1" name="正方形/長方形 160">
            <a:extLst>
              <a:ext uri="{FF2B5EF4-FFF2-40B4-BE49-F238E27FC236}">
                <a16:creationId xmlns:a16="http://schemas.microsoft.com/office/drawing/2014/main" id="{67216DA5-06BA-B146-7B8D-BC746B14E711}"/>
              </a:ext>
            </a:extLst>
          </p:cNvPr>
          <p:cNvSpPr/>
          <p:nvPr>
            <p:custDataLst>
              <p:tags r:id="rId16"/>
            </p:custDataLst>
          </p:nvPr>
        </p:nvSpPr>
        <p:spPr bwMode="auto">
          <a:xfrm>
            <a:off x="4071938" y="5986463"/>
            <a:ext cx="6096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7B7C2C2-B5C9-479C-849C-F653B51F8690}" type="datetime'やや''''高''''''''''''''''い'''''''''''''''">
              <a:rPr lang="ja-JP" altLang="en-US" sz="1200"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やや高い</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2" name="正方形/長方形 161">
            <a:extLst>
              <a:ext uri="{FF2B5EF4-FFF2-40B4-BE49-F238E27FC236}">
                <a16:creationId xmlns:a16="http://schemas.microsoft.com/office/drawing/2014/main" id="{DD70B7A7-0461-DAB9-D57B-879822441D3B}"/>
              </a:ext>
            </a:extLst>
          </p:cNvPr>
          <p:cNvSpPr/>
          <p:nvPr>
            <p:custDataLst>
              <p:tags r:id="rId17"/>
            </p:custDataLst>
          </p:nvPr>
        </p:nvSpPr>
        <p:spPr bwMode="auto">
          <a:xfrm>
            <a:off x="5048250" y="5986463"/>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892415B-78EA-4CED-B077-60BBF0CF78C8}" type="datetime'妥''''当''で''ある'''''''''''''''''''''''''''''''''''''''''''''''">
              <a:rPr lang="ja-JP" altLang="en-US" sz="1200"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妥当である</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3" name="正方形/長方形 162">
            <a:extLst>
              <a:ext uri="{FF2B5EF4-FFF2-40B4-BE49-F238E27FC236}">
                <a16:creationId xmlns:a16="http://schemas.microsoft.com/office/drawing/2014/main" id="{0F926BD0-99F8-1818-3AD6-DEB5A4C76049}"/>
              </a:ext>
            </a:extLst>
          </p:cNvPr>
          <p:cNvSpPr/>
          <p:nvPr>
            <p:custDataLst>
              <p:tags r:id="rId18"/>
            </p:custDataLst>
          </p:nvPr>
        </p:nvSpPr>
        <p:spPr bwMode="auto">
          <a:xfrm>
            <a:off x="6176963" y="5986463"/>
            <a:ext cx="6096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C2E980B9-7286-460B-963C-C14126FFBF62}" type="datetime'''や''''''や''''''安''''''''''''''''''''''い'''''''''''''''''''">
              <a:rPr lang="ja-JP" altLang="en-US" sz="1200"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やや安い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4" name="正方形/長方形 163">
            <a:extLst>
              <a:ext uri="{FF2B5EF4-FFF2-40B4-BE49-F238E27FC236}">
                <a16:creationId xmlns:a16="http://schemas.microsoft.com/office/drawing/2014/main" id="{D646BAD6-FEB6-8DD0-F847-53821535D8CC}"/>
              </a:ext>
            </a:extLst>
          </p:cNvPr>
          <p:cNvSpPr/>
          <p:nvPr>
            <p:custDataLst>
              <p:tags r:id="rId19"/>
            </p:custDataLst>
          </p:nvPr>
        </p:nvSpPr>
        <p:spPr bwMode="auto">
          <a:xfrm>
            <a:off x="7153275" y="5986463"/>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A81C5EE1-D25B-4163-AB62-30145386C695}" type="datetime'''''と''ても''''''''''''''''''''''''''''''''''''''''安い'">
              <a:rPr lang="ja-JP" altLang="en-US" sz="1200"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とても安い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8" name="正方形/長方形 227">
            <a:extLst>
              <a:ext uri="{FF2B5EF4-FFF2-40B4-BE49-F238E27FC236}">
                <a16:creationId xmlns:a16="http://schemas.microsoft.com/office/drawing/2014/main" id="{E70112DF-0F37-4DDF-9519-9480584C2AE1}"/>
              </a:ext>
            </a:extLst>
          </p:cNvPr>
          <p:cNvSpPr/>
          <p:nvPr/>
        </p:nvSpPr>
        <p:spPr>
          <a:xfrm>
            <a:off x="1179879"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モデルプラン①</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29" name="正方形/長方形 228">
            <a:extLst>
              <a:ext uri="{FF2B5EF4-FFF2-40B4-BE49-F238E27FC236}">
                <a16:creationId xmlns:a16="http://schemas.microsoft.com/office/drawing/2014/main" id="{11CC8FD2-EFC4-9EB0-5527-CCF83237F46F}"/>
              </a:ext>
            </a:extLst>
          </p:cNvPr>
          <p:cNvSpPr/>
          <p:nvPr/>
        </p:nvSpPr>
        <p:spPr>
          <a:xfrm>
            <a:off x="3011854"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モデルプラン②</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（都市内遊覧）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0" name="正方形/長方形 229">
            <a:extLst>
              <a:ext uri="{FF2B5EF4-FFF2-40B4-BE49-F238E27FC236}">
                <a16:creationId xmlns:a16="http://schemas.microsoft.com/office/drawing/2014/main" id="{B157A657-EBDD-0381-8C36-B6B88F5C383F}"/>
              </a:ext>
            </a:extLst>
          </p:cNvPr>
          <p:cNvSpPr/>
          <p:nvPr/>
        </p:nvSpPr>
        <p:spPr>
          <a:xfrm>
            <a:off x="4843829"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モデルプラン③</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次交通＋他サービス連携）</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1" name="正方形/長方形 230">
            <a:extLst>
              <a:ext uri="{FF2B5EF4-FFF2-40B4-BE49-F238E27FC236}">
                <a16:creationId xmlns:a16="http://schemas.microsoft.com/office/drawing/2014/main" id="{C2D4FCC1-1456-EE32-35D8-F67889632293}"/>
              </a:ext>
            </a:extLst>
          </p:cNvPr>
          <p:cNvSpPr/>
          <p:nvPr/>
        </p:nvSpPr>
        <p:spPr>
          <a:xfrm>
            <a:off x="8507779"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モデルプラン⑤</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（観光地（都市間）間移動）</a:t>
            </a:r>
          </a:p>
        </p:txBody>
      </p:sp>
      <p:sp>
        <p:nvSpPr>
          <p:cNvPr id="232" name="正方形/長方形 231">
            <a:extLst>
              <a:ext uri="{FF2B5EF4-FFF2-40B4-BE49-F238E27FC236}">
                <a16:creationId xmlns:a16="http://schemas.microsoft.com/office/drawing/2014/main" id="{9B807BDA-650B-109C-C850-9073B2EF9CA0}"/>
              </a:ext>
            </a:extLst>
          </p:cNvPr>
          <p:cNvSpPr/>
          <p:nvPr>
            <p:custDataLst>
              <p:tags r:id="rId20"/>
            </p:custDataLst>
          </p:nvPr>
        </p:nvSpPr>
        <p:spPr>
          <a:xfrm>
            <a:off x="10424259"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モデルプラン⑥</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zh-TW" altLang="en-US" sz="1100" dirty="0">
                <a:solidFill>
                  <a:schemeClr val="tx1"/>
                </a:solidFill>
                <a:latin typeface="メイリオ" panose="020B0604030504040204" pitchFamily="50" charset="-128"/>
                <a:ea typeface="メイリオ" panose="020B0604030504040204" pitchFamily="50" charset="-128"/>
              </a:rPr>
              <a:t>観光地遊覧</a:t>
            </a:r>
            <a:r>
              <a:rPr lang="ja-JP" altLang="en-US" sz="1100" dirty="0">
                <a:solidFill>
                  <a:schemeClr val="tx1"/>
                </a:solidFill>
                <a:latin typeface="メイリオ" panose="020B0604030504040204" pitchFamily="50" charset="-128"/>
                <a:ea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56" name="正方形/長方形 155">
            <a:extLst>
              <a:ext uri="{FF2B5EF4-FFF2-40B4-BE49-F238E27FC236}">
                <a16:creationId xmlns:a16="http://schemas.microsoft.com/office/drawing/2014/main" id="{5C0B074C-3CA1-ADBA-3C2B-5D2BD9D5C507}"/>
              </a:ext>
            </a:extLst>
          </p:cNvPr>
          <p:cNvSpPr/>
          <p:nvPr/>
        </p:nvSpPr>
        <p:spPr>
          <a:xfrm>
            <a:off x="6675804"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モデルプラン④</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次交通（単体））</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graphicFrame>
        <p:nvGraphicFramePr>
          <p:cNvPr id="17" name="Chart 3">
            <a:extLst>
              <a:ext uri="{FF2B5EF4-FFF2-40B4-BE49-F238E27FC236}">
                <a16:creationId xmlns:a16="http://schemas.microsoft.com/office/drawing/2014/main" id="{76A03D28-2880-B70B-5DFA-A7ED2BC2B5A7}"/>
              </a:ext>
            </a:extLst>
          </p:cNvPr>
          <p:cNvGraphicFramePr/>
          <p:nvPr>
            <p:custDataLst>
              <p:tags r:id="rId21"/>
            </p:custDataLst>
          </p:nvPr>
        </p:nvGraphicFramePr>
        <p:xfrm>
          <a:off x="10028238" y="1914525"/>
          <a:ext cx="1911350" cy="3306763"/>
        </p:xfrm>
        <a:graphic>
          <a:graphicData uri="http://schemas.openxmlformats.org/drawingml/2006/chart">
            <c:chart xmlns:c="http://schemas.openxmlformats.org/drawingml/2006/chart" xmlns:r="http://schemas.openxmlformats.org/officeDocument/2006/relationships" r:id="rId34"/>
          </a:graphicData>
        </a:graphic>
      </p:graphicFrame>
      <p:sp>
        <p:nvSpPr>
          <p:cNvPr id="133" name="正方形/長方形 132">
            <a:extLst>
              <a:ext uri="{FF2B5EF4-FFF2-40B4-BE49-F238E27FC236}">
                <a16:creationId xmlns:a16="http://schemas.microsoft.com/office/drawing/2014/main" id="{A3544D2D-17DE-50FD-2AF5-4FDA9FDA65F6}"/>
              </a:ext>
            </a:extLst>
          </p:cNvPr>
          <p:cNvSpPr/>
          <p:nvPr>
            <p:custDataLst>
              <p:tags r:id="rId22"/>
            </p:custDataLst>
          </p:nvPr>
        </p:nvSpPr>
        <p:spPr bwMode="gray">
          <a:xfrm>
            <a:off x="10729913" y="2425700"/>
            <a:ext cx="5048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7EC9D1BB-A0D2-45D3-9F65-2F78F73B58EF}" type="datetime'''3''''''''''''''''''''''''''3''''''''''''%'''''">
              <a:rPr lang="en-US" altLang="en-US" sz="14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33%</a:t>
            </a:fld>
            <a:endParaRPr kumimoji="1" lang="ja-JP" altLang="en-US" sz="1400" b="1">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34" name="正方形/長方形 133">
            <a:extLst>
              <a:ext uri="{FF2B5EF4-FFF2-40B4-BE49-F238E27FC236}">
                <a16:creationId xmlns:a16="http://schemas.microsoft.com/office/drawing/2014/main" id="{76B7FB0B-9CDD-7060-4699-5D4D16C69BB3}"/>
              </a:ext>
            </a:extLst>
          </p:cNvPr>
          <p:cNvSpPr/>
          <p:nvPr>
            <p:custDataLst>
              <p:tags r:id="rId23"/>
            </p:custDataLst>
          </p:nvPr>
        </p:nvSpPr>
        <p:spPr bwMode="gray">
          <a:xfrm>
            <a:off x="10729913" y="3995738"/>
            <a:ext cx="5048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38615B43-D314-44C9-9653-BFCF46BC83FC}" type="datetime'6''''''''''''''''''''''7''''%'''''''''">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67%</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4" name="正方形/長方形 183">
            <a:extLst>
              <a:ext uri="{FF2B5EF4-FFF2-40B4-BE49-F238E27FC236}">
                <a16:creationId xmlns:a16="http://schemas.microsoft.com/office/drawing/2014/main" id="{E40D7BC8-CBD1-2479-D9D1-02B051B1624D}"/>
              </a:ext>
            </a:extLst>
          </p:cNvPr>
          <p:cNvSpPr/>
          <p:nvPr>
            <p:custDataLst>
              <p:tags r:id="rId24"/>
            </p:custDataLst>
          </p:nvPr>
        </p:nvSpPr>
        <p:spPr bwMode="gray">
          <a:xfrm>
            <a:off x="10685463" y="1779588"/>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CC077A83-9F0F-45FC-9BDD-05B0727D7B4F}" type="datetime'''''''''''''1''''5'''''''''''''">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15</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8" name="正方形/長方形 187">
            <a:extLst>
              <a:ext uri="{FF2B5EF4-FFF2-40B4-BE49-F238E27FC236}">
                <a16:creationId xmlns:a16="http://schemas.microsoft.com/office/drawing/2014/main" id="{9B68EAC4-C068-B727-5603-62A5835D243F}"/>
              </a:ext>
            </a:extLst>
          </p:cNvPr>
          <p:cNvSpPr/>
          <p:nvPr>
            <p:custDataLst>
              <p:tags r:id="rId25"/>
            </p:custDataLst>
          </p:nvPr>
        </p:nvSpPr>
        <p:spPr bwMode="auto">
          <a:xfrm>
            <a:off x="10529888" y="5757863"/>
            <a:ext cx="214313" cy="16033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正方形/長方形 188">
            <a:extLst>
              <a:ext uri="{FF2B5EF4-FFF2-40B4-BE49-F238E27FC236}">
                <a16:creationId xmlns:a16="http://schemas.microsoft.com/office/drawing/2014/main" id="{FAD9E7DC-13CB-82EC-AA3B-5FD9F35951B1}"/>
              </a:ext>
            </a:extLst>
          </p:cNvPr>
          <p:cNvSpPr/>
          <p:nvPr>
            <p:custDataLst>
              <p:tags r:id="rId26"/>
            </p:custDataLst>
          </p:nvPr>
        </p:nvSpPr>
        <p:spPr bwMode="auto">
          <a:xfrm>
            <a:off x="10529888" y="5991225"/>
            <a:ext cx="214313" cy="160338"/>
          </a:xfrm>
          <a:prstGeom prst="rect">
            <a:avLst/>
          </a:prstGeom>
          <a:solidFill>
            <a:srgbClr val="97999B"/>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正方形/長方形 189">
            <a:extLst>
              <a:ext uri="{FF2B5EF4-FFF2-40B4-BE49-F238E27FC236}">
                <a16:creationId xmlns:a16="http://schemas.microsoft.com/office/drawing/2014/main" id="{5AA818A0-9792-3F8B-A9A6-3CA35ADF15B1}"/>
              </a:ext>
            </a:extLst>
          </p:cNvPr>
          <p:cNvSpPr/>
          <p:nvPr>
            <p:custDataLst>
              <p:tags r:id="rId27"/>
            </p:custDataLst>
          </p:nvPr>
        </p:nvSpPr>
        <p:spPr bwMode="auto">
          <a:xfrm>
            <a:off x="10529888" y="6224588"/>
            <a:ext cx="214313" cy="160338"/>
          </a:xfrm>
          <a:prstGeom prst="rect">
            <a:avLst/>
          </a:prstGeom>
          <a:solidFill>
            <a:srgbClr val="D0D0CE"/>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正方形/長方形 192">
            <a:extLst>
              <a:ext uri="{FF2B5EF4-FFF2-40B4-BE49-F238E27FC236}">
                <a16:creationId xmlns:a16="http://schemas.microsoft.com/office/drawing/2014/main" id="{D0B0CD25-2E9C-387F-7687-8CE7615B514A}"/>
              </a:ext>
            </a:extLst>
          </p:cNvPr>
          <p:cNvSpPr/>
          <p:nvPr>
            <p:custDataLst>
              <p:tags r:id="rId28"/>
            </p:custDataLst>
          </p:nvPr>
        </p:nvSpPr>
        <p:spPr bwMode="auto">
          <a:xfrm>
            <a:off x="10795000" y="5753100"/>
            <a:ext cx="304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7A985720-1D61-4E54-82A8-647FC4D8D7C1}" type="datetime'''''''''''高''''''''''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高い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4" name="正方形/長方形 193">
            <a:extLst>
              <a:ext uri="{FF2B5EF4-FFF2-40B4-BE49-F238E27FC236}">
                <a16:creationId xmlns:a16="http://schemas.microsoft.com/office/drawing/2014/main" id="{1C14EEBA-A4DD-97D4-11EB-64675D15C877}"/>
              </a:ext>
            </a:extLst>
          </p:cNvPr>
          <p:cNvSpPr/>
          <p:nvPr>
            <p:custDataLst>
              <p:tags r:id="rId29"/>
            </p:custDataLst>
          </p:nvPr>
        </p:nvSpPr>
        <p:spPr bwMode="auto">
          <a:xfrm>
            <a:off x="10795000" y="5986463"/>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447F58E1-44F6-47CC-ADD2-085B1AC87F71}" type="datetime'''''''''''''妥当''''''''''''であ''''''''''''''''''る'''''''''''''''">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妥当である</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5" name="正方形/長方形 194">
            <a:extLst>
              <a:ext uri="{FF2B5EF4-FFF2-40B4-BE49-F238E27FC236}">
                <a16:creationId xmlns:a16="http://schemas.microsoft.com/office/drawing/2014/main" id="{89320EDF-2F17-8D2E-A935-23E3E776E8E3}"/>
              </a:ext>
            </a:extLst>
          </p:cNvPr>
          <p:cNvSpPr/>
          <p:nvPr>
            <p:custDataLst>
              <p:tags r:id="rId30"/>
            </p:custDataLst>
          </p:nvPr>
        </p:nvSpPr>
        <p:spPr bwMode="auto">
          <a:xfrm>
            <a:off x="10795000" y="6219825"/>
            <a:ext cx="304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47F8DB69-EBB0-4261-9631-77E87A5E2EC9}" type="datetime'''''''''''''''''''''''''''''''''''''''安''''''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安い</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cxnSp>
        <p:nvCxnSpPr>
          <p:cNvPr id="3" name="直線矢印コネクタ 2">
            <a:extLst>
              <a:ext uri="{FF2B5EF4-FFF2-40B4-BE49-F238E27FC236}">
                <a16:creationId xmlns:a16="http://schemas.microsoft.com/office/drawing/2014/main" id="{F7A4EB99-BE52-A796-42F6-2935A39050B4}"/>
              </a:ext>
            </a:extLst>
          </p:cNvPr>
          <p:cNvCxnSpPr>
            <a:cxnSpLocks/>
          </p:cNvCxnSpPr>
          <p:nvPr/>
        </p:nvCxnSpPr>
        <p:spPr>
          <a:xfrm>
            <a:off x="10051902" y="1663027"/>
            <a:ext cx="0" cy="472849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7" name="テキスト ボックス 206">
            <a:extLst>
              <a:ext uri="{FF2B5EF4-FFF2-40B4-BE49-F238E27FC236}">
                <a16:creationId xmlns:a16="http://schemas.microsoft.com/office/drawing/2014/main" id="{5BC51CAA-92D2-1D94-1DC7-FE1F74B22DBA}"/>
              </a:ext>
            </a:extLst>
          </p:cNvPr>
          <p:cNvSpPr txBox="1"/>
          <p:nvPr/>
        </p:nvSpPr>
        <p:spPr>
          <a:xfrm>
            <a:off x="3171297" y="1680041"/>
            <a:ext cx="831273" cy="307777"/>
          </a:xfrm>
          <a:prstGeom prst="rect">
            <a:avLst/>
          </a:prstGeom>
          <a:noFill/>
        </p:spPr>
        <p:txBody>
          <a:bodyPr wrap="square" rtlCol="0">
            <a:spAutoFit/>
          </a:bodyPr>
          <a:lstStyle/>
          <a:p>
            <a:pPr algn="ctr"/>
            <a:r>
              <a:rPr kumimoji="1" lang="en-US" altLang="ja-JP" sz="1400" b="1" dirty="0">
                <a:latin typeface="メイリオ" panose="020B0604030504040204" pitchFamily="50" charset="-128"/>
                <a:ea typeface="メイリオ" panose="020B0604030504040204" pitchFamily="50" charset="-128"/>
              </a:rPr>
              <a:t>N=1</a:t>
            </a:r>
            <a:endParaRPr kumimoji="1" lang="ja-JP" altLang="en-US"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4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F77C1-F535-0158-B38A-06B6DA3D7A2F}"/>
            </a:ext>
          </a:extLst>
        </p:cNvPr>
        <p:cNvGrpSpPr/>
        <p:nvPr/>
      </p:nvGrpSpPr>
      <p:grpSpPr>
        <a:xfrm>
          <a:off x="0" y="0"/>
          <a:ext cx="0" cy="0"/>
          <a:chOff x="0" y="0"/>
          <a:chExt cx="0" cy="0"/>
        </a:xfrm>
      </p:grpSpPr>
      <p:graphicFrame>
        <p:nvGraphicFramePr>
          <p:cNvPr id="20" name="Chart 3">
            <a:extLst>
              <a:ext uri="{FF2B5EF4-FFF2-40B4-BE49-F238E27FC236}">
                <a16:creationId xmlns:a16="http://schemas.microsoft.com/office/drawing/2014/main" id="{4A6D818D-EC46-E057-EF01-F0525F134358}"/>
              </a:ext>
            </a:extLst>
          </p:cNvPr>
          <p:cNvGraphicFramePr/>
          <p:nvPr>
            <p:custDataLst>
              <p:tags r:id="rId1"/>
            </p:custDataLst>
          </p:nvPr>
        </p:nvGraphicFramePr>
        <p:xfrm>
          <a:off x="3346450" y="1955800"/>
          <a:ext cx="8583613" cy="3563938"/>
        </p:xfrm>
        <a:graphic>
          <a:graphicData uri="http://schemas.openxmlformats.org/drawingml/2006/chart">
            <c:chart xmlns:c="http://schemas.openxmlformats.org/drawingml/2006/chart" xmlns:r="http://schemas.openxmlformats.org/officeDocument/2006/relationships" r:id="rId21"/>
          </a:graphicData>
        </a:graphic>
      </p:graphicFrame>
      <p:sp>
        <p:nvSpPr>
          <p:cNvPr id="231" name="正方形/長方形 230">
            <a:extLst>
              <a:ext uri="{FF2B5EF4-FFF2-40B4-BE49-F238E27FC236}">
                <a16:creationId xmlns:a16="http://schemas.microsoft.com/office/drawing/2014/main" id="{B8477A5D-B44A-3573-3789-BE7F7F57E132}"/>
              </a:ext>
            </a:extLst>
          </p:cNvPr>
          <p:cNvSpPr/>
          <p:nvPr>
            <p:custDataLst>
              <p:tags r:id="rId2"/>
            </p:custDataLst>
          </p:nvPr>
        </p:nvSpPr>
        <p:spPr bwMode="gray">
          <a:xfrm>
            <a:off x="3938588" y="4322763"/>
            <a:ext cx="384175" cy="19208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3640F544-261F-459F-8055-D3AF73BB2BD8}" type="datetime'''''''''''3''''''''''''''''''''''''''''%'''''''''''''''''''''">
              <a:rPr lang="en-US" altLang="en-US" sz="1400" b="1" smtClean="0">
                <a:solidFill>
                  <a:srgbClr val="FFFFFF"/>
                </a:solidFill>
                <a:effectLst/>
                <a:latin typeface="メイリオ" panose="020B0604030504040204" pitchFamily="50" charset="-128"/>
                <a:ea typeface="メイリオ" panose="020B0604030504040204" pitchFamily="50" charset="-128"/>
                <a:sym typeface="メイリオ" panose="020B0604030504040204" pitchFamily="50" charset="-128"/>
              </a:rPr>
              <a:pPr/>
              <a:t>3%</a:t>
            </a:fld>
            <a:endParaRPr kumimoji="1" lang="ja-JP" altLang="en-US" sz="1400" b="1">
              <a:solidFill>
                <a:srgbClr val="FFFFFF"/>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91" name="正方形/長方形 290">
            <a:extLst>
              <a:ext uri="{FF2B5EF4-FFF2-40B4-BE49-F238E27FC236}">
                <a16:creationId xmlns:a16="http://schemas.microsoft.com/office/drawing/2014/main" id="{2B888257-0E94-1C3A-C323-69C665B44E4E}"/>
              </a:ext>
            </a:extLst>
          </p:cNvPr>
          <p:cNvSpPr/>
          <p:nvPr>
            <p:custDataLst>
              <p:tags r:id="rId3"/>
            </p:custDataLst>
          </p:nvPr>
        </p:nvSpPr>
        <p:spPr bwMode="gray">
          <a:xfrm>
            <a:off x="9550400" y="4203700"/>
            <a:ext cx="384175" cy="192088"/>
          </a:xfrm>
          <a:prstGeom prst="rect">
            <a:avLst/>
          </a:prstGeom>
          <a:solidFill>
            <a:srgbClr val="53565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B3CF7392-A8DC-43D6-98BF-D37D5A96E3AE}" type="datetime'''''''''''''''''''''5''''''''''''''%'''''''''''''''''''''''">
              <a:rPr lang="en-US" altLang="en-US" sz="1400" b="1" smtClean="0">
                <a:solidFill>
                  <a:srgbClr val="FFFFFF"/>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5%</a:t>
            </a:fld>
            <a:endParaRPr kumimoji="1" lang="ja-JP" altLang="en-US" sz="1400" b="1">
              <a:solidFill>
                <a:srgbClr val="FFFFFF"/>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0" name="正方形/長方形 229">
            <a:extLst>
              <a:ext uri="{FF2B5EF4-FFF2-40B4-BE49-F238E27FC236}">
                <a16:creationId xmlns:a16="http://schemas.microsoft.com/office/drawing/2014/main" id="{F44B52E4-9AA2-50D0-7B57-44DCA9C90387}"/>
              </a:ext>
            </a:extLst>
          </p:cNvPr>
          <p:cNvSpPr/>
          <p:nvPr>
            <p:custDataLst>
              <p:tags r:id="rId4"/>
            </p:custDataLst>
          </p:nvPr>
        </p:nvSpPr>
        <p:spPr bwMode="gray">
          <a:xfrm>
            <a:off x="38338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08F270AC-98D5-4BFB-A8F1-0371588E36E8}" type="datetime'''''''''''''''''''''3''9'">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39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3" name="正方形/長方形 32">
            <a:extLst>
              <a:ext uri="{FF2B5EF4-FFF2-40B4-BE49-F238E27FC236}">
                <a16:creationId xmlns:a16="http://schemas.microsoft.com/office/drawing/2014/main" id="{CBEA2018-B181-8787-FF05-B972449FD325}"/>
              </a:ext>
            </a:extLst>
          </p:cNvPr>
          <p:cNvSpPr/>
          <p:nvPr>
            <p:custDataLst>
              <p:tags r:id="rId5"/>
            </p:custDataLst>
          </p:nvPr>
        </p:nvSpPr>
        <p:spPr bwMode="gray">
          <a:xfrm>
            <a:off x="5283200" y="2044700"/>
            <a:ext cx="503238"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a:t>
            </a:r>
            <a:fld id="{26DA21B0-5829-42A2-82E1-832D68282CF7}" type="datetime'''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6" name="正方形/長方形 245">
            <a:extLst>
              <a:ext uri="{FF2B5EF4-FFF2-40B4-BE49-F238E27FC236}">
                <a16:creationId xmlns:a16="http://schemas.microsoft.com/office/drawing/2014/main" id="{B14941EC-4A86-49E4-63F9-0A55AB862B85}"/>
              </a:ext>
            </a:extLst>
          </p:cNvPr>
          <p:cNvSpPr/>
          <p:nvPr>
            <p:custDataLst>
              <p:tags r:id="rId6"/>
            </p:custDataLst>
          </p:nvPr>
        </p:nvSpPr>
        <p:spPr bwMode="gray">
          <a:xfrm>
            <a:off x="66405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E6D2EEB3-636B-4645-B729-51BE3B49F539}" type="datetime'''''2''''4'''''''''''''''''''''''''''''''''''''">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24</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正方形/長方形 2">
            <a:extLst>
              <a:ext uri="{FF2B5EF4-FFF2-40B4-BE49-F238E27FC236}">
                <a16:creationId xmlns:a16="http://schemas.microsoft.com/office/drawing/2014/main" id="{F0157FA2-F257-ED89-D9D3-20EEF615DD2B}"/>
              </a:ext>
            </a:extLst>
          </p:cNvPr>
          <p:cNvSpPr/>
          <p:nvPr>
            <p:custDataLst>
              <p:tags r:id="rId7"/>
            </p:custDataLst>
          </p:nvPr>
        </p:nvSpPr>
        <p:spPr bwMode="gray">
          <a:xfrm>
            <a:off x="8102600" y="2044700"/>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FDAF558C-856F-4668-A7E4-244098D7599C}" type="datetime'''''''''''''''''''''''''''''''''''8'''''''''''''''''''''''''">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8</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8" name="正方形/長方形 247">
            <a:extLst>
              <a:ext uri="{FF2B5EF4-FFF2-40B4-BE49-F238E27FC236}">
                <a16:creationId xmlns:a16="http://schemas.microsoft.com/office/drawing/2014/main" id="{1401CF97-94A4-272A-BCA6-B78DB471F406}"/>
              </a:ext>
            </a:extLst>
          </p:cNvPr>
          <p:cNvSpPr/>
          <p:nvPr>
            <p:custDataLst>
              <p:tags r:id="rId8"/>
            </p:custDataLst>
          </p:nvPr>
        </p:nvSpPr>
        <p:spPr bwMode="gray">
          <a:xfrm>
            <a:off x="9445625"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DC8661F6-8ADA-4D59-B54A-BF194068742D}" type="datetime'''''''''''''''2''1'''''''''''''''''''''''''">
              <a:rPr lang="en-US" altLang="en-US" sz="1400" b="1" smtClean="0">
                <a:solidFill>
                  <a:schemeClr val="tx1"/>
                </a:solidFill>
                <a:latin typeface="メイリオ" panose="020B0604030504040204" pitchFamily="50" charset="-128"/>
                <a:ea typeface="メイリオ" panose="020B0604030504040204" pitchFamily="50" charset="-128"/>
              </a:rPr>
              <a:pPr/>
              <a:t>21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 name="タイトル 1">
            <a:extLst>
              <a:ext uri="{FF2B5EF4-FFF2-40B4-BE49-F238E27FC236}">
                <a16:creationId xmlns:a16="http://schemas.microsoft.com/office/drawing/2014/main" id="{BB9E7BB6-463B-CFB0-917E-9A2899A501C3}"/>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改善ポイント（搭乗“中”）</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7D8AA8B3-F494-B966-6823-A0AD3B9F89C4}"/>
              </a:ext>
            </a:extLst>
          </p:cNvPr>
          <p:cNvSpPr>
            <a:spLocks noGrp="1"/>
          </p:cNvSpPr>
          <p:nvPr>
            <p:ph type="body" sz="quarter" idx="13"/>
          </p:nvPr>
        </p:nvSpPr>
        <p:spPr/>
        <p:txBody>
          <a:bodyPr/>
          <a:lstStyle/>
          <a:p>
            <a:r>
              <a:rPr kumimoji="1" lang="ja-JP" altLang="en-US" dirty="0"/>
              <a:t>搭乗“中”の改善ポイントについてはどのプランにおいても</a:t>
            </a:r>
            <a:br>
              <a:rPr kumimoji="1" lang="en-US" altLang="ja-JP" dirty="0"/>
            </a:br>
            <a:r>
              <a:rPr kumimoji="1" lang="ja-JP" altLang="en-US" dirty="0"/>
              <a:t>「ガイドサービス」を要望する声が最も多くの回答がありました。</a:t>
            </a:r>
          </a:p>
        </p:txBody>
      </p:sp>
      <p:grpSp>
        <p:nvGrpSpPr>
          <p:cNvPr id="109" name="グループ化 108">
            <a:extLst>
              <a:ext uri="{FF2B5EF4-FFF2-40B4-BE49-F238E27FC236}">
                <a16:creationId xmlns:a16="http://schemas.microsoft.com/office/drawing/2014/main" id="{47DAFD2C-4E61-7C31-1BC3-776C04EC59F8}"/>
              </a:ext>
            </a:extLst>
          </p:cNvPr>
          <p:cNvGrpSpPr/>
          <p:nvPr/>
        </p:nvGrpSpPr>
        <p:grpSpPr>
          <a:xfrm>
            <a:off x="3428473" y="1718817"/>
            <a:ext cx="8419782" cy="320492"/>
            <a:chOff x="4679881" y="1718817"/>
            <a:chExt cx="7168373" cy="320492"/>
          </a:xfrm>
        </p:grpSpPr>
        <p:sp>
          <p:nvSpPr>
            <p:cNvPr id="7" name="正方形/長方形 6">
              <a:extLst>
                <a:ext uri="{FF2B5EF4-FFF2-40B4-BE49-F238E27FC236}">
                  <a16:creationId xmlns:a16="http://schemas.microsoft.com/office/drawing/2014/main" id="{C299B481-756B-927F-79F5-635BC3DC00CB}"/>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プラン別内訳</a:t>
              </a:r>
            </a:p>
          </p:txBody>
        </p:sp>
        <p:cxnSp>
          <p:nvCxnSpPr>
            <p:cNvPr id="8" name="直線矢印コネクタ 7">
              <a:extLst>
                <a:ext uri="{FF2B5EF4-FFF2-40B4-BE49-F238E27FC236}">
                  <a16:creationId xmlns:a16="http://schemas.microsoft.com/office/drawing/2014/main" id="{A768289A-160D-9B46-2654-B0FFF6338CD7}"/>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335C73A2-26D4-AB8A-9A11-ED3AEA66079C}"/>
              </a:ext>
            </a:extLst>
          </p:cNvPr>
          <p:cNvGrpSpPr/>
          <p:nvPr/>
        </p:nvGrpSpPr>
        <p:grpSpPr>
          <a:xfrm>
            <a:off x="334965" y="1718817"/>
            <a:ext cx="2652710" cy="320492"/>
            <a:chOff x="356400" y="1683873"/>
            <a:chExt cx="7383600" cy="320492"/>
          </a:xfrm>
        </p:grpSpPr>
        <p:sp>
          <p:nvSpPr>
            <p:cNvPr id="12" name="正方形/長方形 11">
              <a:extLst>
                <a:ext uri="{FF2B5EF4-FFF2-40B4-BE49-F238E27FC236}">
                  <a16:creationId xmlns:a16="http://schemas.microsoft.com/office/drawing/2014/main" id="{B6CF63F2-4DF1-0A98-2630-F09360BC5B6E}"/>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全体</a:t>
              </a:r>
            </a:p>
          </p:txBody>
        </p:sp>
        <p:cxnSp>
          <p:nvCxnSpPr>
            <p:cNvPr id="13" name="直線矢印コネクタ 12">
              <a:extLst>
                <a:ext uri="{FF2B5EF4-FFF2-40B4-BE49-F238E27FC236}">
                  <a16:creationId xmlns:a16="http://schemas.microsoft.com/office/drawing/2014/main" id="{D904D0B3-0566-4D6C-DB11-BC0666C0563A}"/>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9" name="直線矢印コネクタ 138">
            <a:extLst>
              <a:ext uri="{FF2B5EF4-FFF2-40B4-BE49-F238E27FC236}">
                <a16:creationId xmlns:a16="http://schemas.microsoft.com/office/drawing/2014/main" id="{27E61EB3-6FDA-9C1B-2BA4-68C036ED7830}"/>
              </a:ext>
            </a:extLst>
          </p:cNvPr>
          <p:cNvCxnSpPr>
            <a:cxnSpLocks/>
          </p:cNvCxnSpPr>
          <p:nvPr/>
        </p:nvCxnSpPr>
        <p:spPr>
          <a:xfrm>
            <a:off x="3208073" y="1668137"/>
            <a:ext cx="0" cy="4117227"/>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楕円 139">
            <a:extLst>
              <a:ext uri="{FF2B5EF4-FFF2-40B4-BE49-F238E27FC236}">
                <a16:creationId xmlns:a16="http://schemas.microsoft.com/office/drawing/2014/main" id="{583E0567-E362-C4EA-340C-C55253A4CEAA}"/>
              </a:ext>
            </a:extLst>
          </p:cNvPr>
          <p:cNvSpPr>
            <a:spLocks noChangeAspect="1"/>
          </p:cNvSpPr>
          <p:nvPr/>
        </p:nvSpPr>
        <p:spPr>
          <a:xfrm>
            <a:off x="3123046" y="3636296"/>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graphicFrame>
        <p:nvGraphicFramePr>
          <p:cNvPr id="25" name="Chart 3">
            <a:extLst>
              <a:ext uri="{FF2B5EF4-FFF2-40B4-BE49-F238E27FC236}">
                <a16:creationId xmlns:a16="http://schemas.microsoft.com/office/drawing/2014/main" id="{CBB10C09-0871-FAA1-D9B5-3BBB3193CA92}"/>
              </a:ext>
            </a:extLst>
          </p:cNvPr>
          <p:cNvGraphicFramePr/>
          <p:nvPr>
            <p:custDataLst>
              <p:tags r:id="rId9"/>
            </p:custDataLst>
          </p:nvPr>
        </p:nvGraphicFramePr>
        <p:xfrm>
          <a:off x="130175" y="1955800"/>
          <a:ext cx="2960688" cy="3563938"/>
        </p:xfrm>
        <a:graphic>
          <a:graphicData uri="http://schemas.openxmlformats.org/drawingml/2006/chart">
            <c:chart xmlns:c="http://schemas.openxmlformats.org/drawingml/2006/chart" xmlns:r="http://schemas.openxmlformats.org/officeDocument/2006/relationships" r:id="rId22"/>
          </a:graphicData>
        </a:graphic>
      </p:graphicFrame>
      <p:sp>
        <p:nvSpPr>
          <p:cNvPr id="179" name="正方形/長方形 178">
            <a:extLst>
              <a:ext uri="{FF2B5EF4-FFF2-40B4-BE49-F238E27FC236}">
                <a16:creationId xmlns:a16="http://schemas.microsoft.com/office/drawing/2014/main" id="{3AE885B7-4818-D892-969B-AAA49849F4F1}"/>
              </a:ext>
            </a:extLst>
          </p:cNvPr>
          <p:cNvSpPr/>
          <p:nvPr>
            <p:custDataLst>
              <p:tags r:id="rId10"/>
            </p:custDataLst>
          </p:nvPr>
        </p:nvSpPr>
        <p:spPr bwMode="gray">
          <a:xfrm>
            <a:off x="15732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DE9E47D4-AECE-4DEE-8080-875278BDB4BC}" type="datetime'''9''''3'''''''''''''">
              <a:rPr lang="en-US" altLang="en-US" sz="1400" b="1" smtClean="0">
                <a:solidFill>
                  <a:schemeClr val="tx1"/>
                </a:solidFill>
                <a:latin typeface="メイリオ" panose="020B0604030504040204" pitchFamily="50" charset="-128"/>
                <a:ea typeface="メイリオ" panose="020B0604030504040204" pitchFamily="50" charset="-128"/>
              </a:rPr>
              <a:pPr/>
              <a:t>93</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2" name="正方形/長方形 181">
            <a:extLst>
              <a:ext uri="{FF2B5EF4-FFF2-40B4-BE49-F238E27FC236}">
                <a16:creationId xmlns:a16="http://schemas.microsoft.com/office/drawing/2014/main" id="{203FF8B9-096C-7F81-8F0B-1751182B727B}"/>
              </a:ext>
            </a:extLst>
          </p:cNvPr>
          <p:cNvSpPr/>
          <p:nvPr>
            <p:custDataLst>
              <p:tags r:id="rId11"/>
            </p:custDataLst>
          </p:nvPr>
        </p:nvSpPr>
        <p:spPr bwMode="auto">
          <a:xfrm>
            <a:off x="2965450" y="5962650"/>
            <a:ext cx="214313" cy="1603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B3E01D4D-04E4-2628-D556-34A2D22301B2}"/>
              </a:ext>
            </a:extLst>
          </p:cNvPr>
          <p:cNvSpPr/>
          <p:nvPr>
            <p:custDataLst>
              <p:tags r:id="rId12"/>
            </p:custDataLst>
          </p:nvPr>
        </p:nvSpPr>
        <p:spPr bwMode="auto">
          <a:xfrm>
            <a:off x="4246563" y="5962650"/>
            <a:ext cx="214313" cy="1603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C780CDE6-64E8-6D1C-F6EB-D837D94374DF}"/>
              </a:ext>
            </a:extLst>
          </p:cNvPr>
          <p:cNvSpPr/>
          <p:nvPr>
            <p:custDataLst>
              <p:tags r:id="rId13"/>
            </p:custDataLst>
          </p:nvPr>
        </p:nvSpPr>
        <p:spPr bwMode="auto">
          <a:xfrm>
            <a:off x="5680075" y="5962650"/>
            <a:ext cx="214313" cy="160338"/>
          </a:xfrm>
          <a:prstGeom prst="rect">
            <a:avLst/>
          </a:prstGeom>
          <a:solidFill>
            <a:srgbClr val="53565A"/>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3699E107-D805-297E-A8B3-50A1370B1969}"/>
              </a:ext>
            </a:extLst>
          </p:cNvPr>
          <p:cNvSpPr/>
          <p:nvPr>
            <p:custDataLst>
              <p:tags r:id="rId14"/>
            </p:custDataLst>
          </p:nvPr>
        </p:nvSpPr>
        <p:spPr bwMode="auto">
          <a:xfrm>
            <a:off x="8485188" y="5962650"/>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C65A70C2-146F-4C3B-EF98-CBF8D93DBA7E}"/>
              </a:ext>
            </a:extLst>
          </p:cNvPr>
          <p:cNvSpPr/>
          <p:nvPr>
            <p:custDataLst>
              <p:tags r:id="rId15"/>
            </p:custDataLst>
          </p:nvPr>
        </p:nvSpPr>
        <p:spPr bwMode="auto">
          <a:xfrm>
            <a:off x="3230563" y="5957888"/>
            <a:ext cx="9144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98E55096-FB17-41D3-AE0C-68CB9C7E6C90}" type="datetime'飲''''食''''''サ''''''''ー''''''''''''ビ''ス'''''''''''''">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飲食サービス</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8" name="正方形/長方形 187">
            <a:extLst>
              <a:ext uri="{FF2B5EF4-FFF2-40B4-BE49-F238E27FC236}">
                <a16:creationId xmlns:a16="http://schemas.microsoft.com/office/drawing/2014/main" id="{C362C19E-9176-76E5-A539-395EAD48F38E}"/>
              </a:ext>
            </a:extLst>
          </p:cNvPr>
          <p:cNvSpPr/>
          <p:nvPr>
            <p:custDataLst>
              <p:tags r:id="rId16"/>
            </p:custDataLst>
          </p:nvPr>
        </p:nvSpPr>
        <p:spPr bwMode="auto">
          <a:xfrm>
            <a:off x="4511675" y="5957888"/>
            <a:ext cx="1066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9AFA5E8-97F3-474A-9835-DF96E8CB25A2}" type="datetime'''ガ''''''''''''イ''''''''''''''''ド''サ''''''''''''ー''ビ''''ス'''''">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ガイドサービス</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9" name="正方形/長方形 188">
            <a:extLst>
              <a:ext uri="{FF2B5EF4-FFF2-40B4-BE49-F238E27FC236}">
                <a16:creationId xmlns:a16="http://schemas.microsoft.com/office/drawing/2014/main" id="{A2A88B2D-8135-6BED-7D3A-2ADC4E7550E2}"/>
              </a:ext>
            </a:extLst>
          </p:cNvPr>
          <p:cNvSpPr/>
          <p:nvPr>
            <p:custDataLst>
              <p:tags r:id="rId17"/>
            </p:custDataLst>
          </p:nvPr>
        </p:nvSpPr>
        <p:spPr bwMode="auto">
          <a:xfrm>
            <a:off x="5945188" y="5957888"/>
            <a:ext cx="24384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3DF3752-DBCD-4735-A738-191785F6F6B1}" type="datetime'''''''''''''通''''''''信サー''ビス''（''''''''コ''ンテ''ン''ツ配信''''等''）'">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通信サービス（コンテンツ配信等）</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0" name="正方形/長方形 189">
            <a:extLst>
              <a:ext uri="{FF2B5EF4-FFF2-40B4-BE49-F238E27FC236}">
                <a16:creationId xmlns:a16="http://schemas.microsoft.com/office/drawing/2014/main" id="{B8486F1E-4678-AE55-BF23-7C864290EA0E}"/>
              </a:ext>
            </a:extLst>
          </p:cNvPr>
          <p:cNvSpPr/>
          <p:nvPr>
            <p:custDataLst>
              <p:tags r:id="rId18"/>
            </p:custDataLst>
          </p:nvPr>
        </p:nvSpPr>
        <p:spPr bwMode="auto">
          <a:xfrm>
            <a:off x="8750300" y="5957888"/>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59A3B1C-C392-422F-9636-18E75A111D62}" type="datetime'''''''''''''''''''''''''''''''そ''の''''他'''''''">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 name="正方形/長方形 4">
            <a:extLst>
              <a:ext uri="{FF2B5EF4-FFF2-40B4-BE49-F238E27FC236}">
                <a16:creationId xmlns:a16="http://schemas.microsoft.com/office/drawing/2014/main" id="{F910D822-66A2-7643-2185-46BCB6398DB9}"/>
              </a:ext>
            </a:extLst>
          </p:cNvPr>
          <p:cNvSpPr/>
          <p:nvPr/>
        </p:nvSpPr>
        <p:spPr>
          <a:xfrm>
            <a:off x="3559542"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モデルプラン①</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2C46CAF5-AFFF-ABAF-A202-E1BD195B4083}"/>
              </a:ext>
            </a:extLst>
          </p:cNvPr>
          <p:cNvSpPr/>
          <p:nvPr/>
        </p:nvSpPr>
        <p:spPr>
          <a:xfrm>
            <a:off x="4960470"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モデルプラン②</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（都市内遊覧）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DD2976E1-9FCB-29C6-6676-5DAC69ECA50A}"/>
              </a:ext>
            </a:extLst>
          </p:cNvPr>
          <p:cNvSpPr/>
          <p:nvPr/>
        </p:nvSpPr>
        <p:spPr>
          <a:xfrm>
            <a:off x="6361398"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モデルプラン③</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他サービス連携）</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AA00BC6D-63CF-7633-8E1D-0D65B62F7C1B}"/>
              </a:ext>
            </a:extLst>
          </p:cNvPr>
          <p:cNvSpPr/>
          <p:nvPr/>
        </p:nvSpPr>
        <p:spPr>
          <a:xfrm>
            <a:off x="9162188" y="5354085"/>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モデルプラン⑤</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（観光地（都市間）</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間移動）</a:t>
            </a:r>
          </a:p>
        </p:txBody>
      </p:sp>
      <p:sp>
        <p:nvSpPr>
          <p:cNvPr id="14" name="正方形/長方形 13">
            <a:extLst>
              <a:ext uri="{FF2B5EF4-FFF2-40B4-BE49-F238E27FC236}">
                <a16:creationId xmlns:a16="http://schemas.microsoft.com/office/drawing/2014/main" id="{A1D95CBE-5C39-B1BA-7D7E-F461400CF357}"/>
              </a:ext>
            </a:extLst>
          </p:cNvPr>
          <p:cNvSpPr/>
          <p:nvPr/>
        </p:nvSpPr>
        <p:spPr>
          <a:xfrm>
            <a:off x="10562052" y="5345907"/>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モデルプラン⑥</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zh-TW" altLang="en-US" sz="1100" dirty="0">
                <a:solidFill>
                  <a:schemeClr val="tx1"/>
                </a:solidFill>
                <a:latin typeface="メイリオ" panose="020B0604030504040204" pitchFamily="50" charset="-128"/>
                <a:ea typeface="メイリオ" panose="020B0604030504040204" pitchFamily="50" charset="-128"/>
              </a:rPr>
              <a:t>観光地遊覧</a:t>
            </a:r>
            <a:r>
              <a:rPr lang="ja-JP" altLang="en-US" sz="1100" dirty="0">
                <a:solidFill>
                  <a:schemeClr val="tx1"/>
                </a:solidFill>
                <a:latin typeface="メイリオ" panose="020B0604030504040204" pitchFamily="50" charset="-128"/>
                <a:ea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52D2E5EB-25E4-6CC8-E285-601776DB6219}"/>
              </a:ext>
            </a:extLst>
          </p:cNvPr>
          <p:cNvSpPr/>
          <p:nvPr/>
        </p:nvSpPr>
        <p:spPr>
          <a:xfrm>
            <a:off x="7762326" y="5354085"/>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モデルプラン④</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次交通（単体））</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A8791D20-5CCC-2358-63EB-10363D25441F}"/>
              </a:ext>
            </a:extLst>
          </p:cNvPr>
          <p:cNvSpPr/>
          <p:nvPr/>
        </p:nvSpPr>
        <p:spPr>
          <a:xfrm>
            <a:off x="10465147" y="2318119"/>
            <a:ext cx="1335010" cy="2841107"/>
          </a:xfrm>
          <a:prstGeom prst="rect">
            <a:avLst/>
          </a:prstGeom>
          <a:solidFill>
            <a:schemeClr val="bg1">
              <a:lumMod val="9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bg1">
                    <a:lumMod val="75000"/>
                  </a:schemeClr>
                </a:solidFill>
                <a:latin typeface="メイリオ" panose="020B0604030504040204" pitchFamily="50" charset="-128"/>
                <a:ea typeface="メイリオ" panose="020B0604030504040204" pitchFamily="50" charset="-128"/>
              </a:rPr>
              <a:t>N/A</a:t>
            </a:r>
            <a:endParaRPr kumimoji="1" lang="ja-JP" altLang="en-US" i="1" dirty="0">
              <a:solidFill>
                <a:schemeClr val="bg1">
                  <a:lumMod val="7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0438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44726-9A5F-115F-E90F-C9DA8665988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285E9C5-2AF2-0730-AA48-DB93A6B95A2C}"/>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改善ポイント（搭乗“中”）：その他回答詳細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4FC6EB08-48B0-9932-3E04-34E95A33DD58}"/>
              </a:ext>
            </a:extLst>
          </p:cNvPr>
          <p:cNvSpPr>
            <a:spLocks noGrp="1"/>
          </p:cNvSpPr>
          <p:nvPr>
            <p:ph type="body" sz="quarter" idx="13"/>
          </p:nvPr>
        </p:nvSpPr>
        <p:spPr/>
        <p:txBody>
          <a:bodyPr/>
          <a:lstStyle/>
          <a:p>
            <a:r>
              <a:rPr kumimoji="1" lang="ja-JP" altLang="en-US" dirty="0"/>
              <a:t>改善ポイント（搭乗“中”）のその他については、</a:t>
            </a:r>
            <a:br>
              <a:rPr kumimoji="1" lang="en-US" altLang="ja-JP" dirty="0"/>
            </a:br>
            <a:r>
              <a:rPr kumimoji="1" lang="ja-JP" altLang="en-US" dirty="0"/>
              <a:t>よりエンタメ要素（プラスアルファのガイドや移動の可視化等）を求める声がありました。</a:t>
            </a:r>
          </a:p>
        </p:txBody>
      </p:sp>
      <p:grpSp>
        <p:nvGrpSpPr>
          <p:cNvPr id="10" name="グループ化 9">
            <a:extLst>
              <a:ext uri="{FF2B5EF4-FFF2-40B4-BE49-F238E27FC236}">
                <a16:creationId xmlns:a16="http://schemas.microsoft.com/office/drawing/2014/main" id="{F9AD009E-2334-6ADB-53C0-DEEE2CFA2621}"/>
              </a:ext>
            </a:extLst>
          </p:cNvPr>
          <p:cNvGrpSpPr/>
          <p:nvPr/>
        </p:nvGrpSpPr>
        <p:grpSpPr>
          <a:xfrm>
            <a:off x="344852" y="1665288"/>
            <a:ext cx="353001" cy="1225522"/>
            <a:chOff x="344852" y="1665288"/>
            <a:chExt cx="353001" cy="1476000"/>
          </a:xfrm>
        </p:grpSpPr>
        <p:cxnSp>
          <p:nvCxnSpPr>
            <p:cNvPr id="14" name="直線矢印コネクタ 13">
              <a:extLst>
                <a:ext uri="{FF2B5EF4-FFF2-40B4-BE49-F238E27FC236}">
                  <a16:creationId xmlns:a16="http://schemas.microsoft.com/office/drawing/2014/main" id="{55F3BFAB-0B28-1B69-C4B2-7BA42ED99B0B}"/>
                </a:ext>
              </a:extLst>
            </p:cNvPr>
            <p:cNvCxnSpPr>
              <a:cxnSpLocks/>
            </p:cNvCxnSpPr>
            <p:nvPr/>
          </p:nvCxnSpPr>
          <p:spPr>
            <a:xfrm flipV="1">
              <a:off x="697853" y="1665288"/>
              <a:ext cx="0" cy="147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D1F212B-B022-A803-FAF2-8641A6F14B30}"/>
                </a:ext>
              </a:extLst>
            </p:cNvPr>
            <p:cNvSpPr/>
            <p:nvPr/>
          </p:nvSpPr>
          <p:spPr>
            <a:xfrm>
              <a:off x="344852" y="1665288"/>
              <a:ext cx="310554" cy="147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モデルプラン</a:t>
              </a:r>
            </a:p>
          </p:txBody>
        </p:sp>
      </p:grpSp>
      <p:grpSp>
        <p:nvGrpSpPr>
          <p:cNvPr id="30" name="グループ化 29">
            <a:extLst>
              <a:ext uri="{FF2B5EF4-FFF2-40B4-BE49-F238E27FC236}">
                <a16:creationId xmlns:a16="http://schemas.microsoft.com/office/drawing/2014/main" id="{ECD81883-6C5D-7E2A-F01B-070489F8DF0E}"/>
              </a:ext>
            </a:extLst>
          </p:cNvPr>
          <p:cNvGrpSpPr/>
          <p:nvPr/>
        </p:nvGrpSpPr>
        <p:grpSpPr>
          <a:xfrm>
            <a:off x="344852" y="2960959"/>
            <a:ext cx="353001" cy="3211629"/>
            <a:chOff x="344852" y="3324676"/>
            <a:chExt cx="353001" cy="2840904"/>
          </a:xfrm>
        </p:grpSpPr>
        <p:cxnSp>
          <p:nvCxnSpPr>
            <p:cNvPr id="31" name="直線矢印コネクタ 30">
              <a:extLst>
                <a:ext uri="{FF2B5EF4-FFF2-40B4-BE49-F238E27FC236}">
                  <a16:creationId xmlns:a16="http://schemas.microsoft.com/office/drawing/2014/main" id="{4F7D5F6C-4CD5-341C-053E-7B7472F8460E}"/>
                </a:ext>
              </a:extLst>
            </p:cNvPr>
            <p:cNvCxnSpPr>
              <a:cxnSpLocks/>
            </p:cNvCxnSpPr>
            <p:nvPr/>
          </p:nvCxnSpPr>
          <p:spPr>
            <a:xfrm flipV="1">
              <a:off x="697853" y="3324676"/>
              <a:ext cx="0" cy="284090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C47B5C69-5A01-B63A-1C0F-BF6929195374}"/>
                </a:ext>
              </a:extLst>
            </p:cNvPr>
            <p:cNvSpPr/>
            <p:nvPr/>
          </p:nvSpPr>
          <p:spPr>
            <a:xfrm>
              <a:off x="344852" y="3324676"/>
              <a:ext cx="310554" cy="2840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アンケート回答抜粋</a:t>
              </a:r>
            </a:p>
          </p:txBody>
        </p:sp>
      </p:grpSp>
      <p:sp>
        <p:nvSpPr>
          <p:cNvPr id="33" name="四角形: メモ 32">
            <a:extLst>
              <a:ext uri="{FF2B5EF4-FFF2-40B4-BE49-F238E27FC236}">
                <a16:creationId xmlns:a16="http://schemas.microsoft.com/office/drawing/2014/main" id="{86A7B3B2-3E41-F56B-6CC8-830C7C989E3B}"/>
              </a:ext>
            </a:extLst>
          </p:cNvPr>
          <p:cNvSpPr/>
          <p:nvPr/>
        </p:nvSpPr>
        <p:spPr>
          <a:xfrm>
            <a:off x="758718" y="2960958"/>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“フライト中に自身のスマートフォンで</a:t>
            </a:r>
            <a:r>
              <a:rPr lang="en-US" altLang="ja-JP" sz="1200" i="1" dirty="0">
                <a:solidFill>
                  <a:schemeClr val="tx1"/>
                </a:solidFill>
                <a:latin typeface="メイリオ" panose="020B0604030504040204" pitchFamily="50" charset="-128"/>
                <a:ea typeface="メイリオ" panose="020B0604030504040204" pitchFamily="50" charset="-128"/>
              </a:rPr>
              <a:t>google map</a:t>
            </a:r>
            <a:r>
              <a:rPr lang="ja-JP" altLang="en-US" sz="1200" i="1" dirty="0">
                <a:solidFill>
                  <a:schemeClr val="tx1"/>
                </a:solidFill>
                <a:latin typeface="メイリオ" panose="020B0604030504040204" pitchFamily="50" charset="-128"/>
                <a:ea typeface="メイリオ" panose="020B0604030504040204" pitchFamily="50" charset="-128"/>
              </a:rPr>
              <a:t>を見ながら現在地を把握出来ればより楽しめるかなと感じました”（</a:t>
            </a:r>
            <a:r>
              <a:rPr lang="en-US" altLang="ja-JP" sz="1200" i="1" dirty="0">
                <a:solidFill>
                  <a:schemeClr val="tx1"/>
                </a:solidFill>
                <a:latin typeface="メイリオ" panose="020B0604030504040204" pitchFamily="50" charset="-128"/>
                <a:ea typeface="メイリオ" panose="020B0604030504040204" pitchFamily="50" charset="-128"/>
              </a:rPr>
              <a:t>50</a:t>
            </a:r>
            <a:r>
              <a:rPr lang="ja-JP" altLang="en-US" sz="1200" i="1" dirty="0">
                <a:solidFill>
                  <a:schemeClr val="tx1"/>
                </a:solidFill>
                <a:latin typeface="メイリオ" panose="020B0604030504040204" pitchFamily="50" charset="-128"/>
                <a:ea typeface="メイリオ" panose="020B0604030504040204" pitchFamily="50" charset="-128"/>
              </a:rPr>
              <a:t>代女性）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35" name="四角形: メモ 34">
            <a:extLst>
              <a:ext uri="{FF2B5EF4-FFF2-40B4-BE49-F238E27FC236}">
                <a16:creationId xmlns:a16="http://schemas.microsoft.com/office/drawing/2014/main" id="{6F408439-3746-FFF4-4A36-BA468BAB4798}"/>
              </a:ext>
            </a:extLst>
          </p:cNvPr>
          <p:cNvSpPr/>
          <p:nvPr/>
        </p:nvSpPr>
        <p:spPr>
          <a:xfrm>
            <a:off x="4478046" y="2960958"/>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“見える場所の音声ガイドなど”</a:t>
            </a:r>
            <a:endParaRPr lang="en-US" altLang="ja-JP" sz="12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“積極的な多くの景色案内”（</a:t>
            </a:r>
            <a:r>
              <a:rPr lang="en-US" altLang="ja-JP" sz="1200" i="1" dirty="0">
                <a:solidFill>
                  <a:schemeClr val="tx1"/>
                </a:solidFill>
                <a:latin typeface="メイリオ" panose="020B0604030504040204" pitchFamily="50" charset="-128"/>
                <a:ea typeface="メイリオ" panose="020B0604030504040204" pitchFamily="50" charset="-128"/>
              </a:rPr>
              <a:t>30</a:t>
            </a:r>
            <a:r>
              <a:rPr lang="ja-JP" altLang="en-US" sz="1200" i="1" dirty="0">
                <a:solidFill>
                  <a:schemeClr val="tx1"/>
                </a:solidFill>
                <a:latin typeface="メイリオ" panose="020B0604030504040204" pitchFamily="50" charset="-128"/>
                <a:ea typeface="メイリオ" panose="020B0604030504040204" pitchFamily="50" charset="-128"/>
              </a:rPr>
              <a:t>代男性）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36" name="四角形: メモ 35">
            <a:extLst>
              <a:ext uri="{FF2B5EF4-FFF2-40B4-BE49-F238E27FC236}">
                <a16:creationId xmlns:a16="http://schemas.microsoft.com/office/drawing/2014/main" id="{C3124398-6AC9-36C3-294F-C36CDDBA5255}"/>
              </a:ext>
            </a:extLst>
          </p:cNvPr>
          <p:cNvSpPr/>
          <p:nvPr/>
        </p:nvSpPr>
        <p:spPr>
          <a:xfrm>
            <a:off x="6337710" y="2960958"/>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1200" b="0"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rPr>
              <a:t>N/A</a:t>
            </a:r>
            <a:endParaRPr kumimoji="1" lang="ja-JP" altLang="en-US" sz="1200" b="0"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endParaRPr>
          </a:p>
        </p:txBody>
      </p:sp>
      <p:sp>
        <p:nvSpPr>
          <p:cNvPr id="37" name="四角形: メモ 36">
            <a:extLst>
              <a:ext uri="{FF2B5EF4-FFF2-40B4-BE49-F238E27FC236}">
                <a16:creationId xmlns:a16="http://schemas.microsoft.com/office/drawing/2014/main" id="{C072B3DD-D83A-0320-0B4F-63F429EDA390}"/>
              </a:ext>
            </a:extLst>
          </p:cNvPr>
          <p:cNvSpPr/>
          <p:nvPr/>
        </p:nvSpPr>
        <p:spPr>
          <a:xfrm>
            <a:off x="8197374" y="2960958"/>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“マイク付きの</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ヘッドホン。運転手さんに説明をききたい”（</a:t>
            </a:r>
            <a:r>
              <a:rPr lang="en-US" altLang="ja-JP" sz="1200" i="1" dirty="0">
                <a:solidFill>
                  <a:schemeClr val="tx1"/>
                </a:solidFill>
                <a:latin typeface="メイリオ" panose="020B0604030504040204" pitchFamily="50" charset="-128"/>
                <a:ea typeface="メイリオ" panose="020B0604030504040204" pitchFamily="50" charset="-128"/>
              </a:rPr>
              <a:t>20</a:t>
            </a:r>
            <a:r>
              <a:rPr lang="ja-JP" altLang="en-US" sz="1200" i="1" dirty="0">
                <a:solidFill>
                  <a:schemeClr val="tx1"/>
                </a:solidFill>
                <a:latin typeface="メイリオ" panose="020B0604030504040204" pitchFamily="50" charset="-128"/>
                <a:ea typeface="メイリオ" panose="020B0604030504040204" pitchFamily="50" charset="-128"/>
              </a:rPr>
              <a:t>代女性）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0A8A1298-6822-6D00-53F0-9EAF4B8DA547}"/>
              </a:ext>
            </a:extLst>
          </p:cNvPr>
          <p:cNvSpPr/>
          <p:nvPr/>
        </p:nvSpPr>
        <p:spPr>
          <a:xfrm>
            <a:off x="10057038" y="3002826"/>
            <a:ext cx="1800000" cy="3169761"/>
          </a:xfrm>
          <a:prstGeom prst="rect">
            <a:avLst/>
          </a:prstGeom>
          <a:solidFill>
            <a:schemeClr val="bg1">
              <a:lumMod val="9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i="1" dirty="0">
                <a:solidFill>
                  <a:schemeClr val="bg1">
                    <a:lumMod val="75000"/>
                  </a:schemeClr>
                </a:solidFill>
                <a:latin typeface="メイリオ" panose="020B0604030504040204" pitchFamily="50" charset="-128"/>
                <a:ea typeface="メイリオ" panose="020B0604030504040204" pitchFamily="50" charset="-128"/>
              </a:rPr>
              <a:t>N/A</a:t>
            </a:r>
            <a:endParaRPr lang="ja-JP" altLang="en-US" i="1" dirty="0">
              <a:solidFill>
                <a:schemeClr val="bg1">
                  <a:lumMod val="75000"/>
                </a:schemeClr>
              </a:solidFill>
              <a:latin typeface="メイリオ" panose="020B0604030504040204" pitchFamily="50" charset="-128"/>
              <a:ea typeface="メイリオ" panose="020B0604030504040204" pitchFamily="50" charset="-128"/>
            </a:endParaRPr>
          </a:p>
        </p:txBody>
      </p:sp>
      <p:sp>
        <p:nvSpPr>
          <p:cNvPr id="56" name="四角形: 1 つの角を切り取る 55">
            <a:extLst>
              <a:ext uri="{FF2B5EF4-FFF2-40B4-BE49-F238E27FC236}">
                <a16:creationId xmlns:a16="http://schemas.microsoft.com/office/drawing/2014/main" id="{F873105A-6B3B-AB5A-7628-B67421BA2C1F}"/>
              </a:ext>
            </a:extLst>
          </p:cNvPr>
          <p:cNvSpPr/>
          <p:nvPr/>
        </p:nvSpPr>
        <p:spPr>
          <a:xfrm>
            <a:off x="4478047"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モデルプラン③</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次交通＋他サービス連携）</a:t>
            </a:r>
          </a:p>
        </p:txBody>
      </p:sp>
      <p:sp>
        <p:nvSpPr>
          <p:cNvPr id="57" name="四角形: 1 つの角を切り取る 56">
            <a:extLst>
              <a:ext uri="{FF2B5EF4-FFF2-40B4-BE49-F238E27FC236}">
                <a16:creationId xmlns:a16="http://schemas.microsoft.com/office/drawing/2014/main" id="{A6AD5151-A128-7E41-8622-82899B030E68}"/>
              </a:ext>
            </a:extLst>
          </p:cNvPr>
          <p:cNvSpPr/>
          <p:nvPr/>
        </p:nvSpPr>
        <p:spPr>
          <a:xfrm>
            <a:off x="8197375"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モデルプラン⑤</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（観光地（都市間）間移動）</a:t>
            </a:r>
          </a:p>
        </p:txBody>
      </p:sp>
      <p:sp>
        <p:nvSpPr>
          <p:cNvPr id="58" name="四角形: 1 つの角を切り取る 57">
            <a:extLst>
              <a:ext uri="{FF2B5EF4-FFF2-40B4-BE49-F238E27FC236}">
                <a16:creationId xmlns:a16="http://schemas.microsoft.com/office/drawing/2014/main" id="{3816D517-CB42-2556-5B53-08FEA83E34BE}"/>
              </a:ext>
            </a:extLst>
          </p:cNvPr>
          <p:cNvSpPr/>
          <p:nvPr/>
        </p:nvSpPr>
        <p:spPr>
          <a:xfrm>
            <a:off x="758719"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a:t>
            </a:r>
            <a:r>
              <a:rPr lang="ja-JP" altLang="en-US" sz="1400" b="1" dirty="0">
                <a:latin typeface="メイリオ" panose="020B0604030504040204" pitchFamily="50" charset="-128"/>
                <a:ea typeface="メイリオ" panose="020B0604030504040204" pitchFamily="50" charset="-128"/>
              </a:rPr>
              <a:t>プラン</a:t>
            </a:r>
            <a:r>
              <a:rPr kumimoji="1" lang="ja-JP" altLang="en-US" sz="1400" b="1" dirty="0">
                <a:latin typeface="メイリオ" panose="020B0604030504040204" pitchFamily="50" charset="-128"/>
                <a:ea typeface="メイリオ" panose="020B0604030504040204" pitchFamily="50" charset="-128"/>
              </a:rPr>
              <a:t>①</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59" name="四角形: 1 つの角を切り取る 58">
            <a:extLst>
              <a:ext uri="{FF2B5EF4-FFF2-40B4-BE49-F238E27FC236}">
                <a16:creationId xmlns:a16="http://schemas.microsoft.com/office/drawing/2014/main" id="{49CCAB2A-B5D9-69AB-6170-07383B08375A}"/>
              </a:ext>
            </a:extLst>
          </p:cNvPr>
          <p:cNvSpPr/>
          <p:nvPr/>
        </p:nvSpPr>
        <p:spPr>
          <a:xfrm>
            <a:off x="6337711"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モデルプラン④</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次交通（単体））</a:t>
            </a:r>
          </a:p>
        </p:txBody>
      </p:sp>
      <p:sp>
        <p:nvSpPr>
          <p:cNvPr id="79" name="四角形: 1 つの角を切り取る 78">
            <a:extLst>
              <a:ext uri="{FF2B5EF4-FFF2-40B4-BE49-F238E27FC236}">
                <a16:creationId xmlns:a16="http://schemas.microsoft.com/office/drawing/2014/main" id="{F7030AF0-A563-489B-AAB6-92400A64370B}"/>
              </a:ext>
            </a:extLst>
          </p:cNvPr>
          <p:cNvSpPr/>
          <p:nvPr/>
        </p:nvSpPr>
        <p:spPr>
          <a:xfrm>
            <a:off x="2618383"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②</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（都市内遊覧）</a:t>
            </a:r>
          </a:p>
        </p:txBody>
      </p:sp>
      <p:sp>
        <p:nvSpPr>
          <p:cNvPr id="85" name="正方形/長方形 84">
            <a:extLst>
              <a:ext uri="{FF2B5EF4-FFF2-40B4-BE49-F238E27FC236}">
                <a16:creationId xmlns:a16="http://schemas.microsoft.com/office/drawing/2014/main" id="{F89D4C75-AEE7-A392-D922-C35C05E5C366}"/>
              </a:ext>
            </a:extLst>
          </p:cNvPr>
          <p:cNvSpPr/>
          <p:nvPr/>
        </p:nvSpPr>
        <p:spPr>
          <a:xfrm>
            <a:off x="4478047" y="2129310"/>
            <a:ext cx="1800000" cy="172129"/>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発着地双方で地上移動付帯</a:t>
            </a:r>
          </a:p>
        </p:txBody>
      </p:sp>
      <p:sp>
        <p:nvSpPr>
          <p:cNvPr id="89" name="四角形: 角を丸くする 88">
            <a:extLst>
              <a:ext uri="{FF2B5EF4-FFF2-40B4-BE49-F238E27FC236}">
                <a16:creationId xmlns:a16="http://schemas.microsoft.com/office/drawing/2014/main" id="{505FA894-2261-D13C-DA8C-D796B9F7C298}"/>
              </a:ext>
            </a:extLst>
          </p:cNvPr>
          <p:cNvSpPr/>
          <p:nvPr/>
        </p:nvSpPr>
        <p:spPr>
          <a:xfrm>
            <a:off x="758719"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90" name="四角形: 角を丸くする 89">
            <a:extLst>
              <a:ext uri="{FF2B5EF4-FFF2-40B4-BE49-F238E27FC236}">
                <a16:creationId xmlns:a16="http://schemas.microsoft.com/office/drawing/2014/main" id="{A91BDE82-359F-524A-DEA9-EDFF25CCE92A}"/>
              </a:ext>
            </a:extLst>
          </p:cNvPr>
          <p:cNvSpPr/>
          <p:nvPr/>
        </p:nvSpPr>
        <p:spPr>
          <a:xfrm>
            <a:off x="2618383"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オリックス本町</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ビル発着</a:t>
            </a:r>
          </a:p>
        </p:txBody>
      </p:sp>
      <p:sp>
        <p:nvSpPr>
          <p:cNvPr id="91" name="Arc 36">
            <a:extLst>
              <a:ext uri="{FF2B5EF4-FFF2-40B4-BE49-F238E27FC236}">
                <a16:creationId xmlns:a16="http://schemas.microsoft.com/office/drawing/2014/main" id="{5657D761-4CAE-5ADC-6A8E-721DC569AEF2}"/>
              </a:ext>
            </a:extLst>
          </p:cNvPr>
          <p:cNvSpPr/>
          <p:nvPr/>
        </p:nvSpPr>
        <p:spPr bwMode="gray">
          <a:xfrm rot="16200000" flipH="1" flipV="1">
            <a:off x="3371240"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92" name="Arc 36">
            <a:extLst>
              <a:ext uri="{FF2B5EF4-FFF2-40B4-BE49-F238E27FC236}">
                <a16:creationId xmlns:a16="http://schemas.microsoft.com/office/drawing/2014/main" id="{EE4C5333-D1DE-9195-8D83-8E4D410E7BD7}"/>
              </a:ext>
            </a:extLst>
          </p:cNvPr>
          <p:cNvSpPr/>
          <p:nvPr/>
        </p:nvSpPr>
        <p:spPr bwMode="gray">
          <a:xfrm rot="16200000" flipV="1">
            <a:off x="3370666"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93" name="Arc 36">
            <a:extLst>
              <a:ext uri="{FF2B5EF4-FFF2-40B4-BE49-F238E27FC236}">
                <a16:creationId xmlns:a16="http://schemas.microsoft.com/office/drawing/2014/main" id="{3516FAC2-0256-FDE6-7819-1D55537608EA}"/>
              </a:ext>
            </a:extLst>
          </p:cNvPr>
          <p:cNvSpPr/>
          <p:nvPr/>
        </p:nvSpPr>
        <p:spPr bwMode="gray">
          <a:xfrm rot="16200000" flipH="1" flipV="1">
            <a:off x="1511576"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94" name="Arc 36">
            <a:extLst>
              <a:ext uri="{FF2B5EF4-FFF2-40B4-BE49-F238E27FC236}">
                <a16:creationId xmlns:a16="http://schemas.microsoft.com/office/drawing/2014/main" id="{100ECBEA-9476-720B-8FC5-8B76A0BDFE96}"/>
              </a:ext>
            </a:extLst>
          </p:cNvPr>
          <p:cNvSpPr/>
          <p:nvPr/>
        </p:nvSpPr>
        <p:spPr bwMode="gray">
          <a:xfrm rot="16200000" flipV="1">
            <a:off x="1511002"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95" name="四角形: 角を丸くする 94">
            <a:extLst>
              <a:ext uri="{FF2B5EF4-FFF2-40B4-BE49-F238E27FC236}">
                <a16:creationId xmlns:a16="http://schemas.microsoft.com/office/drawing/2014/main" id="{53FC634E-84C0-D6BC-BCD7-B071BFFF4C44}"/>
              </a:ext>
            </a:extLst>
          </p:cNvPr>
          <p:cNvSpPr/>
          <p:nvPr/>
        </p:nvSpPr>
        <p:spPr>
          <a:xfrm>
            <a:off x="5450047"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96" name="四角形: 角を丸くする 95">
            <a:extLst>
              <a:ext uri="{FF2B5EF4-FFF2-40B4-BE49-F238E27FC236}">
                <a16:creationId xmlns:a16="http://schemas.microsoft.com/office/drawing/2014/main" id="{987E2322-5D53-2691-F4C4-12A4B1F4C744}"/>
              </a:ext>
            </a:extLst>
          </p:cNvPr>
          <p:cNvSpPr/>
          <p:nvPr/>
        </p:nvSpPr>
        <p:spPr>
          <a:xfrm>
            <a:off x="4478047"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97" name="グループ化 96">
            <a:extLst>
              <a:ext uri="{FF2B5EF4-FFF2-40B4-BE49-F238E27FC236}">
                <a16:creationId xmlns:a16="http://schemas.microsoft.com/office/drawing/2014/main" id="{85B673E3-61CE-1168-42EE-F93F5844B218}"/>
              </a:ext>
            </a:extLst>
          </p:cNvPr>
          <p:cNvGrpSpPr/>
          <p:nvPr/>
        </p:nvGrpSpPr>
        <p:grpSpPr>
          <a:xfrm rot="5400000">
            <a:off x="5311069" y="2521903"/>
            <a:ext cx="133957" cy="121779"/>
            <a:chOff x="4469947" y="3681868"/>
            <a:chExt cx="725579" cy="504222"/>
          </a:xfrm>
        </p:grpSpPr>
        <p:sp>
          <p:nvSpPr>
            <p:cNvPr id="98" name="Arc 36">
              <a:extLst>
                <a:ext uri="{FF2B5EF4-FFF2-40B4-BE49-F238E27FC236}">
                  <a16:creationId xmlns:a16="http://schemas.microsoft.com/office/drawing/2014/main" id="{97930CD2-D2B8-0DBE-2A0F-06F6A865F06C}"/>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99" name="Arc 36">
              <a:extLst>
                <a:ext uri="{FF2B5EF4-FFF2-40B4-BE49-F238E27FC236}">
                  <a16:creationId xmlns:a16="http://schemas.microsoft.com/office/drawing/2014/main" id="{F2C1E190-2986-3FF2-7AE9-5C8ECB30C31A}"/>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100" name="四角形: 1 つの角を切り取る 99">
            <a:extLst>
              <a:ext uri="{FF2B5EF4-FFF2-40B4-BE49-F238E27FC236}">
                <a16:creationId xmlns:a16="http://schemas.microsoft.com/office/drawing/2014/main" id="{01719E74-2351-678F-A0E3-D06C91B39E40}"/>
              </a:ext>
            </a:extLst>
          </p:cNvPr>
          <p:cNvSpPr/>
          <p:nvPr/>
        </p:nvSpPr>
        <p:spPr>
          <a:xfrm>
            <a:off x="10057038"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⑥</a:t>
            </a:r>
            <a:br>
              <a:rPr lang="en-US" altLang="ja-JP" sz="14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（観光地遊覧）</a:t>
            </a:r>
          </a:p>
        </p:txBody>
      </p:sp>
      <p:sp>
        <p:nvSpPr>
          <p:cNvPr id="101" name="四角形: 角を丸くする 100">
            <a:extLst>
              <a:ext uri="{FF2B5EF4-FFF2-40B4-BE49-F238E27FC236}">
                <a16:creationId xmlns:a16="http://schemas.microsoft.com/office/drawing/2014/main" id="{8AA93D68-143C-9A9C-8D7B-8C61B5C8721A}"/>
              </a:ext>
            </a:extLst>
          </p:cNvPr>
          <p:cNvSpPr/>
          <p:nvPr/>
        </p:nvSpPr>
        <p:spPr>
          <a:xfrm>
            <a:off x="9169375"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102" name="四角形: 角を丸くする 101">
            <a:extLst>
              <a:ext uri="{FF2B5EF4-FFF2-40B4-BE49-F238E27FC236}">
                <a16:creationId xmlns:a16="http://schemas.microsoft.com/office/drawing/2014/main" id="{16C9DC63-A9AD-0315-AC91-959558177664}"/>
              </a:ext>
            </a:extLst>
          </p:cNvPr>
          <p:cNvSpPr/>
          <p:nvPr/>
        </p:nvSpPr>
        <p:spPr>
          <a:xfrm>
            <a:off x="8197375"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オリックス</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本町ビル</a:t>
            </a:r>
          </a:p>
        </p:txBody>
      </p:sp>
      <p:grpSp>
        <p:nvGrpSpPr>
          <p:cNvPr id="103" name="グループ化 102">
            <a:extLst>
              <a:ext uri="{FF2B5EF4-FFF2-40B4-BE49-F238E27FC236}">
                <a16:creationId xmlns:a16="http://schemas.microsoft.com/office/drawing/2014/main" id="{779AB938-D8E1-4A59-F1CF-CFE611823A95}"/>
              </a:ext>
            </a:extLst>
          </p:cNvPr>
          <p:cNvGrpSpPr/>
          <p:nvPr/>
        </p:nvGrpSpPr>
        <p:grpSpPr>
          <a:xfrm rot="5400000">
            <a:off x="9030397" y="2521903"/>
            <a:ext cx="133957" cy="121779"/>
            <a:chOff x="4469947" y="3681868"/>
            <a:chExt cx="725579" cy="504222"/>
          </a:xfrm>
        </p:grpSpPr>
        <p:sp>
          <p:nvSpPr>
            <p:cNvPr id="104" name="Arc 36">
              <a:extLst>
                <a:ext uri="{FF2B5EF4-FFF2-40B4-BE49-F238E27FC236}">
                  <a16:creationId xmlns:a16="http://schemas.microsoft.com/office/drawing/2014/main" id="{9C045ADD-942F-CDA9-0DD2-92C8F370DEC6}"/>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05" name="Arc 36">
              <a:extLst>
                <a:ext uri="{FF2B5EF4-FFF2-40B4-BE49-F238E27FC236}">
                  <a16:creationId xmlns:a16="http://schemas.microsoft.com/office/drawing/2014/main" id="{EA74314A-0653-B54E-82B1-59861A225BB4}"/>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106" name="四角形: 角を丸くする 105">
            <a:extLst>
              <a:ext uri="{FF2B5EF4-FFF2-40B4-BE49-F238E27FC236}">
                <a16:creationId xmlns:a16="http://schemas.microsoft.com/office/drawing/2014/main" id="{4A3FD811-B0A2-4200-2359-D807B3068FBC}"/>
              </a:ext>
            </a:extLst>
          </p:cNvPr>
          <p:cNvSpPr/>
          <p:nvPr/>
        </p:nvSpPr>
        <p:spPr>
          <a:xfrm>
            <a:off x="7309711"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107" name="四角形: 角を丸くする 106">
            <a:extLst>
              <a:ext uri="{FF2B5EF4-FFF2-40B4-BE49-F238E27FC236}">
                <a16:creationId xmlns:a16="http://schemas.microsoft.com/office/drawing/2014/main" id="{10D3610F-71AB-A988-91CE-D923791CEA47}"/>
              </a:ext>
            </a:extLst>
          </p:cNvPr>
          <p:cNvSpPr/>
          <p:nvPr/>
        </p:nvSpPr>
        <p:spPr>
          <a:xfrm>
            <a:off x="6337711"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108" name="グループ化 107">
            <a:extLst>
              <a:ext uri="{FF2B5EF4-FFF2-40B4-BE49-F238E27FC236}">
                <a16:creationId xmlns:a16="http://schemas.microsoft.com/office/drawing/2014/main" id="{A46F4723-74DB-5313-B61F-7912A10EA357}"/>
              </a:ext>
            </a:extLst>
          </p:cNvPr>
          <p:cNvGrpSpPr/>
          <p:nvPr/>
        </p:nvGrpSpPr>
        <p:grpSpPr>
          <a:xfrm rot="5400000">
            <a:off x="7170733" y="2521903"/>
            <a:ext cx="133957" cy="121779"/>
            <a:chOff x="4469947" y="3681868"/>
            <a:chExt cx="725579" cy="504222"/>
          </a:xfrm>
        </p:grpSpPr>
        <p:sp>
          <p:nvSpPr>
            <p:cNvPr id="109" name="Arc 36">
              <a:extLst>
                <a:ext uri="{FF2B5EF4-FFF2-40B4-BE49-F238E27FC236}">
                  <a16:creationId xmlns:a16="http://schemas.microsoft.com/office/drawing/2014/main" id="{E8A4601F-E194-E03A-744C-D0246B5D6676}"/>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10" name="Arc 36">
              <a:extLst>
                <a:ext uri="{FF2B5EF4-FFF2-40B4-BE49-F238E27FC236}">
                  <a16:creationId xmlns:a16="http://schemas.microsoft.com/office/drawing/2014/main" id="{FAB47A78-4B81-DA7A-E4BF-4AB380CC9355}"/>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111" name="四角形: 角を丸くする 110">
            <a:extLst>
              <a:ext uri="{FF2B5EF4-FFF2-40B4-BE49-F238E27FC236}">
                <a16:creationId xmlns:a16="http://schemas.microsoft.com/office/drawing/2014/main" id="{1EBC12B4-F37D-9E7E-F7A5-D5FC0F4C0070}"/>
              </a:ext>
            </a:extLst>
          </p:cNvPr>
          <p:cNvSpPr/>
          <p:nvPr/>
        </p:nvSpPr>
        <p:spPr>
          <a:xfrm>
            <a:off x="10057038"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夢洲発着</a:t>
            </a:r>
          </a:p>
        </p:txBody>
      </p:sp>
      <p:sp>
        <p:nvSpPr>
          <p:cNvPr id="112" name="Arc 36">
            <a:extLst>
              <a:ext uri="{FF2B5EF4-FFF2-40B4-BE49-F238E27FC236}">
                <a16:creationId xmlns:a16="http://schemas.microsoft.com/office/drawing/2014/main" id="{18564D89-A4E5-60B5-0E82-070F419660DD}"/>
              </a:ext>
            </a:extLst>
          </p:cNvPr>
          <p:cNvSpPr/>
          <p:nvPr/>
        </p:nvSpPr>
        <p:spPr bwMode="gray">
          <a:xfrm rot="16200000" flipH="1" flipV="1">
            <a:off x="10755895"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113" name="Arc 36">
            <a:extLst>
              <a:ext uri="{FF2B5EF4-FFF2-40B4-BE49-F238E27FC236}">
                <a16:creationId xmlns:a16="http://schemas.microsoft.com/office/drawing/2014/main" id="{5490E4BA-2668-4DC5-8AB6-41DAA434D56B}"/>
              </a:ext>
            </a:extLst>
          </p:cNvPr>
          <p:cNvSpPr/>
          <p:nvPr/>
        </p:nvSpPr>
        <p:spPr bwMode="gray">
          <a:xfrm rot="16200000" flipV="1">
            <a:off x="10755321"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5" name="四角形: メモ 4">
            <a:extLst>
              <a:ext uri="{FF2B5EF4-FFF2-40B4-BE49-F238E27FC236}">
                <a16:creationId xmlns:a16="http://schemas.microsoft.com/office/drawing/2014/main" id="{E8107C66-E2AA-D2F8-4B78-C2C756DD4A26}"/>
              </a:ext>
            </a:extLst>
          </p:cNvPr>
          <p:cNvSpPr/>
          <p:nvPr/>
        </p:nvSpPr>
        <p:spPr>
          <a:xfrm>
            <a:off x="2618382" y="2960958"/>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1200" b="0" i="0" u="none" strike="noStrike" kern="1200" cap="none" spc="0" normalizeH="0" baseline="0" noProof="0" dirty="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mn-cs"/>
              </a:rPr>
              <a:t>N/A</a:t>
            </a:r>
            <a:endParaRPr kumimoji="1" lang="ja-JP" altLang="en-US" sz="1200" b="0" i="0" u="none" strike="noStrike" kern="1200" cap="none" spc="0" normalizeH="0" baseline="0" noProof="0" dirty="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mn-cs"/>
            </a:endParaRPr>
          </a:p>
        </p:txBody>
      </p:sp>
      <p:sp>
        <p:nvSpPr>
          <p:cNvPr id="6" name="四角形: メモ 5">
            <a:extLst>
              <a:ext uri="{FF2B5EF4-FFF2-40B4-BE49-F238E27FC236}">
                <a16:creationId xmlns:a16="http://schemas.microsoft.com/office/drawing/2014/main" id="{BC945DBD-B972-7493-8519-4B2A3B3C135B}"/>
              </a:ext>
            </a:extLst>
          </p:cNvPr>
          <p:cNvSpPr/>
          <p:nvPr/>
        </p:nvSpPr>
        <p:spPr>
          <a:xfrm>
            <a:off x="10057038" y="2960958"/>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1200" b="0"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rPr>
              <a:t>N/A</a:t>
            </a:r>
            <a:endParaRPr kumimoji="1" lang="ja-JP" altLang="en-US" sz="1200" b="0" i="0" u="none" strike="noStrike" kern="1200" cap="none" spc="0" normalizeH="0" baseline="0" noProof="0" dirty="0">
              <a:ln>
                <a:noFill/>
              </a:ln>
              <a:solidFill>
                <a:schemeClr val="bg1">
                  <a:lumMod val="50000"/>
                </a:schemeClr>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31535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83C8-C08E-A173-66D1-D0BC59284E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4B6389F-26DD-8E1E-3BE9-3E55382B5081}"/>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改善ポイント（搭乗“後”）</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226F9AF6-69DE-22F9-D281-63CD53ECB7ED}"/>
              </a:ext>
            </a:extLst>
          </p:cNvPr>
          <p:cNvSpPr>
            <a:spLocks noGrp="1"/>
          </p:cNvSpPr>
          <p:nvPr>
            <p:ph type="body" sz="quarter" idx="13"/>
          </p:nvPr>
        </p:nvSpPr>
        <p:spPr/>
        <p:txBody>
          <a:bodyPr/>
          <a:lstStyle/>
          <a:p>
            <a:r>
              <a:rPr kumimoji="1" lang="ja-JP" altLang="en-US" dirty="0"/>
              <a:t>搭乗“後”の改善ポイントについてはどのプランにおいても</a:t>
            </a:r>
            <a:br>
              <a:rPr kumimoji="1" lang="en-US" altLang="ja-JP" dirty="0"/>
            </a:br>
            <a:r>
              <a:rPr kumimoji="1" lang="ja-JP" altLang="en-US" dirty="0"/>
              <a:t>「写真撮影」を要望する声が最も多くの回答がありました。</a:t>
            </a:r>
          </a:p>
        </p:txBody>
      </p:sp>
      <p:grpSp>
        <p:nvGrpSpPr>
          <p:cNvPr id="109" name="グループ化 108">
            <a:extLst>
              <a:ext uri="{FF2B5EF4-FFF2-40B4-BE49-F238E27FC236}">
                <a16:creationId xmlns:a16="http://schemas.microsoft.com/office/drawing/2014/main" id="{2D1DC615-C231-F8A1-35C2-D9FBCFCF765D}"/>
              </a:ext>
            </a:extLst>
          </p:cNvPr>
          <p:cNvGrpSpPr/>
          <p:nvPr/>
        </p:nvGrpSpPr>
        <p:grpSpPr>
          <a:xfrm>
            <a:off x="3428473" y="1718817"/>
            <a:ext cx="8419782" cy="320492"/>
            <a:chOff x="4679881" y="1718817"/>
            <a:chExt cx="7168373" cy="320492"/>
          </a:xfrm>
        </p:grpSpPr>
        <p:sp>
          <p:nvSpPr>
            <p:cNvPr id="7" name="正方形/長方形 6">
              <a:extLst>
                <a:ext uri="{FF2B5EF4-FFF2-40B4-BE49-F238E27FC236}">
                  <a16:creationId xmlns:a16="http://schemas.microsoft.com/office/drawing/2014/main" id="{87FA62E4-ACE5-416F-5467-97994BC5F5A7}"/>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プラン別内訳</a:t>
              </a:r>
            </a:p>
          </p:txBody>
        </p:sp>
        <p:cxnSp>
          <p:nvCxnSpPr>
            <p:cNvPr id="8" name="直線矢印コネクタ 7">
              <a:extLst>
                <a:ext uri="{FF2B5EF4-FFF2-40B4-BE49-F238E27FC236}">
                  <a16:creationId xmlns:a16="http://schemas.microsoft.com/office/drawing/2014/main" id="{8368C2D3-80DC-BF12-16DF-A2D5429F0DB7}"/>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3890C204-1B24-0925-0F02-B3A17D1E4EFF}"/>
              </a:ext>
            </a:extLst>
          </p:cNvPr>
          <p:cNvGrpSpPr/>
          <p:nvPr/>
        </p:nvGrpSpPr>
        <p:grpSpPr>
          <a:xfrm>
            <a:off x="334965" y="1718817"/>
            <a:ext cx="2652710" cy="320492"/>
            <a:chOff x="356400" y="1683873"/>
            <a:chExt cx="7383600" cy="320492"/>
          </a:xfrm>
        </p:grpSpPr>
        <p:sp>
          <p:nvSpPr>
            <p:cNvPr id="12" name="正方形/長方形 11">
              <a:extLst>
                <a:ext uri="{FF2B5EF4-FFF2-40B4-BE49-F238E27FC236}">
                  <a16:creationId xmlns:a16="http://schemas.microsoft.com/office/drawing/2014/main" id="{7BE170F3-2C8A-B967-8DEC-ECDCD6A67A50}"/>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全体</a:t>
              </a:r>
            </a:p>
          </p:txBody>
        </p:sp>
        <p:cxnSp>
          <p:nvCxnSpPr>
            <p:cNvPr id="13" name="直線矢印コネクタ 12">
              <a:extLst>
                <a:ext uri="{FF2B5EF4-FFF2-40B4-BE49-F238E27FC236}">
                  <a16:creationId xmlns:a16="http://schemas.microsoft.com/office/drawing/2014/main" id="{22130762-4C53-CC74-E7E2-BA1632B68B48}"/>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9" name="直線矢印コネクタ 138">
            <a:extLst>
              <a:ext uri="{FF2B5EF4-FFF2-40B4-BE49-F238E27FC236}">
                <a16:creationId xmlns:a16="http://schemas.microsoft.com/office/drawing/2014/main" id="{4F5F37DE-AAD9-0BFA-AAC7-CA93DFB1857D}"/>
              </a:ext>
            </a:extLst>
          </p:cNvPr>
          <p:cNvCxnSpPr>
            <a:cxnSpLocks/>
          </p:cNvCxnSpPr>
          <p:nvPr/>
        </p:nvCxnSpPr>
        <p:spPr>
          <a:xfrm>
            <a:off x="3208073" y="1668137"/>
            <a:ext cx="0" cy="4117227"/>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楕円 139">
            <a:extLst>
              <a:ext uri="{FF2B5EF4-FFF2-40B4-BE49-F238E27FC236}">
                <a16:creationId xmlns:a16="http://schemas.microsoft.com/office/drawing/2014/main" id="{2F2AFCF7-2652-8F55-973F-089A0B5CCCEE}"/>
              </a:ext>
            </a:extLst>
          </p:cNvPr>
          <p:cNvSpPr>
            <a:spLocks noChangeAspect="1"/>
          </p:cNvSpPr>
          <p:nvPr/>
        </p:nvSpPr>
        <p:spPr>
          <a:xfrm>
            <a:off x="3123046" y="3636296"/>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graphicFrame>
        <p:nvGraphicFramePr>
          <p:cNvPr id="20" name="Chart 3">
            <a:extLst>
              <a:ext uri="{FF2B5EF4-FFF2-40B4-BE49-F238E27FC236}">
                <a16:creationId xmlns:a16="http://schemas.microsoft.com/office/drawing/2014/main" id="{B10C2AA4-C37A-F65F-2103-89A04AD0030E}"/>
              </a:ext>
            </a:extLst>
          </p:cNvPr>
          <p:cNvGraphicFramePr/>
          <p:nvPr>
            <p:custDataLst>
              <p:tags r:id="rId1"/>
            </p:custDataLst>
          </p:nvPr>
        </p:nvGraphicFramePr>
        <p:xfrm>
          <a:off x="130175" y="1955800"/>
          <a:ext cx="2960688" cy="3563938"/>
        </p:xfrm>
        <a:graphic>
          <a:graphicData uri="http://schemas.openxmlformats.org/drawingml/2006/chart">
            <c:chart xmlns:c="http://schemas.openxmlformats.org/drawingml/2006/chart" xmlns:r="http://schemas.openxmlformats.org/officeDocument/2006/relationships" r:id="rId18"/>
          </a:graphicData>
        </a:graphic>
      </p:graphicFrame>
      <p:sp>
        <p:nvSpPr>
          <p:cNvPr id="179" name="正方形/長方形 178">
            <a:extLst>
              <a:ext uri="{FF2B5EF4-FFF2-40B4-BE49-F238E27FC236}">
                <a16:creationId xmlns:a16="http://schemas.microsoft.com/office/drawing/2014/main" id="{833EEFDF-8B5D-A400-A611-9A9D151CDCF8}"/>
              </a:ext>
            </a:extLst>
          </p:cNvPr>
          <p:cNvSpPr/>
          <p:nvPr>
            <p:custDataLst>
              <p:tags r:id="rId2"/>
            </p:custDataLst>
          </p:nvPr>
        </p:nvSpPr>
        <p:spPr bwMode="gray">
          <a:xfrm>
            <a:off x="15732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08885A20-EEC3-42CE-B6C9-C3AC3F1AB201}" type="datetime'9''''''''''''''''''''''''''''''''''''''''''''''''''''''''''8'">
              <a:rPr lang="en-US" altLang="en-US" sz="1400" b="1" smtClean="0">
                <a:solidFill>
                  <a:schemeClr val="tx1"/>
                </a:solidFill>
                <a:latin typeface="メイリオ" panose="020B0604030504040204" pitchFamily="50" charset="-128"/>
                <a:ea typeface="メイリオ" panose="020B0604030504040204" pitchFamily="50" charset="-128"/>
              </a:rPr>
              <a:pPr/>
              <a:t>98</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2" name="正方形/長方形 181">
            <a:extLst>
              <a:ext uri="{FF2B5EF4-FFF2-40B4-BE49-F238E27FC236}">
                <a16:creationId xmlns:a16="http://schemas.microsoft.com/office/drawing/2014/main" id="{2B82CC72-B38E-C3B6-9ECE-E9E59C22C3A0}"/>
              </a:ext>
            </a:extLst>
          </p:cNvPr>
          <p:cNvSpPr/>
          <p:nvPr>
            <p:custDataLst>
              <p:tags r:id="rId3"/>
            </p:custDataLst>
          </p:nvPr>
        </p:nvSpPr>
        <p:spPr bwMode="auto">
          <a:xfrm>
            <a:off x="4479925" y="5962650"/>
            <a:ext cx="214313" cy="1603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AC69D15B-5C29-E647-A753-F451F79F6A67}"/>
              </a:ext>
            </a:extLst>
          </p:cNvPr>
          <p:cNvSpPr/>
          <p:nvPr>
            <p:custDataLst>
              <p:tags r:id="rId4"/>
            </p:custDataLst>
          </p:nvPr>
        </p:nvSpPr>
        <p:spPr bwMode="auto">
          <a:xfrm>
            <a:off x="5456238" y="5962650"/>
            <a:ext cx="214313" cy="1603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830D293C-66D1-0F14-81F5-CE16C4D48921}"/>
              </a:ext>
            </a:extLst>
          </p:cNvPr>
          <p:cNvSpPr/>
          <p:nvPr>
            <p:custDataLst>
              <p:tags r:id="rId5"/>
            </p:custDataLst>
          </p:nvPr>
        </p:nvSpPr>
        <p:spPr bwMode="auto">
          <a:xfrm>
            <a:off x="6280150" y="5962650"/>
            <a:ext cx="214313" cy="160338"/>
          </a:xfrm>
          <a:prstGeom prst="rect">
            <a:avLst/>
          </a:prstGeom>
          <a:solidFill>
            <a:srgbClr val="53565A"/>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0617D8EE-3ED3-1194-B9F4-48EF38049698}"/>
              </a:ext>
            </a:extLst>
          </p:cNvPr>
          <p:cNvSpPr/>
          <p:nvPr>
            <p:custDataLst>
              <p:tags r:id="rId6"/>
            </p:custDataLst>
          </p:nvPr>
        </p:nvSpPr>
        <p:spPr bwMode="auto">
          <a:xfrm>
            <a:off x="7104063" y="5962650"/>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523D4E14-D2C6-44CC-2622-BA513DCCBE9B}"/>
              </a:ext>
            </a:extLst>
          </p:cNvPr>
          <p:cNvSpPr/>
          <p:nvPr>
            <p:custDataLst>
              <p:tags r:id="rId7"/>
            </p:custDataLst>
          </p:nvPr>
        </p:nvSpPr>
        <p:spPr bwMode="auto">
          <a:xfrm>
            <a:off x="4745038" y="5957888"/>
            <a:ext cx="6096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7A7B65DE-090A-4865-B26E-B9DE81FFF328}" type="datetime'''''写''''真撮''''''''''''影'''''''''''''''''''''''''">
              <a:rPr lang="ja-JP" altLang="en-US" sz="1200" smtClean="0">
                <a:solidFill>
                  <a:schemeClr val="tx1"/>
                </a:solidFill>
                <a:latin typeface="メイリオ" panose="020B0604030504040204" pitchFamily="50" charset="-128"/>
                <a:ea typeface="メイリオ" panose="020B0604030504040204" pitchFamily="50" charset="-128"/>
              </a:rPr>
              <a:pPr/>
              <a:t>写真撮影</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8" name="正方形/長方形 187">
            <a:extLst>
              <a:ext uri="{FF2B5EF4-FFF2-40B4-BE49-F238E27FC236}">
                <a16:creationId xmlns:a16="http://schemas.microsoft.com/office/drawing/2014/main" id="{5D8A2FA4-6272-3678-A687-E8CD31FFA009}"/>
              </a:ext>
            </a:extLst>
          </p:cNvPr>
          <p:cNvSpPr/>
          <p:nvPr>
            <p:custDataLst>
              <p:tags r:id="rId8"/>
            </p:custDataLst>
          </p:nvPr>
        </p:nvSpPr>
        <p:spPr bwMode="auto">
          <a:xfrm>
            <a:off x="5721350" y="5957888"/>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0C3552CC-2838-4CDD-9E1B-AA745BB636CD}" type="datetime'''''''''''''''''''''''''''''''''''''お''土産'''''''''''''''''">
              <a:rPr lang="ja-JP" altLang="en-US" sz="1200" smtClean="0">
                <a:solidFill>
                  <a:schemeClr val="tx1"/>
                </a:solidFill>
                <a:latin typeface="メイリオ" panose="020B0604030504040204" pitchFamily="50" charset="-128"/>
                <a:ea typeface="メイリオ" panose="020B0604030504040204" pitchFamily="50" charset="-128"/>
              </a:rPr>
              <a:pPr/>
              <a:t>お土産</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9" name="正方形/長方形 188">
            <a:extLst>
              <a:ext uri="{FF2B5EF4-FFF2-40B4-BE49-F238E27FC236}">
                <a16:creationId xmlns:a16="http://schemas.microsoft.com/office/drawing/2014/main" id="{D38FD4CF-B0E4-09EB-0A48-C1770C7AC37A}"/>
              </a:ext>
            </a:extLst>
          </p:cNvPr>
          <p:cNvSpPr/>
          <p:nvPr>
            <p:custDataLst>
              <p:tags r:id="rId9"/>
            </p:custDataLst>
          </p:nvPr>
        </p:nvSpPr>
        <p:spPr bwMode="auto">
          <a:xfrm>
            <a:off x="6545263" y="5957888"/>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C1E45BE7-7279-4B4D-9C65-2AF303CC40BB}" type="datetime'''''''''''''''待''''''''''合''''''''''''''''''''''''室'''''''''">
              <a:rPr lang="ja-JP" altLang="en-US" sz="1200" smtClean="0">
                <a:solidFill>
                  <a:schemeClr val="tx1"/>
                </a:solidFill>
                <a:latin typeface="メイリオ" panose="020B0604030504040204" pitchFamily="50" charset="-128"/>
                <a:ea typeface="メイリオ" panose="020B0604030504040204" pitchFamily="50" charset="-128"/>
              </a:rPr>
              <a:pPr/>
              <a:t>待合室</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0" name="正方形/長方形 189">
            <a:extLst>
              <a:ext uri="{FF2B5EF4-FFF2-40B4-BE49-F238E27FC236}">
                <a16:creationId xmlns:a16="http://schemas.microsoft.com/office/drawing/2014/main" id="{BCEF367A-BDF6-EC8D-EFB9-571E13265A70}"/>
              </a:ext>
            </a:extLst>
          </p:cNvPr>
          <p:cNvSpPr/>
          <p:nvPr>
            <p:custDataLst>
              <p:tags r:id="rId10"/>
            </p:custDataLst>
          </p:nvPr>
        </p:nvSpPr>
        <p:spPr bwMode="auto">
          <a:xfrm>
            <a:off x="7369175" y="5957888"/>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59A3B1C-C392-422F-9636-18E75A111D62}" type="datetime'''''''''''''''''''''''''''''''そ''の''''他'''''''">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50" name="Chart 3">
            <a:extLst>
              <a:ext uri="{FF2B5EF4-FFF2-40B4-BE49-F238E27FC236}">
                <a16:creationId xmlns:a16="http://schemas.microsoft.com/office/drawing/2014/main" id="{9BCCB3E9-F50E-A75E-A666-0ACA2FC8028D}"/>
              </a:ext>
            </a:extLst>
          </p:cNvPr>
          <p:cNvGraphicFramePr/>
          <p:nvPr>
            <p:custDataLst>
              <p:tags r:id="rId11"/>
            </p:custDataLst>
          </p:nvPr>
        </p:nvGraphicFramePr>
        <p:xfrm>
          <a:off x="3346450" y="1955800"/>
          <a:ext cx="8593138" cy="3563938"/>
        </p:xfrm>
        <a:graphic>
          <a:graphicData uri="http://schemas.openxmlformats.org/drawingml/2006/chart">
            <c:chart xmlns:c="http://schemas.openxmlformats.org/drawingml/2006/chart" xmlns:r="http://schemas.openxmlformats.org/officeDocument/2006/relationships" r:id="rId19"/>
          </a:graphicData>
        </a:graphic>
      </p:graphicFrame>
      <p:sp>
        <p:nvSpPr>
          <p:cNvPr id="230" name="正方形/長方形 229">
            <a:extLst>
              <a:ext uri="{FF2B5EF4-FFF2-40B4-BE49-F238E27FC236}">
                <a16:creationId xmlns:a16="http://schemas.microsoft.com/office/drawing/2014/main" id="{63F7DC87-90ED-080C-0059-EB1DD75C9BC0}"/>
              </a:ext>
            </a:extLst>
          </p:cNvPr>
          <p:cNvSpPr/>
          <p:nvPr>
            <p:custDataLst>
              <p:tags r:id="rId12"/>
            </p:custDataLst>
          </p:nvPr>
        </p:nvSpPr>
        <p:spPr bwMode="gray">
          <a:xfrm>
            <a:off x="38338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AC00229F-9B1B-4C2D-96DC-848370DBF770}" type="datetime'''''''''''''''3''''''''''''''''''''''''9'">
              <a:rPr lang="en-US" altLang="en-US" sz="1400" b="1" smtClean="0">
                <a:solidFill>
                  <a:schemeClr val="tx1"/>
                </a:solidFill>
                <a:latin typeface="メイリオ" panose="020B0604030504040204" pitchFamily="50" charset="-128"/>
                <a:ea typeface="メイリオ" panose="020B0604030504040204" pitchFamily="50" charset="-128"/>
              </a:rPr>
              <a:pPr/>
              <a:t>39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3" name="正方形/長方形 32">
            <a:extLst>
              <a:ext uri="{FF2B5EF4-FFF2-40B4-BE49-F238E27FC236}">
                <a16:creationId xmlns:a16="http://schemas.microsoft.com/office/drawing/2014/main" id="{4AE31D08-F526-A9CA-78F2-403C9762069F}"/>
              </a:ext>
            </a:extLst>
          </p:cNvPr>
          <p:cNvSpPr/>
          <p:nvPr>
            <p:custDataLst>
              <p:tags r:id="rId13"/>
            </p:custDataLst>
          </p:nvPr>
        </p:nvSpPr>
        <p:spPr bwMode="gray">
          <a:xfrm>
            <a:off x="5284787" y="2044700"/>
            <a:ext cx="503238"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a:t>
            </a:r>
            <a:fld id="{6009A7CF-21B0-4F76-88AF-E324EC4862CC}" type="datetime'''''''''''''''''''''''''''''''''''''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6" name="正方形/長方形 245">
            <a:extLst>
              <a:ext uri="{FF2B5EF4-FFF2-40B4-BE49-F238E27FC236}">
                <a16:creationId xmlns:a16="http://schemas.microsoft.com/office/drawing/2014/main" id="{D817EDCE-1724-F48D-52F4-1988C06213A2}"/>
              </a:ext>
            </a:extLst>
          </p:cNvPr>
          <p:cNvSpPr/>
          <p:nvPr>
            <p:custDataLst>
              <p:tags r:id="rId14"/>
            </p:custDataLst>
          </p:nvPr>
        </p:nvSpPr>
        <p:spPr bwMode="gray">
          <a:xfrm>
            <a:off x="6643688"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BF2748BC-F476-4C3E-AC1D-D65E02064505}" type="datetime'''''''''''''2''''''''''''''''''''9'">
              <a:rPr lang="en-US" altLang="en-US" sz="1400" b="1" smtClean="0">
                <a:solidFill>
                  <a:schemeClr val="tx1"/>
                </a:solidFill>
                <a:latin typeface="メイリオ" panose="020B0604030504040204" pitchFamily="50" charset="-128"/>
                <a:ea typeface="メイリオ" panose="020B0604030504040204" pitchFamily="50" charset="-128"/>
              </a:rPr>
              <a:pPr/>
              <a:t>29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正方形/長方形 2">
            <a:extLst>
              <a:ext uri="{FF2B5EF4-FFF2-40B4-BE49-F238E27FC236}">
                <a16:creationId xmlns:a16="http://schemas.microsoft.com/office/drawing/2014/main" id="{62232E9F-22BD-CC3A-ED92-9B4E883ED588}"/>
              </a:ext>
            </a:extLst>
          </p:cNvPr>
          <p:cNvSpPr/>
          <p:nvPr>
            <p:custDataLst>
              <p:tags r:id="rId15"/>
            </p:custDataLst>
          </p:nvPr>
        </p:nvSpPr>
        <p:spPr bwMode="gray">
          <a:xfrm>
            <a:off x="8108950" y="2044700"/>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673410EC-0240-4B55-A174-38D8CFCED464}" type="datetime'''''''''''''''''''''''9'''''''''''''''''">
              <a:rPr lang="en-US" altLang="en-US" sz="1400" b="1" smtClean="0">
                <a:solidFill>
                  <a:schemeClr val="tx1"/>
                </a:solidFill>
                <a:latin typeface="メイリオ" panose="020B0604030504040204" pitchFamily="50" charset="-128"/>
                <a:ea typeface="メイリオ" panose="020B0604030504040204" pitchFamily="50" charset="-128"/>
              </a:rPr>
              <a:pPr/>
              <a:t>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8" name="正方形/長方形 247">
            <a:extLst>
              <a:ext uri="{FF2B5EF4-FFF2-40B4-BE49-F238E27FC236}">
                <a16:creationId xmlns:a16="http://schemas.microsoft.com/office/drawing/2014/main" id="{646A4291-7713-3273-01BE-A09F81A81F62}"/>
              </a:ext>
            </a:extLst>
          </p:cNvPr>
          <p:cNvSpPr/>
          <p:nvPr>
            <p:custDataLst>
              <p:tags r:id="rId16"/>
            </p:custDataLst>
          </p:nvPr>
        </p:nvSpPr>
        <p:spPr bwMode="gray">
          <a:xfrm>
            <a:off x="9451975"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EB4C3414-E70E-488D-AB63-B35AEC81D14E}" type="datetime'''''''''''''''''''''''''''''''''''2''''''''''''''0'''">
              <a:rPr lang="en-US" altLang="en-US" sz="1400" b="1" smtClean="0">
                <a:solidFill>
                  <a:schemeClr val="tx1"/>
                </a:solidFill>
                <a:latin typeface="メイリオ" panose="020B0604030504040204" pitchFamily="50" charset="-128"/>
                <a:ea typeface="メイリオ" panose="020B0604030504040204" pitchFamily="50" charset="-128"/>
              </a:rPr>
              <a:pPr/>
              <a:t>20</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正方形/長方形 15">
            <a:extLst>
              <a:ext uri="{FF2B5EF4-FFF2-40B4-BE49-F238E27FC236}">
                <a16:creationId xmlns:a16="http://schemas.microsoft.com/office/drawing/2014/main" id="{01798A51-BB69-01DB-8CB4-1F5E425D310F}"/>
              </a:ext>
            </a:extLst>
          </p:cNvPr>
          <p:cNvSpPr/>
          <p:nvPr/>
        </p:nvSpPr>
        <p:spPr>
          <a:xfrm>
            <a:off x="3559542"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モデルプラン①</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E3A9132B-AB41-3432-BFE3-ECC252AD2200}"/>
              </a:ext>
            </a:extLst>
          </p:cNvPr>
          <p:cNvSpPr/>
          <p:nvPr/>
        </p:nvSpPr>
        <p:spPr>
          <a:xfrm>
            <a:off x="4960470"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モデルプラン②</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（都市内遊覧）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73346CAE-1799-F4F9-EC25-099B09C5803C}"/>
              </a:ext>
            </a:extLst>
          </p:cNvPr>
          <p:cNvSpPr/>
          <p:nvPr/>
        </p:nvSpPr>
        <p:spPr>
          <a:xfrm>
            <a:off x="6361398"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モデルプラン③</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他サービス連携）</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08D82292-E72D-C524-F5DD-3362AA97A6AA}"/>
              </a:ext>
            </a:extLst>
          </p:cNvPr>
          <p:cNvSpPr/>
          <p:nvPr/>
        </p:nvSpPr>
        <p:spPr>
          <a:xfrm>
            <a:off x="9162188" y="5354085"/>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モデルプラン⑤</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（観光地（都市間）</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間移動）</a:t>
            </a:r>
          </a:p>
        </p:txBody>
      </p:sp>
      <p:sp>
        <p:nvSpPr>
          <p:cNvPr id="21" name="正方形/長方形 20">
            <a:extLst>
              <a:ext uri="{FF2B5EF4-FFF2-40B4-BE49-F238E27FC236}">
                <a16:creationId xmlns:a16="http://schemas.microsoft.com/office/drawing/2014/main" id="{EE2A78D8-A32C-0A43-22F3-4BD4E1A6B3D3}"/>
              </a:ext>
            </a:extLst>
          </p:cNvPr>
          <p:cNvSpPr/>
          <p:nvPr/>
        </p:nvSpPr>
        <p:spPr>
          <a:xfrm>
            <a:off x="10562052" y="5345907"/>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モデルプラン⑥</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zh-TW" altLang="en-US" sz="1100" dirty="0">
                <a:solidFill>
                  <a:schemeClr val="tx1"/>
                </a:solidFill>
                <a:latin typeface="メイリオ" panose="020B0604030504040204" pitchFamily="50" charset="-128"/>
                <a:ea typeface="メイリオ" panose="020B0604030504040204" pitchFamily="50" charset="-128"/>
              </a:rPr>
              <a:t>観光地遊覧</a:t>
            </a:r>
            <a:r>
              <a:rPr lang="ja-JP" altLang="en-US" sz="1100" dirty="0">
                <a:solidFill>
                  <a:schemeClr val="tx1"/>
                </a:solidFill>
                <a:latin typeface="メイリオ" panose="020B0604030504040204" pitchFamily="50" charset="-128"/>
                <a:ea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54D89061-E94D-3FDD-7EA4-99F6F8F76851}"/>
              </a:ext>
            </a:extLst>
          </p:cNvPr>
          <p:cNvSpPr/>
          <p:nvPr/>
        </p:nvSpPr>
        <p:spPr>
          <a:xfrm>
            <a:off x="7762326" y="5354085"/>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モデルプラン④</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次交通（単体））</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A2F417EE-E66E-D337-BC09-3CEEC77FA316}"/>
              </a:ext>
            </a:extLst>
          </p:cNvPr>
          <p:cNvSpPr/>
          <p:nvPr/>
        </p:nvSpPr>
        <p:spPr>
          <a:xfrm>
            <a:off x="10465147" y="2318119"/>
            <a:ext cx="1335010" cy="2841107"/>
          </a:xfrm>
          <a:prstGeom prst="rect">
            <a:avLst/>
          </a:prstGeom>
          <a:solidFill>
            <a:schemeClr val="bg1">
              <a:lumMod val="9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bg1">
                    <a:lumMod val="75000"/>
                  </a:schemeClr>
                </a:solidFill>
                <a:latin typeface="メイリオ" panose="020B0604030504040204" pitchFamily="50" charset="-128"/>
                <a:ea typeface="メイリオ" panose="020B0604030504040204" pitchFamily="50" charset="-128"/>
              </a:rPr>
              <a:t>N/A</a:t>
            </a:r>
            <a:endParaRPr kumimoji="1" lang="ja-JP" altLang="en-US" i="1" dirty="0">
              <a:solidFill>
                <a:schemeClr val="bg1">
                  <a:lumMod val="7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5449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a:extLst>
              <a:ext uri="{FF2B5EF4-FFF2-40B4-BE49-F238E27FC236}">
                <a16:creationId xmlns:a16="http://schemas.microsoft.com/office/drawing/2014/main" id="{86F78409-3C5F-8751-3EE7-974F37980E6F}"/>
              </a:ext>
            </a:extLst>
          </p:cNvPr>
          <p:cNvSpPr/>
          <p:nvPr/>
        </p:nvSpPr>
        <p:spPr>
          <a:xfrm>
            <a:off x="345854" y="1666427"/>
            <a:ext cx="9160109" cy="168014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ja-JP" altLang="en-US" sz="1400" b="1" i="1" dirty="0">
                <a:solidFill>
                  <a:schemeClr val="accent2"/>
                </a:solidFill>
                <a:latin typeface="メイリオ" panose="020B0604030504040204" pitchFamily="50" charset="-128"/>
                <a:ea typeface="メイリオ" panose="020B0604030504040204" pitchFamily="50" charset="-128"/>
              </a:rPr>
              <a:t>（</a:t>
            </a:r>
            <a:r>
              <a:rPr lang="en-US" altLang="ja-JP" sz="1400" b="1" i="1" dirty="0">
                <a:solidFill>
                  <a:schemeClr val="accent2"/>
                </a:solidFill>
                <a:latin typeface="メイリオ" panose="020B0604030504040204" pitchFamily="50" charset="-128"/>
                <a:ea typeface="メイリオ" panose="020B0604030504040204" pitchFamily="50" charset="-128"/>
              </a:rPr>
              <a:t>1</a:t>
            </a:r>
            <a:r>
              <a:rPr lang="ja-JP" altLang="en-US" sz="1400" b="1" i="1" dirty="0">
                <a:solidFill>
                  <a:schemeClr val="accent2"/>
                </a:solidFill>
                <a:latin typeface="メイリオ" panose="020B0604030504040204" pitchFamily="50" charset="-128"/>
                <a:ea typeface="メイリオ" panose="020B0604030504040204" pitchFamily="50" charset="-128"/>
              </a:rPr>
              <a:t>）観光コンテンツ・商品開発に向けた事業性確認調査の実施</a:t>
            </a:r>
          </a:p>
        </p:txBody>
      </p:sp>
      <p:sp>
        <p:nvSpPr>
          <p:cNvPr id="87" name="正方形/長方形 86">
            <a:extLst>
              <a:ext uri="{FF2B5EF4-FFF2-40B4-BE49-F238E27FC236}">
                <a16:creationId xmlns:a16="http://schemas.microsoft.com/office/drawing/2014/main" id="{9FB9A553-9F0E-855E-4C1E-646AD4065305}"/>
              </a:ext>
            </a:extLst>
          </p:cNvPr>
          <p:cNvSpPr/>
          <p:nvPr/>
        </p:nvSpPr>
        <p:spPr>
          <a:xfrm>
            <a:off x="345854" y="3493676"/>
            <a:ext cx="9160109" cy="126231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ja-JP" altLang="en-US" sz="1400" b="1" i="1" dirty="0">
                <a:solidFill>
                  <a:schemeClr val="accent2"/>
                </a:solidFill>
                <a:latin typeface="メイリオ" panose="020B0604030504040204" pitchFamily="50" charset="-128"/>
                <a:ea typeface="メイリオ" panose="020B0604030504040204" pitchFamily="50" charset="-128"/>
              </a:rPr>
              <a:t>（</a:t>
            </a:r>
            <a:r>
              <a:rPr lang="en-US" altLang="ja-JP" sz="1400" b="1" i="1" dirty="0">
                <a:solidFill>
                  <a:schemeClr val="accent2"/>
                </a:solidFill>
                <a:latin typeface="メイリオ" panose="020B0604030504040204" pitchFamily="50" charset="-128"/>
                <a:ea typeface="メイリオ" panose="020B0604030504040204" pitchFamily="50" charset="-128"/>
              </a:rPr>
              <a:t>2</a:t>
            </a:r>
            <a:r>
              <a:rPr lang="ja-JP" altLang="en-US" sz="1400" b="1" i="1" dirty="0">
                <a:solidFill>
                  <a:schemeClr val="accent2"/>
                </a:solidFill>
                <a:latin typeface="メイリオ" panose="020B0604030504040204" pitchFamily="50" charset="-128"/>
                <a:ea typeface="メイリオ" panose="020B0604030504040204" pitchFamily="50" charset="-128"/>
              </a:rPr>
              <a:t>）事業可能性に係るモニタリング調査の実施</a:t>
            </a:r>
            <a:endParaRPr lang="en-US" altLang="ja-JP" sz="1400" b="1" i="1" dirty="0">
              <a:solidFill>
                <a:schemeClr val="accent2"/>
              </a:solidFill>
              <a:latin typeface="メイリオ" panose="020B0604030504040204" pitchFamily="50" charset="-128"/>
              <a:ea typeface="メイリオ" panose="020B0604030504040204" pitchFamily="50" charset="-128"/>
            </a:endParaRPr>
          </a:p>
        </p:txBody>
      </p:sp>
      <p:sp>
        <p:nvSpPr>
          <p:cNvPr id="88" name="正方形/長方形 87">
            <a:extLst>
              <a:ext uri="{FF2B5EF4-FFF2-40B4-BE49-F238E27FC236}">
                <a16:creationId xmlns:a16="http://schemas.microsoft.com/office/drawing/2014/main" id="{9DF0DB3D-DD3E-83BD-AB3B-E14B6E2A7629}"/>
              </a:ext>
            </a:extLst>
          </p:cNvPr>
          <p:cNvSpPr/>
          <p:nvPr/>
        </p:nvSpPr>
        <p:spPr>
          <a:xfrm>
            <a:off x="345854" y="4903098"/>
            <a:ext cx="9160109" cy="126231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ja-JP" altLang="en-US" sz="1400" b="1" i="1" dirty="0">
                <a:solidFill>
                  <a:schemeClr val="accent2"/>
                </a:solidFill>
                <a:latin typeface="メイリオ" panose="020B0604030504040204" pitchFamily="50" charset="-128"/>
                <a:ea typeface="メイリオ" panose="020B0604030504040204" pitchFamily="50" charset="-128"/>
              </a:rPr>
              <a:t>（</a:t>
            </a:r>
            <a:r>
              <a:rPr lang="en-US" altLang="ja-JP" sz="1400" b="1" i="1" dirty="0">
                <a:solidFill>
                  <a:schemeClr val="accent2"/>
                </a:solidFill>
                <a:latin typeface="メイリオ" panose="020B0604030504040204" pitchFamily="50" charset="-128"/>
                <a:ea typeface="メイリオ" panose="020B0604030504040204" pitchFamily="50" charset="-128"/>
              </a:rPr>
              <a:t>3</a:t>
            </a:r>
            <a:r>
              <a:rPr lang="ja-JP" altLang="en-US" sz="1400" b="1" i="1" dirty="0">
                <a:solidFill>
                  <a:schemeClr val="accent2"/>
                </a:solidFill>
                <a:latin typeface="メイリオ" panose="020B0604030504040204" pitchFamily="50" charset="-128"/>
                <a:ea typeface="メイリオ" panose="020B0604030504040204" pitchFamily="50" charset="-128"/>
              </a:rPr>
              <a:t>）離着陸場の運⽤⼿法の検討</a:t>
            </a:r>
          </a:p>
        </p:txBody>
      </p:sp>
      <p:sp>
        <p:nvSpPr>
          <p:cNvPr id="83" name="正方形/長方形 82">
            <a:extLst>
              <a:ext uri="{FF2B5EF4-FFF2-40B4-BE49-F238E27FC236}">
                <a16:creationId xmlns:a16="http://schemas.microsoft.com/office/drawing/2014/main" id="{30A3B585-3508-D5C4-5DD2-6D2350751118}"/>
              </a:ext>
            </a:extLst>
          </p:cNvPr>
          <p:cNvSpPr/>
          <p:nvPr/>
        </p:nvSpPr>
        <p:spPr>
          <a:xfrm>
            <a:off x="9799402" y="1673189"/>
            <a:ext cx="2057190" cy="448619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ja-JP" altLang="en-US" sz="1400" b="1" i="1" dirty="0">
                <a:solidFill>
                  <a:schemeClr val="accent2"/>
                </a:solidFill>
                <a:latin typeface="メイリオ" panose="020B0604030504040204" pitchFamily="50" charset="-128"/>
                <a:ea typeface="メイリオ" panose="020B0604030504040204" pitchFamily="50" charset="-128"/>
              </a:rPr>
              <a:t>（４）商品企画を促進するデータ集等の作成</a:t>
            </a:r>
          </a:p>
        </p:txBody>
      </p:sp>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p:txBody>
          <a:bodyPr>
            <a:normAutofit/>
          </a:bodyPr>
          <a:lstStyle/>
          <a:p>
            <a:r>
              <a:rPr kumimoji="1" lang="en-US" altLang="ja-JP" dirty="0"/>
              <a:t>【</a:t>
            </a:r>
            <a:r>
              <a:rPr kumimoji="1" lang="ja-JP" altLang="en-US" dirty="0"/>
              <a:t>前提</a:t>
            </a:r>
            <a:r>
              <a:rPr kumimoji="1" lang="en-US" altLang="ja-JP" dirty="0"/>
              <a:t>】</a:t>
            </a:r>
            <a:r>
              <a:rPr kumimoji="1" lang="ja-JP" altLang="en-US" dirty="0"/>
              <a:t>本業務全体の進め方（アプローチ）</a:t>
            </a:r>
          </a:p>
        </p:txBody>
      </p:sp>
      <p:sp>
        <p:nvSpPr>
          <p:cNvPr id="4" name="テキスト プレースホルダー 3">
            <a:extLst>
              <a:ext uri="{FF2B5EF4-FFF2-40B4-BE49-F238E27FC236}">
                <a16:creationId xmlns:a16="http://schemas.microsoft.com/office/drawing/2014/main" id="{B9502845-1A1D-B044-07A6-282F179D400A}"/>
              </a:ext>
            </a:extLst>
          </p:cNvPr>
          <p:cNvSpPr>
            <a:spLocks noGrp="1"/>
          </p:cNvSpPr>
          <p:nvPr>
            <p:ph type="body" sz="quarter" idx="13"/>
          </p:nvPr>
        </p:nvSpPr>
        <p:spPr/>
        <p:txBody>
          <a:bodyPr/>
          <a:lstStyle/>
          <a:p>
            <a:r>
              <a:rPr kumimoji="1" lang="ja-JP" altLang="en-US" dirty="0"/>
              <a:t>観光関連事業者のニーズ等も踏まえモデルルート・離着陸場の設定、及び当該ルート・離着陸場を対象にした</a:t>
            </a:r>
            <a:br>
              <a:rPr kumimoji="1" lang="en-US" altLang="ja-JP" dirty="0"/>
            </a:br>
            <a:r>
              <a:rPr kumimoji="1" lang="ja-JP" altLang="en-US" dirty="0"/>
              <a:t>モニタリング調査や事業性の検証／</a:t>
            </a:r>
            <a:r>
              <a:rPr kumimoji="1" lang="zh-TW" altLang="en-US" dirty="0"/>
              <a:t>離着陸場運用手法</a:t>
            </a:r>
            <a:r>
              <a:rPr kumimoji="1" lang="ja-JP" altLang="en-US" dirty="0"/>
              <a:t>の検討を行い、外部発信できる情報を取りまとめました。</a:t>
            </a:r>
          </a:p>
        </p:txBody>
      </p:sp>
      <p:cxnSp>
        <p:nvCxnSpPr>
          <p:cNvPr id="70" name="直線矢印コネクタ 69">
            <a:extLst>
              <a:ext uri="{FF2B5EF4-FFF2-40B4-BE49-F238E27FC236}">
                <a16:creationId xmlns:a16="http://schemas.microsoft.com/office/drawing/2014/main" id="{B6E7B834-AA43-0C96-8853-EE58FF9BCAC9}"/>
              </a:ext>
            </a:extLst>
          </p:cNvPr>
          <p:cNvCxnSpPr>
            <a:cxnSpLocks/>
            <a:stCxn id="19" idx="2"/>
            <a:endCxn id="68" idx="0"/>
          </p:cNvCxnSpPr>
          <p:nvPr/>
        </p:nvCxnSpPr>
        <p:spPr>
          <a:xfrm>
            <a:off x="10726050" y="3191460"/>
            <a:ext cx="0" cy="41817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3BB90BC1-8DAF-1EC2-3121-95CBF29604B8}"/>
              </a:ext>
            </a:extLst>
          </p:cNvPr>
          <p:cNvCxnSpPr>
            <a:cxnSpLocks/>
            <a:stCxn id="68" idx="2"/>
            <a:endCxn id="69" idx="0"/>
          </p:cNvCxnSpPr>
          <p:nvPr/>
        </p:nvCxnSpPr>
        <p:spPr>
          <a:xfrm>
            <a:off x="10726050" y="4593836"/>
            <a:ext cx="0" cy="41817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コネクタ: カギ線 101">
            <a:extLst>
              <a:ext uri="{FF2B5EF4-FFF2-40B4-BE49-F238E27FC236}">
                <a16:creationId xmlns:a16="http://schemas.microsoft.com/office/drawing/2014/main" id="{57EEA1CE-5A2D-5CA4-33CC-13A2933F5A39}"/>
              </a:ext>
            </a:extLst>
          </p:cNvPr>
          <p:cNvCxnSpPr>
            <a:cxnSpLocks/>
            <a:stCxn id="19" idx="3"/>
            <a:endCxn id="69" idx="3"/>
          </p:cNvCxnSpPr>
          <p:nvPr/>
        </p:nvCxnSpPr>
        <p:spPr>
          <a:xfrm>
            <a:off x="11523384" y="2699361"/>
            <a:ext cx="12700" cy="2804752"/>
          </a:xfrm>
          <a:prstGeom prst="bent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コネクタ: カギ線 47">
            <a:extLst>
              <a:ext uri="{FF2B5EF4-FFF2-40B4-BE49-F238E27FC236}">
                <a16:creationId xmlns:a16="http://schemas.microsoft.com/office/drawing/2014/main" id="{0E48ED6F-EBFE-F5D2-4EBF-0BB5E76F0BAF}"/>
              </a:ext>
            </a:extLst>
          </p:cNvPr>
          <p:cNvCxnSpPr>
            <a:cxnSpLocks/>
            <a:stCxn id="16" idx="2"/>
            <a:endCxn id="20" idx="1"/>
          </p:cNvCxnSpPr>
          <p:nvPr/>
        </p:nvCxnSpPr>
        <p:spPr>
          <a:xfrm rot="16200000" flipH="1">
            <a:off x="4518126" y="3599244"/>
            <a:ext cx="941355" cy="125786"/>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コネクタ: カギ線 50">
            <a:extLst>
              <a:ext uri="{FF2B5EF4-FFF2-40B4-BE49-F238E27FC236}">
                <a16:creationId xmlns:a16="http://schemas.microsoft.com/office/drawing/2014/main" id="{14505DC8-3721-D6DA-B22C-D556D90A3DCC}"/>
              </a:ext>
            </a:extLst>
          </p:cNvPr>
          <p:cNvCxnSpPr>
            <a:cxnSpLocks/>
            <a:stCxn id="16" idx="2"/>
            <a:endCxn id="26" idx="1"/>
          </p:cNvCxnSpPr>
          <p:nvPr/>
        </p:nvCxnSpPr>
        <p:spPr>
          <a:xfrm rot="16200000" flipH="1">
            <a:off x="3832477" y="4284893"/>
            <a:ext cx="2312653" cy="125786"/>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コネクタ: カギ線 53">
            <a:extLst>
              <a:ext uri="{FF2B5EF4-FFF2-40B4-BE49-F238E27FC236}">
                <a16:creationId xmlns:a16="http://schemas.microsoft.com/office/drawing/2014/main" id="{50B7688B-C147-23F5-6EE5-5631F0335744}"/>
              </a:ext>
            </a:extLst>
          </p:cNvPr>
          <p:cNvCxnSpPr>
            <a:cxnSpLocks/>
            <a:stCxn id="23" idx="3"/>
            <a:endCxn id="18" idx="2"/>
          </p:cNvCxnSpPr>
          <p:nvPr/>
        </p:nvCxnSpPr>
        <p:spPr>
          <a:xfrm flipV="1">
            <a:off x="8492606" y="3191460"/>
            <a:ext cx="125786" cy="941355"/>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0521C527-7D5A-3F1C-D689-8A0F6D3550FC}"/>
              </a:ext>
            </a:extLst>
          </p:cNvPr>
          <p:cNvCxnSpPr>
            <a:cxnSpLocks/>
            <a:stCxn id="23" idx="3"/>
            <a:endCxn id="27" idx="0"/>
          </p:cNvCxnSpPr>
          <p:nvPr/>
        </p:nvCxnSpPr>
        <p:spPr>
          <a:xfrm>
            <a:off x="8492606" y="4132815"/>
            <a:ext cx="125786" cy="879198"/>
          </a:xfrm>
          <a:prstGeom prst="bentConnector2">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 name="矢印: 右 108">
            <a:extLst>
              <a:ext uri="{FF2B5EF4-FFF2-40B4-BE49-F238E27FC236}">
                <a16:creationId xmlns:a16="http://schemas.microsoft.com/office/drawing/2014/main" id="{B28CAA38-CCD8-AE67-A4F5-833D58C3ACD8}"/>
              </a:ext>
            </a:extLst>
          </p:cNvPr>
          <p:cNvSpPr/>
          <p:nvPr/>
        </p:nvSpPr>
        <p:spPr>
          <a:xfrm>
            <a:off x="8993981" y="2340994"/>
            <a:ext cx="808602" cy="331011"/>
          </a:xfrm>
          <a:prstGeom prst="rightArrow">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a:extLst>
              <a:ext uri="{FF2B5EF4-FFF2-40B4-BE49-F238E27FC236}">
                <a16:creationId xmlns:a16="http://schemas.microsoft.com/office/drawing/2014/main" id="{FFC3CA50-5F28-8994-8F70-000CB9B378BC}"/>
              </a:ext>
            </a:extLst>
          </p:cNvPr>
          <p:cNvSpPr/>
          <p:nvPr/>
        </p:nvSpPr>
        <p:spPr>
          <a:xfrm>
            <a:off x="436091" y="2207261"/>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前提整理・調査／</a:t>
            </a:r>
          </a:p>
          <a:p>
            <a:pPr algn="ctr"/>
            <a:r>
              <a:rPr kumimoji="1" lang="ja-JP" altLang="en-US" sz="1400" b="1" dirty="0">
                <a:solidFill>
                  <a:schemeClr val="tx1"/>
                </a:solidFill>
                <a:latin typeface="メイリオ" panose="020B0604030504040204" pitchFamily="50" charset="-128"/>
                <a:ea typeface="メイリオ" panose="020B0604030504040204" pitchFamily="50" charset="-128"/>
              </a:rPr>
              <a:t>有望ルート・場所選定基準仮説導出</a:t>
            </a:r>
          </a:p>
        </p:txBody>
      </p:sp>
      <p:sp>
        <p:nvSpPr>
          <p:cNvPr id="15" name="正方形/長方形 14">
            <a:extLst>
              <a:ext uri="{FF2B5EF4-FFF2-40B4-BE49-F238E27FC236}">
                <a16:creationId xmlns:a16="http://schemas.microsoft.com/office/drawing/2014/main" id="{804D8AF8-6A12-C496-F3B9-A5529A164C6E}"/>
              </a:ext>
            </a:extLst>
          </p:cNvPr>
          <p:cNvSpPr/>
          <p:nvPr/>
        </p:nvSpPr>
        <p:spPr>
          <a:xfrm>
            <a:off x="2282333" y="2207261"/>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観光事業者・</a:t>
            </a:r>
            <a:br>
              <a:rPr lang="en-US" altLang="ja-JP" sz="1400" b="1" dirty="0">
                <a:solidFill>
                  <a:schemeClr val="tx1"/>
                </a:solidFill>
                <a:latin typeface="メイリオ" panose="020B0604030504040204" pitchFamily="50" charset="-128"/>
                <a:ea typeface="メイリオ" panose="020B0604030504040204" pitchFamily="50" charset="-128"/>
              </a:rPr>
            </a:br>
            <a:r>
              <a:rPr lang="ja-JP" altLang="en-US" sz="1400" b="1" dirty="0">
                <a:solidFill>
                  <a:schemeClr val="tx1"/>
                </a:solidFill>
                <a:latin typeface="メイリオ" panose="020B0604030504040204" pitchFamily="50" charset="-128"/>
                <a:ea typeface="メイリオ" panose="020B0604030504040204" pitchFamily="50" charset="-128"/>
              </a:rPr>
              <a:t>潜在ユーザー等</a:t>
            </a:r>
            <a:br>
              <a:rPr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のニーズ調査</a:t>
            </a:r>
          </a:p>
        </p:txBody>
      </p:sp>
      <p:sp>
        <p:nvSpPr>
          <p:cNvPr id="16" name="正方形/長方形 15">
            <a:extLst>
              <a:ext uri="{FF2B5EF4-FFF2-40B4-BE49-F238E27FC236}">
                <a16:creationId xmlns:a16="http://schemas.microsoft.com/office/drawing/2014/main" id="{19255491-8865-E39C-8D58-636F93F41646}"/>
              </a:ext>
            </a:extLst>
          </p:cNvPr>
          <p:cNvSpPr/>
          <p:nvPr/>
        </p:nvSpPr>
        <p:spPr>
          <a:xfrm>
            <a:off x="4128575" y="2207261"/>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モデルルート・</a:t>
            </a:r>
            <a:br>
              <a:rPr kumimoji="1" lang="ja-JP" altLang="en-US"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離着陸場の</a:t>
            </a:r>
            <a:br>
              <a:rPr kumimoji="1"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具体化・設定</a:t>
            </a:r>
          </a:p>
        </p:txBody>
      </p:sp>
      <p:sp>
        <p:nvSpPr>
          <p:cNvPr id="17" name="正方形/長方形 16">
            <a:extLst>
              <a:ext uri="{FF2B5EF4-FFF2-40B4-BE49-F238E27FC236}">
                <a16:creationId xmlns:a16="http://schemas.microsoft.com/office/drawing/2014/main" id="{52CC4800-86DC-061D-7C4A-740699E0F52B}"/>
              </a:ext>
            </a:extLst>
          </p:cNvPr>
          <p:cNvSpPr/>
          <p:nvPr/>
        </p:nvSpPr>
        <p:spPr>
          <a:xfrm>
            <a:off x="5974817" y="2207261"/>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事業性検証に</a:t>
            </a:r>
            <a:br>
              <a:rPr kumimoji="1"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資するデータ</a:t>
            </a:r>
            <a:br>
              <a:rPr kumimoji="1"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収集・分析</a:t>
            </a:r>
          </a:p>
        </p:txBody>
      </p:sp>
      <p:sp>
        <p:nvSpPr>
          <p:cNvPr id="18" name="正方形/長方形 17">
            <a:extLst>
              <a:ext uri="{FF2B5EF4-FFF2-40B4-BE49-F238E27FC236}">
                <a16:creationId xmlns:a16="http://schemas.microsoft.com/office/drawing/2014/main" id="{0D85D75C-00E0-EF31-81AF-B57C70A5AEC4}"/>
              </a:ext>
            </a:extLst>
          </p:cNvPr>
          <p:cNvSpPr/>
          <p:nvPr/>
        </p:nvSpPr>
        <p:spPr>
          <a:xfrm>
            <a:off x="7821057" y="2207261"/>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モニタリング調査結果等も踏まえた事業性の検証</a:t>
            </a:r>
          </a:p>
        </p:txBody>
      </p:sp>
      <p:cxnSp>
        <p:nvCxnSpPr>
          <p:cNvPr id="28" name="直線矢印コネクタ 27">
            <a:extLst>
              <a:ext uri="{FF2B5EF4-FFF2-40B4-BE49-F238E27FC236}">
                <a16:creationId xmlns:a16="http://schemas.microsoft.com/office/drawing/2014/main" id="{FACA3D99-E965-B33E-B873-96D9A95D452E}"/>
              </a:ext>
            </a:extLst>
          </p:cNvPr>
          <p:cNvCxnSpPr>
            <a:cxnSpLocks/>
            <a:stCxn id="10" idx="3"/>
            <a:endCxn id="15" idx="1"/>
          </p:cNvCxnSpPr>
          <p:nvPr/>
        </p:nvCxnSpPr>
        <p:spPr>
          <a:xfrm>
            <a:off x="2030760" y="2699361"/>
            <a:ext cx="25157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88F99818-8D31-C2BC-493F-9B9CED88A316}"/>
              </a:ext>
            </a:extLst>
          </p:cNvPr>
          <p:cNvCxnSpPr>
            <a:cxnSpLocks/>
            <a:stCxn id="15" idx="3"/>
            <a:endCxn id="16" idx="1"/>
          </p:cNvCxnSpPr>
          <p:nvPr/>
        </p:nvCxnSpPr>
        <p:spPr>
          <a:xfrm>
            <a:off x="3877002" y="2699361"/>
            <a:ext cx="25157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64EF93C3-8B71-9A18-6861-4C765D1CA154}"/>
              </a:ext>
            </a:extLst>
          </p:cNvPr>
          <p:cNvCxnSpPr>
            <a:cxnSpLocks/>
            <a:stCxn id="16" idx="3"/>
            <a:endCxn id="17" idx="1"/>
          </p:cNvCxnSpPr>
          <p:nvPr/>
        </p:nvCxnSpPr>
        <p:spPr>
          <a:xfrm>
            <a:off x="5723244" y="2699361"/>
            <a:ext cx="25157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0826F39D-3BAC-19BC-B601-D5068DF2C8EA}"/>
              </a:ext>
            </a:extLst>
          </p:cNvPr>
          <p:cNvCxnSpPr>
            <a:cxnSpLocks/>
            <a:stCxn id="17" idx="3"/>
            <a:endCxn id="18" idx="1"/>
          </p:cNvCxnSpPr>
          <p:nvPr/>
        </p:nvCxnSpPr>
        <p:spPr>
          <a:xfrm>
            <a:off x="7569486" y="2699361"/>
            <a:ext cx="251571"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コネクタ: カギ線 63">
            <a:extLst>
              <a:ext uri="{FF2B5EF4-FFF2-40B4-BE49-F238E27FC236}">
                <a16:creationId xmlns:a16="http://schemas.microsoft.com/office/drawing/2014/main" id="{1E0560A2-1434-AD01-C865-E0D64B0EC354}"/>
              </a:ext>
            </a:extLst>
          </p:cNvPr>
          <p:cNvCxnSpPr>
            <a:cxnSpLocks/>
            <a:stCxn id="15" idx="0"/>
            <a:endCxn id="17" idx="0"/>
          </p:cNvCxnSpPr>
          <p:nvPr/>
        </p:nvCxnSpPr>
        <p:spPr>
          <a:xfrm rot="5400000" flipH="1" flipV="1">
            <a:off x="4925910" y="361019"/>
            <a:ext cx="12700" cy="3692484"/>
          </a:xfrm>
          <a:prstGeom prst="bentConnector3">
            <a:avLst>
              <a:gd name="adj1" fmla="val 180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7D25B98A-2DDA-4B99-F9E0-8E9B37416A48}"/>
              </a:ext>
            </a:extLst>
          </p:cNvPr>
          <p:cNvSpPr/>
          <p:nvPr/>
        </p:nvSpPr>
        <p:spPr>
          <a:xfrm>
            <a:off x="436091" y="2207261"/>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1-1</a:t>
            </a:r>
            <a:endParaRPr kumimoji="1" lang="ja-JP" altLang="en-US" sz="1200" b="1" dirty="0">
              <a:solidFill>
                <a:schemeClr val="bg1"/>
              </a:solidFill>
            </a:endParaRPr>
          </a:p>
        </p:txBody>
      </p:sp>
      <p:sp>
        <p:nvSpPr>
          <p:cNvPr id="91" name="正方形/長方形 90">
            <a:extLst>
              <a:ext uri="{FF2B5EF4-FFF2-40B4-BE49-F238E27FC236}">
                <a16:creationId xmlns:a16="http://schemas.microsoft.com/office/drawing/2014/main" id="{650875F0-57E6-5050-2B80-E14A8ACE9EBA}"/>
              </a:ext>
            </a:extLst>
          </p:cNvPr>
          <p:cNvSpPr/>
          <p:nvPr/>
        </p:nvSpPr>
        <p:spPr>
          <a:xfrm>
            <a:off x="2282333" y="2207261"/>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1-2</a:t>
            </a:r>
            <a:endParaRPr kumimoji="1" lang="ja-JP" altLang="en-US" sz="1200" b="1" dirty="0">
              <a:solidFill>
                <a:schemeClr val="bg1"/>
              </a:solidFill>
            </a:endParaRPr>
          </a:p>
        </p:txBody>
      </p:sp>
      <p:sp>
        <p:nvSpPr>
          <p:cNvPr id="92" name="正方形/長方形 91">
            <a:extLst>
              <a:ext uri="{FF2B5EF4-FFF2-40B4-BE49-F238E27FC236}">
                <a16:creationId xmlns:a16="http://schemas.microsoft.com/office/drawing/2014/main" id="{2A79EAC2-BC77-DB47-0176-26906D880414}"/>
              </a:ext>
            </a:extLst>
          </p:cNvPr>
          <p:cNvSpPr/>
          <p:nvPr/>
        </p:nvSpPr>
        <p:spPr>
          <a:xfrm>
            <a:off x="4128575" y="2207261"/>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1-3</a:t>
            </a:r>
            <a:endParaRPr kumimoji="1" lang="ja-JP" altLang="en-US" sz="1200" b="1" dirty="0">
              <a:solidFill>
                <a:schemeClr val="bg1"/>
              </a:solidFill>
            </a:endParaRPr>
          </a:p>
        </p:txBody>
      </p:sp>
      <p:sp>
        <p:nvSpPr>
          <p:cNvPr id="96" name="正方形/長方形 95">
            <a:extLst>
              <a:ext uri="{FF2B5EF4-FFF2-40B4-BE49-F238E27FC236}">
                <a16:creationId xmlns:a16="http://schemas.microsoft.com/office/drawing/2014/main" id="{9AB26087-6606-F31A-7EB6-DB57D1515D33}"/>
              </a:ext>
            </a:extLst>
          </p:cNvPr>
          <p:cNvSpPr/>
          <p:nvPr/>
        </p:nvSpPr>
        <p:spPr>
          <a:xfrm>
            <a:off x="5974817" y="2207261"/>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1-4</a:t>
            </a:r>
            <a:endParaRPr kumimoji="1" lang="ja-JP" altLang="en-US" sz="1200" b="1" dirty="0">
              <a:solidFill>
                <a:schemeClr val="bg1"/>
              </a:solidFill>
            </a:endParaRPr>
          </a:p>
        </p:txBody>
      </p:sp>
      <p:sp>
        <p:nvSpPr>
          <p:cNvPr id="97" name="正方形/長方形 96">
            <a:extLst>
              <a:ext uri="{FF2B5EF4-FFF2-40B4-BE49-F238E27FC236}">
                <a16:creationId xmlns:a16="http://schemas.microsoft.com/office/drawing/2014/main" id="{F962298D-F5DD-CB91-B732-D8543D8D7FC3}"/>
              </a:ext>
            </a:extLst>
          </p:cNvPr>
          <p:cNvSpPr/>
          <p:nvPr/>
        </p:nvSpPr>
        <p:spPr>
          <a:xfrm>
            <a:off x="7821057" y="2207261"/>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1-5</a:t>
            </a:r>
            <a:endParaRPr kumimoji="1" lang="ja-JP" altLang="en-US" sz="1200" b="1" dirty="0">
              <a:solidFill>
                <a:schemeClr val="bg1"/>
              </a:solidFill>
            </a:endParaRPr>
          </a:p>
        </p:txBody>
      </p:sp>
      <p:sp>
        <p:nvSpPr>
          <p:cNvPr id="111" name="矢印: 右 110">
            <a:extLst>
              <a:ext uri="{FF2B5EF4-FFF2-40B4-BE49-F238E27FC236}">
                <a16:creationId xmlns:a16="http://schemas.microsoft.com/office/drawing/2014/main" id="{A7E4B708-7BD7-7D13-B86B-BAA78C63751F}"/>
              </a:ext>
            </a:extLst>
          </p:cNvPr>
          <p:cNvSpPr/>
          <p:nvPr/>
        </p:nvSpPr>
        <p:spPr>
          <a:xfrm>
            <a:off x="8993981" y="3959329"/>
            <a:ext cx="808602" cy="331011"/>
          </a:xfrm>
          <a:prstGeom prst="rightArrow">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a:extLst>
              <a:ext uri="{FF2B5EF4-FFF2-40B4-BE49-F238E27FC236}">
                <a16:creationId xmlns:a16="http://schemas.microsoft.com/office/drawing/2014/main" id="{B7EE0CF5-864D-F15B-0FBA-DA46191558C2}"/>
              </a:ext>
            </a:extLst>
          </p:cNvPr>
          <p:cNvSpPr/>
          <p:nvPr/>
        </p:nvSpPr>
        <p:spPr>
          <a:xfrm>
            <a:off x="5051696" y="3640715"/>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モニタリング調査計画の策定</a:t>
            </a:r>
            <a:r>
              <a:rPr lang="ja-JP" altLang="en-US" sz="1400" b="1" dirty="0">
                <a:solidFill>
                  <a:schemeClr val="tx1"/>
                </a:solidFill>
                <a:latin typeface="メイリオ" panose="020B0604030504040204" pitchFamily="50" charset="-128"/>
                <a:ea typeface="メイリオ" panose="020B0604030504040204" pitchFamily="50" charset="-128"/>
              </a:rPr>
              <a:t>／</a:t>
            </a:r>
            <a:br>
              <a:rPr lang="en-US" altLang="ja-JP" sz="1400" b="1" dirty="0">
                <a:solidFill>
                  <a:schemeClr val="tx1"/>
                </a:solidFill>
                <a:latin typeface="メイリオ" panose="020B0604030504040204" pitchFamily="50" charset="-128"/>
                <a:ea typeface="メイリオ" panose="020B0604030504040204" pitchFamily="50" charset="-128"/>
              </a:rPr>
            </a:br>
            <a:r>
              <a:rPr lang="ja-JP" altLang="en-US" sz="1400" b="1" dirty="0">
                <a:solidFill>
                  <a:schemeClr val="tx1"/>
                </a:solidFill>
                <a:latin typeface="メイリオ" panose="020B0604030504040204" pitchFamily="50" charset="-128"/>
                <a:ea typeface="メイリオ" panose="020B0604030504040204" pitchFamily="50" charset="-128"/>
              </a:rPr>
              <a:t>事前準備</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F8027290-29CE-FE53-D6BD-48C60DF64464}"/>
              </a:ext>
            </a:extLst>
          </p:cNvPr>
          <p:cNvSpPr/>
          <p:nvPr/>
        </p:nvSpPr>
        <p:spPr>
          <a:xfrm>
            <a:off x="6897937" y="3640715"/>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モニタリング調査実施／データ収集</a:t>
            </a:r>
          </a:p>
        </p:txBody>
      </p:sp>
      <p:cxnSp>
        <p:nvCxnSpPr>
          <p:cNvPr id="40" name="直線矢印コネクタ 39">
            <a:extLst>
              <a:ext uri="{FF2B5EF4-FFF2-40B4-BE49-F238E27FC236}">
                <a16:creationId xmlns:a16="http://schemas.microsoft.com/office/drawing/2014/main" id="{E4E7AE1B-8007-2205-B886-8EBB878229BB}"/>
              </a:ext>
            </a:extLst>
          </p:cNvPr>
          <p:cNvCxnSpPr>
            <a:cxnSpLocks/>
            <a:stCxn id="20" idx="3"/>
            <a:endCxn id="23" idx="1"/>
          </p:cNvCxnSpPr>
          <p:nvPr/>
        </p:nvCxnSpPr>
        <p:spPr>
          <a:xfrm>
            <a:off x="6646365" y="4132815"/>
            <a:ext cx="25157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正方形/長方形 98">
            <a:extLst>
              <a:ext uri="{FF2B5EF4-FFF2-40B4-BE49-F238E27FC236}">
                <a16:creationId xmlns:a16="http://schemas.microsoft.com/office/drawing/2014/main" id="{98A4CD48-1D68-C7BB-5DAD-406F2233845A}"/>
              </a:ext>
            </a:extLst>
          </p:cNvPr>
          <p:cNvSpPr/>
          <p:nvPr/>
        </p:nvSpPr>
        <p:spPr>
          <a:xfrm>
            <a:off x="5051696" y="3640715"/>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200" b="1" dirty="0">
                <a:solidFill>
                  <a:schemeClr val="bg1"/>
                </a:solidFill>
              </a:rPr>
              <a:t>2</a:t>
            </a:r>
            <a:r>
              <a:rPr kumimoji="1" lang="en-US" altLang="ja-JP" sz="1200" b="1" dirty="0">
                <a:solidFill>
                  <a:schemeClr val="bg1"/>
                </a:solidFill>
              </a:rPr>
              <a:t>-1</a:t>
            </a:r>
            <a:endParaRPr kumimoji="1" lang="ja-JP" altLang="en-US" sz="1200" b="1" dirty="0">
              <a:solidFill>
                <a:schemeClr val="bg1"/>
              </a:solidFill>
            </a:endParaRPr>
          </a:p>
        </p:txBody>
      </p:sp>
      <p:sp>
        <p:nvSpPr>
          <p:cNvPr id="100" name="正方形/長方形 99">
            <a:extLst>
              <a:ext uri="{FF2B5EF4-FFF2-40B4-BE49-F238E27FC236}">
                <a16:creationId xmlns:a16="http://schemas.microsoft.com/office/drawing/2014/main" id="{0F3A9980-7F03-6EBE-D8ED-186AAB16F40F}"/>
              </a:ext>
            </a:extLst>
          </p:cNvPr>
          <p:cNvSpPr/>
          <p:nvPr/>
        </p:nvSpPr>
        <p:spPr>
          <a:xfrm>
            <a:off x="6897937" y="3640715"/>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2-2</a:t>
            </a:r>
            <a:endParaRPr kumimoji="1" lang="ja-JP" altLang="en-US" sz="1200" b="1" dirty="0">
              <a:solidFill>
                <a:schemeClr val="bg1"/>
              </a:solidFill>
            </a:endParaRPr>
          </a:p>
        </p:txBody>
      </p:sp>
      <p:sp>
        <p:nvSpPr>
          <p:cNvPr id="112" name="矢印: 右 111">
            <a:extLst>
              <a:ext uri="{FF2B5EF4-FFF2-40B4-BE49-F238E27FC236}">
                <a16:creationId xmlns:a16="http://schemas.microsoft.com/office/drawing/2014/main" id="{B704167F-6B58-95E0-CAB4-8C34280D3082}"/>
              </a:ext>
            </a:extLst>
          </p:cNvPr>
          <p:cNvSpPr/>
          <p:nvPr/>
        </p:nvSpPr>
        <p:spPr>
          <a:xfrm>
            <a:off x="8993981" y="5368751"/>
            <a:ext cx="808602" cy="331011"/>
          </a:xfrm>
          <a:prstGeom prst="rightArrow">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a:extLst>
              <a:ext uri="{FF2B5EF4-FFF2-40B4-BE49-F238E27FC236}">
                <a16:creationId xmlns:a16="http://schemas.microsoft.com/office/drawing/2014/main" id="{62089D26-1100-7AE9-6205-5C2896D00837}"/>
              </a:ext>
            </a:extLst>
          </p:cNvPr>
          <p:cNvSpPr/>
          <p:nvPr/>
        </p:nvSpPr>
        <p:spPr>
          <a:xfrm>
            <a:off x="5051696" y="5012013"/>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離着陸場運用手法仮説の検討・</a:t>
            </a:r>
            <a:endParaRPr kumimoji="1" lang="en-US" altLang="ja-JP" sz="1400" b="1" dirty="0">
              <a:solidFill>
                <a:schemeClr val="tx1"/>
              </a:solidFill>
              <a:latin typeface="メイリオ" panose="020B0604030504040204" pitchFamily="50" charset="-128"/>
              <a:ea typeface="メイリオ" panose="020B0604030504040204" pitchFamily="50" charset="-128"/>
            </a:endParaRPr>
          </a:p>
          <a:p>
            <a:pPr algn="ctr"/>
            <a:r>
              <a:rPr lang="ja-JP" altLang="en-US" sz="1400" b="1" dirty="0">
                <a:solidFill>
                  <a:schemeClr val="tx1"/>
                </a:solidFill>
                <a:latin typeface="メイリオ" panose="020B0604030504040204" pitchFamily="50" charset="-128"/>
                <a:ea typeface="メイリオ" panose="020B0604030504040204" pitchFamily="50" charset="-128"/>
              </a:rPr>
              <a:t>情報収集</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E1CD4099-7297-FFF8-8B6C-E52454E430A9}"/>
              </a:ext>
            </a:extLst>
          </p:cNvPr>
          <p:cNvSpPr/>
          <p:nvPr/>
        </p:nvSpPr>
        <p:spPr>
          <a:xfrm>
            <a:off x="7821057" y="5012013"/>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lnSpc>
                <a:spcPct val="90000"/>
              </a:lnSpc>
            </a:pPr>
            <a:r>
              <a:rPr kumimoji="1" lang="ja-JP" altLang="en-US" sz="1400" b="1" dirty="0">
                <a:solidFill>
                  <a:schemeClr val="tx1"/>
                </a:solidFill>
                <a:latin typeface="メイリオ" panose="020B0604030504040204" pitchFamily="50" charset="-128"/>
                <a:ea typeface="メイリオ" panose="020B0604030504040204" pitchFamily="50" charset="-128"/>
              </a:rPr>
              <a:t>モニタリング調査結果も踏まえた課題整理・運用手法ブラッシュアップ</a:t>
            </a:r>
          </a:p>
        </p:txBody>
      </p:sp>
      <p:cxnSp>
        <p:nvCxnSpPr>
          <p:cNvPr id="44" name="直線矢印コネクタ 43">
            <a:extLst>
              <a:ext uri="{FF2B5EF4-FFF2-40B4-BE49-F238E27FC236}">
                <a16:creationId xmlns:a16="http://schemas.microsoft.com/office/drawing/2014/main" id="{C2D83938-C570-9C9C-6B1B-E8679A6665CB}"/>
              </a:ext>
            </a:extLst>
          </p:cNvPr>
          <p:cNvCxnSpPr>
            <a:cxnSpLocks/>
            <a:stCxn id="26" idx="3"/>
            <a:endCxn id="27" idx="1"/>
          </p:cNvCxnSpPr>
          <p:nvPr/>
        </p:nvCxnSpPr>
        <p:spPr>
          <a:xfrm>
            <a:off x="6646365" y="5504113"/>
            <a:ext cx="1174692"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F6243195-ED61-800A-1DCF-B884C26CD4AD}"/>
              </a:ext>
            </a:extLst>
          </p:cNvPr>
          <p:cNvSpPr/>
          <p:nvPr/>
        </p:nvSpPr>
        <p:spPr>
          <a:xfrm>
            <a:off x="5051696" y="5012013"/>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3-1</a:t>
            </a:r>
            <a:endParaRPr kumimoji="1" lang="ja-JP" altLang="en-US" sz="1200" b="1" dirty="0">
              <a:solidFill>
                <a:schemeClr val="bg1"/>
              </a:solidFill>
            </a:endParaRPr>
          </a:p>
        </p:txBody>
      </p:sp>
      <p:sp>
        <p:nvSpPr>
          <p:cNvPr id="105" name="正方形/長方形 104">
            <a:extLst>
              <a:ext uri="{FF2B5EF4-FFF2-40B4-BE49-F238E27FC236}">
                <a16:creationId xmlns:a16="http://schemas.microsoft.com/office/drawing/2014/main" id="{EDD74A36-F36F-1FB3-8C7E-6A99BD7394F2}"/>
              </a:ext>
            </a:extLst>
          </p:cNvPr>
          <p:cNvSpPr/>
          <p:nvPr/>
        </p:nvSpPr>
        <p:spPr>
          <a:xfrm>
            <a:off x="7821057" y="5012013"/>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3-2</a:t>
            </a:r>
            <a:endParaRPr kumimoji="1" lang="ja-JP" altLang="en-US" sz="1200" b="1" dirty="0">
              <a:solidFill>
                <a:schemeClr val="bg1"/>
              </a:solidFill>
            </a:endParaRPr>
          </a:p>
        </p:txBody>
      </p:sp>
      <p:sp>
        <p:nvSpPr>
          <p:cNvPr id="19" name="正方形/長方形 18">
            <a:extLst>
              <a:ext uri="{FF2B5EF4-FFF2-40B4-BE49-F238E27FC236}">
                <a16:creationId xmlns:a16="http://schemas.microsoft.com/office/drawing/2014/main" id="{EFA2C2BE-7C3A-BB92-B1A2-553BDF92657A}"/>
              </a:ext>
            </a:extLst>
          </p:cNvPr>
          <p:cNvSpPr/>
          <p:nvPr/>
        </p:nvSpPr>
        <p:spPr>
          <a:xfrm>
            <a:off x="9928715" y="2207261"/>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調査分析結果</a:t>
            </a:r>
            <a:br>
              <a:rPr kumimoji="1"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取りまとめ／公表用レポート作成</a:t>
            </a:r>
          </a:p>
        </p:txBody>
      </p:sp>
      <p:sp>
        <p:nvSpPr>
          <p:cNvPr id="113" name="正方形/長方形 112">
            <a:extLst>
              <a:ext uri="{FF2B5EF4-FFF2-40B4-BE49-F238E27FC236}">
                <a16:creationId xmlns:a16="http://schemas.microsoft.com/office/drawing/2014/main" id="{7A8C55AC-B99D-7020-271B-549D01616717}"/>
              </a:ext>
            </a:extLst>
          </p:cNvPr>
          <p:cNvSpPr/>
          <p:nvPr/>
        </p:nvSpPr>
        <p:spPr>
          <a:xfrm>
            <a:off x="9928715" y="2207261"/>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4-1</a:t>
            </a:r>
            <a:endParaRPr kumimoji="1" lang="ja-JP" altLang="en-US" sz="1200" b="1" dirty="0">
              <a:solidFill>
                <a:schemeClr val="bg1"/>
              </a:solidFill>
            </a:endParaRPr>
          </a:p>
        </p:txBody>
      </p:sp>
      <p:sp>
        <p:nvSpPr>
          <p:cNvPr id="68" name="正方形/長方形 67">
            <a:extLst>
              <a:ext uri="{FF2B5EF4-FFF2-40B4-BE49-F238E27FC236}">
                <a16:creationId xmlns:a16="http://schemas.microsoft.com/office/drawing/2014/main" id="{06184EE5-B2BB-7CBD-B729-CA49DDBFCEE2}"/>
              </a:ext>
            </a:extLst>
          </p:cNvPr>
          <p:cNvSpPr/>
          <p:nvPr/>
        </p:nvSpPr>
        <p:spPr>
          <a:xfrm>
            <a:off x="9928715" y="3609637"/>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観光商品のモデルプランの具体化／</a:t>
            </a:r>
            <a:br>
              <a:rPr kumimoji="1"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コンテンツ作成</a:t>
            </a:r>
          </a:p>
        </p:txBody>
      </p:sp>
      <p:sp>
        <p:nvSpPr>
          <p:cNvPr id="117" name="正方形/長方形 116">
            <a:extLst>
              <a:ext uri="{FF2B5EF4-FFF2-40B4-BE49-F238E27FC236}">
                <a16:creationId xmlns:a16="http://schemas.microsoft.com/office/drawing/2014/main" id="{E253353C-13F5-A50C-1DBD-37E6CC307218}"/>
              </a:ext>
            </a:extLst>
          </p:cNvPr>
          <p:cNvSpPr/>
          <p:nvPr/>
        </p:nvSpPr>
        <p:spPr>
          <a:xfrm>
            <a:off x="9928715" y="3609637"/>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en-US" altLang="ja-JP" sz="1200" b="1" dirty="0">
                <a:solidFill>
                  <a:schemeClr val="bg1"/>
                </a:solidFill>
              </a:rPr>
              <a:t>4-2</a:t>
            </a:r>
            <a:endParaRPr kumimoji="1" lang="ja-JP" altLang="en-US" sz="1200" b="1" dirty="0">
              <a:solidFill>
                <a:schemeClr val="bg1"/>
              </a:solidFill>
            </a:endParaRPr>
          </a:p>
        </p:txBody>
      </p:sp>
      <p:sp>
        <p:nvSpPr>
          <p:cNvPr id="69" name="正方形/長方形 68">
            <a:extLst>
              <a:ext uri="{FF2B5EF4-FFF2-40B4-BE49-F238E27FC236}">
                <a16:creationId xmlns:a16="http://schemas.microsoft.com/office/drawing/2014/main" id="{AD2749A8-D81A-DCF0-5112-7816EBEC0B46}"/>
              </a:ext>
            </a:extLst>
          </p:cNvPr>
          <p:cNvSpPr/>
          <p:nvPr/>
        </p:nvSpPr>
        <p:spPr>
          <a:xfrm>
            <a:off x="9928715" y="5012013"/>
            <a:ext cx="1594669" cy="984199"/>
          </a:xfrm>
          <a:prstGeom prst="rect">
            <a:avLst/>
          </a:prstGeom>
          <a:solidFill>
            <a:schemeClr val="bg1"/>
          </a:solidFill>
          <a:ln w="63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0" tIns="216000" rIns="0" bIns="36000" rtlCol="0" anchor="ctr"/>
          <a:lstStyle/>
          <a:p>
            <a:pPr algn="ctr"/>
            <a:r>
              <a:rPr kumimoji="1" lang="ja-JP" altLang="en-US" sz="1400" b="1" dirty="0">
                <a:solidFill>
                  <a:schemeClr val="tx1"/>
                </a:solidFill>
                <a:latin typeface="メイリオ" panose="020B0604030504040204" pitchFamily="50" charset="-128"/>
                <a:ea typeface="メイリオ" panose="020B0604030504040204" pitchFamily="50" charset="-128"/>
              </a:rPr>
              <a:t>関係者向け</a:t>
            </a:r>
            <a:br>
              <a:rPr kumimoji="1" lang="en-US" altLang="ja-JP" sz="1400" b="1" dirty="0">
                <a:solidFill>
                  <a:schemeClr val="tx1"/>
                </a:solidFill>
                <a:latin typeface="メイリオ" panose="020B0604030504040204" pitchFamily="50" charset="-128"/>
                <a:ea typeface="メイリオ" panose="020B0604030504040204" pitchFamily="50" charset="-128"/>
              </a:rPr>
            </a:br>
            <a:r>
              <a:rPr kumimoji="1" lang="ja-JP" altLang="en-US" sz="1400" b="1" dirty="0">
                <a:solidFill>
                  <a:schemeClr val="tx1"/>
                </a:solidFill>
                <a:latin typeface="メイリオ" panose="020B0604030504040204" pitchFamily="50" charset="-128"/>
                <a:ea typeface="メイリオ" panose="020B0604030504040204" pitchFamily="50" charset="-128"/>
              </a:rPr>
              <a:t>情報発信</a:t>
            </a:r>
          </a:p>
        </p:txBody>
      </p:sp>
      <p:sp>
        <p:nvSpPr>
          <p:cNvPr id="118" name="正方形/長方形 117">
            <a:extLst>
              <a:ext uri="{FF2B5EF4-FFF2-40B4-BE49-F238E27FC236}">
                <a16:creationId xmlns:a16="http://schemas.microsoft.com/office/drawing/2014/main" id="{DB3D1FE7-52DB-8587-4F21-B6FC0C5CD070}"/>
              </a:ext>
            </a:extLst>
          </p:cNvPr>
          <p:cNvSpPr/>
          <p:nvPr/>
        </p:nvSpPr>
        <p:spPr>
          <a:xfrm>
            <a:off x="9928715" y="5012013"/>
            <a:ext cx="624548" cy="164463"/>
          </a:xfrm>
          <a:prstGeom prst="rect">
            <a:avLst/>
          </a:prstGeom>
          <a:solidFill>
            <a:schemeClr val="accent2"/>
          </a:solidFill>
          <a:ln w="31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en-US" altLang="ja-JP" sz="1200" b="1" dirty="0">
                <a:solidFill>
                  <a:schemeClr val="bg1"/>
                </a:solidFill>
              </a:rPr>
              <a:t>4-3</a:t>
            </a:r>
            <a:endParaRPr kumimoji="1" lang="ja-JP" altLang="en-US" sz="1200" b="1" dirty="0">
              <a:solidFill>
                <a:schemeClr val="bg1"/>
              </a:solidFill>
            </a:endParaRPr>
          </a:p>
        </p:txBody>
      </p:sp>
    </p:spTree>
    <p:extLst>
      <p:ext uri="{BB962C8B-B14F-4D97-AF65-F5344CB8AC3E}">
        <p14:creationId xmlns:p14="http://schemas.microsoft.com/office/powerpoint/2010/main" val="1157123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08445-37FF-0744-B901-CFC5A7C1974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84D83F1-01F1-82FA-0E0E-5F10A55B89B8}"/>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改善ポイント（搭乗“後”）：その他回答詳細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524AAA58-2177-77CD-B25D-44EF9AE0BC6C}"/>
              </a:ext>
            </a:extLst>
          </p:cNvPr>
          <p:cNvSpPr>
            <a:spLocks noGrp="1"/>
          </p:cNvSpPr>
          <p:nvPr>
            <p:ph type="body" sz="quarter" idx="13"/>
          </p:nvPr>
        </p:nvSpPr>
        <p:spPr/>
        <p:txBody>
          <a:bodyPr/>
          <a:lstStyle/>
          <a:p>
            <a:r>
              <a:rPr kumimoji="1" lang="ja-JP" altLang="en-US" dirty="0"/>
              <a:t>改善ポイント（搭乗“後”）のその他については、より体験価値を向上させる取組</a:t>
            </a:r>
            <a:br>
              <a:rPr kumimoji="1" lang="en-US" altLang="ja-JP" dirty="0"/>
            </a:br>
            <a:r>
              <a:rPr kumimoji="1" lang="ja-JP" altLang="en-US" dirty="0"/>
              <a:t>（積極的な情報提供や待合室の整備・他交通手段との連携等）を求める声がありました。</a:t>
            </a:r>
          </a:p>
        </p:txBody>
      </p:sp>
      <p:grpSp>
        <p:nvGrpSpPr>
          <p:cNvPr id="10" name="グループ化 9">
            <a:extLst>
              <a:ext uri="{FF2B5EF4-FFF2-40B4-BE49-F238E27FC236}">
                <a16:creationId xmlns:a16="http://schemas.microsoft.com/office/drawing/2014/main" id="{D220A473-2831-51DC-6E98-63AEE33DED95}"/>
              </a:ext>
            </a:extLst>
          </p:cNvPr>
          <p:cNvGrpSpPr/>
          <p:nvPr/>
        </p:nvGrpSpPr>
        <p:grpSpPr>
          <a:xfrm>
            <a:off x="344852" y="1665288"/>
            <a:ext cx="353001" cy="1225522"/>
            <a:chOff x="344852" y="1665288"/>
            <a:chExt cx="353001" cy="1476000"/>
          </a:xfrm>
        </p:grpSpPr>
        <p:cxnSp>
          <p:nvCxnSpPr>
            <p:cNvPr id="14" name="直線矢印コネクタ 13">
              <a:extLst>
                <a:ext uri="{FF2B5EF4-FFF2-40B4-BE49-F238E27FC236}">
                  <a16:creationId xmlns:a16="http://schemas.microsoft.com/office/drawing/2014/main" id="{36C9309F-2B98-4B0D-D42B-AC77C8CA174B}"/>
                </a:ext>
              </a:extLst>
            </p:cNvPr>
            <p:cNvCxnSpPr>
              <a:cxnSpLocks/>
            </p:cNvCxnSpPr>
            <p:nvPr/>
          </p:nvCxnSpPr>
          <p:spPr>
            <a:xfrm flipV="1">
              <a:off x="697853" y="1665288"/>
              <a:ext cx="0" cy="147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14998650-F0F5-84DD-CC9C-4114AFC26A67}"/>
                </a:ext>
              </a:extLst>
            </p:cNvPr>
            <p:cNvSpPr/>
            <p:nvPr/>
          </p:nvSpPr>
          <p:spPr>
            <a:xfrm>
              <a:off x="344852" y="1665288"/>
              <a:ext cx="310554" cy="147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モデルプラン</a:t>
              </a:r>
            </a:p>
          </p:txBody>
        </p:sp>
      </p:grpSp>
      <p:grpSp>
        <p:nvGrpSpPr>
          <p:cNvPr id="30" name="グループ化 29">
            <a:extLst>
              <a:ext uri="{FF2B5EF4-FFF2-40B4-BE49-F238E27FC236}">
                <a16:creationId xmlns:a16="http://schemas.microsoft.com/office/drawing/2014/main" id="{7EF95C49-32AA-D7BB-4C52-B64DE6BB1C40}"/>
              </a:ext>
            </a:extLst>
          </p:cNvPr>
          <p:cNvGrpSpPr/>
          <p:nvPr/>
        </p:nvGrpSpPr>
        <p:grpSpPr>
          <a:xfrm>
            <a:off x="344852" y="2960959"/>
            <a:ext cx="353001" cy="3211629"/>
            <a:chOff x="344852" y="3324676"/>
            <a:chExt cx="353001" cy="2840904"/>
          </a:xfrm>
        </p:grpSpPr>
        <p:cxnSp>
          <p:nvCxnSpPr>
            <p:cNvPr id="31" name="直線矢印コネクタ 30">
              <a:extLst>
                <a:ext uri="{FF2B5EF4-FFF2-40B4-BE49-F238E27FC236}">
                  <a16:creationId xmlns:a16="http://schemas.microsoft.com/office/drawing/2014/main" id="{BD0A66AE-BB19-B35B-3222-1C52DCCA4F1B}"/>
                </a:ext>
              </a:extLst>
            </p:cNvPr>
            <p:cNvCxnSpPr>
              <a:cxnSpLocks/>
            </p:cNvCxnSpPr>
            <p:nvPr/>
          </p:nvCxnSpPr>
          <p:spPr>
            <a:xfrm flipV="1">
              <a:off x="697853" y="3324676"/>
              <a:ext cx="0" cy="284090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B6C00F4D-1EEE-EB87-BB66-799D71206D59}"/>
                </a:ext>
              </a:extLst>
            </p:cNvPr>
            <p:cNvSpPr/>
            <p:nvPr/>
          </p:nvSpPr>
          <p:spPr>
            <a:xfrm>
              <a:off x="344852" y="3324676"/>
              <a:ext cx="310554" cy="2840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アンケート回答抜粋</a:t>
              </a:r>
            </a:p>
          </p:txBody>
        </p:sp>
      </p:grpSp>
      <p:sp>
        <p:nvSpPr>
          <p:cNvPr id="33" name="四角形: メモ 32">
            <a:extLst>
              <a:ext uri="{FF2B5EF4-FFF2-40B4-BE49-F238E27FC236}">
                <a16:creationId xmlns:a16="http://schemas.microsoft.com/office/drawing/2014/main" id="{E57B9A8E-6CE6-954E-C559-9925A0123487}"/>
              </a:ext>
            </a:extLst>
          </p:cNvPr>
          <p:cNvSpPr/>
          <p:nvPr/>
        </p:nvSpPr>
        <p:spPr>
          <a:xfrm>
            <a:off x="758718" y="2960957"/>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“乗ってる状態で最後に撮れたらなお良かった”</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a:t>
            </a:r>
            <a:r>
              <a:rPr lang="en-US" altLang="ja-JP" sz="1200" i="1" dirty="0">
                <a:solidFill>
                  <a:schemeClr val="tx1"/>
                </a:solidFill>
                <a:latin typeface="メイリオ" panose="020B0604030504040204" pitchFamily="50" charset="-128"/>
                <a:ea typeface="メイリオ" panose="020B0604030504040204" pitchFamily="50" charset="-128"/>
              </a:rPr>
              <a:t>30</a:t>
            </a:r>
            <a:r>
              <a:rPr lang="ja-JP" altLang="en-US" sz="1200" i="1" dirty="0">
                <a:solidFill>
                  <a:schemeClr val="tx1"/>
                </a:solidFill>
                <a:latin typeface="メイリオ" panose="020B0604030504040204" pitchFamily="50" charset="-128"/>
                <a:ea typeface="メイリオ" panose="020B0604030504040204" pitchFamily="50" charset="-128"/>
              </a:rPr>
              <a:t>代女性）</a:t>
            </a:r>
            <a:endParaRPr lang="en-US" altLang="ja-JP" sz="12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“ヘリ飛行に関する仕組みやどういう条件で欠航となるかのレクチャー等があると良い”（</a:t>
            </a:r>
            <a:r>
              <a:rPr lang="en-US" altLang="ja-JP" sz="1200" i="1" dirty="0">
                <a:solidFill>
                  <a:schemeClr val="tx1"/>
                </a:solidFill>
                <a:latin typeface="メイリオ" panose="020B0604030504040204" pitchFamily="50" charset="-128"/>
                <a:ea typeface="メイリオ" panose="020B0604030504040204" pitchFamily="50" charset="-128"/>
              </a:rPr>
              <a:t>40</a:t>
            </a:r>
            <a:r>
              <a:rPr lang="ja-JP" altLang="en-US" sz="1200" i="1" dirty="0">
                <a:solidFill>
                  <a:schemeClr val="tx1"/>
                </a:solidFill>
                <a:latin typeface="メイリオ" panose="020B0604030504040204" pitchFamily="50" charset="-128"/>
                <a:ea typeface="メイリオ" panose="020B0604030504040204" pitchFamily="50" charset="-128"/>
              </a:rPr>
              <a:t>代男性）</a:t>
            </a:r>
          </a:p>
        </p:txBody>
      </p:sp>
      <p:sp>
        <p:nvSpPr>
          <p:cNvPr id="35" name="四角形: メモ 34">
            <a:extLst>
              <a:ext uri="{FF2B5EF4-FFF2-40B4-BE49-F238E27FC236}">
                <a16:creationId xmlns:a16="http://schemas.microsoft.com/office/drawing/2014/main" id="{536834CE-6994-0B6A-CB93-6869C2F950A9}"/>
              </a:ext>
            </a:extLst>
          </p:cNvPr>
          <p:cNvSpPr/>
          <p:nvPr/>
        </p:nvSpPr>
        <p:spPr>
          <a:xfrm>
            <a:off x="4478046" y="2960957"/>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“ハイエンド向けなら</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待合室はマスト”</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a:t>
            </a:r>
            <a:r>
              <a:rPr lang="en-US" altLang="ja-JP" sz="1200" i="1" dirty="0">
                <a:solidFill>
                  <a:schemeClr val="tx1"/>
                </a:solidFill>
                <a:latin typeface="メイリオ" panose="020B0604030504040204" pitchFamily="50" charset="-128"/>
                <a:ea typeface="メイリオ" panose="020B0604030504040204" pitchFamily="50" charset="-128"/>
              </a:rPr>
              <a:t>50</a:t>
            </a:r>
            <a:r>
              <a:rPr lang="ja-JP" altLang="en-US" sz="1200" i="1" dirty="0">
                <a:solidFill>
                  <a:schemeClr val="tx1"/>
                </a:solidFill>
                <a:latin typeface="メイリオ" panose="020B0604030504040204" pitchFamily="50" charset="-128"/>
                <a:ea typeface="メイリオ" panose="020B0604030504040204" pitchFamily="50" charset="-128"/>
              </a:rPr>
              <a:t>代男性）</a:t>
            </a:r>
            <a:endParaRPr lang="en-US" altLang="ja-JP" sz="12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“他手段との連携” </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a:t>
            </a:r>
            <a:r>
              <a:rPr lang="en-US" altLang="ja-JP" sz="1200" i="1" dirty="0">
                <a:solidFill>
                  <a:schemeClr val="tx1"/>
                </a:solidFill>
                <a:latin typeface="メイリオ" panose="020B0604030504040204" pitchFamily="50" charset="-128"/>
                <a:ea typeface="メイリオ" panose="020B0604030504040204" pitchFamily="50" charset="-128"/>
              </a:rPr>
              <a:t>50</a:t>
            </a:r>
            <a:r>
              <a:rPr lang="ja-JP" altLang="en-US" sz="1200" i="1" dirty="0">
                <a:solidFill>
                  <a:schemeClr val="tx1"/>
                </a:solidFill>
                <a:latin typeface="メイリオ" panose="020B0604030504040204" pitchFamily="50" charset="-128"/>
                <a:ea typeface="メイリオ" panose="020B0604030504040204" pitchFamily="50" charset="-128"/>
              </a:rPr>
              <a:t>代男性）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36" name="四角形: メモ 35">
            <a:extLst>
              <a:ext uri="{FF2B5EF4-FFF2-40B4-BE49-F238E27FC236}">
                <a16:creationId xmlns:a16="http://schemas.microsoft.com/office/drawing/2014/main" id="{80E7BA91-88F1-B882-0AB2-41576D255209}"/>
              </a:ext>
            </a:extLst>
          </p:cNvPr>
          <p:cNvSpPr/>
          <p:nvPr/>
        </p:nvSpPr>
        <p:spPr>
          <a:xfrm>
            <a:off x="6337710" y="2960957"/>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“記念品”（</a:t>
            </a:r>
            <a:r>
              <a:rPr lang="en-US" altLang="ja-JP" sz="1200" i="1" dirty="0">
                <a:solidFill>
                  <a:schemeClr val="tx1"/>
                </a:solidFill>
                <a:latin typeface="メイリオ" panose="020B0604030504040204" pitchFamily="50" charset="-128"/>
                <a:ea typeface="メイリオ" panose="020B0604030504040204" pitchFamily="50" charset="-128"/>
              </a:rPr>
              <a:t>20</a:t>
            </a:r>
            <a:r>
              <a:rPr lang="ja-JP" altLang="en-US" sz="1200" i="1" dirty="0">
                <a:solidFill>
                  <a:schemeClr val="tx1"/>
                </a:solidFill>
                <a:latin typeface="メイリオ" panose="020B0604030504040204" pitchFamily="50" charset="-128"/>
                <a:ea typeface="メイリオ" panose="020B0604030504040204" pitchFamily="50" charset="-128"/>
              </a:rPr>
              <a:t>代男性）</a:t>
            </a:r>
            <a:endParaRPr lang="en-US" altLang="ja-JP" sz="12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“最寄り駅への交通</a:t>
            </a:r>
            <a:r>
              <a:rPr lang="en-US" altLang="ja-JP" sz="1200" i="1" dirty="0">
                <a:solidFill>
                  <a:schemeClr val="tx1"/>
                </a:solidFill>
                <a:latin typeface="メイリオ" panose="020B0604030504040204" pitchFamily="50" charset="-128"/>
                <a:ea typeface="メイリオ" panose="020B0604030504040204" pitchFamily="50" charset="-128"/>
              </a:rPr>
              <a:t>”</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a:t>
            </a:r>
            <a:r>
              <a:rPr lang="en-US" altLang="ja-JP" sz="1200" i="1" dirty="0">
                <a:solidFill>
                  <a:schemeClr val="tx1"/>
                </a:solidFill>
                <a:latin typeface="メイリオ" panose="020B0604030504040204" pitchFamily="50" charset="-128"/>
                <a:ea typeface="メイリオ" panose="020B0604030504040204" pitchFamily="50" charset="-128"/>
              </a:rPr>
              <a:t>60</a:t>
            </a:r>
            <a:r>
              <a:rPr lang="ja-JP" altLang="en-US" sz="1200" i="1" dirty="0">
                <a:solidFill>
                  <a:schemeClr val="tx1"/>
                </a:solidFill>
                <a:latin typeface="メイリオ" panose="020B0604030504040204" pitchFamily="50" charset="-128"/>
                <a:ea typeface="メイリオ" panose="020B0604030504040204" pitchFamily="50" charset="-128"/>
              </a:rPr>
              <a:t>代男性）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37" name="四角形: メモ 36">
            <a:extLst>
              <a:ext uri="{FF2B5EF4-FFF2-40B4-BE49-F238E27FC236}">
                <a16:creationId xmlns:a16="http://schemas.microsoft.com/office/drawing/2014/main" id="{245A0B84-4E0E-FEF8-86EA-EBB441D3D267}"/>
              </a:ext>
            </a:extLst>
          </p:cNvPr>
          <p:cNvSpPr/>
          <p:nvPr/>
        </p:nvSpPr>
        <p:spPr>
          <a:xfrm>
            <a:off x="8197374" y="2960957"/>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“飲み物”（</a:t>
            </a:r>
            <a:r>
              <a:rPr lang="en-US" altLang="ja-JP" sz="1200" i="1" dirty="0">
                <a:solidFill>
                  <a:schemeClr val="tx1"/>
                </a:solidFill>
                <a:latin typeface="メイリオ" panose="020B0604030504040204" pitchFamily="50" charset="-128"/>
                <a:ea typeface="メイリオ" panose="020B0604030504040204" pitchFamily="50" charset="-128"/>
              </a:rPr>
              <a:t>50</a:t>
            </a:r>
            <a:r>
              <a:rPr lang="ja-JP" altLang="en-US" sz="1200" i="1" dirty="0">
                <a:solidFill>
                  <a:schemeClr val="tx1"/>
                </a:solidFill>
                <a:latin typeface="メイリオ" panose="020B0604030504040204" pitchFamily="50" charset="-128"/>
                <a:ea typeface="メイリオ" panose="020B0604030504040204" pitchFamily="50" charset="-128"/>
              </a:rPr>
              <a:t>代男性）</a:t>
            </a:r>
            <a:endParaRPr lang="en-US" altLang="ja-JP" sz="1200" i="1" dirty="0">
              <a:solidFill>
                <a:schemeClr val="tx1"/>
              </a:solidFill>
              <a:latin typeface="メイリオ" panose="020B0604030504040204" pitchFamily="50" charset="-128"/>
              <a:ea typeface="メイリオ" panose="020B0604030504040204" pitchFamily="50" charset="-128"/>
            </a:endParaRPr>
          </a:p>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“乗る前に機体の紹介などあると気持ちが盛りあがる”</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a:t>
            </a:r>
            <a:r>
              <a:rPr lang="en-US" altLang="ja-JP" sz="1200" i="1" dirty="0">
                <a:solidFill>
                  <a:schemeClr val="tx1"/>
                </a:solidFill>
                <a:latin typeface="メイリオ" panose="020B0604030504040204" pitchFamily="50" charset="-128"/>
                <a:ea typeface="メイリオ" panose="020B0604030504040204" pitchFamily="50" charset="-128"/>
              </a:rPr>
              <a:t>50</a:t>
            </a:r>
            <a:r>
              <a:rPr lang="ja-JP" altLang="en-US" sz="1200" i="1" dirty="0">
                <a:solidFill>
                  <a:schemeClr val="tx1"/>
                </a:solidFill>
                <a:latin typeface="メイリオ" panose="020B0604030504040204" pitchFamily="50" charset="-128"/>
                <a:ea typeface="メイリオ" panose="020B0604030504040204" pitchFamily="50" charset="-128"/>
              </a:rPr>
              <a:t>代女性）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130119DE-AD34-4963-971A-590A3EC6BA1C}"/>
              </a:ext>
            </a:extLst>
          </p:cNvPr>
          <p:cNvSpPr/>
          <p:nvPr/>
        </p:nvSpPr>
        <p:spPr>
          <a:xfrm>
            <a:off x="10057038" y="2960957"/>
            <a:ext cx="1800000" cy="3211200"/>
          </a:xfrm>
          <a:prstGeom prst="rect">
            <a:avLst/>
          </a:prstGeom>
          <a:solidFill>
            <a:schemeClr val="bg1">
              <a:lumMod val="9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bg1">
                    <a:lumMod val="75000"/>
                  </a:schemeClr>
                </a:solidFill>
                <a:latin typeface="メイリオ" panose="020B0604030504040204" pitchFamily="50" charset="-128"/>
                <a:ea typeface="メイリオ" panose="020B0604030504040204" pitchFamily="50" charset="-128"/>
              </a:rPr>
              <a:t>N/A</a:t>
            </a:r>
            <a:endParaRPr kumimoji="1" lang="ja-JP" altLang="en-US" i="1" dirty="0">
              <a:solidFill>
                <a:schemeClr val="bg1">
                  <a:lumMod val="75000"/>
                </a:schemeClr>
              </a:solidFill>
              <a:latin typeface="メイリオ" panose="020B0604030504040204" pitchFamily="50" charset="-128"/>
              <a:ea typeface="メイリオ" panose="020B0604030504040204" pitchFamily="50" charset="-128"/>
            </a:endParaRPr>
          </a:p>
        </p:txBody>
      </p:sp>
      <p:sp>
        <p:nvSpPr>
          <p:cNvPr id="3" name="四角形: 1 つの角を切り取る 2">
            <a:extLst>
              <a:ext uri="{FF2B5EF4-FFF2-40B4-BE49-F238E27FC236}">
                <a16:creationId xmlns:a16="http://schemas.microsoft.com/office/drawing/2014/main" id="{B95F519B-D638-6C66-183A-A50E9502D8BB}"/>
              </a:ext>
            </a:extLst>
          </p:cNvPr>
          <p:cNvSpPr/>
          <p:nvPr/>
        </p:nvSpPr>
        <p:spPr>
          <a:xfrm>
            <a:off x="4478047"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モデルプラン③</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次交通＋他サービス連携）</a:t>
            </a:r>
          </a:p>
        </p:txBody>
      </p:sp>
      <p:sp>
        <p:nvSpPr>
          <p:cNvPr id="5" name="四角形: 1 つの角を切り取る 4">
            <a:extLst>
              <a:ext uri="{FF2B5EF4-FFF2-40B4-BE49-F238E27FC236}">
                <a16:creationId xmlns:a16="http://schemas.microsoft.com/office/drawing/2014/main" id="{11425849-9F5F-2AA7-F202-7D6978341F05}"/>
              </a:ext>
            </a:extLst>
          </p:cNvPr>
          <p:cNvSpPr/>
          <p:nvPr/>
        </p:nvSpPr>
        <p:spPr>
          <a:xfrm>
            <a:off x="8197375"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モデルプラン⑤</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（観光地（都市間）間移動）</a:t>
            </a:r>
          </a:p>
        </p:txBody>
      </p:sp>
      <p:sp>
        <p:nvSpPr>
          <p:cNvPr id="13" name="四角形: 1 つの角を切り取る 12">
            <a:extLst>
              <a:ext uri="{FF2B5EF4-FFF2-40B4-BE49-F238E27FC236}">
                <a16:creationId xmlns:a16="http://schemas.microsoft.com/office/drawing/2014/main" id="{511520D4-23FA-06A6-A09E-E06619DA803D}"/>
              </a:ext>
            </a:extLst>
          </p:cNvPr>
          <p:cNvSpPr/>
          <p:nvPr/>
        </p:nvSpPr>
        <p:spPr>
          <a:xfrm>
            <a:off x="758719"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a:t>
            </a:r>
            <a:r>
              <a:rPr lang="ja-JP" altLang="en-US" sz="1400" b="1" dirty="0">
                <a:latin typeface="メイリオ" panose="020B0604030504040204" pitchFamily="50" charset="-128"/>
                <a:ea typeface="メイリオ" panose="020B0604030504040204" pitchFamily="50" charset="-128"/>
              </a:rPr>
              <a:t>プラン</a:t>
            </a:r>
            <a:r>
              <a:rPr kumimoji="1" lang="ja-JP" altLang="en-US" sz="1400" b="1" dirty="0">
                <a:latin typeface="メイリオ" panose="020B0604030504040204" pitchFamily="50" charset="-128"/>
                <a:ea typeface="メイリオ" panose="020B0604030504040204" pitchFamily="50" charset="-128"/>
              </a:rPr>
              <a:t>①</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16" name="四角形: 1 つの角を切り取る 15">
            <a:extLst>
              <a:ext uri="{FF2B5EF4-FFF2-40B4-BE49-F238E27FC236}">
                <a16:creationId xmlns:a16="http://schemas.microsoft.com/office/drawing/2014/main" id="{D51BC6EE-23D0-32E3-D08F-542252ABE5CC}"/>
              </a:ext>
            </a:extLst>
          </p:cNvPr>
          <p:cNvSpPr/>
          <p:nvPr/>
        </p:nvSpPr>
        <p:spPr>
          <a:xfrm>
            <a:off x="6337711"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モデルプラン④</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次交通（単体））</a:t>
            </a:r>
          </a:p>
        </p:txBody>
      </p:sp>
      <p:sp>
        <p:nvSpPr>
          <p:cNvPr id="17" name="四角形: 1 つの角を切り取る 16">
            <a:extLst>
              <a:ext uri="{FF2B5EF4-FFF2-40B4-BE49-F238E27FC236}">
                <a16:creationId xmlns:a16="http://schemas.microsoft.com/office/drawing/2014/main" id="{F5905143-D2EF-702D-94B9-BF31E5208862}"/>
              </a:ext>
            </a:extLst>
          </p:cNvPr>
          <p:cNvSpPr/>
          <p:nvPr/>
        </p:nvSpPr>
        <p:spPr>
          <a:xfrm>
            <a:off x="2618383"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②</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（都市内遊覧）</a:t>
            </a:r>
          </a:p>
        </p:txBody>
      </p:sp>
      <p:sp>
        <p:nvSpPr>
          <p:cNvPr id="18" name="正方形/長方形 17">
            <a:extLst>
              <a:ext uri="{FF2B5EF4-FFF2-40B4-BE49-F238E27FC236}">
                <a16:creationId xmlns:a16="http://schemas.microsoft.com/office/drawing/2014/main" id="{A470D02E-2556-3792-0D80-8ABAAB6829BF}"/>
              </a:ext>
            </a:extLst>
          </p:cNvPr>
          <p:cNvSpPr/>
          <p:nvPr/>
        </p:nvSpPr>
        <p:spPr>
          <a:xfrm>
            <a:off x="4478047" y="2129310"/>
            <a:ext cx="1800000" cy="172129"/>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発着地双方で地上移動付帯</a:t>
            </a:r>
          </a:p>
        </p:txBody>
      </p:sp>
      <p:sp>
        <p:nvSpPr>
          <p:cNvPr id="19" name="四角形: 角を丸くする 18">
            <a:extLst>
              <a:ext uri="{FF2B5EF4-FFF2-40B4-BE49-F238E27FC236}">
                <a16:creationId xmlns:a16="http://schemas.microsoft.com/office/drawing/2014/main" id="{F4CB7899-DDA9-5899-FE27-979D0CF48E6E}"/>
              </a:ext>
            </a:extLst>
          </p:cNvPr>
          <p:cNvSpPr/>
          <p:nvPr/>
        </p:nvSpPr>
        <p:spPr>
          <a:xfrm>
            <a:off x="758719"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62467986-8F48-460F-A288-D43E81834B8F}"/>
              </a:ext>
            </a:extLst>
          </p:cNvPr>
          <p:cNvSpPr/>
          <p:nvPr/>
        </p:nvSpPr>
        <p:spPr>
          <a:xfrm>
            <a:off x="2618383"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オリックス本町</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ビル発着</a:t>
            </a:r>
          </a:p>
        </p:txBody>
      </p:sp>
      <p:sp>
        <p:nvSpPr>
          <p:cNvPr id="21" name="Arc 36">
            <a:extLst>
              <a:ext uri="{FF2B5EF4-FFF2-40B4-BE49-F238E27FC236}">
                <a16:creationId xmlns:a16="http://schemas.microsoft.com/office/drawing/2014/main" id="{60DEC520-3608-0264-AA05-39B087C18DEE}"/>
              </a:ext>
            </a:extLst>
          </p:cNvPr>
          <p:cNvSpPr/>
          <p:nvPr/>
        </p:nvSpPr>
        <p:spPr bwMode="gray">
          <a:xfrm rot="16200000" flipH="1" flipV="1">
            <a:off x="3371240"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2" name="Arc 36">
            <a:extLst>
              <a:ext uri="{FF2B5EF4-FFF2-40B4-BE49-F238E27FC236}">
                <a16:creationId xmlns:a16="http://schemas.microsoft.com/office/drawing/2014/main" id="{A3A5175D-5584-924D-F827-0F223D46ADE1}"/>
              </a:ext>
            </a:extLst>
          </p:cNvPr>
          <p:cNvSpPr/>
          <p:nvPr/>
        </p:nvSpPr>
        <p:spPr bwMode="gray">
          <a:xfrm rot="16200000" flipV="1">
            <a:off x="3370666"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3" name="Arc 36">
            <a:extLst>
              <a:ext uri="{FF2B5EF4-FFF2-40B4-BE49-F238E27FC236}">
                <a16:creationId xmlns:a16="http://schemas.microsoft.com/office/drawing/2014/main" id="{603EBC85-BE66-6F9C-BB65-340028BD51C9}"/>
              </a:ext>
            </a:extLst>
          </p:cNvPr>
          <p:cNvSpPr/>
          <p:nvPr/>
        </p:nvSpPr>
        <p:spPr bwMode="gray">
          <a:xfrm rot="16200000" flipH="1" flipV="1">
            <a:off x="1511576"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4" name="Arc 36">
            <a:extLst>
              <a:ext uri="{FF2B5EF4-FFF2-40B4-BE49-F238E27FC236}">
                <a16:creationId xmlns:a16="http://schemas.microsoft.com/office/drawing/2014/main" id="{5952C0D5-30A7-213C-EB8F-F43833F7B0D7}"/>
              </a:ext>
            </a:extLst>
          </p:cNvPr>
          <p:cNvSpPr/>
          <p:nvPr/>
        </p:nvSpPr>
        <p:spPr bwMode="gray">
          <a:xfrm rot="16200000" flipV="1">
            <a:off x="1511002"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5" name="四角形: 角を丸くする 24">
            <a:extLst>
              <a:ext uri="{FF2B5EF4-FFF2-40B4-BE49-F238E27FC236}">
                <a16:creationId xmlns:a16="http://schemas.microsoft.com/office/drawing/2014/main" id="{74DE6D82-DF17-D558-ABE9-F2E3E272E091}"/>
              </a:ext>
            </a:extLst>
          </p:cNvPr>
          <p:cNvSpPr/>
          <p:nvPr/>
        </p:nvSpPr>
        <p:spPr>
          <a:xfrm>
            <a:off x="5450047"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26" name="四角形: 角を丸くする 25">
            <a:extLst>
              <a:ext uri="{FF2B5EF4-FFF2-40B4-BE49-F238E27FC236}">
                <a16:creationId xmlns:a16="http://schemas.microsoft.com/office/drawing/2014/main" id="{0E8068C1-C689-F031-F8BF-D55C46C797E8}"/>
              </a:ext>
            </a:extLst>
          </p:cNvPr>
          <p:cNvSpPr/>
          <p:nvPr/>
        </p:nvSpPr>
        <p:spPr>
          <a:xfrm>
            <a:off x="4478047"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27" name="グループ化 26">
            <a:extLst>
              <a:ext uri="{FF2B5EF4-FFF2-40B4-BE49-F238E27FC236}">
                <a16:creationId xmlns:a16="http://schemas.microsoft.com/office/drawing/2014/main" id="{EDF27115-8910-1CA2-E17D-8806255CD47B}"/>
              </a:ext>
            </a:extLst>
          </p:cNvPr>
          <p:cNvGrpSpPr/>
          <p:nvPr/>
        </p:nvGrpSpPr>
        <p:grpSpPr>
          <a:xfrm rot="5400000">
            <a:off x="5311069" y="2521903"/>
            <a:ext cx="133957" cy="121779"/>
            <a:chOff x="4469947" y="3681868"/>
            <a:chExt cx="725579" cy="504222"/>
          </a:xfrm>
        </p:grpSpPr>
        <p:sp>
          <p:nvSpPr>
            <p:cNvPr id="28" name="Arc 36">
              <a:extLst>
                <a:ext uri="{FF2B5EF4-FFF2-40B4-BE49-F238E27FC236}">
                  <a16:creationId xmlns:a16="http://schemas.microsoft.com/office/drawing/2014/main" id="{03A668BF-D2FB-2E46-347C-8B33F9EC13E3}"/>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9" name="Arc 36">
              <a:extLst>
                <a:ext uri="{FF2B5EF4-FFF2-40B4-BE49-F238E27FC236}">
                  <a16:creationId xmlns:a16="http://schemas.microsoft.com/office/drawing/2014/main" id="{B8BAD297-D76C-AE07-58D0-0B205A15ADA7}"/>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34" name="四角形: 1 つの角を切り取る 33">
            <a:extLst>
              <a:ext uri="{FF2B5EF4-FFF2-40B4-BE49-F238E27FC236}">
                <a16:creationId xmlns:a16="http://schemas.microsoft.com/office/drawing/2014/main" id="{C51920AF-9C7F-0B2A-194C-0E68E03D81E1}"/>
              </a:ext>
            </a:extLst>
          </p:cNvPr>
          <p:cNvSpPr/>
          <p:nvPr/>
        </p:nvSpPr>
        <p:spPr>
          <a:xfrm>
            <a:off x="10057038"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⑥</a:t>
            </a:r>
            <a:br>
              <a:rPr lang="en-US" altLang="ja-JP" sz="14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（観光地遊覧）</a:t>
            </a:r>
          </a:p>
        </p:txBody>
      </p:sp>
      <p:sp>
        <p:nvSpPr>
          <p:cNvPr id="38" name="四角形: 角を丸くする 37">
            <a:extLst>
              <a:ext uri="{FF2B5EF4-FFF2-40B4-BE49-F238E27FC236}">
                <a16:creationId xmlns:a16="http://schemas.microsoft.com/office/drawing/2014/main" id="{EFC4BCE6-20E3-B6EC-81AB-CB4CA923DD55}"/>
              </a:ext>
            </a:extLst>
          </p:cNvPr>
          <p:cNvSpPr/>
          <p:nvPr/>
        </p:nvSpPr>
        <p:spPr>
          <a:xfrm>
            <a:off x="9169375"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9" name="四角形: 角を丸くする 38">
            <a:extLst>
              <a:ext uri="{FF2B5EF4-FFF2-40B4-BE49-F238E27FC236}">
                <a16:creationId xmlns:a16="http://schemas.microsoft.com/office/drawing/2014/main" id="{10C340D3-AC66-8263-20EE-FA6A82A06BD1}"/>
              </a:ext>
            </a:extLst>
          </p:cNvPr>
          <p:cNvSpPr/>
          <p:nvPr/>
        </p:nvSpPr>
        <p:spPr>
          <a:xfrm>
            <a:off x="8197375"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オリックス</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本町ビル</a:t>
            </a:r>
          </a:p>
        </p:txBody>
      </p:sp>
      <p:grpSp>
        <p:nvGrpSpPr>
          <p:cNvPr id="40" name="グループ化 39">
            <a:extLst>
              <a:ext uri="{FF2B5EF4-FFF2-40B4-BE49-F238E27FC236}">
                <a16:creationId xmlns:a16="http://schemas.microsoft.com/office/drawing/2014/main" id="{9C535892-375E-8B0B-A693-88F426954356}"/>
              </a:ext>
            </a:extLst>
          </p:cNvPr>
          <p:cNvGrpSpPr/>
          <p:nvPr/>
        </p:nvGrpSpPr>
        <p:grpSpPr>
          <a:xfrm rot="5400000">
            <a:off x="9030397" y="2521903"/>
            <a:ext cx="133957" cy="121779"/>
            <a:chOff x="4469947" y="3681868"/>
            <a:chExt cx="725579" cy="504222"/>
          </a:xfrm>
        </p:grpSpPr>
        <p:sp>
          <p:nvSpPr>
            <p:cNvPr id="41" name="Arc 36">
              <a:extLst>
                <a:ext uri="{FF2B5EF4-FFF2-40B4-BE49-F238E27FC236}">
                  <a16:creationId xmlns:a16="http://schemas.microsoft.com/office/drawing/2014/main" id="{99DCD303-D6CA-C8EB-B20A-B90350DF429B}"/>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42" name="Arc 36">
              <a:extLst>
                <a:ext uri="{FF2B5EF4-FFF2-40B4-BE49-F238E27FC236}">
                  <a16:creationId xmlns:a16="http://schemas.microsoft.com/office/drawing/2014/main" id="{E94222B4-6233-0860-C1E5-A9B68EACDC1F}"/>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43" name="四角形: 角を丸くする 42">
            <a:extLst>
              <a:ext uri="{FF2B5EF4-FFF2-40B4-BE49-F238E27FC236}">
                <a16:creationId xmlns:a16="http://schemas.microsoft.com/office/drawing/2014/main" id="{F8E7AC39-81FB-0526-7C35-168F398DB235}"/>
              </a:ext>
            </a:extLst>
          </p:cNvPr>
          <p:cNvSpPr/>
          <p:nvPr/>
        </p:nvSpPr>
        <p:spPr>
          <a:xfrm>
            <a:off x="7309711"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44" name="四角形: 角を丸くする 43">
            <a:extLst>
              <a:ext uri="{FF2B5EF4-FFF2-40B4-BE49-F238E27FC236}">
                <a16:creationId xmlns:a16="http://schemas.microsoft.com/office/drawing/2014/main" id="{EB048913-485C-7872-CD76-B9A65C563E7E}"/>
              </a:ext>
            </a:extLst>
          </p:cNvPr>
          <p:cNvSpPr/>
          <p:nvPr/>
        </p:nvSpPr>
        <p:spPr>
          <a:xfrm>
            <a:off x="6337711"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45" name="グループ化 44">
            <a:extLst>
              <a:ext uri="{FF2B5EF4-FFF2-40B4-BE49-F238E27FC236}">
                <a16:creationId xmlns:a16="http://schemas.microsoft.com/office/drawing/2014/main" id="{B51E5DBE-F27C-7312-08CD-7508E53EB514}"/>
              </a:ext>
            </a:extLst>
          </p:cNvPr>
          <p:cNvGrpSpPr/>
          <p:nvPr/>
        </p:nvGrpSpPr>
        <p:grpSpPr>
          <a:xfrm rot="5400000">
            <a:off x="7170733" y="2521903"/>
            <a:ext cx="133957" cy="121779"/>
            <a:chOff x="4469947" y="3681868"/>
            <a:chExt cx="725579" cy="504222"/>
          </a:xfrm>
        </p:grpSpPr>
        <p:sp>
          <p:nvSpPr>
            <p:cNvPr id="46" name="Arc 36">
              <a:extLst>
                <a:ext uri="{FF2B5EF4-FFF2-40B4-BE49-F238E27FC236}">
                  <a16:creationId xmlns:a16="http://schemas.microsoft.com/office/drawing/2014/main" id="{5DAE83C5-7CD9-DBC1-D317-66EA0BE968E3}"/>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47" name="Arc 36">
              <a:extLst>
                <a:ext uri="{FF2B5EF4-FFF2-40B4-BE49-F238E27FC236}">
                  <a16:creationId xmlns:a16="http://schemas.microsoft.com/office/drawing/2014/main" id="{972232E4-7B8F-4CE5-FA73-4C38E339CE3B}"/>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48" name="四角形: 角を丸くする 47">
            <a:extLst>
              <a:ext uri="{FF2B5EF4-FFF2-40B4-BE49-F238E27FC236}">
                <a16:creationId xmlns:a16="http://schemas.microsoft.com/office/drawing/2014/main" id="{CB99FEB3-5765-CD6E-8870-1114F46B69CE}"/>
              </a:ext>
            </a:extLst>
          </p:cNvPr>
          <p:cNvSpPr/>
          <p:nvPr/>
        </p:nvSpPr>
        <p:spPr>
          <a:xfrm>
            <a:off x="10057038"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夢洲発着</a:t>
            </a:r>
          </a:p>
        </p:txBody>
      </p:sp>
      <p:sp>
        <p:nvSpPr>
          <p:cNvPr id="49" name="Arc 36">
            <a:extLst>
              <a:ext uri="{FF2B5EF4-FFF2-40B4-BE49-F238E27FC236}">
                <a16:creationId xmlns:a16="http://schemas.microsoft.com/office/drawing/2014/main" id="{D88F2CDD-2B5D-20F7-DEBA-3B2AC5C6EA67}"/>
              </a:ext>
            </a:extLst>
          </p:cNvPr>
          <p:cNvSpPr/>
          <p:nvPr/>
        </p:nvSpPr>
        <p:spPr bwMode="gray">
          <a:xfrm rot="16200000" flipH="1" flipV="1">
            <a:off x="10755895"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50" name="Arc 36">
            <a:extLst>
              <a:ext uri="{FF2B5EF4-FFF2-40B4-BE49-F238E27FC236}">
                <a16:creationId xmlns:a16="http://schemas.microsoft.com/office/drawing/2014/main" id="{632B6967-DC13-5AB1-EEAA-55E82E33D816}"/>
              </a:ext>
            </a:extLst>
          </p:cNvPr>
          <p:cNvSpPr/>
          <p:nvPr/>
        </p:nvSpPr>
        <p:spPr bwMode="gray">
          <a:xfrm rot="16200000" flipV="1">
            <a:off x="10755321"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7" name="四角形: メモ 6">
            <a:extLst>
              <a:ext uri="{FF2B5EF4-FFF2-40B4-BE49-F238E27FC236}">
                <a16:creationId xmlns:a16="http://schemas.microsoft.com/office/drawing/2014/main" id="{A4331067-1347-2C71-BAA5-6136EA473EB3}"/>
              </a:ext>
            </a:extLst>
          </p:cNvPr>
          <p:cNvSpPr/>
          <p:nvPr/>
        </p:nvSpPr>
        <p:spPr>
          <a:xfrm>
            <a:off x="2618382" y="2960957"/>
            <a:ext cx="1800000" cy="3211629"/>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1200" b="0" i="0" u="none" strike="noStrike" kern="1200" cap="none" spc="0" normalizeH="0" baseline="0" noProof="0" dirty="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mn-cs"/>
              </a:rPr>
              <a:t>N/A</a:t>
            </a:r>
            <a:endParaRPr kumimoji="1" lang="ja-JP" altLang="en-US" sz="1200" b="0" i="0" u="none" strike="noStrike" kern="1200" cap="none" spc="0" normalizeH="0" baseline="0" noProof="0" dirty="0">
              <a:ln>
                <a:noFill/>
              </a:ln>
              <a:solidFill>
                <a:prstClr val="white">
                  <a:lumMod val="50000"/>
                </a:prstClr>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49175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83C8-C08E-A173-66D1-D0BC59284EB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4B6389F-26DD-8E1E-3BE9-3E55382B5081}"/>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改善ポイント（サービス一連）</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226F9AF6-69DE-22F9-D281-63CD53ECB7ED}"/>
              </a:ext>
            </a:extLst>
          </p:cNvPr>
          <p:cNvSpPr>
            <a:spLocks noGrp="1"/>
          </p:cNvSpPr>
          <p:nvPr>
            <p:ph type="body" sz="quarter" idx="13"/>
          </p:nvPr>
        </p:nvSpPr>
        <p:spPr/>
        <p:txBody>
          <a:bodyPr/>
          <a:lstStyle/>
          <a:p>
            <a:r>
              <a:rPr kumimoji="1" lang="ja-JP" altLang="en-US" dirty="0"/>
              <a:t>サービス一連を通じた改善ポイントについてはどのプランにおいても</a:t>
            </a:r>
            <a:br>
              <a:rPr kumimoji="1" lang="en-US" altLang="ja-JP" dirty="0"/>
            </a:br>
            <a:r>
              <a:rPr kumimoji="1" lang="ja-JP" altLang="en-US" dirty="0"/>
              <a:t>「前後の移動（鉄道・タクシー・航空等）付帯」を要望する声が最も多くの回答がありました。</a:t>
            </a:r>
          </a:p>
        </p:txBody>
      </p:sp>
      <p:grpSp>
        <p:nvGrpSpPr>
          <p:cNvPr id="109" name="グループ化 108">
            <a:extLst>
              <a:ext uri="{FF2B5EF4-FFF2-40B4-BE49-F238E27FC236}">
                <a16:creationId xmlns:a16="http://schemas.microsoft.com/office/drawing/2014/main" id="{2D1DC615-C231-F8A1-35C2-D9FBCFCF765D}"/>
              </a:ext>
            </a:extLst>
          </p:cNvPr>
          <p:cNvGrpSpPr/>
          <p:nvPr/>
        </p:nvGrpSpPr>
        <p:grpSpPr>
          <a:xfrm>
            <a:off x="3428473" y="1718817"/>
            <a:ext cx="8419782" cy="320492"/>
            <a:chOff x="4679881" y="1718817"/>
            <a:chExt cx="7168373" cy="320492"/>
          </a:xfrm>
        </p:grpSpPr>
        <p:sp>
          <p:nvSpPr>
            <p:cNvPr id="7" name="正方形/長方形 6">
              <a:extLst>
                <a:ext uri="{FF2B5EF4-FFF2-40B4-BE49-F238E27FC236}">
                  <a16:creationId xmlns:a16="http://schemas.microsoft.com/office/drawing/2014/main" id="{87FA62E4-ACE5-416F-5467-97994BC5F5A7}"/>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プラン別内訳</a:t>
              </a:r>
            </a:p>
          </p:txBody>
        </p:sp>
        <p:cxnSp>
          <p:nvCxnSpPr>
            <p:cNvPr id="8" name="直線矢印コネクタ 7">
              <a:extLst>
                <a:ext uri="{FF2B5EF4-FFF2-40B4-BE49-F238E27FC236}">
                  <a16:creationId xmlns:a16="http://schemas.microsoft.com/office/drawing/2014/main" id="{8368C2D3-80DC-BF12-16DF-A2D5429F0DB7}"/>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グループ化 10">
            <a:extLst>
              <a:ext uri="{FF2B5EF4-FFF2-40B4-BE49-F238E27FC236}">
                <a16:creationId xmlns:a16="http://schemas.microsoft.com/office/drawing/2014/main" id="{3890C204-1B24-0925-0F02-B3A17D1E4EFF}"/>
              </a:ext>
            </a:extLst>
          </p:cNvPr>
          <p:cNvGrpSpPr/>
          <p:nvPr/>
        </p:nvGrpSpPr>
        <p:grpSpPr>
          <a:xfrm>
            <a:off x="334965" y="1718817"/>
            <a:ext cx="2652710" cy="320492"/>
            <a:chOff x="356400" y="1683873"/>
            <a:chExt cx="7383600" cy="320492"/>
          </a:xfrm>
        </p:grpSpPr>
        <p:sp>
          <p:nvSpPr>
            <p:cNvPr id="12" name="正方形/長方形 11">
              <a:extLst>
                <a:ext uri="{FF2B5EF4-FFF2-40B4-BE49-F238E27FC236}">
                  <a16:creationId xmlns:a16="http://schemas.microsoft.com/office/drawing/2014/main" id="{7BE170F3-2C8A-B967-8DEC-ECDCD6A67A50}"/>
                </a:ext>
              </a:extLst>
            </p:cNvPr>
            <p:cNvSpPr/>
            <p:nvPr/>
          </p:nvSpPr>
          <p:spPr>
            <a:xfrm>
              <a:off x="356400" y="1683873"/>
              <a:ext cx="738360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全体</a:t>
              </a:r>
            </a:p>
          </p:txBody>
        </p:sp>
        <p:cxnSp>
          <p:nvCxnSpPr>
            <p:cNvPr id="13" name="直線矢印コネクタ 12">
              <a:extLst>
                <a:ext uri="{FF2B5EF4-FFF2-40B4-BE49-F238E27FC236}">
                  <a16:creationId xmlns:a16="http://schemas.microsoft.com/office/drawing/2014/main" id="{22130762-4C53-CC74-E7E2-BA1632B68B48}"/>
                </a:ext>
              </a:extLst>
            </p:cNvPr>
            <p:cNvCxnSpPr>
              <a:cxnSpLocks/>
            </p:cNvCxnSpPr>
            <p:nvPr/>
          </p:nvCxnSpPr>
          <p:spPr>
            <a:xfrm>
              <a:off x="356400" y="1963545"/>
              <a:ext cx="738360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9" name="直線矢印コネクタ 138">
            <a:extLst>
              <a:ext uri="{FF2B5EF4-FFF2-40B4-BE49-F238E27FC236}">
                <a16:creationId xmlns:a16="http://schemas.microsoft.com/office/drawing/2014/main" id="{4F5F37DE-AAD9-0BFA-AAC7-CA93DFB1857D}"/>
              </a:ext>
            </a:extLst>
          </p:cNvPr>
          <p:cNvCxnSpPr>
            <a:cxnSpLocks/>
          </p:cNvCxnSpPr>
          <p:nvPr/>
        </p:nvCxnSpPr>
        <p:spPr>
          <a:xfrm>
            <a:off x="3208073" y="1668137"/>
            <a:ext cx="0" cy="4117227"/>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楕円 139">
            <a:extLst>
              <a:ext uri="{FF2B5EF4-FFF2-40B4-BE49-F238E27FC236}">
                <a16:creationId xmlns:a16="http://schemas.microsoft.com/office/drawing/2014/main" id="{2F2AFCF7-2652-8F55-973F-089A0B5CCCEE}"/>
              </a:ext>
            </a:extLst>
          </p:cNvPr>
          <p:cNvSpPr>
            <a:spLocks noChangeAspect="1"/>
          </p:cNvSpPr>
          <p:nvPr/>
        </p:nvSpPr>
        <p:spPr>
          <a:xfrm>
            <a:off x="3123046" y="3636296"/>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graphicFrame>
        <p:nvGraphicFramePr>
          <p:cNvPr id="31" name="Chart 3">
            <a:extLst>
              <a:ext uri="{FF2B5EF4-FFF2-40B4-BE49-F238E27FC236}">
                <a16:creationId xmlns:a16="http://schemas.microsoft.com/office/drawing/2014/main" id="{DFDF93C4-6B4A-83B2-2DDA-DA09AD86A1E7}"/>
              </a:ext>
            </a:extLst>
          </p:cNvPr>
          <p:cNvGraphicFramePr/>
          <p:nvPr>
            <p:custDataLst>
              <p:tags r:id="rId1"/>
            </p:custDataLst>
          </p:nvPr>
        </p:nvGraphicFramePr>
        <p:xfrm>
          <a:off x="130175" y="1955800"/>
          <a:ext cx="2960688" cy="3563938"/>
        </p:xfrm>
        <a:graphic>
          <a:graphicData uri="http://schemas.openxmlformats.org/drawingml/2006/chart">
            <c:chart xmlns:c="http://schemas.openxmlformats.org/drawingml/2006/chart" xmlns:r="http://schemas.openxmlformats.org/officeDocument/2006/relationships" r:id="rId18"/>
          </a:graphicData>
        </a:graphic>
      </p:graphicFrame>
      <p:sp>
        <p:nvSpPr>
          <p:cNvPr id="179" name="正方形/長方形 178">
            <a:extLst>
              <a:ext uri="{FF2B5EF4-FFF2-40B4-BE49-F238E27FC236}">
                <a16:creationId xmlns:a16="http://schemas.microsoft.com/office/drawing/2014/main" id="{833EEFDF-8B5D-A400-A611-9A9D151CDCF8}"/>
              </a:ext>
            </a:extLst>
          </p:cNvPr>
          <p:cNvSpPr/>
          <p:nvPr>
            <p:custDataLst>
              <p:tags r:id="rId2"/>
            </p:custDataLst>
          </p:nvPr>
        </p:nvSpPr>
        <p:spPr bwMode="gray">
          <a:xfrm>
            <a:off x="15732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C12F8977-4E52-49E2-BA9A-2906E8B23899}" type="datetime'7''''''''''''''''''''''''''''9'''''''''''''''''''''''''''''''">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2" name="正方形/長方形 181">
            <a:extLst>
              <a:ext uri="{FF2B5EF4-FFF2-40B4-BE49-F238E27FC236}">
                <a16:creationId xmlns:a16="http://schemas.microsoft.com/office/drawing/2014/main" id="{2B82CC72-B38E-C3B6-9ECE-E9E59C22C3A0}"/>
              </a:ext>
            </a:extLst>
          </p:cNvPr>
          <p:cNvSpPr/>
          <p:nvPr>
            <p:custDataLst>
              <p:tags r:id="rId3"/>
            </p:custDataLst>
          </p:nvPr>
        </p:nvSpPr>
        <p:spPr bwMode="auto">
          <a:xfrm>
            <a:off x="2898775" y="5962650"/>
            <a:ext cx="214313" cy="160338"/>
          </a:xfrm>
          <a:prstGeom prst="rect">
            <a:avLst/>
          </a:prstGeom>
          <a:solidFill>
            <a:srgbClr val="D0D0CE"/>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AC69D15B-5C29-E647-A753-F451F79F6A67}"/>
              </a:ext>
            </a:extLst>
          </p:cNvPr>
          <p:cNvSpPr/>
          <p:nvPr>
            <p:custDataLst>
              <p:tags r:id="rId4"/>
            </p:custDataLst>
          </p:nvPr>
        </p:nvSpPr>
        <p:spPr bwMode="auto">
          <a:xfrm>
            <a:off x="6313488" y="5962650"/>
            <a:ext cx="214313" cy="160338"/>
          </a:xfrm>
          <a:prstGeom prst="rect">
            <a:avLst/>
          </a:prstGeom>
          <a:solidFill>
            <a:srgbClr val="97999B"/>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830D293C-66D1-0F14-81F5-CE16C4D48921}"/>
              </a:ext>
            </a:extLst>
          </p:cNvPr>
          <p:cNvSpPr/>
          <p:nvPr>
            <p:custDataLst>
              <p:tags r:id="rId5"/>
            </p:custDataLst>
          </p:nvPr>
        </p:nvSpPr>
        <p:spPr bwMode="auto">
          <a:xfrm>
            <a:off x="7594600" y="5962650"/>
            <a:ext cx="214313" cy="160338"/>
          </a:xfrm>
          <a:prstGeom prst="rect">
            <a:avLst/>
          </a:prstGeom>
          <a:solidFill>
            <a:srgbClr val="53565A"/>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0617D8EE-3ED3-1194-B9F4-48EF38049698}"/>
              </a:ext>
            </a:extLst>
          </p:cNvPr>
          <p:cNvSpPr/>
          <p:nvPr>
            <p:custDataLst>
              <p:tags r:id="rId6"/>
            </p:custDataLst>
          </p:nvPr>
        </p:nvSpPr>
        <p:spPr bwMode="auto">
          <a:xfrm>
            <a:off x="8570913" y="5962650"/>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正方形/長方形 186">
            <a:extLst>
              <a:ext uri="{FF2B5EF4-FFF2-40B4-BE49-F238E27FC236}">
                <a16:creationId xmlns:a16="http://schemas.microsoft.com/office/drawing/2014/main" id="{523D4E14-D2C6-44CC-2622-BA513DCCBE9B}"/>
              </a:ext>
            </a:extLst>
          </p:cNvPr>
          <p:cNvSpPr/>
          <p:nvPr>
            <p:custDataLst>
              <p:tags r:id="rId7"/>
            </p:custDataLst>
          </p:nvPr>
        </p:nvSpPr>
        <p:spPr bwMode="auto">
          <a:xfrm>
            <a:off x="3163888" y="5957888"/>
            <a:ext cx="3048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33B3D73-884F-4BD3-A577-4763D5B00FA7}" type="datetime'前後の移''動''（鉄道・タ''''''''''''''ク''シ''ー・航''空''等）''''付''''''''''帯'">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前後の移動（鉄道・タクシー・航空等）付帯</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8" name="正方形/長方形 187">
            <a:extLst>
              <a:ext uri="{FF2B5EF4-FFF2-40B4-BE49-F238E27FC236}">
                <a16:creationId xmlns:a16="http://schemas.microsoft.com/office/drawing/2014/main" id="{5D8A2FA4-6272-3678-A687-E8CD31FFA009}"/>
              </a:ext>
            </a:extLst>
          </p:cNvPr>
          <p:cNvSpPr/>
          <p:nvPr>
            <p:custDataLst>
              <p:tags r:id="rId8"/>
            </p:custDataLst>
          </p:nvPr>
        </p:nvSpPr>
        <p:spPr bwMode="auto">
          <a:xfrm>
            <a:off x="6578600" y="5957888"/>
            <a:ext cx="9144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5ADB2B83-7531-4D2B-8E97-C743522AF35D}" type="datetime'''''''''''''''''''宿''泊''''予''約付''''帯'''''''''''''''''''">
              <a:rPr lang="zh-TW"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宿泊予約付帯</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89" name="正方形/長方形 188">
            <a:extLst>
              <a:ext uri="{FF2B5EF4-FFF2-40B4-BE49-F238E27FC236}">
                <a16:creationId xmlns:a16="http://schemas.microsoft.com/office/drawing/2014/main" id="{D38FD4CF-B0E4-09EB-0A48-C1770C7AC37A}"/>
              </a:ext>
            </a:extLst>
          </p:cNvPr>
          <p:cNvSpPr/>
          <p:nvPr>
            <p:custDataLst>
              <p:tags r:id="rId9"/>
            </p:custDataLst>
          </p:nvPr>
        </p:nvSpPr>
        <p:spPr bwMode="auto">
          <a:xfrm>
            <a:off x="7859713" y="5957888"/>
            <a:ext cx="6096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9AF28FC-4504-4343-9974-6AE0AA4A8AE5}" type="datetime'''''''''食''事''''''''''''''''''''付''''''''''''帯'''''''''''''''">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食事付帯</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0" name="正方形/長方形 189">
            <a:extLst>
              <a:ext uri="{FF2B5EF4-FFF2-40B4-BE49-F238E27FC236}">
                <a16:creationId xmlns:a16="http://schemas.microsoft.com/office/drawing/2014/main" id="{BCEF367A-BDF6-EC8D-EFB9-571E13265A70}"/>
              </a:ext>
            </a:extLst>
          </p:cNvPr>
          <p:cNvSpPr/>
          <p:nvPr>
            <p:custDataLst>
              <p:tags r:id="rId10"/>
            </p:custDataLst>
          </p:nvPr>
        </p:nvSpPr>
        <p:spPr bwMode="auto">
          <a:xfrm>
            <a:off x="8836025" y="5957888"/>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59A3B1C-C392-422F-9636-18E75A111D62}" type="datetime'''''''''''''''''''''''''''''''そ''の''''他'''''''">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aphicFrame>
        <p:nvGraphicFramePr>
          <p:cNvPr id="61" name="Chart 3">
            <a:extLst>
              <a:ext uri="{FF2B5EF4-FFF2-40B4-BE49-F238E27FC236}">
                <a16:creationId xmlns:a16="http://schemas.microsoft.com/office/drawing/2014/main" id="{9B2D6054-36A1-008C-D09C-6773B40A00EE}"/>
              </a:ext>
            </a:extLst>
          </p:cNvPr>
          <p:cNvGraphicFramePr/>
          <p:nvPr>
            <p:custDataLst>
              <p:tags r:id="rId11"/>
            </p:custDataLst>
          </p:nvPr>
        </p:nvGraphicFramePr>
        <p:xfrm>
          <a:off x="3346450" y="1955800"/>
          <a:ext cx="8593138" cy="3563938"/>
        </p:xfrm>
        <a:graphic>
          <a:graphicData uri="http://schemas.openxmlformats.org/drawingml/2006/chart">
            <c:chart xmlns:c="http://schemas.openxmlformats.org/drawingml/2006/chart" xmlns:r="http://schemas.openxmlformats.org/officeDocument/2006/relationships" r:id="rId19"/>
          </a:graphicData>
        </a:graphic>
      </p:graphicFrame>
      <p:sp>
        <p:nvSpPr>
          <p:cNvPr id="230" name="正方形/長方形 229">
            <a:extLst>
              <a:ext uri="{FF2B5EF4-FFF2-40B4-BE49-F238E27FC236}">
                <a16:creationId xmlns:a16="http://schemas.microsoft.com/office/drawing/2014/main" id="{63F7DC87-90ED-080C-0059-EB1DD75C9BC0}"/>
              </a:ext>
            </a:extLst>
          </p:cNvPr>
          <p:cNvSpPr/>
          <p:nvPr>
            <p:custDataLst>
              <p:tags r:id="rId12"/>
            </p:custDataLst>
          </p:nvPr>
        </p:nvSpPr>
        <p:spPr bwMode="gray">
          <a:xfrm>
            <a:off x="3833813"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4D8960CC-AF83-4E5A-87FC-A8FC38FA1C7E}" type="datetime'''''''''''''''''''3''''''''''''''''''''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37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6" name="正方形/長方形 245">
            <a:extLst>
              <a:ext uri="{FF2B5EF4-FFF2-40B4-BE49-F238E27FC236}">
                <a16:creationId xmlns:a16="http://schemas.microsoft.com/office/drawing/2014/main" id="{D817EDCE-1724-F48D-52F4-1988C06213A2}"/>
              </a:ext>
            </a:extLst>
          </p:cNvPr>
          <p:cNvSpPr/>
          <p:nvPr>
            <p:custDataLst>
              <p:tags r:id="rId13"/>
            </p:custDataLst>
          </p:nvPr>
        </p:nvSpPr>
        <p:spPr bwMode="gray">
          <a:xfrm>
            <a:off x="6643688"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DFBB04A3-F9F1-43C5-B311-38251FA05D83}" type="datetime'''''''''2''''''''''''''3'''''">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23</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正方形/長方形 2">
            <a:extLst>
              <a:ext uri="{FF2B5EF4-FFF2-40B4-BE49-F238E27FC236}">
                <a16:creationId xmlns:a16="http://schemas.microsoft.com/office/drawing/2014/main" id="{62232E9F-22BD-CC3A-ED92-9B4E883ED588}"/>
              </a:ext>
            </a:extLst>
          </p:cNvPr>
          <p:cNvSpPr/>
          <p:nvPr>
            <p:custDataLst>
              <p:tags r:id="rId14"/>
            </p:custDataLst>
          </p:nvPr>
        </p:nvSpPr>
        <p:spPr bwMode="gray">
          <a:xfrm>
            <a:off x="8108950" y="2044700"/>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3FAAD606-3E16-428E-BA6D-762FCD985A78}" type="datetime'''''''''''''''''''''''9'''''''''''''''''">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48" name="正方形/長方形 247">
            <a:extLst>
              <a:ext uri="{FF2B5EF4-FFF2-40B4-BE49-F238E27FC236}">
                <a16:creationId xmlns:a16="http://schemas.microsoft.com/office/drawing/2014/main" id="{646A4291-7713-3273-01BE-A09F81A81F62}"/>
              </a:ext>
            </a:extLst>
          </p:cNvPr>
          <p:cNvSpPr/>
          <p:nvPr>
            <p:custDataLst>
              <p:tags r:id="rId15"/>
            </p:custDataLst>
          </p:nvPr>
        </p:nvSpPr>
        <p:spPr bwMode="gray">
          <a:xfrm>
            <a:off x="9451975" y="2044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4328167B-F3A7-4E84-8783-2F21B68F9FED}" type="datetime'''''''''''''''''''''''''''''''''''1''''''''8'''''''">
              <a:rPr lang="en-US" altLang="en-US" sz="1400" b="1" smtClean="0">
                <a:solidFill>
                  <a:schemeClr val="tx1"/>
                </a:solidFill>
                <a:latin typeface="メイリオ" panose="020B0604030504040204" pitchFamily="50" charset="-128"/>
                <a:ea typeface="メイリオ" panose="020B0604030504040204" pitchFamily="50" charset="-128"/>
              </a:rPr>
              <a:pPr/>
              <a:t>18</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3" name="正方形/長方形 32">
            <a:extLst>
              <a:ext uri="{FF2B5EF4-FFF2-40B4-BE49-F238E27FC236}">
                <a16:creationId xmlns:a16="http://schemas.microsoft.com/office/drawing/2014/main" id="{02CC6699-C91C-10C6-F728-F10507E5B453}"/>
              </a:ext>
            </a:extLst>
          </p:cNvPr>
          <p:cNvSpPr/>
          <p:nvPr>
            <p:custDataLst>
              <p:tags r:id="rId16"/>
            </p:custDataLst>
          </p:nvPr>
        </p:nvSpPr>
        <p:spPr bwMode="gray">
          <a:xfrm>
            <a:off x="5284787" y="2044700"/>
            <a:ext cx="503238"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r>
              <a:rPr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a:t>
            </a:r>
            <a:fld id="{1E458B48-1F4B-4A7E-8020-572F1E69A486}" type="datetime'''''''''''''''''''''''''''''''''''''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正方形/長方形 15">
            <a:extLst>
              <a:ext uri="{FF2B5EF4-FFF2-40B4-BE49-F238E27FC236}">
                <a16:creationId xmlns:a16="http://schemas.microsoft.com/office/drawing/2014/main" id="{01798A51-BB69-01DB-8CB4-1F5E425D310F}"/>
              </a:ext>
            </a:extLst>
          </p:cNvPr>
          <p:cNvSpPr/>
          <p:nvPr/>
        </p:nvSpPr>
        <p:spPr>
          <a:xfrm>
            <a:off x="3559542"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モデルプラン①</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E3A9132B-AB41-3432-BFE3-ECC252AD2200}"/>
              </a:ext>
            </a:extLst>
          </p:cNvPr>
          <p:cNvSpPr/>
          <p:nvPr/>
        </p:nvSpPr>
        <p:spPr>
          <a:xfrm>
            <a:off x="4960470"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モデルプラン②</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（都市内遊覧）</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73346CAE-1799-F4F9-EC25-099B09C5803C}"/>
              </a:ext>
            </a:extLst>
          </p:cNvPr>
          <p:cNvSpPr/>
          <p:nvPr/>
        </p:nvSpPr>
        <p:spPr>
          <a:xfrm>
            <a:off x="6361398" y="5354085"/>
            <a:ext cx="1142266"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モデルプラン③</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他サービス連携）</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08D82292-E72D-C524-F5DD-3362AA97A6AA}"/>
              </a:ext>
            </a:extLst>
          </p:cNvPr>
          <p:cNvSpPr/>
          <p:nvPr/>
        </p:nvSpPr>
        <p:spPr>
          <a:xfrm>
            <a:off x="9162188" y="5354085"/>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モデルプラン⑤</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（観光地（都市間）</a:t>
            </a:r>
            <a:endParaRPr lang="en-US" altLang="ja-JP" sz="1100" dirty="0">
              <a:solidFill>
                <a:schemeClr val="tx1"/>
              </a:solidFill>
              <a:latin typeface="メイリオ" panose="020B0604030504040204" pitchFamily="50" charset="-128"/>
              <a:ea typeface="メイリオ" panose="020B0604030504040204" pitchFamily="50" charset="-128"/>
            </a:endParaRPr>
          </a:p>
          <a:p>
            <a:pPr algn="ctr"/>
            <a:r>
              <a:rPr lang="ja-JP" altLang="en-US" sz="1100" dirty="0">
                <a:solidFill>
                  <a:schemeClr val="tx1"/>
                </a:solidFill>
                <a:latin typeface="メイリオ" panose="020B0604030504040204" pitchFamily="50" charset="-128"/>
                <a:ea typeface="メイリオ" panose="020B0604030504040204" pitchFamily="50" charset="-128"/>
              </a:rPr>
              <a:t>間移動）</a:t>
            </a:r>
          </a:p>
        </p:txBody>
      </p:sp>
      <p:sp>
        <p:nvSpPr>
          <p:cNvPr id="21" name="正方形/長方形 20">
            <a:extLst>
              <a:ext uri="{FF2B5EF4-FFF2-40B4-BE49-F238E27FC236}">
                <a16:creationId xmlns:a16="http://schemas.microsoft.com/office/drawing/2014/main" id="{EE2A78D8-A32C-0A43-22F3-4BD4E1A6B3D3}"/>
              </a:ext>
            </a:extLst>
          </p:cNvPr>
          <p:cNvSpPr/>
          <p:nvPr/>
        </p:nvSpPr>
        <p:spPr>
          <a:xfrm>
            <a:off x="10562052" y="5345907"/>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モデルプラン⑥</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zh-TW" altLang="en-US" sz="1100" dirty="0">
                <a:solidFill>
                  <a:schemeClr val="tx1"/>
                </a:solidFill>
                <a:latin typeface="メイリオ" panose="020B0604030504040204" pitchFamily="50" charset="-128"/>
                <a:ea typeface="メイリオ" panose="020B0604030504040204" pitchFamily="50" charset="-128"/>
              </a:rPr>
              <a:t>観光地遊覧</a:t>
            </a:r>
            <a:r>
              <a:rPr lang="ja-JP" altLang="en-US" sz="1100" dirty="0">
                <a:solidFill>
                  <a:schemeClr val="tx1"/>
                </a:solidFill>
                <a:latin typeface="メイリオ" panose="020B0604030504040204" pitchFamily="50" charset="-128"/>
                <a:ea typeface="メイリオ" panose="020B0604030504040204" pitchFamily="50" charset="-128"/>
              </a:rPr>
              <a:t>）</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54D89061-E94D-3FDD-7EA4-99F6F8F76851}"/>
              </a:ext>
            </a:extLst>
          </p:cNvPr>
          <p:cNvSpPr/>
          <p:nvPr/>
        </p:nvSpPr>
        <p:spPr>
          <a:xfrm>
            <a:off x="7762326" y="5354085"/>
            <a:ext cx="1141200" cy="4692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ja-JP" altLang="en-US" sz="1100" dirty="0">
                <a:solidFill>
                  <a:schemeClr val="tx1"/>
                </a:solidFill>
                <a:latin typeface="メイリオ" panose="020B0604030504040204" pitchFamily="50" charset="-128"/>
                <a:ea typeface="メイリオ" panose="020B0604030504040204" pitchFamily="50" charset="-128"/>
              </a:rPr>
              <a:t>モデルプラン④</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次交通（単体））</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A2F417EE-E66E-D337-BC09-3CEEC77FA316}"/>
              </a:ext>
            </a:extLst>
          </p:cNvPr>
          <p:cNvSpPr/>
          <p:nvPr/>
        </p:nvSpPr>
        <p:spPr>
          <a:xfrm>
            <a:off x="10465147" y="2318119"/>
            <a:ext cx="1335010" cy="2841107"/>
          </a:xfrm>
          <a:prstGeom prst="rect">
            <a:avLst/>
          </a:prstGeom>
          <a:solidFill>
            <a:schemeClr val="bg1">
              <a:lumMod val="9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bg1">
                    <a:lumMod val="75000"/>
                  </a:schemeClr>
                </a:solidFill>
                <a:latin typeface="メイリオ" panose="020B0604030504040204" pitchFamily="50" charset="-128"/>
                <a:ea typeface="メイリオ" panose="020B0604030504040204" pitchFamily="50" charset="-128"/>
              </a:rPr>
              <a:t>N/A</a:t>
            </a:r>
            <a:endParaRPr kumimoji="1" lang="ja-JP" altLang="en-US" i="1" dirty="0">
              <a:solidFill>
                <a:schemeClr val="bg1">
                  <a:lumMod val="7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80655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2255C-F0D4-B852-72F4-11FFFE436BA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621C0B-66C7-1A89-7692-2744C69CC2DE}"/>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改善ポイント（サービス一連）：その他回答詳細</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17776A2B-9984-C6D3-842D-86421EA97788}"/>
              </a:ext>
            </a:extLst>
          </p:cNvPr>
          <p:cNvSpPr>
            <a:spLocks noGrp="1"/>
          </p:cNvSpPr>
          <p:nvPr>
            <p:ph type="body" sz="quarter" idx="13"/>
          </p:nvPr>
        </p:nvSpPr>
        <p:spPr/>
        <p:txBody>
          <a:bodyPr/>
          <a:lstStyle/>
          <a:p>
            <a:r>
              <a:rPr kumimoji="1" lang="ja-JP" altLang="en-US" dirty="0"/>
              <a:t>搭乗“中”、搭乗“後”の回答と同様に、移動や宿泊等の付帯や、</a:t>
            </a:r>
            <a:br>
              <a:rPr kumimoji="1" lang="en-US" altLang="ja-JP" dirty="0"/>
            </a:br>
            <a:r>
              <a:rPr kumimoji="1" lang="ja-JP" altLang="en-US" dirty="0"/>
              <a:t>より体験価値を向上させる取組を求める声がありました。</a:t>
            </a:r>
          </a:p>
        </p:txBody>
      </p:sp>
      <p:grpSp>
        <p:nvGrpSpPr>
          <p:cNvPr id="10" name="グループ化 9">
            <a:extLst>
              <a:ext uri="{FF2B5EF4-FFF2-40B4-BE49-F238E27FC236}">
                <a16:creationId xmlns:a16="http://schemas.microsoft.com/office/drawing/2014/main" id="{0EB02E9A-2E5C-FD0E-C7BB-0EAA9F09B5F4}"/>
              </a:ext>
            </a:extLst>
          </p:cNvPr>
          <p:cNvGrpSpPr/>
          <p:nvPr/>
        </p:nvGrpSpPr>
        <p:grpSpPr>
          <a:xfrm>
            <a:off x="344852" y="1665288"/>
            <a:ext cx="353001" cy="1225522"/>
            <a:chOff x="344852" y="1665288"/>
            <a:chExt cx="353001" cy="1476000"/>
          </a:xfrm>
        </p:grpSpPr>
        <p:cxnSp>
          <p:nvCxnSpPr>
            <p:cNvPr id="14" name="直線矢印コネクタ 13">
              <a:extLst>
                <a:ext uri="{FF2B5EF4-FFF2-40B4-BE49-F238E27FC236}">
                  <a16:creationId xmlns:a16="http://schemas.microsoft.com/office/drawing/2014/main" id="{81CB4270-6E33-E51E-7822-C5FC8C9F292F}"/>
                </a:ext>
              </a:extLst>
            </p:cNvPr>
            <p:cNvCxnSpPr>
              <a:cxnSpLocks/>
            </p:cNvCxnSpPr>
            <p:nvPr/>
          </p:nvCxnSpPr>
          <p:spPr>
            <a:xfrm flipV="1">
              <a:off x="697853" y="1665288"/>
              <a:ext cx="0" cy="14760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67026F41-474A-26C0-D9AD-BEC4C1C0A55B}"/>
                </a:ext>
              </a:extLst>
            </p:cNvPr>
            <p:cNvSpPr/>
            <p:nvPr/>
          </p:nvSpPr>
          <p:spPr>
            <a:xfrm>
              <a:off x="344852" y="1665288"/>
              <a:ext cx="310554" cy="147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モデルプラン</a:t>
              </a:r>
            </a:p>
          </p:txBody>
        </p:sp>
      </p:grpSp>
      <p:grpSp>
        <p:nvGrpSpPr>
          <p:cNvPr id="30" name="グループ化 29">
            <a:extLst>
              <a:ext uri="{FF2B5EF4-FFF2-40B4-BE49-F238E27FC236}">
                <a16:creationId xmlns:a16="http://schemas.microsoft.com/office/drawing/2014/main" id="{982027F8-7763-E4BF-E7A1-2901D8C64203}"/>
              </a:ext>
            </a:extLst>
          </p:cNvPr>
          <p:cNvGrpSpPr/>
          <p:nvPr/>
        </p:nvGrpSpPr>
        <p:grpSpPr>
          <a:xfrm>
            <a:off x="344852" y="2960959"/>
            <a:ext cx="353001" cy="3211629"/>
            <a:chOff x="344852" y="3324676"/>
            <a:chExt cx="353001" cy="2840904"/>
          </a:xfrm>
        </p:grpSpPr>
        <p:cxnSp>
          <p:nvCxnSpPr>
            <p:cNvPr id="31" name="直線矢印コネクタ 30">
              <a:extLst>
                <a:ext uri="{FF2B5EF4-FFF2-40B4-BE49-F238E27FC236}">
                  <a16:creationId xmlns:a16="http://schemas.microsoft.com/office/drawing/2014/main" id="{26F3D6EC-0DE6-E99B-DBF2-90EECA3BCB35}"/>
                </a:ext>
              </a:extLst>
            </p:cNvPr>
            <p:cNvCxnSpPr>
              <a:cxnSpLocks/>
            </p:cNvCxnSpPr>
            <p:nvPr/>
          </p:nvCxnSpPr>
          <p:spPr>
            <a:xfrm flipV="1">
              <a:off x="697853" y="3324676"/>
              <a:ext cx="0" cy="2840904"/>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0CB0D872-197D-18D0-2B50-3BA1026F5F12}"/>
                </a:ext>
              </a:extLst>
            </p:cNvPr>
            <p:cNvSpPr/>
            <p:nvPr/>
          </p:nvSpPr>
          <p:spPr>
            <a:xfrm>
              <a:off x="344852" y="3324676"/>
              <a:ext cx="310554" cy="28409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アンケート回答抜粋</a:t>
              </a:r>
            </a:p>
          </p:txBody>
        </p:sp>
      </p:grpSp>
      <p:sp>
        <p:nvSpPr>
          <p:cNvPr id="33" name="四角形: メモ 32">
            <a:extLst>
              <a:ext uri="{FF2B5EF4-FFF2-40B4-BE49-F238E27FC236}">
                <a16:creationId xmlns:a16="http://schemas.microsoft.com/office/drawing/2014/main" id="{694C1167-04C8-C666-68A9-47E58F1BCB66}"/>
              </a:ext>
            </a:extLst>
          </p:cNvPr>
          <p:cNvSpPr/>
          <p:nvPr/>
        </p:nvSpPr>
        <p:spPr>
          <a:xfrm>
            <a:off x="758718" y="2960958"/>
            <a:ext cx="1800000" cy="3211200"/>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“実現は難しいのは</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承知した前提で、</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開閉窓があれば、、”（</a:t>
            </a:r>
            <a:r>
              <a:rPr lang="en-US" altLang="ja-JP" sz="1200" dirty="0">
                <a:solidFill>
                  <a:schemeClr val="tx1"/>
                </a:solidFill>
                <a:latin typeface="メイリオ" panose="020B0604030504040204" pitchFamily="50" charset="-128"/>
                <a:ea typeface="メイリオ" panose="020B0604030504040204" pitchFamily="50" charset="-128"/>
              </a:rPr>
              <a:t>50</a:t>
            </a:r>
            <a:r>
              <a:rPr lang="ja-JP" altLang="en-US" sz="1200" dirty="0">
                <a:solidFill>
                  <a:schemeClr val="tx1"/>
                </a:solidFill>
                <a:latin typeface="メイリオ" panose="020B0604030504040204" pitchFamily="50" charset="-128"/>
                <a:ea typeface="メイリオ" panose="020B0604030504040204" pitchFamily="50" charset="-128"/>
              </a:rPr>
              <a:t>代女性）</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“駅からの送迎”</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rPr>
              <a:t>50</a:t>
            </a:r>
            <a:r>
              <a:rPr lang="ja-JP" altLang="en-US" sz="1200" dirty="0">
                <a:solidFill>
                  <a:schemeClr val="tx1"/>
                </a:solidFill>
                <a:latin typeface="メイリオ" panose="020B0604030504040204" pitchFamily="50" charset="-128"/>
                <a:ea typeface="メイリオ" panose="020B0604030504040204" pitchFamily="50" charset="-128"/>
              </a:rPr>
              <a:t>代女性）</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600"/>
              </a:spcBef>
            </a:pPr>
            <a:r>
              <a:rPr lang="ja-JP" altLang="en-US" sz="1200" dirty="0">
                <a:solidFill>
                  <a:schemeClr val="tx1"/>
                </a:solidFill>
                <a:latin typeface="メイリオ" panose="020B0604030504040204" pitchFamily="50" charset="-128"/>
                <a:ea typeface="メイリオ" panose="020B0604030504040204" pitchFamily="50" charset="-128"/>
              </a:rPr>
              <a:t>“ホテルからのセットがあればより便利”</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rPr>
              <a:t>30</a:t>
            </a:r>
            <a:r>
              <a:rPr lang="ja-JP" altLang="en-US" sz="1200" dirty="0">
                <a:solidFill>
                  <a:schemeClr val="tx1"/>
                </a:solidFill>
                <a:latin typeface="メイリオ" panose="020B0604030504040204" pitchFamily="50" charset="-128"/>
                <a:ea typeface="メイリオ" panose="020B0604030504040204" pitchFamily="50" charset="-128"/>
              </a:rPr>
              <a:t>代女性）</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35" name="四角形: メモ 34">
            <a:extLst>
              <a:ext uri="{FF2B5EF4-FFF2-40B4-BE49-F238E27FC236}">
                <a16:creationId xmlns:a16="http://schemas.microsoft.com/office/drawing/2014/main" id="{396ABEDC-394F-D6B2-54CE-82C1528C2FB1}"/>
              </a:ext>
            </a:extLst>
          </p:cNvPr>
          <p:cNvSpPr/>
          <p:nvPr/>
        </p:nvSpPr>
        <p:spPr>
          <a:xfrm>
            <a:off x="4478046" y="2960958"/>
            <a:ext cx="1800000" cy="3211200"/>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altLang="ja-JP" sz="1200" dirty="0">
                <a:solidFill>
                  <a:prstClr val="white">
                    <a:lumMod val="50000"/>
                  </a:prstClr>
                </a:solidFill>
                <a:latin typeface="メイリオ" panose="020B0604030504040204" pitchFamily="50" charset="-128"/>
                <a:ea typeface="メイリオ" panose="020B0604030504040204" pitchFamily="50" charset="-128"/>
              </a:rPr>
              <a:t>N/A</a:t>
            </a:r>
            <a:endParaRPr lang="ja-JP" altLang="en-US" sz="1200" dirty="0">
              <a:solidFill>
                <a:prstClr val="white">
                  <a:lumMod val="50000"/>
                </a:prstClr>
              </a:solidFill>
              <a:latin typeface="メイリオ" panose="020B0604030504040204" pitchFamily="50" charset="-128"/>
              <a:ea typeface="メイリオ" panose="020B0604030504040204" pitchFamily="50" charset="-128"/>
            </a:endParaRPr>
          </a:p>
        </p:txBody>
      </p:sp>
      <p:sp>
        <p:nvSpPr>
          <p:cNvPr id="36" name="四角形: メモ 35">
            <a:extLst>
              <a:ext uri="{FF2B5EF4-FFF2-40B4-BE49-F238E27FC236}">
                <a16:creationId xmlns:a16="http://schemas.microsoft.com/office/drawing/2014/main" id="{1B06AEB7-5041-3CB9-F8B3-6E1E828957EE}"/>
              </a:ext>
            </a:extLst>
          </p:cNvPr>
          <p:cNvSpPr/>
          <p:nvPr/>
        </p:nvSpPr>
        <p:spPr>
          <a:xfrm>
            <a:off x="6337710" y="2960958"/>
            <a:ext cx="1800000" cy="3211200"/>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pPr>
            <a:r>
              <a:rPr lang="ja-JP" altLang="en-US" sz="1200" i="1" dirty="0">
                <a:solidFill>
                  <a:schemeClr val="tx1"/>
                </a:solidFill>
                <a:latin typeface="メイリオ" panose="020B0604030504040204" pitchFamily="50" charset="-128"/>
                <a:ea typeface="メイリオ" panose="020B0604030504040204" pitchFamily="50" charset="-128"/>
              </a:rPr>
              <a:t>“出発のヘリポートへのアクセス改善” </a:t>
            </a:r>
            <a:br>
              <a:rPr lang="en-US" altLang="ja-JP" sz="1200" i="1" dirty="0">
                <a:solidFill>
                  <a:schemeClr val="tx1"/>
                </a:solidFill>
                <a:latin typeface="メイリオ" panose="020B0604030504040204" pitchFamily="50" charset="-128"/>
                <a:ea typeface="メイリオ" panose="020B0604030504040204" pitchFamily="50" charset="-128"/>
              </a:rPr>
            </a:br>
            <a:r>
              <a:rPr lang="ja-JP" altLang="en-US" sz="1200" i="1" dirty="0">
                <a:solidFill>
                  <a:schemeClr val="tx1"/>
                </a:solidFill>
                <a:latin typeface="メイリオ" panose="020B0604030504040204" pitchFamily="50" charset="-128"/>
                <a:ea typeface="メイリオ" panose="020B0604030504040204" pitchFamily="50" charset="-128"/>
              </a:rPr>
              <a:t>（</a:t>
            </a:r>
            <a:r>
              <a:rPr lang="en-US" altLang="ja-JP" sz="1200" i="1" dirty="0">
                <a:solidFill>
                  <a:schemeClr val="tx1"/>
                </a:solidFill>
                <a:latin typeface="メイリオ" panose="020B0604030504040204" pitchFamily="50" charset="-128"/>
                <a:ea typeface="メイリオ" panose="020B0604030504040204" pitchFamily="50" charset="-128"/>
              </a:rPr>
              <a:t>60</a:t>
            </a:r>
            <a:r>
              <a:rPr lang="ja-JP" altLang="en-US" sz="1200" i="1" dirty="0">
                <a:solidFill>
                  <a:schemeClr val="tx1"/>
                </a:solidFill>
                <a:latin typeface="メイリオ" panose="020B0604030504040204" pitchFamily="50" charset="-128"/>
                <a:ea typeface="メイリオ" panose="020B0604030504040204" pitchFamily="50" charset="-128"/>
              </a:rPr>
              <a:t>代女性）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37" name="四角形: メモ 36">
            <a:extLst>
              <a:ext uri="{FF2B5EF4-FFF2-40B4-BE49-F238E27FC236}">
                <a16:creationId xmlns:a16="http://schemas.microsoft.com/office/drawing/2014/main" id="{0C12E466-CD62-435A-9E35-A6F056ECA78A}"/>
              </a:ext>
            </a:extLst>
          </p:cNvPr>
          <p:cNvSpPr/>
          <p:nvPr/>
        </p:nvSpPr>
        <p:spPr>
          <a:xfrm>
            <a:off x="8197374" y="2960958"/>
            <a:ext cx="1800000" cy="3211200"/>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400"/>
              </a:spcBef>
            </a:pPr>
            <a:r>
              <a:rPr lang="ja-JP" altLang="en-US" sz="1200" i="1" dirty="0">
                <a:solidFill>
                  <a:schemeClr val="tx1"/>
                </a:solidFill>
                <a:latin typeface="メイリオ" panose="020B0604030504040204" pitchFamily="50" charset="-128"/>
                <a:ea typeface="メイリオ" panose="020B0604030504040204" pitchFamily="50" charset="-128"/>
              </a:rPr>
              <a:t>“もう少し丁寧な案内（アクセス情報など）があるといいと思う”（</a:t>
            </a:r>
            <a:r>
              <a:rPr lang="en-US" altLang="ja-JP" sz="1200" i="1" dirty="0">
                <a:solidFill>
                  <a:schemeClr val="tx1"/>
                </a:solidFill>
                <a:latin typeface="メイリオ" panose="020B0604030504040204" pitchFamily="50" charset="-128"/>
                <a:ea typeface="メイリオ" panose="020B0604030504040204" pitchFamily="50" charset="-128"/>
              </a:rPr>
              <a:t>50</a:t>
            </a:r>
            <a:r>
              <a:rPr lang="ja-JP" altLang="en-US" sz="1200" i="1" dirty="0">
                <a:solidFill>
                  <a:schemeClr val="tx1"/>
                </a:solidFill>
                <a:latin typeface="メイリオ" panose="020B0604030504040204" pitchFamily="50" charset="-128"/>
                <a:ea typeface="メイリオ" panose="020B0604030504040204" pitchFamily="50" charset="-128"/>
              </a:rPr>
              <a:t>代女性）</a:t>
            </a:r>
            <a:endParaRPr lang="en-US" altLang="ja-JP" sz="1200" i="1" dirty="0">
              <a:solidFill>
                <a:schemeClr val="tx1"/>
              </a:solidFill>
              <a:latin typeface="メイリオ" panose="020B0604030504040204" pitchFamily="50" charset="-128"/>
              <a:ea typeface="メイリオ" panose="020B0604030504040204" pitchFamily="50" charset="-128"/>
            </a:endParaRPr>
          </a:p>
        </p:txBody>
      </p:sp>
      <p:sp>
        <p:nvSpPr>
          <p:cNvPr id="84" name="正方形/長方形 83">
            <a:extLst>
              <a:ext uri="{FF2B5EF4-FFF2-40B4-BE49-F238E27FC236}">
                <a16:creationId xmlns:a16="http://schemas.microsoft.com/office/drawing/2014/main" id="{63D823D5-9DC9-3B5B-3F71-5F7D19EA8EA8}"/>
              </a:ext>
            </a:extLst>
          </p:cNvPr>
          <p:cNvSpPr/>
          <p:nvPr/>
        </p:nvSpPr>
        <p:spPr>
          <a:xfrm>
            <a:off x="10057038" y="2960957"/>
            <a:ext cx="1800000" cy="3211200"/>
          </a:xfrm>
          <a:prstGeom prst="rect">
            <a:avLst/>
          </a:prstGeom>
          <a:solidFill>
            <a:schemeClr val="bg1">
              <a:lumMod val="9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i="1" dirty="0">
                <a:solidFill>
                  <a:schemeClr val="bg1">
                    <a:lumMod val="75000"/>
                  </a:schemeClr>
                </a:solidFill>
                <a:latin typeface="メイリオ" panose="020B0604030504040204" pitchFamily="50" charset="-128"/>
                <a:ea typeface="メイリオ" panose="020B0604030504040204" pitchFamily="50" charset="-128"/>
              </a:rPr>
              <a:t>N/A</a:t>
            </a:r>
            <a:endParaRPr kumimoji="1" lang="ja-JP" altLang="en-US" i="1" dirty="0">
              <a:solidFill>
                <a:schemeClr val="bg1">
                  <a:lumMod val="75000"/>
                </a:schemeClr>
              </a:solidFill>
              <a:latin typeface="メイリオ" panose="020B0604030504040204" pitchFamily="50" charset="-128"/>
              <a:ea typeface="メイリオ" panose="020B0604030504040204" pitchFamily="50" charset="-128"/>
            </a:endParaRPr>
          </a:p>
        </p:txBody>
      </p:sp>
      <p:sp>
        <p:nvSpPr>
          <p:cNvPr id="3" name="四角形: 1 つの角を切り取る 2">
            <a:extLst>
              <a:ext uri="{FF2B5EF4-FFF2-40B4-BE49-F238E27FC236}">
                <a16:creationId xmlns:a16="http://schemas.microsoft.com/office/drawing/2014/main" id="{0FD4BC0C-1402-6861-423E-533B3344FE35}"/>
              </a:ext>
            </a:extLst>
          </p:cNvPr>
          <p:cNvSpPr/>
          <p:nvPr/>
        </p:nvSpPr>
        <p:spPr>
          <a:xfrm>
            <a:off x="4478047"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モデルプラン③</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次交通＋他サービス連携）</a:t>
            </a:r>
          </a:p>
        </p:txBody>
      </p:sp>
      <p:sp>
        <p:nvSpPr>
          <p:cNvPr id="5" name="四角形: 1 つの角を切り取る 4">
            <a:extLst>
              <a:ext uri="{FF2B5EF4-FFF2-40B4-BE49-F238E27FC236}">
                <a16:creationId xmlns:a16="http://schemas.microsoft.com/office/drawing/2014/main" id="{B49CD9F9-2E44-AEE1-2E4A-7819F8BAA555}"/>
              </a:ext>
            </a:extLst>
          </p:cNvPr>
          <p:cNvSpPr/>
          <p:nvPr/>
        </p:nvSpPr>
        <p:spPr>
          <a:xfrm>
            <a:off x="8197375"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モデルプラン⑤</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（観光地（都市間）間移動）</a:t>
            </a:r>
          </a:p>
        </p:txBody>
      </p:sp>
      <p:sp>
        <p:nvSpPr>
          <p:cNvPr id="13" name="四角形: 1 つの角を切り取る 12">
            <a:extLst>
              <a:ext uri="{FF2B5EF4-FFF2-40B4-BE49-F238E27FC236}">
                <a16:creationId xmlns:a16="http://schemas.microsoft.com/office/drawing/2014/main" id="{7207AA2E-E832-8704-18EB-39E694138EF6}"/>
              </a:ext>
            </a:extLst>
          </p:cNvPr>
          <p:cNvSpPr/>
          <p:nvPr/>
        </p:nvSpPr>
        <p:spPr>
          <a:xfrm>
            <a:off x="758719"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a:t>
            </a:r>
            <a:r>
              <a:rPr lang="ja-JP" altLang="en-US" sz="1400" b="1" dirty="0">
                <a:latin typeface="メイリオ" panose="020B0604030504040204" pitchFamily="50" charset="-128"/>
                <a:ea typeface="メイリオ" panose="020B0604030504040204" pitchFamily="50" charset="-128"/>
              </a:rPr>
              <a:t>プラン</a:t>
            </a:r>
            <a:r>
              <a:rPr kumimoji="1" lang="ja-JP" altLang="en-US" sz="1400" b="1" dirty="0">
                <a:latin typeface="メイリオ" panose="020B0604030504040204" pitchFamily="50" charset="-128"/>
                <a:ea typeface="メイリオ" panose="020B0604030504040204" pitchFamily="50" charset="-128"/>
              </a:rPr>
              <a:t>①</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lang="ja-JP" altLang="en-US" sz="1100" b="1" dirty="0">
                <a:latin typeface="メイリオ" panose="020B0604030504040204" pitchFamily="50" charset="-128"/>
                <a:ea typeface="メイリオ" panose="020B0604030504040204" pitchFamily="50" charset="-128"/>
              </a:rPr>
              <a:t>観光地遊覧</a:t>
            </a:r>
            <a:r>
              <a:rPr kumimoji="1" lang="ja-JP" altLang="en-US" sz="1100" b="1" dirty="0">
                <a:latin typeface="メイリオ" panose="020B0604030504040204" pitchFamily="50" charset="-128"/>
                <a:ea typeface="メイリオ" panose="020B0604030504040204" pitchFamily="50" charset="-128"/>
              </a:rPr>
              <a:t>）</a:t>
            </a:r>
          </a:p>
        </p:txBody>
      </p:sp>
      <p:sp>
        <p:nvSpPr>
          <p:cNvPr id="16" name="四角形: 1 つの角を切り取る 15">
            <a:extLst>
              <a:ext uri="{FF2B5EF4-FFF2-40B4-BE49-F238E27FC236}">
                <a16:creationId xmlns:a16="http://schemas.microsoft.com/office/drawing/2014/main" id="{158A0C82-B87C-4709-28A4-F3B1D2B0FA44}"/>
              </a:ext>
            </a:extLst>
          </p:cNvPr>
          <p:cNvSpPr/>
          <p:nvPr/>
        </p:nvSpPr>
        <p:spPr>
          <a:xfrm>
            <a:off x="6337711"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モデルプラン④</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a:t>
            </a:r>
            <a:r>
              <a:rPr kumimoji="1" lang="en-US" altLang="ja-JP" sz="1100" b="1" dirty="0">
                <a:latin typeface="メイリオ" panose="020B0604030504040204" pitchFamily="50" charset="-128"/>
                <a:ea typeface="メイリオ" panose="020B0604030504040204" pitchFamily="50" charset="-128"/>
              </a:rPr>
              <a:t>2</a:t>
            </a:r>
            <a:r>
              <a:rPr kumimoji="1" lang="ja-JP" altLang="en-US" sz="1100" b="1" dirty="0">
                <a:latin typeface="メイリオ" panose="020B0604030504040204" pitchFamily="50" charset="-128"/>
                <a:ea typeface="メイリオ" panose="020B0604030504040204" pitchFamily="50" charset="-128"/>
              </a:rPr>
              <a:t>次交通（単体））</a:t>
            </a:r>
          </a:p>
        </p:txBody>
      </p:sp>
      <p:sp>
        <p:nvSpPr>
          <p:cNvPr id="17" name="四角形: 1 つの角を切り取る 16">
            <a:extLst>
              <a:ext uri="{FF2B5EF4-FFF2-40B4-BE49-F238E27FC236}">
                <a16:creationId xmlns:a16="http://schemas.microsoft.com/office/drawing/2014/main" id="{C0D8CF40-641F-51D2-5C2E-994F97015A3D}"/>
              </a:ext>
            </a:extLst>
          </p:cNvPr>
          <p:cNvSpPr/>
          <p:nvPr/>
        </p:nvSpPr>
        <p:spPr>
          <a:xfrm>
            <a:off x="2618383"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②</a:t>
            </a:r>
            <a:br>
              <a:rPr lang="en-US" altLang="ja-JP" sz="1400" b="1" dirty="0">
                <a:latin typeface="メイリオ" panose="020B0604030504040204" pitchFamily="50" charset="-128"/>
                <a:ea typeface="メイリオ" panose="020B0604030504040204" pitchFamily="50" charset="-128"/>
              </a:rPr>
            </a:br>
            <a:r>
              <a:rPr kumimoji="1" lang="ja-JP" altLang="en-US" sz="1100" b="1" dirty="0">
                <a:latin typeface="メイリオ" panose="020B0604030504040204" pitchFamily="50" charset="-128"/>
                <a:ea typeface="メイリオ" panose="020B0604030504040204" pitchFamily="50" charset="-128"/>
              </a:rPr>
              <a:t>（都市内遊覧）</a:t>
            </a:r>
          </a:p>
        </p:txBody>
      </p:sp>
      <p:sp>
        <p:nvSpPr>
          <p:cNvPr id="18" name="正方形/長方形 17">
            <a:extLst>
              <a:ext uri="{FF2B5EF4-FFF2-40B4-BE49-F238E27FC236}">
                <a16:creationId xmlns:a16="http://schemas.microsoft.com/office/drawing/2014/main" id="{FFB5B42C-D2FE-F6F3-9B17-4712ED02E0B5}"/>
              </a:ext>
            </a:extLst>
          </p:cNvPr>
          <p:cNvSpPr/>
          <p:nvPr/>
        </p:nvSpPr>
        <p:spPr>
          <a:xfrm>
            <a:off x="4478047" y="2129310"/>
            <a:ext cx="1800000" cy="172129"/>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i="1" dirty="0">
                <a:solidFill>
                  <a:schemeClr val="tx1"/>
                </a:solidFill>
                <a:latin typeface="メイリオ" panose="020B0604030504040204" pitchFamily="50" charset="-128"/>
                <a:ea typeface="メイリオ" panose="020B0604030504040204" pitchFamily="50" charset="-128"/>
              </a:rPr>
              <a:t>発着地双方で地上移動付帯</a:t>
            </a:r>
          </a:p>
        </p:txBody>
      </p:sp>
      <p:sp>
        <p:nvSpPr>
          <p:cNvPr id="19" name="四角形: 角を丸くする 18">
            <a:extLst>
              <a:ext uri="{FF2B5EF4-FFF2-40B4-BE49-F238E27FC236}">
                <a16:creationId xmlns:a16="http://schemas.microsoft.com/office/drawing/2014/main" id="{69500312-4C95-A106-C5AF-CD50E0201092}"/>
              </a:ext>
            </a:extLst>
          </p:cNvPr>
          <p:cNvSpPr/>
          <p:nvPr/>
        </p:nvSpPr>
        <p:spPr>
          <a:xfrm>
            <a:off x="758719"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0AF62530-B813-9185-95C4-AE4CFD9333FB}"/>
              </a:ext>
            </a:extLst>
          </p:cNvPr>
          <p:cNvSpPr/>
          <p:nvPr/>
        </p:nvSpPr>
        <p:spPr>
          <a:xfrm>
            <a:off x="2618383"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オリックス本町</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ビル発着</a:t>
            </a:r>
          </a:p>
        </p:txBody>
      </p:sp>
      <p:sp>
        <p:nvSpPr>
          <p:cNvPr id="21" name="Arc 36">
            <a:extLst>
              <a:ext uri="{FF2B5EF4-FFF2-40B4-BE49-F238E27FC236}">
                <a16:creationId xmlns:a16="http://schemas.microsoft.com/office/drawing/2014/main" id="{B93DD7B5-B154-350E-8895-EE50BB8185AD}"/>
              </a:ext>
            </a:extLst>
          </p:cNvPr>
          <p:cNvSpPr/>
          <p:nvPr/>
        </p:nvSpPr>
        <p:spPr bwMode="gray">
          <a:xfrm rot="16200000" flipH="1" flipV="1">
            <a:off x="3371240"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2" name="Arc 36">
            <a:extLst>
              <a:ext uri="{FF2B5EF4-FFF2-40B4-BE49-F238E27FC236}">
                <a16:creationId xmlns:a16="http://schemas.microsoft.com/office/drawing/2014/main" id="{FB5C13AF-59D5-3DEB-89E3-810110B8C6C6}"/>
              </a:ext>
            </a:extLst>
          </p:cNvPr>
          <p:cNvSpPr/>
          <p:nvPr/>
        </p:nvSpPr>
        <p:spPr bwMode="gray">
          <a:xfrm rot="16200000" flipV="1">
            <a:off x="3370666"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3" name="Arc 36">
            <a:extLst>
              <a:ext uri="{FF2B5EF4-FFF2-40B4-BE49-F238E27FC236}">
                <a16:creationId xmlns:a16="http://schemas.microsoft.com/office/drawing/2014/main" id="{95BB6210-C2A6-5351-FF3B-1BFF6AD8089E}"/>
              </a:ext>
            </a:extLst>
          </p:cNvPr>
          <p:cNvSpPr/>
          <p:nvPr/>
        </p:nvSpPr>
        <p:spPr bwMode="gray">
          <a:xfrm rot="16200000" flipH="1" flipV="1">
            <a:off x="1511576"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4" name="Arc 36">
            <a:extLst>
              <a:ext uri="{FF2B5EF4-FFF2-40B4-BE49-F238E27FC236}">
                <a16:creationId xmlns:a16="http://schemas.microsoft.com/office/drawing/2014/main" id="{58EF866B-BB9D-5D53-03B1-BA58E03FE495}"/>
              </a:ext>
            </a:extLst>
          </p:cNvPr>
          <p:cNvSpPr/>
          <p:nvPr/>
        </p:nvSpPr>
        <p:spPr bwMode="gray">
          <a:xfrm rot="16200000" flipV="1">
            <a:off x="1511002"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5" name="四角形: 角を丸くする 24">
            <a:extLst>
              <a:ext uri="{FF2B5EF4-FFF2-40B4-BE49-F238E27FC236}">
                <a16:creationId xmlns:a16="http://schemas.microsoft.com/office/drawing/2014/main" id="{DBFC4881-A9BE-D5FE-8ECC-F27A5527885F}"/>
              </a:ext>
            </a:extLst>
          </p:cNvPr>
          <p:cNvSpPr/>
          <p:nvPr/>
        </p:nvSpPr>
        <p:spPr>
          <a:xfrm>
            <a:off x="5450047"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26" name="四角形: 角を丸くする 25">
            <a:extLst>
              <a:ext uri="{FF2B5EF4-FFF2-40B4-BE49-F238E27FC236}">
                <a16:creationId xmlns:a16="http://schemas.microsoft.com/office/drawing/2014/main" id="{DEDB1515-579A-1A56-FF25-AE7CDC402167}"/>
              </a:ext>
            </a:extLst>
          </p:cNvPr>
          <p:cNvSpPr/>
          <p:nvPr/>
        </p:nvSpPr>
        <p:spPr>
          <a:xfrm>
            <a:off x="4478047"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27" name="グループ化 26">
            <a:extLst>
              <a:ext uri="{FF2B5EF4-FFF2-40B4-BE49-F238E27FC236}">
                <a16:creationId xmlns:a16="http://schemas.microsoft.com/office/drawing/2014/main" id="{6B020F75-3E7B-32F8-7229-AA5BAB3E70A1}"/>
              </a:ext>
            </a:extLst>
          </p:cNvPr>
          <p:cNvGrpSpPr/>
          <p:nvPr/>
        </p:nvGrpSpPr>
        <p:grpSpPr>
          <a:xfrm rot="5400000">
            <a:off x="5311069" y="2521903"/>
            <a:ext cx="133957" cy="121779"/>
            <a:chOff x="4469947" y="3681868"/>
            <a:chExt cx="725579" cy="504222"/>
          </a:xfrm>
        </p:grpSpPr>
        <p:sp>
          <p:nvSpPr>
            <p:cNvPr id="28" name="Arc 36">
              <a:extLst>
                <a:ext uri="{FF2B5EF4-FFF2-40B4-BE49-F238E27FC236}">
                  <a16:creationId xmlns:a16="http://schemas.microsoft.com/office/drawing/2014/main" id="{6A85AD24-DAEA-976F-ECD7-5A796D0214B0}"/>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29" name="Arc 36">
              <a:extLst>
                <a:ext uri="{FF2B5EF4-FFF2-40B4-BE49-F238E27FC236}">
                  <a16:creationId xmlns:a16="http://schemas.microsoft.com/office/drawing/2014/main" id="{2E24846D-50B5-2F5B-E0E6-F9FD82B0F89F}"/>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34" name="四角形: 1 つの角を切り取る 33">
            <a:extLst>
              <a:ext uri="{FF2B5EF4-FFF2-40B4-BE49-F238E27FC236}">
                <a16:creationId xmlns:a16="http://schemas.microsoft.com/office/drawing/2014/main" id="{D0006676-7639-2504-60ED-532E275C7E4A}"/>
              </a:ext>
            </a:extLst>
          </p:cNvPr>
          <p:cNvSpPr/>
          <p:nvPr/>
        </p:nvSpPr>
        <p:spPr>
          <a:xfrm>
            <a:off x="10057038" y="1677754"/>
            <a:ext cx="1800000" cy="426575"/>
          </a:xfrm>
          <a:prstGeom prst="snip1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モデルプラン</a:t>
            </a:r>
            <a:r>
              <a:rPr lang="ja-JP" altLang="en-US" sz="1400" b="1" dirty="0">
                <a:latin typeface="メイリオ" panose="020B0604030504040204" pitchFamily="50" charset="-128"/>
                <a:ea typeface="メイリオ" panose="020B0604030504040204" pitchFamily="50" charset="-128"/>
              </a:rPr>
              <a:t>⑥</a:t>
            </a:r>
            <a:br>
              <a:rPr lang="en-US" altLang="ja-JP" sz="1400" b="1" dirty="0">
                <a:latin typeface="メイリオ" panose="020B0604030504040204" pitchFamily="50" charset="-128"/>
                <a:ea typeface="メイリオ" panose="020B0604030504040204" pitchFamily="50" charset="-128"/>
              </a:rPr>
            </a:br>
            <a:r>
              <a:rPr lang="ja-JP" altLang="en-US" sz="1100" b="1" dirty="0">
                <a:latin typeface="メイリオ" panose="020B0604030504040204" pitchFamily="50" charset="-128"/>
                <a:ea typeface="メイリオ" panose="020B0604030504040204" pitchFamily="50" charset="-128"/>
              </a:rPr>
              <a:t>（観光地遊覧）</a:t>
            </a:r>
          </a:p>
        </p:txBody>
      </p:sp>
      <p:sp>
        <p:nvSpPr>
          <p:cNvPr id="38" name="四角形: 角を丸くする 37">
            <a:extLst>
              <a:ext uri="{FF2B5EF4-FFF2-40B4-BE49-F238E27FC236}">
                <a16:creationId xmlns:a16="http://schemas.microsoft.com/office/drawing/2014/main" id="{FDDC795D-7C53-4B27-28E9-7945782B3A64}"/>
              </a:ext>
            </a:extLst>
          </p:cNvPr>
          <p:cNvSpPr/>
          <p:nvPr/>
        </p:nvSpPr>
        <p:spPr>
          <a:xfrm>
            <a:off x="9169375"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9" name="四角形: 角を丸くする 38">
            <a:extLst>
              <a:ext uri="{FF2B5EF4-FFF2-40B4-BE49-F238E27FC236}">
                <a16:creationId xmlns:a16="http://schemas.microsoft.com/office/drawing/2014/main" id="{018BCDF3-9942-B422-3418-90E174FC6FAD}"/>
              </a:ext>
            </a:extLst>
          </p:cNvPr>
          <p:cNvSpPr/>
          <p:nvPr/>
        </p:nvSpPr>
        <p:spPr>
          <a:xfrm>
            <a:off x="8197375"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オリックス</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本町ビル</a:t>
            </a:r>
          </a:p>
        </p:txBody>
      </p:sp>
      <p:grpSp>
        <p:nvGrpSpPr>
          <p:cNvPr id="40" name="グループ化 39">
            <a:extLst>
              <a:ext uri="{FF2B5EF4-FFF2-40B4-BE49-F238E27FC236}">
                <a16:creationId xmlns:a16="http://schemas.microsoft.com/office/drawing/2014/main" id="{7C719DD9-883F-9218-5F00-11560F578007}"/>
              </a:ext>
            </a:extLst>
          </p:cNvPr>
          <p:cNvGrpSpPr/>
          <p:nvPr/>
        </p:nvGrpSpPr>
        <p:grpSpPr>
          <a:xfrm rot="5400000">
            <a:off x="9030397" y="2521903"/>
            <a:ext cx="133957" cy="121779"/>
            <a:chOff x="4469947" y="3681868"/>
            <a:chExt cx="725579" cy="504222"/>
          </a:xfrm>
        </p:grpSpPr>
        <p:sp>
          <p:nvSpPr>
            <p:cNvPr id="41" name="Arc 36">
              <a:extLst>
                <a:ext uri="{FF2B5EF4-FFF2-40B4-BE49-F238E27FC236}">
                  <a16:creationId xmlns:a16="http://schemas.microsoft.com/office/drawing/2014/main" id="{59F6D4AE-A14C-FB93-7BAD-0119173679C8}"/>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42" name="Arc 36">
              <a:extLst>
                <a:ext uri="{FF2B5EF4-FFF2-40B4-BE49-F238E27FC236}">
                  <a16:creationId xmlns:a16="http://schemas.microsoft.com/office/drawing/2014/main" id="{89EA2EDB-7929-0812-26CE-4F15128D149A}"/>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43" name="四角形: 角を丸くする 42">
            <a:extLst>
              <a:ext uri="{FF2B5EF4-FFF2-40B4-BE49-F238E27FC236}">
                <a16:creationId xmlns:a16="http://schemas.microsoft.com/office/drawing/2014/main" id="{4D6755CD-ABC0-34A8-87B4-26EA8B3C1299}"/>
              </a:ext>
            </a:extLst>
          </p:cNvPr>
          <p:cNvSpPr/>
          <p:nvPr/>
        </p:nvSpPr>
        <p:spPr>
          <a:xfrm>
            <a:off x="7309711" y="2337241"/>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関西国際空港</a:t>
            </a:r>
          </a:p>
        </p:txBody>
      </p:sp>
      <p:sp>
        <p:nvSpPr>
          <p:cNvPr id="44" name="四角形: 角を丸くする 43">
            <a:extLst>
              <a:ext uri="{FF2B5EF4-FFF2-40B4-BE49-F238E27FC236}">
                <a16:creationId xmlns:a16="http://schemas.microsoft.com/office/drawing/2014/main" id="{84EDE792-70EB-A9B8-06D1-14D0D721E1C8}"/>
              </a:ext>
            </a:extLst>
          </p:cNvPr>
          <p:cNvSpPr/>
          <p:nvPr/>
        </p:nvSpPr>
        <p:spPr>
          <a:xfrm>
            <a:off x="6337711" y="2344497"/>
            <a:ext cx="828000" cy="491103"/>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大阪桜島臨時</a:t>
            </a:r>
            <a:endParaRPr lang="en-US" altLang="ja-JP" sz="1050" dirty="0">
              <a:solidFill>
                <a:schemeClr val="tx1"/>
              </a:solidFill>
              <a:latin typeface="メイリオ" panose="020B0604030504040204" pitchFamily="50" charset="-128"/>
              <a:ea typeface="メイリオ" panose="020B0604030504040204" pitchFamily="50" charset="-128"/>
            </a:endParaRPr>
          </a:p>
          <a:p>
            <a:pPr algn="ctr"/>
            <a:r>
              <a:rPr lang="ja-JP" altLang="en-US" sz="1050" dirty="0">
                <a:solidFill>
                  <a:schemeClr val="tx1"/>
                </a:solidFill>
                <a:latin typeface="メイリオ" panose="020B0604030504040204" pitchFamily="50" charset="-128"/>
                <a:ea typeface="メイリオ" panose="020B0604030504040204" pitchFamily="50" charset="-128"/>
              </a:rPr>
              <a:t>離着陸場発着</a:t>
            </a:r>
            <a:endParaRPr lang="en-US" altLang="ja-JP" sz="1050" dirty="0">
              <a:solidFill>
                <a:schemeClr val="tx1"/>
              </a:solidFill>
              <a:latin typeface="メイリオ" panose="020B0604030504040204" pitchFamily="50" charset="-128"/>
              <a:ea typeface="メイリオ" panose="020B0604030504040204" pitchFamily="50" charset="-128"/>
            </a:endParaRPr>
          </a:p>
        </p:txBody>
      </p:sp>
      <p:grpSp>
        <p:nvGrpSpPr>
          <p:cNvPr id="45" name="グループ化 44">
            <a:extLst>
              <a:ext uri="{FF2B5EF4-FFF2-40B4-BE49-F238E27FC236}">
                <a16:creationId xmlns:a16="http://schemas.microsoft.com/office/drawing/2014/main" id="{1CB4424F-A051-714F-760A-8F5859B1E04C}"/>
              </a:ext>
            </a:extLst>
          </p:cNvPr>
          <p:cNvGrpSpPr/>
          <p:nvPr/>
        </p:nvGrpSpPr>
        <p:grpSpPr>
          <a:xfrm rot="5400000">
            <a:off x="7170733" y="2521903"/>
            <a:ext cx="133957" cy="121779"/>
            <a:chOff x="4469947" y="3681868"/>
            <a:chExt cx="725579" cy="504222"/>
          </a:xfrm>
        </p:grpSpPr>
        <p:sp>
          <p:nvSpPr>
            <p:cNvPr id="46" name="Arc 36">
              <a:extLst>
                <a:ext uri="{FF2B5EF4-FFF2-40B4-BE49-F238E27FC236}">
                  <a16:creationId xmlns:a16="http://schemas.microsoft.com/office/drawing/2014/main" id="{C139371A-71CA-BDD2-1795-2E1AB68D2FB8}"/>
                </a:ext>
              </a:extLst>
            </p:cNvPr>
            <p:cNvSpPr/>
            <p:nvPr/>
          </p:nvSpPr>
          <p:spPr bwMode="gray">
            <a:xfrm rot="16200000" flipH="1" flipV="1">
              <a:off x="4589335" y="3562480"/>
              <a:ext cx="486804" cy="725579"/>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47" name="Arc 36">
              <a:extLst>
                <a:ext uri="{FF2B5EF4-FFF2-40B4-BE49-F238E27FC236}">
                  <a16:creationId xmlns:a16="http://schemas.microsoft.com/office/drawing/2014/main" id="{53D20A6F-882A-6F79-5475-6BAB454CDAC7}"/>
                </a:ext>
              </a:extLst>
            </p:cNvPr>
            <p:cNvSpPr/>
            <p:nvPr/>
          </p:nvSpPr>
          <p:spPr bwMode="gray">
            <a:xfrm rot="16200000" flipV="1">
              <a:off x="4588385" y="3578948"/>
              <a:ext cx="488704" cy="725579"/>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grpSp>
      <p:sp>
        <p:nvSpPr>
          <p:cNvPr id="48" name="四角形: 角を丸くする 47">
            <a:extLst>
              <a:ext uri="{FF2B5EF4-FFF2-40B4-BE49-F238E27FC236}">
                <a16:creationId xmlns:a16="http://schemas.microsoft.com/office/drawing/2014/main" id="{2AC7BA15-2728-D9A2-31E4-4026EF69ED49}"/>
              </a:ext>
            </a:extLst>
          </p:cNvPr>
          <p:cNvSpPr/>
          <p:nvPr/>
        </p:nvSpPr>
        <p:spPr>
          <a:xfrm>
            <a:off x="10057038" y="2428234"/>
            <a:ext cx="1800000" cy="335430"/>
          </a:xfrm>
          <a:prstGeom prst="round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0" dirty="0">
                <a:solidFill>
                  <a:schemeClr val="tx1"/>
                </a:solidFill>
                <a:latin typeface="メイリオ" panose="020B0604030504040204" pitchFamily="50" charset="-128"/>
                <a:ea typeface="メイリオ" panose="020B0604030504040204" pitchFamily="50" charset="-128"/>
              </a:rPr>
              <a:t>夢洲発着</a:t>
            </a:r>
          </a:p>
        </p:txBody>
      </p:sp>
      <p:sp>
        <p:nvSpPr>
          <p:cNvPr id="49" name="Arc 36">
            <a:extLst>
              <a:ext uri="{FF2B5EF4-FFF2-40B4-BE49-F238E27FC236}">
                <a16:creationId xmlns:a16="http://schemas.microsoft.com/office/drawing/2014/main" id="{C91038F2-35FF-8F34-0464-3E91718C8C5E}"/>
              </a:ext>
            </a:extLst>
          </p:cNvPr>
          <p:cNvSpPr/>
          <p:nvPr/>
        </p:nvSpPr>
        <p:spPr bwMode="gray">
          <a:xfrm rot="16200000" flipH="1" flipV="1">
            <a:off x="10755895" y="2605114"/>
            <a:ext cx="294287" cy="277105"/>
          </a:xfrm>
          <a:prstGeom prst="arc">
            <a:avLst>
              <a:gd name="adj1" fmla="val 17225212"/>
              <a:gd name="adj2" fmla="val 4881081"/>
            </a:avLst>
          </a:prstGeom>
          <a:ln w="12700" cap="rnd">
            <a:solidFill>
              <a:schemeClr val="bg2">
                <a:lumMod val="50000"/>
              </a:schemeClr>
            </a:solidFill>
            <a:prstDash val="solid"/>
            <a:headEnd type="non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50" name="Arc 36">
            <a:extLst>
              <a:ext uri="{FF2B5EF4-FFF2-40B4-BE49-F238E27FC236}">
                <a16:creationId xmlns:a16="http://schemas.microsoft.com/office/drawing/2014/main" id="{AE5E9A44-6B5B-24C1-09C8-2FBBB4394703}"/>
              </a:ext>
            </a:extLst>
          </p:cNvPr>
          <p:cNvSpPr/>
          <p:nvPr/>
        </p:nvSpPr>
        <p:spPr bwMode="gray">
          <a:xfrm rot="16200000" flipV="1">
            <a:off x="10755321" y="2310253"/>
            <a:ext cx="295435" cy="277105"/>
          </a:xfrm>
          <a:prstGeom prst="arc">
            <a:avLst>
              <a:gd name="adj1" fmla="val 17225212"/>
              <a:gd name="adj2" fmla="val 4881081"/>
            </a:avLst>
          </a:prstGeom>
          <a:ln w="12700" cap="rnd">
            <a:solidFill>
              <a:schemeClr val="bg2">
                <a:lumMod val="50000"/>
              </a:schemeClr>
            </a:solidFill>
            <a:prstDash val="solid"/>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メイリオ" panose="020B0604030504040204" pitchFamily="50" charset="-128"/>
              <a:ea typeface="メイリオ" panose="020B0604030504040204" pitchFamily="50" charset="-128"/>
              <a:sym typeface="+mn-lt"/>
            </a:endParaRPr>
          </a:p>
        </p:txBody>
      </p:sp>
      <p:sp>
        <p:nvSpPr>
          <p:cNvPr id="7" name="四角形: メモ 6">
            <a:extLst>
              <a:ext uri="{FF2B5EF4-FFF2-40B4-BE49-F238E27FC236}">
                <a16:creationId xmlns:a16="http://schemas.microsoft.com/office/drawing/2014/main" id="{DA1F8CCB-2BA4-42DB-1DE6-589649CE312C}"/>
              </a:ext>
            </a:extLst>
          </p:cNvPr>
          <p:cNvSpPr/>
          <p:nvPr/>
        </p:nvSpPr>
        <p:spPr>
          <a:xfrm>
            <a:off x="2618382" y="2960958"/>
            <a:ext cx="1800000" cy="3211200"/>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altLang="ja-JP" sz="1200" dirty="0">
                <a:solidFill>
                  <a:prstClr val="white">
                    <a:lumMod val="50000"/>
                  </a:prstClr>
                </a:solidFill>
                <a:latin typeface="メイリオ" panose="020B0604030504040204" pitchFamily="50" charset="-128"/>
                <a:ea typeface="メイリオ" panose="020B0604030504040204" pitchFamily="50" charset="-128"/>
              </a:rPr>
              <a:t>N/A</a:t>
            </a:r>
            <a:endParaRPr lang="ja-JP" altLang="en-US" sz="1200" dirty="0">
              <a:solidFill>
                <a:prstClr val="white">
                  <a:lumMod val="50000"/>
                </a:prstClr>
              </a:solidFill>
              <a:latin typeface="メイリオ" panose="020B0604030504040204" pitchFamily="50" charset="-128"/>
              <a:ea typeface="メイリオ" panose="020B0604030504040204" pitchFamily="50" charset="-128"/>
            </a:endParaRPr>
          </a:p>
        </p:txBody>
      </p:sp>
      <p:sp>
        <p:nvSpPr>
          <p:cNvPr id="8" name="四角形: メモ 7">
            <a:extLst>
              <a:ext uri="{FF2B5EF4-FFF2-40B4-BE49-F238E27FC236}">
                <a16:creationId xmlns:a16="http://schemas.microsoft.com/office/drawing/2014/main" id="{78190B85-1691-D679-DEAE-97FAAE8F6564}"/>
              </a:ext>
            </a:extLst>
          </p:cNvPr>
          <p:cNvSpPr/>
          <p:nvPr/>
        </p:nvSpPr>
        <p:spPr>
          <a:xfrm>
            <a:off x="10057038" y="2960958"/>
            <a:ext cx="1800000" cy="3211200"/>
          </a:xfrm>
          <a:prstGeom prst="foldedCorner">
            <a:avLst>
              <a:gd name="adj" fmla="val 571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r>
              <a:rPr lang="en-US" altLang="ja-JP" sz="1200" dirty="0">
                <a:solidFill>
                  <a:prstClr val="white">
                    <a:lumMod val="50000"/>
                  </a:prstClr>
                </a:solidFill>
                <a:latin typeface="メイリオ" panose="020B0604030504040204" pitchFamily="50" charset="-128"/>
                <a:ea typeface="メイリオ" panose="020B0604030504040204" pitchFamily="50" charset="-128"/>
              </a:rPr>
              <a:t>N/A</a:t>
            </a:r>
            <a:endParaRPr lang="ja-JP" altLang="en-US" sz="1200" dirty="0">
              <a:solidFill>
                <a:prstClr val="white">
                  <a:lumMod val="50000"/>
                </a:prst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8062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F7F83-6BF4-881C-3A70-F0B5BF880A5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CC74AD7-174F-A460-55DA-1B6E341885A6}"/>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大阪府内で利用したいエリア・区間</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AFABB23F-E571-945F-BB19-7019B606789F}"/>
              </a:ext>
            </a:extLst>
          </p:cNvPr>
          <p:cNvSpPr>
            <a:spLocks noGrp="1"/>
          </p:cNvSpPr>
          <p:nvPr>
            <p:ph type="body" sz="quarter" idx="13"/>
          </p:nvPr>
        </p:nvSpPr>
        <p:spPr/>
        <p:txBody>
          <a:bodyPr/>
          <a:lstStyle/>
          <a:p>
            <a:r>
              <a:rPr kumimoji="1" lang="ja-JP" altLang="en-US" dirty="0"/>
              <a:t>府内における遊覧飛行（</a:t>
            </a:r>
            <a:r>
              <a:rPr kumimoji="1" lang="en-US" altLang="ja-JP" dirty="0"/>
              <a:t>10</a:t>
            </a:r>
            <a:r>
              <a:rPr kumimoji="1" lang="ja-JP" altLang="en-US" dirty="0"/>
              <a:t>分程度）での利用希望エリアとしては、</a:t>
            </a:r>
            <a:endParaRPr kumimoji="1" lang="en-US" altLang="ja-JP" dirty="0"/>
          </a:p>
          <a:p>
            <a:r>
              <a:rPr kumimoji="1" lang="ja-JP" altLang="en-US" dirty="0"/>
              <a:t>大阪市内中心部（梅田・なんば等）が最も多く、次に大阪市内ベイエリアのニーズが高いことがわかりました。</a:t>
            </a:r>
            <a:endParaRPr kumimoji="1" lang="en-US" altLang="ja-JP" dirty="0"/>
          </a:p>
        </p:txBody>
      </p:sp>
      <p:grpSp>
        <p:nvGrpSpPr>
          <p:cNvPr id="5" name="グループ化 4">
            <a:extLst>
              <a:ext uri="{FF2B5EF4-FFF2-40B4-BE49-F238E27FC236}">
                <a16:creationId xmlns:a16="http://schemas.microsoft.com/office/drawing/2014/main" id="{A2BD67E7-A97B-3F16-3587-0B5654F055EF}"/>
              </a:ext>
            </a:extLst>
          </p:cNvPr>
          <p:cNvGrpSpPr/>
          <p:nvPr/>
        </p:nvGrpSpPr>
        <p:grpSpPr>
          <a:xfrm>
            <a:off x="334962" y="1718817"/>
            <a:ext cx="11522076" cy="320492"/>
            <a:chOff x="4679881" y="1718817"/>
            <a:chExt cx="7168373" cy="320492"/>
          </a:xfrm>
        </p:grpSpPr>
        <p:sp>
          <p:nvSpPr>
            <p:cNvPr id="9" name="正方形/長方形 8">
              <a:extLst>
                <a:ext uri="{FF2B5EF4-FFF2-40B4-BE49-F238E27FC236}">
                  <a16:creationId xmlns:a16="http://schemas.microsoft.com/office/drawing/2014/main" id="{D2EA36EF-97C9-4AB4-AC3F-F13898C8EF19}"/>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遊覧飛行（</a:t>
              </a:r>
              <a:r>
                <a:rPr lang="en-US" altLang="ja-JP" sz="1200" b="1" dirty="0">
                  <a:solidFill>
                    <a:schemeClr val="tx1"/>
                  </a:solidFill>
                  <a:latin typeface="メイリオ" panose="020B0604030504040204" pitchFamily="50" charset="-128"/>
                  <a:ea typeface="メイリオ" panose="020B0604030504040204" pitchFamily="50" charset="-128"/>
                </a:rPr>
                <a:t>10</a:t>
              </a:r>
              <a:r>
                <a:rPr lang="ja-JP" altLang="en-US" sz="1200" b="1" dirty="0">
                  <a:solidFill>
                    <a:schemeClr val="tx1"/>
                  </a:solidFill>
                  <a:latin typeface="メイリオ" panose="020B0604030504040204" pitchFamily="50" charset="-128"/>
                  <a:ea typeface="メイリオ" panose="020B0604030504040204" pitchFamily="50" charset="-128"/>
                </a:rPr>
                <a:t>分程度）での利用希望エリア</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0" name="直線矢印コネクタ 9">
              <a:extLst>
                <a:ext uri="{FF2B5EF4-FFF2-40B4-BE49-F238E27FC236}">
                  <a16:creationId xmlns:a16="http://schemas.microsoft.com/office/drawing/2014/main" id="{4B8FD2C2-920E-CCD0-B939-4BB2765E4B66}"/>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6" name="Chart 3">
            <a:extLst>
              <a:ext uri="{FF2B5EF4-FFF2-40B4-BE49-F238E27FC236}">
                <a16:creationId xmlns:a16="http://schemas.microsoft.com/office/drawing/2014/main" id="{E93E41A7-F858-0870-F7D7-63F38DBDFC70}"/>
              </a:ext>
            </a:extLst>
          </p:cNvPr>
          <p:cNvGraphicFramePr/>
          <p:nvPr>
            <p:custDataLst>
              <p:tags r:id="rId1"/>
            </p:custDataLst>
          </p:nvPr>
        </p:nvGraphicFramePr>
        <p:xfrm>
          <a:off x="227013" y="2155825"/>
          <a:ext cx="11712575" cy="3598863"/>
        </p:xfrm>
        <a:graphic>
          <a:graphicData uri="http://schemas.openxmlformats.org/drawingml/2006/chart">
            <c:chart xmlns:c="http://schemas.openxmlformats.org/drawingml/2006/chart" xmlns:r="http://schemas.openxmlformats.org/officeDocument/2006/relationships" r:id="rId13"/>
          </a:graphicData>
        </a:graphic>
      </p:graphicFrame>
      <p:sp>
        <p:nvSpPr>
          <p:cNvPr id="29" name="正方形/長方形 28">
            <a:extLst>
              <a:ext uri="{FF2B5EF4-FFF2-40B4-BE49-F238E27FC236}">
                <a16:creationId xmlns:a16="http://schemas.microsoft.com/office/drawing/2014/main" id="{F7A79B38-2038-8771-BE13-1AB48C31D81C}"/>
              </a:ext>
            </a:extLst>
          </p:cNvPr>
          <p:cNvSpPr/>
          <p:nvPr>
            <p:custDataLst>
              <p:tags r:id="rId2"/>
            </p:custDataLst>
          </p:nvPr>
        </p:nvSpPr>
        <p:spPr bwMode="gray">
          <a:xfrm>
            <a:off x="1166813" y="3859213"/>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t>N=</a:t>
            </a:r>
            <a:fld id="{EF0EE06D-32BD-4D39-94ED-FF5533BCBF51}" type="datetime'5''''''''''''''''''''''''''''''''9'''''''''''''''''''''''">
              <a:rPr lang="ja-JP" altLang="en-US" sz="14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59</a:t>
            </a:fld>
            <a:endParaRPr kumimoji="1" lang="ja-JP" altLang="en-US" sz="14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 name="正方形/長方形 18">
            <a:extLst>
              <a:ext uri="{FF2B5EF4-FFF2-40B4-BE49-F238E27FC236}">
                <a16:creationId xmlns:a16="http://schemas.microsoft.com/office/drawing/2014/main" id="{8090E660-8C43-3B95-3092-AFBECDA7258F}"/>
              </a:ext>
            </a:extLst>
          </p:cNvPr>
          <p:cNvSpPr/>
          <p:nvPr>
            <p:custDataLst>
              <p:tags r:id="rId3"/>
            </p:custDataLst>
          </p:nvPr>
        </p:nvSpPr>
        <p:spPr bwMode="auto">
          <a:xfrm>
            <a:off x="771525" y="5773738"/>
            <a:ext cx="1384300" cy="3651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t"/>
          <a:lstStyle/>
          <a:p>
            <a:pPr algn="ctr">
              <a:spcBef>
                <a:spcPct val="0"/>
              </a:spcBef>
              <a:spcAft>
                <a:spcPct val="0"/>
              </a:spcAft>
            </a:pPr>
            <a:fld id="{7E09CCEE-2902-4D6F-A7F3-DF9BCCF302A9}" type="datetime'大阪''市''''内''中''心''部''（梅''''''田・''''な''''んば等）'''">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大阪市内中心部（梅田・なんば等）</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8" name="正方形/長方形 37">
            <a:extLst>
              <a:ext uri="{FF2B5EF4-FFF2-40B4-BE49-F238E27FC236}">
                <a16:creationId xmlns:a16="http://schemas.microsoft.com/office/drawing/2014/main" id="{E9BA3326-FDBC-8CFA-0B81-38D5C62FD006}"/>
              </a:ext>
            </a:extLst>
          </p:cNvPr>
          <p:cNvSpPr/>
          <p:nvPr>
            <p:custDataLst>
              <p:tags r:id="rId4"/>
            </p:custDataLst>
          </p:nvPr>
        </p:nvSpPr>
        <p:spPr bwMode="gray">
          <a:xfrm>
            <a:off x="3476625" y="4383088"/>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N=</a:t>
            </a:r>
            <a:fld id="{445DA84E-088B-469C-A0EA-DF09F23DF8CB}" type="datetime'''''''4''''''''''''''''''''''''1'''''''''''''''''''''''''''">
              <a:rPr lang="en-US" altLang="en-US" sz="1400" b="1" smtClean="0">
                <a:solidFill>
                  <a:schemeClr val="tx1"/>
                </a:solidFill>
                <a:latin typeface="メイリオ" panose="020B0604030504040204" pitchFamily="50" charset="-128"/>
                <a:ea typeface="メイリオ" panose="020B0604030504040204" pitchFamily="50" charset="-128"/>
              </a:rPr>
              <a:pPr/>
              <a:t>41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9" name="正方形/長方形 48">
            <a:extLst>
              <a:ext uri="{FF2B5EF4-FFF2-40B4-BE49-F238E27FC236}">
                <a16:creationId xmlns:a16="http://schemas.microsoft.com/office/drawing/2014/main" id="{5CABD1DC-9888-9DFA-A4E1-B6D2689CC753}"/>
              </a:ext>
            </a:extLst>
          </p:cNvPr>
          <p:cNvSpPr/>
          <p:nvPr>
            <p:custDataLst>
              <p:tags r:id="rId5"/>
            </p:custDataLst>
          </p:nvPr>
        </p:nvSpPr>
        <p:spPr bwMode="auto">
          <a:xfrm>
            <a:off x="3081338" y="5773738"/>
            <a:ext cx="1384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A11F745D-F46B-465D-BF92-76030F442BDA}" type="datetime'''大阪''''''市内ベ''''イエリ''''ア'''''''''''''''''''''''''''''">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大阪市内ベイエリア</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3" name="正方形/長方形 42">
            <a:extLst>
              <a:ext uri="{FF2B5EF4-FFF2-40B4-BE49-F238E27FC236}">
                <a16:creationId xmlns:a16="http://schemas.microsoft.com/office/drawing/2014/main" id="{66E15824-6F0D-E459-3B4F-F53A21CAD099}"/>
              </a:ext>
            </a:extLst>
          </p:cNvPr>
          <p:cNvSpPr/>
          <p:nvPr>
            <p:custDataLst>
              <p:tags r:id="rId6"/>
            </p:custDataLst>
          </p:nvPr>
        </p:nvSpPr>
        <p:spPr bwMode="gray">
          <a:xfrm>
            <a:off x="5786438" y="502285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N=</a:t>
            </a:r>
            <a:fld id="{28CBBCA5-1399-457C-AD3C-0F81122BA82A}" type="datetime'''''''''''1''''''''''''9'''''''''''''''''''''''''''''''''''">
              <a:rPr lang="en-US" altLang="en-US" sz="1400" b="1" smtClean="0">
                <a:solidFill>
                  <a:schemeClr val="tx1"/>
                </a:solidFill>
                <a:latin typeface="メイリオ" panose="020B0604030504040204" pitchFamily="50" charset="-128"/>
                <a:ea typeface="メイリオ" panose="020B0604030504040204" pitchFamily="50" charset="-128"/>
              </a:rPr>
              <a:pPr/>
              <a:t>19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3" name="正方形/長方形 52">
            <a:extLst>
              <a:ext uri="{FF2B5EF4-FFF2-40B4-BE49-F238E27FC236}">
                <a16:creationId xmlns:a16="http://schemas.microsoft.com/office/drawing/2014/main" id="{409804D9-77CC-3327-BBB1-1D25D4F71ABC}"/>
              </a:ext>
            </a:extLst>
          </p:cNvPr>
          <p:cNvSpPr/>
          <p:nvPr>
            <p:custDataLst>
              <p:tags r:id="rId7"/>
            </p:custDataLst>
          </p:nvPr>
        </p:nvSpPr>
        <p:spPr bwMode="auto">
          <a:xfrm>
            <a:off x="5391150" y="5773738"/>
            <a:ext cx="1384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9508D0E9-81FF-4AB9-853D-3CD0C6823B8C}" type="datetime'夢洲''（''''''''''万''''博開''''''''''''''''催''地''''）'''">
              <a:rPr lang="zh-TW"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夢洲（万博開催地）</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8" name="正方形/長方形 47">
            <a:extLst>
              <a:ext uri="{FF2B5EF4-FFF2-40B4-BE49-F238E27FC236}">
                <a16:creationId xmlns:a16="http://schemas.microsoft.com/office/drawing/2014/main" id="{A023A49B-AA3A-95CA-FCE7-8A028EF62D93}"/>
              </a:ext>
            </a:extLst>
          </p:cNvPr>
          <p:cNvSpPr/>
          <p:nvPr>
            <p:custDataLst>
              <p:tags r:id="rId8"/>
            </p:custDataLst>
          </p:nvPr>
        </p:nvSpPr>
        <p:spPr bwMode="gray">
          <a:xfrm>
            <a:off x="8094663" y="4906963"/>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N=</a:t>
            </a:r>
            <a:fld id="{6B2A3B37-B342-47F2-AF9B-0CC662F9A4CE}" type="datetime'''''''23'''''''''''''''''''''''''''''''''''''">
              <a:rPr lang="ja-JP"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23</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6" name="正方形/長方形 55">
            <a:extLst>
              <a:ext uri="{FF2B5EF4-FFF2-40B4-BE49-F238E27FC236}">
                <a16:creationId xmlns:a16="http://schemas.microsoft.com/office/drawing/2014/main" id="{324C19AB-0D9E-E086-9B3F-B3AF90F4C153}"/>
              </a:ext>
            </a:extLst>
          </p:cNvPr>
          <p:cNvSpPr/>
          <p:nvPr>
            <p:custDataLst>
              <p:tags r:id="rId9"/>
            </p:custDataLst>
          </p:nvPr>
        </p:nvSpPr>
        <p:spPr bwMode="auto">
          <a:xfrm>
            <a:off x="8232775" y="5773738"/>
            <a:ext cx="3175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9882615D-05EB-43FB-872A-735C5AB4AD09}" type="datetime'''''''''''''''''古''''''''''''''墳'''''''''''''''''''">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古墳</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7" name="正方形/長方形 56">
            <a:extLst>
              <a:ext uri="{FF2B5EF4-FFF2-40B4-BE49-F238E27FC236}">
                <a16:creationId xmlns:a16="http://schemas.microsoft.com/office/drawing/2014/main" id="{C703DE13-8E0B-2266-160C-139A0D81563F}"/>
              </a:ext>
            </a:extLst>
          </p:cNvPr>
          <p:cNvSpPr/>
          <p:nvPr>
            <p:custDataLst>
              <p:tags r:id="rId10"/>
            </p:custDataLst>
          </p:nvPr>
        </p:nvSpPr>
        <p:spPr bwMode="gray">
          <a:xfrm>
            <a:off x="10404475" y="4994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N=</a:t>
            </a:r>
            <a:fld id="{A68746D1-37D4-4D6A-82E7-C4FADE45930E}" type="datetime'''''''2''''''''''''''''0'''''''''''''''''''''''''">
              <a:rPr lang="en-US" altLang="en-US" sz="1400" b="1" smtClean="0">
                <a:solidFill>
                  <a:schemeClr val="tx1"/>
                </a:solidFill>
                <a:latin typeface="メイリオ" panose="020B0604030504040204" pitchFamily="50" charset="-128"/>
                <a:ea typeface="メイリオ" panose="020B0604030504040204" pitchFamily="50" charset="-128"/>
              </a:rPr>
              <a:pPr/>
              <a:t>20</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9" name="正方形/長方形 58">
            <a:extLst>
              <a:ext uri="{FF2B5EF4-FFF2-40B4-BE49-F238E27FC236}">
                <a16:creationId xmlns:a16="http://schemas.microsoft.com/office/drawing/2014/main" id="{84ACDAEE-6015-3262-C75E-9FC18B27794B}"/>
              </a:ext>
            </a:extLst>
          </p:cNvPr>
          <p:cNvSpPr/>
          <p:nvPr>
            <p:custDataLst>
              <p:tags r:id="rId11"/>
            </p:custDataLst>
          </p:nvPr>
        </p:nvSpPr>
        <p:spPr bwMode="auto">
          <a:xfrm>
            <a:off x="10466388" y="5773738"/>
            <a:ext cx="4699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233423A0-E938-489B-9140-BE3D843DFAE5}" type="datetime'''''そ''''''''''''''''''の''''''''''''他'''''">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Tree>
    <p:extLst>
      <p:ext uri="{BB962C8B-B14F-4D97-AF65-F5344CB8AC3E}">
        <p14:creationId xmlns:p14="http://schemas.microsoft.com/office/powerpoint/2010/main" val="24015577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F183-82AE-B643-920D-63BFA9755FA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382122B-6E4F-120D-0207-B29A13CF620E}"/>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価格の妥当性（長距離移動ケース）</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5E5DB8ED-4B54-96DD-38CA-A5AE4261294B}"/>
              </a:ext>
            </a:extLst>
          </p:cNvPr>
          <p:cNvSpPr>
            <a:spLocks noGrp="1"/>
          </p:cNvSpPr>
          <p:nvPr>
            <p:ph type="body" sz="quarter" idx="13"/>
          </p:nvPr>
        </p:nvSpPr>
        <p:spPr/>
        <p:txBody>
          <a:bodyPr/>
          <a:lstStyle/>
          <a:p>
            <a:r>
              <a:rPr kumimoji="1" lang="ja-JP" altLang="en-US" dirty="0"/>
              <a:t>各世帯年収別に見ても</a:t>
            </a:r>
            <a:r>
              <a:rPr kumimoji="1" lang="en-US" altLang="ja-JP" dirty="0"/>
              <a:t>7</a:t>
            </a:r>
            <a:r>
              <a:rPr kumimoji="1" lang="ja-JP" altLang="en-US" dirty="0"/>
              <a:t>割以上が</a:t>
            </a:r>
            <a:r>
              <a:rPr kumimoji="1" lang="en-US" altLang="ja-JP" dirty="0"/>
              <a:t>10</a:t>
            </a:r>
            <a:r>
              <a:rPr kumimoji="1" lang="ja-JP" altLang="en-US" dirty="0"/>
              <a:t>万円・</a:t>
            </a:r>
            <a:r>
              <a:rPr kumimoji="1" lang="en-US" altLang="ja-JP" dirty="0"/>
              <a:t>5</a:t>
            </a:r>
            <a:r>
              <a:rPr kumimoji="1" lang="ja-JP" altLang="en-US" dirty="0"/>
              <a:t>万円未満と回答。</a:t>
            </a:r>
            <a:endParaRPr kumimoji="1" lang="en-US" altLang="ja-JP" dirty="0"/>
          </a:p>
          <a:p>
            <a:r>
              <a:rPr kumimoji="1" lang="ja-JP" altLang="en-US" dirty="0"/>
              <a:t>回答数が限定的であるものの世帯年収</a:t>
            </a:r>
            <a:r>
              <a:rPr kumimoji="1" lang="en-US" altLang="ja-JP" dirty="0"/>
              <a:t>2,000</a:t>
            </a:r>
            <a:r>
              <a:rPr kumimoji="1" lang="ja-JP" altLang="en-US" dirty="0"/>
              <a:t>万円以上においては</a:t>
            </a:r>
            <a:r>
              <a:rPr kumimoji="1" lang="en-US" altLang="ja-JP" dirty="0"/>
              <a:t>20</a:t>
            </a:r>
            <a:r>
              <a:rPr kumimoji="1" lang="ja-JP" altLang="en-US" dirty="0"/>
              <a:t>万円・</a:t>
            </a:r>
            <a:r>
              <a:rPr kumimoji="1" lang="en-US" altLang="ja-JP" dirty="0"/>
              <a:t>15</a:t>
            </a:r>
            <a:r>
              <a:rPr kumimoji="1" lang="ja-JP" altLang="en-US" dirty="0"/>
              <a:t>万円の回答が半数近くを占めました。</a:t>
            </a:r>
          </a:p>
        </p:txBody>
      </p:sp>
      <p:grpSp>
        <p:nvGrpSpPr>
          <p:cNvPr id="3" name="グループ化 2">
            <a:extLst>
              <a:ext uri="{FF2B5EF4-FFF2-40B4-BE49-F238E27FC236}">
                <a16:creationId xmlns:a16="http://schemas.microsoft.com/office/drawing/2014/main" id="{9B5B39D7-2327-D045-0F84-A3741B083ECF}"/>
              </a:ext>
            </a:extLst>
          </p:cNvPr>
          <p:cNvGrpSpPr/>
          <p:nvPr/>
        </p:nvGrpSpPr>
        <p:grpSpPr>
          <a:xfrm>
            <a:off x="2275121" y="2368271"/>
            <a:ext cx="9573134" cy="320492"/>
            <a:chOff x="4679881" y="1718817"/>
            <a:chExt cx="7168373" cy="320492"/>
          </a:xfrm>
        </p:grpSpPr>
        <p:sp>
          <p:nvSpPr>
            <p:cNvPr id="7" name="正方形/長方形 6">
              <a:extLst>
                <a:ext uri="{FF2B5EF4-FFF2-40B4-BE49-F238E27FC236}">
                  <a16:creationId xmlns:a16="http://schemas.microsoft.com/office/drawing/2014/main" id="{3C11D816-1984-F6AC-90B3-F88207572B62}"/>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世帯年収別</a:t>
              </a:r>
            </a:p>
          </p:txBody>
        </p:sp>
        <p:cxnSp>
          <p:nvCxnSpPr>
            <p:cNvPr id="8" name="直線矢印コネクタ 7">
              <a:extLst>
                <a:ext uri="{FF2B5EF4-FFF2-40B4-BE49-F238E27FC236}">
                  <a16:creationId xmlns:a16="http://schemas.microsoft.com/office/drawing/2014/main" id="{11D892DE-500B-6FAC-2028-72511479580F}"/>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74DE3547-B9A3-4313-A776-656A506AC8C2}"/>
              </a:ext>
            </a:extLst>
          </p:cNvPr>
          <p:cNvGrpSpPr/>
          <p:nvPr/>
        </p:nvGrpSpPr>
        <p:grpSpPr>
          <a:xfrm>
            <a:off x="334964" y="2368271"/>
            <a:ext cx="1592252" cy="320492"/>
            <a:chOff x="4679881" y="1718817"/>
            <a:chExt cx="7168373" cy="320492"/>
          </a:xfrm>
        </p:grpSpPr>
        <p:sp>
          <p:nvSpPr>
            <p:cNvPr id="9" name="正方形/長方形 8">
              <a:extLst>
                <a:ext uri="{FF2B5EF4-FFF2-40B4-BE49-F238E27FC236}">
                  <a16:creationId xmlns:a16="http://schemas.microsoft.com/office/drawing/2014/main" id="{F7C9FE6F-FB2A-9F6E-DF72-683E8278F3CB}"/>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全体</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0" name="直線矢印コネクタ 9">
              <a:extLst>
                <a:ext uri="{FF2B5EF4-FFF2-40B4-BE49-F238E27FC236}">
                  <a16:creationId xmlns:a16="http://schemas.microsoft.com/office/drawing/2014/main" id="{48E18A26-C810-C251-D813-9357D973C121}"/>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8" name="Chart 3">
            <a:extLst>
              <a:ext uri="{FF2B5EF4-FFF2-40B4-BE49-F238E27FC236}">
                <a16:creationId xmlns:a16="http://schemas.microsoft.com/office/drawing/2014/main" id="{C3050EDC-366F-6EB4-6933-7B6A0D44CC20}"/>
              </a:ext>
            </a:extLst>
          </p:cNvPr>
          <p:cNvGraphicFramePr/>
          <p:nvPr>
            <p:custDataLst>
              <p:tags r:id="rId1"/>
            </p:custDataLst>
          </p:nvPr>
        </p:nvGraphicFramePr>
        <p:xfrm>
          <a:off x="-441325" y="2619375"/>
          <a:ext cx="2960688" cy="3122613"/>
        </p:xfrm>
        <a:graphic>
          <a:graphicData uri="http://schemas.openxmlformats.org/drawingml/2006/chart">
            <c:chart xmlns:c="http://schemas.openxmlformats.org/drawingml/2006/chart" xmlns:r="http://schemas.openxmlformats.org/officeDocument/2006/relationships" r:id="rId55"/>
          </a:graphicData>
        </a:graphic>
      </p:graphicFrame>
      <p:sp>
        <p:nvSpPr>
          <p:cNvPr id="37" name="正方形/長方形 36">
            <a:extLst>
              <a:ext uri="{FF2B5EF4-FFF2-40B4-BE49-F238E27FC236}">
                <a16:creationId xmlns:a16="http://schemas.microsoft.com/office/drawing/2014/main" id="{ECEFC516-60E2-0540-7587-37BE05F005A3}"/>
              </a:ext>
            </a:extLst>
          </p:cNvPr>
          <p:cNvSpPr/>
          <p:nvPr>
            <p:custDataLst>
              <p:tags r:id="rId2"/>
            </p:custDataLst>
          </p:nvPr>
        </p:nvSpPr>
        <p:spPr bwMode="gray">
          <a:xfrm>
            <a:off x="1104900" y="2892425"/>
            <a:ext cx="384175" cy="19208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A53FF388-8836-47E9-9D62-BFC0E574023C}" type="datetime'''''''''''''''''''''''''''''''''''5''''''''%'">
              <a:rPr lang="en-US" altLang="en-US" sz="14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5%</a:t>
            </a:fld>
            <a:endParaRPr kumimoji="1" lang="ja-JP" altLang="en-US" sz="14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5" name="正方形/長方形 14">
            <a:extLst>
              <a:ext uri="{FF2B5EF4-FFF2-40B4-BE49-F238E27FC236}">
                <a16:creationId xmlns:a16="http://schemas.microsoft.com/office/drawing/2014/main" id="{CA95C61F-75CD-632D-4C67-C98ACAB90E5F}"/>
              </a:ext>
            </a:extLst>
          </p:cNvPr>
          <p:cNvSpPr/>
          <p:nvPr>
            <p:custDataLst>
              <p:tags r:id="rId3"/>
            </p:custDataLst>
          </p:nvPr>
        </p:nvSpPr>
        <p:spPr bwMode="gray">
          <a:xfrm>
            <a:off x="1000125" y="2700338"/>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A20B8C2F-9B1E-474F-97C1-E3C1312750CF}" type="datetime'''''''''''8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81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正方形/長方形 15">
            <a:extLst>
              <a:ext uri="{FF2B5EF4-FFF2-40B4-BE49-F238E27FC236}">
                <a16:creationId xmlns:a16="http://schemas.microsoft.com/office/drawing/2014/main" id="{99972E85-839B-DE45-2226-BFA4B718AC8C}"/>
              </a:ext>
            </a:extLst>
          </p:cNvPr>
          <p:cNvSpPr/>
          <p:nvPr>
            <p:custDataLst>
              <p:tags r:id="rId4"/>
            </p:custDataLst>
          </p:nvPr>
        </p:nvSpPr>
        <p:spPr bwMode="auto">
          <a:xfrm>
            <a:off x="4370388" y="5967413"/>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A0A53E6-AA8F-DB18-0EFF-52FD19612010}"/>
              </a:ext>
            </a:extLst>
          </p:cNvPr>
          <p:cNvSpPr/>
          <p:nvPr>
            <p:custDataLst>
              <p:tags r:id="rId5"/>
            </p:custDataLst>
          </p:nvPr>
        </p:nvSpPr>
        <p:spPr bwMode="auto">
          <a:xfrm>
            <a:off x="5232400" y="5967413"/>
            <a:ext cx="214313" cy="160338"/>
          </a:xfrm>
          <a:prstGeom prst="rect">
            <a:avLst/>
          </a:prstGeom>
          <a:solidFill>
            <a:srgbClr val="63666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358BE83-892A-FEBA-8D85-CD4E385F891E}"/>
              </a:ext>
            </a:extLst>
          </p:cNvPr>
          <p:cNvSpPr/>
          <p:nvPr>
            <p:custDataLst>
              <p:tags r:id="rId6"/>
            </p:custDataLst>
          </p:nvPr>
        </p:nvSpPr>
        <p:spPr bwMode="auto">
          <a:xfrm>
            <a:off x="6094413" y="5967413"/>
            <a:ext cx="214313" cy="160338"/>
          </a:xfrm>
          <a:prstGeom prst="rect">
            <a:avLst/>
          </a:prstGeom>
          <a:solidFill>
            <a:srgbClr val="BBBCBC"/>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5867E2F-0789-AC6B-0994-A447B444301F}"/>
              </a:ext>
            </a:extLst>
          </p:cNvPr>
          <p:cNvSpPr/>
          <p:nvPr>
            <p:custDataLst>
              <p:tags r:id="rId7"/>
            </p:custDataLst>
          </p:nvPr>
        </p:nvSpPr>
        <p:spPr bwMode="auto">
          <a:xfrm>
            <a:off x="6956425" y="5967413"/>
            <a:ext cx="214313" cy="160338"/>
          </a:xfrm>
          <a:prstGeom prst="rect">
            <a:avLst/>
          </a:prstGeom>
          <a:solidFill>
            <a:srgbClr val="F3F3F3"/>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C91C2D4-DE5F-EC10-5ED5-74C0A19D12F0}"/>
              </a:ext>
            </a:extLst>
          </p:cNvPr>
          <p:cNvSpPr/>
          <p:nvPr>
            <p:custDataLst>
              <p:tags r:id="rId8"/>
            </p:custDataLst>
          </p:nvPr>
        </p:nvSpPr>
        <p:spPr bwMode="auto">
          <a:xfrm>
            <a:off x="4635499" y="5962650"/>
            <a:ext cx="495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48DD6817-FF95-43FB-BF5A-7E24EFE65FB6}" type="datetime'''''''20''''''''''''''''''''''''万''''''円'''''''''''''">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20万円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1" name="正方形/長方形 20">
            <a:extLst>
              <a:ext uri="{FF2B5EF4-FFF2-40B4-BE49-F238E27FC236}">
                <a16:creationId xmlns:a16="http://schemas.microsoft.com/office/drawing/2014/main" id="{C461E4F1-6EB4-E91D-763C-1EB19C6E9B50}"/>
              </a:ext>
            </a:extLst>
          </p:cNvPr>
          <p:cNvSpPr/>
          <p:nvPr>
            <p:custDataLst>
              <p:tags r:id="rId9"/>
            </p:custDataLst>
          </p:nvPr>
        </p:nvSpPr>
        <p:spPr bwMode="auto">
          <a:xfrm>
            <a:off x="5497512" y="5962650"/>
            <a:ext cx="495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394D6E42-7F7E-4FBE-998C-DC6DE389C055}" type="datetime'''''''''''''''''''1''''''''''''''''5''''''''''''''''''万円'">
              <a:rPr lang="zh-TW"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15万円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 name="正方形/長方形 21">
            <a:extLst>
              <a:ext uri="{FF2B5EF4-FFF2-40B4-BE49-F238E27FC236}">
                <a16:creationId xmlns:a16="http://schemas.microsoft.com/office/drawing/2014/main" id="{43D5E773-BA8C-FFA5-F986-1D60BFB876B4}"/>
              </a:ext>
            </a:extLst>
          </p:cNvPr>
          <p:cNvSpPr/>
          <p:nvPr>
            <p:custDataLst>
              <p:tags r:id="rId10"/>
            </p:custDataLst>
          </p:nvPr>
        </p:nvSpPr>
        <p:spPr bwMode="auto">
          <a:xfrm>
            <a:off x="6359524" y="5962650"/>
            <a:ext cx="495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FF1ADD60-C65C-4175-924F-5551745A7257}" type="datetime'''''''''''''''''''''''10''''万''''''''''''''''''円'''''''">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10万円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 name="正方形/長方形 22">
            <a:extLst>
              <a:ext uri="{FF2B5EF4-FFF2-40B4-BE49-F238E27FC236}">
                <a16:creationId xmlns:a16="http://schemas.microsoft.com/office/drawing/2014/main" id="{7BBA5CDD-3F80-93F5-43AB-A1541F9DD3F8}"/>
              </a:ext>
            </a:extLst>
          </p:cNvPr>
          <p:cNvSpPr/>
          <p:nvPr>
            <p:custDataLst>
              <p:tags r:id="rId11"/>
            </p:custDataLst>
          </p:nvPr>
        </p:nvSpPr>
        <p:spPr bwMode="auto">
          <a:xfrm>
            <a:off x="7221538" y="5962650"/>
            <a:ext cx="70485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863E66F-88B4-4622-9425-335641C127AD}" type="datetime'5万''''''円''''''''未''満'''''''''''''''''''''''''''''''">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5万円未満</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cxnSp>
        <p:nvCxnSpPr>
          <p:cNvPr id="42" name="直線矢印コネクタ 41">
            <a:extLst>
              <a:ext uri="{FF2B5EF4-FFF2-40B4-BE49-F238E27FC236}">
                <a16:creationId xmlns:a16="http://schemas.microsoft.com/office/drawing/2014/main" id="{9DF87A6F-F8EC-1950-4CBA-2ED914C5F7E6}"/>
              </a:ext>
            </a:extLst>
          </p:cNvPr>
          <p:cNvCxnSpPr>
            <a:cxnSpLocks/>
          </p:cNvCxnSpPr>
          <p:nvPr/>
        </p:nvCxnSpPr>
        <p:spPr>
          <a:xfrm>
            <a:off x="2101168" y="2619375"/>
            <a:ext cx="0" cy="316598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364DD420-0189-4C0E-7220-AE9D6BDC1450}"/>
              </a:ext>
            </a:extLst>
          </p:cNvPr>
          <p:cNvSpPr>
            <a:spLocks noChangeAspect="1"/>
          </p:cNvSpPr>
          <p:nvPr/>
        </p:nvSpPr>
        <p:spPr>
          <a:xfrm>
            <a:off x="2016141" y="411191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124" name="直線コネクタ 123">
            <a:extLst>
              <a:ext uri="{FF2B5EF4-FFF2-40B4-BE49-F238E27FC236}">
                <a16:creationId xmlns:a16="http://schemas.microsoft.com/office/drawing/2014/main" id="{E8A19BF6-67F6-634D-4497-3988DE867F52}"/>
              </a:ext>
            </a:extLst>
          </p:cNvPr>
          <p:cNvCxnSpPr/>
          <p:nvPr>
            <p:custDataLst>
              <p:tags r:id="rId12"/>
            </p:custDataLst>
          </p:nvPr>
        </p:nvCxnSpPr>
        <p:spPr bwMode="auto">
          <a:xfrm>
            <a:off x="331946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5" name="直線コネクタ 124">
            <a:extLst>
              <a:ext uri="{FF2B5EF4-FFF2-40B4-BE49-F238E27FC236}">
                <a16:creationId xmlns:a16="http://schemas.microsoft.com/office/drawing/2014/main" id="{726CCD26-ED21-D00F-EFE5-15E37022756B}"/>
              </a:ext>
            </a:extLst>
          </p:cNvPr>
          <p:cNvCxnSpPr/>
          <p:nvPr>
            <p:custDataLst>
              <p:tags r:id="rId13"/>
            </p:custDataLst>
          </p:nvPr>
        </p:nvCxnSpPr>
        <p:spPr bwMode="auto">
          <a:xfrm>
            <a:off x="331946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直線コネクタ 125">
            <a:extLst>
              <a:ext uri="{FF2B5EF4-FFF2-40B4-BE49-F238E27FC236}">
                <a16:creationId xmlns:a16="http://schemas.microsoft.com/office/drawing/2014/main" id="{08D1B154-048D-BD10-6942-720ACF3B4274}"/>
              </a:ext>
            </a:extLst>
          </p:cNvPr>
          <p:cNvCxnSpPr/>
          <p:nvPr>
            <p:custDataLst>
              <p:tags r:id="rId14"/>
            </p:custDataLst>
          </p:nvPr>
        </p:nvCxnSpPr>
        <p:spPr bwMode="auto">
          <a:xfrm>
            <a:off x="3319463" y="2925763"/>
            <a:ext cx="242888" cy="4556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 name="直線コネクタ 126">
            <a:extLst>
              <a:ext uri="{FF2B5EF4-FFF2-40B4-BE49-F238E27FC236}">
                <a16:creationId xmlns:a16="http://schemas.microsoft.com/office/drawing/2014/main" id="{84215810-298B-8AE9-2A22-2908A534CF83}"/>
              </a:ext>
            </a:extLst>
          </p:cNvPr>
          <p:cNvCxnSpPr/>
          <p:nvPr>
            <p:custDataLst>
              <p:tags r:id="rId15"/>
            </p:custDataLst>
          </p:nvPr>
        </p:nvCxnSpPr>
        <p:spPr bwMode="auto">
          <a:xfrm>
            <a:off x="3319463" y="2925763"/>
            <a:ext cx="242888" cy="13684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8" name="直線コネクタ 127">
            <a:extLst>
              <a:ext uri="{FF2B5EF4-FFF2-40B4-BE49-F238E27FC236}">
                <a16:creationId xmlns:a16="http://schemas.microsoft.com/office/drawing/2014/main" id="{75BCD57F-AB2C-A012-D19D-FBCAF1F7E439}"/>
              </a:ext>
            </a:extLst>
          </p:cNvPr>
          <p:cNvCxnSpPr/>
          <p:nvPr>
            <p:custDataLst>
              <p:tags r:id="rId16"/>
            </p:custDataLst>
          </p:nvPr>
        </p:nvCxnSpPr>
        <p:spPr bwMode="auto">
          <a:xfrm>
            <a:off x="437197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 name="直線コネクタ 128">
            <a:extLst>
              <a:ext uri="{FF2B5EF4-FFF2-40B4-BE49-F238E27FC236}">
                <a16:creationId xmlns:a16="http://schemas.microsoft.com/office/drawing/2014/main" id="{318EC3AA-3C56-9A6D-0B65-977F155DE5D8}"/>
              </a:ext>
            </a:extLst>
          </p:cNvPr>
          <p:cNvCxnSpPr/>
          <p:nvPr>
            <p:custDataLst>
              <p:tags r:id="rId17"/>
            </p:custDataLst>
          </p:nvPr>
        </p:nvCxnSpPr>
        <p:spPr bwMode="auto">
          <a:xfrm>
            <a:off x="437197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 name="直線コネクタ 129">
            <a:extLst>
              <a:ext uri="{FF2B5EF4-FFF2-40B4-BE49-F238E27FC236}">
                <a16:creationId xmlns:a16="http://schemas.microsoft.com/office/drawing/2014/main" id="{3DAD40F4-69EC-8BDC-62EC-0CDABC10E393}"/>
              </a:ext>
            </a:extLst>
          </p:cNvPr>
          <p:cNvCxnSpPr>
            <a:cxnSpLocks/>
          </p:cNvCxnSpPr>
          <p:nvPr>
            <p:custDataLst>
              <p:tags r:id="rId18"/>
            </p:custDataLst>
          </p:nvPr>
        </p:nvCxnSpPr>
        <p:spPr bwMode="auto">
          <a:xfrm>
            <a:off x="4371975" y="3381375"/>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1" name="直線コネクタ 130">
            <a:extLst>
              <a:ext uri="{FF2B5EF4-FFF2-40B4-BE49-F238E27FC236}">
                <a16:creationId xmlns:a16="http://schemas.microsoft.com/office/drawing/2014/main" id="{7A1FE293-21D6-C8A9-74DD-1ADEFB435896}"/>
              </a:ext>
            </a:extLst>
          </p:cNvPr>
          <p:cNvCxnSpPr>
            <a:cxnSpLocks/>
          </p:cNvCxnSpPr>
          <p:nvPr>
            <p:custDataLst>
              <p:tags r:id="rId19"/>
            </p:custDataLst>
          </p:nvPr>
        </p:nvCxnSpPr>
        <p:spPr bwMode="auto">
          <a:xfrm>
            <a:off x="4371975" y="4294188"/>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2" name="直線コネクタ 131">
            <a:extLst>
              <a:ext uri="{FF2B5EF4-FFF2-40B4-BE49-F238E27FC236}">
                <a16:creationId xmlns:a16="http://schemas.microsoft.com/office/drawing/2014/main" id="{0B94C9F1-1490-5D68-6288-C44E2B580859}"/>
              </a:ext>
            </a:extLst>
          </p:cNvPr>
          <p:cNvCxnSpPr/>
          <p:nvPr>
            <p:custDataLst>
              <p:tags r:id="rId20"/>
            </p:custDataLst>
          </p:nvPr>
        </p:nvCxnSpPr>
        <p:spPr bwMode="auto">
          <a:xfrm>
            <a:off x="5422900"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3" name="直線コネクタ 132">
            <a:extLst>
              <a:ext uri="{FF2B5EF4-FFF2-40B4-BE49-F238E27FC236}">
                <a16:creationId xmlns:a16="http://schemas.microsoft.com/office/drawing/2014/main" id="{1D54A550-808C-E0AF-3EA0-99A534D8926C}"/>
              </a:ext>
            </a:extLst>
          </p:cNvPr>
          <p:cNvCxnSpPr/>
          <p:nvPr>
            <p:custDataLst>
              <p:tags r:id="rId21"/>
            </p:custDataLst>
          </p:nvPr>
        </p:nvCxnSpPr>
        <p:spPr bwMode="auto">
          <a:xfrm>
            <a:off x="5422900"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4" name="直線コネクタ 133">
            <a:extLst>
              <a:ext uri="{FF2B5EF4-FFF2-40B4-BE49-F238E27FC236}">
                <a16:creationId xmlns:a16="http://schemas.microsoft.com/office/drawing/2014/main" id="{9E805228-169B-199C-332C-087253588046}"/>
              </a:ext>
            </a:extLst>
          </p:cNvPr>
          <p:cNvCxnSpPr/>
          <p:nvPr>
            <p:custDataLst>
              <p:tags r:id="rId22"/>
            </p:custDataLst>
          </p:nvPr>
        </p:nvCxnSpPr>
        <p:spPr bwMode="auto">
          <a:xfrm flipV="1">
            <a:off x="5422900" y="2925764"/>
            <a:ext cx="242888" cy="4556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5" name="直線コネクタ 134">
            <a:extLst>
              <a:ext uri="{FF2B5EF4-FFF2-40B4-BE49-F238E27FC236}">
                <a16:creationId xmlns:a16="http://schemas.microsoft.com/office/drawing/2014/main" id="{94C0C10D-85D3-FAEA-0630-25E9CBA09E4C}"/>
              </a:ext>
            </a:extLst>
          </p:cNvPr>
          <p:cNvCxnSpPr>
            <a:cxnSpLocks/>
          </p:cNvCxnSpPr>
          <p:nvPr>
            <p:custDataLst>
              <p:tags r:id="rId23"/>
            </p:custDataLst>
          </p:nvPr>
        </p:nvCxnSpPr>
        <p:spPr bwMode="auto">
          <a:xfrm>
            <a:off x="5422900" y="4294188"/>
            <a:ext cx="242888" cy="65088"/>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6" name="直線コネクタ 135">
            <a:extLst>
              <a:ext uri="{FF2B5EF4-FFF2-40B4-BE49-F238E27FC236}">
                <a16:creationId xmlns:a16="http://schemas.microsoft.com/office/drawing/2014/main" id="{76147981-D2F7-BE35-E089-35C505978C0D}"/>
              </a:ext>
            </a:extLst>
          </p:cNvPr>
          <p:cNvCxnSpPr/>
          <p:nvPr>
            <p:custDataLst>
              <p:tags r:id="rId24"/>
            </p:custDataLst>
          </p:nvPr>
        </p:nvCxnSpPr>
        <p:spPr bwMode="auto">
          <a:xfrm>
            <a:off x="647541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7" name="直線コネクタ 136">
            <a:extLst>
              <a:ext uri="{FF2B5EF4-FFF2-40B4-BE49-F238E27FC236}">
                <a16:creationId xmlns:a16="http://schemas.microsoft.com/office/drawing/2014/main" id="{3E1CF726-2405-1972-7849-173AE49024F7}"/>
              </a:ext>
            </a:extLst>
          </p:cNvPr>
          <p:cNvCxnSpPr/>
          <p:nvPr>
            <p:custDataLst>
              <p:tags r:id="rId25"/>
            </p:custDataLst>
          </p:nvPr>
        </p:nvCxnSpPr>
        <p:spPr bwMode="auto">
          <a:xfrm>
            <a:off x="6475413" y="2925763"/>
            <a:ext cx="242888" cy="2952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8" name="直線コネクタ 137">
            <a:extLst>
              <a:ext uri="{FF2B5EF4-FFF2-40B4-BE49-F238E27FC236}">
                <a16:creationId xmlns:a16="http://schemas.microsoft.com/office/drawing/2014/main" id="{580338CB-B7A5-2621-A28E-397C47B98CD3}"/>
              </a:ext>
            </a:extLst>
          </p:cNvPr>
          <p:cNvCxnSpPr/>
          <p:nvPr>
            <p:custDataLst>
              <p:tags r:id="rId26"/>
            </p:custDataLst>
          </p:nvPr>
        </p:nvCxnSpPr>
        <p:spPr bwMode="auto">
          <a:xfrm>
            <a:off x="6475413" y="2925763"/>
            <a:ext cx="242888" cy="2952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9" name="直線コネクタ 138">
            <a:extLst>
              <a:ext uri="{FF2B5EF4-FFF2-40B4-BE49-F238E27FC236}">
                <a16:creationId xmlns:a16="http://schemas.microsoft.com/office/drawing/2014/main" id="{5A962D78-1ABA-1554-AD4D-E0509A0244DC}"/>
              </a:ext>
            </a:extLst>
          </p:cNvPr>
          <p:cNvCxnSpPr/>
          <p:nvPr>
            <p:custDataLst>
              <p:tags r:id="rId27"/>
            </p:custDataLst>
          </p:nvPr>
        </p:nvCxnSpPr>
        <p:spPr bwMode="auto">
          <a:xfrm flipV="1">
            <a:off x="6475413" y="3811588"/>
            <a:ext cx="242888" cy="547688"/>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直線コネクタ 139">
            <a:extLst>
              <a:ext uri="{FF2B5EF4-FFF2-40B4-BE49-F238E27FC236}">
                <a16:creationId xmlns:a16="http://schemas.microsoft.com/office/drawing/2014/main" id="{3F15A384-9823-9BC0-F7A7-4DF1330CF724}"/>
              </a:ext>
            </a:extLst>
          </p:cNvPr>
          <p:cNvCxnSpPr/>
          <p:nvPr>
            <p:custDataLst>
              <p:tags r:id="rId28"/>
            </p:custDataLst>
          </p:nvPr>
        </p:nvCxnSpPr>
        <p:spPr bwMode="auto">
          <a:xfrm>
            <a:off x="752792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1" name="直線コネクタ 140">
            <a:extLst>
              <a:ext uri="{FF2B5EF4-FFF2-40B4-BE49-F238E27FC236}">
                <a16:creationId xmlns:a16="http://schemas.microsoft.com/office/drawing/2014/main" id="{6B04448E-E317-678C-628B-D5AA8856BCFE}"/>
              </a:ext>
            </a:extLst>
          </p:cNvPr>
          <p:cNvCxnSpPr>
            <a:cxnSpLocks/>
          </p:cNvCxnSpPr>
          <p:nvPr>
            <p:custDataLst>
              <p:tags r:id="rId29"/>
            </p:custDataLst>
          </p:nvPr>
        </p:nvCxnSpPr>
        <p:spPr bwMode="auto">
          <a:xfrm flipV="1">
            <a:off x="7527925" y="3205164"/>
            <a:ext cx="241300" cy="158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2" name="直線コネクタ 141">
            <a:extLst>
              <a:ext uri="{FF2B5EF4-FFF2-40B4-BE49-F238E27FC236}">
                <a16:creationId xmlns:a16="http://schemas.microsoft.com/office/drawing/2014/main" id="{8315BEB6-5B4E-713A-26D3-2091658C20D4}"/>
              </a:ext>
            </a:extLst>
          </p:cNvPr>
          <p:cNvCxnSpPr>
            <a:cxnSpLocks/>
          </p:cNvCxnSpPr>
          <p:nvPr>
            <p:custDataLst>
              <p:tags r:id="rId30"/>
            </p:custDataLst>
          </p:nvPr>
        </p:nvCxnSpPr>
        <p:spPr bwMode="auto">
          <a:xfrm flipV="1">
            <a:off x="7527925" y="3205164"/>
            <a:ext cx="241300" cy="158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3" name="直線コネクタ 142">
            <a:extLst>
              <a:ext uri="{FF2B5EF4-FFF2-40B4-BE49-F238E27FC236}">
                <a16:creationId xmlns:a16="http://schemas.microsoft.com/office/drawing/2014/main" id="{3203813D-29AE-9858-5C5A-5BE2BC7AB49A}"/>
              </a:ext>
            </a:extLst>
          </p:cNvPr>
          <p:cNvCxnSpPr/>
          <p:nvPr>
            <p:custDataLst>
              <p:tags r:id="rId31"/>
            </p:custDataLst>
          </p:nvPr>
        </p:nvCxnSpPr>
        <p:spPr bwMode="auto">
          <a:xfrm flipV="1">
            <a:off x="7527925" y="3205163"/>
            <a:ext cx="241300" cy="6064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4" name="直線コネクタ 143">
            <a:extLst>
              <a:ext uri="{FF2B5EF4-FFF2-40B4-BE49-F238E27FC236}">
                <a16:creationId xmlns:a16="http://schemas.microsoft.com/office/drawing/2014/main" id="{8B88B783-5BB9-6016-CF13-8CD0BC6055B2}"/>
              </a:ext>
            </a:extLst>
          </p:cNvPr>
          <p:cNvCxnSpPr/>
          <p:nvPr>
            <p:custDataLst>
              <p:tags r:id="rId32"/>
            </p:custDataLst>
          </p:nvPr>
        </p:nvCxnSpPr>
        <p:spPr bwMode="auto">
          <a:xfrm>
            <a:off x="8578850"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5" name="直線コネクタ 144">
            <a:extLst>
              <a:ext uri="{FF2B5EF4-FFF2-40B4-BE49-F238E27FC236}">
                <a16:creationId xmlns:a16="http://schemas.microsoft.com/office/drawing/2014/main" id="{572A2F74-8C9D-50E8-2934-778A32BEE50E}"/>
              </a:ext>
            </a:extLst>
          </p:cNvPr>
          <p:cNvCxnSpPr/>
          <p:nvPr>
            <p:custDataLst>
              <p:tags r:id="rId33"/>
            </p:custDataLst>
          </p:nvPr>
        </p:nvCxnSpPr>
        <p:spPr bwMode="auto">
          <a:xfrm flipV="1">
            <a:off x="8578850" y="2925762"/>
            <a:ext cx="242888" cy="279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6" name="直線コネクタ 145">
            <a:extLst>
              <a:ext uri="{FF2B5EF4-FFF2-40B4-BE49-F238E27FC236}">
                <a16:creationId xmlns:a16="http://schemas.microsoft.com/office/drawing/2014/main" id="{B84E07F4-C39B-DC4C-1296-27CA3338879F}"/>
              </a:ext>
            </a:extLst>
          </p:cNvPr>
          <p:cNvCxnSpPr/>
          <p:nvPr>
            <p:custDataLst>
              <p:tags r:id="rId34"/>
            </p:custDataLst>
          </p:nvPr>
        </p:nvCxnSpPr>
        <p:spPr bwMode="auto">
          <a:xfrm>
            <a:off x="8578850" y="3205163"/>
            <a:ext cx="242888" cy="2222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7" name="直線コネクタ 146">
            <a:extLst>
              <a:ext uri="{FF2B5EF4-FFF2-40B4-BE49-F238E27FC236}">
                <a16:creationId xmlns:a16="http://schemas.microsoft.com/office/drawing/2014/main" id="{C0DA278F-C5DD-A9C3-6BA0-BDB547EE1B90}"/>
              </a:ext>
            </a:extLst>
          </p:cNvPr>
          <p:cNvCxnSpPr/>
          <p:nvPr>
            <p:custDataLst>
              <p:tags r:id="rId35"/>
            </p:custDataLst>
          </p:nvPr>
        </p:nvCxnSpPr>
        <p:spPr bwMode="auto">
          <a:xfrm>
            <a:off x="8578850" y="3205163"/>
            <a:ext cx="242888" cy="7239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8" name="直線コネクタ 147">
            <a:extLst>
              <a:ext uri="{FF2B5EF4-FFF2-40B4-BE49-F238E27FC236}">
                <a16:creationId xmlns:a16="http://schemas.microsoft.com/office/drawing/2014/main" id="{E50E35E3-0FEE-B236-E8F6-86701F38BA59}"/>
              </a:ext>
            </a:extLst>
          </p:cNvPr>
          <p:cNvCxnSpPr/>
          <p:nvPr>
            <p:custDataLst>
              <p:tags r:id="rId36"/>
            </p:custDataLst>
          </p:nvPr>
        </p:nvCxnSpPr>
        <p:spPr bwMode="auto">
          <a:xfrm>
            <a:off x="963136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9" name="直線コネクタ 148">
            <a:extLst>
              <a:ext uri="{FF2B5EF4-FFF2-40B4-BE49-F238E27FC236}">
                <a16:creationId xmlns:a16="http://schemas.microsoft.com/office/drawing/2014/main" id="{12C001DF-4914-2FA7-6263-F4134F9EF936}"/>
              </a:ext>
            </a:extLst>
          </p:cNvPr>
          <p:cNvCxnSpPr/>
          <p:nvPr>
            <p:custDataLst>
              <p:tags r:id="rId37"/>
            </p:custDataLst>
          </p:nvPr>
        </p:nvCxnSpPr>
        <p:spPr bwMode="auto">
          <a:xfrm>
            <a:off x="963136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0" name="直線コネクタ 149">
            <a:extLst>
              <a:ext uri="{FF2B5EF4-FFF2-40B4-BE49-F238E27FC236}">
                <a16:creationId xmlns:a16="http://schemas.microsoft.com/office/drawing/2014/main" id="{187E2CC0-1F1D-C1A8-062C-CA239BCD1C11}"/>
              </a:ext>
            </a:extLst>
          </p:cNvPr>
          <p:cNvCxnSpPr/>
          <p:nvPr>
            <p:custDataLst>
              <p:tags r:id="rId38"/>
            </p:custDataLst>
          </p:nvPr>
        </p:nvCxnSpPr>
        <p:spPr bwMode="auto">
          <a:xfrm flipV="1">
            <a:off x="9631363" y="2925763"/>
            <a:ext cx="242888" cy="5016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1" name="直線コネクタ 150">
            <a:extLst>
              <a:ext uri="{FF2B5EF4-FFF2-40B4-BE49-F238E27FC236}">
                <a16:creationId xmlns:a16="http://schemas.microsoft.com/office/drawing/2014/main" id="{023232DD-D70C-9D97-0D47-2874B4072264}"/>
              </a:ext>
            </a:extLst>
          </p:cNvPr>
          <p:cNvCxnSpPr/>
          <p:nvPr>
            <p:custDataLst>
              <p:tags r:id="rId39"/>
            </p:custDataLst>
          </p:nvPr>
        </p:nvCxnSpPr>
        <p:spPr bwMode="auto">
          <a:xfrm>
            <a:off x="9631363" y="3929063"/>
            <a:ext cx="242888" cy="8794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2" name="直線コネクタ 151">
            <a:extLst>
              <a:ext uri="{FF2B5EF4-FFF2-40B4-BE49-F238E27FC236}">
                <a16:creationId xmlns:a16="http://schemas.microsoft.com/office/drawing/2014/main" id="{55DE561B-7A83-8C67-EADD-F273B693D332}"/>
              </a:ext>
            </a:extLst>
          </p:cNvPr>
          <p:cNvCxnSpPr/>
          <p:nvPr>
            <p:custDataLst>
              <p:tags r:id="rId40"/>
            </p:custDataLst>
          </p:nvPr>
        </p:nvCxnSpPr>
        <p:spPr bwMode="auto">
          <a:xfrm>
            <a:off x="1068387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3" name="直線コネクタ 152">
            <a:extLst>
              <a:ext uri="{FF2B5EF4-FFF2-40B4-BE49-F238E27FC236}">
                <a16:creationId xmlns:a16="http://schemas.microsoft.com/office/drawing/2014/main" id="{B1C41711-A3B9-1ED1-9B01-14D3CC87DF3A}"/>
              </a:ext>
            </a:extLst>
          </p:cNvPr>
          <p:cNvCxnSpPr/>
          <p:nvPr>
            <p:custDataLst>
              <p:tags r:id="rId41"/>
            </p:custDataLst>
          </p:nvPr>
        </p:nvCxnSpPr>
        <p:spPr bwMode="auto">
          <a:xfrm>
            <a:off x="10683875" y="2925764"/>
            <a:ext cx="241300" cy="3587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4" name="直線コネクタ 153">
            <a:extLst>
              <a:ext uri="{FF2B5EF4-FFF2-40B4-BE49-F238E27FC236}">
                <a16:creationId xmlns:a16="http://schemas.microsoft.com/office/drawing/2014/main" id="{4329E024-C9DE-AFCC-CB8F-07D2A9615B8F}"/>
              </a:ext>
            </a:extLst>
          </p:cNvPr>
          <p:cNvCxnSpPr/>
          <p:nvPr>
            <p:custDataLst>
              <p:tags r:id="rId42"/>
            </p:custDataLst>
          </p:nvPr>
        </p:nvCxnSpPr>
        <p:spPr bwMode="auto">
          <a:xfrm>
            <a:off x="10683875" y="2925763"/>
            <a:ext cx="241300" cy="10763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5" name="直線コネクタ 154">
            <a:extLst>
              <a:ext uri="{FF2B5EF4-FFF2-40B4-BE49-F238E27FC236}">
                <a16:creationId xmlns:a16="http://schemas.microsoft.com/office/drawing/2014/main" id="{6690DC17-B8C2-545E-C309-B5D6A8E2E829}"/>
              </a:ext>
            </a:extLst>
          </p:cNvPr>
          <p:cNvCxnSpPr/>
          <p:nvPr>
            <p:custDataLst>
              <p:tags r:id="rId43"/>
            </p:custDataLst>
          </p:nvPr>
        </p:nvCxnSpPr>
        <p:spPr bwMode="auto">
          <a:xfrm flipV="1">
            <a:off x="10683875" y="4359275"/>
            <a:ext cx="241300" cy="44926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56" name="Chart 3">
            <a:extLst>
              <a:ext uri="{FF2B5EF4-FFF2-40B4-BE49-F238E27FC236}">
                <a16:creationId xmlns:a16="http://schemas.microsoft.com/office/drawing/2014/main" id="{5BFD0CEA-A8DA-21C1-4158-CAB2E34C0DC0}"/>
              </a:ext>
            </a:extLst>
          </p:cNvPr>
          <p:cNvGraphicFramePr/>
          <p:nvPr>
            <p:custDataLst>
              <p:tags r:id="rId44"/>
            </p:custDataLst>
          </p:nvPr>
        </p:nvGraphicFramePr>
        <p:xfrm>
          <a:off x="2306638" y="2619375"/>
          <a:ext cx="9632950" cy="3122613"/>
        </p:xfrm>
        <a:graphic>
          <a:graphicData uri="http://schemas.openxmlformats.org/drawingml/2006/chart">
            <c:chart xmlns:c="http://schemas.openxmlformats.org/drawingml/2006/chart" xmlns:r="http://schemas.openxmlformats.org/officeDocument/2006/relationships" r:id="rId56"/>
          </a:graphicData>
        </a:graphic>
      </p:graphicFrame>
      <p:sp>
        <p:nvSpPr>
          <p:cNvPr id="45" name="正方形/長方形 44">
            <a:extLst>
              <a:ext uri="{FF2B5EF4-FFF2-40B4-BE49-F238E27FC236}">
                <a16:creationId xmlns:a16="http://schemas.microsoft.com/office/drawing/2014/main" id="{1C3588D4-C20C-3CB6-B77C-59CA928CAD0D}"/>
              </a:ext>
            </a:extLst>
          </p:cNvPr>
          <p:cNvSpPr/>
          <p:nvPr>
            <p:custDataLst>
              <p:tags r:id="rId45"/>
            </p:custDataLst>
          </p:nvPr>
        </p:nvSpPr>
        <p:spPr bwMode="gray">
          <a:xfrm>
            <a:off x="2678113"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89B89425-94A3-4CBB-A0CE-607353A30462}" type="datetime'''''''''''''''''''''6'''''''''">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6</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8" name="正方形/長方形 57">
            <a:extLst>
              <a:ext uri="{FF2B5EF4-FFF2-40B4-BE49-F238E27FC236}">
                <a16:creationId xmlns:a16="http://schemas.microsoft.com/office/drawing/2014/main" id="{6C217945-27D2-8956-7DA4-A3CB4DE6A071}"/>
              </a:ext>
            </a:extLst>
          </p:cNvPr>
          <p:cNvSpPr/>
          <p:nvPr>
            <p:custDataLst>
              <p:tags r:id="rId46"/>
            </p:custDataLst>
          </p:nvPr>
        </p:nvSpPr>
        <p:spPr bwMode="gray">
          <a:xfrm>
            <a:off x="3670300"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E0883EC8-FBFB-42A8-9E8B-20595C04141B}" type="datetime'''1''''''''''''''''''''''''''''''''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6" name="正方形/長方形 45">
            <a:extLst>
              <a:ext uri="{FF2B5EF4-FFF2-40B4-BE49-F238E27FC236}">
                <a16:creationId xmlns:a16="http://schemas.microsoft.com/office/drawing/2014/main" id="{A52F7C7B-DF36-93B8-2320-BAF30F6A53DA}"/>
              </a:ext>
            </a:extLst>
          </p:cNvPr>
          <p:cNvSpPr/>
          <p:nvPr>
            <p:custDataLst>
              <p:tags r:id="rId47"/>
            </p:custDataLst>
          </p:nvPr>
        </p:nvSpPr>
        <p:spPr bwMode="gray">
          <a:xfrm>
            <a:off x="4721225"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93F45017-86D1-4441-8EF5-05D8FD85F7A1}" type="datetime'''1''''''''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0" name="正方形/長方形 59">
            <a:extLst>
              <a:ext uri="{FF2B5EF4-FFF2-40B4-BE49-F238E27FC236}">
                <a16:creationId xmlns:a16="http://schemas.microsoft.com/office/drawing/2014/main" id="{9D0B0032-2CB7-0524-E919-1B08B78C3ED1}"/>
              </a:ext>
            </a:extLst>
          </p:cNvPr>
          <p:cNvSpPr/>
          <p:nvPr>
            <p:custDataLst>
              <p:tags r:id="rId48"/>
            </p:custDataLst>
          </p:nvPr>
        </p:nvSpPr>
        <p:spPr bwMode="gray">
          <a:xfrm>
            <a:off x="5834063"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06FCAC82-5328-488E-ACED-C2D3F45F6B06}" type="datetime'''''''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1" name="正方形/長方形 60">
            <a:extLst>
              <a:ext uri="{FF2B5EF4-FFF2-40B4-BE49-F238E27FC236}">
                <a16:creationId xmlns:a16="http://schemas.microsoft.com/office/drawing/2014/main" id="{BC0162A5-1892-9C0C-6EF5-BCD8E066E1BD}"/>
              </a:ext>
            </a:extLst>
          </p:cNvPr>
          <p:cNvSpPr/>
          <p:nvPr>
            <p:custDataLst>
              <p:tags r:id="rId49"/>
            </p:custDataLst>
          </p:nvPr>
        </p:nvSpPr>
        <p:spPr bwMode="gray">
          <a:xfrm>
            <a:off x="7908925" y="2708275"/>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 </a:t>
            </a:r>
            <a:fld id="{F4FB2814-8878-402B-99EC-A6BBACD9B58E}" type="datetime'''''''''''''''9'''''''''''''''''''">
              <a:rPr lang="en-US" altLang="en-US" sz="1400" b="1" smtClean="0">
                <a:solidFill>
                  <a:schemeClr val="tx1"/>
                </a:solidFill>
                <a:latin typeface="メイリオ" panose="020B0604030504040204" pitchFamily="50" charset="-128"/>
                <a:ea typeface="メイリオ" panose="020B0604030504040204" pitchFamily="50" charset="-128"/>
              </a:rPr>
              <a:pPr/>
              <a:t>9</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3" name="正方形/長方形 62">
            <a:extLst>
              <a:ext uri="{FF2B5EF4-FFF2-40B4-BE49-F238E27FC236}">
                <a16:creationId xmlns:a16="http://schemas.microsoft.com/office/drawing/2014/main" id="{335E6E7B-B9D9-7354-6939-DD370CA7AF0C}"/>
              </a:ext>
            </a:extLst>
          </p:cNvPr>
          <p:cNvSpPr/>
          <p:nvPr>
            <p:custDataLst>
              <p:tags r:id="rId50"/>
            </p:custDataLst>
          </p:nvPr>
        </p:nvSpPr>
        <p:spPr bwMode="gray">
          <a:xfrm>
            <a:off x="8961438" y="2708275"/>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 </a:t>
            </a:r>
            <a:fld id="{16A8D45A-90AC-4E78-B378-4D532CACD71B}" type="datetime'''''''''''''''''''5'">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5" name="正方形/長方形 64">
            <a:extLst>
              <a:ext uri="{FF2B5EF4-FFF2-40B4-BE49-F238E27FC236}">
                <a16:creationId xmlns:a16="http://schemas.microsoft.com/office/drawing/2014/main" id="{D5210CF0-3D56-F833-EB32-6253677F9C92}"/>
              </a:ext>
            </a:extLst>
          </p:cNvPr>
          <p:cNvSpPr/>
          <p:nvPr>
            <p:custDataLst>
              <p:tags r:id="rId51"/>
            </p:custDataLst>
          </p:nvPr>
        </p:nvSpPr>
        <p:spPr bwMode="gray">
          <a:xfrm>
            <a:off x="10013950" y="2708275"/>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 </a:t>
            </a:r>
            <a:fld id="{C6569124-4C66-4F2B-9D22-08BF1D343579}" type="datetime'''''''''''''''''''''''''''''''''4'''''''''''''''''''">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4</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7" name="正方形/長方形 66">
            <a:extLst>
              <a:ext uri="{FF2B5EF4-FFF2-40B4-BE49-F238E27FC236}">
                <a16:creationId xmlns:a16="http://schemas.microsoft.com/office/drawing/2014/main" id="{56A6417A-9889-0B47-D2D3-8439DAE38A9F}"/>
              </a:ext>
            </a:extLst>
          </p:cNvPr>
          <p:cNvSpPr/>
          <p:nvPr>
            <p:custDataLst>
              <p:tags r:id="rId52"/>
            </p:custDataLst>
          </p:nvPr>
        </p:nvSpPr>
        <p:spPr bwMode="gray">
          <a:xfrm>
            <a:off x="11064875" y="2708275"/>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 </a:t>
            </a:r>
            <a:fld id="{CC7DB491-8E53-446D-9374-9FCCBF0E4C15}" type="datetime'''''''''''''''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7" name="正方形/長方形 46">
            <a:extLst>
              <a:ext uri="{FF2B5EF4-FFF2-40B4-BE49-F238E27FC236}">
                <a16:creationId xmlns:a16="http://schemas.microsoft.com/office/drawing/2014/main" id="{77DD57B9-32E7-10DA-E5A3-63B175BBD0F8}"/>
              </a:ext>
            </a:extLst>
          </p:cNvPr>
          <p:cNvSpPr/>
          <p:nvPr>
            <p:custDataLst>
              <p:tags r:id="rId53"/>
            </p:custDataLst>
          </p:nvPr>
        </p:nvSpPr>
        <p:spPr bwMode="gray">
          <a:xfrm>
            <a:off x="6826250"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DB3AE55B-0BC6-455C-84C2-98F8037BE2C5}" type="datetime'''''''1''''''''''''''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5" name="正方形/長方形 224">
            <a:extLst>
              <a:ext uri="{FF2B5EF4-FFF2-40B4-BE49-F238E27FC236}">
                <a16:creationId xmlns:a16="http://schemas.microsoft.com/office/drawing/2014/main" id="{08080B1A-2D10-0739-4D27-E485EDC0E2CF}"/>
              </a:ext>
            </a:extLst>
          </p:cNvPr>
          <p:cNvSpPr/>
          <p:nvPr/>
        </p:nvSpPr>
        <p:spPr>
          <a:xfrm>
            <a:off x="2426639"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200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26" name="正方形/長方形 225">
            <a:extLst>
              <a:ext uri="{FF2B5EF4-FFF2-40B4-BE49-F238E27FC236}">
                <a16:creationId xmlns:a16="http://schemas.microsoft.com/office/drawing/2014/main" id="{316E6745-C505-D093-DE5F-408F888E7EA6}"/>
              </a:ext>
            </a:extLst>
          </p:cNvPr>
          <p:cNvSpPr/>
          <p:nvPr/>
        </p:nvSpPr>
        <p:spPr>
          <a:xfrm>
            <a:off x="3477601"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200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400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0" name="正方形/長方形 229">
            <a:extLst>
              <a:ext uri="{FF2B5EF4-FFF2-40B4-BE49-F238E27FC236}">
                <a16:creationId xmlns:a16="http://schemas.microsoft.com/office/drawing/2014/main" id="{8205B4A7-D121-5FFB-27F8-EDB3B21E1F94}"/>
              </a:ext>
            </a:extLst>
          </p:cNvPr>
          <p:cNvSpPr/>
          <p:nvPr/>
        </p:nvSpPr>
        <p:spPr>
          <a:xfrm>
            <a:off x="4528563"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400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600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1" name="正方形/長方形 230">
            <a:extLst>
              <a:ext uri="{FF2B5EF4-FFF2-40B4-BE49-F238E27FC236}">
                <a16:creationId xmlns:a16="http://schemas.microsoft.com/office/drawing/2014/main" id="{F7C820FB-C3DE-97F3-8B86-E5CF9A8EB192}"/>
              </a:ext>
            </a:extLst>
          </p:cNvPr>
          <p:cNvSpPr/>
          <p:nvPr/>
        </p:nvSpPr>
        <p:spPr>
          <a:xfrm>
            <a:off x="5579525"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600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800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2" name="正方形/長方形 231">
            <a:extLst>
              <a:ext uri="{FF2B5EF4-FFF2-40B4-BE49-F238E27FC236}">
                <a16:creationId xmlns:a16="http://schemas.microsoft.com/office/drawing/2014/main" id="{6EE93D03-6B8C-A249-73BC-07FB62B25F70}"/>
              </a:ext>
            </a:extLst>
          </p:cNvPr>
          <p:cNvSpPr/>
          <p:nvPr/>
        </p:nvSpPr>
        <p:spPr>
          <a:xfrm>
            <a:off x="6630487"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800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1,000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3" name="正方形/長方形 232">
            <a:extLst>
              <a:ext uri="{FF2B5EF4-FFF2-40B4-BE49-F238E27FC236}">
                <a16:creationId xmlns:a16="http://schemas.microsoft.com/office/drawing/2014/main" id="{9250C9B3-59A7-80B7-4475-58B9157BF2D0}"/>
              </a:ext>
            </a:extLst>
          </p:cNvPr>
          <p:cNvSpPr/>
          <p:nvPr/>
        </p:nvSpPr>
        <p:spPr>
          <a:xfrm>
            <a:off x="7681450"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1,000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1,250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4" name="正方形/長方形 233">
            <a:extLst>
              <a:ext uri="{FF2B5EF4-FFF2-40B4-BE49-F238E27FC236}">
                <a16:creationId xmlns:a16="http://schemas.microsoft.com/office/drawing/2014/main" id="{1A0D22C1-C989-D43F-F839-1DC913BDF10D}"/>
              </a:ext>
            </a:extLst>
          </p:cNvPr>
          <p:cNvSpPr/>
          <p:nvPr/>
        </p:nvSpPr>
        <p:spPr>
          <a:xfrm>
            <a:off x="8732412"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1,250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1,500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5" name="正方形/長方形 234">
            <a:extLst>
              <a:ext uri="{FF2B5EF4-FFF2-40B4-BE49-F238E27FC236}">
                <a16:creationId xmlns:a16="http://schemas.microsoft.com/office/drawing/2014/main" id="{7CB302BD-9AC0-AC57-A290-4C88144A4E27}"/>
              </a:ext>
            </a:extLst>
          </p:cNvPr>
          <p:cNvSpPr/>
          <p:nvPr/>
        </p:nvSpPr>
        <p:spPr>
          <a:xfrm>
            <a:off x="9783374"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1,500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2,000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6" name="正方形/長方形 235">
            <a:extLst>
              <a:ext uri="{FF2B5EF4-FFF2-40B4-BE49-F238E27FC236}">
                <a16:creationId xmlns:a16="http://schemas.microsoft.com/office/drawing/2014/main" id="{38648641-959A-B467-1C27-7BBABD4AF78E}"/>
              </a:ext>
            </a:extLst>
          </p:cNvPr>
          <p:cNvSpPr/>
          <p:nvPr/>
        </p:nvSpPr>
        <p:spPr>
          <a:xfrm>
            <a:off x="10834339"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2,000</a:t>
            </a:r>
            <a:r>
              <a:rPr lang="ja-JP" altLang="en-US" sz="1100" dirty="0">
                <a:solidFill>
                  <a:schemeClr val="tx1"/>
                </a:solidFill>
                <a:latin typeface="メイリオ" panose="020B0604030504040204" pitchFamily="50" charset="-128"/>
                <a:ea typeface="メイリオ" panose="020B0604030504040204" pitchFamily="50" charset="-128"/>
              </a:rPr>
              <a:t>万円以上</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8" name="四角形: 角を丸くする 237">
            <a:extLst>
              <a:ext uri="{FF2B5EF4-FFF2-40B4-BE49-F238E27FC236}">
                <a16:creationId xmlns:a16="http://schemas.microsoft.com/office/drawing/2014/main" id="{70ECC9ED-1C50-FA0D-DAD4-644A344634E6}"/>
              </a:ext>
            </a:extLst>
          </p:cNvPr>
          <p:cNvSpPr/>
          <p:nvPr/>
        </p:nvSpPr>
        <p:spPr>
          <a:xfrm>
            <a:off x="369054" y="1677673"/>
            <a:ext cx="11453893" cy="609914"/>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メイリオ" panose="020B0604030504040204" pitchFamily="50" charset="-128"/>
                <a:ea typeface="メイリオ" panose="020B0604030504040204" pitchFamily="50" charset="-128"/>
              </a:rPr>
              <a:t>Q. &lt;</a:t>
            </a:r>
            <a:r>
              <a:rPr lang="ja-JP" altLang="en-US" sz="1200" dirty="0">
                <a:solidFill>
                  <a:schemeClr val="tx1"/>
                </a:solidFill>
                <a:latin typeface="メイリオ" panose="020B0604030504040204" pitchFamily="50" charset="-128"/>
                <a:ea typeface="メイリオ" panose="020B0604030504040204" pitchFamily="50" charset="-128"/>
              </a:rPr>
              <a:t>長距離ルート</a:t>
            </a:r>
            <a:r>
              <a:rPr lang="en-US" altLang="ja-JP" sz="1200" dirty="0">
                <a:solidFill>
                  <a:schemeClr val="tx1"/>
                </a:solidFill>
                <a:latin typeface="メイリオ" panose="020B0604030504040204" pitchFamily="50" charset="-128"/>
                <a:ea typeface="メイリオ" panose="020B0604030504040204" pitchFamily="50" charset="-128"/>
              </a:rPr>
              <a:t>&gt;</a:t>
            </a:r>
            <a:r>
              <a:rPr lang="ja-JP" altLang="en-US" sz="1200" dirty="0">
                <a:solidFill>
                  <a:schemeClr val="tx1"/>
                </a:solidFill>
                <a:latin typeface="メイリオ" panose="020B0604030504040204" pitchFamily="50" charset="-128"/>
                <a:ea typeface="メイリオ" panose="020B0604030504040204" pitchFamily="50" charset="-128"/>
              </a:rPr>
              <a:t>現状</a:t>
            </a:r>
            <a:r>
              <a:rPr lang="en-US" altLang="ja-JP" sz="1200" dirty="0">
                <a:solidFill>
                  <a:schemeClr val="tx1"/>
                </a:solidFill>
                <a:latin typeface="メイリオ" panose="020B0604030504040204" pitchFamily="50" charset="-128"/>
                <a:ea typeface="メイリオ" panose="020B0604030504040204" pitchFamily="50" charset="-128"/>
              </a:rPr>
              <a:t>70</a:t>
            </a:r>
            <a:r>
              <a:rPr lang="ja-JP" altLang="en-US" sz="1200" dirty="0">
                <a:solidFill>
                  <a:schemeClr val="tx1"/>
                </a:solidFill>
                <a:latin typeface="メイリオ" panose="020B0604030504040204" pitchFamily="50" charset="-128"/>
                <a:ea typeface="メイリオ" panose="020B0604030504040204" pitchFamily="50" charset="-128"/>
              </a:rPr>
              <a:t>分要する移動を</a:t>
            </a:r>
            <a:r>
              <a:rPr lang="en-US" altLang="ja-JP" sz="1200" dirty="0">
                <a:solidFill>
                  <a:schemeClr val="tx1"/>
                </a:solidFill>
                <a:latin typeface="メイリオ" panose="020B0604030504040204" pitchFamily="50" charset="-128"/>
                <a:ea typeface="メイリオ" panose="020B0604030504040204" pitchFamily="50" charset="-128"/>
              </a:rPr>
              <a:t>15</a:t>
            </a:r>
            <a:r>
              <a:rPr lang="ja-JP" altLang="en-US" sz="1200" dirty="0">
                <a:solidFill>
                  <a:schemeClr val="tx1"/>
                </a:solidFill>
                <a:latin typeface="メイリオ" panose="020B0604030504040204" pitchFamily="50" charset="-128"/>
                <a:ea typeface="メイリオ" panose="020B0604030504040204" pitchFamily="50" charset="-128"/>
              </a:rPr>
              <a:t>分で移動できる空飛ぶクルマで移動する場合の価格（</a:t>
            </a:r>
            <a:r>
              <a:rPr lang="en-US" altLang="ja-JP" sz="1200" dirty="0">
                <a:solidFill>
                  <a:schemeClr val="tx1"/>
                </a:solidFill>
                <a:latin typeface="メイリオ" panose="020B0604030504040204" pitchFamily="50" charset="-128"/>
                <a:ea typeface="メイリオ" panose="020B0604030504040204" pitchFamily="50" charset="-128"/>
              </a:rPr>
              <a:t>1</a:t>
            </a:r>
            <a:r>
              <a:rPr lang="ja-JP" altLang="en-US" sz="1200" dirty="0">
                <a:solidFill>
                  <a:schemeClr val="tx1"/>
                </a:solidFill>
                <a:latin typeface="メイリオ" panose="020B0604030504040204" pitchFamily="50" charset="-128"/>
                <a:ea typeface="メイリオ" panose="020B0604030504040204" pitchFamily="50" charset="-128"/>
              </a:rPr>
              <a:t>人利用）</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4335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A5B5E-90DD-CB02-56AB-FCB5C7DA579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5CF0B2-D167-D865-215F-7B7BE5638219}"/>
              </a:ext>
            </a:extLst>
          </p:cNvPr>
          <p:cNvSpPr>
            <a:spLocks noGrp="1"/>
          </p:cNvSpPr>
          <p:nvPr>
            <p:ph type="title"/>
          </p:nvPr>
        </p:nvSpPr>
        <p:spPr>
          <a:xfrm>
            <a:off x="308890" y="306194"/>
            <a:ext cx="11548147" cy="790552"/>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価格の妥当性（短距離移動ケース）</a:t>
            </a:r>
            <a:endParaRPr kumimoji="1" lang="ja-JP" altLang="en-US" dirty="0">
              <a:latin typeface="メイリオ" panose="020B0604030504040204" pitchFamily="50" charset="-128"/>
              <a:ea typeface="メイリオ" panose="020B0604030504040204" pitchFamily="50" charset="-128"/>
            </a:endParaRPr>
          </a:p>
        </p:txBody>
      </p:sp>
      <p:sp>
        <p:nvSpPr>
          <p:cNvPr id="4" name="テキスト プレースホルダー 3">
            <a:extLst>
              <a:ext uri="{FF2B5EF4-FFF2-40B4-BE49-F238E27FC236}">
                <a16:creationId xmlns:a16="http://schemas.microsoft.com/office/drawing/2014/main" id="{E9A60FE1-EE11-D701-ED6A-41182DCB84D3}"/>
              </a:ext>
            </a:extLst>
          </p:cNvPr>
          <p:cNvSpPr>
            <a:spLocks noGrp="1"/>
          </p:cNvSpPr>
          <p:nvPr>
            <p:ph type="body" sz="quarter" idx="13"/>
          </p:nvPr>
        </p:nvSpPr>
        <p:spPr/>
        <p:txBody>
          <a:bodyPr/>
          <a:lstStyle/>
          <a:p>
            <a:r>
              <a:rPr kumimoji="1" lang="ja-JP" altLang="en-US" dirty="0"/>
              <a:t>全体を通じて、また世帯年収別に見ても特定の価格に回答が集中せず、回答が分散しました。</a:t>
            </a:r>
            <a:br>
              <a:rPr kumimoji="1" lang="en-US" altLang="ja-JP" dirty="0"/>
            </a:br>
            <a:r>
              <a:rPr kumimoji="1" lang="ja-JP" altLang="en-US" dirty="0"/>
              <a:t>（＝世帯年収が高くなくとも高価格を許容する可能性があります。）</a:t>
            </a:r>
          </a:p>
        </p:txBody>
      </p:sp>
      <p:grpSp>
        <p:nvGrpSpPr>
          <p:cNvPr id="3" name="グループ化 2">
            <a:extLst>
              <a:ext uri="{FF2B5EF4-FFF2-40B4-BE49-F238E27FC236}">
                <a16:creationId xmlns:a16="http://schemas.microsoft.com/office/drawing/2014/main" id="{D667E30D-22A7-2807-D034-8F8DC1E09797}"/>
              </a:ext>
            </a:extLst>
          </p:cNvPr>
          <p:cNvGrpSpPr/>
          <p:nvPr/>
        </p:nvGrpSpPr>
        <p:grpSpPr>
          <a:xfrm>
            <a:off x="2275121" y="2368271"/>
            <a:ext cx="9573134" cy="320492"/>
            <a:chOff x="4679881" y="1718817"/>
            <a:chExt cx="7168373" cy="320492"/>
          </a:xfrm>
        </p:grpSpPr>
        <p:sp>
          <p:nvSpPr>
            <p:cNvPr id="7" name="正方形/長方形 6">
              <a:extLst>
                <a:ext uri="{FF2B5EF4-FFF2-40B4-BE49-F238E27FC236}">
                  <a16:creationId xmlns:a16="http://schemas.microsoft.com/office/drawing/2014/main" id="{F3759E6A-60DA-3681-87DB-CC29A50410FC}"/>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世帯年収別</a:t>
              </a:r>
            </a:p>
          </p:txBody>
        </p:sp>
        <p:cxnSp>
          <p:nvCxnSpPr>
            <p:cNvPr id="8" name="直線矢印コネクタ 7">
              <a:extLst>
                <a:ext uri="{FF2B5EF4-FFF2-40B4-BE49-F238E27FC236}">
                  <a16:creationId xmlns:a16="http://schemas.microsoft.com/office/drawing/2014/main" id="{20C8344C-4517-1F72-0A6F-866BC592E8D2}"/>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グループ化 4">
            <a:extLst>
              <a:ext uri="{FF2B5EF4-FFF2-40B4-BE49-F238E27FC236}">
                <a16:creationId xmlns:a16="http://schemas.microsoft.com/office/drawing/2014/main" id="{7B377C85-3B8C-A853-1B02-5F667FCFCCC5}"/>
              </a:ext>
            </a:extLst>
          </p:cNvPr>
          <p:cNvGrpSpPr/>
          <p:nvPr/>
        </p:nvGrpSpPr>
        <p:grpSpPr>
          <a:xfrm>
            <a:off x="334964" y="2368271"/>
            <a:ext cx="1592252" cy="320492"/>
            <a:chOff x="4679881" y="1718817"/>
            <a:chExt cx="7168373" cy="320492"/>
          </a:xfrm>
        </p:grpSpPr>
        <p:sp>
          <p:nvSpPr>
            <p:cNvPr id="9" name="正方形/長方形 8">
              <a:extLst>
                <a:ext uri="{FF2B5EF4-FFF2-40B4-BE49-F238E27FC236}">
                  <a16:creationId xmlns:a16="http://schemas.microsoft.com/office/drawing/2014/main" id="{D78D7AD7-3CE8-5477-0CB8-6C62D23083F1}"/>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全体</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0" name="直線矢印コネクタ 9">
              <a:extLst>
                <a:ext uri="{FF2B5EF4-FFF2-40B4-BE49-F238E27FC236}">
                  <a16:creationId xmlns:a16="http://schemas.microsoft.com/office/drawing/2014/main" id="{16BAAE7D-7E0B-792D-9441-3B357DDAC59D}"/>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1" name="Chart 3">
            <a:extLst>
              <a:ext uri="{FF2B5EF4-FFF2-40B4-BE49-F238E27FC236}">
                <a16:creationId xmlns:a16="http://schemas.microsoft.com/office/drawing/2014/main" id="{598122A4-0E88-62C7-0FCB-4DE05357AB77}"/>
              </a:ext>
            </a:extLst>
          </p:cNvPr>
          <p:cNvGraphicFramePr/>
          <p:nvPr>
            <p:custDataLst>
              <p:tags r:id="rId1"/>
            </p:custDataLst>
          </p:nvPr>
        </p:nvGraphicFramePr>
        <p:xfrm>
          <a:off x="-441325" y="2619375"/>
          <a:ext cx="2960688" cy="3122613"/>
        </p:xfrm>
        <a:graphic>
          <a:graphicData uri="http://schemas.openxmlformats.org/drawingml/2006/chart">
            <c:chart xmlns:c="http://schemas.openxmlformats.org/drawingml/2006/chart" xmlns:r="http://schemas.openxmlformats.org/officeDocument/2006/relationships" r:id="rId73"/>
          </a:graphicData>
        </a:graphic>
      </p:graphicFrame>
      <p:sp>
        <p:nvSpPr>
          <p:cNvPr id="36" name="正方形/長方形 35">
            <a:extLst>
              <a:ext uri="{FF2B5EF4-FFF2-40B4-BE49-F238E27FC236}">
                <a16:creationId xmlns:a16="http://schemas.microsoft.com/office/drawing/2014/main" id="{EB84D2C1-C4B2-BA2E-72C0-F77A378B875E}"/>
              </a:ext>
            </a:extLst>
          </p:cNvPr>
          <p:cNvSpPr/>
          <p:nvPr>
            <p:custDataLst>
              <p:tags r:id="rId2"/>
            </p:custDataLst>
          </p:nvPr>
        </p:nvSpPr>
        <p:spPr bwMode="gray">
          <a:xfrm>
            <a:off x="1044575" y="4932363"/>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A5581357-3216-48E4-A987-958884AD9218}" type="datetime'''''''''33''''''''''''''''''''''''''''''''''''''''''''''%'''">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33%</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5" name="正方形/長方形 14">
            <a:extLst>
              <a:ext uri="{FF2B5EF4-FFF2-40B4-BE49-F238E27FC236}">
                <a16:creationId xmlns:a16="http://schemas.microsoft.com/office/drawing/2014/main" id="{83DCD953-6AB2-13EA-1B87-EB547AA6F0B5}"/>
              </a:ext>
            </a:extLst>
          </p:cNvPr>
          <p:cNvSpPr/>
          <p:nvPr>
            <p:custDataLst>
              <p:tags r:id="rId3"/>
            </p:custDataLst>
          </p:nvPr>
        </p:nvSpPr>
        <p:spPr bwMode="gray">
          <a:xfrm>
            <a:off x="1000125"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A53A8A30-E937-44DF-B073-BB9C4B03345A}" type="datetime'''''''''''''''''''8''''''''3'''''">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83</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6" name="正方形/長方形 15">
            <a:extLst>
              <a:ext uri="{FF2B5EF4-FFF2-40B4-BE49-F238E27FC236}">
                <a16:creationId xmlns:a16="http://schemas.microsoft.com/office/drawing/2014/main" id="{AB058924-3BAA-13B6-E6E5-3A263C2089D1}"/>
              </a:ext>
            </a:extLst>
          </p:cNvPr>
          <p:cNvSpPr/>
          <p:nvPr>
            <p:custDataLst>
              <p:tags r:id="rId4"/>
            </p:custDataLst>
          </p:nvPr>
        </p:nvSpPr>
        <p:spPr bwMode="auto">
          <a:xfrm>
            <a:off x="3954463" y="5967413"/>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892F564-E985-DD22-C3B1-2615D00C3CEB}"/>
              </a:ext>
            </a:extLst>
          </p:cNvPr>
          <p:cNvSpPr/>
          <p:nvPr>
            <p:custDataLst>
              <p:tags r:id="rId5"/>
            </p:custDataLst>
          </p:nvPr>
        </p:nvSpPr>
        <p:spPr bwMode="auto">
          <a:xfrm>
            <a:off x="4816475" y="5967413"/>
            <a:ext cx="214313" cy="160338"/>
          </a:xfrm>
          <a:prstGeom prst="rect">
            <a:avLst/>
          </a:prstGeom>
          <a:solidFill>
            <a:srgbClr val="63666A"/>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98CFF5D-AB07-E29A-9B9C-63E713C130C5}"/>
              </a:ext>
            </a:extLst>
          </p:cNvPr>
          <p:cNvSpPr/>
          <p:nvPr>
            <p:custDataLst>
              <p:tags r:id="rId6"/>
            </p:custDataLst>
          </p:nvPr>
        </p:nvSpPr>
        <p:spPr bwMode="auto">
          <a:xfrm>
            <a:off x="5732463" y="5967413"/>
            <a:ext cx="214313" cy="160338"/>
          </a:xfrm>
          <a:prstGeom prst="rect">
            <a:avLst/>
          </a:prstGeom>
          <a:solidFill>
            <a:srgbClr val="BBBCBC"/>
          </a:solid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2086DDD-C693-C1B2-F51C-D0DB5D37A581}"/>
              </a:ext>
            </a:extLst>
          </p:cNvPr>
          <p:cNvSpPr/>
          <p:nvPr>
            <p:custDataLst>
              <p:tags r:id="rId7"/>
            </p:custDataLst>
          </p:nvPr>
        </p:nvSpPr>
        <p:spPr bwMode="auto">
          <a:xfrm>
            <a:off x="6499225" y="5967413"/>
            <a:ext cx="214313" cy="1603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CC15F49B-A464-96EB-E347-26FCC8CFC8DA}"/>
              </a:ext>
            </a:extLst>
          </p:cNvPr>
          <p:cNvSpPr/>
          <p:nvPr>
            <p:custDataLst>
              <p:tags r:id="rId8"/>
            </p:custDataLst>
          </p:nvPr>
        </p:nvSpPr>
        <p:spPr bwMode="auto">
          <a:xfrm>
            <a:off x="7415213" y="5967413"/>
            <a:ext cx="214313" cy="160337"/>
          </a:xfrm>
          <a:prstGeom prst="rect">
            <a:avLst/>
          </a:prstGeom>
          <a:pattFill prst="pct1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0A43997-2A89-7AD8-4E6C-176708465D31}"/>
              </a:ext>
            </a:extLst>
          </p:cNvPr>
          <p:cNvSpPr/>
          <p:nvPr>
            <p:custDataLst>
              <p:tags r:id="rId9"/>
            </p:custDataLst>
          </p:nvPr>
        </p:nvSpPr>
        <p:spPr bwMode="auto">
          <a:xfrm>
            <a:off x="4219574" y="5962650"/>
            <a:ext cx="495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2AD20E65-E699-49EB-A0B7-8A8A4905F1CC}" type="datetime'''1''''''''''''''''''''''''''0''''''''万''''''円'''''''''''''''">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10万円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1" name="正方形/長方形 20">
            <a:extLst>
              <a:ext uri="{FF2B5EF4-FFF2-40B4-BE49-F238E27FC236}">
                <a16:creationId xmlns:a16="http://schemas.microsoft.com/office/drawing/2014/main" id="{7A77B6D0-F7A4-7339-8076-D903E1A485D2}"/>
              </a:ext>
            </a:extLst>
          </p:cNvPr>
          <p:cNvSpPr/>
          <p:nvPr>
            <p:custDataLst>
              <p:tags r:id="rId10"/>
            </p:custDataLst>
          </p:nvPr>
        </p:nvSpPr>
        <p:spPr bwMode="auto">
          <a:xfrm>
            <a:off x="5081588" y="5962650"/>
            <a:ext cx="549275"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3790B2AD-F714-45DA-945B-5A38AAAD75CD}" type="datetime'''7''''''''''''''.''''''''''5''''''''''''''''''万''円'''">
              <a:rPr lang="zh-TW"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7.5万円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 name="正方形/長方形 21">
            <a:extLst>
              <a:ext uri="{FF2B5EF4-FFF2-40B4-BE49-F238E27FC236}">
                <a16:creationId xmlns:a16="http://schemas.microsoft.com/office/drawing/2014/main" id="{D50FFF87-E4B7-0B32-0A87-6E762DD1808A}"/>
              </a:ext>
            </a:extLst>
          </p:cNvPr>
          <p:cNvSpPr/>
          <p:nvPr>
            <p:custDataLst>
              <p:tags r:id="rId11"/>
            </p:custDataLst>
          </p:nvPr>
        </p:nvSpPr>
        <p:spPr bwMode="auto">
          <a:xfrm>
            <a:off x="5997575" y="5962650"/>
            <a:ext cx="40005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AB4ADB3A-032D-40C2-AD83-3AA36A2794DB}" type="datetime'''''5''''''''''''''万''''円'''''''''">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3" name="正方形/長方形 22">
            <a:extLst>
              <a:ext uri="{FF2B5EF4-FFF2-40B4-BE49-F238E27FC236}">
                <a16:creationId xmlns:a16="http://schemas.microsoft.com/office/drawing/2014/main" id="{1CC8717E-6E57-9A6F-0669-0BB785C3E1C0}"/>
              </a:ext>
            </a:extLst>
          </p:cNvPr>
          <p:cNvSpPr/>
          <p:nvPr>
            <p:custDataLst>
              <p:tags r:id="rId12"/>
            </p:custDataLst>
          </p:nvPr>
        </p:nvSpPr>
        <p:spPr bwMode="auto">
          <a:xfrm>
            <a:off x="6764338" y="5962650"/>
            <a:ext cx="549275"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2968C97-FECD-423F-8BD8-8D35CE3A9FAE}" type="datetime'''''''''''2''''''.5''万''''''''''''''''''''''''''円'">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2.5万円</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3" name="正方形/長方形 12">
            <a:extLst>
              <a:ext uri="{FF2B5EF4-FFF2-40B4-BE49-F238E27FC236}">
                <a16:creationId xmlns:a16="http://schemas.microsoft.com/office/drawing/2014/main" id="{290385F6-485E-641E-DE39-F28A85D8B04C}"/>
              </a:ext>
            </a:extLst>
          </p:cNvPr>
          <p:cNvSpPr/>
          <p:nvPr>
            <p:custDataLst>
              <p:tags r:id="rId13"/>
            </p:custDataLst>
          </p:nvPr>
        </p:nvSpPr>
        <p:spPr bwMode="auto">
          <a:xfrm>
            <a:off x="7680325" y="5962650"/>
            <a:ext cx="70485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C3FE4B30-380F-418E-ABA4-CA46C75A2C61}" type="datetime'''''''1''''''''万''''''''''''''''''''''円''未''''''''''''満'''''">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1万円未満</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cxnSp>
        <p:nvCxnSpPr>
          <p:cNvPr id="42" name="直線矢印コネクタ 41">
            <a:extLst>
              <a:ext uri="{FF2B5EF4-FFF2-40B4-BE49-F238E27FC236}">
                <a16:creationId xmlns:a16="http://schemas.microsoft.com/office/drawing/2014/main" id="{95C85A0A-AD7B-4F6B-217F-F780EBCD9C5F}"/>
              </a:ext>
            </a:extLst>
          </p:cNvPr>
          <p:cNvCxnSpPr>
            <a:cxnSpLocks/>
          </p:cNvCxnSpPr>
          <p:nvPr/>
        </p:nvCxnSpPr>
        <p:spPr>
          <a:xfrm>
            <a:off x="2101168" y="2619375"/>
            <a:ext cx="0" cy="316598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CF93402F-8F31-F4B9-D62E-008C2C688ADB}"/>
              </a:ext>
            </a:extLst>
          </p:cNvPr>
          <p:cNvSpPr>
            <a:spLocks noChangeAspect="1"/>
          </p:cNvSpPr>
          <p:nvPr/>
        </p:nvSpPr>
        <p:spPr>
          <a:xfrm>
            <a:off x="2016141" y="411191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lumMod val="50000"/>
                  </a:schemeClr>
                </a:solidFill>
                <a:latin typeface="メイリオ" panose="020B0604030504040204" pitchFamily="50" charset="-128"/>
                <a:ea typeface="メイリオ" panose="020B0604030504040204" pitchFamily="50" charset="-128"/>
              </a:rPr>
              <a:t>＞</a:t>
            </a:r>
          </a:p>
        </p:txBody>
      </p:sp>
      <p:cxnSp>
        <p:nvCxnSpPr>
          <p:cNvPr id="129" name="直線コネクタ 128">
            <a:extLst>
              <a:ext uri="{FF2B5EF4-FFF2-40B4-BE49-F238E27FC236}">
                <a16:creationId xmlns:a16="http://schemas.microsoft.com/office/drawing/2014/main" id="{7EC9F544-05E3-07DB-15DA-41FCE97EE5DE}"/>
              </a:ext>
            </a:extLst>
          </p:cNvPr>
          <p:cNvCxnSpPr/>
          <p:nvPr>
            <p:custDataLst>
              <p:tags r:id="rId14"/>
            </p:custDataLst>
          </p:nvPr>
        </p:nvCxnSpPr>
        <p:spPr bwMode="auto">
          <a:xfrm>
            <a:off x="4371975" y="3154363"/>
            <a:ext cx="241300" cy="4556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7" name="直線コネクタ 146">
            <a:extLst>
              <a:ext uri="{FF2B5EF4-FFF2-40B4-BE49-F238E27FC236}">
                <a16:creationId xmlns:a16="http://schemas.microsoft.com/office/drawing/2014/main" id="{3697E471-C754-1409-11AB-3F0844A653C3}"/>
              </a:ext>
            </a:extLst>
          </p:cNvPr>
          <p:cNvCxnSpPr/>
          <p:nvPr>
            <p:custDataLst>
              <p:tags r:id="rId15"/>
            </p:custDataLst>
          </p:nvPr>
        </p:nvCxnSpPr>
        <p:spPr bwMode="auto">
          <a:xfrm>
            <a:off x="8578850" y="4067175"/>
            <a:ext cx="242888" cy="3651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6" name="直線コネクタ 145">
            <a:extLst>
              <a:ext uri="{FF2B5EF4-FFF2-40B4-BE49-F238E27FC236}">
                <a16:creationId xmlns:a16="http://schemas.microsoft.com/office/drawing/2014/main" id="{DAD576F2-D4FF-3B5B-EC5B-4B3ABF142154}"/>
              </a:ext>
            </a:extLst>
          </p:cNvPr>
          <p:cNvCxnSpPr/>
          <p:nvPr>
            <p:custDataLst>
              <p:tags r:id="rId16"/>
            </p:custDataLst>
          </p:nvPr>
        </p:nvCxnSpPr>
        <p:spPr bwMode="auto">
          <a:xfrm>
            <a:off x="8578850" y="3154363"/>
            <a:ext cx="242888" cy="2730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5" name="直線コネクタ 144">
            <a:extLst>
              <a:ext uri="{FF2B5EF4-FFF2-40B4-BE49-F238E27FC236}">
                <a16:creationId xmlns:a16="http://schemas.microsoft.com/office/drawing/2014/main" id="{F9E13F7C-7D4A-DFC2-9296-42A1A143CBEB}"/>
              </a:ext>
            </a:extLst>
          </p:cNvPr>
          <p:cNvCxnSpPr>
            <a:cxnSpLocks/>
          </p:cNvCxnSpPr>
          <p:nvPr>
            <p:custDataLst>
              <p:tags r:id="rId17"/>
            </p:custDataLst>
          </p:nvPr>
        </p:nvCxnSpPr>
        <p:spPr bwMode="auto">
          <a:xfrm>
            <a:off x="8578850" y="3154363"/>
            <a:ext cx="242888" cy="2730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4" name="直線コネクタ 143">
            <a:extLst>
              <a:ext uri="{FF2B5EF4-FFF2-40B4-BE49-F238E27FC236}">
                <a16:creationId xmlns:a16="http://schemas.microsoft.com/office/drawing/2014/main" id="{0E747431-322D-C7AE-5524-077471447955}"/>
              </a:ext>
            </a:extLst>
          </p:cNvPr>
          <p:cNvCxnSpPr/>
          <p:nvPr>
            <p:custDataLst>
              <p:tags r:id="rId18"/>
            </p:custDataLst>
          </p:nvPr>
        </p:nvCxnSpPr>
        <p:spPr bwMode="auto">
          <a:xfrm>
            <a:off x="8578850"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id="{32C5DFC6-F3A1-0A13-B52F-595E9E063494}"/>
              </a:ext>
            </a:extLst>
          </p:cNvPr>
          <p:cNvCxnSpPr/>
          <p:nvPr>
            <p:custDataLst>
              <p:tags r:id="rId19"/>
            </p:custDataLst>
          </p:nvPr>
        </p:nvCxnSpPr>
        <p:spPr bwMode="auto">
          <a:xfrm>
            <a:off x="7527925" y="4254500"/>
            <a:ext cx="241300" cy="496888"/>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3" name="直線コネクタ 142">
            <a:extLst>
              <a:ext uri="{FF2B5EF4-FFF2-40B4-BE49-F238E27FC236}">
                <a16:creationId xmlns:a16="http://schemas.microsoft.com/office/drawing/2014/main" id="{72BA84A7-04DE-EFF7-7677-38665A6A6E6E}"/>
              </a:ext>
            </a:extLst>
          </p:cNvPr>
          <p:cNvCxnSpPr>
            <a:cxnSpLocks/>
          </p:cNvCxnSpPr>
          <p:nvPr>
            <p:custDataLst>
              <p:tags r:id="rId20"/>
            </p:custDataLst>
          </p:nvPr>
        </p:nvCxnSpPr>
        <p:spPr bwMode="auto">
          <a:xfrm>
            <a:off x="7527925" y="3663950"/>
            <a:ext cx="241300" cy="4032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1" name="直線コネクタ 140">
            <a:extLst>
              <a:ext uri="{FF2B5EF4-FFF2-40B4-BE49-F238E27FC236}">
                <a16:creationId xmlns:a16="http://schemas.microsoft.com/office/drawing/2014/main" id="{B2F8B02C-DB6A-818B-5693-E112D8D48E67}"/>
              </a:ext>
            </a:extLst>
          </p:cNvPr>
          <p:cNvCxnSpPr>
            <a:cxnSpLocks/>
          </p:cNvCxnSpPr>
          <p:nvPr>
            <p:custDataLst>
              <p:tags r:id="rId21"/>
            </p:custDataLst>
          </p:nvPr>
        </p:nvCxnSpPr>
        <p:spPr bwMode="auto">
          <a:xfrm flipV="1">
            <a:off x="7527925" y="3154363"/>
            <a:ext cx="241300" cy="666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4" name="直線コネクタ 123">
            <a:extLst>
              <a:ext uri="{FF2B5EF4-FFF2-40B4-BE49-F238E27FC236}">
                <a16:creationId xmlns:a16="http://schemas.microsoft.com/office/drawing/2014/main" id="{D9E315A1-5034-0C6E-6AFF-DC2C70B1EA4E}"/>
              </a:ext>
            </a:extLst>
          </p:cNvPr>
          <p:cNvCxnSpPr/>
          <p:nvPr>
            <p:custDataLst>
              <p:tags r:id="rId22"/>
            </p:custDataLst>
          </p:nvPr>
        </p:nvCxnSpPr>
        <p:spPr bwMode="auto">
          <a:xfrm>
            <a:off x="331946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5" name="直線コネクタ 124">
            <a:extLst>
              <a:ext uri="{FF2B5EF4-FFF2-40B4-BE49-F238E27FC236}">
                <a16:creationId xmlns:a16="http://schemas.microsoft.com/office/drawing/2014/main" id="{57E14EB0-7956-9564-22D0-9F870491D182}"/>
              </a:ext>
            </a:extLst>
          </p:cNvPr>
          <p:cNvCxnSpPr/>
          <p:nvPr>
            <p:custDataLst>
              <p:tags r:id="rId23"/>
            </p:custDataLst>
          </p:nvPr>
        </p:nvCxnSpPr>
        <p:spPr bwMode="auto">
          <a:xfrm>
            <a:off x="3319463" y="2925763"/>
            <a:ext cx="242888" cy="2286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直線コネクタ 125">
            <a:extLst>
              <a:ext uri="{FF2B5EF4-FFF2-40B4-BE49-F238E27FC236}">
                <a16:creationId xmlns:a16="http://schemas.microsoft.com/office/drawing/2014/main" id="{9CD6D88B-41FB-78AD-BD14-09E3910A2DE5}"/>
              </a:ext>
            </a:extLst>
          </p:cNvPr>
          <p:cNvCxnSpPr/>
          <p:nvPr>
            <p:custDataLst>
              <p:tags r:id="rId24"/>
            </p:custDataLst>
          </p:nvPr>
        </p:nvCxnSpPr>
        <p:spPr bwMode="auto">
          <a:xfrm>
            <a:off x="3319463" y="2925764"/>
            <a:ext cx="242888" cy="6842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 name="直線コネクタ 126">
            <a:extLst>
              <a:ext uri="{FF2B5EF4-FFF2-40B4-BE49-F238E27FC236}">
                <a16:creationId xmlns:a16="http://schemas.microsoft.com/office/drawing/2014/main" id="{66EF8B3C-E67E-0F51-6483-72D1133CB0B4}"/>
              </a:ext>
            </a:extLst>
          </p:cNvPr>
          <p:cNvCxnSpPr/>
          <p:nvPr>
            <p:custDataLst>
              <p:tags r:id="rId25"/>
            </p:custDataLst>
          </p:nvPr>
        </p:nvCxnSpPr>
        <p:spPr bwMode="auto">
          <a:xfrm>
            <a:off x="3319463" y="3344863"/>
            <a:ext cx="242888" cy="11779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8" name="直線コネクタ 77">
            <a:extLst>
              <a:ext uri="{FF2B5EF4-FFF2-40B4-BE49-F238E27FC236}">
                <a16:creationId xmlns:a16="http://schemas.microsoft.com/office/drawing/2014/main" id="{C33B691F-D66B-40E0-801C-F490E16CB48C}"/>
              </a:ext>
            </a:extLst>
          </p:cNvPr>
          <p:cNvCxnSpPr/>
          <p:nvPr>
            <p:custDataLst>
              <p:tags r:id="rId26"/>
            </p:custDataLst>
          </p:nvPr>
        </p:nvCxnSpPr>
        <p:spPr bwMode="auto">
          <a:xfrm>
            <a:off x="3319463" y="3344864"/>
            <a:ext cx="242887" cy="16351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8" name="直線コネクタ 127">
            <a:extLst>
              <a:ext uri="{FF2B5EF4-FFF2-40B4-BE49-F238E27FC236}">
                <a16:creationId xmlns:a16="http://schemas.microsoft.com/office/drawing/2014/main" id="{C32B9C0E-8BE6-1061-0946-48A3463BE699}"/>
              </a:ext>
            </a:extLst>
          </p:cNvPr>
          <p:cNvCxnSpPr/>
          <p:nvPr>
            <p:custDataLst>
              <p:tags r:id="rId27"/>
            </p:custDataLst>
          </p:nvPr>
        </p:nvCxnSpPr>
        <p:spPr bwMode="auto">
          <a:xfrm>
            <a:off x="437197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2" name="直線コネクタ 141">
            <a:extLst>
              <a:ext uri="{FF2B5EF4-FFF2-40B4-BE49-F238E27FC236}">
                <a16:creationId xmlns:a16="http://schemas.microsoft.com/office/drawing/2014/main" id="{EFE4F66F-F7E7-8102-2219-01A343834953}"/>
              </a:ext>
            </a:extLst>
          </p:cNvPr>
          <p:cNvCxnSpPr>
            <a:cxnSpLocks/>
          </p:cNvCxnSpPr>
          <p:nvPr>
            <p:custDataLst>
              <p:tags r:id="rId28"/>
            </p:custDataLst>
          </p:nvPr>
        </p:nvCxnSpPr>
        <p:spPr bwMode="auto">
          <a:xfrm flipV="1">
            <a:off x="7527925" y="3154363"/>
            <a:ext cx="241300" cy="666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0" name="直線コネクタ 129">
            <a:extLst>
              <a:ext uri="{FF2B5EF4-FFF2-40B4-BE49-F238E27FC236}">
                <a16:creationId xmlns:a16="http://schemas.microsoft.com/office/drawing/2014/main" id="{6DE6978B-4E74-845D-2FB9-A3727A4A137B}"/>
              </a:ext>
            </a:extLst>
          </p:cNvPr>
          <p:cNvCxnSpPr>
            <a:cxnSpLocks/>
          </p:cNvCxnSpPr>
          <p:nvPr>
            <p:custDataLst>
              <p:tags r:id="rId29"/>
            </p:custDataLst>
          </p:nvPr>
        </p:nvCxnSpPr>
        <p:spPr bwMode="auto">
          <a:xfrm>
            <a:off x="4371975" y="3609974"/>
            <a:ext cx="241300" cy="4572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1" name="直線コネクタ 130">
            <a:extLst>
              <a:ext uri="{FF2B5EF4-FFF2-40B4-BE49-F238E27FC236}">
                <a16:creationId xmlns:a16="http://schemas.microsoft.com/office/drawing/2014/main" id="{C3134F8D-4CD7-4670-9C14-FA6CBB70C4CF}"/>
              </a:ext>
            </a:extLst>
          </p:cNvPr>
          <p:cNvCxnSpPr>
            <a:cxnSpLocks/>
          </p:cNvCxnSpPr>
          <p:nvPr>
            <p:custDataLst>
              <p:tags r:id="rId30"/>
            </p:custDataLst>
          </p:nvPr>
        </p:nvCxnSpPr>
        <p:spPr bwMode="auto">
          <a:xfrm>
            <a:off x="4371975" y="4522788"/>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42A18B5B-52FF-E50F-6093-667AEE48ECF4}"/>
              </a:ext>
            </a:extLst>
          </p:cNvPr>
          <p:cNvCxnSpPr>
            <a:cxnSpLocks/>
          </p:cNvCxnSpPr>
          <p:nvPr>
            <p:custDataLst>
              <p:tags r:id="rId31"/>
            </p:custDataLst>
          </p:nvPr>
        </p:nvCxnSpPr>
        <p:spPr bwMode="auto">
          <a:xfrm>
            <a:off x="4371975" y="4979988"/>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2" name="直線コネクタ 131">
            <a:extLst>
              <a:ext uri="{FF2B5EF4-FFF2-40B4-BE49-F238E27FC236}">
                <a16:creationId xmlns:a16="http://schemas.microsoft.com/office/drawing/2014/main" id="{BFD69FC1-EF5C-60EB-BFF9-CFCCD1A5BE4C}"/>
              </a:ext>
            </a:extLst>
          </p:cNvPr>
          <p:cNvCxnSpPr/>
          <p:nvPr>
            <p:custDataLst>
              <p:tags r:id="rId32"/>
            </p:custDataLst>
          </p:nvPr>
        </p:nvCxnSpPr>
        <p:spPr bwMode="auto">
          <a:xfrm>
            <a:off x="5422900"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3" name="直線コネクタ 132">
            <a:extLst>
              <a:ext uri="{FF2B5EF4-FFF2-40B4-BE49-F238E27FC236}">
                <a16:creationId xmlns:a16="http://schemas.microsoft.com/office/drawing/2014/main" id="{A71BB636-5E7E-43BB-0119-7C5E0068F806}"/>
              </a:ext>
            </a:extLst>
          </p:cNvPr>
          <p:cNvCxnSpPr>
            <a:cxnSpLocks/>
          </p:cNvCxnSpPr>
          <p:nvPr>
            <p:custDataLst>
              <p:tags r:id="rId33"/>
            </p:custDataLst>
          </p:nvPr>
        </p:nvCxnSpPr>
        <p:spPr bwMode="auto">
          <a:xfrm flipV="1">
            <a:off x="5422900" y="2925763"/>
            <a:ext cx="242888" cy="6842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4" name="直線コネクタ 133">
            <a:extLst>
              <a:ext uri="{FF2B5EF4-FFF2-40B4-BE49-F238E27FC236}">
                <a16:creationId xmlns:a16="http://schemas.microsoft.com/office/drawing/2014/main" id="{B8456BDF-BF0E-B716-023E-A5A296E8DEFA}"/>
              </a:ext>
            </a:extLst>
          </p:cNvPr>
          <p:cNvCxnSpPr/>
          <p:nvPr>
            <p:custDataLst>
              <p:tags r:id="rId34"/>
            </p:custDataLst>
          </p:nvPr>
        </p:nvCxnSpPr>
        <p:spPr bwMode="auto">
          <a:xfrm flipV="1">
            <a:off x="5422900" y="2925763"/>
            <a:ext cx="242888" cy="11414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5" name="直線コネクタ 134">
            <a:extLst>
              <a:ext uri="{FF2B5EF4-FFF2-40B4-BE49-F238E27FC236}">
                <a16:creationId xmlns:a16="http://schemas.microsoft.com/office/drawing/2014/main" id="{13158184-8AD4-5312-2E19-D4396B6AC567}"/>
              </a:ext>
            </a:extLst>
          </p:cNvPr>
          <p:cNvCxnSpPr/>
          <p:nvPr>
            <p:custDataLst>
              <p:tags r:id="rId35"/>
            </p:custDataLst>
          </p:nvPr>
        </p:nvCxnSpPr>
        <p:spPr bwMode="auto">
          <a:xfrm flipV="1">
            <a:off x="5422900" y="4002088"/>
            <a:ext cx="242888" cy="5207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直線コネクタ 79">
            <a:extLst>
              <a:ext uri="{FF2B5EF4-FFF2-40B4-BE49-F238E27FC236}">
                <a16:creationId xmlns:a16="http://schemas.microsoft.com/office/drawing/2014/main" id="{74CB784A-5DE6-BBB3-F2C5-1E3B6A3926CD}"/>
              </a:ext>
            </a:extLst>
          </p:cNvPr>
          <p:cNvCxnSpPr/>
          <p:nvPr>
            <p:custDataLst>
              <p:tags r:id="rId36"/>
            </p:custDataLst>
          </p:nvPr>
        </p:nvCxnSpPr>
        <p:spPr bwMode="auto">
          <a:xfrm flipV="1">
            <a:off x="5422900" y="4718050"/>
            <a:ext cx="242888" cy="261938"/>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6" name="直線コネクタ 135">
            <a:extLst>
              <a:ext uri="{FF2B5EF4-FFF2-40B4-BE49-F238E27FC236}">
                <a16:creationId xmlns:a16="http://schemas.microsoft.com/office/drawing/2014/main" id="{61BE3E15-AA04-510B-90AB-B72DAE723E35}"/>
              </a:ext>
            </a:extLst>
          </p:cNvPr>
          <p:cNvCxnSpPr/>
          <p:nvPr>
            <p:custDataLst>
              <p:tags r:id="rId37"/>
            </p:custDataLst>
          </p:nvPr>
        </p:nvCxnSpPr>
        <p:spPr bwMode="auto">
          <a:xfrm>
            <a:off x="647541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7" name="直線コネクタ 136">
            <a:extLst>
              <a:ext uri="{FF2B5EF4-FFF2-40B4-BE49-F238E27FC236}">
                <a16:creationId xmlns:a16="http://schemas.microsoft.com/office/drawing/2014/main" id="{29ADD685-0A1A-5262-77D9-5F65B391C0FF}"/>
              </a:ext>
            </a:extLst>
          </p:cNvPr>
          <p:cNvCxnSpPr/>
          <p:nvPr>
            <p:custDataLst>
              <p:tags r:id="rId38"/>
            </p:custDataLst>
          </p:nvPr>
        </p:nvCxnSpPr>
        <p:spPr bwMode="auto">
          <a:xfrm>
            <a:off x="6475413" y="2925763"/>
            <a:ext cx="242888" cy="2952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8" name="直線コネクタ 137">
            <a:extLst>
              <a:ext uri="{FF2B5EF4-FFF2-40B4-BE49-F238E27FC236}">
                <a16:creationId xmlns:a16="http://schemas.microsoft.com/office/drawing/2014/main" id="{FCE45919-3BBC-8C52-7C84-C6784D7A26BB}"/>
              </a:ext>
            </a:extLst>
          </p:cNvPr>
          <p:cNvCxnSpPr/>
          <p:nvPr>
            <p:custDataLst>
              <p:tags r:id="rId39"/>
            </p:custDataLst>
          </p:nvPr>
        </p:nvCxnSpPr>
        <p:spPr bwMode="auto">
          <a:xfrm>
            <a:off x="6475413" y="2925763"/>
            <a:ext cx="242888" cy="2952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39" name="直線コネクタ 138">
            <a:extLst>
              <a:ext uri="{FF2B5EF4-FFF2-40B4-BE49-F238E27FC236}">
                <a16:creationId xmlns:a16="http://schemas.microsoft.com/office/drawing/2014/main" id="{06DD9445-213C-1475-1BA0-D0CC960D6754}"/>
              </a:ext>
            </a:extLst>
          </p:cNvPr>
          <p:cNvCxnSpPr/>
          <p:nvPr>
            <p:custDataLst>
              <p:tags r:id="rId40"/>
            </p:custDataLst>
          </p:nvPr>
        </p:nvCxnSpPr>
        <p:spPr bwMode="auto">
          <a:xfrm flipV="1">
            <a:off x="6475413" y="3663950"/>
            <a:ext cx="242888" cy="338138"/>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1" name="直線コネクタ 80">
            <a:extLst>
              <a:ext uri="{FF2B5EF4-FFF2-40B4-BE49-F238E27FC236}">
                <a16:creationId xmlns:a16="http://schemas.microsoft.com/office/drawing/2014/main" id="{90292E3F-2A59-5261-8A8E-7A5E36180855}"/>
              </a:ext>
            </a:extLst>
          </p:cNvPr>
          <p:cNvCxnSpPr/>
          <p:nvPr>
            <p:custDataLst>
              <p:tags r:id="rId41"/>
            </p:custDataLst>
          </p:nvPr>
        </p:nvCxnSpPr>
        <p:spPr bwMode="auto">
          <a:xfrm flipV="1">
            <a:off x="6475413" y="4254500"/>
            <a:ext cx="242887" cy="4635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0" name="直線コネクタ 139">
            <a:extLst>
              <a:ext uri="{FF2B5EF4-FFF2-40B4-BE49-F238E27FC236}">
                <a16:creationId xmlns:a16="http://schemas.microsoft.com/office/drawing/2014/main" id="{2C3FA395-5525-5062-DCA0-4377356C5D58}"/>
              </a:ext>
            </a:extLst>
          </p:cNvPr>
          <p:cNvCxnSpPr/>
          <p:nvPr>
            <p:custDataLst>
              <p:tags r:id="rId42"/>
            </p:custDataLst>
          </p:nvPr>
        </p:nvCxnSpPr>
        <p:spPr bwMode="auto">
          <a:xfrm>
            <a:off x="752792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id="{FBFEC737-0130-49A8-D2B4-71D9EDC555AE}"/>
              </a:ext>
            </a:extLst>
          </p:cNvPr>
          <p:cNvCxnSpPr/>
          <p:nvPr>
            <p:custDataLst>
              <p:tags r:id="rId43"/>
            </p:custDataLst>
          </p:nvPr>
        </p:nvCxnSpPr>
        <p:spPr bwMode="auto">
          <a:xfrm>
            <a:off x="8578850" y="4751388"/>
            <a:ext cx="242888" cy="18256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8" name="直線コネクタ 147">
            <a:extLst>
              <a:ext uri="{FF2B5EF4-FFF2-40B4-BE49-F238E27FC236}">
                <a16:creationId xmlns:a16="http://schemas.microsoft.com/office/drawing/2014/main" id="{9749D06F-5AC7-F3EA-0549-7B300A5AB44E}"/>
              </a:ext>
            </a:extLst>
          </p:cNvPr>
          <p:cNvCxnSpPr/>
          <p:nvPr>
            <p:custDataLst>
              <p:tags r:id="rId44"/>
            </p:custDataLst>
          </p:nvPr>
        </p:nvCxnSpPr>
        <p:spPr bwMode="auto">
          <a:xfrm>
            <a:off x="9631363" y="2925763"/>
            <a:ext cx="242888"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9" name="直線コネクタ 148">
            <a:extLst>
              <a:ext uri="{FF2B5EF4-FFF2-40B4-BE49-F238E27FC236}">
                <a16:creationId xmlns:a16="http://schemas.microsoft.com/office/drawing/2014/main" id="{22FB3D97-DFD2-6C3C-40E3-5E82ECC7761B}"/>
              </a:ext>
            </a:extLst>
          </p:cNvPr>
          <p:cNvCxnSpPr>
            <a:cxnSpLocks/>
          </p:cNvCxnSpPr>
          <p:nvPr>
            <p:custDataLst>
              <p:tags r:id="rId45"/>
            </p:custDataLst>
          </p:nvPr>
        </p:nvCxnSpPr>
        <p:spPr bwMode="auto">
          <a:xfrm flipV="1">
            <a:off x="9631363" y="2925763"/>
            <a:ext cx="242888" cy="5016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0" name="直線コネクタ 149">
            <a:extLst>
              <a:ext uri="{FF2B5EF4-FFF2-40B4-BE49-F238E27FC236}">
                <a16:creationId xmlns:a16="http://schemas.microsoft.com/office/drawing/2014/main" id="{2AB5C75E-A56E-B3C1-43C9-8F6D9C32CA9D}"/>
              </a:ext>
            </a:extLst>
          </p:cNvPr>
          <p:cNvCxnSpPr/>
          <p:nvPr>
            <p:custDataLst>
              <p:tags r:id="rId46"/>
            </p:custDataLst>
          </p:nvPr>
        </p:nvCxnSpPr>
        <p:spPr bwMode="auto">
          <a:xfrm flipV="1">
            <a:off x="9631363" y="2925763"/>
            <a:ext cx="242888" cy="5016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1" name="直線コネクタ 150">
            <a:extLst>
              <a:ext uri="{FF2B5EF4-FFF2-40B4-BE49-F238E27FC236}">
                <a16:creationId xmlns:a16="http://schemas.microsoft.com/office/drawing/2014/main" id="{118D016E-163E-DA51-5962-024D2E112F83}"/>
              </a:ext>
            </a:extLst>
          </p:cNvPr>
          <p:cNvCxnSpPr/>
          <p:nvPr>
            <p:custDataLst>
              <p:tags r:id="rId47"/>
            </p:custDataLst>
          </p:nvPr>
        </p:nvCxnSpPr>
        <p:spPr bwMode="auto">
          <a:xfrm>
            <a:off x="9631363" y="4432300"/>
            <a:ext cx="242888" cy="10033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id="{2AF9E04D-59B1-E23D-AF8C-CAE456B15309}"/>
              </a:ext>
            </a:extLst>
          </p:cNvPr>
          <p:cNvCxnSpPr/>
          <p:nvPr>
            <p:custDataLst>
              <p:tags r:id="rId48"/>
            </p:custDataLst>
          </p:nvPr>
        </p:nvCxnSpPr>
        <p:spPr bwMode="auto">
          <a:xfrm>
            <a:off x="9631363" y="4933950"/>
            <a:ext cx="242887" cy="5016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2" name="直線コネクタ 151">
            <a:extLst>
              <a:ext uri="{FF2B5EF4-FFF2-40B4-BE49-F238E27FC236}">
                <a16:creationId xmlns:a16="http://schemas.microsoft.com/office/drawing/2014/main" id="{AAF33485-74C4-5A82-DACA-2E19190CC922}"/>
              </a:ext>
            </a:extLst>
          </p:cNvPr>
          <p:cNvCxnSpPr/>
          <p:nvPr>
            <p:custDataLst>
              <p:tags r:id="rId49"/>
            </p:custDataLst>
          </p:nvPr>
        </p:nvCxnSpPr>
        <p:spPr bwMode="auto">
          <a:xfrm>
            <a:off x="10683875" y="2925763"/>
            <a:ext cx="241300" cy="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3" name="直線コネクタ 152">
            <a:extLst>
              <a:ext uri="{FF2B5EF4-FFF2-40B4-BE49-F238E27FC236}">
                <a16:creationId xmlns:a16="http://schemas.microsoft.com/office/drawing/2014/main" id="{E44B34BF-0025-63CF-0170-BA94DBED2BB4}"/>
              </a:ext>
            </a:extLst>
          </p:cNvPr>
          <p:cNvCxnSpPr/>
          <p:nvPr>
            <p:custDataLst>
              <p:tags r:id="rId50"/>
            </p:custDataLst>
          </p:nvPr>
        </p:nvCxnSpPr>
        <p:spPr bwMode="auto">
          <a:xfrm>
            <a:off x="10683875" y="2925764"/>
            <a:ext cx="241300" cy="35877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4" name="直線コネクタ 153">
            <a:extLst>
              <a:ext uri="{FF2B5EF4-FFF2-40B4-BE49-F238E27FC236}">
                <a16:creationId xmlns:a16="http://schemas.microsoft.com/office/drawing/2014/main" id="{5A5D2F33-A152-B0CC-3E3B-33604013943B}"/>
              </a:ext>
            </a:extLst>
          </p:cNvPr>
          <p:cNvCxnSpPr/>
          <p:nvPr>
            <p:custDataLst>
              <p:tags r:id="rId51"/>
            </p:custDataLst>
          </p:nvPr>
        </p:nvCxnSpPr>
        <p:spPr bwMode="auto">
          <a:xfrm>
            <a:off x="10683875" y="2925763"/>
            <a:ext cx="241300" cy="71755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55" name="直線コネクタ 154">
            <a:extLst>
              <a:ext uri="{FF2B5EF4-FFF2-40B4-BE49-F238E27FC236}">
                <a16:creationId xmlns:a16="http://schemas.microsoft.com/office/drawing/2014/main" id="{01544348-904D-E81B-B76C-4BAA9BE082AE}"/>
              </a:ext>
            </a:extLst>
          </p:cNvPr>
          <p:cNvCxnSpPr/>
          <p:nvPr>
            <p:custDataLst>
              <p:tags r:id="rId52"/>
            </p:custDataLst>
          </p:nvPr>
        </p:nvCxnSpPr>
        <p:spPr bwMode="auto">
          <a:xfrm flipV="1">
            <a:off x="10683875" y="4002088"/>
            <a:ext cx="241300" cy="14335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D8C20370-8FE7-20E7-C520-7B38A3348728}"/>
              </a:ext>
            </a:extLst>
          </p:cNvPr>
          <p:cNvCxnSpPr/>
          <p:nvPr>
            <p:custDataLst>
              <p:tags r:id="rId53"/>
            </p:custDataLst>
          </p:nvPr>
        </p:nvCxnSpPr>
        <p:spPr bwMode="auto">
          <a:xfrm flipV="1">
            <a:off x="10683875" y="4359275"/>
            <a:ext cx="241300" cy="1076325"/>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96" name="Chart 3">
            <a:extLst>
              <a:ext uri="{FF2B5EF4-FFF2-40B4-BE49-F238E27FC236}">
                <a16:creationId xmlns:a16="http://schemas.microsoft.com/office/drawing/2014/main" id="{0E45E8AD-3C31-3018-F19B-DCCD29EE2ECF}"/>
              </a:ext>
            </a:extLst>
          </p:cNvPr>
          <p:cNvGraphicFramePr/>
          <p:nvPr>
            <p:custDataLst>
              <p:tags r:id="rId54"/>
            </p:custDataLst>
          </p:nvPr>
        </p:nvGraphicFramePr>
        <p:xfrm>
          <a:off x="2306638" y="2619375"/>
          <a:ext cx="9632950" cy="3122613"/>
        </p:xfrm>
        <a:graphic>
          <a:graphicData uri="http://schemas.openxmlformats.org/drawingml/2006/chart">
            <c:chart xmlns:c="http://schemas.openxmlformats.org/drawingml/2006/chart" xmlns:r="http://schemas.openxmlformats.org/officeDocument/2006/relationships" r:id="rId74"/>
          </a:graphicData>
        </a:graphic>
      </p:graphicFrame>
      <p:sp>
        <p:nvSpPr>
          <p:cNvPr id="41" name="正方形/長方形 40">
            <a:extLst>
              <a:ext uri="{FF2B5EF4-FFF2-40B4-BE49-F238E27FC236}">
                <a16:creationId xmlns:a16="http://schemas.microsoft.com/office/drawing/2014/main" id="{814D3086-5F1A-C912-8E52-005CCBE4D8C7}"/>
              </a:ext>
            </a:extLst>
          </p:cNvPr>
          <p:cNvSpPr/>
          <p:nvPr>
            <p:custDataLst>
              <p:tags r:id="rId55"/>
            </p:custDataLst>
          </p:nvPr>
        </p:nvSpPr>
        <p:spPr bwMode="gray">
          <a:xfrm>
            <a:off x="5818188" y="4981575"/>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6B64FD24-C529-475B-A461-3A8BE91AF0A2}" type="datetime'''''''''''''''''''''''''29''%'''''''''''''''''''''''">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29%</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0" name="正方形/長方形 39">
            <a:extLst>
              <a:ext uri="{FF2B5EF4-FFF2-40B4-BE49-F238E27FC236}">
                <a16:creationId xmlns:a16="http://schemas.microsoft.com/office/drawing/2014/main" id="{41DE15D1-804C-5C97-5E97-7B833EA04BAE}"/>
              </a:ext>
            </a:extLst>
          </p:cNvPr>
          <p:cNvSpPr/>
          <p:nvPr>
            <p:custDataLst>
              <p:tags r:id="rId56"/>
            </p:custDataLst>
          </p:nvPr>
        </p:nvSpPr>
        <p:spPr bwMode="gray">
          <a:xfrm>
            <a:off x="4765675" y="5111750"/>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759620C8-DB5C-4358-A279-88C426653308}" type="datetime'''''''''''''''''''''''''''''''''1''''8%'''''''''''''''''">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18%</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9" name="正方形/長方形 38">
            <a:extLst>
              <a:ext uri="{FF2B5EF4-FFF2-40B4-BE49-F238E27FC236}">
                <a16:creationId xmlns:a16="http://schemas.microsoft.com/office/drawing/2014/main" id="{1CA84644-CDCC-A4BA-C8A8-06BE51F6CEE9}"/>
              </a:ext>
            </a:extLst>
          </p:cNvPr>
          <p:cNvSpPr/>
          <p:nvPr>
            <p:custDataLst>
              <p:tags r:id="rId57"/>
            </p:custDataLst>
          </p:nvPr>
        </p:nvSpPr>
        <p:spPr bwMode="gray">
          <a:xfrm>
            <a:off x="3714750" y="5111750"/>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34238745-6CE1-42B6-9B6C-C1384661E5CD}" type="datetime'''''''''''''1''''''''''''''''''''''''8''''''''%'">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18%</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0" name="正方形/長方形 49">
            <a:extLst>
              <a:ext uri="{FF2B5EF4-FFF2-40B4-BE49-F238E27FC236}">
                <a16:creationId xmlns:a16="http://schemas.microsoft.com/office/drawing/2014/main" id="{10867B7B-1A81-B559-6F48-DC35D4360C47}"/>
              </a:ext>
            </a:extLst>
          </p:cNvPr>
          <p:cNvSpPr/>
          <p:nvPr>
            <p:custDataLst>
              <p:tags r:id="rId58"/>
            </p:custDataLst>
          </p:nvPr>
        </p:nvSpPr>
        <p:spPr bwMode="gray">
          <a:xfrm>
            <a:off x="11077575" y="4802188"/>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77F3475D-CCAD-4C1A-9FBA-3E0CD68CFAE9}" type="datetime'''''4''''''''''''''''3''''''''''''%'''''''''''''''''''''''''''">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43%</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9" name="正方形/長方形 48">
            <a:extLst>
              <a:ext uri="{FF2B5EF4-FFF2-40B4-BE49-F238E27FC236}">
                <a16:creationId xmlns:a16="http://schemas.microsoft.com/office/drawing/2014/main" id="{DA1AF8F3-D6F8-684B-33F7-E5C4032421B5}"/>
              </a:ext>
            </a:extLst>
          </p:cNvPr>
          <p:cNvSpPr/>
          <p:nvPr>
            <p:custDataLst>
              <p:tags r:id="rId59"/>
            </p:custDataLst>
          </p:nvPr>
        </p:nvSpPr>
        <p:spPr bwMode="gray">
          <a:xfrm>
            <a:off x="8974138" y="5089525"/>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AE1C8CA5-03B7-40A4-8E5C-62A922289889}" type="datetime'''''''''''''''2''''''''''0''%'''''''''''''">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20%</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8" name="正方形/長方形 47">
            <a:extLst>
              <a:ext uri="{FF2B5EF4-FFF2-40B4-BE49-F238E27FC236}">
                <a16:creationId xmlns:a16="http://schemas.microsoft.com/office/drawing/2014/main" id="{9EB7E791-621A-3B9D-06E7-340717ABEF9D}"/>
              </a:ext>
            </a:extLst>
          </p:cNvPr>
          <p:cNvSpPr/>
          <p:nvPr>
            <p:custDataLst>
              <p:tags r:id="rId60"/>
            </p:custDataLst>
          </p:nvPr>
        </p:nvSpPr>
        <p:spPr bwMode="gray">
          <a:xfrm>
            <a:off x="7921625" y="4997450"/>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CF4C6BC9-190B-474F-896C-EEAB30CE5388}" type="datetime'2''''''''''''''''''''''''''''''''''''''''7''''%'''''''''''''">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27%</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4" name="正方形/長方形 43">
            <a:extLst>
              <a:ext uri="{FF2B5EF4-FFF2-40B4-BE49-F238E27FC236}">
                <a16:creationId xmlns:a16="http://schemas.microsoft.com/office/drawing/2014/main" id="{9A7C5211-31E4-40BF-2502-B8897516C432}"/>
              </a:ext>
            </a:extLst>
          </p:cNvPr>
          <p:cNvSpPr/>
          <p:nvPr>
            <p:custDataLst>
              <p:tags r:id="rId61"/>
            </p:custDataLst>
          </p:nvPr>
        </p:nvSpPr>
        <p:spPr bwMode="gray">
          <a:xfrm>
            <a:off x="6870700" y="4749800"/>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49C11391-49EF-4ECA-AED1-7D1C2EFE6E0D}" type="datetime'''''''''''''''4''''''''''''''''''''''''7''''''''''''''''%'''">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47%</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5" name="正方形/長方形 44">
            <a:extLst>
              <a:ext uri="{FF2B5EF4-FFF2-40B4-BE49-F238E27FC236}">
                <a16:creationId xmlns:a16="http://schemas.microsoft.com/office/drawing/2014/main" id="{4CD0E694-687F-0AD6-3FE4-203E08DEF9EC}"/>
              </a:ext>
            </a:extLst>
          </p:cNvPr>
          <p:cNvSpPr/>
          <p:nvPr>
            <p:custDataLst>
              <p:tags r:id="rId62"/>
            </p:custDataLst>
          </p:nvPr>
        </p:nvSpPr>
        <p:spPr bwMode="gray">
          <a:xfrm>
            <a:off x="2678113"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89B89425-94A3-4CBB-A0CE-607353A30462}" type="datetime'''''''''''''''''''''6'''''''''">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6</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8" name="正方形/長方形 57">
            <a:extLst>
              <a:ext uri="{FF2B5EF4-FFF2-40B4-BE49-F238E27FC236}">
                <a16:creationId xmlns:a16="http://schemas.microsoft.com/office/drawing/2014/main" id="{EF4542A8-9748-278D-A66A-290D57E0A847}"/>
              </a:ext>
            </a:extLst>
          </p:cNvPr>
          <p:cNvSpPr/>
          <p:nvPr>
            <p:custDataLst>
              <p:tags r:id="rId63"/>
            </p:custDataLst>
          </p:nvPr>
        </p:nvSpPr>
        <p:spPr bwMode="gray">
          <a:xfrm>
            <a:off x="3670300"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4B585D52-D9CB-45EF-8D79-CC923374A0AC}" type="datetime'''''''''''''''''''''1''''''1'''''''''''">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8" name="正方形/長方形 37">
            <a:extLst>
              <a:ext uri="{FF2B5EF4-FFF2-40B4-BE49-F238E27FC236}">
                <a16:creationId xmlns:a16="http://schemas.microsoft.com/office/drawing/2014/main" id="{A80BA159-091C-9782-7750-D5D77EBB0E76}"/>
              </a:ext>
            </a:extLst>
          </p:cNvPr>
          <p:cNvSpPr/>
          <p:nvPr>
            <p:custDataLst>
              <p:tags r:id="rId64"/>
            </p:custDataLst>
          </p:nvPr>
        </p:nvSpPr>
        <p:spPr bwMode="gray">
          <a:xfrm>
            <a:off x="2662238" y="4294188"/>
            <a:ext cx="50482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622575A0-300B-4E7C-87C1-2ED13A1C9CD1}" type="datetime'''8''''''''''''''''''3''%'''''''">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83%</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0" name="正方形/長方形 59">
            <a:extLst>
              <a:ext uri="{FF2B5EF4-FFF2-40B4-BE49-F238E27FC236}">
                <a16:creationId xmlns:a16="http://schemas.microsoft.com/office/drawing/2014/main" id="{694FABA6-5C63-7266-9436-ACE97FD18B47}"/>
              </a:ext>
            </a:extLst>
          </p:cNvPr>
          <p:cNvSpPr/>
          <p:nvPr>
            <p:custDataLst>
              <p:tags r:id="rId65"/>
            </p:custDataLst>
          </p:nvPr>
        </p:nvSpPr>
        <p:spPr bwMode="gray">
          <a:xfrm>
            <a:off x="5834063"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06FCAC82-5328-488E-ACED-C2D3F45F6B06}" type="datetime'''''''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7" name="正方形/長方形 46">
            <a:extLst>
              <a:ext uri="{FF2B5EF4-FFF2-40B4-BE49-F238E27FC236}">
                <a16:creationId xmlns:a16="http://schemas.microsoft.com/office/drawing/2014/main" id="{8394BFE3-0DD7-C96E-C1EB-4D04FA6532C5}"/>
              </a:ext>
            </a:extLst>
          </p:cNvPr>
          <p:cNvSpPr/>
          <p:nvPr>
            <p:custDataLst>
              <p:tags r:id="rId66"/>
            </p:custDataLst>
          </p:nvPr>
        </p:nvSpPr>
        <p:spPr bwMode="gray">
          <a:xfrm>
            <a:off x="6826250"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DB3AE55B-0BC6-455C-84C2-98F8037BE2C5}" type="datetime'''''''1''''''''''''''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1" name="正方形/長方形 60">
            <a:extLst>
              <a:ext uri="{FF2B5EF4-FFF2-40B4-BE49-F238E27FC236}">
                <a16:creationId xmlns:a16="http://schemas.microsoft.com/office/drawing/2014/main" id="{A9425A03-E07B-2935-D7CC-41FE860F60BB}"/>
              </a:ext>
            </a:extLst>
          </p:cNvPr>
          <p:cNvSpPr/>
          <p:nvPr>
            <p:custDataLst>
              <p:tags r:id="rId67"/>
            </p:custDataLst>
          </p:nvPr>
        </p:nvSpPr>
        <p:spPr bwMode="gray">
          <a:xfrm>
            <a:off x="7877175"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140E877E-03F9-4679-9DC3-58EDE2EB1038}" type="datetime'''''''''''''''''''''''1''''''1'''''''''''''''''''''''">
              <a:rPr lang="en-US" altLang="en-US" sz="1400" b="1" smtClean="0">
                <a:solidFill>
                  <a:schemeClr val="tx1"/>
                </a:solidFill>
                <a:latin typeface="メイリオ" panose="020B0604030504040204" pitchFamily="50" charset="-128"/>
                <a:ea typeface="メイリオ" panose="020B0604030504040204" pitchFamily="50" charset="-128"/>
              </a:rPr>
              <a:pPr/>
              <a:t>11</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3" name="正方形/長方形 62">
            <a:extLst>
              <a:ext uri="{FF2B5EF4-FFF2-40B4-BE49-F238E27FC236}">
                <a16:creationId xmlns:a16="http://schemas.microsoft.com/office/drawing/2014/main" id="{EE7D5AD5-485C-A397-6C89-D97142B3AA5F}"/>
              </a:ext>
            </a:extLst>
          </p:cNvPr>
          <p:cNvSpPr/>
          <p:nvPr>
            <p:custDataLst>
              <p:tags r:id="rId68"/>
            </p:custDataLst>
          </p:nvPr>
        </p:nvSpPr>
        <p:spPr bwMode="gray">
          <a:xfrm>
            <a:off x="8990013"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4357D589-030D-43F2-B202-439BF2EAFE72}" type="datetime'''''''''''''''''''''''''''''''''''''''5'''''''''''''''''''''''">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5</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5" name="正方形/長方形 64">
            <a:extLst>
              <a:ext uri="{FF2B5EF4-FFF2-40B4-BE49-F238E27FC236}">
                <a16:creationId xmlns:a16="http://schemas.microsoft.com/office/drawing/2014/main" id="{6DBEDC4B-1D61-67E2-42FB-4D1B46FAF3B5}"/>
              </a:ext>
            </a:extLst>
          </p:cNvPr>
          <p:cNvSpPr/>
          <p:nvPr>
            <p:custDataLst>
              <p:tags r:id="rId69"/>
            </p:custDataLst>
          </p:nvPr>
        </p:nvSpPr>
        <p:spPr bwMode="gray">
          <a:xfrm>
            <a:off x="10042525"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C6569124-4C66-4F2B-9D22-08BF1D343579}" type="datetime'''''''''''''''''''''''''''''''''4'''''''''''''''''''">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4</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67" name="正方形/長方形 66">
            <a:extLst>
              <a:ext uri="{FF2B5EF4-FFF2-40B4-BE49-F238E27FC236}">
                <a16:creationId xmlns:a16="http://schemas.microsoft.com/office/drawing/2014/main" id="{E32B667B-FD50-A7BA-8A26-555273AF33F9}"/>
              </a:ext>
            </a:extLst>
          </p:cNvPr>
          <p:cNvSpPr/>
          <p:nvPr>
            <p:custDataLst>
              <p:tags r:id="rId70"/>
            </p:custDataLst>
          </p:nvPr>
        </p:nvSpPr>
        <p:spPr bwMode="gray">
          <a:xfrm>
            <a:off x="11093450" y="2708275"/>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B4841688-A156-4B56-AE17-A0C3258F2D87}" type="datetime'''''''''''''7'''''''''''''''''">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6" name="正方形/長方形 45">
            <a:extLst>
              <a:ext uri="{FF2B5EF4-FFF2-40B4-BE49-F238E27FC236}">
                <a16:creationId xmlns:a16="http://schemas.microsoft.com/office/drawing/2014/main" id="{F1A7CBFE-7633-6360-59AC-69427EFB82C9}"/>
              </a:ext>
            </a:extLst>
          </p:cNvPr>
          <p:cNvSpPr/>
          <p:nvPr>
            <p:custDataLst>
              <p:tags r:id="rId71"/>
            </p:custDataLst>
          </p:nvPr>
        </p:nvSpPr>
        <p:spPr bwMode="gray">
          <a:xfrm>
            <a:off x="4721225" y="2708275"/>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N=11</a:t>
            </a:r>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225" name="正方形/長方形 224">
            <a:extLst>
              <a:ext uri="{FF2B5EF4-FFF2-40B4-BE49-F238E27FC236}">
                <a16:creationId xmlns:a16="http://schemas.microsoft.com/office/drawing/2014/main" id="{03F4724F-0E16-6747-33C1-A9490136CA43}"/>
              </a:ext>
            </a:extLst>
          </p:cNvPr>
          <p:cNvSpPr/>
          <p:nvPr/>
        </p:nvSpPr>
        <p:spPr>
          <a:xfrm>
            <a:off x="2426639"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200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26" name="正方形/長方形 225">
            <a:extLst>
              <a:ext uri="{FF2B5EF4-FFF2-40B4-BE49-F238E27FC236}">
                <a16:creationId xmlns:a16="http://schemas.microsoft.com/office/drawing/2014/main" id="{E238E96A-2BA7-96D5-593C-C1BC03DEBF96}"/>
              </a:ext>
            </a:extLst>
          </p:cNvPr>
          <p:cNvSpPr/>
          <p:nvPr/>
        </p:nvSpPr>
        <p:spPr>
          <a:xfrm>
            <a:off x="3477601"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200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400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0" name="正方形/長方形 229">
            <a:extLst>
              <a:ext uri="{FF2B5EF4-FFF2-40B4-BE49-F238E27FC236}">
                <a16:creationId xmlns:a16="http://schemas.microsoft.com/office/drawing/2014/main" id="{BCBF478A-0D40-59B6-1E8B-BCCA0D6C1985}"/>
              </a:ext>
            </a:extLst>
          </p:cNvPr>
          <p:cNvSpPr/>
          <p:nvPr/>
        </p:nvSpPr>
        <p:spPr>
          <a:xfrm>
            <a:off x="4528563"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400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600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1" name="正方形/長方形 230">
            <a:extLst>
              <a:ext uri="{FF2B5EF4-FFF2-40B4-BE49-F238E27FC236}">
                <a16:creationId xmlns:a16="http://schemas.microsoft.com/office/drawing/2014/main" id="{39BCDCA4-E59F-9E2F-03C4-CCFD67B57AD2}"/>
              </a:ext>
            </a:extLst>
          </p:cNvPr>
          <p:cNvSpPr/>
          <p:nvPr/>
        </p:nvSpPr>
        <p:spPr>
          <a:xfrm>
            <a:off x="5579525"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600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800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2" name="正方形/長方形 231">
            <a:extLst>
              <a:ext uri="{FF2B5EF4-FFF2-40B4-BE49-F238E27FC236}">
                <a16:creationId xmlns:a16="http://schemas.microsoft.com/office/drawing/2014/main" id="{6868666E-44B3-F21D-F12A-F24BA4D40D4F}"/>
              </a:ext>
            </a:extLst>
          </p:cNvPr>
          <p:cNvSpPr/>
          <p:nvPr/>
        </p:nvSpPr>
        <p:spPr>
          <a:xfrm>
            <a:off x="6630487"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800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1,000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3" name="正方形/長方形 232">
            <a:extLst>
              <a:ext uri="{FF2B5EF4-FFF2-40B4-BE49-F238E27FC236}">
                <a16:creationId xmlns:a16="http://schemas.microsoft.com/office/drawing/2014/main" id="{36A089ED-26DB-62AA-FBE3-128F69DB115F}"/>
              </a:ext>
            </a:extLst>
          </p:cNvPr>
          <p:cNvSpPr/>
          <p:nvPr/>
        </p:nvSpPr>
        <p:spPr>
          <a:xfrm>
            <a:off x="7681450"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1,000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1,250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4" name="正方形/長方形 233">
            <a:extLst>
              <a:ext uri="{FF2B5EF4-FFF2-40B4-BE49-F238E27FC236}">
                <a16:creationId xmlns:a16="http://schemas.microsoft.com/office/drawing/2014/main" id="{BCAE5CF1-C5A8-0798-6A39-CEBE908ADA2F}"/>
              </a:ext>
            </a:extLst>
          </p:cNvPr>
          <p:cNvSpPr/>
          <p:nvPr/>
        </p:nvSpPr>
        <p:spPr>
          <a:xfrm>
            <a:off x="8732412"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1,250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1,500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5" name="正方形/長方形 234">
            <a:extLst>
              <a:ext uri="{FF2B5EF4-FFF2-40B4-BE49-F238E27FC236}">
                <a16:creationId xmlns:a16="http://schemas.microsoft.com/office/drawing/2014/main" id="{220AFC6A-FBCD-CD37-2988-A3E0594BE8DF}"/>
              </a:ext>
            </a:extLst>
          </p:cNvPr>
          <p:cNvSpPr/>
          <p:nvPr/>
        </p:nvSpPr>
        <p:spPr>
          <a:xfrm>
            <a:off x="9783374"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1,500</a:t>
            </a:r>
            <a:r>
              <a:rPr lang="ja-JP" altLang="en-US" sz="1100" dirty="0">
                <a:solidFill>
                  <a:schemeClr val="tx1"/>
                </a:solidFill>
                <a:latin typeface="メイリオ" panose="020B0604030504040204" pitchFamily="50" charset="-128"/>
                <a:ea typeface="メイリオ" panose="020B0604030504040204" pitchFamily="50" charset="-128"/>
              </a:rPr>
              <a:t>～</a:t>
            </a:r>
            <a:br>
              <a:rPr lang="en-US" altLang="ja-JP" sz="1100" dirty="0">
                <a:solidFill>
                  <a:schemeClr val="tx1"/>
                </a:solidFill>
                <a:latin typeface="メイリオ" panose="020B0604030504040204" pitchFamily="50" charset="-128"/>
                <a:ea typeface="メイリオ" panose="020B0604030504040204" pitchFamily="50" charset="-128"/>
              </a:rPr>
            </a:br>
            <a:r>
              <a:rPr lang="en-US" altLang="ja-JP" sz="1100" dirty="0">
                <a:solidFill>
                  <a:schemeClr val="tx1"/>
                </a:solidFill>
                <a:latin typeface="メイリオ" panose="020B0604030504040204" pitchFamily="50" charset="-128"/>
                <a:ea typeface="メイリオ" panose="020B0604030504040204" pitchFamily="50" charset="-128"/>
              </a:rPr>
              <a:t>2,000</a:t>
            </a:r>
            <a:r>
              <a:rPr lang="ja-JP" altLang="en-US" sz="1100" dirty="0">
                <a:solidFill>
                  <a:schemeClr val="tx1"/>
                </a:solidFill>
                <a:latin typeface="メイリオ" panose="020B0604030504040204" pitchFamily="50" charset="-128"/>
                <a:ea typeface="メイリオ" panose="020B0604030504040204" pitchFamily="50" charset="-128"/>
              </a:rPr>
              <a:t>万円未満</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6" name="正方形/長方形 235">
            <a:extLst>
              <a:ext uri="{FF2B5EF4-FFF2-40B4-BE49-F238E27FC236}">
                <a16:creationId xmlns:a16="http://schemas.microsoft.com/office/drawing/2014/main" id="{DD256DF7-A470-95E0-F29E-56AF6C99F08E}"/>
              </a:ext>
            </a:extLst>
          </p:cNvPr>
          <p:cNvSpPr/>
          <p:nvPr/>
        </p:nvSpPr>
        <p:spPr>
          <a:xfrm>
            <a:off x="10834339" y="5557707"/>
            <a:ext cx="991295" cy="359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t" anchorCtr="0"/>
          <a:lstStyle/>
          <a:p>
            <a:pPr algn="ctr"/>
            <a:r>
              <a:rPr lang="en-US" altLang="ja-JP" sz="1100" dirty="0">
                <a:solidFill>
                  <a:schemeClr val="tx1"/>
                </a:solidFill>
                <a:latin typeface="メイリオ" panose="020B0604030504040204" pitchFamily="50" charset="-128"/>
                <a:ea typeface="メイリオ" panose="020B0604030504040204" pitchFamily="50" charset="-128"/>
              </a:rPr>
              <a:t>2,000</a:t>
            </a:r>
            <a:r>
              <a:rPr lang="ja-JP" altLang="en-US" sz="1100" dirty="0">
                <a:solidFill>
                  <a:schemeClr val="tx1"/>
                </a:solidFill>
                <a:latin typeface="メイリオ" panose="020B0604030504040204" pitchFamily="50" charset="-128"/>
                <a:ea typeface="メイリオ" panose="020B0604030504040204" pitchFamily="50" charset="-128"/>
              </a:rPr>
              <a:t>万円以上</a:t>
            </a:r>
            <a:endParaRPr kumimoji="1" lang="ja-JP" altLang="en-US" sz="1100" dirty="0">
              <a:solidFill>
                <a:schemeClr val="tx1"/>
              </a:solidFill>
              <a:latin typeface="メイリオ" panose="020B0604030504040204" pitchFamily="50" charset="-128"/>
              <a:ea typeface="メイリオ" panose="020B0604030504040204" pitchFamily="50" charset="-128"/>
            </a:endParaRPr>
          </a:p>
        </p:txBody>
      </p:sp>
      <p:sp>
        <p:nvSpPr>
          <p:cNvPr id="238" name="四角形: 角を丸くする 237">
            <a:extLst>
              <a:ext uri="{FF2B5EF4-FFF2-40B4-BE49-F238E27FC236}">
                <a16:creationId xmlns:a16="http://schemas.microsoft.com/office/drawing/2014/main" id="{281D36E4-976B-910F-AA32-13FF784C503D}"/>
              </a:ext>
            </a:extLst>
          </p:cNvPr>
          <p:cNvSpPr/>
          <p:nvPr/>
        </p:nvSpPr>
        <p:spPr>
          <a:xfrm>
            <a:off x="369054" y="1677673"/>
            <a:ext cx="11453893" cy="609914"/>
          </a:xfrm>
          <a:prstGeom prst="roundRect">
            <a:avLst/>
          </a:prstGeom>
          <a:solidFill>
            <a:schemeClr val="bg1"/>
          </a:solidFill>
          <a:ln w="635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latin typeface="メイリオ" panose="020B0604030504040204" pitchFamily="50" charset="-128"/>
                <a:ea typeface="メイリオ" panose="020B0604030504040204" pitchFamily="50" charset="-128"/>
              </a:rPr>
              <a:t>Q. &lt;</a:t>
            </a:r>
            <a:r>
              <a:rPr lang="ja-JP" altLang="en-US" sz="1200" dirty="0">
                <a:solidFill>
                  <a:schemeClr val="tx1"/>
                </a:solidFill>
                <a:latin typeface="メイリオ" panose="020B0604030504040204" pitchFamily="50" charset="-128"/>
                <a:ea typeface="メイリオ" panose="020B0604030504040204" pitchFamily="50" charset="-128"/>
              </a:rPr>
              <a:t>短距離ルート</a:t>
            </a:r>
            <a:r>
              <a:rPr lang="en-US" altLang="ja-JP" sz="1200" dirty="0">
                <a:solidFill>
                  <a:schemeClr val="tx1"/>
                </a:solidFill>
                <a:latin typeface="メイリオ" panose="020B0604030504040204" pitchFamily="50" charset="-128"/>
                <a:ea typeface="メイリオ" panose="020B0604030504040204" pitchFamily="50" charset="-128"/>
              </a:rPr>
              <a:t>&gt;</a:t>
            </a:r>
            <a:r>
              <a:rPr lang="ja-JP" altLang="en-US" sz="1200" dirty="0">
                <a:solidFill>
                  <a:schemeClr val="tx1"/>
                </a:solidFill>
                <a:latin typeface="メイリオ" panose="020B0604030504040204" pitchFamily="50" charset="-128"/>
                <a:ea typeface="メイリオ" panose="020B0604030504040204" pitchFamily="50" charset="-128"/>
              </a:rPr>
              <a:t>現状</a:t>
            </a:r>
            <a:r>
              <a:rPr lang="en-US" altLang="ja-JP" sz="1200" dirty="0">
                <a:solidFill>
                  <a:schemeClr val="tx1"/>
                </a:solidFill>
                <a:latin typeface="メイリオ" panose="020B0604030504040204" pitchFamily="50" charset="-128"/>
                <a:ea typeface="メイリオ" panose="020B0604030504040204" pitchFamily="50" charset="-128"/>
              </a:rPr>
              <a:t>30</a:t>
            </a:r>
            <a:r>
              <a:rPr lang="ja-JP" altLang="en-US" sz="1200" dirty="0">
                <a:solidFill>
                  <a:schemeClr val="tx1"/>
                </a:solidFill>
                <a:latin typeface="メイリオ" panose="020B0604030504040204" pitchFamily="50" charset="-128"/>
                <a:ea typeface="メイリオ" panose="020B0604030504040204" pitchFamily="50" charset="-128"/>
              </a:rPr>
              <a:t>分要する移動を</a:t>
            </a:r>
            <a:r>
              <a:rPr lang="en-US" altLang="ja-JP" sz="1200" dirty="0">
                <a:solidFill>
                  <a:schemeClr val="tx1"/>
                </a:solidFill>
                <a:latin typeface="メイリオ" panose="020B0604030504040204" pitchFamily="50" charset="-128"/>
                <a:ea typeface="メイリオ" panose="020B0604030504040204" pitchFamily="50" charset="-128"/>
              </a:rPr>
              <a:t>6</a:t>
            </a:r>
            <a:r>
              <a:rPr lang="ja-JP" altLang="en-US" sz="1200" dirty="0">
                <a:solidFill>
                  <a:schemeClr val="tx1"/>
                </a:solidFill>
                <a:latin typeface="メイリオ" panose="020B0604030504040204" pitchFamily="50" charset="-128"/>
                <a:ea typeface="メイリオ" panose="020B0604030504040204" pitchFamily="50" charset="-128"/>
              </a:rPr>
              <a:t>分で移動できる空飛ぶクルマで移動する場合の価格（</a:t>
            </a:r>
            <a:r>
              <a:rPr lang="en-US" altLang="ja-JP" sz="1200" dirty="0">
                <a:solidFill>
                  <a:schemeClr val="tx1"/>
                </a:solidFill>
                <a:latin typeface="メイリオ" panose="020B0604030504040204" pitchFamily="50" charset="-128"/>
                <a:ea typeface="メイリオ" panose="020B0604030504040204" pitchFamily="50" charset="-128"/>
              </a:rPr>
              <a:t>1</a:t>
            </a:r>
            <a:r>
              <a:rPr lang="ja-JP" altLang="en-US" sz="1200" dirty="0">
                <a:solidFill>
                  <a:schemeClr val="tx1"/>
                </a:solidFill>
                <a:latin typeface="メイリオ" panose="020B0604030504040204" pitchFamily="50" charset="-128"/>
                <a:ea typeface="メイリオ" panose="020B0604030504040204" pitchFamily="50" charset="-128"/>
              </a:rPr>
              <a:t>人利用） </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24919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5E564-DF30-8761-49C5-66998721680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839B6F7-3CCB-21A3-6D66-DCB9EC5034ED}"/>
              </a:ext>
            </a:extLst>
          </p:cNvPr>
          <p:cNvSpPr>
            <a:spLocks noGrp="1"/>
          </p:cNvSpPr>
          <p:nvPr>
            <p:ph type="title"/>
          </p:nvPr>
        </p:nvSpPr>
        <p:spPr>
          <a:xfrm>
            <a:off x="308890" y="303336"/>
            <a:ext cx="11548147" cy="785661"/>
          </a:xfrm>
        </p:spPr>
        <p:txBody>
          <a:bodyPr vert="horz">
            <a:noAutofit/>
          </a:bodyPr>
          <a:lstStyle/>
          <a:p>
            <a:r>
              <a:rPr kumimoji="1" lang="ja-JP" altLang="en-US" dirty="0">
                <a:latin typeface="メイリオ" panose="020B0604030504040204" pitchFamily="50" charset="-128"/>
                <a:ea typeface="メイリオ" panose="020B0604030504040204" pitchFamily="50" charset="-128"/>
              </a:rPr>
              <a:t>＜モニタリング実施結果概要＞</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参考</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推奨度・騒音性</a:t>
            </a:r>
          </a:p>
        </p:txBody>
      </p:sp>
      <p:sp>
        <p:nvSpPr>
          <p:cNvPr id="4" name="テキスト プレースホルダー 3">
            <a:extLst>
              <a:ext uri="{FF2B5EF4-FFF2-40B4-BE49-F238E27FC236}">
                <a16:creationId xmlns:a16="http://schemas.microsoft.com/office/drawing/2014/main" id="{28CEA407-0080-E37A-5E5D-2A458456D6FB}"/>
              </a:ext>
            </a:extLst>
          </p:cNvPr>
          <p:cNvSpPr>
            <a:spLocks noGrp="1"/>
          </p:cNvSpPr>
          <p:nvPr>
            <p:ph type="body" sz="quarter" idx="13"/>
          </p:nvPr>
        </p:nvSpPr>
        <p:spPr/>
        <p:txBody>
          <a:bodyPr/>
          <a:lstStyle/>
          <a:p>
            <a:r>
              <a:rPr kumimoji="1" lang="ja-JP" altLang="en-US" dirty="0"/>
              <a:t>回答者全員が空飛ぶクルマを家族や友人に勧めたいと回答がありました。</a:t>
            </a:r>
            <a:endParaRPr kumimoji="1" lang="en-US" altLang="ja-JP" dirty="0"/>
          </a:p>
          <a:p>
            <a:r>
              <a:rPr kumimoji="1" lang="ja-JP" altLang="en-US" dirty="0"/>
              <a:t>また、飛行中の音が気になると回答した人はおらず、今後の静穏性の向上への期待感がありました。</a:t>
            </a:r>
            <a:endParaRPr kumimoji="1" lang="en-US" altLang="ja-JP" dirty="0"/>
          </a:p>
        </p:txBody>
      </p:sp>
      <p:grpSp>
        <p:nvGrpSpPr>
          <p:cNvPr id="201" name="グループ化 200">
            <a:extLst>
              <a:ext uri="{FF2B5EF4-FFF2-40B4-BE49-F238E27FC236}">
                <a16:creationId xmlns:a16="http://schemas.microsoft.com/office/drawing/2014/main" id="{C7EF7D1E-263B-5064-CA7F-BA38CC9A0FB2}"/>
              </a:ext>
            </a:extLst>
          </p:cNvPr>
          <p:cNvGrpSpPr/>
          <p:nvPr/>
        </p:nvGrpSpPr>
        <p:grpSpPr>
          <a:xfrm>
            <a:off x="341905" y="1728559"/>
            <a:ext cx="3636000" cy="336492"/>
            <a:chOff x="334965" y="1718817"/>
            <a:chExt cx="2652710" cy="336492"/>
          </a:xfrm>
        </p:grpSpPr>
        <p:sp>
          <p:nvSpPr>
            <p:cNvPr id="39" name="正方形/長方形 38">
              <a:extLst>
                <a:ext uri="{FF2B5EF4-FFF2-40B4-BE49-F238E27FC236}">
                  <a16:creationId xmlns:a16="http://schemas.microsoft.com/office/drawing/2014/main" id="{EF1FB5DB-5795-FAF2-8F1F-3A32BC8F5128}"/>
                </a:ext>
              </a:extLst>
            </p:cNvPr>
            <p:cNvSpPr/>
            <p:nvPr/>
          </p:nvSpPr>
          <p:spPr>
            <a:xfrm>
              <a:off x="334965" y="1718817"/>
              <a:ext cx="265271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空飛ぶクルマを</a:t>
              </a:r>
              <a:endParaRPr kumimoji="1" lang="en-US" altLang="ja-JP" sz="1200"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tx1"/>
                  </a:solidFill>
                  <a:latin typeface="メイリオ" panose="020B0604030504040204" pitchFamily="50" charset="-128"/>
                  <a:ea typeface="メイリオ" panose="020B0604030504040204" pitchFamily="50" charset="-128"/>
                </a:rPr>
                <a:t>家族や友人に勧めたいか</a:t>
              </a:r>
              <a:r>
                <a:rPr lang="en-US" altLang="ja-JP" sz="1200" baseline="30000" dirty="0">
                  <a:solidFill>
                    <a:schemeClr val="tx1"/>
                  </a:solidFill>
                  <a:latin typeface="メイリオ" panose="020B0604030504040204" pitchFamily="50" charset="-128"/>
                  <a:ea typeface="メイリオ" panose="020B0604030504040204" pitchFamily="50" charset="-128"/>
                </a:rPr>
                <a:t>*1</a:t>
              </a:r>
              <a:endParaRPr kumimoji="1" lang="ja-JP" altLang="en-US" sz="1200" b="1" baseline="30000" dirty="0">
                <a:solidFill>
                  <a:schemeClr val="tx1"/>
                </a:solidFill>
                <a:latin typeface="メイリオ" panose="020B0604030504040204" pitchFamily="50" charset="-128"/>
                <a:ea typeface="メイリオ" panose="020B0604030504040204" pitchFamily="50" charset="-128"/>
              </a:endParaRPr>
            </a:p>
          </p:txBody>
        </p:sp>
        <p:cxnSp>
          <p:nvCxnSpPr>
            <p:cNvPr id="40" name="直線矢印コネクタ 39">
              <a:extLst>
                <a:ext uri="{FF2B5EF4-FFF2-40B4-BE49-F238E27FC236}">
                  <a16:creationId xmlns:a16="http://schemas.microsoft.com/office/drawing/2014/main" id="{9C923AF6-7737-3AA3-F289-F39BA062073C}"/>
                </a:ext>
              </a:extLst>
            </p:cNvPr>
            <p:cNvCxnSpPr>
              <a:cxnSpLocks/>
            </p:cNvCxnSpPr>
            <p:nvPr/>
          </p:nvCxnSpPr>
          <p:spPr>
            <a:xfrm>
              <a:off x="334965" y="2055309"/>
              <a:ext cx="265271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2" name="Chart 3">
            <a:extLst>
              <a:ext uri="{FF2B5EF4-FFF2-40B4-BE49-F238E27FC236}">
                <a16:creationId xmlns:a16="http://schemas.microsoft.com/office/drawing/2014/main" id="{BD448508-93E7-A2A6-EBCA-A0FD3DCF179A}"/>
              </a:ext>
            </a:extLst>
          </p:cNvPr>
          <p:cNvGraphicFramePr/>
          <p:nvPr>
            <p:custDataLst>
              <p:tags r:id="rId1"/>
            </p:custDataLst>
          </p:nvPr>
        </p:nvGraphicFramePr>
        <p:xfrm>
          <a:off x="330200" y="2122488"/>
          <a:ext cx="3159125" cy="3484562"/>
        </p:xfrm>
        <a:graphic>
          <a:graphicData uri="http://schemas.openxmlformats.org/drawingml/2006/chart">
            <c:chart xmlns:c="http://schemas.openxmlformats.org/drawingml/2006/chart" xmlns:r="http://schemas.openxmlformats.org/officeDocument/2006/relationships" r:id="rId26"/>
          </a:graphicData>
        </a:graphic>
      </p:graphicFrame>
      <p:sp>
        <p:nvSpPr>
          <p:cNvPr id="49" name="正方形/長方形 48">
            <a:extLst>
              <a:ext uri="{FF2B5EF4-FFF2-40B4-BE49-F238E27FC236}">
                <a16:creationId xmlns:a16="http://schemas.microsoft.com/office/drawing/2014/main" id="{1FEAF2A2-9F1E-0180-300B-244E4045944F}"/>
              </a:ext>
            </a:extLst>
          </p:cNvPr>
          <p:cNvSpPr/>
          <p:nvPr>
            <p:custDataLst>
              <p:tags r:id="rId2"/>
            </p:custDataLst>
          </p:nvPr>
        </p:nvSpPr>
        <p:spPr bwMode="gray">
          <a:xfrm>
            <a:off x="1873250" y="2171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152BF3A9-7700-462A-9893-A1A697E61C62}" type="datetime'''''''''''''''''1''''''''''''''5'''''''''">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15</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2" name="正方形/長方形 51">
            <a:extLst>
              <a:ext uri="{FF2B5EF4-FFF2-40B4-BE49-F238E27FC236}">
                <a16:creationId xmlns:a16="http://schemas.microsoft.com/office/drawing/2014/main" id="{D95FC031-153F-CDD6-48D3-D8A68E44D9E3}"/>
              </a:ext>
            </a:extLst>
          </p:cNvPr>
          <p:cNvSpPr/>
          <p:nvPr>
            <p:custDataLst>
              <p:tags r:id="rId3"/>
            </p:custDataLst>
          </p:nvPr>
        </p:nvSpPr>
        <p:spPr bwMode="auto">
          <a:xfrm>
            <a:off x="1516063" y="5519738"/>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CA191707-C1B7-63DA-6767-4B5FAFCC51AA}"/>
              </a:ext>
            </a:extLst>
          </p:cNvPr>
          <p:cNvSpPr/>
          <p:nvPr>
            <p:custDataLst>
              <p:tags r:id="rId4"/>
            </p:custDataLst>
          </p:nvPr>
        </p:nvSpPr>
        <p:spPr bwMode="auto">
          <a:xfrm>
            <a:off x="1516063" y="5753100"/>
            <a:ext cx="214313" cy="1603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97E7CC25-ED24-70F7-1690-E3C44961796C}"/>
              </a:ext>
            </a:extLst>
          </p:cNvPr>
          <p:cNvSpPr/>
          <p:nvPr>
            <p:custDataLst>
              <p:tags r:id="rId5"/>
            </p:custDataLst>
          </p:nvPr>
        </p:nvSpPr>
        <p:spPr bwMode="auto">
          <a:xfrm>
            <a:off x="1516063" y="5986463"/>
            <a:ext cx="214313" cy="160338"/>
          </a:xfrm>
          <a:prstGeom prst="rect">
            <a:avLst/>
          </a:prstGeom>
          <a:pattFill prst="pct10">
            <a:fgClr>
              <a:schemeClr val="tx1"/>
            </a:fgClr>
            <a:bgClr>
              <a:schemeClr val="bg1"/>
            </a:bgClr>
          </a:patt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F9EC9BB1-0E96-20CC-8274-74D32E251E56}"/>
              </a:ext>
            </a:extLst>
          </p:cNvPr>
          <p:cNvSpPr/>
          <p:nvPr>
            <p:custDataLst>
              <p:tags r:id="rId6"/>
            </p:custDataLst>
          </p:nvPr>
        </p:nvSpPr>
        <p:spPr bwMode="auto">
          <a:xfrm>
            <a:off x="1781175" y="5514975"/>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EA1E1964-60A7-4431-9F48-F15A619814ED}" type="datetime'''''''''''''''''''''''''''す''''す''''''めた''''''''''''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すすめたい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8" name="正方形/長方形 57">
            <a:extLst>
              <a:ext uri="{FF2B5EF4-FFF2-40B4-BE49-F238E27FC236}">
                <a16:creationId xmlns:a16="http://schemas.microsoft.com/office/drawing/2014/main" id="{A2F9AA8E-0F32-0CC8-361D-E227660A731C}"/>
              </a:ext>
            </a:extLst>
          </p:cNvPr>
          <p:cNvSpPr/>
          <p:nvPr>
            <p:custDataLst>
              <p:tags r:id="rId7"/>
            </p:custDataLst>
          </p:nvPr>
        </p:nvSpPr>
        <p:spPr bwMode="auto">
          <a:xfrm>
            <a:off x="1781175" y="5748338"/>
            <a:ext cx="1066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6BE8D531-7553-4A61-A138-387BC2A74EBD}" type="datetime'''''''''''''どち''''''''''''''らで''''''''''もな''''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どちらでもない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9" name="正方形/長方形 58">
            <a:extLst>
              <a:ext uri="{FF2B5EF4-FFF2-40B4-BE49-F238E27FC236}">
                <a16:creationId xmlns:a16="http://schemas.microsoft.com/office/drawing/2014/main" id="{C9CD56F5-7640-2CAA-0F00-CF0E1EE62975}"/>
              </a:ext>
            </a:extLst>
          </p:cNvPr>
          <p:cNvSpPr/>
          <p:nvPr>
            <p:custDataLst>
              <p:tags r:id="rId8"/>
            </p:custDataLst>
          </p:nvPr>
        </p:nvSpPr>
        <p:spPr bwMode="auto">
          <a:xfrm>
            <a:off x="1781175" y="5981700"/>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865E462C-5DC1-45F3-A77E-9DFFC563BD70}" type="datetime'''''''''''''''''''すす''め''な''''''''''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すすめない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pSp>
        <p:nvGrpSpPr>
          <p:cNvPr id="203" name="グループ化 202">
            <a:extLst>
              <a:ext uri="{FF2B5EF4-FFF2-40B4-BE49-F238E27FC236}">
                <a16:creationId xmlns:a16="http://schemas.microsoft.com/office/drawing/2014/main" id="{3DF01657-5BD0-D220-7D45-4318E31D0A07}"/>
              </a:ext>
            </a:extLst>
          </p:cNvPr>
          <p:cNvGrpSpPr/>
          <p:nvPr/>
        </p:nvGrpSpPr>
        <p:grpSpPr>
          <a:xfrm>
            <a:off x="8225313" y="1727417"/>
            <a:ext cx="3636000" cy="337634"/>
            <a:chOff x="9034463" y="1719263"/>
            <a:chExt cx="2652713" cy="337634"/>
          </a:xfrm>
        </p:grpSpPr>
        <p:sp>
          <p:nvSpPr>
            <p:cNvPr id="93" name="正方形/長方形 92">
              <a:extLst>
                <a:ext uri="{FF2B5EF4-FFF2-40B4-BE49-F238E27FC236}">
                  <a16:creationId xmlns:a16="http://schemas.microsoft.com/office/drawing/2014/main" id="{FA401B2F-B0BF-547B-4DAE-35065C2F2D23}"/>
                </a:ext>
              </a:extLst>
            </p:cNvPr>
            <p:cNvSpPr/>
            <p:nvPr/>
          </p:nvSpPr>
          <p:spPr>
            <a:xfrm>
              <a:off x="9034463" y="1719263"/>
              <a:ext cx="2652713" cy="320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ヘリよりも静かになる想定だが</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200" b="1" dirty="0">
                  <a:solidFill>
                    <a:schemeClr val="tx1"/>
                  </a:solidFill>
                  <a:latin typeface="メイリオ" panose="020B0604030504040204" pitchFamily="50" charset="-128"/>
                  <a:ea typeface="メイリオ" panose="020B0604030504040204" pitchFamily="50" charset="-128"/>
                </a:rPr>
                <a:t>期待感はあるか</a:t>
              </a:r>
              <a:r>
                <a:rPr lang="en-US" altLang="ja-JP" sz="1200" baseline="30000" dirty="0">
                  <a:solidFill>
                    <a:schemeClr val="tx1"/>
                  </a:solidFill>
                  <a:latin typeface="メイリオ" panose="020B0604030504040204" pitchFamily="50" charset="-128"/>
                  <a:ea typeface="メイリオ" panose="020B0604030504040204" pitchFamily="50" charset="-128"/>
                </a:rPr>
                <a:t>*1</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94" name="直線矢印コネクタ 93">
              <a:extLst>
                <a:ext uri="{FF2B5EF4-FFF2-40B4-BE49-F238E27FC236}">
                  <a16:creationId xmlns:a16="http://schemas.microsoft.com/office/drawing/2014/main" id="{4D8F0B53-AE8C-4819-ED4F-2DD41095996D}"/>
                </a:ext>
              </a:extLst>
            </p:cNvPr>
            <p:cNvCxnSpPr>
              <a:cxnSpLocks/>
            </p:cNvCxnSpPr>
            <p:nvPr/>
          </p:nvCxnSpPr>
          <p:spPr>
            <a:xfrm>
              <a:off x="9034463" y="2056897"/>
              <a:ext cx="265271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6" name="Chart 3">
            <a:extLst>
              <a:ext uri="{FF2B5EF4-FFF2-40B4-BE49-F238E27FC236}">
                <a16:creationId xmlns:a16="http://schemas.microsoft.com/office/drawing/2014/main" id="{982245C9-6149-6CBD-3C13-FA1E0BFBDCAE}"/>
              </a:ext>
            </a:extLst>
          </p:cNvPr>
          <p:cNvGraphicFramePr/>
          <p:nvPr>
            <p:custDataLst>
              <p:tags r:id="rId9"/>
            </p:custDataLst>
          </p:nvPr>
        </p:nvGraphicFramePr>
        <p:xfrm>
          <a:off x="8248650" y="2122488"/>
          <a:ext cx="3159125" cy="3484562"/>
        </p:xfrm>
        <a:graphic>
          <a:graphicData uri="http://schemas.openxmlformats.org/drawingml/2006/chart">
            <c:chart xmlns:c="http://schemas.openxmlformats.org/drawingml/2006/chart" xmlns:r="http://schemas.openxmlformats.org/officeDocument/2006/relationships" r:id="rId27"/>
          </a:graphicData>
        </a:graphic>
      </p:graphicFrame>
      <p:sp>
        <p:nvSpPr>
          <p:cNvPr id="99" name="正方形/長方形 98">
            <a:extLst>
              <a:ext uri="{FF2B5EF4-FFF2-40B4-BE49-F238E27FC236}">
                <a16:creationId xmlns:a16="http://schemas.microsoft.com/office/drawing/2014/main" id="{F250BFAE-183C-F634-853C-56AB44D4EF28}"/>
              </a:ext>
            </a:extLst>
          </p:cNvPr>
          <p:cNvSpPr/>
          <p:nvPr>
            <p:custDataLst>
              <p:tags r:id="rId10"/>
            </p:custDataLst>
          </p:nvPr>
        </p:nvSpPr>
        <p:spPr bwMode="gray">
          <a:xfrm>
            <a:off x="9791700" y="2171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484A8E56-F4FD-4CB9-8F17-29BC2C5F432A}" type="datetime'''''''''''''''''''''''''1''''''''''''''''''''''''5'''''''''''">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15</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0" name="正方形/長方形 99">
            <a:extLst>
              <a:ext uri="{FF2B5EF4-FFF2-40B4-BE49-F238E27FC236}">
                <a16:creationId xmlns:a16="http://schemas.microsoft.com/office/drawing/2014/main" id="{FA763691-CEED-8EA4-621E-10C4C09E488A}"/>
              </a:ext>
            </a:extLst>
          </p:cNvPr>
          <p:cNvSpPr/>
          <p:nvPr>
            <p:custDataLst>
              <p:tags r:id="rId11"/>
            </p:custDataLst>
          </p:nvPr>
        </p:nvSpPr>
        <p:spPr bwMode="auto">
          <a:xfrm>
            <a:off x="9404350" y="5519738"/>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3BFC1F7D-6CA7-5D19-8D2C-4F47596230DE}"/>
              </a:ext>
            </a:extLst>
          </p:cNvPr>
          <p:cNvSpPr/>
          <p:nvPr>
            <p:custDataLst>
              <p:tags r:id="rId12"/>
            </p:custDataLst>
          </p:nvPr>
        </p:nvSpPr>
        <p:spPr bwMode="auto">
          <a:xfrm>
            <a:off x="9404350" y="5753100"/>
            <a:ext cx="214313" cy="1603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C925514A-2EE8-663C-40FD-0060935157C7}"/>
              </a:ext>
            </a:extLst>
          </p:cNvPr>
          <p:cNvSpPr/>
          <p:nvPr>
            <p:custDataLst>
              <p:tags r:id="rId13"/>
            </p:custDataLst>
          </p:nvPr>
        </p:nvSpPr>
        <p:spPr bwMode="auto">
          <a:xfrm>
            <a:off x="9404350" y="5986463"/>
            <a:ext cx="214313" cy="160338"/>
          </a:xfrm>
          <a:prstGeom prst="rect">
            <a:avLst/>
          </a:prstGeom>
          <a:pattFill prst="pct10">
            <a:fgClr>
              <a:schemeClr val="tx1"/>
            </a:fgClr>
            <a:bgClr>
              <a:schemeClr val="bg1"/>
            </a:bgClr>
          </a:patt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A2A02C31-AA3B-9429-B73E-121DF1762D80}"/>
              </a:ext>
            </a:extLst>
          </p:cNvPr>
          <p:cNvSpPr/>
          <p:nvPr>
            <p:custDataLst>
              <p:tags r:id="rId14"/>
            </p:custDataLst>
          </p:nvPr>
        </p:nvSpPr>
        <p:spPr bwMode="auto">
          <a:xfrm>
            <a:off x="9669463" y="5514975"/>
            <a:ext cx="304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7E2DA6F5-E81E-44EC-85F6-3656F7DC2C67}" type="datetime'''''''''''あ''''''''る'''''''">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ある</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4" name="正方形/長方形 103">
            <a:extLst>
              <a:ext uri="{FF2B5EF4-FFF2-40B4-BE49-F238E27FC236}">
                <a16:creationId xmlns:a16="http://schemas.microsoft.com/office/drawing/2014/main" id="{FC3BC398-6BAB-8E1F-C07A-A9DB68F6B750}"/>
              </a:ext>
            </a:extLst>
          </p:cNvPr>
          <p:cNvSpPr/>
          <p:nvPr>
            <p:custDataLst>
              <p:tags r:id="rId15"/>
            </p:custDataLst>
          </p:nvPr>
        </p:nvSpPr>
        <p:spPr bwMode="auto">
          <a:xfrm>
            <a:off x="9669463" y="5748338"/>
            <a:ext cx="1066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81345B6-CC9B-4E72-BB18-DD5C8222C327}" type="datetime'ど''''''ち''''''''''ら''''''''''でも''''''''''''''''な''''''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どちらでもない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7" name="正方形/長方形 106">
            <a:extLst>
              <a:ext uri="{FF2B5EF4-FFF2-40B4-BE49-F238E27FC236}">
                <a16:creationId xmlns:a16="http://schemas.microsoft.com/office/drawing/2014/main" id="{612F8BC5-87B5-5DB0-785F-2E6494EF4A38}"/>
              </a:ext>
            </a:extLst>
          </p:cNvPr>
          <p:cNvSpPr/>
          <p:nvPr>
            <p:custDataLst>
              <p:tags r:id="rId16"/>
            </p:custDataLst>
          </p:nvPr>
        </p:nvSpPr>
        <p:spPr bwMode="auto">
          <a:xfrm>
            <a:off x="9669463" y="5981700"/>
            <a:ext cx="304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43E49662-297C-485F-80C5-286A0910F631}" type="datetime'な''''''''''''''''''''''''''''''''''''''''''''''''''''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ない</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pSp>
        <p:nvGrpSpPr>
          <p:cNvPr id="202" name="グループ化 201">
            <a:extLst>
              <a:ext uri="{FF2B5EF4-FFF2-40B4-BE49-F238E27FC236}">
                <a16:creationId xmlns:a16="http://schemas.microsoft.com/office/drawing/2014/main" id="{9C903C1A-8A44-CDF6-D8D4-23F456267C23}"/>
              </a:ext>
            </a:extLst>
          </p:cNvPr>
          <p:cNvGrpSpPr/>
          <p:nvPr/>
        </p:nvGrpSpPr>
        <p:grpSpPr>
          <a:xfrm>
            <a:off x="4285748" y="1727417"/>
            <a:ext cx="3636000" cy="337634"/>
            <a:chOff x="4662488" y="1719263"/>
            <a:chExt cx="2652713" cy="337634"/>
          </a:xfrm>
        </p:grpSpPr>
        <p:sp>
          <p:nvSpPr>
            <p:cNvPr id="112" name="正方形/長方形 111">
              <a:extLst>
                <a:ext uri="{FF2B5EF4-FFF2-40B4-BE49-F238E27FC236}">
                  <a16:creationId xmlns:a16="http://schemas.microsoft.com/office/drawing/2014/main" id="{BA0A9A84-BB34-29E3-2928-7F0F6D3EE8E3}"/>
                </a:ext>
              </a:extLst>
            </p:cNvPr>
            <p:cNvSpPr/>
            <p:nvPr/>
          </p:nvSpPr>
          <p:spPr>
            <a:xfrm>
              <a:off x="4662488" y="1719263"/>
              <a:ext cx="2652713" cy="3206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空中クルーズ中の</a:t>
              </a:r>
              <a:endParaRPr lang="en-US" altLang="ja-JP" sz="1200" b="1" dirty="0">
                <a:solidFill>
                  <a:schemeClr val="tx1"/>
                </a:solidFill>
                <a:latin typeface="メイリオ" panose="020B0604030504040204" pitchFamily="50" charset="-128"/>
                <a:ea typeface="メイリオ" panose="020B0604030504040204" pitchFamily="50" charset="-128"/>
              </a:endParaRPr>
            </a:p>
            <a:p>
              <a:pPr algn="ctr"/>
              <a:r>
                <a:rPr lang="ja-JP" altLang="en-US" sz="1200" b="1" dirty="0">
                  <a:solidFill>
                    <a:schemeClr val="tx1"/>
                  </a:solidFill>
                  <a:latin typeface="メイリオ" panose="020B0604030504040204" pitchFamily="50" charset="-128"/>
                  <a:ea typeface="メイリオ" panose="020B0604030504040204" pitchFamily="50" charset="-128"/>
                </a:rPr>
                <a:t>「音」は気になったか</a:t>
              </a:r>
              <a:r>
                <a:rPr lang="en-US" altLang="ja-JP" sz="1200" baseline="30000" dirty="0">
                  <a:solidFill>
                    <a:schemeClr val="tx1"/>
                  </a:solidFill>
                  <a:latin typeface="メイリオ" panose="020B0604030504040204" pitchFamily="50" charset="-128"/>
                  <a:ea typeface="メイリオ" panose="020B0604030504040204" pitchFamily="50" charset="-128"/>
                </a:rPr>
                <a:t>*1</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13" name="直線矢印コネクタ 112">
              <a:extLst>
                <a:ext uri="{FF2B5EF4-FFF2-40B4-BE49-F238E27FC236}">
                  <a16:creationId xmlns:a16="http://schemas.microsoft.com/office/drawing/2014/main" id="{FC5BC334-52D7-F787-994B-B27A7E853B79}"/>
                </a:ext>
              </a:extLst>
            </p:cNvPr>
            <p:cNvCxnSpPr>
              <a:cxnSpLocks/>
            </p:cNvCxnSpPr>
            <p:nvPr/>
          </p:nvCxnSpPr>
          <p:spPr>
            <a:xfrm>
              <a:off x="4662488" y="2056897"/>
              <a:ext cx="265271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4" name="Chart 3">
            <a:extLst>
              <a:ext uri="{FF2B5EF4-FFF2-40B4-BE49-F238E27FC236}">
                <a16:creationId xmlns:a16="http://schemas.microsoft.com/office/drawing/2014/main" id="{1D0034D8-2277-DBB2-F9DF-6CACAAA72B22}"/>
              </a:ext>
            </a:extLst>
          </p:cNvPr>
          <p:cNvGraphicFramePr/>
          <p:nvPr>
            <p:custDataLst>
              <p:tags r:id="rId17"/>
            </p:custDataLst>
          </p:nvPr>
        </p:nvGraphicFramePr>
        <p:xfrm>
          <a:off x="4419600" y="2122488"/>
          <a:ext cx="2754313" cy="3484562"/>
        </p:xfrm>
        <a:graphic>
          <a:graphicData uri="http://schemas.openxmlformats.org/drawingml/2006/chart">
            <c:chart xmlns:c="http://schemas.openxmlformats.org/drawingml/2006/chart" xmlns:r="http://schemas.openxmlformats.org/officeDocument/2006/relationships" r:id="rId28"/>
          </a:graphicData>
        </a:graphic>
      </p:graphicFrame>
      <p:sp>
        <p:nvSpPr>
          <p:cNvPr id="116" name="正方形/長方形 115">
            <a:extLst>
              <a:ext uri="{FF2B5EF4-FFF2-40B4-BE49-F238E27FC236}">
                <a16:creationId xmlns:a16="http://schemas.microsoft.com/office/drawing/2014/main" id="{AD5015E5-4E28-CBD4-A357-89B47C40BCC1}"/>
              </a:ext>
            </a:extLst>
          </p:cNvPr>
          <p:cNvSpPr/>
          <p:nvPr>
            <p:custDataLst>
              <p:tags r:id="rId18"/>
            </p:custDataLst>
          </p:nvPr>
        </p:nvSpPr>
        <p:spPr bwMode="gray">
          <a:xfrm>
            <a:off x="5759450" y="2171700"/>
            <a:ext cx="59372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b"/>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a:t>
            </a:r>
            <a:fld id="{F5B73013-44F7-4C15-8039-85874893FB0E}" type="datetime'1''''''5'''''''''''''''''''''''''''">
              <a:rPr lang="ja-JP" altLang="en-US" sz="1400" b="1"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15</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17" name="正方形/長方形 116">
            <a:extLst>
              <a:ext uri="{FF2B5EF4-FFF2-40B4-BE49-F238E27FC236}">
                <a16:creationId xmlns:a16="http://schemas.microsoft.com/office/drawing/2014/main" id="{7B221963-B857-D99D-7CAD-E6E6EA9ECE9D}"/>
              </a:ext>
            </a:extLst>
          </p:cNvPr>
          <p:cNvSpPr/>
          <p:nvPr>
            <p:custDataLst>
              <p:tags r:id="rId19"/>
            </p:custDataLst>
          </p:nvPr>
        </p:nvSpPr>
        <p:spPr bwMode="auto">
          <a:xfrm>
            <a:off x="5487988" y="5519738"/>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a:extLst>
              <a:ext uri="{FF2B5EF4-FFF2-40B4-BE49-F238E27FC236}">
                <a16:creationId xmlns:a16="http://schemas.microsoft.com/office/drawing/2014/main" id="{58F248F1-587D-7523-DEA7-3481050BB269}"/>
              </a:ext>
            </a:extLst>
          </p:cNvPr>
          <p:cNvSpPr/>
          <p:nvPr>
            <p:custDataLst>
              <p:tags r:id="rId20"/>
            </p:custDataLst>
          </p:nvPr>
        </p:nvSpPr>
        <p:spPr bwMode="auto">
          <a:xfrm>
            <a:off x="5487988" y="5753100"/>
            <a:ext cx="214313" cy="1603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a:extLst>
              <a:ext uri="{FF2B5EF4-FFF2-40B4-BE49-F238E27FC236}">
                <a16:creationId xmlns:a16="http://schemas.microsoft.com/office/drawing/2014/main" id="{68035536-5CE0-5096-C2AA-19D790BDD74F}"/>
              </a:ext>
            </a:extLst>
          </p:cNvPr>
          <p:cNvSpPr/>
          <p:nvPr>
            <p:custDataLst>
              <p:tags r:id="rId21"/>
            </p:custDataLst>
          </p:nvPr>
        </p:nvSpPr>
        <p:spPr bwMode="auto">
          <a:xfrm>
            <a:off x="5487988" y="5986463"/>
            <a:ext cx="214313" cy="160338"/>
          </a:xfrm>
          <a:prstGeom prst="rect">
            <a:avLst/>
          </a:prstGeom>
          <a:pattFill prst="pct10">
            <a:fgClr>
              <a:schemeClr val="tx1"/>
            </a:fgClr>
            <a:bgClr>
              <a:schemeClr val="bg1"/>
            </a:bgClr>
          </a:pattFill>
          <a:ln w="38100" cap="flat" cmpd="sng" algn="ctr">
            <a:noFill/>
            <a:prstDash val="sysDot"/>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A85608A7-3509-9163-4480-2DB97D0FFD7A}"/>
              </a:ext>
            </a:extLst>
          </p:cNvPr>
          <p:cNvSpPr/>
          <p:nvPr>
            <p:custDataLst>
              <p:tags r:id="rId22"/>
            </p:custDataLst>
          </p:nvPr>
        </p:nvSpPr>
        <p:spPr bwMode="auto">
          <a:xfrm>
            <a:off x="5753100" y="5514975"/>
            <a:ext cx="9144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9134333F-5ECA-4522-8067-F6AD18835F2D}" type="datetime'''''''''''気''''に''''''''''''''ならな''''''''''''''''''い'''''">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気にならない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1" name="正方形/長方形 120">
            <a:extLst>
              <a:ext uri="{FF2B5EF4-FFF2-40B4-BE49-F238E27FC236}">
                <a16:creationId xmlns:a16="http://schemas.microsoft.com/office/drawing/2014/main" id="{C9957CB9-023D-1408-6E77-E9ABA4B16784}"/>
              </a:ext>
            </a:extLst>
          </p:cNvPr>
          <p:cNvSpPr/>
          <p:nvPr>
            <p:custDataLst>
              <p:tags r:id="rId23"/>
            </p:custDataLst>
          </p:nvPr>
        </p:nvSpPr>
        <p:spPr bwMode="auto">
          <a:xfrm>
            <a:off x="5753100" y="5748338"/>
            <a:ext cx="304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A141796-7DF6-4637-AFE3-89B2F919F244}" type="datetime'''''''普''''''''''''''''''''''''''通'''''''''''">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普通</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2" name="正方形/長方形 121">
            <a:extLst>
              <a:ext uri="{FF2B5EF4-FFF2-40B4-BE49-F238E27FC236}">
                <a16:creationId xmlns:a16="http://schemas.microsoft.com/office/drawing/2014/main" id="{326AE43B-98C8-6EA6-02FA-D5503908DAD8}"/>
              </a:ext>
            </a:extLst>
          </p:cNvPr>
          <p:cNvSpPr/>
          <p:nvPr>
            <p:custDataLst>
              <p:tags r:id="rId24"/>
            </p:custDataLst>
          </p:nvPr>
        </p:nvSpPr>
        <p:spPr bwMode="auto">
          <a:xfrm>
            <a:off x="5753100" y="5981700"/>
            <a:ext cx="6096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5E917D99-6785-4EC7-8214-B34DA60566B7}" type="datetime'''気''''にな''''''''''''''''''''''''''る'''''">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気になる</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 name="テキスト ボックス 2">
            <a:extLst>
              <a:ext uri="{FF2B5EF4-FFF2-40B4-BE49-F238E27FC236}">
                <a16:creationId xmlns:a16="http://schemas.microsoft.com/office/drawing/2014/main" id="{C3B3DEF4-9B66-7F52-E14D-C50B11E9AD14}"/>
              </a:ext>
            </a:extLst>
          </p:cNvPr>
          <p:cNvSpPr txBox="1"/>
          <p:nvPr/>
        </p:nvSpPr>
        <p:spPr>
          <a:xfrm>
            <a:off x="4819135" y="6208782"/>
            <a:ext cx="7125165" cy="253916"/>
          </a:xfrm>
          <a:prstGeom prst="rect">
            <a:avLst/>
          </a:prstGeom>
          <a:noFill/>
        </p:spPr>
        <p:txBody>
          <a:bodyPr wrap="square" rtlCol="0">
            <a:spAutoFit/>
          </a:bodyPr>
          <a:lstStyle/>
          <a:p>
            <a:pPr algn="r"/>
            <a:r>
              <a:rPr lang="en-US" altLang="ja-JP" sz="1050" dirty="0">
                <a:latin typeface="メイリオ" panose="020B0604030504040204" pitchFamily="50" charset="-128"/>
                <a:ea typeface="メイリオ" panose="020B0604030504040204" pitchFamily="50" charset="-128"/>
              </a:rPr>
              <a:t>*1</a:t>
            </a:r>
            <a:r>
              <a:rPr lang="ja-JP" altLang="en-US" sz="1050" dirty="0">
                <a:latin typeface="メイリオ" panose="020B0604030504040204" pitchFamily="50" charset="-128"/>
                <a:ea typeface="メイリオ" panose="020B0604030504040204" pitchFamily="50" charset="-128"/>
              </a:rPr>
              <a:t>：「万博空中クルーズ」におけるアンケート集計結果に</a:t>
            </a:r>
            <a:r>
              <a:rPr lang="ja-JP" altLang="en-US" sz="1050">
                <a:latin typeface="メイリオ" panose="020B0604030504040204" pitchFamily="50" charset="-128"/>
                <a:ea typeface="メイリオ" panose="020B0604030504040204" pitchFamily="50" charset="-128"/>
              </a:rPr>
              <a:t>基づいた分析結果</a:t>
            </a:r>
            <a:endParaRPr kumimoji="1" lang="ja-JP" altLang="en-US" sz="7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3861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11DE4-614B-C854-16D9-455964289AA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919E37D-6B75-D1FC-16C9-AC7047FA5721}"/>
              </a:ext>
            </a:extLst>
          </p:cNvPr>
          <p:cNvSpPr>
            <a:spLocks noGrp="1"/>
          </p:cNvSpPr>
          <p:nvPr>
            <p:ph type="title"/>
          </p:nvPr>
        </p:nvSpPr>
        <p:spPr>
          <a:xfrm>
            <a:off x="308890" y="306194"/>
            <a:ext cx="11548147" cy="790552"/>
          </a:xfrm>
        </p:spPr>
        <p:txBody>
          <a:bodyPr vert="horz">
            <a:noAutofit/>
          </a:bodyPr>
          <a:lstStyle/>
          <a:p>
            <a:r>
              <a:rPr kumimoji="1" lang="ja-JP" altLang="en-US" dirty="0"/>
              <a:t>＜モニタリング実施結果概要＞</a:t>
            </a:r>
            <a:br>
              <a:rPr lang="en-US" altLang="ja-JP" dirty="0"/>
            </a:br>
            <a:r>
              <a:rPr lang="ja-JP" altLang="en-US" dirty="0"/>
              <a:t>　</a:t>
            </a:r>
            <a:r>
              <a:rPr lang="en-US" altLang="ja-JP" dirty="0"/>
              <a:t>【</a:t>
            </a:r>
            <a:r>
              <a:rPr lang="ja-JP" altLang="en-US" dirty="0"/>
              <a:t>参考</a:t>
            </a:r>
            <a:r>
              <a:rPr lang="en-US" altLang="ja-JP" dirty="0"/>
              <a:t>】</a:t>
            </a:r>
            <a:r>
              <a:rPr lang="ja-JP" altLang="en-US" dirty="0"/>
              <a:t>夢洲および本事業の調査対象ルートにおける利用意向</a:t>
            </a:r>
            <a:endParaRPr kumimoji="1" lang="ja-JP" altLang="en-US" dirty="0"/>
          </a:p>
        </p:txBody>
      </p:sp>
      <p:sp>
        <p:nvSpPr>
          <p:cNvPr id="4" name="テキスト プレースホルダー 3">
            <a:extLst>
              <a:ext uri="{FF2B5EF4-FFF2-40B4-BE49-F238E27FC236}">
                <a16:creationId xmlns:a16="http://schemas.microsoft.com/office/drawing/2014/main" id="{9DC3E8AF-52A9-6CBD-C354-8BB84A89000A}"/>
              </a:ext>
            </a:extLst>
          </p:cNvPr>
          <p:cNvSpPr>
            <a:spLocks noGrp="1"/>
          </p:cNvSpPr>
          <p:nvPr>
            <p:ph type="body" sz="quarter" idx="13"/>
          </p:nvPr>
        </p:nvSpPr>
        <p:spPr/>
        <p:txBody>
          <a:bodyPr/>
          <a:lstStyle/>
          <a:p>
            <a:r>
              <a:rPr kumimoji="1" lang="en-US" altLang="ja-JP" dirty="0"/>
              <a:t>9</a:t>
            </a:r>
            <a:r>
              <a:rPr kumimoji="1" lang="ja-JP" altLang="en-US" dirty="0"/>
              <a:t>割近くの回答者において将来的に夢洲での遊覧サービスを利用したい意向がありました。本事業の調査対象ルートにおいて関西国際空港⇔桜島と回答した人が最も多く、桜島を起終点とするルートにニーズがありました。</a:t>
            </a:r>
            <a:endParaRPr kumimoji="1" lang="en-US" altLang="ja-JP" dirty="0"/>
          </a:p>
        </p:txBody>
      </p:sp>
      <p:grpSp>
        <p:nvGrpSpPr>
          <p:cNvPr id="5" name="グループ化 4">
            <a:extLst>
              <a:ext uri="{FF2B5EF4-FFF2-40B4-BE49-F238E27FC236}">
                <a16:creationId xmlns:a16="http://schemas.microsoft.com/office/drawing/2014/main" id="{6D624E41-BAE5-0376-7E96-4718876C7F38}"/>
              </a:ext>
            </a:extLst>
          </p:cNvPr>
          <p:cNvGrpSpPr/>
          <p:nvPr/>
        </p:nvGrpSpPr>
        <p:grpSpPr>
          <a:xfrm>
            <a:off x="3161040" y="1718817"/>
            <a:ext cx="8695998" cy="320492"/>
            <a:chOff x="4679881" y="1718817"/>
            <a:chExt cx="7168373" cy="320492"/>
          </a:xfrm>
        </p:grpSpPr>
        <p:sp>
          <p:nvSpPr>
            <p:cNvPr id="9" name="正方形/長方形 8">
              <a:extLst>
                <a:ext uri="{FF2B5EF4-FFF2-40B4-BE49-F238E27FC236}">
                  <a16:creationId xmlns:a16="http://schemas.microsoft.com/office/drawing/2014/main" id="{AF25ED5D-DBFD-1149-BC16-31FDBB225EB9}"/>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メイリオ" panose="020B0604030504040204" pitchFamily="50" charset="-128"/>
                  <a:ea typeface="メイリオ" panose="020B0604030504040204" pitchFamily="50" charset="-128"/>
                </a:rPr>
                <a:t>調査対象運航ルートにおける利用希望</a:t>
              </a:r>
              <a:r>
                <a:rPr lang="en-US" altLang="ja-JP" sz="12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cxnSp>
          <p:nvCxnSpPr>
            <p:cNvPr id="10" name="直線矢印コネクタ 9">
              <a:extLst>
                <a:ext uri="{FF2B5EF4-FFF2-40B4-BE49-F238E27FC236}">
                  <a16:creationId xmlns:a16="http://schemas.microsoft.com/office/drawing/2014/main" id="{10C83859-EC95-09DB-FF5F-3B82A081008E}"/>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26" name="Chart 3">
            <a:extLst>
              <a:ext uri="{FF2B5EF4-FFF2-40B4-BE49-F238E27FC236}">
                <a16:creationId xmlns:a16="http://schemas.microsoft.com/office/drawing/2014/main" id="{301D4B36-FD36-CCBB-C8F4-27D3D571B598}"/>
              </a:ext>
            </a:extLst>
          </p:cNvPr>
          <p:cNvGraphicFramePr/>
          <p:nvPr>
            <p:custDataLst>
              <p:tags r:id="rId1"/>
            </p:custDataLst>
          </p:nvPr>
        </p:nvGraphicFramePr>
        <p:xfrm>
          <a:off x="3086100" y="2155825"/>
          <a:ext cx="8853488" cy="3254375"/>
        </p:xfrm>
        <a:graphic>
          <a:graphicData uri="http://schemas.openxmlformats.org/drawingml/2006/chart">
            <c:chart xmlns:c="http://schemas.openxmlformats.org/drawingml/2006/chart" xmlns:r="http://schemas.openxmlformats.org/officeDocument/2006/relationships" r:id="rId22"/>
          </a:graphicData>
        </a:graphic>
      </p:graphicFrame>
      <p:sp>
        <p:nvSpPr>
          <p:cNvPr id="52" name="正方形/長方形 51">
            <a:extLst>
              <a:ext uri="{FF2B5EF4-FFF2-40B4-BE49-F238E27FC236}">
                <a16:creationId xmlns:a16="http://schemas.microsoft.com/office/drawing/2014/main" id="{C3D939AE-83C8-BF65-6561-90545FB3EB3E}"/>
              </a:ext>
            </a:extLst>
          </p:cNvPr>
          <p:cNvSpPr/>
          <p:nvPr>
            <p:custDataLst>
              <p:tags r:id="rId2"/>
            </p:custDataLst>
          </p:nvPr>
        </p:nvSpPr>
        <p:spPr bwMode="gray">
          <a:xfrm>
            <a:off x="3771900" y="3687763"/>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rPr>
              <a:t>N= </a:t>
            </a:r>
            <a:fld id="{B564DFF3-1C6D-4118-90F6-6D646C7E3BCA}" type="datetime'''''''''''''''9'''''''''''''''''''''">
              <a:rPr lang="ja-JP" altLang="en-US" sz="1400" b="1" smtClean="0">
                <a:solidFill>
                  <a:schemeClr val="bg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9</a:t>
            </a:fld>
            <a:endParaRPr kumimoji="1" lang="ja-JP" altLang="en-US" sz="1400" b="1" dirty="0">
              <a:solidFill>
                <a:schemeClr val="bg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9" name="正方形/長方形 18">
            <a:extLst>
              <a:ext uri="{FF2B5EF4-FFF2-40B4-BE49-F238E27FC236}">
                <a16:creationId xmlns:a16="http://schemas.microsoft.com/office/drawing/2014/main" id="{2CB395A8-4E64-137A-BEC5-7C93BE5ADFBF}"/>
              </a:ext>
            </a:extLst>
          </p:cNvPr>
          <p:cNvSpPr/>
          <p:nvPr>
            <p:custDataLst>
              <p:tags r:id="rId3"/>
            </p:custDataLst>
          </p:nvPr>
        </p:nvSpPr>
        <p:spPr bwMode="auto">
          <a:xfrm>
            <a:off x="3649663" y="5429250"/>
            <a:ext cx="7747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関西国際空港</a:t>
            </a:r>
            <a:r>
              <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⇔桜島</a:t>
            </a:r>
          </a:p>
        </p:txBody>
      </p:sp>
      <p:sp>
        <p:nvSpPr>
          <p:cNvPr id="45" name="正方形/長方形 44">
            <a:extLst>
              <a:ext uri="{FF2B5EF4-FFF2-40B4-BE49-F238E27FC236}">
                <a16:creationId xmlns:a16="http://schemas.microsoft.com/office/drawing/2014/main" id="{129992EF-3D44-C081-42F5-BDCD00D72816}"/>
              </a:ext>
            </a:extLst>
          </p:cNvPr>
          <p:cNvSpPr/>
          <p:nvPr>
            <p:custDataLst>
              <p:tags r:id="rId4"/>
            </p:custDataLst>
          </p:nvPr>
        </p:nvSpPr>
        <p:spPr bwMode="gray">
          <a:xfrm>
            <a:off x="5510213" y="4030663"/>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 </a:t>
            </a:r>
            <a:fld id="{E0FB3302-FFE8-4C89-B543-5FF950AA3AD6}" type="datetime'''''''''''''''''''''''''''''''''''''7'''''''''''''''''''''">
              <a:rPr lang="ja-JP"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7</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49" name="正方形/長方形 48">
            <a:extLst>
              <a:ext uri="{FF2B5EF4-FFF2-40B4-BE49-F238E27FC236}">
                <a16:creationId xmlns:a16="http://schemas.microsoft.com/office/drawing/2014/main" id="{2F0A18F5-3ACB-882F-E45E-46B47229B1B1}"/>
              </a:ext>
            </a:extLst>
          </p:cNvPr>
          <p:cNvSpPr/>
          <p:nvPr>
            <p:custDataLst>
              <p:tags r:id="rId5"/>
            </p:custDataLst>
          </p:nvPr>
        </p:nvSpPr>
        <p:spPr bwMode="auto">
          <a:xfrm>
            <a:off x="5464175" y="5429250"/>
            <a:ext cx="622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桜島遊覧</a:t>
            </a:r>
          </a:p>
        </p:txBody>
      </p:sp>
      <p:sp>
        <p:nvSpPr>
          <p:cNvPr id="40" name="正方形/長方形 39">
            <a:extLst>
              <a:ext uri="{FF2B5EF4-FFF2-40B4-BE49-F238E27FC236}">
                <a16:creationId xmlns:a16="http://schemas.microsoft.com/office/drawing/2014/main" id="{AC3171CE-A611-0286-D722-FC91DC171185}"/>
              </a:ext>
            </a:extLst>
          </p:cNvPr>
          <p:cNvSpPr/>
          <p:nvPr>
            <p:custDataLst>
              <p:tags r:id="rId6"/>
            </p:custDataLst>
          </p:nvPr>
        </p:nvSpPr>
        <p:spPr bwMode="gray">
          <a:xfrm>
            <a:off x="7246938" y="4545013"/>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 </a:t>
            </a:r>
            <a:fld id="{E51A7623-769A-4033-A2DD-971F48DF8E25}" type="datetime'''''''''''''4'''''''''''''''''">
              <a:rPr lang="ja-JP"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4</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3" name="正方形/長方形 52">
            <a:extLst>
              <a:ext uri="{FF2B5EF4-FFF2-40B4-BE49-F238E27FC236}">
                <a16:creationId xmlns:a16="http://schemas.microsoft.com/office/drawing/2014/main" id="{A733D786-B3E5-E011-7C2E-41FAFAEB1EF2}"/>
              </a:ext>
            </a:extLst>
          </p:cNvPr>
          <p:cNvSpPr/>
          <p:nvPr>
            <p:custDataLst>
              <p:tags r:id="rId7"/>
            </p:custDataLst>
          </p:nvPr>
        </p:nvSpPr>
        <p:spPr bwMode="auto">
          <a:xfrm>
            <a:off x="7048500" y="5429250"/>
            <a:ext cx="9271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r>
              <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桜島⇔海遊館</a:t>
            </a:r>
          </a:p>
        </p:txBody>
      </p:sp>
      <p:sp>
        <p:nvSpPr>
          <p:cNvPr id="27" name="正方形/長方形 26">
            <a:extLst>
              <a:ext uri="{FF2B5EF4-FFF2-40B4-BE49-F238E27FC236}">
                <a16:creationId xmlns:a16="http://schemas.microsoft.com/office/drawing/2014/main" id="{E78EF357-1805-61CA-1D3E-2FC47AAE4D88}"/>
              </a:ext>
            </a:extLst>
          </p:cNvPr>
          <p:cNvSpPr/>
          <p:nvPr>
            <p:custDataLst>
              <p:tags r:id="rId8"/>
            </p:custDataLst>
          </p:nvPr>
        </p:nvSpPr>
        <p:spPr bwMode="gray">
          <a:xfrm>
            <a:off x="9013825" y="4202113"/>
            <a:ext cx="473075"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t>N=</a:t>
            </a:r>
            <a:fld id="{E604F6DC-513B-43E5-9E14-ECA3AB4F61DC}" type="datetime'''''''''''''''''6'''">
              <a:rPr lang="ja-JP"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6</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6" name="正方形/長方形 55">
            <a:extLst>
              <a:ext uri="{FF2B5EF4-FFF2-40B4-BE49-F238E27FC236}">
                <a16:creationId xmlns:a16="http://schemas.microsoft.com/office/drawing/2014/main" id="{A5C0B12E-93AE-2F33-58C6-A76809640F8D}"/>
              </a:ext>
            </a:extLst>
          </p:cNvPr>
          <p:cNvSpPr/>
          <p:nvPr>
            <p:custDataLst>
              <p:tags r:id="rId9"/>
            </p:custDataLst>
          </p:nvPr>
        </p:nvSpPr>
        <p:spPr bwMode="auto">
          <a:xfrm>
            <a:off x="8863013" y="5429250"/>
            <a:ext cx="7747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213F565E-161C-4FC5-A991-A7433E8A6392}" type="datetime'''''''''''大''''''''''''''''阪''''''''''ビ''''ル''間'''''''">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大阪ビル間</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34" name="正方形/長方形 33">
            <a:extLst>
              <a:ext uri="{FF2B5EF4-FFF2-40B4-BE49-F238E27FC236}">
                <a16:creationId xmlns:a16="http://schemas.microsoft.com/office/drawing/2014/main" id="{1EC602B5-1AB6-FC7D-AA0A-BD4B1D8CF690}"/>
              </a:ext>
            </a:extLst>
          </p:cNvPr>
          <p:cNvSpPr/>
          <p:nvPr>
            <p:custDataLst>
              <p:tags r:id="rId10"/>
            </p:custDataLst>
          </p:nvPr>
        </p:nvSpPr>
        <p:spPr bwMode="gray">
          <a:xfrm>
            <a:off x="10721975" y="4889500"/>
            <a:ext cx="531813" cy="192088"/>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r>
              <a:rPr lang="en-US" altLang="ja-JP"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t>N= </a:t>
            </a:r>
            <a:fld id="{0E5BDE93-B7FA-4623-ADF2-B27D434EBE3F}" type="datetime'''''''''''''2'''''''''''''''''''''''''''''''''''''''''''''">
              <a:rPr lang="ja-JP"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2</a:t>
            </a:fld>
            <a:endParaRPr kumimoji="1" lang="ja-JP" altLang="en-US" sz="1400" b="1"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59" name="正方形/長方形 58">
            <a:extLst>
              <a:ext uri="{FF2B5EF4-FFF2-40B4-BE49-F238E27FC236}">
                <a16:creationId xmlns:a16="http://schemas.microsoft.com/office/drawing/2014/main" id="{7A1A7E8E-1A03-F4EF-732F-0565CFD1461E}"/>
              </a:ext>
            </a:extLst>
          </p:cNvPr>
          <p:cNvSpPr/>
          <p:nvPr>
            <p:custDataLst>
              <p:tags r:id="rId11"/>
            </p:custDataLst>
          </p:nvPr>
        </p:nvSpPr>
        <p:spPr bwMode="auto">
          <a:xfrm>
            <a:off x="10752138" y="5429250"/>
            <a:ext cx="4699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233423A0-E938-489B-9140-BE3D843DFAE5}" type="datetime'''''そ''''''''''''''''''の''''''''''''他'''''">
              <a:rPr lang="ja-JP" altLang="en-US" sz="1200" smtClean="0">
                <a:solidFill>
                  <a:schemeClr val="tx1"/>
                </a:solidFill>
                <a:latin typeface="メイリオ" panose="020B0604030504040204" pitchFamily="50" charset="-128"/>
                <a:ea typeface="メイリオ" panose="020B0604030504040204" pitchFamily="50" charset="-128"/>
                <a:sym typeface="メイリオ" panose="020B0604030504040204" pitchFamily="50" charset="-128"/>
              </a:rPr>
              <a:pPr/>
              <a:t>その他</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grpSp>
        <p:nvGrpSpPr>
          <p:cNvPr id="69" name="グループ化 68">
            <a:extLst>
              <a:ext uri="{FF2B5EF4-FFF2-40B4-BE49-F238E27FC236}">
                <a16:creationId xmlns:a16="http://schemas.microsoft.com/office/drawing/2014/main" id="{C32DB111-98BA-F90D-9051-546833692F33}"/>
              </a:ext>
            </a:extLst>
          </p:cNvPr>
          <p:cNvGrpSpPr/>
          <p:nvPr/>
        </p:nvGrpSpPr>
        <p:grpSpPr>
          <a:xfrm>
            <a:off x="308890" y="1718817"/>
            <a:ext cx="2664969" cy="320492"/>
            <a:chOff x="4679881" y="1718817"/>
            <a:chExt cx="7168373" cy="320492"/>
          </a:xfrm>
        </p:grpSpPr>
        <p:sp>
          <p:nvSpPr>
            <p:cNvPr id="70" name="正方形/長方形 69">
              <a:extLst>
                <a:ext uri="{FF2B5EF4-FFF2-40B4-BE49-F238E27FC236}">
                  <a16:creationId xmlns:a16="http://schemas.microsoft.com/office/drawing/2014/main" id="{893FD7E1-30A8-447A-0674-5EBE1238933C}"/>
                </a:ext>
              </a:extLst>
            </p:cNvPr>
            <p:cNvSpPr/>
            <p:nvPr/>
          </p:nvSpPr>
          <p:spPr>
            <a:xfrm>
              <a:off x="4679881" y="1718817"/>
              <a:ext cx="7168373"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夢洲での遊覧サービスの利用意向</a:t>
              </a:r>
              <a:r>
                <a:rPr kumimoji="1" lang="en-US" altLang="ja-JP" sz="1200" b="1" baseline="30000" dirty="0">
                  <a:solidFill>
                    <a:schemeClr val="tx1"/>
                  </a:solidFill>
                  <a:latin typeface="メイリオ" panose="020B0604030504040204" pitchFamily="50" charset="-128"/>
                  <a:ea typeface="メイリオ" panose="020B0604030504040204" pitchFamily="50" charset="-128"/>
                </a:rPr>
                <a:t>*1</a:t>
              </a:r>
              <a:endParaRPr kumimoji="1" lang="ja-JP" altLang="en-US" sz="1200" b="1" baseline="30000" dirty="0">
                <a:solidFill>
                  <a:schemeClr val="tx1"/>
                </a:solidFill>
                <a:latin typeface="メイリオ" panose="020B0604030504040204" pitchFamily="50" charset="-128"/>
                <a:ea typeface="メイリオ" panose="020B0604030504040204" pitchFamily="50" charset="-128"/>
              </a:endParaRPr>
            </a:p>
          </p:txBody>
        </p:sp>
        <p:cxnSp>
          <p:nvCxnSpPr>
            <p:cNvPr id="71" name="直線矢印コネクタ 70">
              <a:extLst>
                <a:ext uri="{FF2B5EF4-FFF2-40B4-BE49-F238E27FC236}">
                  <a16:creationId xmlns:a16="http://schemas.microsoft.com/office/drawing/2014/main" id="{7050CF21-3A77-25E6-F00D-3F5E10BE32C9}"/>
                </a:ext>
              </a:extLst>
            </p:cNvPr>
            <p:cNvCxnSpPr>
              <a:cxnSpLocks/>
            </p:cNvCxnSpPr>
            <p:nvPr/>
          </p:nvCxnSpPr>
          <p:spPr>
            <a:xfrm>
              <a:off x="4679881" y="1998489"/>
              <a:ext cx="7168373"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5" name="Chart 3">
            <a:extLst>
              <a:ext uri="{FF2B5EF4-FFF2-40B4-BE49-F238E27FC236}">
                <a16:creationId xmlns:a16="http://schemas.microsoft.com/office/drawing/2014/main" id="{ED5E66B9-D5C4-4EE7-8F95-D12F777061B1}"/>
              </a:ext>
            </a:extLst>
          </p:cNvPr>
          <p:cNvGraphicFramePr/>
          <p:nvPr>
            <p:custDataLst>
              <p:tags r:id="rId12"/>
            </p:custDataLst>
          </p:nvPr>
        </p:nvGraphicFramePr>
        <p:xfrm>
          <a:off x="334963" y="2071688"/>
          <a:ext cx="2960687" cy="3562350"/>
        </p:xfrm>
        <a:graphic>
          <a:graphicData uri="http://schemas.openxmlformats.org/drawingml/2006/chart">
            <c:chart xmlns:c="http://schemas.openxmlformats.org/drawingml/2006/chart" xmlns:r="http://schemas.openxmlformats.org/officeDocument/2006/relationships" r:id="rId23"/>
          </a:graphicData>
        </a:graphic>
      </p:graphicFrame>
      <p:sp>
        <p:nvSpPr>
          <p:cNvPr id="13" name="正方形/長方形 12">
            <a:extLst>
              <a:ext uri="{FF2B5EF4-FFF2-40B4-BE49-F238E27FC236}">
                <a16:creationId xmlns:a16="http://schemas.microsoft.com/office/drawing/2014/main" id="{49A1E157-9207-1BC9-04B2-0C45CE7BFDAA}"/>
              </a:ext>
            </a:extLst>
          </p:cNvPr>
          <p:cNvSpPr/>
          <p:nvPr>
            <p:custDataLst>
              <p:tags r:id="rId13"/>
            </p:custDataLst>
          </p:nvPr>
        </p:nvSpPr>
        <p:spPr bwMode="gray">
          <a:xfrm>
            <a:off x="1622425" y="5133975"/>
            <a:ext cx="384175" cy="192088"/>
          </a:xfrm>
          <a:prstGeom prst="rect">
            <a:avLst/>
          </a:prstGeom>
          <a:solidFill>
            <a:schemeClr val="bg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30163" tIns="0" rIns="30163" bIns="0" rtlCol="0" anchor="ctr"/>
          <a:lstStyle/>
          <a:p>
            <a:pPr algn="ctr">
              <a:lnSpc>
                <a:spcPct val="90000"/>
              </a:lnSpc>
              <a:spcBef>
                <a:spcPct val="0"/>
              </a:spcBef>
              <a:spcAft>
                <a:spcPct val="0"/>
              </a:spcAft>
            </a:pPr>
            <a:fld id="{753371AA-07F2-47D1-B1E0-13BEE02A1A96}" type="datetime'''''''''''''''''''''''''''''''''''''''''''7''''%'">
              <a:rPr lang="en-US" altLang="en-US" sz="1400" b="1"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lgn="ctr">
                <a:lnSpc>
                  <a:spcPct val="90000"/>
                </a:lnSpc>
                <a:spcBef>
                  <a:spcPct val="0"/>
                </a:spcBef>
                <a:spcAft>
                  <a:spcPct val="0"/>
                </a:spcAft>
              </a:pPr>
              <a:t>7%</a:t>
            </a:fld>
            <a:endParaRPr kumimoji="1" lang="ja-JP" altLang="en-US" sz="1400" b="1">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74" name="正方形/長方形 73">
            <a:extLst>
              <a:ext uri="{FF2B5EF4-FFF2-40B4-BE49-F238E27FC236}">
                <a16:creationId xmlns:a16="http://schemas.microsoft.com/office/drawing/2014/main" id="{37A21310-0187-184E-3A5B-76EC352FD30D}"/>
              </a:ext>
            </a:extLst>
          </p:cNvPr>
          <p:cNvSpPr/>
          <p:nvPr>
            <p:custDataLst>
              <p:tags r:id="rId14"/>
            </p:custDataLst>
          </p:nvPr>
        </p:nvSpPr>
        <p:spPr bwMode="auto">
          <a:xfrm>
            <a:off x="1503363" y="5429250"/>
            <a:ext cx="6223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t"/>
          <a:lstStyle/>
          <a:p>
            <a:pPr algn="ctr">
              <a:spcBef>
                <a:spcPct val="0"/>
              </a:spcBef>
              <a:spcAft>
                <a:spcPct val="0"/>
              </a:spcAft>
            </a:pPr>
            <a:fld id="{4BD73564-7130-4C9F-8319-07C1834169B8}" type="datetime'''夢''洲''''''''''遊''''''''''''''''''''''''''''''''覧'">
              <a:rPr lang="ja-JP" altLang="en-US" sz="1200" smtClean="0">
                <a:solidFill>
                  <a:schemeClr val="tx1"/>
                </a:solidFill>
                <a:latin typeface="メイリオ" panose="020B0604030504040204" pitchFamily="50" charset="-128"/>
                <a:ea typeface="メイリオ" panose="020B0604030504040204" pitchFamily="50" charset="-128"/>
              </a:rPr>
              <a:pPr/>
              <a:t>夢洲遊覧</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26" name="テキスト ボックス 125">
            <a:extLst>
              <a:ext uri="{FF2B5EF4-FFF2-40B4-BE49-F238E27FC236}">
                <a16:creationId xmlns:a16="http://schemas.microsoft.com/office/drawing/2014/main" id="{5E6EABC9-81AE-AB1C-2896-A09904D7999B}"/>
              </a:ext>
            </a:extLst>
          </p:cNvPr>
          <p:cNvSpPr txBox="1"/>
          <p:nvPr/>
        </p:nvSpPr>
        <p:spPr>
          <a:xfrm>
            <a:off x="1357313" y="2039309"/>
            <a:ext cx="914400" cy="338554"/>
          </a:xfrm>
          <a:prstGeom prst="rect">
            <a:avLst/>
          </a:prstGeom>
          <a:noFill/>
        </p:spPr>
        <p:txBody>
          <a:bodyPr wrap="square" rtlCol="0">
            <a:spAutoFit/>
          </a:bodyPr>
          <a:lstStyle/>
          <a:p>
            <a:pPr algn="ctr"/>
            <a:r>
              <a:rPr kumimoji="1" lang="en-US" altLang="ja-JP" sz="1600" b="1" dirty="0">
                <a:latin typeface="メイリオ" panose="020B0604030504040204" pitchFamily="50" charset="-128"/>
                <a:ea typeface="メイリオ" panose="020B0604030504040204" pitchFamily="50" charset="-128"/>
              </a:rPr>
              <a:t>N</a:t>
            </a:r>
            <a:r>
              <a:rPr kumimoji="1" lang="ja-JP" altLang="en-US" sz="1600" b="1" dirty="0">
                <a:latin typeface="メイリオ" panose="020B0604030504040204" pitchFamily="50" charset="-128"/>
                <a:ea typeface="メイリオ" panose="020B0604030504040204" pitchFamily="50" charset="-128"/>
              </a:rPr>
              <a:t>＝</a:t>
            </a:r>
            <a:r>
              <a:rPr kumimoji="1" lang="en-US" altLang="ja-JP" sz="1600" b="1" dirty="0">
                <a:latin typeface="メイリオ" panose="020B0604030504040204" pitchFamily="50" charset="-128"/>
                <a:ea typeface="メイリオ" panose="020B0604030504040204" pitchFamily="50" charset="-128"/>
              </a:rPr>
              <a:t>15</a:t>
            </a:r>
            <a:endParaRPr kumimoji="1" lang="ja-JP" altLang="en-US" sz="16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1222C57-1FA4-0892-3900-8377ABC79581}"/>
              </a:ext>
            </a:extLst>
          </p:cNvPr>
          <p:cNvSpPr txBox="1"/>
          <p:nvPr/>
        </p:nvSpPr>
        <p:spPr>
          <a:xfrm>
            <a:off x="4819135" y="6208782"/>
            <a:ext cx="7125165" cy="253916"/>
          </a:xfrm>
          <a:prstGeom prst="rect">
            <a:avLst/>
          </a:prstGeom>
          <a:noFill/>
        </p:spPr>
        <p:txBody>
          <a:bodyPr wrap="square" rtlCol="0">
            <a:spAutoFit/>
          </a:bodyPr>
          <a:lstStyle/>
          <a:p>
            <a:pPr algn="r"/>
            <a:r>
              <a:rPr lang="en-US" altLang="ja-JP" sz="1050" dirty="0">
                <a:latin typeface="メイリオ" panose="020B0604030504040204" pitchFamily="50" charset="-128"/>
                <a:ea typeface="メイリオ" panose="020B0604030504040204" pitchFamily="50" charset="-128"/>
              </a:rPr>
              <a:t>*1</a:t>
            </a:r>
            <a:r>
              <a:rPr lang="ja-JP" altLang="en-US" sz="1050" dirty="0">
                <a:latin typeface="メイリオ" panose="020B0604030504040204" pitchFamily="50" charset="-128"/>
                <a:ea typeface="メイリオ" panose="020B0604030504040204" pitchFamily="50" charset="-128"/>
              </a:rPr>
              <a:t>：「万博空中クルーズ」におけるアンケート集計結果に基づいた分析結果</a:t>
            </a:r>
            <a:endParaRPr kumimoji="1" lang="ja-JP" altLang="en-US" sz="700" dirty="0">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7973427D-F16C-EA7B-F47E-0F6E1BEA53D8}"/>
              </a:ext>
            </a:extLst>
          </p:cNvPr>
          <p:cNvSpPr/>
          <p:nvPr>
            <p:custDataLst>
              <p:tags r:id="rId15"/>
            </p:custDataLst>
          </p:nvPr>
        </p:nvSpPr>
        <p:spPr bwMode="auto">
          <a:xfrm>
            <a:off x="1179513" y="5678488"/>
            <a:ext cx="214313" cy="160338"/>
          </a:xfrm>
          <a:prstGeom prst="rect">
            <a:avLst/>
          </a:prstGeom>
          <a:solidFill>
            <a:srgbClr val="000000"/>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80CC12C6-DA3A-023A-B88A-941773A95869}"/>
              </a:ext>
            </a:extLst>
          </p:cNvPr>
          <p:cNvSpPr/>
          <p:nvPr>
            <p:custDataLst>
              <p:tags r:id="rId16"/>
            </p:custDataLst>
          </p:nvPr>
        </p:nvSpPr>
        <p:spPr bwMode="auto">
          <a:xfrm>
            <a:off x="1179513" y="5911850"/>
            <a:ext cx="214313" cy="160338"/>
          </a:xfrm>
          <a:prstGeom prst="rect">
            <a:avLst/>
          </a:prstGeom>
          <a:solidFill>
            <a:schemeClr val="bg2"/>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EFA0287-5031-1533-A662-AD16C2CD6EC7}"/>
              </a:ext>
            </a:extLst>
          </p:cNvPr>
          <p:cNvSpPr/>
          <p:nvPr>
            <p:custDataLst>
              <p:tags r:id="rId17"/>
            </p:custDataLst>
          </p:nvPr>
        </p:nvSpPr>
        <p:spPr bwMode="auto">
          <a:xfrm>
            <a:off x="1179513" y="6145213"/>
            <a:ext cx="214313" cy="160338"/>
          </a:xfrm>
          <a:prstGeom prst="rect">
            <a:avLst/>
          </a:prstGeom>
          <a:pattFill prst="pct10">
            <a:fgClr>
              <a:schemeClr val="tx1"/>
            </a:fgClr>
            <a:bgClr>
              <a:schemeClr val="bg1"/>
            </a:bgClr>
          </a:patt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C21BC38-219A-8FB6-A8AD-1A930F64763F}"/>
              </a:ext>
            </a:extLst>
          </p:cNvPr>
          <p:cNvSpPr/>
          <p:nvPr>
            <p:custDataLst>
              <p:tags r:id="rId18"/>
            </p:custDataLst>
          </p:nvPr>
        </p:nvSpPr>
        <p:spPr bwMode="auto">
          <a:xfrm>
            <a:off x="1444625" y="5673725"/>
            <a:ext cx="4572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B99FFF24-DCE4-4D8B-8997-DC14D3F2BF11}" type="datetime'し''''''''た''''''''''''''''''''''''''''''''''''い'''''''''''''">
              <a:rPr lang="ja-JP" altLang="en-US" sz="1200" smtClean="0">
                <a:solidFill>
                  <a:schemeClr val="tx1"/>
                </a:solidFill>
                <a:effectLst/>
                <a:latin typeface="メイリオ" panose="020B0604030504040204" pitchFamily="50" charset="-128"/>
                <a:ea typeface="メイリオ" panose="020B0604030504040204" pitchFamily="50" charset="-128"/>
                <a:sym typeface="メイリオ" panose="020B0604030504040204" pitchFamily="50" charset="-128"/>
              </a:rPr>
              <a:pPr>
                <a:spcBef>
                  <a:spcPct val="0"/>
                </a:spcBef>
                <a:spcAft>
                  <a:spcPct val="0"/>
                </a:spcAft>
              </a:pPr>
              <a:t>したい</a:t>
            </a:fld>
            <a:endParaRPr kumimoji="1" lang="ja-JP" altLang="en-US" sz="1200" dirty="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0" name="正方形/長方形 99">
            <a:extLst>
              <a:ext uri="{FF2B5EF4-FFF2-40B4-BE49-F238E27FC236}">
                <a16:creationId xmlns:a16="http://schemas.microsoft.com/office/drawing/2014/main" id="{6876FB66-DDD1-33EC-ED49-03A7B52E1869}"/>
              </a:ext>
            </a:extLst>
          </p:cNvPr>
          <p:cNvSpPr/>
          <p:nvPr>
            <p:custDataLst>
              <p:tags r:id="rId19"/>
            </p:custDataLst>
          </p:nvPr>
        </p:nvSpPr>
        <p:spPr bwMode="auto">
          <a:xfrm>
            <a:off x="1444625" y="5907088"/>
            <a:ext cx="10668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D0FE3518-7CF3-4FF2-8EF9-D21EC491136C}" type="datetime'''''ど''''ち''''''''''''''ら''''''''''''でも''''な''''''い'''''''''''">
              <a:rPr lang="ja-JP" altLang="en-US" sz="1200" smtClean="0">
                <a:solidFill>
                  <a:schemeClr val="tx1"/>
                </a:solidFill>
                <a:latin typeface="メイリオ" panose="020B0604030504040204" pitchFamily="50" charset="-128"/>
                <a:ea typeface="メイリオ" panose="020B0604030504040204" pitchFamily="50" charset="-128"/>
              </a:rPr>
              <a:pPr>
                <a:spcBef>
                  <a:spcPct val="0"/>
                </a:spcBef>
                <a:spcAft>
                  <a:spcPct val="0"/>
                </a:spcAft>
              </a:pPr>
              <a:t>どちらでもない</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sp>
        <p:nvSpPr>
          <p:cNvPr id="103" name="正方形/長方形 102">
            <a:extLst>
              <a:ext uri="{FF2B5EF4-FFF2-40B4-BE49-F238E27FC236}">
                <a16:creationId xmlns:a16="http://schemas.microsoft.com/office/drawing/2014/main" id="{D8D8FCBD-7712-1552-9292-FA409FDE5724}"/>
              </a:ext>
            </a:extLst>
          </p:cNvPr>
          <p:cNvSpPr/>
          <p:nvPr>
            <p:custDataLst>
              <p:tags r:id="rId20"/>
            </p:custDataLst>
          </p:nvPr>
        </p:nvSpPr>
        <p:spPr bwMode="auto">
          <a:xfrm>
            <a:off x="1444625" y="6140450"/>
            <a:ext cx="762000" cy="182563"/>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a:spcBef>
                <a:spcPct val="0"/>
              </a:spcBef>
              <a:spcAft>
                <a:spcPct val="0"/>
              </a:spcAft>
            </a:pPr>
            <a:fld id="{78446B0A-E846-4597-A384-3219DE0B4802}" type="datetime'''''し''''''''''た''''く''''''''''''''''''''''''な''''''''''''い'">
              <a:rPr lang="ja-JP" altLang="en-US" sz="1200" smtClean="0">
                <a:solidFill>
                  <a:schemeClr val="tx1"/>
                </a:solidFill>
                <a:latin typeface="メイリオ" panose="020B0604030504040204" pitchFamily="50" charset="-128"/>
                <a:ea typeface="メイリオ" panose="020B0604030504040204" pitchFamily="50" charset="-128"/>
              </a:rPr>
              <a:pPr>
                <a:spcBef>
                  <a:spcPct val="0"/>
                </a:spcBef>
                <a:spcAft>
                  <a:spcPct val="0"/>
                </a:spcAft>
              </a:pPr>
              <a:t>したくない</a:t>
            </a:fld>
            <a:endParaRPr kumimoji="1" lang="ja-JP" altLang="en-US" sz="1200">
              <a:solidFill>
                <a:schemeClr val="tx1"/>
              </a:solidFill>
              <a:latin typeface="メイリオ" panose="020B0604030504040204" pitchFamily="50" charset="-128"/>
              <a:ea typeface="メイリオ" panose="020B0604030504040204" pitchFamily="50" charset="-128"/>
              <a:sym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BD4A925C-1544-27DD-35A9-4EE354ECA436}"/>
              </a:ext>
            </a:extLst>
          </p:cNvPr>
          <p:cNvCxnSpPr>
            <a:cxnSpLocks/>
          </p:cNvCxnSpPr>
          <p:nvPr/>
        </p:nvCxnSpPr>
        <p:spPr>
          <a:xfrm>
            <a:off x="3067449" y="1663027"/>
            <a:ext cx="0" cy="4728495"/>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552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3037F-F7B1-4DF2-89BE-F994DEBE50B0}"/>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C84A1F70-1D84-D678-B053-A9FF4A09DC6E}"/>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7D0626D8-6156-753D-E56D-EF95D04B9993}"/>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3"/>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事業可能性に係るモニタリング調査結果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モニタリング調査の実施概要</a:t>
            </a:r>
          </a:p>
          <a:p>
            <a:pPr marL="0" lvl="1" indent="0">
              <a:lnSpc>
                <a:spcPct val="100000"/>
              </a:lnSpc>
              <a:spcBef>
                <a:spcPts val="300"/>
              </a:spcBef>
              <a:buNone/>
              <a:tabLst>
                <a:tab pos="444500" algn="l"/>
              </a:tabLst>
              <a:defRPr/>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	モニタリング調査結果サマリ</a:t>
            </a:r>
          </a:p>
          <a:p>
            <a:pPr marL="0" lvl="1" indent="0">
              <a:lnSpc>
                <a:spcPct val="100000"/>
              </a:lnSpc>
              <a:spcBef>
                <a:spcPts val="300"/>
              </a:spcBef>
              <a:buNone/>
              <a:tabLst>
                <a:tab pos="444500" algn="l"/>
              </a:tabLst>
              <a:defRPr/>
            </a:pPr>
            <a:r>
              <a:rPr lang="ja-JP" altLang="en-US" sz="2400" b="1" dirty="0">
                <a:latin typeface="メイリオ" panose="020B0604030504040204" pitchFamily="50" charset="-128"/>
                <a:ea typeface="メイリオ" panose="020B0604030504040204" pitchFamily="50" charset="-128"/>
              </a:rPr>
              <a:t>	観光商品企画</a:t>
            </a:r>
            <a:r>
              <a:rPr lang="en-US" altLang="ja-JP" sz="2400" b="1"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設計及びオペレーションのポイント</a:t>
            </a:r>
          </a:p>
        </p:txBody>
      </p:sp>
    </p:spTree>
    <p:extLst>
      <p:ext uri="{BB962C8B-B14F-4D97-AF65-F5344CB8AC3E}">
        <p14:creationId xmlns:p14="http://schemas.microsoft.com/office/powerpoint/2010/main" val="563992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166BA7-CF6D-F7AA-06EC-BB2A71084D0D}"/>
              </a:ext>
            </a:extLst>
          </p:cNvPr>
          <p:cNvSpPr>
            <a:spLocks noGrp="1"/>
          </p:cNvSpPr>
          <p:nvPr>
            <p:ph type="title"/>
          </p:nvPr>
        </p:nvSpPr>
        <p:spPr>
          <a:xfrm>
            <a:off x="308890" y="463334"/>
            <a:ext cx="11548147" cy="633412"/>
          </a:xfrm>
        </p:spPr>
        <p:txBody>
          <a:bodyPr vert="horz">
            <a:noAutofit/>
          </a:bodyPr>
          <a:lstStyle/>
          <a:p>
            <a:r>
              <a:rPr kumimoji="1" lang="ja-JP" altLang="en-US" dirty="0"/>
              <a:t>観光商品企画</a:t>
            </a:r>
            <a:r>
              <a:rPr kumimoji="1" lang="en-US" altLang="ja-JP" dirty="0"/>
              <a:t>/</a:t>
            </a:r>
            <a:r>
              <a:rPr kumimoji="1" lang="ja-JP" altLang="en-US" dirty="0"/>
              <a:t>設計及びオペレーションのポイント</a:t>
            </a:r>
          </a:p>
        </p:txBody>
      </p:sp>
      <p:sp>
        <p:nvSpPr>
          <p:cNvPr id="4" name="テキスト プレースホルダー 3">
            <a:extLst>
              <a:ext uri="{FF2B5EF4-FFF2-40B4-BE49-F238E27FC236}">
                <a16:creationId xmlns:a16="http://schemas.microsoft.com/office/drawing/2014/main" id="{BCEB516E-9763-EFD9-694B-DE40E705FBE3}"/>
              </a:ext>
            </a:extLst>
          </p:cNvPr>
          <p:cNvSpPr>
            <a:spLocks noGrp="1"/>
          </p:cNvSpPr>
          <p:nvPr>
            <p:ph type="body" sz="quarter" idx="13"/>
          </p:nvPr>
        </p:nvSpPr>
        <p:spPr/>
        <p:txBody>
          <a:bodyPr/>
          <a:lstStyle/>
          <a:p>
            <a:r>
              <a:rPr kumimoji="1" lang="ja-JP" altLang="en-US" dirty="0"/>
              <a:t>モニタリング調査を通じ「商品・サービス企画</a:t>
            </a:r>
            <a:r>
              <a:rPr kumimoji="1" lang="en-US" altLang="ja-JP" dirty="0"/>
              <a:t>/</a:t>
            </a:r>
            <a:r>
              <a:rPr kumimoji="1" lang="ja-JP" altLang="en-US" dirty="0"/>
              <a:t>設計」、</a:t>
            </a:r>
          </a:p>
          <a:p>
            <a:r>
              <a:rPr kumimoji="1" lang="ja-JP" altLang="en-US" dirty="0"/>
              <a:t>及び「オペレーション」双方の観点からポイントを整理しました。</a:t>
            </a:r>
          </a:p>
        </p:txBody>
      </p:sp>
      <p:sp>
        <p:nvSpPr>
          <p:cNvPr id="3" name="正方形/長方形 2">
            <a:extLst>
              <a:ext uri="{FF2B5EF4-FFF2-40B4-BE49-F238E27FC236}">
                <a16:creationId xmlns:a16="http://schemas.microsoft.com/office/drawing/2014/main" id="{2CD8E210-58E1-9BEC-C774-08DEC6F77F72}"/>
              </a:ext>
            </a:extLst>
          </p:cNvPr>
          <p:cNvSpPr/>
          <p:nvPr/>
        </p:nvSpPr>
        <p:spPr>
          <a:xfrm>
            <a:off x="3009745" y="2004037"/>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モニタリング調査を通じ、機体搭乗時や搭乗前後における体験価値向上に資するニーズを確認しました。遊覧に加え、</a:t>
            </a:r>
            <a:r>
              <a:rPr lang="en-US" altLang="ja-JP" sz="1100" dirty="0">
                <a:solidFill>
                  <a:schemeClr val="tx1"/>
                </a:solidFill>
                <a:latin typeface="メイリオ" panose="020B0604030504040204" pitchFamily="50" charset="-128"/>
                <a:ea typeface="メイリオ" panose="020B0604030504040204" pitchFamily="50" charset="-128"/>
              </a:rPr>
              <a:t>2</a:t>
            </a:r>
            <a:r>
              <a:rPr lang="ja-JP" altLang="en-US" sz="1100" dirty="0">
                <a:solidFill>
                  <a:schemeClr val="tx1"/>
                </a:solidFill>
                <a:latin typeface="メイリオ" panose="020B0604030504040204" pitchFamily="50" charset="-128"/>
                <a:ea typeface="メイリオ" panose="020B0604030504040204" pitchFamily="50" charset="-128"/>
              </a:rPr>
              <a:t>地点間移動サービスの展開などユースケースの拡大を想定し、</a:t>
            </a:r>
            <a:r>
              <a:rPr lang="ja-JP" altLang="en-US" sz="1100" b="1" dirty="0">
                <a:solidFill>
                  <a:schemeClr val="tx2"/>
                </a:solidFill>
                <a:latin typeface="メイリオ" panose="020B0604030504040204" pitchFamily="50" charset="-128"/>
                <a:ea typeface="メイリオ" panose="020B0604030504040204" pitchFamily="50" charset="-128"/>
              </a:rPr>
              <a:t>遊覧サービスに含まれる観光要素（パイロット・アテンダントによる名所案内等）や付帯サービス（飲み物・軽食提供等）の充実による体験価値の高度化</a:t>
            </a:r>
            <a:r>
              <a:rPr lang="ja-JP" altLang="en-US" sz="1100" dirty="0">
                <a:solidFill>
                  <a:schemeClr val="tx1"/>
                </a:solidFill>
                <a:latin typeface="メイリオ" panose="020B0604030504040204" pitchFamily="50" charset="-128"/>
                <a:ea typeface="メイリオ" panose="020B0604030504040204" pitchFamily="50" charset="-128"/>
              </a:rPr>
              <a:t>の希望があることも確認しました。</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85B5B319-12D3-7D41-B044-8CB4EF387BE0}"/>
              </a:ext>
            </a:extLst>
          </p:cNvPr>
          <p:cNvSpPr/>
          <p:nvPr/>
        </p:nvSpPr>
        <p:spPr>
          <a:xfrm>
            <a:off x="3009746" y="1646625"/>
            <a:ext cx="8853140"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詳細</a:t>
            </a:r>
          </a:p>
        </p:txBody>
      </p:sp>
      <p:cxnSp>
        <p:nvCxnSpPr>
          <p:cNvPr id="16" name="直線矢印コネクタ 15">
            <a:extLst>
              <a:ext uri="{FF2B5EF4-FFF2-40B4-BE49-F238E27FC236}">
                <a16:creationId xmlns:a16="http://schemas.microsoft.com/office/drawing/2014/main" id="{B86FC839-1EC5-F6C2-1E2E-1283942226A4}"/>
              </a:ext>
            </a:extLst>
          </p:cNvPr>
          <p:cNvCxnSpPr>
            <a:cxnSpLocks/>
          </p:cNvCxnSpPr>
          <p:nvPr/>
        </p:nvCxnSpPr>
        <p:spPr>
          <a:xfrm>
            <a:off x="3009746" y="1926297"/>
            <a:ext cx="8853140"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EE76D588-97BD-9B62-7228-CCDF66F9C534}"/>
              </a:ext>
            </a:extLst>
          </p:cNvPr>
          <p:cNvSpPr/>
          <p:nvPr/>
        </p:nvSpPr>
        <p:spPr>
          <a:xfrm>
            <a:off x="3009745" y="2478670"/>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シームレスな移動体験を実現させるため、</a:t>
            </a:r>
            <a:r>
              <a:rPr lang="ja-JP" altLang="en-US" sz="1100" b="1" dirty="0">
                <a:solidFill>
                  <a:schemeClr val="tx2"/>
                </a:solidFill>
                <a:latin typeface="メイリオ" panose="020B0604030504040204" pitchFamily="50" charset="-128"/>
                <a:ea typeface="メイリオ" panose="020B0604030504040204" pitchFamily="50" charset="-128"/>
              </a:rPr>
              <a:t>手荷物配送サービスの提供、機体への荷物の積載等、遊覧・移動サービス以外のサポートサービスの検討</a:t>
            </a:r>
            <a:r>
              <a:rPr lang="ja-JP" altLang="en-US" sz="1100" dirty="0">
                <a:solidFill>
                  <a:schemeClr val="tx1"/>
                </a:solidFill>
                <a:latin typeface="メイリオ" panose="020B0604030504040204" pitchFamily="50" charset="-128"/>
                <a:ea typeface="メイリオ" panose="020B0604030504040204" pitchFamily="50" charset="-128"/>
              </a:rPr>
              <a:t>も必要です。</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6379FC15-16FD-1DBD-2919-AE80EABF69F7}"/>
              </a:ext>
            </a:extLst>
          </p:cNvPr>
          <p:cNvSpPr/>
          <p:nvPr/>
        </p:nvSpPr>
        <p:spPr>
          <a:xfrm>
            <a:off x="3009745" y="2953303"/>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（特に初期段階は高価格でのサービス提供になる可能性も念頭に）高価格帯に見合うサービス（受入体制の整備も含む）設計も必要であり、</a:t>
            </a:r>
            <a:r>
              <a:rPr lang="ja-JP" altLang="en-US" sz="1100" b="1" dirty="0">
                <a:solidFill>
                  <a:schemeClr val="tx2"/>
                </a:solidFill>
                <a:latin typeface="メイリオ" panose="020B0604030504040204" pitchFamily="50" charset="-128"/>
                <a:ea typeface="メイリオ" panose="020B0604030504040204" pitchFamily="50" charset="-128"/>
              </a:rPr>
              <a:t>富裕層が求めるプライベート空間の確保・セキュリティ対策等への対応</a:t>
            </a:r>
            <a:r>
              <a:rPr lang="ja-JP" altLang="en-US" sz="1100" dirty="0">
                <a:solidFill>
                  <a:schemeClr val="tx1"/>
                </a:solidFill>
                <a:latin typeface="メイリオ" panose="020B0604030504040204" pitchFamily="50" charset="-128"/>
                <a:ea typeface="メイリオ" panose="020B0604030504040204" pitchFamily="50" charset="-128"/>
              </a:rPr>
              <a:t>が必要です。</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6C2BE862-D7A8-2140-8503-4898DFC82913}"/>
              </a:ext>
            </a:extLst>
          </p:cNvPr>
          <p:cNvSpPr/>
          <p:nvPr/>
        </p:nvSpPr>
        <p:spPr>
          <a:xfrm>
            <a:off x="3009745" y="3427936"/>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（高価格でのサービス提供だけでなく低価格（価格低減）でのサービス提供も念頭に）</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b="1" dirty="0">
                <a:solidFill>
                  <a:schemeClr val="tx2"/>
                </a:solidFill>
                <a:latin typeface="メイリオ" panose="020B0604030504040204" pitchFamily="50" charset="-128"/>
                <a:ea typeface="メイリオ" panose="020B0604030504040204" pitchFamily="50" charset="-128"/>
              </a:rPr>
              <a:t>価格と提供価値のバランスを踏まえたサービス内容の検討</a:t>
            </a:r>
            <a:r>
              <a:rPr lang="ja-JP" altLang="en-US" sz="1100" dirty="0">
                <a:solidFill>
                  <a:schemeClr val="tx1"/>
                </a:solidFill>
                <a:latin typeface="メイリオ" panose="020B0604030504040204" pitchFamily="50" charset="-128"/>
                <a:ea typeface="メイリオ" panose="020B0604030504040204" pitchFamily="50" charset="-128"/>
              </a:rPr>
              <a:t>が必要です。（行政の補助金等を活用した価格低減の検討も一案になる想定）</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1C152E28-1E55-BAD0-2982-6A2A1F7C2C0C}"/>
              </a:ext>
            </a:extLst>
          </p:cNvPr>
          <p:cNvSpPr/>
          <p:nvPr/>
        </p:nvSpPr>
        <p:spPr>
          <a:xfrm>
            <a:off x="3009745" y="3902569"/>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天候の影響やイレギュラー事象（機材の不具合）の発生により</a:t>
            </a:r>
            <a:r>
              <a:rPr lang="ja-JP" altLang="en-US" sz="1100" b="1" dirty="0">
                <a:solidFill>
                  <a:schemeClr val="tx2"/>
                </a:solidFill>
                <a:latin typeface="メイリオ" panose="020B0604030504040204" pitchFamily="50" charset="-128"/>
                <a:ea typeface="メイリオ" panose="020B0604030504040204" pitchFamily="50" charset="-128"/>
              </a:rPr>
              <a:t>遅延・欠航等のリスクが生じる場合の運航の定時性確保が課題</a:t>
            </a:r>
            <a:r>
              <a:rPr lang="ja-JP" altLang="en-US" sz="1100" dirty="0">
                <a:solidFill>
                  <a:schemeClr val="tx1"/>
                </a:solidFill>
                <a:latin typeface="メイリオ" panose="020B0604030504040204" pitchFamily="50" charset="-128"/>
                <a:ea typeface="メイリオ" panose="020B0604030504040204" pitchFamily="50" charset="-128"/>
              </a:rPr>
              <a:t>（特に関西国際空港はイレギュラー時の発着枠確保の難しさや旅客機の離着陸による待機時間の制約を考慮する必要がある）です。</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34ABB8A6-33F4-3E85-68D1-7409ECA3D362}"/>
              </a:ext>
            </a:extLst>
          </p:cNvPr>
          <p:cNvSpPr/>
          <p:nvPr/>
        </p:nvSpPr>
        <p:spPr>
          <a:xfrm>
            <a:off x="3009745" y="4377202"/>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代替ポートの確保や航空機の保険付保の制約をクリアする形での代替機手配など、</a:t>
            </a:r>
            <a:r>
              <a:rPr lang="ja-JP" altLang="en-US" sz="1100" b="1" dirty="0">
                <a:solidFill>
                  <a:schemeClr val="tx2"/>
                </a:solidFill>
                <a:latin typeface="メイリオ" panose="020B0604030504040204" pitchFamily="50" charset="-128"/>
                <a:ea typeface="メイリオ" panose="020B0604030504040204" pitchFamily="50" charset="-128"/>
              </a:rPr>
              <a:t>確立されたリカバリー体制に加え、関西国際空港の運用状況に即した先回り型のリスクコントロールを構築し、運航の確実性をさらに向上に資する検討</a:t>
            </a:r>
            <a:r>
              <a:rPr lang="ja-JP" altLang="en-US" sz="1100" dirty="0">
                <a:solidFill>
                  <a:schemeClr val="tx1"/>
                </a:solidFill>
                <a:latin typeface="メイリオ" panose="020B0604030504040204" pitchFamily="50" charset="-128"/>
                <a:ea typeface="メイリオ" panose="020B0604030504040204" pitchFamily="50" charset="-128"/>
              </a:rPr>
              <a:t>が必要です。</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CF84FAEA-B2F8-40F1-1717-858D18FF35B4}"/>
              </a:ext>
            </a:extLst>
          </p:cNvPr>
          <p:cNvSpPr/>
          <p:nvPr/>
        </p:nvSpPr>
        <p:spPr>
          <a:xfrm>
            <a:off x="3009745" y="4851835"/>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運航ルートに合わせた集合時間の最適化ならびに搭乗プロセスを動線に合わせてシームレス化することで、</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b="1" dirty="0">
                <a:solidFill>
                  <a:schemeClr val="tx2"/>
                </a:solidFill>
                <a:latin typeface="メイリオ" panose="020B0604030504040204" pitchFamily="50" charset="-128"/>
                <a:ea typeface="メイリオ" panose="020B0604030504040204" pitchFamily="50" charset="-128"/>
              </a:rPr>
              <a:t>トータルの移動時間の短縮・ストレスフリーな移動体験の実現</a:t>
            </a:r>
            <a:r>
              <a:rPr lang="ja-JP" altLang="en-US" sz="1100" dirty="0">
                <a:solidFill>
                  <a:schemeClr val="tx1"/>
                </a:solidFill>
                <a:latin typeface="メイリオ" panose="020B0604030504040204" pitchFamily="50" charset="-128"/>
                <a:ea typeface="メイリオ" panose="020B0604030504040204" pitchFamily="50" charset="-128"/>
              </a:rPr>
              <a:t>が必要です。</a:t>
            </a:r>
            <a:endParaRPr lang="en-US" altLang="ja-JP" sz="1100" dirty="0">
              <a:solidFill>
                <a:schemeClr val="tx1"/>
              </a:solidFill>
              <a:latin typeface="メイリオ" panose="020B0604030504040204" pitchFamily="50" charset="-128"/>
              <a:ea typeface="メイリオ" panose="020B0604030504040204" pitchFamily="50" charset="-128"/>
            </a:endParaRPr>
          </a:p>
          <a:p>
            <a:r>
              <a:rPr lang="ja-JP" altLang="en-US" sz="1100" dirty="0">
                <a:solidFill>
                  <a:schemeClr val="tx1"/>
                </a:solidFill>
                <a:latin typeface="メイリオ" panose="020B0604030504040204" pitchFamily="50" charset="-128"/>
                <a:ea typeface="メイリオ" panose="020B0604030504040204" pitchFamily="50" charset="-128"/>
              </a:rPr>
              <a:t>（集合時間のバッファの見直しによる待機時間短縮、搭乗案内を機体までの移動中に実施する等の効率化が必要）</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06E74FB4-0825-44B6-2FF3-B0C2197547AC}"/>
              </a:ext>
            </a:extLst>
          </p:cNvPr>
          <p:cNvSpPr/>
          <p:nvPr/>
        </p:nvSpPr>
        <p:spPr>
          <a:xfrm>
            <a:off x="3009745" y="5326468"/>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屋外離着陸場においては</a:t>
            </a:r>
            <a:r>
              <a:rPr lang="ja-JP" altLang="en-US" sz="1100" b="1" dirty="0">
                <a:solidFill>
                  <a:schemeClr val="tx2"/>
                </a:solidFill>
                <a:latin typeface="メイリオ" panose="020B0604030504040204" pitchFamily="50" charset="-128"/>
                <a:ea typeface="メイリオ" panose="020B0604030504040204" pitchFamily="50" charset="-128"/>
              </a:rPr>
              <a:t>悪天候時・屋外移動への配慮（施設確保・気温／風対策）が不可欠</a:t>
            </a:r>
            <a:r>
              <a:rPr lang="ja-JP" altLang="en-US" sz="1100" dirty="0">
                <a:solidFill>
                  <a:schemeClr val="tx1"/>
                </a:solidFill>
                <a:latin typeface="メイリオ" panose="020B0604030504040204" pitchFamily="50" charset="-128"/>
                <a:ea typeface="メイリオ" panose="020B0604030504040204" pitchFamily="50" charset="-128"/>
              </a:rPr>
              <a:t>であり、ホスピタリティを維持する対策が必要</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です。（季節や時間帯等、様々な場面に対応した施設・設備配置や待合</a:t>
            </a:r>
            <a:r>
              <a:rPr lang="en-US" altLang="ja-JP" sz="1100" dirty="0">
                <a:solidFill>
                  <a:schemeClr val="tx1"/>
                </a:solidFill>
                <a:latin typeface="メイリオ" panose="020B0604030504040204" pitchFamily="50" charset="-128"/>
                <a:ea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rPr>
              <a:t>搭乗案内の工夫が必要。富裕層向けにはラグジュアリーな体験も必要）</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7D98089D-CBE6-6645-49EF-3F4A9C3C5603}"/>
              </a:ext>
            </a:extLst>
          </p:cNvPr>
          <p:cNvSpPr/>
          <p:nvPr/>
        </p:nvSpPr>
        <p:spPr>
          <a:xfrm>
            <a:off x="3009745" y="5801101"/>
            <a:ext cx="8853140" cy="439301"/>
          </a:xfrm>
          <a:prstGeom prst="rect">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87313" indent="-87313">
              <a:buFont typeface="Arial" panose="020B0604020202020204" pitchFamily="34" charset="0"/>
              <a:buChar char="•"/>
            </a:pPr>
            <a:r>
              <a:rPr lang="ja-JP" altLang="en-US" sz="1100" dirty="0">
                <a:solidFill>
                  <a:schemeClr val="tx1"/>
                </a:solidFill>
                <a:latin typeface="メイリオ" panose="020B0604030504040204" pitchFamily="50" charset="-128"/>
                <a:ea typeface="メイリオ" panose="020B0604030504040204" pitchFamily="50" charset="-128"/>
              </a:rPr>
              <a:t>（特に関西空港での運航において）グランドハンドリング会社、運航会社、販売会社等の関係者が多く、</a:t>
            </a:r>
            <a:br>
              <a:rPr lang="en-US" altLang="ja-JP" sz="1100" dirty="0">
                <a:solidFill>
                  <a:schemeClr val="tx1"/>
                </a:solidFill>
                <a:latin typeface="メイリオ" panose="020B0604030504040204" pitchFamily="50" charset="-128"/>
                <a:ea typeface="メイリオ" panose="020B0604030504040204" pitchFamily="50" charset="-128"/>
              </a:rPr>
            </a:br>
            <a:r>
              <a:rPr lang="ja-JP" altLang="en-US" sz="1100" b="1" dirty="0">
                <a:solidFill>
                  <a:schemeClr val="tx2"/>
                </a:solidFill>
                <a:latin typeface="メイリオ" panose="020B0604030504040204" pitchFamily="50" charset="-128"/>
                <a:ea typeface="メイリオ" panose="020B0604030504040204" pitchFamily="50" charset="-128"/>
              </a:rPr>
              <a:t>欠航や遅延などの各イレギュラー時における各役割分担や、各社との情報の統一化・連携方法などを確立</a:t>
            </a:r>
            <a:r>
              <a:rPr lang="ja-JP" altLang="en-US" sz="1100" dirty="0">
                <a:solidFill>
                  <a:schemeClr val="tx1"/>
                </a:solidFill>
                <a:latin typeface="メイリオ" panose="020B0604030504040204" pitchFamily="50" charset="-128"/>
                <a:ea typeface="メイリオ" panose="020B0604030504040204" pitchFamily="50" charset="-128"/>
              </a:rPr>
              <a:t>することが必要です。</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62C1DD7D-D5D2-93CE-3230-F189CF7342A2}"/>
              </a:ext>
            </a:extLst>
          </p:cNvPr>
          <p:cNvSpPr/>
          <p:nvPr/>
        </p:nvSpPr>
        <p:spPr>
          <a:xfrm>
            <a:off x="1043493" y="2004037"/>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ユーザー満足度</a:t>
            </a:r>
            <a:r>
              <a:rPr lang="ja-JP" altLang="en-US" sz="1200" b="1" dirty="0">
                <a:solidFill>
                  <a:srgbClr val="44546A"/>
                </a:solidFill>
                <a:latin typeface="メイリオ" panose="020B0604030504040204" pitchFamily="50" charset="-128"/>
                <a:ea typeface="メイリオ" panose="020B0604030504040204" pitchFamily="50" charset="-128"/>
              </a:rPr>
              <a:t>向上</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に</a:t>
            </a:r>
            <a:r>
              <a:rPr lang="ja-JP" altLang="en-US" sz="1200" b="1" dirty="0">
                <a:solidFill>
                  <a:srgbClr val="44546A"/>
                </a:solidFill>
                <a:latin typeface="メイリオ" panose="020B0604030504040204" pitchFamily="50" charset="-128"/>
                <a:ea typeface="メイリオ" panose="020B0604030504040204" pitchFamily="50" charset="-128"/>
              </a:rPr>
              <a:t>向けた施策の具</a:t>
            </a:r>
            <a:r>
              <a:rPr lang="ja-JP" altLang="en-US" sz="1200" b="1" dirty="0">
                <a:solidFill>
                  <a:schemeClr val="tx2"/>
                </a:solidFill>
                <a:latin typeface="メイリオ" panose="020B0604030504040204" pitchFamily="50" charset="-128"/>
                <a:ea typeface="メイリオ" panose="020B0604030504040204" pitchFamily="50" charset="-128"/>
              </a:rPr>
              <a:t>体化</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EA43DF01-07AE-49C8-3B94-7F0716097C61}"/>
              </a:ext>
            </a:extLst>
          </p:cNvPr>
          <p:cNvSpPr/>
          <p:nvPr/>
        </p:nvSpPr>
        <p:spPr>
          <a:xfrm>
            <a:off x="1043493" y="1646625"/>
            <a:ext cx="1943542" cy="32049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ポイント</a:t>
            </a:r>
          </a:p>
        </p:txBody>
      </p:sp>
      <p:cxnSp>
        <p:nvCxnSpPr>
          <p:cNvPr id="44" name="直線矢印コネクタ 43">
            <a:extLst>
              <a:ext uri="{FF2B5EF4-FFF2-40B4-BE49-F238E27FC236}">
                <a16:creationId xmlns:a16="http://schemas.microsoft.com/office/drawing/2014/main" id="{42D5783D-65CE-CE48-4265-FD97D5A09F41}"/>
              </a:ext>
            </a:extLst>
          </p:cNvPr>
          <p:cNvCxnSpPr>
            <a:cxnSpLocks/>
          </p:cNvCxnSpPr>
          <p:nvPr/>
        </p:nvCxnSpPr>
        <p:spPr>
          <a:xfrm>
            <a:off x="1043493" y="1926297"/>
            <a:ext cx="1943542"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C3DB32C5-2628-B0BE-7AF5-7CD1012C961B}"/>
              </a:ext>
            </a:extLst>
          </p:cNvPr>
          <p:cNvSpPr/>
          <p:nvPr/>
        </p:nvSpPr>
        <p:spPr>
          <a:xfrm>
            <a:off x="1043493" y="2478670"/>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rgbClr val="44546A"/>
                </a:solidFill>
                <a:latin typeface="メイリオ" panose="020B0604030504040204" pitchFamily="50" charset="-128"/>
                <a:ea typeface="メイリオ" panose="020B0604030504040204" pitchFamily="50" charset="-128"/>
              </a:rPr>
              <a:t>サポート</a:t>
            </a:r>
            <a:r>
              <a:rPr lang="ja-JP" altLang="en-US" sz="1200" b="1" dirty="0">
                <a:solidFill>
                  <a:schemeClr val="tx2"/>
                </a:solidFill>
                <a:latin typeface="メイリオ" panose="020B0604030504040204" pitchFamily="50" charset="-128"/>
                <a:ea typeface="メイリオ" panose="020B0604030504040204" pitchFamily="50" charset="-128"/>
              </a:rPr>
              <a:t>サービスの検討</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48" name="正方形/長方形 47">
            <a:extLst>
              <a:ext uri="{FF2B5EF4-FFF2-40B4-BE49-F238E27FC236}">
                <a16:creationId xmlns:a16="http://schemas.microsoft.com/office/drawing/2014/main" id="{9B069432-27B1-5B51-9480-126927C82A25}"/>
              </a:ext>
            </a:extLst>
          </p:cNvPr>
          <p:cNvSpPr/>
          <p:nvPr/>
        </p:nvSpPr>
        <p:spPr>
          <a:xfrm>
            <a:off x="1043493" y="2953303"/>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ターゲット毎の</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サービスの高度化</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49" name="正方形/長方形 48">
            <a:extLst>
              <a:ext uri="{FF2B5EF4-FFF2-40B4-BE49-F238E27FC236}">
                <a16:creationId xmlns:a16="http://schemas.microsoft.com/office/drawing/2014/main" id="{6383FEE2-92D4-AFD8-9037-EA69208D4FDC}"/>
              </a:ext>
            </a:extLst>
          </p:cNvPr>
          <p:cNvSpPr/>
          <p:nvPr/>
        </p:nvSpPr>
        <p:spPr>
          <a:xfrm>
            <a:off x="1043493" y="3427936"/>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価格低減施策の検討</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26224943-D2A5-14BE-4ECA-C20754775D64}"/>
              </a:ext>
            </a:extLst>
          </p:cNvPr>
          <p:cNvSpPr/>
          <p:nvPr/>
        </p:nvSpPr>
        <p:spPr>
          <a:xfrm>
            <a:off x="1043493" y="3902569"/>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定時性確保</a:t>
            </a:r>
            <a:r>
              <a:rPr lang="ja-JP" altLang="en-US" sz="1200" b="1">
                <a:solidFill>
                  <a:schemeClr val="tx2"/>
                </a:solidFill>
                <a:latin typeface="メイリオ" panose="020B0604030504040204" pitchFamily="50" charset="-128"/>
                <a:ea typeface="メイリオ" panose="020B0604030504040204" pitchFamily="50" charset="-128"/>
              </a:rPr>
              <a:t>に向けた</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a:solidFill>
                  <a:schemeClr val="tx2"/>
                </a:solidFill>
                <a:latin typeface="メイリオ" panose="020B0604030504040204" pitchFamily="50" charset="-128"/>
                <a:ea typeface="メイリオ" panose="020B0604030504040204" pitchFamily="50" charset="-128"/>
              </a:rPr>
              <a:t>方策検討</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D14BCA94-8E41-BB95-FB92-3EC8006E4C1E}"/>
              </a:ext>
            </a:extLst>
          </p:cNvPr>
          <p:cNvSpPr/>
          <p:nvPr/>
        </p:nvSpPr>
        <p:spPr>
          <a:xfrm>
            <a:off x="1043493" y="4377202"/>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イレギュラー事象</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への対応</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F1F4735B-01A9-9E5E-3EAA-2E226B1851C1}"/>
              </a:ext>
            </a:extLst>
          </p:cNvPr>
          <p:cNvSpPr/>
          <p:nvPr/>
        </p:nvSpPr>
        <p:spPr>
          <a:xfrm>
            <a:off x="1043493" y="4851835"/>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a:solidFill>
                  <a:schemeClr val="tx2"/>
                </a:solidFill>
                <a:latin typeface="メイリオ" panose="020B0604030504040204" pitchFamily="50" charset="-128"/>
                <a:ea typeface="メイリオ" panose="020B0604030504040204" pitchFamily="50" charset="-128"/>
              </a:rPr>
              <a:t>オペレーション・</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プロセスの効率化（</a:t>
            </a:r>
            <a:r>
              <a:rPr lang="ja-JP" altLang="en-US" sz="1200" b="1">
                <a:solidFill>
                  <a:schemeClr val="tx2"/>
                </a:solidFill>
                <a:latin typeface="メイリオ" panose="020B0604030504040204" pitchFamily="50" charset="-128"/>
                <a:ea typeface="メイリオ" panose="020B0604030504040204" pitchFamily="50" charset="-128"/>
              </a:rPr>
              <a:t>全般）</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53" name="正方形/長方形 52">
            <a:extLst>
              <a:ext uri="{FF2B5EF4-FFF2-40B4-BE49-F238E27FC236}">
                <a16:creationId xmlns:a16="http://schemas.microsoft.com/office/drawing/2014/main" id="{58A52C85-BCA6-6BD0-710D-5657C82DC874}"/>
              </a:ext>
            </a:extLst>
          </p:cNvPr>
          <p:cNvSpPr/>
          <p:nvPr/>
        </p:nvSpPr>
        <p:spPr>
          <a:xfrm>
            <a:off x="1043493" y="5326468"/>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dirty="0">
                <a:solidFill>
                  <a:schemeClr val="tx2"/>
                </a:solidFill>
                <a:latin typeface="メイリオ" panose="020B0604030504040204" pitchFamily="50" charset="-128"/>
                <a:ea typeface="メイリオ" panose="020B0604030504040204" pitchFamily="50" charset="-128"/>
              </a:rPr>
              <a:t>ユーザー満足度</a:t>
            </a:r>
            <a:r>
              <a:rPr lang="ja-JP" altLang="en-US" sz="1200" b="1">
                <a:solidFill>
                  <a:schemeClr val="tx2"/>
                </a:solidFill>
                <a:latin typeface="メイリオ" panose="020B0604030504040204" pitchFamily="50" charset="-128"/>
                <a:ea typeface="メイリオ" panose="020B0604030504040204" pitchFamily="50" charset="-128"/>
              </a:rPr>
              <a:t>に資する</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施設・</a:t>
            </a:r>
            <a:r>
              <a:rPr lang="ja-JP" altLang="en-US" sz="1200" b="1">
                <a:solidFill>
                  <a:schemeClr val="tx2"/>
                </a:solidFill>
                <a:latin typeface="メイリオ" panose="020B0604030504040204" pitchFamily="50" charset="-128"/>
                <a:ea typeface="メイリオ" panose="020B0604030504040204" pitchFamily="50" charset="-128"/>
              </a:rPr>
              <a:t>オペレーション設計</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B3E3DB6E-C99C-841C-C7C0-6FB25BC56222}"/>
              </a:ext>
            </a:extLst>
          </p:cNvPr>
          <p:cNvSpPr/>
          <p:nvPr/>
        </p:nvSpPr>
        <p:spPr>
          <a:xfrm>
            <a:off x="1043493" y="5801101"/>
            <a:ext cx="1943542" cy="43930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54000" tIns="0" rIns="0" bIns="0" rtlCol="0" anchor="ctr"/>
          <a:lstStyle/>
          <a:p>
            <a:pPr algn="ctr"/>
            <a:r>
              <a:rPr lang="ja-JP" altLang="en-US" sz="1200" b="1">
                <a:solidFill>
                  <a:schemeClr val="tx2"/>
                </a:solidFill>
                <a:latin typeface="メイリオ" panose="020B0604030504040204" pitchFamily="50" charset="-128"/>
                <a:ea typeface="メイリオ" panose="020B0604030504040204" pitchFamily="50" charset="-128"/>
              </a:rPr>
              <a:t>ステークホルダー間の</a:t>
            </a:r>
            <a:br>
              <a:rPr lang="en-US" altLang="ja-JP" sz="1200" b="1" dirty="0">
                <a:solidFill>
                  <a:schemeClr val="tx2"/>
                </a:solidFill>
                <a:latin typeface="メイリオ" panose="020B0604030504040204" pitchFamily="50" charset="-128"/>
                <a:ea typeface="メイリオ" panose="020B0604030504040204" pitchFamily="50" charset="-128"/>
              </a:rPr>
            </a:br>
            <a:r>
              <a:rPr lang="ja-JP" altLang="en-US" sz="1200" b="1" dirty="0">
                <a:solidFill>
                  <a:schemeClr val="tx2"/>
                </a:solidFill>
                <a:latin typeface="メイリオ" panose="020B0604030504040204" pitchFamily="50" charset="-128"/>
                <a:ea typeface="メイリオ" panose="020B0604030504040204" pitchFamily="50" charset="-128"/>
              </a:rPr>
              <a:t>役割分担</a:t>
            </a:r>
            <a:r>
              <a:rPr lang="ja-JP" altLang="en-US" sz="1200" b="1">
                <a:solidFill>
                  <a:schemeClr val="tx2"/>
                </a:solidFill>
                <a:latin typeface="メイリオ" panose="020B0604030504040204" pitchFamily="50" charset="-128"/>
                <a:ea typeface="メイリオ" panose="020B0604030504040204" pitchFamily="50" charset="-128"/>
              </a:rPr>
              <a:t>の明確化</a:t>
            </a:r>
            <a:endParaRPr lang="en-US" altLang="ja-JP" sz="1200" b="1" dirty="0">
              <a:solidFill>
                <a:schemeClr val="tx2"/>
              </a:solidFill>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6F1A3B71-34D4-DF89-EAD5-7549CAE1A7EF}"/>
              </a:ext>
            </a:extLst>
          </p:cNvPr>
          <p:cNvSpPr/>
          <p:nvPr/>
        </p:nvSpPr>
        <p:spPr>
          <a:xfrm>
            <a:off x="1043493" y="2004037"/>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200" b="1" dirty="0">
                <a:solidFill>
                  <a:schemeClr val="tx1"/>
                </a:solidFill>
                <a:latin typeface="メイリオ" panose="020B0604030504040204" pitchFamily="50" charset="-128"/>
                <a:ea typeface="メイリオ" panose="020B0604030504040204" pitchFamily="50" charset="-128"/>
              </a:rPr>
              <a:t>１</a:t>
            </a:r>
          </a:p>
        </p:txBody>
      </p:sp>
      <p:sp>
        <p:nvSpPr>
          <p:cNvPr id="56" name="正方形/長方形 55">
            <a:extLst>
              <a:ext uri="{FF2B5EF4-FFF2-40B4-BE49-F238E27FC236}">
                <a16:creationId xmlns:a16="http://schemas.microsoft.com/office/drawing/2014/main" id="{8785C4DE-3629-C983-A1F6-EF94EFB67EDE}"/>
              </a:ext>
            </a:extLst>
          </p:cNvPr>
          <p:cNvSpPr/>
          <p:nvPr/>
        </p:nvSpPr>
        <p:spPr>
          <a:xfrm>
            <a:off x="1043493" y="2478670"/>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sz="1200" b="1" dirty="0">
                <a:solidFill>
                  <a:schemeClr val="tx1"/>
                </a:solidFill>
                <a:latin typeface="メイリオ" panose="020B0604030504040204" pitchFamily="50" charset="-128"/>
                <a:ea typeface="メイリオ" panose="020B0604030504040204" pitchFamily="50" charset="-128"/>
              </a:rPr>
              <a:t>2</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59" name="正方形/長方形 58">
            <a:extLst>
              <a:ext uri="{FF2B5EF4-FFF2-40B4-BE49-F238E27FC236}">
                <a16:creationId xmlns:a16="http://schemas.microsoft.com/office/drawing/2014/main" id="{B843EE41-2AD7-2E19-6316-93B2F46E59C8}"/>
              </a:ext>
            </a:extLst>
          </p:cNvPr>
          <p:cNvSpPr/>
          <p:nvPr/>
        </p:nvSpPr>
        <p:spPr>
          <a:xfrm>
            <a:off x="1043493" y="2953303"/>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sz="1200" b="1" dirty="0">
                <a:solidFill>
                  <a:schemeClr val="tx1"/>
                </a:solidFill>
                <a:latin typeface="メイリオ" panose="020B0604030504040204" pitchFamily="50" charset="-128"/>
                <a:ea typeface="メイリオ" panose="020B0604030504040204" pitchFamily="50" charset="-128"/>
              </a:rPr>
              <a:t>3</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0" name="正方形/長方形 59">
            <a:extLst>
              <a:ext uri="{FF2B5EF4-FFF2-40B4-BE49-F238E27FC236}">
                <a16:creationId xmlns:a16="http://schemas.microsoft.com/office/drawing/2014/main" id="{3F051FEC-2A4C-09E7-B9FF-22D4796A7B4D}"/>
              </a:ext>
            </a:extLst>
          </p:cNvPr>
          <p:cNvSpPr/>
          <p:nvPr/>
        </p:nvSpPr>
        <p:spPr>
          <a:xfrm>
            <a:off x="1043493" y="3427936"/>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sz="1200" b="1" dirty="0">
                <a:solidFill>
                  <a:schemeClr val="tx1"/>
                </a:solidFill>
                <a:latin typeface="メイリオ" panose="020B0604030504040204" pitchFamily="50" charset="-128"/>
                <a:ea typeface="メイリオ" panose="020B0604030504040204" pitchFamily="50" charset="-128"/>
              </a:rPr>
              <a:t>4</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1" name="正方形/長方形 60">
            <a:extLst>
              <a:ext uri="{FF2B5EF4-FFF2-40B4-BE49-F238E27FC236}">
                <a16:creationId xmlns:a16="http://schemas.microsoft.com/office/drawing/2014/main" id="{C6823A7C-BD95-B101-3B80-45E59FCC2C1E}"/>
              </a:ext>
            </a:extLst>
          </p:cNvPr>
          <p:cNvSpPr/>
          <p:nvPr/>
        </p:nvSpPr>
        <p:spPr>
          <a:xfrm>
            <a:off x="1043493" y="3902569"/>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sz="1200" b="1" dirty="0">
                <a:solidFill>
                  <a:schemeClr val="tx1"/>
                </a:solidFill>
                <a:latin typeface="メイリオ" panose="020B0604030504040204" pitchFamily="50" charset="-128"/>
                <a:ea typeface="メイリオ" panose="020B0604030504040204" pitchFamily="50" charset="-128"/>
              </a:rPr>
              <a:t>5</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2784538D-65BB-F43C-B22F-A8AEC9A14E21}"/>
              </a:ext>
            </a:extLst>
          </p:cNvPr>
          <p:cNvSpPr/>
          <p:nvPr/>
        </p:nvSpPr>
        <p:spPr>
          <a:xfrm>
            <a:off x="1043493" y="4377202"/>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200" b="1" dirty="0">
                <a:solidFill>
                  <a:schemeClr val="tx1"/>
                </a:solidFill>
                <a:latin typeface="メイリオ" panose="020B0604030504040204" pitchFamily="50" charset="-128"/>
                <a:ea typeface="メイリオ" panose="020B0604030504040204" pitchFamily="50" charset="-128"/>
              </a:rPr>
              <a:t>6</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5" name="正方形/長方形 64">
            <a:extLst>
              <a:ext uri="{FF2B5EF4-FFF2-40B4-BE49-F238E27FC236}">
                <a16:creationId xmlns:a16="http://schemas.microsoft.com/office/drawing/2014/main" id="{2E4D1C41-411C-40FB-A8D8-5441402BFDCC}"/>
              </a:ext>
            </a:extLst>
          </p:cNvPr>
          <p:cNvSpPr/>
          <p:nvPr/>
        </p:nvSpPr>
        <p:spPr>
          <a:xfrm>
            <a:off x="1043493" y="4851835"/>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200" b="1" dirty="0">
                <a:solidFill>
                  <a:schemeClr val="tx1"/>
                </a:solidFill>
                <a:latin typeface="メイリオ" panose="020B0604030504040204" pitchFamily="50" charset="-128"/>
                <a:ea typeface="メイリオ" panose="020B0604030504040204" pitchFamily="50" charset="-128"/>
              </a:rPr>
              <a:t>7</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a:extLst>
              <a:ext uri="{FF2B5EF4-FFF2-40B4-BE49-F238E27FC236}">
                <a16:creationId xmlns:a16="http://schemas.microsoft.com/office/drawing/2014/main" id="{CBCDDE15-5F58-44C3-774A-BA2A207A375D}"/>
              </a:ext>
            </a:extLst>
          </p:cNvPr>
          <p:cNvSpPr/>
          <p:nvPr/>
        </p:nvSpPr>
        <p:spPr>
          <a:xfrm>
            <a:off x="1043493" y="5326468"/>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en-US" altLang="ja-JP" sz="1200" b="1" dirty="0">
                <a:solidFill>
                  <a:schemeClr val="tx1"/>
                </a:solidFill>
                <a:latin typeface="メイリオ" panose="020B0604030504040204" pitchFamily="50" charset="-128"/>
                <a:ea typeface="メイリオ" panose="020B0604030504040204" pitchFamily="50" charset="-128"/>
              </a:rPr>
              <a:t>8</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69" name="正方形/長方形 68">
            <a:extLst>
              <a:ext uri="{FF2B5EF4-FFF2-40B4-BE49-F238E27FC236}">
                <a16:creationId xmlns:a16="http://schemas.microsoft.com/office/drawing/2014/main" id="{D68FAC44-838B-2B69-41E7-6134DEB55C6D}"/>
              </a:ext>
            </a:extLst>
          </p:cNvPr>
          <p:cNvSpPr/>
          <p:nvPr/>
        </p:nvSpPr>
        <p:spPr>
          <a:xfrm>
            <a:off x="1043493" y="5801101"/>
            <a:ext cx="171247" cy="171247"/>
          </a:xfrm>
          <a:prstGeom prst="rect">
            <a:avLst/>
          </a:prstGeom>
          <a:solidFill>
            <a:schemeClr val="bg1"/>
          </a:solidFill>
          <a:ln w="31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lang="en-US" altLang="ja-JP" sz="1200" b="1" dirty="0">
                <a:solidFill>
                  <a:schemeClr val="tx1"/>
                </a:solidFill>
                <a:latin typeface="メイリオ" panose="020B0604030504040204" pitchFamily="50" charset="-128"/>
                <a:ea typeface="メイリオ" panose="020B0604030504040204" pitchFamily="50" charset="-128"/>
              </a:rPr>
              <a:t>9</a:t>
            </a:r>
            <a:endParaRPr kumimoji="1" lang="ja-JP" altLang="en-US" sz="1200" b="1" dirty="0">
              <a:solidFill>
                <a:schemeClr val="tx1"/>
              </a:solidFill>
              <a:latin typeface="メイリオ" panose="020B0604030504040204" pitchFamily="50" charset="-128"/>
              <a:ea typeface="メイリオ" panose="020B0604030504040204" pitchFamily="50" charset="-128"/>
            </a:endParaRPr>
          </a:p>
        </p:txBody>
      </p:sp>
      <p:sp>
        <p:nvSpPr>
          <p:cNvPr id="70" name="正方形/長方形 69">
            <a:extLst>
              <a:ext uri="{FF2B5EF4-FFF2-40B4-BE49-F238E27FC236}">
                <a16:creationId xmlns:a16="http://schemas.microsoft.com/office/drawing/2014/main" id="{B3730D88-4307-E932-B8AB-F205DC53AD9E}"/>
              </a:ext>
            </a:extLst>
          </p:cNvPr>
          <p:cNvSpPr/>
          <p:nvPr/>
        </p:nvSpPr>
        <p:spPr>
          <a:xfrm>
            <a:off x="340405" y="2004037"/>
            <a:ext cx="610203" cy="1863200"/>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latin typeface="メイリオ" panose="020B0604030504040204" pitchFamily="50" charset="-128"/>
                <a:ea typeface="メイリオ" panose="020B0604030504040204" pitchFamily="50" charset="-128"/>
              </a:rPr>
              <a:t>商品・サービス企画／</a:t>
            </a:r>
            <a:br>
              <a:rPr lang="en-US" altLang="ja-JP" sz="1200" b="1" dirty="0">
                <a:latin typeface="メイリオ" panose="020B0604030504040204" pitchFamily="50" charset="-128"/>
                <a:ea typeface="メイリオ" panose="020B0604030504040204" pitchFamily="50" charset="-128"/>
              </a:rPr>
            </a:br>
            <a:r>
              <a:rPr lang="ja-JP" altLang="en-US" sz="1200" b="1" dirty="0">
                <a:latin typeface="メイリオ" panose="020B0604030504040204" pitchFamily="50" charset="-128"/>
                <a:ea typeface="メイリオ" panose="020B0604030504040204" pitchFamily="50" charset="-128"/>
              </a:rPr>
              <a:t>設計</a:t>
            </a:r>
            <a:endParaRPr lang="en-US" altLang="ja-JP" sz="1200" b="1" dirty="0">
              <a:latin typeface="メイリオ" panose="020B0604030504040204" pitchFamily="50" charset="-128"/>
              <a:ea typeface="メイリオ" panose="020B0604030504040204" pitchFamily="50" charset="-128"/>
            </a:endParaRPr>
          </a:p>
        </p:txBody>
      </p:sp>
      <p:sp>
        <p:nvSpPr>
          <p:cNvPr id="72" name="正方形/長方形 71">
            <a:extLst>
              <a:ext uri="{FF2B5EF4-FFF2-40B4-BE49-F238E27FC236}">
                <a16:creationId xmlns:a16="http://schemas.microsoft.com/office/drawing/2014/main" id="{CE19255D-7FBC-E457-7412-B9C124507235}"/>
              </a:ext>
            </a:extLst>
          </p:cNvPr>
          <p:cNvSpPr/>
          <p:nvPr/>
        </p:nvSpPr>
        <p:spPr>
          <a:xfrm>
            <a:off x="340405" y="3902569"/>
            <a:ext cx="610203" cy="2337833"/>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ja-JP" altLang="en-US" sz="1200" b="1" dirty="0">
                <a:latin typeface="メイリオ" panose="020B0604030504040204" pitchFamily="50" charset="-128"/>
                <a:ea typeface="メイリオ" panose="020B0604030504040204" pitchFamily="50" charset="-128"/>
              </a:rPr>
              <a:t>オペレーション</a:t>
            </a:r>
            <a:endParaRPr lang="en-US" altLang="ja-JP" sz="1200" b="1" dirty="0">
              <a:latin typeface="メイリオ" panose="020B0604030504040204" pitchFamily="50" charset="-128"/>
              <a:ea typeface="メイリオ" panose="020B0604030504040204" pitchFamily="50" charset="-128"/>
            </a:endParaRPr>
          </a:p>
        </p:txBody>
      </p:sp>
      <p:cxnSp>
        <p:nvCxnSpPr>
          <p:cNvPr id="73" name="直線矢印コネクタ 72">
            <a:extLst>
              <a:ext uri="{FF2B5EF4-FFF2-40B4-BE49-F238E27FC236}">
                <a16:creationId xmlns:a16="http://schemas.microsoft.com/office/drawing/2014/main" id="{DBB80BED-FDAE-6795-8343-D2FB7F0A87C2}"/>
              </a:ext>
            </a:extLst>
          </p:cNvPr>
          <p:cNvCxnSpPr>
            <a:cxnSpLocks/>
            <a:stCxn id="72" idx="3"/>
            <a:endCxn id="52" idx="1"/>
          </p:cNvCxnSpPr>
          <p:nvPr/>
        </p:nvCxnSpPr>
        <p:spPr>
          <a:xfrm>
            <a:off x="950608" y="5071486"/>
            <a:ext cx="92885" cy="0"/>
          </a:xfrm>
          <a:prstGeom prst="straightConnector1">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コネクタ: カギ線 74">
            <a:extLst>
              <a:ext uri="{FF2B5EF4-FFF2-40B4-BE49-F238E27FC236}">
                <a16:creationId xmlns:a16="http://schemas.microsoft.com/office/drawing/2014/main" id="{CA4B58C6-75ED-9C73-B163-660D5493889A}"/>
              </a:ext>
            </a:extLst>
          </p:cNvPr>
          <p:cNvCxnSpPr>
            <a:cxnSpLocks/>
            <a:stCxn id="72" idx="3"/>
            <a:endCxn id="50" idx="1"/>
          </p:cNvCxnSpPr>
          <p:nvPr/>
        </p:nvCxnSpPr>
        <p:spPr>
          <a:xfrm flipV="1">
            <a:off x="950608" y="4122220"/>
            <a:ext cx="92885" cy="949266"/>
          </a:xfrm>
          <a:prstGeom prst="bentConnector3">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コネクタ: カギ線 75">
            <a:extLst>
              <a:ext uri="{FF2B5EF4-FFF2-40B4-BE49-F238E27FC236}">
                <a16:creationId xmlns:a16="http://schemas.microsoft.com/office/drawing/2014/main" id="{F680834E-CBB4-2406-8FFC-3A216F606705}"/>
              </a:ext>
            </a:extLst>
          </p:cNvPr>
          <p:cNvCxnSpPr>
            <a:cxnSpLocks/>
            <a:stCxn id="72" idx="3"/>
            <a:endCxn id="51" idx="1"/>
          </p:cNvCxnSpPr>
          <p:nvPr/>
        </p:nvCxnSpPr>
        <p:spPr>
          <a:xfrm flipV="1">
            <a:off x="950608" y="4596853"/>
            <a:ext cx="92885" cy="474633"/>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コネクタ: カギ線 77">
            <a:extLst>
              <a:ext uri="{FF2B5EF4-FFF2-40B4-BE49-F238E27FC236}">
                <a16:creationId xmlns:a16="http://schemas.microsoft.com/office/drawing/2014/main" id="{DC45A648-70C3-28B9-C2F8-71E39A7CABE1}"/>
              </a:ext>
            </a:extLst>
          </p:cNvPr>
          <p:cNvCxnSpPr>
            <a:cxnSpLocks/>
            <a:stCxn id="72" idx="3"/>
            <a:endCxn id="53" idx="1"/>
          </p:cNvCxnSpPr>
          <p:nvPr/>
        </p:nvCxnSpPr>
        <p:spPr>
          <a:xfrm>
            <a:off x="950608" y="5071486"/>
            <a:ext cx="92885" cy="474633"/>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コネクタ: カギ線 78">
            <a:extLst>
              <a:ext uri="{FF2B5EF4-FFF2-40B4-BE49-F238E27FC236}">
                <a16:creationId xmlns:a16="http://schemas.microsoft.com/office/drawing/2014/main" id="{8FD8D3FF-91D4-4E6B-5514-61D34E7CE578}"/>
              </a:ext>
            </a:extLst>
          </p:cNvPr>
          <p:cNvCxnSpPr>
            <a:cxnSpLocks/>
            <a:stCxn id="72" idx="3"/>
            <a:endCxn id="54" idx="1"/>
          </p:cNvCxnSpPr>
          <p:nvPr/>
        </p:nvCxnSpPr>
        <p:spPr>
          <a:xfrm>
            <a:off x="950608" y="5071486"/>
            <a:ext cx="92885" cy="949266"/>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1" name="コネクタ: カギ線 80">
            <a:extLst>
              <a:ext uri="{FF2B5EF4-FFF2-40B4-BE49-F238E27FC236}">
                <a16:creationId xmlns:a16="http://schemas.microsoft.com/office/drawing/2014/main" id="{C444098C-9ADD-38F4-A766-F4DEEDE53224}"/>
              </a:ext>
            </a:extLst>
          </p:cNvPr>
          <p:cNvCxnSpPr>
            <a:cxnSpLocks/>
            <a:stCxn id="70" idx="3"/>
            <a:endCxn id="36" idx="1"/>
          </p:cNvCxnSpPr>
          <p:nvPr/>
        </p:nvCxnSpPr>
        <p:spPr>
          <a:xfrm flipV="1">
            <a:off x="950608" y="2223688"/>
            <a:ext cx="92885" cy="711949"/>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2" name="コネクタ: カギ線 81">
            <a:extLst>
              <a:ext uri="{FF2B5EF4-FFF2-40B4-BE49-F238E27FC236}">
                <a16:creationId xmlns:a16="http://schemas.microsoft.com/office/drawing/2014/main" id="{7B7E444C-29AB-CF46-D2A9-3B9F0BB3B9E6}"/>
              </a:ext>
            </a:extLst>
          </p:cNvPr>
          <p:cNvCxnSpPr>
            <a:cxnSpLocks/>
            <a:stCxn id="70" idx="3"/>
            <a:endCxn id="49" idx="1"/>
          </p:cNvCxnSpPr>
          <p:nvPr/>
        </p:nvCxnSpPr>
        <p:spPr>
          <a:xfrm>
            <a:off x="950608" y="2935637"/>
            <a:ext cx="92885" cy="711950"/>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4" name="コネクタ: カギ線 83">
            <a:extLst>
              <a:ext uri="{FF2B5EF4-FFF2-40B4-BE49-F238E27FC236}">
                <a16:creationId xmlns:a16="http://schemas.microsoft.com/office/drawing/2014/main" id="{111C26D3-BCE0-9102-CD6B-BF1DA917B861}"/>
              </a:ext>
            </a:extLst>
          </p:cNvPr>
          <p:cNvCxnSpPr>
            <a:cxnSpLocks/>
            <a:stCxn id="70" idx="3"/>
            <a:endCxn id="47" idx="1"/>
          </p:cNvCxnSpPr>
          <p:nvPr/>
        </p:nvCxnSpPr>
        <p:spPr>
          <a:xfrm flipV="1">
            <a:off x="950608" y="2698321"/>
            <a:ext cx="92885" cy="237316"/>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5" name="コネクタ: カギ線 84">
            <a:extLst>
              <a:ext uri="{FF2B5EF4-FFF2-40B4-BE49-F238E27FC236}">
                <a16:creationId xmlns:a16="http://schemas.microsoft.com/office/drawing/2014/main" id="{896DD6B7-3E23-80CA-C539-493AEE76B50F}"/>
              </a:ext>
            </a:extLst>
          </p:cNvPr>
          <p:cNvCxnSpPr>
            <a:cxnSpLocks/>
            <a:stCxn id="70" idx="3"/>
            <a:endCxn id="48" idx="1"/>
          </p:cNvCxnSpPr>
          <p:nvPr/>
        </p:nvCxnSpPr>
        <p:spPr>
          <a:xfrm>
            <a:off x="950608" y="2935637"/>
            <a:ext cx="92885" cy="237317"/>
          </a:xfrm>
          <a:prstGeom prst="bentConnector3">
            <a:avLst>
              <a:gd name="adj1" fmla="val 50000"/>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12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754C-01C5-BD1D-1757-938A6F5EB3CC}"/>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AF4D2EE2-EC40-2A5A-CF6D-CCE9D57EF26F}"/>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A0DA1CFE-E36A-95EB-0A83-E772F2D9DA2C}"/>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2"/>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観光コンテンツ・商品開発に向けた事業性確認調査結果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800" dirty="0">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有望ルート設定の条件抽出・場所選定の条件抽出に係る仮説の導出</a:t>
            </a:r>
            <a:endParaRPr lang="en-US" altLang="ja-JP" sz="24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観光事業者等のニーズ調査結果</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モニタリング調査対象ルート検討結果</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10817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7800B-0C66-E445-21E0-8C9C13E57CB0}"/>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D1DA822C-0D57-FC23-DB9D-55E39C3D2AC4}"/>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126B111A-100D-22C7-17F1-3D164CC07356}"/>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4"/>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離着陸場の運⽤⼿法の検討結果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離着陸場運用手法の検討に資する前提</a:t>
            </a:r>
          </a:p>
          <a:p>
            <a:pPr marL="0" lvl="1" indent="0">
              <a:lnSpc>
                <a:spcPct val="100000"/>
              </a:lnSpc>
              <a:spcBef>
                <a:spcPts val="300"/>
              </a:spcBef>
              <a:buNone/>
              <a:tabLst>
                <a:tab pos="444500" algn="l"/>
              </a:tabLst>
              <a:defRPr/>
            </a:pPr>
            <a:r>
              <a:rPr lang="ja-JP" altLang="en-US" sz="2400" dirty="0">
                <a:solidFill>
                  <a:schemeClr val="bg1">
                    <a:lumMod val="85000"/>
                  </a:schemeClr>
                </a:solidFill>
                <a:latin typeface="メイリオ" panose="020B0604030504040204" pitchFamily="50" charset="-128"/>
                <a:ea typeface="メイリオ" panose="020B0604030504040204" pitchFamily="50" charset="-128"/>
              </a:rPr>
              <a:t>	離着陸場の運営に係る事業性検討結果</a:t>
            </a: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6006731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a:extLst>
              <a:ext uri="{FF2B5EF4-FFF2-40B4-BE49-F238E27FC236}">
                <a16:creationId xmlns:a16="http://schemas.microsoft.com/office/drawing/2014/main" id="{D226F47C-52AF-0224-2B41-54E724BB9B86}"/>
              </a:ext>
            </a:extLst>
          </p:cNvPr>
          <p:cNvSpPr/>
          <p:nvPr/>
        </p:nvSpPr>
        <p:spPr>
          <a:xfrm>
            <a:off x="3737078" y="2620738"/>
            <a:ext cx="84395" cy="12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5E03B971-85C1-A6E0-6598-2CAD7479E692}"/>
              </a:ext>
            </a:extLst>
          </p:cNvPr>
          <p:cNvSpPr/>
          <p:nvPr/>
        </p:nvSpPr>
        <p:spPr>
          <a:xfrm>
            <a:off x="4597082" y="2915796"/>
            <a:ext cx="84395" cy="12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p:txBody>
          <a:bodyPr vert="horz">
            <a:normAutofit/>
          </a:bodyPr>
          <a:lstStyle/>
          <a:p>
            <a:r>
              <a:rPr lang="ja-JP" altLang="en-US" dirty="0"/>
              <a:t>今回のモニタリング調査で活用した離着陸場一覧</a:t>
            </a:r>
            <a:endParaRPr kumimoji="1" lang="ja-JP" altLang="en-US" dirty="0"/>
          </a:p>
        </p:txBody>
      </p:sp>
      <p:sp>
        <p:nvSpPr>
          <p:cNvPr id="4" name="テキスト プレースホルダー 3">
            <a:extLst>
              <a:ext uri="{FF2B5EF4-FFF2-40B4-BE49-F238E27FC236}">
                <a16:creationId xmlns:a16="http://schemas.microsoft.com/office/drawing/2014/main" id="{B9502845-1A1D-B044-07A6-282F179D400A}"/>
              </a:ext>
            </a:extLst>
          </p:cNvPr>
          <p:cNvSpPr>
            <a:spLocks noGrp="1"/>
          </p:cNvSpPr>
          <p:nvPr>
            <p:ph type="body" sz="quarter" idx="13"/>
          </p:nvPr>
        </p:nvSpPr>
        <p:spPr/>
        <p:txBody>
          <a:bodyPr/>
          <a:lstStyle/>
          <a:p>
            <a:r>
              <a:rPr kumimoji="1" lang="ja-JP" altLang="en-US" dirty="0"/>
              <a:t>モニタリング調査にてビル屋上（オリックス本町ビル屋上）・空港（関西空港ヘリパッド）・場外離着陸場（大阪桜島臨時離着陸場）の特徴を踏まえ、離着陸場運用手法に関する調査・検討を実施しました。</a:t>
            </a:r>
          </a:p>
        </p:txBody>
      </p:sp>
      <p:sp>
        <p:nvSpPr>
          <p:cNvPr id="5" name="正方形/長方形 4">
            <a:extLst>
              <a:ext uri="{FF2B5EF4-FFF2-40B4-BE49-F238E27FC236}">
                <a16:creationId xmlns:a16="http://schemas.microsoft.com/office/drawing/2014/main" id="{EB159224-6955-9B38-9A8A-1066395B85D3}"/>
              </a:ext>
            </a:extLst>
          </p:cNvPr>
          <p:cNvSpPr/>
          <p:nvPr/>
        </p:nvSpPr>
        <p:spPr>
          <a:xfrm>
            <a:off x="1786071" y="1665288"/>
            <a:ext cx="3271440" cy="21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①オリックス本町ビル屋上</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96A142BB-9100-DA10-166A-65C484D22672}"/>
              </a:ext>
            </a:extLst>
          </p:cNvPr>
          <p:cNvSpPr/>
          <p:nvPr/>
        </p:nvSpPr>
        <p:spPr>
          <a:xfrm>
            <a:off x="5185833" y="1665288"/>
            <a:ext cx="3271440" cy="21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②関西空港ヘリパッド</a:t>
            </a:r>
          </a:p>
        </p:txBody>
      </p:sp>
      <p:sp>
        <p:nvSpPr>
          <p:cNvPr id="7" name="正方形/長方形 6">
            <a:extLst>
              <a:ext uri="{FF2B5EF4-FFF2-40B4-BE49-F238E27FC236}">
                <a16:creationId xmlns:a16="http://schemas.microsoft.com/office/drawing/2014/main" id="{A404ABFC-A875-F16A-E008-1B89B4200851}"/>
              </a:ext>
            </a:extLst>
          </p:cNvPr>
          <p:cNvSpPr/>
          <p:nvPr/>
        </p:nvSpPr>
        <p:spPr>
          <a:xfrm>
            <a:off x="8585595" y="1665288"/>
            <a:ext cx="3271440" cy="21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③</a:t>
            </a:r>
            <a:r>
              <a:rPr lang="zh-CN" altLang="ja-JP" sz="1200" b="1" dirty="0">
                <a:solidFill>
                  <a:schemeClr val="bg1"/>
                </a:solidFill>
                <a:latin typeface="メイリオ" panose="020B0604030504040204" pitchFamily="50" charset="-128"/>
                <a:ea typeface="メイリオ" panose="020B0604030504040204" pitchFamily="50" charset="-128"/>
              </a:rPr>
              <a:t>大阪桜島臨時離着陸場</a:t>
            </a:r>
            <a:endParaRPr lang="ja-JP" altLang="ja-JP" sz="1200" b="1" dirty="0">
              <a:solidFill>
                <a:schemeClr val="bg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F2982CF1-ACA1-CF34-5819-B5B7B673A898}"/>
              </a:ext>
            </a:extLst>
          </p:cNvPr>
          <p:cNvSpPr/>
          <p:nvPr/>
        </p:nvSpPr>
        <p:spPr>
          <a:xfrm>
            <a:off x="351621" y="3429000"/>
            <a:ext cx="1331900" cy="19269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lang="ja-JP" altLang="en-US" sz="1100" b="1" dirty="0">
                <a:solidFill>
                  <a:schemeClr val="bg1"/>
                </a:solidFill>
                <a:latin typeface="メイリオ" panose="020B0604030504040204" pitchFamily="50" charset="-128"/>
                <a:ea typeface="メイリオ" panose="020B0604030504040204" pitchFamily="50" charset="-128"/>
              </a:rPr>
              <a:t>住所</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sp>
        <p:nvSpPr>
          <p:cNvPr id="36" name="正方形/長方形 35">
            <a:extLst>
              <a:ext uri="{FF2B5EF4-FFF2-40B4-BE49-F238E27FC236}">
                <a16:creationId xmlns:a16="http://schemas.microsoft.com/office/drawing/2014/main" id="{2B10990B-8817-F92E-555F-F02D4BE16EC5}"/>
              </a:ext>
            </a:extLst>
          </p:cNvPr>
          <p:cNvSpPr/>
          <p:nvPr/>
        </p:nvSpPr>
        <p:spPr>
          <a:xfrm>
            <a:off x="351621" y="3860193"/>
            <a:ext cx="1331900" cy="40122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lang="ja-JP" altLang="en-US" sz="1100" b="1" dirty="0">
                <a:solidFill>
                  <a:schemeClr val="bg1"/>
                </a:solidFill>
                <a:latin typeface="メイリオ" panose="020B0604030504040204" pitchFamily="50" charset="-128"/>
                <a:ea typeface="メイリオ" panose="020B0604030504040204" pitchFamily="50" charset="-128"/>
              </a:rPr>
              <a:t>特徴</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sp>
        <p:nvSpPr>
          <p:cNvPr id="39" name="正方形/長方形 38">
            <a:extLst>
              <a:ext uri="{FF2B5EF4-FFF2-40B4-BE49-F238E27FC236}">
                <a16:creationId xmlns:a16="http://schemas.microsoft.com/office/drawing/2014/main" id="{B23F7F16-CC95-8AEF-1462-32BC5448496A}"/>
              </a:ext>
            </a:extLst>
          </p:cNvPr>
          <p:cNvSpPr/>
          <p:nvPr/>
        </p:nvSpPr>
        <p:spPr>
          <a:xfrm>
            <a:off x="351621" y="5129415"/>
            <a:ext cx="1331900" cy="1128369"/>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ステークホルダーとの調整</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82B0B790-CE0C-0BD8-D56D-AEF7DC3E9980}"/>
              </a:ext>
            </a:extLst>
          </p:cNvPr>
          <p:cNvSpPr/>
          <p:nvPr/>
        </p:nvSpPr>
        <p:spPr>
          <a:xfrm>
            <a:off x="1786071" y="3429000"/>
            <a:ext cx="3271440" cy="19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1050" dirty="0">
                <a:solidFill>
                  <a:schemeClr val="tx1"/>
                </a:solidFill>
                <a:latin typeface="メイリオ" panose="020B0604030504040204" pitchFamily="50" charset="-128"/>
                <a:ea typeface="メイリオ" panose="020B0604030504040204" pitchFamily="50" charset="-128"/>
              </a:rPr>
              <a:t>大阪府大阪市西区西本町</a:t>
            </a:r>
            <a:r>
              <a:rPr lang="en-US" altLang="zh-CN" sz="1050" dirty="0">
                <a:solidFill>
                  <a:schemeClr val="tx1"/>
                </a:solidFill>
                <a:latin typeface="メイリオ" panose="020B0604030504040204" pitchFamily="50" charset="-128"/>
                <a:ea typeface="メイリオ" panose="020B0604030504040204" pitchFamily="50" charset="-128"/>
              </a:rPr>
              <a:t>1-4-1 28F</a:t>
            </a:r>
            <a:r>
              <a:rPr lang="ja-JP" altLang="en-US" sz="1050" dirty="0">
                <a:solidFill>
                  <a:schemeClr val="tx1"/>
                </a:solidFill>
                <a:latin typeface="メイリオ" panose="020B0604030504040204" pitchFamily="50" charset="-128"/>
                <a:ea typeface="メイリオ" panose="020B0604030504040204" pitchFamily="50" charset="-128"/>
              </a:rPr>
              <a:t>（受付）</a:t>
            </a:r>
            <a:endParaRPr lang="en-US" altLang="zh-CN" sz="1050" dirty="0">
              <a:solidFill>
                <a:schemeClr val="tx1"/>
              </a:solidFill>
              <a:latin typeface="メイリオ" panose="020B0604030504040204" pitchFamily="50" charset="-128"/>
              <a:ea typeface="メイリオ" panose="020B0604030504040204" pitchFamily="50" charset="-128"/>
            </a:endParaRPr>
          </a:p>
        </p:txBody>
      </p:sp>
      <p:sp>
        <p:nvSpPr>
          <p:cNvPr id="45" name="正方形/長方形 44">
            <a:extLst>
              <a:ext uri="{FF2B5EF4-FFF2-40B4-BE49-F238E27FC236}">
                <a16:creationId xmlns:a16="http://schemas.microsoft.com/office/drawing/2014/main" id="{A6D7A8D2-6721-AF36-2BA3-AB8244F867D6}"/>
              </a:ext>
            </a:extLst>
          </p:cNvPr>
          <p:cNvSpPr/>
          <p:nvPr/>
        </p:nvSpPr>
        <p:spPr>
          <a:xfrm>
            <a:off x="1786071" y="3860193"/>
            <a:ext cx="3271440" cy="401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ja-JP" sz="1050" dirty="0">
                <a:solidFill>
                  <a:schemeClr val="tx1"/>
                </a:solidFill>
                <a:latin typeface="メイリオ" panose="020B0604030504040204" pitchFamily="50" charset="-128"/>
                <a:ea typeface="メイリオ" panose="020B0604030504040204" pitchFamily="50" charset="-128"/>
              </a:rPr>
              <a:t>都心からのアクセスが良好</a:t>
            </a:r>
            <a:r>
              <a:rPr lang="ja-JP" altLang="ja-JP" sz="1000" dirty="0">
                <a:solidFill>
                  <a:schemeClr val="tx1"/>
                </a:solidFill>
                <a:latin typeface="メイリオ" panose="020B0604030504040204" pitchFamily="50" charset="-128"/>
                <a:ea typeface="メイリオ" panose="020B0604030504040204" pitchFamily="50" charset="-128"/>
              </a:rPr>
              <a:t>（大阪都心の中心部</a:t>
            </a:r>
            <a:br>
              <a:rPr lang="en-US" altLang="ja-JP" sz="1000" dirty="0">
                <a:solidFill>
                  <a:schemeClr val="tx1"/>
                </a:solidFill>
                <a:latin typeface="メイリオ" panose="020B0604030504040204" pitchFamily="50" charset="-128"/>
                <a:ea typeface="メイリオ" panose="020B0604030504040204" pitchFamily="50" charset="-128"/>
              </a:rPr>
            </a:br>
            <a:r>
              <a:rPr lang="ja-JP" altLang="ja-JP" sz="1000" dirty="0">
                <a:solidFill>
                  <a:schemeClr val="tx1"/>
                </a:solidFill>
                <a:latin typeface="メイリオ" panose="020B0604030504040204" pitchFamily="50" charset="-128"/>
                <a:ea typeface="メイリオ" panose="020B0604030504040204" pitchFamily="50" charset="-128"/>
              </a:rPr>
              <a:t>（本町）に位置）</a:t>
            </a:r>
            <a:r>
              <a:rPr lang="ja-JP" altLang="ja-JP" sz="1050" dirty="0">
                <a:solidFill>
                  <a:schemeClr val="tx1"/>
                </a:solidFill>
                <a:latin typeface="メイリオ" panose="020B0604030504040204" pitchFamily="50" charset="-128"/>
                <a:ea typeface="メイリオ" panose="020B0604030504040204" pitchFamily="50" charset="-128"/>
              </a:rPr>
              <a:t>消防法にもとづく緊急離着陸場</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6C94E173-2DD9-8DF9-98C4-2A8D15929505}"/>
              </a:ext>
            </a:extLst>
          </p:cNvPr>
          <p:cNvSpPr/>
          <p:nvPr/>
        </p:nvSpPr>
        <p:spPr>
          <a:xfrm>
            <a:off x="1786071" y="5129415"/>
            <a:ext cx="3271440" cy="1128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715963" lvl="0" indent="-88900">
              <a:buFont typeface="メイリオ" panose="020B0604030504040204" pitchFamily="50" charset="-128"/>
              <a:buChar char="∶"/>
            </a:pPr>
            <a:r>
              <a:rPr lang="ja-JP" altLang="ja-JP" sz="1050" dirty="0">
                <a:solidFill>
                  <a:schemeClr val="tx1"/>
                </a:solidFill>
                <a:latin typeface="メイリオ" panose="020B0604030504040204" pitchFamily="50" charset="-128"/>
                <a:ea typeface="メイリオ" panose="020B0604030504040204" pitchFamily="50" charset="-128"/>
              </a:rPr>
              <a:t>運航会社よ</a:t>
            </a:r>
            <a:r>
              <a:rPr lang="ja-JP" altLang="en-US" sz="1050" dirty="0">
                <a:solidFill>
                  <a:schemeClr val="tx1"/>
                </a:solidFill>
                <a:latin typeface="メイリオ" panose="020B0604030504040204" pitchFamily="50" charset="-128"/>
                <a:ea typeface="メイリオ" panose="020B0604030504040204" pitchFamily="50" charset="-128"/>
              </a:rPr>
              <a:t>る</a:t>
            </a:r>
            <a:r>
              <a:rPr lang="ja-JP" altLang="ja-JP" sz="1050" dirty="0">
                <a:solidFill>
                  <a:schemeClr val="tx1"/>
                </a:solidFill>
                <a:latin typeface="メイリオ" panose="020B0604030504040204" pitchFamily="50" charset="-128"/>
                <a:ea typeface="メイリオ" panose="020B0604030504040204" pitchFamily="50" charset="-128"/>
              </a:rPr>
              <a:t>場外離着陸申請</a:t>
            </a:r>
            <a:r>
              <a:rPr lang="en-US" altLang="ja-JP" sz="1050" baseline="30000" dirty="0">
                <a:solidFill>
                  <a:schemeClr val="tx1"/>
                </a:solidFill>
                <a:latin typeface="メイリオ" panose="020B0604030504040204" pitchFamily="50" charset="-128"/>
                <a:ea typeface="メイリオ" panose="020B0604030504040204" pitchFamily="50" charset="-128"/>
              </a:rPr>
              <a:t>*3</a:t>
            </a:r>
            <a:r>
              <a:rPr lang="ja-JP" altLang="en-US" sz="1050" dirty="0">
                <a:solidFill>
                  <a:schemeClr val="tx1"/>
                </a:solidFill>
                <a:latin typeface="メイリオ" panose="020B0604030504040204" pitchFamily="50" charset="-128"/>
                <a:ea typeface="メイリオ" panose="020B0604030504040204" pitchFamily="50" charset="-128"/>
              </a:rPr>
              <a:t>の</a:t>
            </a:r>
            <a:r>
              <a:rPr lang="ja-JP" altLang="ja-JP" sz="1050" dirty="0">
                <a:solidFill>
                  <a:schemeClr val="tx1"/>
                </a:solidFill>
                <a:latin typeface="メイリオ" panose="020B0604030504040204" pitchFamily="50" charset="-128"/>
                <a:ea typeface="メイリオ" panose="020B0604030504040204" pitchFamily="50" charset="-128"/>
              </a:rPr>
              <a:t>実施</a:t>
            </a:r>
          </a:p>
          <a:p>
            <a:pPr marL="715963" indent="-88900">
              <a:spcBef>
                <a:spcPts val="400"/>
              </a:spcBef>
              <a:buFont typeface="メイリオ" panose="020B0604030504040204" pitchFamily="50" charset="-128"/>
              <a:buChar char="∶"/>
            </a:pPr>
            <a:r>
              <a:rPr lang="ja-JP" altLang="ja-JP" sz="1050" dirty="0">
                <a:solidFill>
                  <a:schemeClr val="tx1"/>
                </a:solidFill>
                <a:latin typeface="メイリオ" panose="020B0604030504040204" pitchFamily="50" charset="-128"/>
                <a:ea typeface="メイリオ" panose="020B0604030504040204" pitchFamily="50" charset="-128"/>
              </a:rPr>
              <a:t>ビル管理会社経由で屋上の利用交渉</a:t>
            </a:r>
          </a:p>
          <a:p>
            <a:pPr marL="715963" indent="-88900">
              <a:spcBef>
                <a:spcPts val="400"/>
              </a:spcBef>
              <a:buFont typeface="メイリオ" panose="020B0604030504040204" pitchFamily="50" charset="-128"/>
              <a:buChar char="∶"/>
            </a:pPr>
            <a:r>
              <a:rPr lang="ja-JP" altLang="ja-JP" sz="1050" dirty="0">
                <a:solidFill>
                  <a:schemeClr val="tx1"/>
                </a:solidFill>
                <a:latin typeface="メイリオ" panose="020B0604030504040204" pitchFamily="50" charset="-128"/>
                <a:ea typeface="メイリオ" panose="020B0604030504040204" pitchFamily="50" charset="-128"/>
              </a:rPr>
              <a:t>運航に関する案内</a:t>
            </a:r>
          </a:p>
          <a:p>
            <a:pPr marL="715963" indent="-88900">
              <a:spcBef>
                <a:spcPts val="400"/>
              </a:spcBef>
              <a:buFont typeface="メイリオ" panose="020B0604030504040204" pitchFamily="50" charset="-128"/>
              <a:buChar char="∶"/>
            </a:pPr>
            <a:r>
              <a:rPr lang="ja-JP" altLang="ja-JP" sz="1050" dirty="0">
                <a:solidFill>
                  <a:schemeClr val="tx1"/>
                </a:solidFill>
                <a:latin typeface="メイリオ" panose="020B0604030504040204" pitchFamily="50" charset="-128"/>
                <a:ea typeface="メイリオ" panose="020B0604030504040204" pitchFamily="50" charset="-128"/>
              </a:rPr>
              <a:t>当日の</a:t>
            </a:r>
            <a:r>
              <a:rPr lang="ja-JP" altLang="en-US" sz="1050" dirty="0">
                <a:solidFill>
                  <a:schemeClr val="tx1"/>
                </a:solidFill>
                <a:latin typeface="メイリオ" panose="020B0604030504040204" pitchFamily="50" charset="-128"/>
                <a:ea typeface="メイリオ" panose="020B0604030504040204" pitchFamily="50" charset="-128"/>
              </a:rPr>
              <a:t>離着陸場の</a:t>
            </a:r>
            <a:r>
              <a:rPr lang="ja-JP" altLang="ja-JP" sz="1050" dirty="0">
                <a:solidFill>
                  <a:schemeClr val="tx1"/>
                </a:solidFill>
                <a:latin typeface="メイリオ" panose="020B0604030504040204" pitchFamily="50" charset="-128"/>
                <a:ea typeface="メイリオ" panose="020B0604030504040204" pitchFamily="50" charset="-128"/>
              </a:rPr>
              <a:t>運用</a:t>
            </a:r>
            <a:r>
              <a:rPr lang="ja-JP" altLang="en-US" sz="1050" dirty="0">
                <a:solidFill>
                  <a:schemeClr val="tx1"/>
                </a:solidFill>
                <a:latin typeface="メイリオ" panose="020B0604030504040204" pitchFamily="50" charset="-128"/>
                <a:ea typeface="メイリオ" panose="020B0604030504040204" pitchFamily="50" charset="-128"/>
              </a:rPr>
              <a:t>に伴い</a:t>
            </a:r>
            <a:r>
              <a:rPr lang="ja-JP" altLang="ja-JP" sz="1050" dirty="0">
                <a:solidFill>
                  <a:schemeClr val="tx1"/>
                </a:solidFill>
                <a:latin typeface="メイリオ" panose="020B0604030504040204" pitchFamily="50" charset="-128"/>
                <a:ea typeface="メイリオ" panose="020B0604030504040204" pitchFamily="50" charset="-128"/>
              </a:rPr>
              <a:t>連携</a:t>
            </a:r>
            <a:endParaRPr lang="en-US" altLang="ja-JP" sz="1050" dirty="0">
              <a:solidFill>
                <a:schemeClr val="tx1"/>
              </a:solidFill>
              <a:latin typeface="メイリオ" panose="020B0604030504040204" pitchFamily="50" charset="-128"/>
              <a:ea typeface="メイリオ" panose="020B0604030504040204" pitchFamily="50" charset="-128"/>
            </a:endParaRPr>
          </a:p>
          <a:p>
            <a:pPr marL="715963" indent="-88900">
              <a:spcBef>
                <a:spcPts val="400"/>
              </a:spcBef>
              <a:buFont typeface="メイリオ" panose="020B0604030504040204" pitchFamily="50" charset="-128"/>
              <a:buChar char="∶"/>
            </a:pPr>
            <a:r>
              <a:rPr lang="ja-JP" altLang="ja-JP" sz="1050" dirty="0">
                <a:solidFill>
                  <a:schemeClr val="tx1"/>
                </a:solidFill>
                <a:latin typeface="メイリオ" panose="020B0604030504040204" pitchFamily="50" charset="-128"/>
                <a:ea typeface="メイリオ" panose="020B0604030504040204" pitchFamily="50" charset="-128"/>
              </a:rPr>
              <a:t>屋上入場時の立ち合いを手配</a:t>
            </a:r>
          </a:p>
        </p:txBody>
      </p:sp>
      <p:sp>
        <p:nvSpPr>
          <p:cNvPr id="49" name="正方形/長方形 48">
            <a:extLst>
              <a:ext uri="{FF2B5EF4-FFF2-40B4-BE49-F238E27FC236}">
                <a16:creationId xmlns:a16="http://schemas.microsoft.com/office/drawing/2014/main" id="{3F4D679B-67DE-3E84-776A-9B9E4D55230E}"/>
              </a:ext>
            </a:extLst>
          </p:cNvPr>
          <p:cNvSpPr/>
          <p:nvPr/>
        </p:nvSpPr>
        <p:spPr>
          <a:xfrm>
            <a:off x="5185833" y="3429000"/>
            <a:ext cx="3271440" cy="19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大阪府泉佐野市泉州空港北</a:t>
            </a:r>
            <a:r>
              <a:rPr lang="en-US" altLang="ja-JP" sz="1050" dirty="0">
                <a:solidFill>
                  <a:schemeClr val="tx1"/>
                </a:solidFill>
                <a:latin typeface="メイリオ" panose="020B0604030504040204" pitchFamily="50" charset="-128"/>
                <a:ea typeface="メイリオ" panose="020B0604030504040204" pitchFamily="50" charset="-128"/>
              </a:rPr>
              <a:t>1</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60426387-D99D-2B71-64CD-1E094C87243B}"/>
              </a:ext>
            </a:extLst>
          </p:cNvPr>
          <p:cNvSpPr/>
          <p:nvPr/>
        </p:nvSpPr>
        <p:spPr>
          <a:xfrm>
            <a:off x="5185833" y="3860193"/>
            <a:ext cx="3271440" cy="401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国際線が就航する空港内のヘリパッドを使用、国際線が就航する空港</a:t>
            </a:r>
            <a:r>
              <a:rPr lang="ja-JP" altLang="en-US" sz="900" dirty="0">
                <a:solidFill>
                  <a:schemeClr val="tx1"/>
                </a:solidFill>
                <a:latin typeface="メイリオ" panose="020B0604030504040204" pitchFamily="50" charset="-128"/>
                <a:ea typeface="メイリオ" panose="020B0604030504040204" pitchFamily="50" charset="-128"/>
              </a:rPr>
              <a:t>（インバウンド客の需要が見込める）</a:t>
            </a:r>
            <a:endParaRPr kumimoji="1" lang="en-US" altLang="ja-JP" sz="900" dirty="0">
              <a:solidFill>
                <a:schemeClr val="tx1"/>
              </a:solidFill>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82DD03A0-78AB-79F1-1B5B-8155BE6CE00F}"/>
              </a:ext>
            </a:extLst>
          </p:cNvPr>
          <p:cNvSpPr/>
          <p:nvPr/>
        </p:nvSpPr>
        <p:spPr>
          <a:xfrm>
            <a:off x="5185833" y="5129415"/>
            <a:ext cx="3271440" cy="1128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715963" indent="-88900">
              <a:buFont typeface="メイリオ" panose="020B0604030504040204" pitchFamily="50" charset="-128"/>
              <a:buChar char="∶"/>
            </a:pPr>
            <a:r>
              <a:rPr lang="ja-JP" altLang="en-US" sz="1050" dirty="0">
                <a:solidFill>
                  <a:schemeClr val="tx1"/>
                </a:solidFill>
                <a:latin typeface="メイリオ" panose="020B0604030504040204" pitchFamily="50" charset="-128"/>
                <a:ea typeface="メイリオ" panose="020B0604030504040204" pitchFamily="50" charset="-128"/>
              </a:rPr>
              <a:t>運航会社よりスポット、スロットの申請</a:t>
            </a:r>
          </a:p>
          <a:p>
            <a:pPr marL="715963" indent="-88900">
              <a:spcBef>
                <a:spcPts val="400"/>
              </a:spcBef>
              <a:buFont typeface="メイリオ" panose="020B0604030504040204" pitchFamily="50" charset="-128"/>
              <a:buChar char="∶"/>
            </a:pPr>
            <a:r>
              <a:rPr lang="ja-JP" altLang="en-US" sz="1050" dirty="0">
                <a:solidFill>
                  <a:schemeClr val="tx1"/>
                </a:solidFill>
                <a:latin typeface="メイリオ" panose="020B0604030504040204" pitchFamily="50" charset="-128"/>
                <a:ea typeface="メイリオ" panose="020B0604030504040204" pitchFamily="50" charset="-128"/>
              </a:rPr>
              <a:t>旅客の制限エリアへの立ち入りに関し、運航会社より事前申請</a:t>
            </a:r>
          </a:p>
          <a:p>
            <a:pPr marL="715963" indent="-88900">
              <a:spcBef>
                <a:spcPts val="1200"/>
              </a:spcBef>
              <a:buFont typeface="メイリオ" panose="020B0604030504040204" pitchFamily="50" charset="-128"/>
              <a:buChar char="∶"/>
            </a:pPr>
            <a:r>
              <a:rPr lang="ja-JP" altLang="en-US" sz="1050" dirty="0">
                <a:solidFill>
                  <a:schemeClr val="tx1"/>
                </a:solidFill>
                <a:latin typeface="メイリオ" panose="020B0604030504040204" pitchFamily="50" charset="-128"/>
                <a:ea typeface="メイリオ" panose="020B0604030504040204" pitchFamily="50" charset="-128"/>
              </a:rPr>
              <a:t>運航会社より空港内の移動や保安検査等の手配</a:t>
            </a:r>
          </a:p>
        </p:txBody>
      </p:sp>
      <p:sp>
        <p:nvSpPr>
          <p:cNvPr id="56" name="正方形/長方形 55">
            <a:extLst>
              <a:ext uri="{FF2B5EF4-FFF2-40B4-BE49-F238E27FC236}">
                <a16:creationId xmlns:a16="http://schemas.microsoft.com/office/drawing/2014/main" id="{4D3250FF-B43C-2914-CF2E-C29FEEC7D67D}"/>
              </a:ext>
            </a:extLst>
          </p:cNvPr>
          <p:cNvSpPr/>
          <p:nvPr/>
        </p:nvSpPr>
        <p:spPr>
          <a:xfrm>
            <a:off x="8585595" y="3429000"/>
            <a:ext cx="3271440" cy="192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CN" altLang="en-US" sz="1050" dirty="0">
                <a:solidFill>
                  <a:schemeClr val="tx1"/>
                </a:solidFill>
                <a:latin typeface="メイリオ" panose="020B0604030504040204" pitchFamily="50" charset="-128"/>
                <a:ea typeface="メイリオ" panose="020B0604030504040204" pitchFamily="50" charset="-128"/>
              </a:rPr>
              <a:t>大阪府大阪市此花区北港１丁目４</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5BFBB174-11D4-2BF9-4D99-9D3BF565BB87}"/>
              </a:ext>
            </a:extLst>
          </p:cNvPr>
          <p:cNvSpPr/>
          <p:nvPr/>
        </p:nvSpPr>
        <p:spPr>
          <a:xfrm>
            <a:off x="351621" y="3658485"/>
            <a:ext cx="1331900" cy="164918"/>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lang="ja-JP" altLang="en-US" sz="1100" b="1" dirty="0">
                <a:solidFill>
                  <a:schemeClr val="bg1"/>
                </a:solidFill>
                <a:latin typeface="メイリオ" panose="020B0604030504040204" pitchFamily="50" charset="-128"/>
                <a:ea typeface="メイリオ" panose="020B0604030504040204" pitchFamily="50" charset="-128"/>
              </a:rPr>
              <a:t>アクセス</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22865061-BCB0-59CB-8A01-279EEDFEDEF4}"/>
              </a:ext>
            </a:extLst>
          </p:cNvPr>
          <p:cNvSpPr/>
          <p:nvPr/>
        </p:nvSpPr>
        <p:spPr>
          <a:xfrm>
            <a:off x="1786071" y="3658485"/>
            <a:ext cx="3271440" cy="164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lvl="0" algn="ctr"/>
            <a:r>
              <a:rPr lang="ja-JP" altLang="ja-JP" sz="1050" dirty="0">
                <a:solidFill>
                  <a:schemeClr val="tx1"/>
                </a:solidFill>
                <a:latin typeface="メイリオ" panose="020B0604030504040204" pitchFamily="50" charset="-128"/>
                <a:ea typeface="メイリオ" panose="020B0604030504040204" pitchFamily="50" charset="-128"/>
              </a:rPr>
              <a:t>大阪メトロ四つ橋線</a:t>
            </a:r>
            <a:r>
              <a:rPr lang="ja-JP" altLang="en-US" sz="1050" dirty="0">
                <a:solidFill>
                  <a:srgbClr val="000000"/>
                </a:solidFill>
                <a:latin typeface="メイリオ" panose="020B0604030504040204" pitchFamily="50" charset="-128"/>
                <a:ea typeface="メイリオ" panose="020B0604030504040204" pitchFamily="50" charset="-128"/>
              </a:rPr>
              <a:t>・御堂筋線・中央線</a:t>
            </a:r>
            <a:r>
              <a:rPr lang="ja-JP" altLang="ja-JP" sz="1050" dirty="0">
                <a:solidFill>
                  <a:schemeClr val="tx1"/>
                </a:solidFill>
                <a:latin typeface="メイリオ" panose="020B0604030504040204" pitchFamily="50" charset="-128"/>
                <a:ea typeface="メイリオ" panose="020B0604030504040204" pitchFamily="50" charset="-128"/>
              </a:rPr>
              <a:t>　本町駅直結</a:t>
            </a:r>
          </a:p>
        </p:txBody>
      </p:sp>
      <p:sp>
        <p:nvSpPr>
          <p:cNvPr id="50" name="正方形/長方形 49">
            <a:extLst>
              <a:ext uri="{FF2B5EF4-FFF2-40B4-BE49-F238E27FC236}">
                <a16:creationId xmlns:a16="http://schemas.microsoft.com/office/drawing/2014/main" id="{BA5F10B3-AE5A-8F60-887F-105CC9027ED2}"/>
              </a:ext>
            </a:extLst>
          </p:cNvPr>
          <p:cNvSpPr/>
          <p:nvPr/>
        </p:nvSpPr>
        <p:spPr>
          <a:xfrm>
            <a:off x="5185833" y="3658485"/>
            <a:ext cx="3271440" cy="164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050" dirty="0">
                <a:solidFill>
                  <a:schemeClr val="tx1"/>
                </a:solidFill>
                <a:latin typeface="メイリオ" panose="020B0604030504040204" pitchFamily="50" charset="-128"/>
                <a:ea typeface="メイリオ" panose="020B0604030504040204" pitchFamily="50" charset="-128"/>
              </a:rPr>
              <a:t>南海線、</a:t>
            </a:r>
            <a:r>
              <a:rPr lang="en-US" altLang="zh-TW" sz="1050" dirty="0">
                <a:solidFill>
                  <a:schemeClr val="tx1"/>
                </a:solidFill>
                <a:latin typeface="メイリオ" panose="020B0604030504040204" pitchFamily="50" charset="-128"/>
                <a:ea typeface="メイリオ" panose="020B0604030504040204" pitchFamily="50" charset="-128"/>
              </a:rPr>
              <a:t>JR </a:t>
            </a:r>
            <a:r>
              <a:rPr lang="zh-TW" altLang="en-US" sz="1050" dirty="0">
                <a:solidFill>
                  <a:schemeClr val="tx1"/>
                </a:solidFill>
                <a:latin typeface="メイリオ" panose="020B0604030504040204" pitchFamily="50" charset="-128"/>
                <a:ea typeface="メイリオ" panose="020B0604030504040204" pitchFamily="50" charset="-128"/>
              </a:rPr>
              <a:t>関西空港線　関西空港駅</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7" name="正方形/長方形 56">
            <a:extLst>
              <a:ext uri="{FF2B5EF4-FFF2-40B4-BE49-F238E27FC236}">
                <a16:creationId xmlns:a16="http://schemas.microsoft.com/office/drawing/2014/main" id="{75FDE29B-CD06-C6D9-7564-9D0CF0BDA837}"/>
              </a:ext>
            </a:extLst>
          </p:cNvPr>
          <p:cNvSpPr/>
          <p:nvPr/>
        </p:nvSpPr>
        <p:spPr>
          <a:xfrm>
            <a:off x="8585595" y="3658485"/>
            <a:ext cx="3271440" cy="1649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050" dirty="0">
                <a:solidFill>
                  <a:schemeClr val="tx1"/>
                </a:solidFill>
                <a:latin typeface="メイリオ" panose="020B0604030504040204" pitchFamily="50" charset="-128"/>
                <a:ea typeface="メイリオ" panose="020B0604030504040204" pitchFamily="50" charset="-128"/>
              </a:rPr>
              <a:t>JR</a:t>
            </a:r>
            <a:r>
              <a:rPr lang="ja-JP" altLang="en-US" sz="1050" dirty="0">
                <a:solidFill>
                  <a:schemeClr val="tx1"/>
                </a:solidFill>
                <a:latin typeface="メイリオ" panose="020B0604030504040204" pitchFamily="50" charset="-128"/>
                <a:ea typeface="メイリオ" panose="020B0604030504040204" pitchFamily="50" charset="-128"/>
              </a:rPr>
              <a:t>桜島線 ユニバーサルシティ駅 徒歩</a:t>
            </a:r>
            <a:r>
              <a:rPr lang="en-US" altLang="ja-JP" sz="1050" dirty="0">
                <a:solidFill>
                  <a:schemeClr val="tx1"/>
                </a:solidFill>
                <a:latin typeface="メイリオ" panose="020B0604030504040204" pitchFamily="50" charset="-128"/>
                <a:ea typeface="メイリオ" panose="020B0604030504040204" pitchFamily="50" charset="-128"/>
              </a:rPr>
              <a:t>20</a:t>
            </a:r>
            <a:r>
              <a:rPr lang="ja-JP" altLang="en-US" sz="1050" dirty="0">
                <a:solidFill>
                  <a:schemeClr val="tx1"/>
                </a:solidFill>
                <a:latin typeface="メイリオ" panose="020B0604030504040204" pitchFamily="50" charset="-128"/>
                <a:ea typeface="メイリオ" panose="020B0604030504040204" pitchFamily="50" charset="-128"/>
              </a:rPr>
              <a:t>分</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58" name="正方形/長方形 57">
            <a:extLst>
              <a:ext uri="{FF2B5EF4-FFF2-40B4-BE49-F238E27FC236}">
                <a16:creationId xmlns:a16="http://schemas.microsoft.com/office/drawing/2014/main" id="{AAB46F59-ED05-EFB2-5E23-CAD80684B0C4}"/>
              </a:ext>
            </a:extLst>
          </p:cNvPr>
          <p:cNvSpPr/>
          <p:nvPr/>
        </p:nvSpPr>
        <p:spPr>
          <a:xfrm>
            <a:off x="8585595" y="3860193"/>
            <a:ext cx="3271440" cy="401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050" dirty="0">
                <a:solidFill>
                  <a:schemeClr val="tx1"/>
                </a:solidFill>
                <a:latin typeface="メイリオ" panose="020B0604030504040204" pitchFamily="50" charset="-128"/>
                <a:ea typeface="メイリオ" panose="020B0604030504040204" pitchFamily="50" charset="-128"/>
              </a:rPr>
              <a:t>観光地からのアクセスが良好な場外離着陸場</a:t>
            </a:r>
            <a:r>
              <a:rPr lang="en-US" altLang="ja-JP" sz="1050" baseline="30000" dirty="0">
                <a:solidFill>
                  <a:schemeClr val="tx1"/>
                </a:solidFill>
                <a:latin typeface="メイリオ" panose="020B0604030504040204" pitchFamily="50" charset="-128"/>
                <a:ea typeface="メイリオ" panose="020B0604030504040204" pitchFamily="50" charset="-128"/>
              </a:rPr>
              <a:t>*2</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00" dirty="0">
                <a:solidFill>
                  <a:schemeClr val="tx1"/>
                </a:solidFill>
                <a:latin typeface="メイリオ" panose="020B0604030504040204" pitchFamily="50" charset="-128"/>
                <a:ea typeface="メイリオ" panose="020B0604030504040204" pitchFamily="50" charset="-128"/>
              </a:rPr>
              <a:t>（テーマパーク入口まで徒歩</a:t>
            </a:r>
            <a:r>
              <a:rPr lang="en-US" altLang="ja-JP" sz="1000" dirty="0">
                <a:solidFill>
                  <a:schemeClr val="tx1"/>
                </a:solidFill>
                <a:latin typeface="メイリオ" panose="020B0604030504040204" pitchFamily="50" charset="-128"/>
                <a:ea typeface="メイリオ" panose="020B0604030504040204" pitchFamily="50" charset="-128"/>
              </a:rPr>
              <a:t>15</a:t>
            </a:r>
            <a:r>
              <a:rPr lang="ja-JP" altLang="en-US" sz="1000" dirty="0">
                <a:solidFill>
                  <a:schemeClr val="tx1"/>
                </a:solidFill>
                <a:latin typeface="メイリオ" panose="020B0604030504040204" pitchFamily="50" charset="-128"/>
                <a:ea typeface="メイリオ" panose="020B0604030504040204" pitchFamily="50" charset="-128"/>
              </a:rPr>
              <a:t>分、車で</a:t>
            </a:r>
            <a:r>
              <a:rPr lang="en-US" altLang="ja-JP" sz="1000" dirty="0">
                <a:solidFill>
                  <a:schemeClr val="tx1"/>
                </a:solidFill>
                <a:latin typeface="メイリオ" panose="020B0604030504040204" pitchFamily="50" charset="-128"/>
                <a:ea typeface="メイリオ" panose="020B0604030504040204" pitchFamily="50" charset="-128"/>
              </a:rPr>
              <a:t>3</a:t>
            </a:r>
            <a:r>
              <a:rPr lang="ja-JP" altLang="en-US" sz="1000" dirty="0">
                <a:solidFill>
                  <a:schemeClr val="tx1"/>
                </a:solidFill>
                <a:latin typeface="メイリオ" panose="020B0604030504040204" pitchFamily="50" charset="-128"/>
                <a:ea typeface="メイリオ" panose="020B0604030504040204" pitchFamily="50" charset="-128"/>
              </a:rPr>
              <a:t>分）</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595EF9E0-C12F-BE6C-8776-5907581949F9}"/>
              </a:ext>
            </a:extLst>
          </p:cNvPr>
          <p:cNvSpPr/>
          <p:nvPr/>
        </p:nvSpPr>
        <p:spPr>
          <a:xfrm>
            <a:off x="351621" y="4298209"/>
            <a:ext cx="1331900" cy="794416"/>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kumimoji="1" lang="ja-JP" altLang="en-US" sz="1100" b="1" dirty="0">
                <a:solidFill>
                  <a:schemeClr val="bg1"/>
                </a:solidFill>
                <a:latin typeface="メイリオ" panose="020B0604030504040204" pitchFamily="50" charset="-128"/>
                <a:ea typeface="メイリオ" panose="020B0604030504040204" pitchFamily="50" charset="-128"/>
              </a:rPr>
              <a:t>離着陸場</a:t>
            </a:r>
            <a:r>
              <a:rPr lang="ja-JP" altLang="en-US" sz="1100" b="1" dirty="0">
                <a:solidFill>
                  <a:schemeClr val="bg1"/>
                </a:solidFill>
                <a:latin typeface="メイリオ" panose="020B0604030504040204" pitchFamily="50" charset="-128"/>
                <a:ea typeface="メイリオ" panose="020B0604030504040204" pitchFamily="50" charset="-128"/>
              </a:rPr>
              <a:t>到着</a:t>
            </a:r>
            <a:br>
              <a:rPr lang="en-US" altLang="ja-JP" sz="1100" b="1" dirty="0">
                <a:solidFill>
                  <a:schemeClr val="bg1"/>
                </a:solidFill>
                <a:latin typeface="メイリオ" panose="020B0604030504040204" pitchFamily="50" charset="-128"/>
                <a:ea typeface="メイリオ" panose="020B0604030504040204" pitchFamily="50" charset="-128"/>
              </a:rPr>
            </a:br>
            <a:r>
              <a:rPr lang="ja-JP" altLang="en-US" sz="1100" b="1" dirty="0">
                <a:solidFill>
                  <a:schemeClr val="bg1"/>
                </a:solidFill>
                <a:latin typeface="メイリオ" panose="020B0604030504040204" pitchFamily="50" charset="-128"/>
                <a:ea typeface="メイリオ" panose="020B0604030504040204" pitchFamily="50" charset="-128"/>
              </a:rPr>
              <a:t>（搭乗）</a:t>
            </a:r>
            <a:r>
              <a:rPr kumimoji="1" lang="ja-JP" altLang="en-US" sz="1100" b="1" dirty="0">
                <a:solidFill>
                  <a:schemeClr val="bg1"/>
                </a:solidFill>
                <a:latin typeface="メイリオ" panose="020B0604030504040204" pitchFamily="50" charset="-128"/>
                <a:ea typeface="メイリオ" panose="020B0604030504040204" pitchFamily="50" charset="-128"/>
              </a:rPr>
              <a:t>までの流れ</a:t>
            </a:r>
            <a:endParaRPr kumimoji="1" lang="en-US" altLang="ja-JP" sz="1100" b="1" dirty="0">
              <a:solidFill>
                <a:schemeClr val="bg1"/>
              </a:solidFill>
              <a:latin typeface="メイリオ" panose="020B0604030504040204" pitchFamily="50" charset="-128"/>
              <a:ea typeface="メイリオ" panose="020B0604030504040204" pitchFamily="50" charset="-128"/>
            </a:endParaRPr>
          </a:p>
        </p:txBody>
      </p:sp>
      <p:sp>
        <p:nvSpPr>
          <p:cNvPr id="46" name="正方形/長方形 45">
            <a:extLst>
              <a:ext uri="{FF2B5EF4-FFF2-40B4-BE49-F238E27FC236}">
                <a16:creationId xmlns:a16="http://schemas.microsoft.com/office/drawing/2014/main" id="{C7681E30-2FB1-9C12-E10F-65016F26057B}"/>
              </a:ext>
            </a:extLst>
          </p:cNvPr>
          <p:cNvSpPr/>
          <p:nvPr/>
        </p:nvSpPr>
        <p:spPr>
          <a:xfrm>
            <a:off x="1786071" y="4298209"/>
            <a:ext cx="3271440" cy="79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228600" lvl="0" indent="-228600">
              <a:spcBef>
                <a:spcPts val="200"/>
              </a:spcBef>
              <a:buFont typeface="+mj-ea"/>
              <a:buAutoNum type="circleNumDbPlain"/>
            </a:pPr>
            <a:r>
              <a:rPr lang="ja-JP" altLang="ja-JP" sz="1050" dirty="0">
                <a:solidFill>
                  <a:schemeClr val="tx1"/>
                </a:solidFill>
                <a:latin typeface="メイリオ" panose="020B0604030504040204" pitchFamily="50" charset="-128"/>
                <a:ea typeface="メイリオ" panose="020B0604030504040204" pitchFamily="50" charset="-128"/>
              </a:rPr>
              <a:t>受付</a:t>
            </a:r>
            <a:r>
              <a:rPr lang="en-US" altLang="ja-JP" sz="1050" baseline="30000" dirty="0">
                <a:solidFill>
                  <a:schemeClr val="tx1"/>
                </a:solidFill>
                <a:latin typeface="メイリオ" panose="020B0604030504040204" pitchFamily="50" charset="-128"/>
                <a:ea typeface="メイリオ" panose="020B0604030504040204" pitchFamily="50" charset="-128"/>
              </a:rPr>
              <a:t>*3</a:t>
            </a:r>
            <a:r>
              <a:rPr lang="ja-JP" altLang="en-US" sz="1050" dirty="0">
                <a:solidFill>
                  <a:schemeClr val="tx1"/>
                </a:solidFill>
                <a:latin typeface="メイリオ" panose="020B0604030504040204" pitchFamily="50" charset="-128"/>
                <a:ea typeface="メイリオ" panose="020B0604030504040204" pitchFamily="50" charset="-128"/>
              </a:rPr>
              <a:t>にて</a:t>
            </a:r>
            <a:r>
              <a:rPr lang="ja-JP" altLang="ja-JP" sz="1050" dirty="0">
                <a:solidFill>
                  <a:schemeClr val="tx1"/>
                </a:solidFill>
                <a:latin typeface="メイリオ" panose="020B0604030504040204" pitchFamily="50" charset="-128"/>
                <a:ea typeface="メイリオ" panose="020B0604030504040204" pitchFamily="50" charset="-128"/>
              </a:rPr>
              <a:t>搭乗者受付および保安検査を実施</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ja-JP" sz="1000" dirty="0">
                <a:solidFill>
                  <a:schemeClr val="tx1"/>
                </a:solidFill>
                <a:latin typeface="メイリオ" panose="020B0604030504040204" pitchFamily="50" charset="-128"/>
                <a:ea typeface="メイリオ" panose="020B0604030504040204" pitchFamily="50" charset="-128"/>
              </a:rPr>
              <a:t>（遊覧の場合はクロークとしても使用）</a:t>
            </a:r>
          </a:p>
          <a:p>
            <a:pPr marL="228600" lvl="0" indent="-228600">
              <a:spcBef>
                <a:spcPts val="400"/>
              </a:spcBef>
              <a:buFont typeface="+mj-ea"/>
              <a:buAutoNum type="circleNumDbPlain"/>
            </a:pPr>
            <a:r>
              <a:rPr lang="ja-JP" altLang="ja-JP" sz="1050" dirty="0">
                <a:solidFill>
                  <a:schemeClr val="tx1"/>
                </a:solidFill>
                <a:latin typeface="メイリオ" panose="020B0604030504040204" pitchFamily="50" charset="-128"/>
                <a:ea typeface="メイリオ" panose="020B0604030504040204" pitchFamily="50" charset="-128"/>
              </a:rPr>
              <a:t>貨物用</a:t>
            </a:r>
            <a:r>
              <a:rPr lang="en-US" altLang="ja-JP" sz="1050" dirty="0">
                <a:solidFill>
                  <a:schemeClr val="tx1"/>
                </a:solidFill>
                <a:latin typeface="メイリオ" panose="020B0604030504040204" pitchFamily="50" charset="-128"/>
                <a:ea typeface="メイリオ" panose="020B0604030504040204" pitchFamily="50" charset="-128"/>
              </a:rPr>
              <a:t>EV</a:t>
            </a:r>
            <a:r>
              <a:rPr lang="ja-JP" altLang="ja-JP" sz="1050" dirty="0">
                <a:solidFill>
                  <a:schemeClr val="tx1"/>
                </a:solidFill>
                <a:latin typeface="メイリオ" panose="020B0604030504040204" pitchFamily="50" charset="-128"/>
                <a:ea typeface="メイリオ" panose="020B0604030504040204" pitchFamily="50" charset="-128"/>
              </a:rPr>
              <a:t>で</a:t>
            </a:r>
            <a:r>
              <a:rPr lang="en-US" altLang="ja-JP" sz="1050" dirty="0">
                <a:solidFill>
                  <a:schemeClr val="tx1"/>
                </a:solidFill>
                <a:latin typeface="メイリオ" panose="020B0604030504040204" pitchFamily="50" charset="-128"/>
                <a:ea typeface="メイリオ" panose="020B0604030504040204" pitchFamily="50" charset="-128"/>
              </a:rPr>
              <a:t>29</a:t>
            </a:r>
            <a:r>
              <a:rPr lang="ja-JP" altLang="ja-JP" sz="1050" dirty="0">
                <a:solidFill>
                  <a:schemeClr val="tx1"/>
                </a:solidFill>
                <a:latin typeface="メイリオ" panose="020B0604030504040204" pitchFamily="50" charset="-128"/>
                <a:ea typeface="メイリオ" panose="020B0604030504040204" pitchFamily="50" charset="-128"/>
              </a:rPr>
              <a:t>階</a:t>
            </a:r>
            <a:r>
              <a:rPr lang="ja-JP" altLang="en-US" sz="1050" dirty="0">
                <a:solidFill>
                  <a:schemeClr val="tx1"/>
                </a:solidFill>
                <a:latin typeface="メイリオ" panose="020B0604030504040204" pitchFamily="50" charset="-128"/>
                <a:ea typeface="メイリオ" panose="020B0604030504040204" pitchFamily="50" charset="-128"/>
              </a:rPr>
              <a:t>、</a:t>
            </a:r>
            <a:r>
              <a:rPr lang="ja-JP" altLang="ja-JP" sz="1050" dirty="0">
                <a:solidFill>
                  <a:schemeClr val="tx1"/>
                </a:solidFill>
                <a:latin typeface="メイリオ" panose="020B0604030504040204" pitchFamily="50" charset="-128"/>
                <a:ea typeface="メイリオ" panose="020B0604030504040204" pitchFamily="50" charset="-128"/>
              </a:rPr>
              <a:t>屋内階段で</a:t>
            </a:r>
            <a:r>
              <a:rPr lang="en-US" altLang="ja-JP" sz="1050" dirty="0">
                <a:solidFill>
                  <a:schemeClr val="tx1"/>
                </a:solidFill>
                <a:latin typeface="メイリオ" panose="020B0604030504040204" pitchFamily="50" charset="-128"/>
                <a:ea typeface="メイリオ" panose="020B0604030504040204" pitchFamily="50" charset="-128"/>
              </a:rPr>
              <a:t>30</a:t>
            </a:r>
            <a:r>
              <a:rPr lang="ja-JP" altLang="ja-JP" sz="1050" dirty="0">
                <a:solidFill>
                  <a:schemeClr val="tx1"/>
                </a:solidFill>
                <a:latin typeface="メイリオ" panose="020B0604030504040204" pitchFamily="50" charset="-128"/>
                <a:ea typeface="メイリオ" panose="020B0604030504040204" pitchFamily="50" charset="-128"/>
              </a:rPr>
              <a:t>階へ移動</a:t>
            </a:r>
            <a:r>
              <a:rPr lang="ja-JP" altLang="en-US" sz="1050" dirty="0">
                <a:solidFill>
                  <a:schemeClr val="tx1"/>
                </a:solidFill>
                <a:latin typeface="メイリオ" panose="020B0604030504040204" pitchFamily="50" charset="-128"/>
                <a:ea typeface="メイリオ" panose="020B0604030504040204" pitchFamily="50" charset="-128"/>
              </a:rPr>
              <a:t>した後、</a:t>
            </a:r>
            <a:r>
              <a:rPr lang="ja-JP" altLang="ja-JP" sz="1050" dirty="0">
                <a:solidFill>
                  <a:schemeClr val="tx1"/>
                </a:solidFill>
                <a:latin typeface="メイリオ" panose="020B0604030504040204" pitchFamily="50" charset="-128"/>
                <a:ea typeface="メイリオ" panose="020B0604030504040204" pitchFamily="50" charset="-128"/>
              </a:rPr>
              <a:t>屋外階段で屋上へ移動</a:t>
            </a:r>
          </a:p>
        </p:txBody>
      </p:sp>
      <p:sp>
        <p:nvSpPr>
          <p:cNvPr id="53" name="正方形/長方形 52">
            <a:extLst>
              <a:ext uri="{FF2B5EF4-FFF2-40B4-BE49-F238E27FC236}">
                <a16:creationId xmlns:a16="http://schemas.microsoft.com/office/drawing/2014/main" id="{A36BD2E1-8678-2A08-A135-7BABA27D0B9B}"/>
              </a:ext>
            </a:extLst>
          </p:cNvPr>
          <p:cNvSpPr/>
          <p:nvPr/>
        </p:nvSpPr>
        <p:spPr>
          <a:xfrm>
            <a:off x="5185833" y="4298209"/>
            <a:ext cx="3271440" cy="79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228600" indent="-228600">
              <a:buFont typeface="+mj-ea"/>
              <a:buAutoNum type="circleNumDbPlain"/>
            </a:pPr>
            <a:r>
              <a:rPr kumimoji="1" lang="ja-JP" altLang="en-US" sz="1050" dirty="0">
                <a:solidFill>
                  <a:schemeClr val="tx1"/>
                </a:solidFill>
                <a:latin typeface="メイリオ" panose="020B0604030504040204" pitchFamily="50" charset="-128"/>
                <a:ea typeface="メイリオ" panose="020B0604030504040204" pitchFamily="50" charset="-128"/>
              </a:rPr>
              <a:t>第</a:t>
            </a: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ターミナル内で集合の後、</a:t>
            </a:r>
            <a:br>
              <a:rPr kumimoji="1" lang="en-US" altLang="ja-JP" sz="1050" dirty="0">
                <a:solidFill>
                  <a:schemeClr val="tx1"/>
                </a:solidFill>
                <a:latin typeface="メイリオ" panose="020B0604030504040204" pitchFamily="50" charset="-128"/>
                <a:ea typeface="メイリオ" panose="020B0604030504040204" pitchFamily="50" charset="-128"/>
              </a:rPr>
            </a:br>
            <a:r>
              <a:rPr kumimoji="1" lang="ja-JP" altLang="en-US" sz="1050" dirty="0">
                <a:solidFill>
                  <a:schemeClr val="tx1"/>
                </a:solidFill>
                <a:latin typeface="メイリオ" panose="020B0604030504040204" pitchFamily="50" charset="-128"/>
                <a:ea typeface="メイリオ" panose="020B0604030504040204" pitchFamily="50" charset="-128"/>
              </a:rPr>
              <a:t>集合場所で保安検査を実施</a:t>
            </a:r>
          </a:p>
          <a:p>
            <a:pPr marL="228600" indent="-228600">
              <a:spcBef>
                <a:spcPts val="400"/>
              </a:spcBef>
              <a:buFont typeface="+mj-ea"/>
              <a:buAutoNum type="circleNumDbPlain"/>
            </a:pPr>
            <a:r>
              <a:rPr kumimoji="1" lang="ja-JP" altLang="en-US" sz="1050" dirty="0">
                <a:solidFill>
                  <a:schemeClr val="tx1"/>
                </a:solidFill>
                <a:latin typeface="メイリオ" panose="020B0604030504040204" pitchFamily="50" charset="-128"/>
                <a:ea typeface="メイリオ" panose="020B0604030504040204" pitchFamily="50" charset="-128"/>
              </a:rPr>
              <a:t>グランドハンドリング会社の専用車にて第</a:t>
            </a:r>
            <a:r>
              <a:rPr kumimoji="1" lang="en-US" altLang="ja-JP" sz="1050" dirty="0">
                <a:solidFill>
                  <a:schemeClr val="tx1"/>
                </a:solidFill>
                <a:latin typeface="メイリオ" panose="020B0604030504040204" pitchFamily="50" charset="-128"/>
                <a:ea typeface="メイリオ" panose="020B0604030504040204" pitchFamily="50" charset="-128"/>
              </a:rPr>
              <a:t>1</a:t>
            </a:r>
            <a:r>
              <a:rPr kumimoji="1" lang="ja-JP" altLang="en-US" sz="1050" dirty="0">
                <a:solidFill>
                  <a:schemeClr val="tx1"/>
                </a:solidFill>
                <a:latin typeface="メイリオ" panose="020B0604030504040204" pitchFamily="50" charset="-128"/>
                <a:ea typeface="メイリオ" panose="020B0604030504040204" pitchFamily="50" charset="-128"/>
              </a:rPr>
              <a:t>ターミナルからヘリパッドへ移動（</a:t>
            </a:r>
            <a:r>
              <a:rPr kumimoji="1" lang="en-US" altLang="ja-JP" sz="1050" dirty="0">
                <a:solidFill>
                  <a:schemeClr val="tx1"/>
                </a:solidFill>
                <a:latin typeface="メイリオ" panose="020B0604030504040204" pitchFamily="50" charset="-128"/>
                <a:ea typeface="メイリオ" panose="020B0604030504040204" pitchFamily="50" charset="-128"/>
              </a:rPr>
              <a:t>5</a:t>
            </a:r>
            <a:r>
              <a:rPr kumimoji="1" lang="ja-JP" altLang="en-US" sz="1050" dirty="0">
                <a:solidFill>
                  <a:schemeClr val="tx1"/>
                </a:solidFill>
                <a:latin typeface="メイリオ" panose="020B0604030504040204" pitchFamily="50" charset="-128"/>
                <a:ea typeface="メイリオ" panose="020B0604030504040204" pitchFamily="50" charset="-128"/>
              </a:rPr>
              <a:t>分程度）</a:t>
            </a:r>
          </a:p>
        </p:txBody>
      </p:sp>
      <p:sp>
        <p:nvSpPr>
          <p:cNvPr id="60" name="正方形/長方形 59">
            <a:extLst>
              <a:ext uri="{FF2B5EF4-FFF2-40B4-BE49-F238E27FC236}">
                <a16:creationId xmlns:a16="http://schemas.microsoft.com/office/drawing/2014/main" id="{A85FF364-A271-B78F-8518-20626BC40691}"/>
              </a:ext>
            </a:extLst>
          </p:cNvPr>
          <p:cNvSpPr/>
          <p:nvPr/>
        </p:nvSpPr>
        <p:spPr>
          <a:xfrm>
            <a:off x="8585595" y="4298209"/>
            <a:ext cx="3271440" cy="79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228600" indent="-228600">
              <a:buFont typeface="+mj-ea"/>
              <a:buAutoNum type="circleNumDbPlain"/>
            </a:pPr>
            <a:r>
              <a:rPr kumimoji="1" lang="ja-JP" altLang="en-US" sz="1050" dirty="0">
                <a:solidFill>
                  <a:schemeClr val="tx1"/>
                </a:solidFill>
                <a:latin typeface="メイリオ" panose="020B0604030504040204" pitchFamily="50" charset="-128"/>
                <a:ea typeface="メイリオ" panose="020B0604030504040204" pitchFamily="50" charset="-128"/>
              </a:rPr>
              <a:t>現地集合（公共交通＋徒歩または自家用車）、もしくはテーマパーク入口からのハイヤーでの移動</a:t>
            </a:r>
          </a:p>
          <a:p>
            <a:pPr marL="228600" indent="-228600">
              <a:spcBef>
                <a:spcPts val="400"/>
              </a:spcBef>
              <a:buFont typeface="+mj-ea"/>
              <a:buAutoNum type="circleNumDbPlain"/>
            </a:pPr>
            <a:r>
              <a:rPr kumimoji="1" lang="ja-JP" altLang="en-US" sz="1050" dirty="0">
                <a:solidFill>
                  <a:schemeClr val="tx1"/>
                </a:solidFill>
                <a:latin typeface="メイリオ" panose="020B0604030504040204" pitchFamily="50" charset="-128"/>
                <a:ea typeface="メイリオ" panose="020B0604030504040204" pitchFamily="50" charset="-128"/>
              </a:rPr>
              <a:t>キャンピングカー</a:t>
            </a:r>
            <a:r>
              <a:rPr kumimoji="1" lang="en-US" altLang="ja-JP" sz="1050" dirty="0">
                <a:solidFill>
                  <a:schemeClr val="tx1"/>
                </a:solidFill>
                <a:latin typeface="メイリオ" panose="020B0604030504040204" pitchFamily="50" charset="-128"/>
                <a:ea typeface="メイリオ" panose="020B0604030504040204" pitchFamily="50" charset="-128"/>
              </a:rPr>
              <a:t>or</a:t>
            </a:r>
            <a:r>
              <a:rPr kumimoji="1" lang="ja-JP" altLang="en-US" sz="1050" dirty="0">
                <a:solidFill>
                  <a:schemeClr val="tx1"/>
                </a:solidFill>
                <a:latin typeface="メイリオ" panose="020B0604030504040204" pitchFamily="50" charset="-128"/>
                <a:ea typeface="メイリオ" panose="020B0604030504040204" pitchFamily="50" charset="-128"/>
              </a:rPr>
              <a:t>観光バスで待機</a:t>
            </a:r>
          </a:p>
          <a:p>
            <a:pPr marL="228600" indent="-228600">
              <a:spcBef>
                <a:spcPts val="400"/>
              </a:spcBef>
              <a:buFont typeface="+mj-ea"/>
              <a:buAutoNum type="circleNumDbPlain"/>
            </a:pPr>
            <a:r>
              <a:rPr kumimoji="1" lang="ja-JP" altLang="en-US" sz="1050" dirty="0">
                <a:solidFill>
                  <a:schemeClr val="tx1"/>
                </a:solidFill>
                <a:latin typeface="メイリオ" panose="020B0604030504040204" pitchFamily="50" charset="-128"/>
                <a:ea typeface="メイリオ" panose="020B0604030504040204" pitchFamily="50" charset="-128"/>
              </a:rPr>
              <a:t>車両内または屋外で保安検査を実施後ヘリへ搭乗</a:t>
            </a:r>
          </a:p>
        </p:txBody>
      </p:sp>
      <p:sp>
        <p:nvSpPr>
          <p:cNvPr id="61" name="正方形/長方形 60">
            <a:extLst>
              <a:ext uri="{FF2B5EF4-FFF2-40B4-BE49-F238E27FC236}">
                <a16:creationId xmlns:a16="http://schemas.microsoft.com/office/drawing/2014/main" id="{B057DF86-D41D-BD19-8D9A-581F62D8B47A}"/>
              </a:ext>
            </a:extLst>
          </p:cNvPr>
          <p:cNvSpPr/>
          <p:nvPr/>
        </p:nvSpPr>
        <p:spPr>
          <a:xfrm>
            <a:off x="8585595" y="5129415"/>
            <a:ext cx="3271440" cy="1128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lstStyle/>
          <a:p>
            <a:pPr marL="715963" indent="-88900">
              <a:spcBef>
                <a:spcPts val="800"/>
              </a:spcBef>
              <a:buFont typeface="メイリオ" panose="020B0604030504040204" pitchFamily="50" charset="-128"/>
              <a:buChar char="∶"/>
            </a:pPr>
            <a:r>
              <a:rPr lang="ja-JP" altLang="en-US" sz="1050" dirty="0">
                <a:solidFill>
                  <a:schemeClr val="tx1"/>
                </a:solidFill>
                <a:latin typeface="メイリオ" panose="020B0604030504040204" pitchFamily="50" charset="-128"/>
                <a:ea typeface="メイリオ" panose="020B0604030504040204" pitchFamily="50" charset="-128"/>
              </a:rPr>
              <a:t>運航会社より航空局へ航空法</a:t>
            </a:r>
            <a:r>
              <a:rPr lang="en-US" altLang="ja-JP" sz="1050" dirty="0">
                <a:solidFill>
                  <a:schemeClr val="tx1"/>
                </a:solidFill>
                <a:latin typeface="メイリオ" panose="020B0604030504040204" pitchFamily="50" charset="-128"/>
                <a:ea typeface="メイリオ" panose="020B0604030504040204" pitchFamily="50" charset="-128"/>
              </a:rPr>
              <a:t>79</a:t>
            </a:r>
            <a:r>
              <a:rPr lang="ja-JP" altLang="en-US" sz="1050" dirty="0">
                <a:solidFill>
                  <a:schemeClr val="tx1"/>
                </a:solidFill>
                <a:latin typeface="メイリオ" panose="020B0604030504040204" pitchFamily="50" charset="-128"/>
                <a:ea typeface="メイリオ" panose="020B0604030504040204" pitchFamily="50" charset="-128"/>
              </a:rPr>
              <a:t>条但し</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書きに基づく飛行場外離着陸申請を実施</a:t>
            </a:r>
          </a:p>
          <a:p>
            <a:pPr marL="715963" indent="-88900">
              <a:spcBef>
                <a:spcPts val="400"/>
              </a:spcBef>
              <a:buFont typeface="メイリオ" panose="020B0604030504040204" pitchFamily="50" charset="-128"/>
              <a:buChar char="∶"/>
            </a:pPr>
            <a:r>
              <a:rPr lang="ja-JP" altLang="en-US" sz="1050" dirty="0">
                <a:solidFill>
                  <a:schemeClr val="tx1"/>
                </a:solidFill>
                <a:latin typeface="メイリオ" panose="020B0604030504040204" pitchFamily="50" charset="-128"/>
                <a:ea typeface="メイリオ" panose="020B0604030504040204" pitchFamily="50" charset="-128"/>
              </a:rPr>
              <a:t>地権者との土地利用に関する調整、</a:t>
            </a:r>
            <a:br>
              <a:rPr lang="en-US" altLang="ja-JP" sz="1050" dirty="0">
                <a:solidFill>
                  <a:schemeClr val="tx1"/>
                </a:solidFill>
                <a:latin typeface="メイリオ" panose="020B0604030504040204" pitchFamily="50" charset="-128"/>
                <a:ea typeface="メイリオ" panose="020B0604030504040204" pitchFamily="50" charset="-128"/>
              </a:rPr>
            </a:br>
            <a:r>
              <a:rPr lang="ja-JP" altLang="en-US" sz="1050" dirty="0">
                <a:solidFill>
                  <a:schemeClr val="tx1"/>
                </a:solidFill>
                <a:latin typeface="メイリオ" panose="020B0604030504040204" pitchFamily="50" charset="-128"/>
                <a:ea typeface="メイリオ" panose="020B0604030504040204" pitchFamily="50" charset="-128"/>
              </a:rPr>
              <a:t>販売ページ等の露出に関する協議</a:t>
            </a:r>
          </a:p>
          <a:p>
            <a:pPr marL="715963" indent="-88900">
              <a:spcBef>
                <a:spcPts val="800"/>
              </a:spcBef>
              <a:buFont typeface="メイリオ" panose="020B0604030504040204" pitchFamily="50" charset="-128"/>
              <a:buChar char="∶"/>
            </a:pPr>
            <a:r>
              <a:rPr lang="ja-JP" altLang="en-US" sz="1050" dirty="0">
                <a:solidFill>
                  <a:schemeClr val="tx1"/>
                </a:solidFill>
                <a:latin typeface="メイリオ" panose="020B0604030504040204" pitchFamily="50" charset="-128"/>
                <a:ea typeface="メイリオ" panose="020B0604030504040204" pitchFamily="50" charset="-128"/>
              </a:rPr>
              <a:t>観光バスやハイヤー等の各種手配</a:t>
            </a:r>
          </a:p>
        </p:txBody>
      </p:sp>
      <p:grpSp>
        <p:nvGrpSpPr>
          <p:cNvPr id="85" name="グループ化 84">
            <a:extLst>
              <a:ext uri="{FF2B5EF4-FFF2-40B4-BE49-F238E27FC236}">
                <a16:creationId xmlns:a16="http://schemas.microsoft.com/office/drawing/2014/main" id="{BCAE6627-93CC-49E3-CE17-9C461E54825A}"/>
              </a:ext>
            </a:extLst>
          </p:cNvPr>
          <p:cNvGrpSpPr/>
          <p:nvPr/>
        </p:nvGrpSpPr>
        <p:grpSpPr>
          <a:xfrm>
            <a:off x="1811505" y="5188818"/>
            <a:ext cx="587480" cy="1044361"/>
            <a:chOff x="1811505" y="5165818"/>
            <a:chExt cx="587480" cy="1031503"/>
          </a:xfrm>
        </p:grpSpPr>
        <p:sp>
          <p:nvSpPr>
            <p:cNvPr id="9" name="四角形: 角を丸くする 8">
              <a:extLst>
                <a:ext uri="{FF2B5EF4-FFF2-40B4-BE49-F238E27FC236}">
                  <a16:creationId xmlns:a16="http://schemas.microsoft.com/office/drawing/2014/main" id="{87E9CD48-3E56-09A3-F59D-4D7135D5706F}"/>
                </a:ext>
              </a:extLst>
            </p:cNvPr>
            <p:cNvSpPr/>
            <p:nvPr/>
          </p:nvSpPr>
          <p:spPr>
            <a:xfrm>
              <a:off x="1811505" y="5165818"/>
              <a:ext cx="587480" cy="183670"/>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航空局</a:t>
              </a:r>
            </a:p>
          </p:txBody>
        </p:sp>
        <p:sp>
          <p:nvSpPr>
            <p:cNvPr id="10" name="四角形: 角を丸くする 9">
              <a:extLst>
                <a:ext uri="{FF2B5EF4-FFF2-40B4-BE49-F238E27FC236}">
                  <a16:creationId xmlns:a16="http://schemas.microsoft.com/office/drawing/2014/main" id="{3CDC09BB-06A6-085B-76BF-1B7218195667}"/>
                </a:ext>
              </a:extLst>
            </p:cNvPr>
            <p:cNvSpPr/>
            <p:nvPr/>
          </p:nvSpPr>
          <p:spPr>
            <a:xfrm>
              <a:off x="1811505" y="5377776"/>
              <a:ext cx="587480" cy="183670"/>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ja-JP" sz="800" dirty="0">
                  <a:solidFill>
                    <a:schemeClr val="tx1"/>
                  </a:solidFill>
                  <a:latin typeface="メイリオ" panose="020B0604030504040204" pitchFamily="50" charset="-128"/>
                  <a:ea typeface="メイリオ" panose="020B0604030504040204" pitchFamily="50" charset="-128"/>
                </a:rPr>
                <a:t>オ</a:t>
              </a:r>
              <a:r>
                <a:rPr lang="ja-JP" altLang="en-US" sz="800" dirty="0">
                  <a:solidFill>
                    <a:schemeClr val="tx1"/>
                  </a:solidFill>
                  <a:latin typeface="メイリオ" panose="020B0604030504040204" pitchFamily="50" charset="-128"/>
                  <a:ea typeface="メイリオ" panose="020B0604030504040204" pitchFamily="50" charset="-128"/>
                </a:rPr>
                <a:t>ー</a:t>
              </a:r>
              <a:r>
                <a:rPr lang="ja-JP" altLang="ja-JP" sz="800" dirty="0">
                  <a:solidFill>
                    <a:schemeClr val="tx1"/>
                  </a:solidFill>
                  <a:latin typeface="メイリオ" panose="020B0604030504040204" pitchFamily="50" charset="-128"/>
                  <a:ea typeface="メイリオ" panose="020B0604030504040204" pitchFamily="50" charset="-128"/>
                </a:rPr>
                <a:t>ナー</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139875B1-751A-6C73-1DEC-4B9E010C2E97}"/>
                </a:ext>
              </a:extLst>
            </p:cNvPr>
            <p:cNvSpPr/>
            <p:nvPr/>
          </p:nvSpPr>
          <p:spPr>
            <a:xfrm>
              <a:off x="1811505" y="5589734"/>
              <a:ext cx="587480" cy="183670"/>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テナント</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10C4BE28-4203-C120-147F-D0CB18A4D7F2}"/>
                </a:ext>
              </a:extLst>
            </p:cNvPr>
            <p:cNvSpPr/>
            <p:nvPr/>
          </p:nvSpPr>
          <p:spPr>
            <a:xfrm>
              <a:off x="1811505" y="5801692"/>
              <a:ext cx="587480" cy="183670"/>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防災</a:t>
              </a:r>
              <a:endParaRPr lang="en-US" altLang="ja-JP" sz="800" dirty="0">
                <a:solidFill>
                  <a:schemeClr val="tx1"/>
                </a:solidFill>
                <a:latin typeface="メイリオ" panose="020B0604030504040204" pitchFamily="50" charset="-128"/>
                <a:ea typeface="メイリオ" panose="020B0604030504040204" pitchFamily="50" charset="-128"/>
              </a:endParaRPr>
            </a:p>
            <a:p>
              <a:pPr algn="ctr">
                <a:lnSpc>
                  <a:spcPts val="700"/>
                </a:lnSpc>
              </a:pPr>
              <a:r>
                <a:rPr lang="ja-JP" altLang="en-US" sz="800" dirty="0">
                  <a:solidFill>
                    <a:schemeClr val="tx1"/>
                  </a:solidFill>
                  <a:latin typeface="メイリオ" panose="020B0604030504040204" pitchFamily="50" charset="-128"/>
                  <a:ea typeface="メイリオ" panose="020B0604030504040204" pitchFamily="50" charset="-128"/>
                </a:rPr>
                <a:t>センター</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16" name="四角形: 角を丸くする 15">
              <a:extLst>
                <a:ext uri="{FF2B5EF4-FFF2-40B4-BE49-F238E27FC236}">
                  <a16:creationId xmlns:a16="http://schemas.microsoft.com/office/drawing/2014/main" id="{375C7031-3F41-EE58-CE08-ACA23A0DF285}"/>
                </a:ext>
              </a:extLst>
            </p:cNvPr>
            <p:cNvSpPr/>
            <p:nvPr/>
          </p:nvSpPr>
          <p:spPr>
            <a:xfrm>
              <a:off x="1811505" y="6013651"/>
              <a:ext cx="587480" cy="183670"/>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警備員</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grpSp>
      <p:grpSp>
        <p:nvGrpSpPr>
          <p:cNvPr id="86" name="グループ化 85">
            <a:extLst>
              <a:ext uri="{FF2B5EF4-FFF2-40B4-BE49-F238E27FC236}">
                <a16:creationId xmlns:a16="http://schemas.microsoft.com/office/drawing/2014/main" id="{BBA0AB64-0F58-FDAF-C0DF-D12C1ADE79DC}"/>
              </a:ext>
            </a:extLst>
          </p:cNvPr>
          <p:cNvGrpSpPr/>
          <p:nvPr/>
        </p:nvGrpSpPr>
        <p:grpSpPr>
          <a:xfrm>
            <a:off x="5217702" y="5174224"/>
            <a:ext cx="587480" cy="1044361"/>
            <a:chOff x="5217702" y="5199163"/>
            <a:chExt cx="587480" cy="1046097"/>
          </a:xfrm>
        </p:grpSpPr>
        <p:sp>
          <p:nvSpPr>
            <p:cNvPr id="19" name="四角形: 角を丸くする 18">
              <a:extLst>
                <a:ext uri="{FF2B5EF4-FFF2-40B4-BE49-F238E27FC236}">
                  <a16:creationId xmlns:a16="http://schemas.microsoft.com/office/drawing/2014/main" id="{89851697-D9AA-C1E2-994A-49C389FDFD09}"/>
                </a:ext>
              </a:extLst>
            </p:cNvPr>
            <p:cNvSpPr/>
            <p:nvPr/>
          </p:nvSpPr>
          <p:spPr>
            <a:xfrm>
              <a:off x="5217702" y="5199163"/>
              <a:ext cx="587480" cy="480934"/>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関西</a:t>
              </a:r>
              <a:endParaRPr kumimoji="1" lang="en-US" altLang="ja-JP" sz="800" dirty="0">
                <a:solidFill>
                  <a:schemeClr val="tx1"/>
                </a:solidFill>
                <a:latin typeface="メイリオ" panose="020B0604030504040204" pitchFamily="50" charset="-128"/>
                <a:ea typeface="メイリオ" panose="020B0604030504040204" pitchFamily="50" charset="-128"/>
              </a:endParaRPr>
            </a:p>
            <a:p>
              <a:pPr algn="ctr"/>
              <a:r>
                <a:rPr kumimoji="1" lang="ja-JP" altLang="en-US" sz="800" dirty="0">
                  <a:solidFill>
                    <a:schemeClr val="tx1"/>
                  </a:solidFill>
                  <a:latin typeface="メイリオ" panose="020B0604030504040204" pitchFamily="50" charset="-128"/>
                  <a:ea typeface="メイリオ" panose="020B0604030504040204" pitchFamily="50" charset="-128"/>
                </a:rPr>
                <a:t>エアポート</a:t>
              </a:r>
            </a:p>
          </p:txBody>
        </p:sp>
        <p:sp>
          <p:nvSpPr>
            <p:cNvPr id="20" name="四角形: 角を丸くする 19">
              <a:extLst>
                <a:ext uri="{FF2B5EF4-FFF2-40B4-BE49-F238E27FC236}">
                  <a16:creationId xmlns:a16="http://schemas.microsoft.com/office/drawing/2014/main" id="{43D35EC7-701E-7279-EB84-1604C8C4157E}"/>
                </a:ext>
              </a:extLst>
            </p:cNvPr>
            <p:cNvSpPr/>
            <p:nvPr/>
          </p:nvSpPr>
          <p:spPr>
            <a:xfrm>
              <a:off x="5217702" y="5764326"/>
              <a:ext cx="587480" cy="480934"/>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グランド</a:t>
              </a:r>
              <a:endParaRPr lang="en-US" altLang="ja-JP" sz="800" dirty="0">
                <a:solidFill>
                  <a:schemeClr val="tx1"/>
                </a:solidFill>
                <a:latin typeface="メイリオ" panose="020B0604030504040204" pitchFamily="50" charset="-128"/>
                <a:ea typeface="メイリオ" panose="020B0604030504040204" pitchFamily="50" charset="-128"/>
              </a:endParaRPr>
            </a:p>
            <a:p>
              <a:pPr algn="ctr"/>
              <a:r>
                <a:rPr lang="ja-JP" altLang="en-US" sz="800" dirty="0">
                  <a:solidFill>
                    <a:schemeClr val="tx1"/>
                  </a:solidFill>
                  <a:latin typeface="メイリオ" panose="020B0604030504040204" pitchFamily="50" charset="-128"/>
                  <a:ea typeface="メイリオ" panose="020B0604030504040204" pitchFamily="50" charset="-128"/>
                </a:rPr>
                <a:t>ハンド</a:t>
              </a:r>
              <a:endParaRPr lang="en-US" altLang="ja-JP" sz="800" dirty="0">
                <a:solidFill>
                  <a:schemeClr val="tx1"/>
                </a:solidFill>
                <a:latin typeface="メイリオ" panose="020B0604030504040204" pitchFamily="50" charset="-128"/>
                <a:ea typeface="メイリオ" panose="020B0604030504040204" pitchFamily="50" charset="-128"/>
              </a:endParaRPr>
            </a:p>
            <a:p>
              <a:pPr algn="ctr"/>
              <a:r>
                <a:rPr lang="ja-JP" altLang="en-US" sz="800" dirty="0">
                  <a:solidFill>
                    <a:schemeClr val="tx1"/>
                  </a:solidFill>
                  <a:latin typeface="メイリオ" panose="020B0604030504040204" pitchFamily="50" charset="-128"/>
                  <a:ea typeface="メイリオ" panose="020B0604030504040204" pitchFamily="50" charset="-128"/>
                </a:rPr>
                <a:t>リング会社</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grpSp>
      <p:grpSp>
        <p:nvGrpSpPr>
          <p:cNvPr id="87" name="グループ化 86">
            <a:extLst>
              <a:ext uri="{FF2B5EF4-FFF2-40B4-BE49-F238E27FC236}">
                <a16:creationId xmlns:a16="http://schemas.microsoft.com/office/drawing/2014/main" id="{D71B3536-DA3C-6251-93C4-589072299DCD}"/>
              </a:ext>
            </a:extLst>
          </p:cNvPr>
          <p:cNvGrpSpPr/>
          <p:nvPr/>
        </p:nvGrpSpPr>
        <p:grpSpPr>
          <a:xfrm>
            <a:off x="8616422" y="5175960"/>
            <a:ext cx="587480" cy="1044361"/>
            <a:chOff x="8616422" y="5174220"/>
            <a:chExt cx="587480" cy="1044361"/>
          </a:xfrm>
        </p:grpSpPr>
        <p:sp>
          <p:nvSpPr>
            <p:cNvPr id="30" name="四角形: 角を丸くする 29">
              <a:extLst>
                <a:ext uri="{FF2B5EF4-FFF2-40B4-BE49-F238E27FC236}">
                  <a16:creationId xmlns:a16="http://schemas.microsoft.com/office/drawing/2014/main" id="{136FD481-1325-88DC-7013-7C6F07F95A76}"/>
                </a:ext>
              </a:extLst>
            </p:cNvPr>
            <p:cNvSpPr/>
            <p:nvPr/>
          </p:nvSpPr>
          <p:spPr>
            <a:xfrm>
              <a:off x="8616422" y="5174220"/>
              <a:ext cx="587480" cy="312397"/>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dirty="0">
                  <a:solidFill>
                    <a:schemeClr val="tx1"/>
                  </a:solidFill>
                  <a:latin typeface="メイリオ" panose="020B0604030504040204" pitchFamily="50" charset="-128"/>
                  <a:ea typeface="メイリオ" panose="020B0604030504040204" pitchFamily="50" charset="-128"/>
                </a:rPr>
                <a:t>航空局</a:t>
              </a:r>
            </a:p>
          </p:txBody>
        </p:sp>
        <p:sp>
          <p:nvSpPr>
            <p:cNvPr id="31" name="四角形: 角を丸くする 30">
              <a:extLst>
                <a:ext uri="{FF2B5EF4-FFF2-40B4-BE49-F238E27FC236}">
                  <a16:creationId xmlns:a16="http://schemas.microsoft.com/office/drawing/2014/main" id="{AF902046-E70F-0EB7-8DEF-75AA9B5CA38E}"/>
                </a:ext>
              </a:extLst>
            </p:cNvPr>
            <p:cNvSpPr/>
            <p:nvPr/>
          </p:nvSpPr>
          <p:spPr>
            <a:xfrm>
              <a:off x="8616422" y="5540202"/>
              <a:ext cx="587480" cy="312397"/>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地権者</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sp>
          <p:nvSpPr>
            <p:cNvPr id="32" name="四角形: 角を丸くする 31">
              <a:extLst>
                <a:ext uri="{FF2B5EF4-FFF2-40B4-BE49-F238E27FC236}">
                  <a16:creationId xmlns:a16="http://schemas.microsoft.com/office/drawing/2014/main" id="{99D5107C-2000-8D32-DA53-A729FC71B975}"/>
                </a:ext>
              </a:extLst>
            </p:cNvPr>
            <p:cNvSpPr/>
            <p:nvPr/>
          </p:nvSpPr>
          <p:spPr>
            <a:xfrm>
              <a:off x="8616422" y="5906184"/>
              <a:ext cx="587480" cy="312397"/>
            </a:xfrm>
            <a:prstGeom prst="roundRect">
              <a:avLst/>
            </a:prstGeom>
            <a:solidFill>
              <a:srgbClr val="BBC5D3"/>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rPr>
                <a:t>旅行会社等</a:t>
              </a:r>
              <a:endParaRPr kumimoji="1" lang="ja-JP" altLang="en-US" sz="800" dirty="0">
                <a:solidFill>
                  <a:schemeClr val="tx1"/>
                </a:solidFill>
                <a:latin typeface="メイリオ" panose="020B0604030504040204" pitchFamily="50" charset="-128"/>
                <a:ea typeface="メイリオ" panose="020B0604030504040204" pitchFamily="50" charset="-128"/>
              </a:endParaRPr>
            </a:p>
          </p:txBody>
        </p:sp>
      </p:grpSp>
      <p:sp>
        <p:nvSpPr>
          <p:cNvPr id="41" name="テキスト ボックス 40">
            <a:extLst>
              <a:ext uri="{FF2B5EF4-FFF2-40B4-BE49-F238E27FC236}">
                <a16:creationId xmlns:a16="http://schemas.microsoft.com/office/drawing/2014/main" id="{66B6FD9E-CC85-AB8B-EA31-89446B76F7E0}"/>
              </a:ext>
            </a:extLst>
          </p:cNvPr>
          <p:cNvSpPr txBox="1"/>
          <p:nvPr/>
        </p:nvSpPr>
        <p:spPr>
          <a:xfrm>
            <a:off x="2393343" y="6245260"/>
            <a:ext cx="9555335" cy="230832"/>
          </a:xfrm>
          <a:prstGeom prst="rect">
            <a:avLst/>
          </a:prstGeom>
          <a:noFill/>
        </p:spPr>
        <p:txBody>
          <a:bodyPr wrap="square">
            <a:spAutoFit/>
          </a:bodyPr>
          <a:lstStyle/>
          <a:p>
            <a:pPr algn="r"/>
            <a:r>
              <a:rPr lang="en-US" altLang="ja-JP" sz="900" dirty="0">
                <a:latin typeface="メイリオ" panose="020B0604030504040204" pitchFamily="50" charset="-128"/>
                <a:ea typeface="メイリオ" panose="020B0604030504040204" pitchFamily="50" charset="-128"/>
              </a:rPr>
              <a:t>*1</a:t>
            </a:r>
            <a:r>
              <a:rPr lang="ja-JP" altLang="en-US" sz="900" dirty="0">
                <a:latin typeface="メイリオ" panose="020B0604030504040204" pitchFamily="50" charset="-128"/>
                <a:ea typeface="メイリオ" panose="020B0604030504040204" pitchFamily="50" charset="-128"/>
              </a:rPr>
              <a:t>：本町ビル</a:t>
            </a:r>
            <a:r>
              <a:rPr lang="ja-JP" altLang="ja-JP" sz="900" dirty="0">
                <a:latin typeface="メイリオ" panose="020B0604030504040204" pitchFamily="50" charset="-128"/>
                <a:ea typeface="メイリオ" panose="020B0604030504040204" pitchFamily="50" charset="-128"/>
              </a:rPr>
              <a:t>ラウンジ・レストランの一角</a:t>
            </a:r>
            <a:r>
              <a:rPr lang="ja-JP" altLang="en-US" sz="900" dirty="0">
                <a:latin typeface="メイリオ" panose="020B0604030504040204" pitchFamily="50" charset="-128"/>
                <a:ea typeface="メイリオ" panose="020B0604030504040204" pitchFamily="50" charset="-128"/>
              </a:rPr>
              <a:t>を借用して受付を設置 </a:t>
            </a:r>
            <a:r>
              <a:rPr lang="en-US" altLang="ja-JP" sz="900" dirty="0">
                <a:latin typeface="メイリオ" panose="020B0604030504040204" pitchFamily="50" charset="-128"/>
                <a:ea typeface="メイリオ" panose="020B0604030504040204" pitchFamily="50" charset="-128"/>
              </a:rPr>
              <a:t> *2</a:t>
            </a:r>
            <a:r>
              <a:rPr lang="ja-JP" altLang="en-US" sz="900" dirty="0">
                <a:latin typeface="メイリオ" panose="020B0604030504040204" pitchFamily="50" charset="-128"/>
                <a:ea typeface="メイリオ" panose="020B0604030504040204" pitchFamily="50" charset="-128"/>
              </a:rPr>
              <a:t>：通常時は臨時バス駐車場として利用、一部未舗装（砂利引き）</a:t>
            </a:r>
            <a:r>
              <a:rPr lang="en-US" altLang="ja-JP" sz="900" dirty="0">
                <a:latin typeface="メイリオ" panose="020B0604030504040204" pitchFamily="50" charset="-128"/>
                <a:ea typeface="メイリオ" panose="020B0604030504040204" pitchFamily="50" charset="-128"/>
              </a:rPr>
              <a:t> *3</a:t>
            </a:r>
            <a:r>
              <a:rPr lang="ja-JP" altLang="en-US" sz="900" dirty="0">
                <a:latin typeface="メイリオ" panose="020B0604030504040204" pitchFamily="50" charset="-128"/>
                <a:ea typeface="メイリオ" panose="020B0604030504040204" pitchFamily="50" charset="-128"/>
              </a:rPr>
              <a:t>：</a:t>
            </a:r>
            <a:r>
              <a:rPr lang="ja-JP" altLang="ja-JP" sz="900" dirty="0">
                <a:latin typeface="メイリオ" panose="020B0604030504040204" pitchFamily="50" charset="-128"/>
                <a:ea typeface="メイリオ" panose="020B0604030504040204" pitchFamily="50" charset="-128"/>
              </a:rPr>
              <a:t>航空法</a:t>
            </a:r>
            <a:r>
              <a:rPr lang="en-US" altLang="ja-JP" sz="900" dirty="0">
                <a:latin typeface="メイリオ" panose="020B0604030504040204" pitchFamily="50" charset="-128"/>
                <a:ea typeface="メイリオ" panose="020B0604030504040204" pitchFamily="50" charset="-128"/>
              </a:rPr>
              <a:t>79</a:t>
            </a:r>
            <a:r>
              <a:rPr lang="ja-JP" altLang="ja-JP" sz="900" dirty="0">
                <a:latin typeface="メイリオ" panose="020B0604030504040204" pitchFamily="50" charset="-128"/>
                <a:ea typeface="メイリオ" panose="020B0604030504040204" pitchFamily="50" charset="-128"/>
              </a:rPr>
              <a:t>条但し書きに基づ</a:t>
            </a:r>
            <a:r>
              <a:rPr lang="ja-JP" altLang="en-US" sz="900" dirty="0">
                <a:latin typeface="メイリオ" panose="020B0604030504040204" pitchFamily="50" charset="-128"/>
                <a:ea typeface="メイリオ" panose="020B0604030504040204" pitchFamily="50" charset="-128"/>
              </a:rPr>
              <a:t>き申請　</a:t>
            </a:r>
            <a:endParaRPr lang="en-US" altLang="ja-JP" sz="900" dirty="0">
              <a:solidFill>
                <a:schemeClr val="tx1"/>
              </a:solidFill>
              <a:latin typeface="メイリオ" panose="020B0604030504040204" pitchFamily="50" charset="-128"/>
              <a:ea typeface="メイリオ" panose="020B0604030504040204" pitchFamily="50" charset="-128"/>
            </a:endParaRPr>
          </a:p>
        </p:txBody>
      </p:sp>
      <p:cxnSp>
        <p:nvCxnSpPr>
          <p:cNvPr id="44" name="直線矢印コネクタ 43">
            <a:extLst>
              <a:ext uri="{FF2B5EF4-FFF2-40B4-BE49-F238E27FC236}">
                <a16:creationId xmlns:a16="http://schemas.microsoft.com/office/drawing/2014/main" id="{024AF326-CB94-C050-65F3-B272085EA630}"/>
              </a:ext>
            </a:extLst>
          </p:cNvPr>
          <p:cNvCxnSpPr>
            <a:cxnSpLocks/>
          </p:cNvCxnSpPr>
          <p:nvPr/>
        </p:nvCxnSpPr>
        <p:spPr>
          <a:xfrm>
            <a:off x="5844954" y="5729656"/>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65575617-5EED-88C2-984A-EFA2AEA0D348}"/>
              </a:ext>
            </a:extLst>
          </p:cNvPr>
          <p:cNvCxnSpPr>
            <a:cxnSpLocks/>
          </p:cNvCxnSpPr>
          <p:nvPr/>
        </p:nvCxnSpPr>
        <p:spPr>
          <a:xfrm>
            <a:off x="9167532" y="5513410"/>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D7F2002C-A929-4B2F-2938-9D83E8597134}"/>
              </a:ext>
            </a:extLst>
          </p:cNvPr>
          <p:cNvCxnSpPr>
            <a:cxnSpLocks/>
          </p:cNvCxnSpPr>
          <p:nvPr/>
        </p:nvCxnSpPr>
        <p:spPr>
          <a:xfrm>
            <a:off x="9167532" y="5879392"/>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9F28373D-DAFE-5A68-8D1D-EA53D04E56BB}"/>
              </a:ext>
            </a:extLst>
          </p:cNvPr>
          <p:cNvCxnSpPr>
            <a:cxnSpLocks/>
          </p:cNvCxnSpPr>
          <p:nvPr/>
        </p:nvCxnSpPr>
        <p:spPr>
          <a:xfrm>
            <a:off x="1760404" y="5111020"/>
            <a:ext cx="10047993" cy="0"/>
          </a:xfrm>
          <a:prstGeom prst="straightConnector1">
            <a:avLst/>
          </a:prstGeom>
          <a:ln w="31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D6A7048E-D353-3C67-963A-4A0EE69EB28E}"/>
              </a:ext>
            </a:extLst>
          </p:cNvPr>
          <p:cNvCxnSpPr>
            <a:cxnSpLocks/>
          </p:cNvCxnSpPr>
          <p:nvPr/>
        </p:nvCxnSpPr>
        <p:spPr>
          <a:xfrm>
            <a:off x="1760404" y="4284779"/>
            <a:ext cx="10047993" cy="0"/>
          </a:xfrm>
          <a:prstGeom prst="straightConnector1">
            <a:avLst/>
          </a:prstGeom>
          <a:ln w="31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4412816E-E154-EEE4-7290-B5F70F33E087}"/>
              </a:ext>
            </a:extLst>
          </p:cNvPr>
          <p:cNvCxnSpPr>
            <a:cxnSpLocks/>
          </p:cNvCxnSpPr>
          <p:nvPr/>
        </p:nvCxnSpPr>
        <p:spPr>
          <a:xfrm>
            <a:off x="1760404" y="3841798"/>
            <a:ext cx="10047993" cy="0"/>
          </a:xfrm>
          <a:prstGeom prst="straightConnector1">
            <a:avLst/>
          </a:prstGeom>
          <a:ln w="31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028E4AD9-6DBC-E169-A482-029A473F20F9}"/>
              </a:ext>
            </a:extLst>
          </p:cNvPr>
          <p:cNvCxnSpPr>
            <a:cxnSpLocks/>
          </p:cNvCxnSpPr>
          <p:nvPr/>
        </p:nvCxnSpPr>
        <p:spPr>
          <a:xfrm>
            <a:off x="1760404" y="3640090"/>
            <a:ext cx="10047993" cy="0"/>
          </a:xfrm>
          <a:prstGeom prst="straightConnector1">
            <a:avLst/>
          </a:prstGeom>
          <a:ln w="31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6" name="グループ化 75">
            <a:extLst>
              <a:ext uri="{FF2B5EF4-FFF2-40B4-BE49-F238E27FC236}">
                <a16:creationId xmlns:a16="http://schemas.microsoft.com/office/drawing/2014/main" id="{C86030E1-5184-ABC6-DA26-F37F41D0FAF6}"/>
              </a:ext>
            </a:extLst>
          </p:cNvPr>
          <p:cNvGrpSpPr/>
          <p:nvPr/>
        </p:nvGrpSpPr>
        <p:grpSpPr>
          <a:xfrm>
            <a:off x="5117718" y="1709039"/>
            <a:ext cx="3403716" cy="4548744"/>
            <a:chOff x="5117718" y="1709039"/>
            <a:chExt cx="3403716" cy="4406011"/>
          </a:xfrm>
        </p:grpSpPr>
        <p:cxnSp>
          <p:nvCxnSpPr>
            <p:cNvPr id="70" name="直線矢印コネクタ 69">
              <a:extLst>
                <a:ext uri="{FF2B5EF4-FFF2-40B4-BE49-F238E27FC236}">
                  <a16:creationId xmlns:a16="http://schemas.microsoft.com/office/drawing/2014/main" id="{763F7765-AB26-C9DF-9CEB-BC2531AF7CF9}"/>
                </a:ext>
              </a:extLst>
            </p:cNvPr>
            <p:cNvCxnSpPr>
              <a:cxnSpLocks/>
            </p:cNvCxnSpPr>
            <p:nvPr/>
          </p:nvCxnSpPr>
          <p:spPr>
            <a:xfrm flipH="1">
              <a:off x="5117718" y="1709039"/>
              <a:ext cx="0" cy="4406011"/>
            </a:xfrm>
            <a:prstGeom prst="straightConnector1">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FD95B345-B364-F038-DE79-3D316ABDAFDF}"/>
                </a:ext>
              </a:extLst>
            </p:cNvPr>
            <p:cNvCxnSpPr>
              <a:cxnSpLocks/>
            </p:cNvCxnSpPr>
            <p:nvPr/>
          </p:nvCxnSpPr>
          <p:spPr>
            <a:xfrm flipH="1">
              <a:off x="8521434" y="1709039"/>
              <a:ext cx="0" cy="4406011"/>
            </a:xfrm>
            <a:prstGeom prst="straightConnector1">
              <a:avLst/>
            </a:prstGeom>
            <a:ln w="31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77" name="直線矢印コネクタ 76">
            <a:extLst>
              <a:ext uri="{FF2B5EF4-FFF2-40B4-BE49-F238E27FC236}">
                <a16:creationId xmlns:a16="http://schemas.microsoft.com/office/drawing/2014/main" id="{75341761-6E4B-6C16-DA30-9CA96E6DEF7F}"/>
              </a:ext>
            </a:extLst>
          </p:cNvPr>
          <p:cNvCxnSpPr>
            <a:cxnSpLocks/>
          </p:cNvCxnSpPr>
          <p:nvPr/>
        </p:nvCxnSpPr>
        <p:spPr>
          <a:xfrm>
            <a:off x="2416646" y="5363632"/>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5BEF3CE5-BFDC-2B9E-DA0F-7FB20D7AD09F}"/>
              </a:ext>
            </a:extLst>
          </p:cNvPr>
          <p:cNvCxnSpPr>
            <a:cxnSpLocks/>
          </p:cNvCxnSpPr>
          <p:nvPr/>
        </p:nvCxnSpPr>
        <p:spPr>
          <a:xfrm>
            <a:off x="2416646" y="5575590"/>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id="{36D80085-06F3-24B1-8CB0-975D15DADEF8}"/>
              </a:ext>
            </a:extLst>
          </p:cNvPr>
          <p:cNvCxnSpPr>
            <a:cxnSpLocks/>
          </p:cNvCxnSpPr>
          <p:nvPr/>
        </p:nvCxnSpPr>
        <p:spPr>
          <a:xfrm>
            <a:off x="2416646" y="5787548"/>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02DF7FBD-8B9F-A155-3698-C80B410E9584}"/>
              </a:ext>
            </a:extLst>
          </p:cNvPr>
          <p:cNvCxnSpPr>
            <a:cxnSpLocks/>
          </p:cNvCxnSpPr>
          <p:nvPr/>
        </p:nvCxnSpPr>
        <p:spPr>
          <a:xfrm>
            <a:off x="2416646" y="5999506"/>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id="{B543977A-33F2-764C-BC40-9CA7E653FDBC}"/>
              </a:ext>
            </a:extLst>
          </p:cNvPr>
          <p:cNvCxnSpPr>
            <a:cxnSpLocks/>
          </p:cNvCxnSpPr>
          <p:nvPr/>
        </p:nvCxnSpPr>
        <p:spPr>
          <a:xfrm>
            <a:off x="5844954" y="5363632"/>
            <a:ext cx="2640865" cy="0"/>
          </a:xfrm>
          <a:prstGeom prst="straightConnector1">
            <a:avLst/>
          </a:prstGeom>
          <a:ln w="31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D8431C52-0A93-B58C-93D5-31F0A63B3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8566" y="1922986"/>
            <a:ext cx="2208707" cy="1332747"/>
          </a:xfrm>
          <a:prstGeom prst="rect">
            <a:avLst/>
          </a:prstGeom>
        </p:spPr>
      </p:pic>
      <p:pic>
        <p:nvPicPr>
          <p:cNvPr id="89" name="図 88">
            <a:extLst>
              <a:ext uri="{FF2B5EF4-FFF2-40B4-BE49-F238E27FC236}">
                <a16:creationId xmlns:a16="http://schemas.microsoft.com/office/drawing/2014/main" id="{13ADDA63-99A1-BBFF-F42B-E6138273B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0020" y="1977359"/>
            <a:ext cx="1677993" cy="1001313"/>
          </a:xfrm>
          <a:prstGeom prst="rect">
            <a:avLst/>
          </a:prstGeom>
          <a:ln w="12700">
            <a:solidFill>
              <a:schemeClr val="accent6"/>
            </a:solidFill>
            <a:prstDash val="dash"/>
          </a:ln>
          <a:effectLst>
            <a:outerShdw blurRad="50800" dist="38100" dir="2700000" algn="tl" rotWithShape="0">
              <a:prstClr val="black">
                <a:alpha val="40000"/>
              </a:prstClr>
            </a:outerShdw>
          </a:effectLst>
        </p:spPr>
      </p:pic>
      <p:grpSp>
        <p:nvGrpSpPr>
          <p:cNvPr id="93" name="グループ化 92">
            <a:extLst>
              <a:ext uri="{FF2B5EF4-FFF2-40B4-BE49-F238E27FC236}">
                <a16:creationId xmlns:a16="http://schemas.microsoft.com/office/drawing/2014/main" id="{D0AC0DB1-0585-1DC9-8460-9000764A3E01}"/>
              </a:ext>
            </a:extLst>
          </p:cNvPr>
          <p:cNvGrpSpPr/>
          <p:nvPr/>
        </p:nvGrpSpPr>
        <p:grpSpPr>
          <a:xfrm>
            <a:off x="5641980" y="2461815"/>
            <a:ext cx="291356" cy="291356"/>
            <a:chOff x="6345667" y="2594788"/>
            <a:chExt cx="387795" cy="387795"/>
          </a:xfrm>
        </p:grpSpPr>
        <p:sp>
          <p:nvSpPr>
            <p:cNvPr id="92" name="楕円 91">
              <a:extLst>
                <a:ext uri="{FF2B5EF4-FFF2-40B4-BE49-F238E27FC236}">
                  <a16:creationId xmlns:a16="http://schemas.microsoft.com/office/drawing/2014/main" id="{176EBCC3-F0E5-A576-3427-688504B08027}"/>
                </a:ext>
              </a:extLst>
            </p:cNvPr>
            <p:cNvSpPr/>
            <p:nvPr/>
          </p:nvSpPr>
          <p:spPr>
            <a:xfrm>
              <a:off x="6483398" y="2667361"/>
              <a:ext cx="112331" cy="1123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グラフィックス 90" descr="マーカー 単色塗りつぶし">
              <a:extLst>
                <a:ext uri="{FF2B5EF4-FFF2-40B4-BE49-F238E27FC236}">
                  <a16:creationId xmlns:a16="http://schemas.microsoft.com/office/drawing/2014/main" id="{CE1CD7D8-9695-B897-5247-CC74013EC4E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45667" y="2594788"/>
              <a:ext cx="387795" cy="387795"/>
            </a:xfrm>
            <a:prstGeom prst="rect">
              <a:avLst/>
            </a:prstGeom>
          </p:spPr>
        </p:pic>
      </p:grpSp>
      <p:grpSp>
        <p:nvGrpSpPr>
          <p:cNvPr id="22" name="グループ化 21">
            <a:extLst>
              <a:ext uri="{FF2B5EF4-FFF2-40B4-BE49-F238E27FC236}">
                <a16:creationId xmlns:a16="http://schemas.microsoft.com/office/drawing/2014/main" id="{A79536DB-AB5F-453E-D5BF-7C9BC6914037}"/>
              </a:ext>
            </a:extLst>
          </p:cNvPr>
          <p:cNvGrpSpPr/>
          <p:nvPr/>
        </p:nvGrpSpPr>
        <p:grpSpPr>
          <a:xfrm>
            <a:off x="7623511" y="2253343"/>
            <a:ext cx="291356" cy="291356"/>
            <a:chOff x="6345667" y="2594788"/>
            <a:chExt cx="387795" cy="387795"/>
          </a:xfrm>
        </p:grpSpPr>
        <p:sp>
          <p:nvSpPr>
            <p:cNvPr id="23" name="楕円 22">
              <a:extLst>
                <a:ext uri="{FF2B5EF4-FFF2-40B4-BE49-F238E27FC236}">
                  <a16:creationId xmlns:a16="http://schemas.microsoft.com/office/drawing/2014/main" id="{EFD8919E-4A65-BCC8-7E09-F9E88C04F6F7}"/>
                </a:ext>
              </a:extLst>
            </p:cNvPr>
            <p:cNvSpPr/>
            <p:nvPr/>
          </p:nvSpPr>
          <p:spPr>
            <a:xfrm>
              <a:off x="6483398" y="2667361"/>
              <a:ext cx="112331" cy="1123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グラフィックス 24" descr="マーカー 単色塗りつぶし">
              <a:extLst>
                <a:ext uri="{FF2B5EF4-FFF2-40B4-BE49-F238E27FC236}">
                  <a16:creationId xmlns:a16="http://schemas.microsoft.com/office/drawing/2014/main" id="{37D0A800-78EC-0EB2-E7D3-A7FC7811D5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45667" y="2594788"/>
              <a:ext cx="387795" cy="387795"/>
            </a:xfrm>
            <a:prstGeom prst="rect">
              <a:avLst/>
            </a:prstGeom>
          </p:spPr>
        </p:pic>
      </p:grpSp>
      <p:cxnSp>
        <p:nvCxnSpPr>
          <p:cNvPr id="26" name="直線矢印コネクタ 25">
            <a:extLst>
              <a:ext uri="{FF2B5EF4-FFF2-40B4-BE49-F238E27FC236}">
                <a16:creationId xmlns:a16="http://schemas.microsoft.com/office/drawing/2014/main" id="{4ACA29F3-67EC-460F-BA03-03C9C1695F20}"/>
              </a:ext>
            </a:extLst>
          </p:cNvPr>
          <p:cNvCxnSpPr>
            <a:cxnSpLocks/>
            <a:stCxn id="89" idx="3"/>
          </p:cNvCxnSpPr>
          <p:nvPr/>
        </p:nvCxnSpPr>
        <p:spPr>
          <a:xfrm>
            <a:off x="6838013" y="2478016"/>
            <a:ext cx="931175" cy="27185"/>
          </a:xfrm>
          <a:prstGeom prst="straightConnector1">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59FA120F-ED9C-E8F7-DFB0-4A2E23A86B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55231" y="1922986"/>
            <a:ext cx="2002280" cy="1332747"/>
          </a:xfrm>
          <a:prstGeom prst="rect">
            <a:avLst/>
          </a:prstGeom>
        </p:spPr>
      </p:pic>
      <p:pic>
        <p:nvPicPr>
          <p:cNvPr id="13" name="図 12" descr="屋外, 草, 座る, 砂浜 が含まれている画像&#10;&#10;AI 生成コンテンツは誤りを含む可能性があります。">
            <a:extLst>
              <a:ext uri="{FF2B5EF4-FFF2-40B4-BE49-F238E27FC236}">
                <a16:creationId xmlns:a16="http://schemas.microsoft.com/office/drawing/2014/main" id="{8ECCA589-9FFA-3B78-3896-DECB39076B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48753" y="1931094"/>
            <a:ext cx="1335082" cy="1001314"/>
          </a:xfrm>
          <a:prstGeom prst="rect">
            <a:avLst/>
          </a:prstGeom>
          <a:ln w="12700">
            <a:solidFill>
              <a:schemeClr val="accent6"/>
            </a:solidFill>
            <a:prstDash val="dash"/>
          </a:ln>
          <a:effectLst>
            <a:outerShdw blurRad="50800" dist="38100" dir="2700000" algn="tl" rotWithShape="0">
              <a:prstClr val="black">
                <a:alpha val="40000"/>
              </a:prstClr>
            </a:outerShdw>
          </a:effectLst>
        </p:spPr>
      </p:pic>
      <p:grpSp>
        <p:nvGrpSpPr>
          <p:cNvPr id="48" name="グループ化 47">
            <a:extLst>
              <a:ext uri="{FF2B5EF4-FFF2-40B4-BE49-F238E27FC236}">
                <a16:creationId xmlns:a16="http://schemas.microsoft.com/office/drawing/2014/main" id="{D9B023C5-E5F2-FEEE-83FD-E36DD02462B3}"/>
              </a:ext>
            </a:extLst>
          </p:cNvPr>
          <p:cNvGrpSpPr/>
          <p:nvPr/>
        </p:nvGrpSpPr>
        <p:grpSpPr>
          <a:xfrm>
            <a:off x="3615295" y="2213768"/>
            <a:ext cx="291356" cy="291356"/>
            <a:chOff x="6345667" y="2594788"/>
            <a:chExt cx="387795" cy="387795"/>
          </a:xfrm>
        </p:grpSpPr>
        <p:sp>
          <p:nvSpPr>
            <p:cNvPr id="51" name="楕円 50">
              <a:extLst>
                <a:ext uri="{FF2B5EF4-FFF2-40B4-BE49-F238E27FC236}">
                  <a16:creationId xmlns:a16="http://schemas.microsoft.com/office/drawing/2014/main" id="{4BC1BAD1-E972-D4A5-4F81-F922339C25A9}"/>
                </a:ext>
              </a:extLst>
            </p:cNvPr>
            <p:cNvSpPr/>
            <p:nvPr/>
          </p:nvSpPr>
          <p:spPr>
            <a:xfrm>
              <a:off x="6483398" y="2667361"/>
              <a:ext cx="112331" cy="1123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グラフィックス 53" descr="マーカー 単色塗りつぶし">
              <a:extLst>
                <a:ext uri="{FF2B5EF4-FFF2-40B4-BE49-F238E27FC236}">
                  <a16:creationId xmlns:a16="http://schemas.microsoft.com/office/drawing/2014/main" id="{A3AD93B6-3E13-3E2C-F98B-2378BC7D096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45667" y="2594788"/>
              <a:ext cx="387795" cy="387795"/>
            </a:xfrm>
            <a:prstGeom prst="rect">
              <a:avLst/>
            </a:prstGeom>
          </p:spPr>
        </p:pic>
      </p:grpSp>
      <p:cxnSp>
        <p:nvCxnSpPr>
          <p:cNvPr id="75" name="コネクタ: カギ線 74">
            <a:extLst>
              <a:ext uri="{FF2B5EF4-FFF2-40B4-BE49-F238E27FC236}">
                <a16:creationId xmlns:a16="http://schemas.microsoft.com/office/drawing/2014/main" id="{4022473A-F151-26DC-992D-7BDF17BC96E7}"/>
              </a:ext>
            </a:extLst>
          </p:cNvPr>
          <p:cNvCxnSpPr>
            <a:cxnSpLocks/>
            <a:stCxn id="81" idx="2"/>
            <a:endCxn id="90" idx="1"/>
          </p:cNvCxnSpPr>
          <p:nvPr/>
        </p:nvCxnSpPr>
        <p:spPr>
          <a:xfrm rot="16200000" flipH="1">
            <a:off x="4071541" y="2452037"/>
            <a:ext cx="233276" cy="817806"/>
          </a:xfrm>
          <a:prstGeom prst="bentConnector2">
            <a:avLst/>
          </a:prstGeom>
          <a:ln w="19050">
            <a:head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DB047C3B-47BC-217F-3802-F8F089E17F26}"/>
              </a:ext>
            </a:extLst>
          </p:cNvPr>
          <p:cNvCxnSpPr>
            <a:cxnSpLocks/>
            <a:stCxn id="13" idx="3"/>
          </p:cNvCxnSpPr>
          <p:nvPr/>
        </p:nvCxnSpPr>
        <p:spPr>
          <a:xfrm>
            <a:off x="3083835" y="2431751"/>
            <a:ext cx="685898" cy="69765"/>
          </a:xfrm>
          <a:prstGeom prst="straightConnector1">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pic>
        <p:nvPicPr>
          <p:cNvPr id="101" name="図 100">
            <a:extLst>
              <a:ext uri="{FF2B5EF4-FFF2-40B4-BE49-F238E27FC236}">
                <a16:creationId xmlns:a16="http://schemas.microsoft.com/office/drawing/2014/main" id="{78B6E6F8-F6D4-EE00-CDC3-FC95F05D2C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52573" y="1900971"/>
            <a:ext cx="2404465" cy="1332747"/>
          </a:xfrm>
          <a:prstGeom prst="rect">
            <a:avLst/>
          </a:prstGeom>
        </p:spPr>
      </p:pic>
      <p:pic>
        <p:nvPicPr>
          <p:cNvPr id="1026" name="Picture 2">
            <a:extLst>
              <a:ext uri="{FF2B5EF4-FFF2-40B4-BE49-F238E27FC236}">
                <a16:creationId xmlns:a16="http://schemas.microsoft.com/office/drawing/2014/main" id="{EAD33D58-DB9D-AB28-A3E6-7340738E160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72533" y="2390387"/>
            <a:ext cx="1335085" cy="1001313"/>
          </a:xfrm>
          <a:prstGeom prst="rect">
            <a:avLst/>
          </a:prstGeom>
          <a:ln w="12700">
            <a:solidFill>
              <a:schemeClr val="accent6"/>
            </a:solidFill>
            <a:prstDash val="dash"/>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2" name="グループ化 101">
            <a:extLst>
              <a:ext uri="{FF2B5EF4-FFF2-40B4-BE49-F238E27FC236}">
                <a16:creationId xmlns:a16="http://schemas.microsoft.com/office/drawing/2014/main" id="{6834AC99-3B55-0864-E273-AF6984CF0C37}"/>
              </a:ext>
            </a:extLst>
          </p:cNvPr>
          <p:cNvGrpSpPr/>
          <p:nvPr/>
        </p:nvGrpSpPr>
        <p:grpSpPr>
          <a:xfrm>
            <a:off x="9727882" y="1884645"/>
            <a:ext cx="291356" cy="291356"/>
            <a:chOff x="6345667" y="2594788"/>
            <a:chExt cx="387795" cy="387795"/>
          </a:xfrm>
        </p:grpSpPr>
        <p:sp>
          <p:nvSpPr>
            <p:cNvPr id="103" name="楕円 102">
              <a:extLst>
                <a:ext uri="{FF2B5EF4-FFF2-40B4-BE49-F238E27FC236}">
                  <a16:creationId xmlns:a16="http://schemas.microsoft.com/office/drawing/2014/main" id="{6E7050C0-70A7-0ACC-9A96-E6C4D5D10E94}"/>
                </a:ext>
              </a:extLst>
            </p:cNvPr>
            <p:cNvSpPr/>
            <p:nvPr/>
          </p:nvSpPr>
          <p:spPr>
            <a:xfrm>
              <a:off x="6483398" y="2667361"/>
              <a:ext cx="112331" cy="11233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 name="グラフィックス 103" descr="マーカー 単色塗りつぶし">
              <a:extLst>
                <a:ext uri="{FF2B5EF4-FFF2-40B4-BE49-F238E27FC236}">
                  <a16:creationId xmlns:a16="http://schemas.microsoft.com/office/drawing/2014/main" id="{9042C8C0-692E-D462-84CB-B65D27AD06B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45667" y="2594788"/>
              <a:ext cx="387795" cy="387795"/>
            </a:xfrm>
            <a:prstGeom prst="rect">
              <a:avLst/>
            </a:prstGeom>
          </p:spPr>
        </p:pic>
      </p:grpSp>
      <p:sp>
        <p:nvSpPr>
          <p:cNvPr id="121" name="フリーフォーム: 図形 120">
            <a:extLst>
              <a:ext uri="{FF2B5EF4-FFF2-40B4-BE49-F238E27FC236}">
                <a16:creationId xmlns:a16="http://schemas.microsoft.com/office/drawing/2014/main" id="{9CC7CC88-B070-2DF4-CE0F-254AFB256C38}"/>
              </a:ext>
            </a:extLst>
          </p:cNvPr>
          <p:cNvSpPr/>
          <p:nvPr/>
        </p:nvSpPr>
        <p:spPr>
          <a:xfrm>
            <a:off x="9885923" y="1984354"/>
            <a:ext cx="1694652" cy="1021668"/>
          </a:xfrm>
          <a:custGeom>
            <a:avLst/>
            <a:gdLst>
              <a:gd name="connsiteX0" fmla="*/ 1694652 w 1694652"/>
              <a:gd name="connsiteY0" fmla="*/ 1021668 h 1021668"/>
              <a:gd name="connsiteX1" fmla="*/ 1174484 w 1694652"/>
              <a:gd name="connsiteY1" fmla="*/ 630173 h 1021668"/>
              <a:gd name="connsiteX2" fmla="*/ 925351 w 1694652"/>
              <a:gd name="connsiteY2" fmla="*/ 378302 h 1021668"/>
              <a:gd name="connsiteX3" fmla="*/ 670743 w 1694652"/>
              <a:gd name="connsiteY3" fmla="*/ 11447 h 1021668"/>
              <a:gd name="connsiteX4" fmla="*/ 407921 w 1694652"/>
              <a:gd name="connsiteY4" fmla="*/ 118218 h 1021668"/>
              <a:gd name="connsiteX5" fmla="*/ 0 w 1694652"/>
              <a:gd name="connsiteY5" fmla="*/ 375565 h 1021668"/>
              <a:gd name="connsiteX6" fmla="*/ 0 w 1694652"/>
              <a:gd name="connsiteY6" fmla="*/ 375565 h 102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52" h="1021668">
                <a:moveTo>
                  <a:pt x="1694652" y="1021668"/>
                </a:moveTo>
                <a:cubicBezTo>
                  <a:pt x="1498676" y="879534"/>
                  <a:pt x="1302701" y="737401"/>
                  <a:pt x="1174484" y="630173"/>
                </a:cubicBezTo>
                <a:cubicBezTo>
                  <a:pt x="1046267" y="522945"/>
                  <a:pt x="1009308" y="481423"/>
                  <a:pt x="925351" y="378302"/>
                </a:cubicBezTo>
                <a:cubicBezTo>
                  <a:pt x="841394" y="275181"/>
                  <a:pt x="756981" y="54794"/>
                  <a:pt x="670743" y="11447"/>
                </a:cubicBezTo>
                <a:cubicBezTo>
                  <a:pt x="584505" y="-31900"/>
                  <a:pt x="519712" y="57532"/>
                  <a:pt x="407921" y="118218"/>
                </a:cubicBezTo>
                <a:cubicBezTo>
                  <a:pt x="296130" y="178904"/>
                  <a:pt x="0" y="375565"/>
                  <a:pt x="0" y="375565"/>
                </a:cubicBezTo>
                <a:lnTo>
                  <a:pt x="0" y="375565"/>
                </a:lnTo>
              </a:path>
            </a:pathLst>
          </a:custGeom>
          <a:ln w="19050">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22" name="直線矢印コネクタ 121">
            <a:extLst>
              <a:ext uri="{FF2B5EF4-FFF2-40B4-BE49-F238E27FC236}">
                <a16:creationId xmlns:a16="http://schemas.microsoft.com/office/drawing/2014/main" id="{AE4AA901-8E00-2AC4-AD44-1E1F7ACBE6D2}"/>
              </a:ext>
            </a:extLst>
          </p:cNvPr>
          <p:cNvCxnSpPr>
            <a:cxnSpLocks/>
            <a:stCxn id="1026" idx="0"/>
            <a:endCxn id="104" idx="2"/>
          </p:cNvCxnSpPr>
          <p:nvPr/>
        </p:nvCxnSpPr>
        <p:spPr>
          <a:xfrm flipV="1">
            <a:off x="9240076" y="2176001"/>
            <a:ext cx="633484" cy="214386"/>
          </a:xfrm>
          <a:prstGeom prst="straightConnector1">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7341C04D-9E44-E8F8-C93B-71E986F111DA}"/>
              </a:ext>
            </a:extLst>
          </p:cNvPr>
          <p:cNvSpPr/>
          <p:nvPr/>
        </p:nvSpPr>
        <p:spPr>
          <a:xfrm>
            <a:off x="4416421" y="3046339"/>
            <a:ext cx="516155" cy="14951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本町駅</a:t>
            </a:r>
          </a:p>
        </p:txBody>
      </p:sp>
      <p:sp>
        <p:nvSpPr>
          <p:cNvPr id="126" name="正方形/長方形 125">
            <a:extLst>
              <a:ext uri="{FF2B5EF4-FFF2-40B4-BE49-F238E27FC236}">
                <a16:creationId xmlns:a16="http://schemas.microsoft.com/office/drawing/2014/main" id="{4A911B75-6029-20BC-B6A0-BE04C1852047}"/>
              </a:ext>
            </a:extLst>
          </p:cNvPr>
          <p:cNvSpPr/>
          <p:nvPr/>
        </p:nvSpPr>
        <p:spPr>
          <a:xfrm>
            <a:off x="3255181" y="1937255"/>
            <a:ext cx="687003" cy="264869"/>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オリックス</a:t>
            </a:r>
            <a:endParaRPr kumimoji="1" lang="en-US" altLang="ja-JP" sz="900" dirty="0">
              <a:solidFill>
                <a:schemeClr val="tx1"/>
              </a:solidFill>
              <a:latin typeface="メイリオ" panose="020B0604030504040204" pitchFamily="50" charset="-128"/>
              <a:ea typeface="メイリオ" panose="020B0604030504040204" pitchFamily="50" charset="-128"/>
            </a:endParaRPr>
          </a:p>
          <a:p>
            <a:pPr algn="ctr"/>
            <a:r>
              <a:rPr kumimoji="1" lang="ja-JP" altLang="en-US" sz="900" dirty="0">
                <a:solidFill>
                  <a:schemeClr val="tx1"/>
                </a:solidFill>
                <a:latin typeface="メイリオ" panose="020B0604030504040204" pitchFamily="50" charset="-128"/>
                <a:ea typeface="メイリオ" panose="020B0604030504040204" pitchFamily="50" charset="-128"/>
              </a:rPr>
              <a:t>本町ビル</a:t>
            </a:r>
          </a:p>
        </p:txBody>
      </p:sp>
      <p:sp>
        <p:nvSpPr>
          <p:cNvPr id="127" name="正方形/長方形 126">
            <a:extLst>
              <a:ext uri="{FF2B5EF4-FFF2-40B4-BE49-F238E27FC236}">
                <a16:creationId xmlns:a16="http://schemas.microsoft.com/office/drawing/2014/main" id="{F6E4991C-96AE-D083-FDD8-4CA41B544775}"/>
              </a:ext>
            </a:extLst>
          </p:cNvPr>
          <p:cNvSpPr/>
          <p:nvPr/>
        </p:nvSpPr>
        <p:spPr>
          <a:xfrm>
            <a:off x="7004798" y="2000046"/>
            <a:ext cx="687003" cy="29135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関西空港</a:t>
            </a:r>
            <a:endParaRPr kumimoji="1" lang="en-US" altLang="ja-JP" sz="900" dirty="0">
              <a:solidFill>
                <a:schemeClr val="tx1"/>
              </a:solidFill>
              <a:latin typeface="メイリオ" panose="020B0604030504040204" pitchFamily="50" charset="-128"/>
              <a:ea typeface="メイリオ" panose="020B0604030504040204" pitchFamily="50" charset="-128"/>
            </a:endParaRPr>
          </a:p>
          <a:p>
            <a:pPr algn="ctr"/>
            <a:r>
              <a:rPr kumimoji="1" lang="ja-JP" altLang="en-US" sz="900" dirty="0">
                <a:solidFill>
                  <a:schemeClr val="tx1"/>
                </a:solidFill>
                <a:latin typeface="メイリオ" panose="020B0604030504040204" pitchFamily="50" charset="-128"/>
                <a:ea typeface="メイリオ" panose="020B0604030504040204" pitchFamily="50" charset="-128"/>
              </a:rPr>
              <a:t>ヘリパッド</a:t>
            </a:r>
          </a:p>
        </p:txBody>
      </p:sp>
      <p:sp>
        <p:nvSpPr>
          <p:cNvPr id="1024" name="正方形/長方形 1023">
            <a:extLst>
              <a:ext uri="{FF2B5EF4-FFF2-40B4-BE49-F238E27FC236}">
                <a16:creationId xmlns:a16="http://schemas.microsoft.com/office/drawing/2014/main" id="{ECADF397-F713-7DF0-F762-B636B5D383C3}"/>
              </a:ext>
            </a:extLst>
          </p:cNvPr>
          <p:cNvSpPr/>
          <p:nvPr/>
        </p:nvSpPr>
        <p:spPr>
          <a:xfrm>
            <a:off x="11318582" y="2443681"/>
            <a:ext cx="755703" cy="291356"/>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ユニバーサル</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lang="ja-JP" altLang="en-US" sz="900" dirty="0">
                <a:solidFill>
                  <a:schemeClr val="tx1"/>
                </a:solidFill>
                <a:latin typeface="メイリオ" panose="020B0604030504040204" pitchFamily="50" charset="-128"/>
                <a:ea typeface="メイリオ" panose="020B0604030504040204" pitchFamily="50" charset="-128"/>
              </a:rPr>
              <a:t>シティ駅</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1025" name="正方形/長方形 1024">
            <a:extLst>
              <a:ext uri="{FF2B5EF4-FFF2-40B4-BE49-F238E27FC236}">
                <a16:creationId xmlns:a16="http://schemas.microsoft.com/office/drawing/2014/main" id="{82120301-4EB7-2615-C10B-D675C9DADEDD}"/>
              </a:ext>
            </a:extLst>
          </p:cNvPr>
          <p:cNvSpPr/>
          <p:nvPr/>
        </p:nvSpPr>
        <p:spPr>
          <a:xfrm>
            <a:off x="8899554" y="1898091"/>
            <a:ext cx="755703" cy="320492"/>
          </a:xfrm>
          <a:prstGeom prst="rect">
            <a:avLst/>
          </a:prstGeom>
          <a:solidFill>
            <a:schemeClr val="bg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tIns="72000" rtlCol="0" anchor="ctr"/>
          <a:lstStyle/>
          <a:p>
            <a:pPr algn="ctr"/>
            <a:r>
              <a:rPr lang="zh-TW" altLang="en-US" sz="900" dirty="0">
                <a:solidFill>
                  <a:schemeClr val="tx1"/>
                </a:solidFill>
                <a:latin typeface="メイリオ" panose="020B0604030504040204" pitchFamily="50" charset="-128"/>
                <a:ea typeface="メイリオ" panose="020B0604030504040204" pitchFamily="50" charset="-128"/>
              </a:rPr>
              <a:t>大阪桜島臨時</a:t>
            </a:r>
            <a:endParaRPr lang="en-US" altLang="zh-TW" sz="900" dirty="0">
              <a:solidFill>
                <a:schemeClr val="tx1"/>
              </a:solidFill>
              <a:latin typeface="メイリオ" panose="020B0604030504040204" pitchFamily="50" charset="-128"/>
              <a:ea typeface="メイリオ" panose="020B0604030504040204" pitchFamily="50" charset="-128"/>
            </a:endParaRPr>
          </a:p>
          <a:p>
            <a:pPr algn="ctr"/>
            <a:r>
              <a:rPr lang="zh-TW" altLang="en-US" sz="900" dirty="0">
                <a:solidFill>
                  <a:schemeClr val="tx1"/>
                </a:solidFill>
                <a:latin typeface="メイリオ" panose="020B0604030504040204" pitchFamily="50" charset="-128"/>
                <a:ea typeface="メイリオ" panose="020B0604030504040204" pitchFamily="50" charset="-128"/>
              </a:rPr>
              <a:t>離着陸場</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63127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C4D75-4C22-39A1-7316-977150B8F9F6}"/>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60CDE1DB-4DFF-1126-D45A-50094DF373E9}"/>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5444EBBE-A021-5DAE-6F22-413452EDFC06}"/>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4"/>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離着陸場の運⽤⼿法の検討結果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dirty="0">
                <a:solidFill>
                  <a:schemeClr val="bg1">
                    <a:lumMod val="85000"/>
                  </a:schemeClr>
                </a:solidFill>
                <a:latin typeface="メイリオ" panose="020B0604030504040204" pitchFamily="50" charset="-128"/>
                <a:ea typeface="メイリオ" panose="020B0604030504040204" pitchFamily="50" charset="-128"/>
              </a:rPr>
              <a:t>離着陸場運用手法の検討に資する前提</a:t>
            </a:r>
          </a:p>
          <a:p>
            <a:pPr marL="0" lvl="1" indent="0">
              <a:lnSpc>
                <a:spcPct val="100000"/>
              </a:lnSpc>
              <a:spcBef>
                <a:spcPts val="300"/>
              </a:spcBef>
              <a:buNone/>
              <a:tabLst>
                <a:tab pos="444500" algn="l"/>
              </a:tabLst>
              <a:defRPr/>
            </a:pPr>
            <a:r>
              <a:rPr lang="ja-JP" altLang="en-US" sz="2400" b="1" dirty="0">
                <a:latin typeface="メイリオ" panose="020B0604030504040204" pitchFamily="50" charset="-128"/>
                <a:ea typeface="メイリオ" panose="020B0604030504040204" pitchFamily="50" charset="-128"/>
              </a:rPr>
              <a:t>	離着陸場の運営に係る事業性検討結果</a:t>
            </a:r>
            <a:endParaRPr lang="en-US" altLang="ja-JP" sz="2400" b="1" dirty="0">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endParaRPr lang="en-US" altLang="ja-JP" sz="2400" dirty="0">
              <a:solidFill>
                <a:schemeClr val="bg1">
                  <a:lumMod val="8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2937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2F1CF-F8C8-C374-5CAF-2C6C2520D72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2C7CDEC-1CE1-BAC5-88EF-0B75C01F4292}"/>
              </a:ext>
            </a:extLst>
          </p:cNvPr>
          <p:cNvSpPr>
            <a:spLocks noGrp="1"/>
          </p:cNvSpPr>
          <p:nvPr>
            <p:ph type="title"/>
          </p:nvPr>
        </p:nvSpPr>
        <p:spPr>
          <a:xfrm>
            <a:off x="308890" y="463334"/>
            <a:ext cx="10417159" cy="633412"/>
          </a:xfrm>
        </p:spPr>
        <p:txBody>
          <a:bodyPr vert="horz">
            <a:normAutofit/>
          </a:bodyPr>
          <a:lstStyle/>
          <a:p>
            <a:r>
              <a:rPr lang="ja-JP" altLang="en-US" dirty="0"/>
              <a:t>モニタリング調査を通じて確認した離着陸場利用における課題</a:t>
            </a:r>
            <a:endParaRPr kumimoji="1" lang="ja-JP" altLang="en-US" dirty="0"/>
          </a:p>
        </p:txBody>
      </p:sp>
      <p:sp>
        <p:nvSpPr>
          <p:cNvPr id="4" name="テキスト プレースホルダー 3">
            <a:extLst>
              <a:ext uri="{FF2B5EF4-FFF2-40B4-BE49-F238E27FC236}">
                <a16:creationId xmlns:a16="http://schemas.microsoft.com/office/drawing/2014/main" id="{90919ED0-0ECE-2685-15E7-7970D45FEA4A}"/>
              </a:ext>
            </a:extLst>
          </p:cNvPr>
          <p:cNvSpPr>
            <a:spLocks noGrp="1"/>
          </p:cNvSpPr>
          <p:nvPr>
            <p:ph type="body" sz="quarter" idx="13"/>
          </p:nvPr>
        </p:nvSpPr>
        <p:spPr/>
        <p:txBody>
          <a:bodyPr/>
          <a:lstStyle/>
          <a:p>
            <a:r>
              <a:rPr kumimoji="1" lang="ja-JP" altLang="en-US" dirty="0"/>
              <a:t>各離着陸場整備・運用に向けて、パズルマットの安全対策や、顧客待機場所の運用設計など離着陸場ごとの課題はあるものの、全体として顧客受入環境の整備、人員配置に要するコストを踏まえた採算性の確保が必要です。</a:t>
            </a:r>
          </a:p>
        </p:txBody>
      </p:sp>
      <p:sp>
        <p:nvSpPr>
          <p:cNvPr id="22" name="正方形/長方形 21">
            <a:extLst>
              <a:ext uri="{FF2B5EF4-FFF2-40B4-BE49-F238E27FC236}">
                <a16:creationId xmlns:a16="http://schemas.microsoft.com/office/drawing/2014/main" id="{9633E866-31A1-66E5-7ED4-E109FD1ADCCE}"/>
              </a:ext>
            </a:extLst>
          </p:cNvPr>
          <p:cNvSpPr/>
          <p:nvPr/>
        </p:nvSpPr>
        <p:spPr>
          <a:xfrm>
            <a:off x="1731033" y="1679431"/>
            <a:ext cx="2530473" cy="21358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課題</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B23439B4-270A-B9F7-D688-226B1229BC36}"/>
              </a:ext>
            </a:extLst>
          </p:cNvPr>
          <p:cNvSpPr/>
          <p:nvPr/>
        </p:nvSpPr>
        <p:spPr>
          <a:xfrm>
            <a:off x="4296577" y="1679431"/>
            <a:ext cx="7560459" cy="21358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詳細</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55" name="正方形/長方形 54">
            <a:extLst>
              <a:ext uri="{FF2B5EF4-FFF2-40B4-BE49-F238E27FC236}">
                <a16:creationId xmlns:a16="http://schemas.microsoft.com/office/drawing/2014/main" id="{5C4A1757-B824-9000-F0F2-150590CC7C3D}"/>
              </a:ext>
            </a:extLst>
          </p:cNvPr>
          <p:cNvSpPr/>
          <p:nvPr/>
        </p:nvSpPr>
        <p:spPr>
          <a:xfrm>
            <a:off x="346613" y="1679431"/>
            <a:ext cx="722025" cy="21358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離着陸場</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119" name="正方形/長方形 118">
            <a:extLst>
              <a:ext uri="{FF2B5EF4-FFF2-40B4-BE49-F238E27FC236}">
                <a16:creationId xmlns:a16="http://schemas.microsoft.com/office/drawing/2014/main" id="{46FA12FA-ECBD-BDDA-275D-056AA92FD190}"/>
              </a:ext>
            </a:extLst>
          </p:cNvPr>
          <p:cNvSpPr/>
          <p:nvPr/>
        </p:nvSpPr>
        <p:spPr>
          <a:xfrm>
            <a:off x="1103707" y="1679431"/>
            <a:ext cx="592258" cy="213586"/>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a16="http://schemas.microsoft.com/office/drawing/2014/main" id="{E3871F2B-645A-3F27-8E3F-092064195DC8}"/>
              </a:ext>
            </a:extLst>
          </p:cNvPr>
          <p:cNvSpPr/>
          <p:nvPr/>
        </p:nvSpPr>
        <p:spPr>
          <a:xfrm>
            <a:off x="346611" y="1917328"/>
            <a:ext cx="722025" cy="108257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①オリックス本町ビル屋上</a:t>
            </a:r>
            <a:endParaRPr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879D3CB1-574A-1239-93F9-4D80A2BBA21F}"/>
              </a:ext>
            </a:extLst>
          </p:cNvPr>
          <p:cNvSpPr/>
          <p:nvPr/>
        </p:nvSpPr>
        <p:spPr>
          <a:xfrm>
            <a:off x="346611" y="3035882"/>
            <a:ext cx="722025" cy="109622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②関西空港ヘリパッド</a:t>
            </a:r>
          </a:p>
        </p:txBody>
      </p:sp>
      <p:sp>
        <p:nvSpPr>
          <p:cNvPr id="17" name="正方形/長方形 16">
            <a:extLst>
              <a:ext uri="{FF2B5EF4-FFF2-40B4-BE49-F238E27FC236}">
                <a16:creationId xmlns:a16="http://schemas.microsoft.com/office/drawing/2014/main" id="{6E89B6D4-B22F-62CA-F125-72FB676E18D9}"/>
              </a:ext>
            </a:extLst>
          </p:cNvPr>
          <p:cNvSpPr/>
          <p:nvPr/>
        </p:nvSpPr>
        <p:spPr>
          <a:xfrm>
            <a:off x="1731034" y="1917328"/>
            <a:ext cx="2530473"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常設化に向けた</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公聴会・環境アセスメントの実施</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F9A16B52-E06C-D3F2-79C1-C87E69E4BF44}"/>
              </a:ext>
            </a:extLst>
          </p:cNvPr>
          <p:cNvSpPr/>
          <p:nvPr/>
        </p:nvSpPr>
        <p:spPr>
          <a:xfrm>
            <a:off x="1731034" y="2291839"/>
            <a:ext cx="2530473"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搭乗前の顧客体験の向上</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rPr>
              <a:t>VIP</a:t>
            </a:r>
            <a:r>
              <a:rPr lang="ja-JP" altLang="en-US" sz="1100" dirty="0">
                <a:solidFill>
                  <a:schemeClr val="tx1"/>
                </a:solidFill>
                <a:latin typeface="メイリオ" panose="020B0604030504040204" pitchFamily="50" charset="-128"/>
                <a:ea typeface="メイリオ" panose="020B0604030504040204" pitchFamily="50" charset="-128"/>
              </a:rPr>
              <a:t>プライバシー・バリアフリー）</a:t>
            </a:r>
            <a:endParaRPr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A15CDAFA-022F-396B-D83A-E7CC6242776E}"/>
              </a:ext>
            </a:extLst>
          </p:cNvPr>
          <p:cNvSpPr/>
          <p:nvPr/>
        </p:nvSpPr>
        <p:spPr>
          <a:xfrm>
            <a:off x="1731034" y="2666350"/>
            <a:ext cx="2530473"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警備体制にかかるコストを踏まえた</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採算性の確保</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AE11CF4E-9124-8694-BB22-1367C40E753B}"/>
              </a:ext>
            </a:extLst>
          </p:cNvPr>
          <p:cNvSpPr/>
          <p:nvPr/>
        </p:nvSpPr>
        <p:spPr>
          <a:xfrm>
            <a:off x="4296577" y="1917328"/>
            <a:ext cx="7560459"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航空法</a:t>
            </a:r>
            <a:r>
              <a:rPr lang="en-US" altLang="ja-JP" sz="1200" dirty="0">
                <a:solidFill>
                  <a:schemeClr val="tx1"/>
                </a:solidFill>
                <a:latin typeface="メイリオ" panose="020B0604030504040204" pitchFamily="50" charset="-128"/>
                <a:ea typeface="メイリオ" panose="020B0604030504040204" pitchFamily="50" charset="-128"/>
              </a:rPr>
              <a:t>79</a:t>
            </a:r>
            <a:r>
              <a:rPr lang="ja-JP" altLang="en-US" sz="1200" dirty="0">
                <a:solidFill>
                  <a:schemeClr val="tx1"/>
                </a:solidFill>
                <a:latin typeface="メイリオ" panose="020B0604030504040204" pitchFamily="50" charset="-128"/>
                <a:ea typeface="メイリオ" panose="020B0604030504040204" pitchFamily="50" charset="-128"/>
              </a:rPr>
              <a:t>条但書の公共性要件により商用運航は常設離着陸場が前提であり、常設化に向けて、航空法</a:t>
            </a:r>
            <a:r>
              <a:rPr lang="en-US" altLang="ja-JP" sz="1200" dirty="0">
                <a:solidFill>
                  <a:schemeClr val="tx1"/>
                </a:solidFill>
                <a:latin typeface="メイリオ" panose="020B0604030504040204" pitchFamily="50" charset="-128"/>
                <a:ea typeface="メイリオ" panose="020B0604030504040204" pitchFamily="50" charset="-128"/>
              </a:rPr>
              <a:t>38</a:t>
            </a:r>
            <a:r>
              <a:rPr lang="ja-JP" altLang="en-US" sz="1200" dirty="0">
                <a:solidFill>
                  <a:schemeClr val="tx1"/>
                </a:solidFill>
                <a:latin typeface="メイリオ" panose="020B0604030504040204" pitchFamily="50" charset="-128"/>
                <a:ea typeface="メイリオ" panose="020B0604030504040204" pitchFamily="50" charset="-128"/>
              </a:rPr>
              <a:t>条の公聴会の実施と大阪市環境影響評価条例に基づく環境アセスメントが必要です。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25D7143C-3A7F-471F-E75C-2440B5F32640}"/>
              </a:ext>
            </a:extLst>
          </p:cNvPr>
          <p:cNvSpPr/>
          <p:nvPr/>
        </p:nvSpPr>
        <p:spPr>
          <a:xfrm>
            <a:off x="4296577" y="2291839"/>
            <a:ext cx="7560459"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受付がラウンジ・レストランの一角にあり、離着陸場が屋上にあるため、階段移動が必要であり、</a:t>
            </a:r>
            <a:r>
              <a:rPr lang="en-US" altLang="ja-JP" sz="1200" dirty="0">
                <a:solidFill>
                  <a:schemeClr val="tx1"/>
                </a:solidFill>
                <a:latin typeface="メイリオ" panose="020B0604030504040204" pitchFamily="50" charset="-128"/>
                <a:ea typeface="メイリオ" panose="020B0604030504040204" pitchFamily="50" charset="-128"/>
              </a:rPr>
              <a:t>VIP</a:t>
            </a:r>
            <a:r>
              <a:rPr lang="ja-JP" altLang="en-US" sz="1200" dirty="0">
                <a:solidFill>
                  <a:schemeClr val="tx1"/>
                </a:solidFill>
                <a:latin typeface="メイリオ" panose="020B0604030504040204" pitchFamily="50" charset="-128"/>
                <a:ea typeface="メイリオ" panose="020B0604030504040204" pitchFamily="50" charset="-128"/>
              </a:rPr>
              <a:t>利用時のプライバシー確保や、バリアフリーが未充足</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2B3A6A58-D94A-44E0-20B7-401A81C4067A}"/>
              </a:ext>
            </a:extLst>
          </p:cNvPr>
          <p:cNvSpPr/>
          <p:nvPr/>
        </p:nvSpPr>
        <p:spPr>
          <a:xfrm>
            <a:off x="4296577" y="2666350"/>
            <a:ext cx="7560459"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警備員配置コストの回収を含め、一定水準以上の着陸料単価または着陸回数の確保が必要です。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50" name="正方形/長方形 49">
            <a:extLst>
              <a:ext uri="{FF2B5EF4-FFF2-40B4-BE49-F238E27FC236}">
                <a16:creationId xmlns:a16="http://schemas.microsoft.com/office/drawing/2014/main" id="{B3C2A0E4-5372-46CD-6BEC-71DE61888A30}"/>
              </a:ext>
            </a:extLst>
          </p:cNvPr>
          <p:cNvSpPr/>
          <p:nvPr/>
        </p:nvSpPr>
        <p:spPr>
          <a:xfrm>
            <a:off x="1103707" y="1917328"/>
            <a:ext cx="592258" cy="337982"/>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a:solidFill>
                  <a:schemeClr val="bg1"/>
                </a:solidFill>
                <a:latin typeface="メイリオ" panose="020B0604030504040204" pitchFamily="50" charset="-128"/>
                <a:ea typeface="メイリオ" panose="020B0604030504040204" pitchFamily="50" charset="-128"/>
              </a:rPr>
              <a:t>①</a:t>
            </a:r>
            <a:r>
              <a:rPr lang="en-US" altLang="ja-JP" sz="1200" b="1">
                <a:solidFill>
                  <a:schemeClr val="bg1"/>
                </a:solidFill>
                <a:latin typeface="メイリオ" panose="020B0604030504040204" pitchFamily="50" charset="-128"/>
                <a:ea typeface="メイリオ" panose="020B0604030504040204" pitchFamily="50" charset="-128"/>
              </a:rPr>
              <a:t>-1</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588460B2-79DC-7F5C-7B86-9D5C637853F1}"/>
              </a:ext>
            </a:extLst>
          </p:cNvPr>
          <p:cNvSpPr/>
          <p:nvPr/>
        </p:nvSpPr>
        <p:spPr>
          <a:xfrm>
            <a:off x="1103707" y="2291839"/>
            <a:ext cx="592258" cy="337982"/>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a:solidFill>
                  <a:schemeClr val="bg1"/>
                </a:solidFill>
                <a:latin typeface="メイリオ" panose="020B0604030504040204" pitchFamily="50" charset="-128"/>
                <a:ea typeface="メイリオ" panose="020B0604030504040204" pitchFamily="50" charset="-128"/>
              </a:rPr>
              <a:t>①</a:t>
            </a:r>
            <a:r>
              <a:rPr lang="en-US" altLang="ja-JP" sz="1200" b="1">
                <a:solidFill>
                  <a:schemeClr val="bg1"/>
                </a:solidFill>
                <a:latin typeface="メイリオ" panose="020B0604030504040204" pitchFamily="50" charset="-128"/>
                <a:ea typeface="メイリオ" panose="020B0604030504040204" pitchFamily="50" charset="-128"/>
              </a:rPr>
              <a:t>-2</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52" name="正方形/長方形 51">
            <a:extLst>
              <a:ext uri="{FF2B5EF4-FFF2-40B4-BE49-F238E27FC236}">
                <a16:creationId xmlns:a16="http://schemas.microsoft.com/office/drawing/2014/main" id="{2F621A15-DEAA-3126-827B-19C92FF4C9A2}"/>
              </a:ext>
            </a:extLst>
          </p:cNvPr>
          <p:cNvSpPr/>
          <p:nvPr/>
        </p:nvSpPr>
        <p:spPr>
          <a:xfrm>
            <a:off x="1103707" y="2666350"/>
            <a:ext cx="592258" cy="337982"/>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kumimoji="1" lang="ja-JP" altLang="en-US" sz="1200" b="1">
                <a:solidFill>
                  <a:schemeClr val="bg1"/>
                </a:solidFill>
                <a:latin typeface="メイリオ" panose="020B0604030504040204" pitchFamily="50" charset="-128"/>
                <a:ea typeface="メイリオ" panose="020B0604030504040204" pitchFamily="50" charset="-128"/>
              </a:rPr>
              <a:t>①</a:t>
            </a:r>
            <a:r>
              <a:rPr kumimoji="1" lang="en-US" altLang="ja-JP" sz="1200" b="1">
                <a:solidFill>
                  <a:schemeClr val="bg1"/>
                </a:solidFill>
                <a:latin typeface="メイリオ" panose="020B0604030504040204" pitchFamily="50" charset="-128"/>
                <a:ea typeface="メイリオ" panose="020B0604030504040204" pitchFamily="50" charset="-128"/>
              </a:rPr>
              <a:t>-3</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65" name="正方形/長方形 64">
            <a:extLst>
              <a:ext uri="{FF2B5EF4-FFF2-40B4-BE49-F238E27FC236}">
                <a16:creationId xmlns:a16="http://schemas.microsoft.com/office/drawing/2014/main" id="{F7D50263-3D0A-0859-75C7-9C4097032CB7}"/>
              </a:ext>
            </a:extLst>
          </p:cNvPr>
          <p:cNvSpPr/>
          <p:nvPr/>
        </p:nvSpPr>
        <p:spPr>
          <a:xfrm>
            <a:off x="1731034" y="3040861"/>
            <a:ext cx="2530473"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グランドハンドリング委託による</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コストを踏まえた採算性</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66" name="正方形/長方形 65">
            <a:extLst>
              <a:ext uri="{FF2B5EF4-FFF2-40B4-BE49-F238E27FC236}">
                <a16:creationId xmlns:a16="http://schemas.microsoft.com/office/drawing/2014/main" id="{D517D644-8486-6078-2343-49662D254070}"/>
              </a:ext>
            </a:extLst>
          </p:cNvPr>
          <p:cNvSpPr/>
          <p:nvPr/>
        </p:nvSpPr>
        <p:spPr>
          <a:xfrm>
            <a:off x="1731034" y="3415372"/>
            <a:ext cx="2530473"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制限エリア入域に伴う事前調整と</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直前変更制約の発生</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67" name="正方形/長方形 66">
            <a:extLst>
              <a:ext uri="{FF2B5EF4-FFF2-40B4-BE49-F238E27FC236}">
                <a16:creationId xmlns:a16="http://schemas.microsoft.com/office/drawing/2014/main" id="{9199597A-8265-2D25-21A1-484EA1A6BFE7}"/>
              </a:ext>
            </a:extLst>
          </p:cNvPr>
          <p:cNvSpPr/>
          <p:nvPr/>
        </p:nvSpPr>
        <p:spPr>
          <a:xfrm>
            <a:off x="1731034" y="3789883"/>
            <a:ext cx="2530473"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ターミナルからヘリパッドまでの</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移動負担</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69" name="正方形/長方形 68">
            <a:extLst>
              <a:ext uri="{FF2B5EF4-FFF2-40B4-BE49-F238E27FC236}">
                <a16:creationId xmlns:a16="http://schemas.microsoft.com/office/drawing/2014/main" id="{E90B0437-C42B-C769-7CFD-A3FC0F84B354}"/>
              </a:ext>
            </a:extLst>
          </p:cNvPr>
          <p:cNvSpPr/>
          <p:nvPr/>
        </p:nvSpPr>
        <p:spPr>
          <a:xfrm>
            <a:off x="4296577" y="3040861"/>
            <a:ext cx="7560459"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グランドハンドリング会社への委託が必須で運航経費が増加。販売価格への反映が必要です。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70" name="正方形/長方形 69">
            <a:extLst>
              <a:ext uri="{FF2B5EF4-FFF2-40B4-BE49-F238E27FC236}">
                <a16:creationId xmlns:a16="http://schemas.microsoft.com/office/drawing/2014/main" id="{4B45C9D8-6336-D046-6D86-7DE2176B3435}"/>
              </a:ext>
            </a:extLst>
          </p:cNvPr>
          <p:cNvSpPr/>
          <p:nvPr/>
        </p:nvSpPr>
        <p:spPr>
          <a:xfrm>
            <a:off x="4296577" y="3415372"/>
            <a:ext cx="7560459"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関西エアポートへの搭乗者情報提供、空港側警備手配などの事前調整が必要なため、</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商用運航開始後、搭乗者の直前変更に制約が生じる可能性があります。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71" name="正方形/長方形 70">
            <a:extLst>
              <a:ext uri="{FF2B5EF4-FFF2-40B4-BE49-F238E27FC236}">
                <a16:creationId xmlns:a16="http://schemas.microsoft.com/office/drawing/2014/main" id="{391E4BE2-D78B-09D4-6057-3BD67FAF40F1}"/>
              </a:ext>
            </a:extLst>
          </p:cNvPr>
          <p:cNvSpPr/>
          <p:nvPr/>
        </p:nvSpPr>
        <p:spPr>
          <a:xfrm>
            <a:off x="4296577" y="3789883"/>
            <a:ext cx="7560459" cy="337982"/>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第</a:t>
            </a:r>
            <a:r>
              <a:rPr lang="en-US" altLang="ja-JP" sz="1200" dirty="0">
                <a:solidFill>
                  <a:schemeClr val="tx1"/>
                </a:solidFill>
                <a:latin typeface="メイリオ" panose="020B0604030504040204" pitchFamily="50" charset="-128"/>
                <a:ea typeface="メイリオ" panose="020B0604030504040204" pitchFamily="50" charset="-128"/>
              </a:rPr>
              <a:t>1</a:t>
            </a:r>
            <a:r>
              <a:rPr lang="ja-JP" altLang="en-US" sz="1200" dirty="0">
                <a:solidFill>
                  <a:schemeClr val="tx1"/>
                </a:solidFill>
                <a:latin typeface="メイリオ" panose="020B0604030504040204" pitchFamily="50" charset="-128"/>
                <a:ea typeface="メイリオ" panose="020B0604030504040204" pitchFamily="50" charset="-128"/>
              </a:rPr>
              <a:t>ターミナル集合場所からヘリパッドまで距離があり、専用車での移動が必要です。</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73" name="正方形/長方形 72">
            <a:extLst>
              <a:ext uri="{FF2B5EF4-FFF2-40B4-BE49-F238E27FC236}">
                <a16:creationId xmlns:a16="http://schemas.microsoft.com/office/drawing/2014/main" id="{5E8060D6-9C29-D074-77FD-D0F23D2E6AC0}"/>
              </a:ext>
            </a:extLst>
          </p:cNvPr>
          <p:cNvSpPr/>
          <p:nvPr/>
        </p:nvSpPr>
        <p:spPr>
          <a:xfrm>
            <a:off x="1103707" y="3040861"/>
            <a:ext cx="592258" cy="337982"/>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a:solidFill>
                  <a:schemeClr val="bg1"/>
                </a:solidFill>
                <a:latin typeface="メイリオ" panose="020B0604030504040204" pitchFamily="50" charset="-128"/>
                <a:ea typeface="メイリオ" panose="020B0604030504040204" pitchFamily="50" charset="-128"/>
              </a:rPr>
              <a:t>②</a:t>
            </a:r>
            <a:r>
              <a:rPr lang="en-US" altLang="ja-JP" sz="1200" b="1">
                <a:solidFill>
                  <a:schemeClr val="bg1"/>
                </a:solidFill>
                <a:latin typeface="メイリオ" panose="020B0604030504040204" pitchFamily="50" charset="-128"/>
                <a:ea typeface="メイリオ" panose="020B0604030504040204" pitchFamily="50" charset="-128"/>
              </a:rPr>
              <a:t>-1</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74" name="正方形/長方形 73">
            <a:extLst>
              <a:ext uri="{FF2B5EF4-FFF2-40B4-BE49-F238E27FC236}">
                <a16:creationId xmlns:a16="http://schemas.microsoft.com/office/drawing/2014/main" id="{8803423B-BD5F-5CC0-D514-F55871F38315}"/>
              </a:ext>
            </a:extLst>
          </p:cNvPr>
          <p:cNvSpPr/>
          <p:nvPr/>
        </p:nvSpPr>
        <p:spPr>
          <a:xfrm>
            <a:off x="1103707" y="3415372"/>
            <a:ext cx="592258" cy="337982"/>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a:solidFill>
                  <a:schemeClr val="bg1"/>
                </a:solidFill>
                <a:latin typeface="メイリオ" panose="020B0604030504040204" pitchFamily="50" charset="-128"/>
                <a:ea typeface="メイリオ" panose="020B0604030504040204" pitchFamily="50" charset="-128"/>
              </a:rPr>
              <a:t>②</a:t>
            </a:r>
            <a:r>
              <a:rPr lang="en-US" altLang="ja-JP" sz="1200" b="1">
                <a:solidFill>
                  <a:schemeClr val="bg1"/>
                </a:solidFill>
                <a:latin typeface="メイリオ" panose="020B0604030504040204" pitchFamily="50" charset="-128"/>
                <a:ea typeface="メイリオ" panose="020B0604030504040204" pitchFamily="50" charset="-128"/>
              </a:rPr>
              <a:t>-2</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75" name="正方形/長方形 74">
            <a:extLst>
              <a:ext uri="{FF2B5EF4-FFF2-40B4-BE49-F238E27FC236}">
                <a16:creationId xmlns:a16="http://schemas.microsoft.com/office/drawing/2014/main" id="{F74063A4-84ED-2654-C5A3-4D1BF064840F}"/>
              </a:ext>
            </a:extLst>
          </p:cNvPr>
          <p:cNvSpPr/>
          <p:nvPr/>
        </p:nvSpPr>
        <p:spPr>
          <a:xfrm>
            <a:off x="1103707" y="3789883"/>
            <a:ext cx="592258" cy="337982"/>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kumimoji="1" lang="ja-JP" altLang="en-US" sz="1200" b="1">
                <a:solidFill>
                  <a:schemeClr val="bg1"/>
                </a:solidFill>
                <a:latin typeface="メイリオ" panose="020B0604030504040204" pitchFamily="50" charset="-128"/>
                <a:ea typeface="メイリオ" panose="020B0604030504040204" pitchFamily="50" charset="-128"/>
              </a:rPr>
              <a:t>②</a:t>
            </a:r>
            <a:r>
              <a:rPr kumimoji="1" lang="en-US" altLang="ja-JP" sz="1200" b="1">
                <a:solidFill>
                  <a:schemeClr val="bg1"/>
                </a:solidFill>
                <a:latin typeface="メイリオ" panose="020B0604030504040204" pitchFamily="50" charset="-128"/>
                <a:ea typeface="メイリオ" panose="020B0604030504040204" pitchFamily="50" charset="-128"/>
              </a:rPr>
              <a:t>-3</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A9B5FEFA-D393-BB7F-45AA-BFB752E58041}"/>
              </a:ext>
            </a:extLst>
          </p:cNvPr>
          <p:cNvSpPr/>
          <p:nvPr/>
        </p:nvSpPr>
        <p:spPr>
          <a:xfrm>
            <a:off x="346611" y="5520532"/>
            <a:ext cx="722025" cy="8675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④共通</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CF16E612-1760-7A8C-E874-8539A89D1A87}"/>
              </a:ext>
            </a:extLst>
          </p:cNvPr>
          <p:cNvSpPr/>
          <p:nvPr/>
        </p:nvSpPr>
        <p:spPr>
          <a:xfrm>
            <a:off x="346611" y="4168089"/>
            <a:ext cx="722025" cy="13164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③</a:t>
            </a:r>
            <a:r>
              <a:rPr lang="zh-CN" altLang="ja-JP" sz="1200" b="1" dirty="0">
                <a:solidFill>
                  <a:schemeClr val="bg1"/>
                </a:solidFill>
                <a:latin typeface="メイリオ" panose="020B0604030504040204" pitchFamily="50" charset="-128"/>
                <a:ea typeface="メイリオ" panose="020B0604030504040204" pitchFamily="50" charset="-128"/>
              </a:rPr>
              <a:t>大阪桜島臨時離着陸場</a:t>
            </a:r>
            <a:endParaRPr lang="ja-JP" altLang="ja-JP" sz="1200" b="1" dirty="0">
              <a:solidFill>
                <a:schemeClr val="bg1"/>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C3FDFC94-2369-C156-D9A4-9B73E4688E36}"/>
              </a:ext>
            </a:extLst>
          </p:cNvPr>
          <p:cNvSpPr/>
          <p:nvPr/>
        </p:nvSpPr>
        <p:spPr>
          <a:xfrm>
            <a:off x="1731034" y="4164394"/>
            <a:ext cx="2530473"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a:solidFill>
                  <a:schemeClr val="tx1"/>
                </a:solidFill>
                <a:latin typeface="メイリオ" panose="020B0604030504040204" pitchFamily="50" charset="-128"/>
                <a:ea typeface="メイリオ" panose="020B0604030504040204" pitchFamily="50" charset="-128"/>
              </a:rPr>
              <a:t>パズルマットの安全対策</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EEF4919A-B1BF-30DF-CD50-32ED27FF2400}"/>
              </a:ext>
            </a:extLst>
          </p:cNvPr>
          <p:cNvSpPr/>
          <p:nvPr/>
        </p:nvSpPr>
        <p:spPr>
          <a:xfrm>
            <a:off x="1731034" y="4616440"/>
            <a:ext cx="2530473"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顧客待機場（観光バス）</a:t>
            </a:r>
            <a:endParaRPr lang="en-US" altLang="ja-JP" sz="1200" dirty="0">
              <a:solidFill>
                <a:schemeClr val="tx1"/>
              </a:solidFill>
              <a:latin typeface="メイリオ" panose="020B0604030504040204" pitchFamily="50" charset="-128"/>
              <a:ea typeface="メイリオ" panose="020B0604030504040204" pitchFamily="50" charset="-128"/>
            </a:endParaRPr>
          </a:p>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の運用設計</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10B2F8AB-CEFF-C40A-A4DA-A3F2F095552A}"/>
              </a:ext>
            </a:extLst>
          </p:cNvPr>
          <p:cNvSpPr/>
          <p:nvPr/>
        </p:nvSpPr>
        <p:spPr>
          <a:xfrm>
            <a:off x="1731034" y="5068486"/>
            <a:ext cx="2530473"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顧客待機場（キャンピングカー）の</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スペース</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運用設計</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7C54A51B-E244-9234-3D39-567558852734}"/>
              </a:ext>
            </a:extLst>
          </p:cNvPr>
          <p:cNvSpPr/>
          <p:nvPr/>
        </p:nvSpPr>
        <p:spPr>
          <a:xfrm>
            <a:off x="4296577" y="4164394"/>
            <a:ext cx="7560459"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ダウンウォッシュで端部がめくれた事象を確認。安全面から地面固定などの対策が必要で、メーカー見解に基づき追加検証の実施が必要です。</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A631A4A9-90CB-0406-74D2-CABB93C32AB8}"/>
              </a:ext>
            </a:extLst>
          </p:cNvPr>
          <p:cNvSpPr/>
          <p:nvPr/>
        </p:nvSpPr>
        <p:spPr>
          <a:xfrm>
            <a:off x="4296577" y="4616440"/>
            <a:ext cx="7560459"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複数組の同時待合や車内トイレ利用の可否・順序・清掃頻度など、</a:t>
            </a:r>
            <a:r>
              <a:rPr lang="en-US" altLang="ja-JP" sz="1200" dirty="0">
                <a:solidFill>
                  <a:schemeClr val="tx1"/>
                </a:solidFill>
                <a:latin typeface="メイリオ" panose="020B0604030504040204" pitchFamily="50" charset="-128"/>
                <a:ea typeface="メイリオ" panose="020B0604030504040204" pitchFamily="50" charset="-128"/>
              </a:rPr>
              <a:t>1</a:t>
            </a:r>
            <a:r>
              <a:rPr lang="ja-JP" altLang="en-US" sz="1200" dirty="0">
                <a:solidFill>
                  <a:schemeClr val="tx1"/>
                </a:solidFill>
                <a:latin typeface="メイリオ" panose="020B0604030504040204" pitchFamily="50" charset="-128"/>
                <a:ea typeface="メイリオ" panose="020B0604030504040204" pitchFamily="50" charset="-128"/>
              </a:rPr>
              <a:t>日稼働あたりの客数・客層等を踏まえた具体運用の設計・検証が必要です。</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1" name="正方形/長方形 20">
            <a:extLst>
              <a:ext uri="{FF2B5EF4-FFF2-40B4-BE49-F238E27FC236}">
                <a16:creationId xmlns:a16="http://schemas.microsoft.com/office/drawing/2014/main" id="{1D27A99E-8C33-0BBE-8CF5-DC6742CFD9EB}"/>
              </a:ext>
            </a:extLst>
          </p:cNvPr>
          <p:cNvSpPr/>
          <p:nvPr/>
        </p:nvSpPr>
        <p:spPr>
          <a:xfrm>
            <a:off x="4296577" y="5068486"/>
            <a:ext cx="7560459"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スペース制約があり、複数組同時利用時の運用ルール整備が必要であり、</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関係者（ポート運営者・運航者等含む）の待機スペースは別途確保が必要です。</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918E4012-A145-21B3-5FDF-269CA1A64452}"/>
              </a:ext>
            </a:extLst>
          </p:cNvPr>
          <p:cNvSpPr/>
          <p:nvPr/>
        </p:nvSpPr>
        <p:spPr>
          <a:xfrm>
            <a:off x="1103707" y="4164394"/>
            <a:ext cx="592258" cy="415517"/>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a:solidFill>
                  <a:schemeClr val="bg1"/>
                </a:solidFill>
                <a:latin typeface="メイリオ" panose="020B0604030504040204" pitchFamily="50" charset="-128"/>
                <a:ea typeface="メイリオ" panose="020B0604030504040204" pitchFamily="50" charset="-128"/>
              </a:rPr>
              <a:t>③</a:t>
            </a:r>
            <a:r>
              <a:rPr lang="en-US" altLang="ja-JP" sz="1200" b="1">
                <a:solidFill>
                  <a:schemeClr val="bg1"/>
                </a:solidFill>
                <a:latin typeface="メイリオ" panose="020B0604030504040204" pitchFamily="50" charset="-128"/>
                <a:ea typeface="メイリオ" panose="020B0604030504040204" pitchFamily="50" charset="-128"/>
              </a:rPr>
              <a:t>-1</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2ABC021B-899A-C2D6-2EA4-307FC6A09B4C}"/>
              </a:ext>
            </a:extLst>
          </p:cNvPr>
          <p:cNvSpPr/>
          <p:nvPr/>
        </p:nvSpPr>
        <p:spPr>
          <a:xfrm>
            <a:off x="1103707" y="4616440"/>
            <a:ext cx="592258" cy="415517"/>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a:solidFill>
                  <a:schemeClr val="bg1"/>
                </a:solidFill>
                <a:latin typeface="メイリオ" panose="020B0604030504040204" pitchFamily="50" charset="-128"/>
                <a:ea typeface="メイリオ" panose="020B0604030504040204" pitchFamily="50" charset="-128"/>
              </a:rPr>
              <a:t>③</a:t>
            </a:r>
            <a:r>
              <a:rPr lang="en-US" altLang="ja-JP" sz="1200" b="1">
                <a:solidFill>
                  <a:schemeClr val="bg1"/>
                </a:solidFill>
                <a:latin typeface="メイリオ" panose="020B0604030504040204" pitchFamily="50" charset="-128"/>
                <a:ea typeface="メイリオ" panose="020B0604030504040204" pitchFamily="50" charset="-128"/>
              </a:rPr>
              <a:t>-2</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3FCB8A79-C793-C948-7086-BCE6F7BCCF2B}"/>
              </a:ext>
            </a:extLst>
          </p:cNvPr>
          <p:cNvSpPr/>
          <p:nvPr/>
        </p:nvSpPr>
        <p:spPr>
          <a:xfrm>
            <a:off x="1103707" y="5068486"/>
            <a:ext cx="592258" cy="415517"/>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kumimoji="1" lang="ja-JP" altLang="en-US" sz="1200" b="1">
                <a:solidFill>
                  <a:schemeClr val="bg1"/>
                </a:solidFill>
                <a:latin typeface="メイリオ" panose="020B0604030504040204" pitchFamily="50" charset="-128"/>
                <a:ea typeface="メイリオ" panose="020B0604030504040204" pitchFamily="50" charset="-128"/>
              </a:rPr>
              <a:t>③</a:t>
            </a:r>
            <a:r>
              <a:rPr kumimoji="1" lang="en-US" altLang="ja-JP" sz="1200" b="1">
                <a:solidFill>
                  <a:schemeClr val="bg1"/>
                </a:solidFill>
                <a:latin typeface="メイリオ" panose="020B0604030504040204" pitchFamily="50" charset="-128"/>
                <a:ea typeface="メイリオ" panose="020B0604030504040204" pitchFamily="50" charset="-128"/>
              </a:rPr>
              <a:t>-3</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4A5F0B1F-D688-57E2-7D2C-48D5C36F3CA0}"/>
              </a:ext>
            </a:extLst>
          </p:cNvPr>
          <p:cNvSpPr/>
          <p:nvPr/>
        </p:nvSpPr>
        <p:spPr>
          <a:xfrm>
            <a:off x="1731034" y="5520532"/>
            <a:ext cx="2530473"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顧客受入環境・導線の整備不足</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A07581F8-CAC9-81C9-1631-1481F34DC169}"/>
              </a:ext>
            </a:extLst>
          </p:cNvPr>
          <p:cNvSpPr/>
          <p:nvPr/>
        </p:nvSpPr>
        <p:spPr>
          <a:xfrm>
            <a:off x="1731034" y="5972580"/>
            <a:ext cx="2530473"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36000" tIns="144000" rIns="36000" bIns="36000" rtlCol="0" anchor="ctr"/>
          <a:lstStyle/>
          <a:p>
            <a:pPr algn="ctr">
              <a:lnSpc>
                <a:spcPts val="1000"/>
              </a:lnSpc>
            </a:pPr>
            <a:r>
              <a:rPr lang="ja-JP" altLang="en-US" sz="1200" dirty="0">
                <a:solidFill>
                  <a:schemeClr val="tx1"/>
                </a:solidFill>
                <a:latin typeface="メイリオ" panose="020B0604030504040204" pitchFamily="50" charset="-128"/>
                <a:ea typeface="メイリオ" panose="020B0604030504040204" pitchFamily="50" charset="-128"/>
              </a:rPr>
              <a:t>離着陸場特性に応じた</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100" dirty="0">
                <a:solidFill>
                  <a:schemeClr val="tx1"/>
                </a:solidFill>
                <a:latin typeface="メイリオ" panose="020B0604030504040204" pitchFamily="50" charset="-128"/>
                <a:ea typeface="メイリオ" panose="020B0604030504040204" pitchFamily="50" charset="-128"/>
              </a:rPr>
              <a:t>（人員体制・委託費等を含む）</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運航コストを踏まえた採算性の確保</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F4F263D8-1C0D-8E30-EB7F-9B9B66CB653F}"/>
              </a:ext>
            </a:extLst>
          </p:cNvPr>
          <p:cNvSpPr/>
          <p:nvPr/>
        </p:nvSpPr>
        <p:spPr>
          <a:xfrm>
            <a:off x="4296577" y="5520532"/>
            <a:ext cx="7560459"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待合・トイレ、ターミナル</a:t>
            </a:r>
            <a:r>
              <a:rPr lang="en-US" altLang="ja-JP" sz="1200" dirty="0">
                <a:solidFill>
                  <a:schemeClr val="tx1"/>
                </a:solidFill>
                <a:latin typeface="メイリオ" panose="020B0604030504040204" pitchFamily="50" charset="-128"/>
                <a:ea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rPr>
              <a:t>駅～離着陸場の導線、シャトル手配など、</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顧客体験に直結する受入環境の改善が必要です。</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240A46F5-EAB4-C4D6-60C6-6F4C1AB33853}"/>
              </a:ext>
            </a:extLst>
          </p:cNvPr>
          <p:cNvSpPr/>
          <p:nvPr/>
        </p:nvSpPr>
        <p:spPr>
          <a:xfrm>
            <a:off x="4296577" y="5972580"/>
            <a:ext cx="7560459" cy="415517"/>
          </a:xfrm>
          <a:prstGeom prst="rect">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vert="horz" lIns="72000" tIns="108000" rIns="36000" bIns="36000" rtlCol="0" anchor="ctr"/>
          <a:lstStyle/>
          <a:p>
            <a:pPr>
              <a:lnSpc>
                <a:spcPts val="1200"/>
              </a:lnSpc>
            </a:pPr>
            <a:r>
              <a:rPr lang="ja-JP" altLang="en-US" sz="1200" dirty="0">
                <a:solidFill>
                  <a:schemeClr val="tx1"/>
                </a:solidFill>
                <a:latin typeface="メイリオ" panose="020B0604030504040204" pitchFamily="50" charset="-128"/>
                <a:ea typeface="メイリオ" panose="020B0604030504040204" pitchFamily="50" charset="-128"/>
              </a:rPr>
              <a:t>各離着陸場の特徴に応じて必要となるグランドハンドリング委託、</a:t>
            </a:r>
            <a:br>
              <a:rPr lang="en-US" altLang="ja-JP" sz="1200" dirty="0">
                <a:solidFill>
                  <a:schemeClr val="tx1"/>
                </a:solidFill>
                <a:latin typeface="メイリオ" panose="020B0604030504040204" pitchFamily="50" charset="-128"/>
                <a:ea typeface="メイリオ" panose="020B0604030504040204" pitchFamily="50" charset="-128"/>
              </a:rPr>
            </a:br>
            <a:r>
              <a:rPr lang="ja-JP" altLang="en-US" sz="1200" dirty="0">
                <a:solidFill>
                  <a:schemeClr val="tx1"/>
                </a:solidFill>
                <a:latin typeface="メイリオ" panose="020B0604030504040204" pitchFamily="50" charset="-128"/>
                <a:ea typeface="メイリオ" panose="020B0604030504040204" pitchFamily="50" charset="-128"/>
              </a:rPr>
              <a:t>警備、出発・目的地へのハイヤー・バス手配等による運航コストの増加を踏まえた採算性の確保が必要です。</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34" name="正方形/長方形 33">
            <a:extLst>
              <a:ext uri="{FF2B5EF4-FFF2-40B4-BE49-F238E27FC236}">
                <a16:creationId xmlns:a16="http://schemas.microsoft.com/office/drawing/2014/main" id="{B29DC034-481E-DD59-48FC-824D72322D1E}"/>
              </a:ext>
            </a:extLst>
          </p:cNvPr>
          <p:cNvSpPr/>
          <p:nvPr/>
        </p:nvSpPr>
        <p:spPr>
          <a:xfrm>
            <a:off x="1103707" y="5520532"/>
            <a:ext cx="592258" cy="415517"/>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④</a:t>
            </a:r>
            <a:r>
              <a:rPr lang="en-US" altLang="ja-JP" sz="1200" b="1" dirty="0">
                <a:solidFill>
                  <a:schemeClr val="bg1"/>
                </a:solidFill>
                <a:latin typeface="メイリオ" panose="020B0604030504040204" pitchFamily="50" charset="-128"/>
                <a:ea typeface="メイリオ" panose="020B0604030504040204" pitchFamily="50" charset="-128"/>
              </a:rPr>
              <a:t>-1</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35" name="正方形/長方形 34">
            <a:extLst>
              <a:ext uri="{FF2B5EF4-FFF2-40B4-BE49-F238E27FC236}">
                <a16:creationId xmlns:a16="http://schemas.microsoft.com/office/drawing/2014/main" id="{FFF0A934-CE98-E616-A6AA-553AA8166568}"/>
              </a:ext>
            </a:extLst>
          </p:cNvPr>
          <p:cNvSpPr/>
          <p:nvPr/>
        </p:nvSpPr>
        <p:spPr>
          <a:xfrm>
            <a:off x="1103707" y="5972580"/>
            <a:ext cx="592258" cy="415517"/>
          </a:xfrm>
          <a:prstGeom prst="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36000" tIns="72000" rIns="36000" bIns="36000"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rPr>
              <a:t>④</a:t>
            </a:r>
            <a:r>
              <a:rPr kumimoji="1" lang="en-US" altLang="ja-JP" sz="1200" b="1" dirty="0">
                <a:solidFill>
                  <a:schemeClr val="bg1"/>
                </a:solidFill>
                <a:latin typeface="メイリオ" panose="020B0604030504040204" pitchFamily="50" charset="-128"/>
                <a:ea typeface="メイリオ" panose="020B0604030504040204" pitchFamily="50" charset="-128"/>
              </a:rPr>
              <a:t>-2</a:t>
            </a:r>
          </a:p>
        </p:txBody>
      </p:sp>
    </p:spTree>
    <p:extLst>
      <p:ext uri="{BB962C8B-B14F-4D97-AF65-F5344CB8AC3E}">
        <p14:creationId xmlns:p14="http://schemas.microsoft.com/office/powerpoint/2010/main" val="1596667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4" name="正方形/長方形 2133">
            <a:extLst>
              <a:ext uri="{FF2B5EF4-FFF2-40B4-BE49-F238E27FC236}">
                <a16:creationId xmlns:a16="http://schemas.microsoft.com/office/drawing/2014/main" id="{09CA92C7-5C25-78AC-C84C-694B22A6E88D}"/>
              </a:ext>
            </a:extLst>
          </p:cNvPr>
          <p:cNvSpPr/>
          <p:nvPr/>
        </p:nvSpPr>
        <p:spPr>
          <a:xfrm>
            <a:off x="334961" y="2080467"/>
            <a:ext cx="7252149" cy="3454035"/>
          </a:xfrm>
          <a:prstGeom prst="rect">
            <a:avLst/>
          </a:prstGeom>
          <a:solidFill>
            <a:srgbClr val="EEF2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8920C82-C70B-B562-B0EB-76E78B0D8B66}"/>
              </a:ext>
            </a:extLst>
          </p:cNvPr>
          <p:cNvSpPr>
            <a:spLocks noGrp="1"/>
          </p:cNvSpPr>
          <p:nvPr>
            <p:ph type="title"/>
          </p:nvPr>
        </p:nvSpPr>
        <p:spPr>
          <a:xfrm>
            <a:off x="308891" y="463334"/>
            <a:ext cx="10373352" cy="633412"/>
          </a:xfrm>
        </p:spPr>
        <p:txBody>
          <a:bodyPr vert="horz">
            <a:normAutofit/>
          </a:bodyPr>
          <a:lstStyle/>
          <a:p>
            <a:r>
              <a:rPr lang="en-US" altLang="ja-JP" dirty="0"/>
              <a:t>【</a:t>
            </a:r>
            <a:r>
              <a:rPr lang="ja-JP" altLang="en-US" dirty="0"/>
              <a:t>参考</a:t>
            </a:r>
            <a:r>
              <a:rPr lang="en-US" altLang="ja-JP" dirty="0"/>
              <a:t>】</a:t>
            </a:r>
            <a:r>
              <a:rPr lang="ja-JP" altLang="ja-JP" dirty="0"/>
              <a:t>離着陸場としての事業性検証</a:t>
            </a:r>
            <a:r>
              <a:rPr lang="ja-JP" altLang="en-US" dirty="0"/>
              <a:t>＜</a:t>
            </a:r>
            <a:r>
              <a:rPr lang="zh-CN" altLang="ja-JP" dirty="0"/>
              <a:t>大阪桜島臨時離着陸場</a:t>
            </a:r>
            <a:r>
              <a:rPr lang="ja-JP" altLang="en-US" dirty="0"/>
              <a:t>＞</a:t>
            </a:r>
            <a:endParaRPr kumimoji="1" lang="ja-JP" altLang="en-US" dirty="0"/>
          </a:p>
        </p:txBody>
      </p:sp>
      <p:sp>
        <p:nvSpPr>
          <p:cNvPr id="4" name="テキスト プレースホルダー 3">
            <a:extLst>
              <a:ext uri="{FF2B5EF4-FFF2-40B4-BE49-F238E27FC236}">
                <a16:creationId xmlns:a16="http://schemas.microsoft.com/office/drawing/2014/main" id="{9E7E3671-9E00-519F-916E-39CEA94D2135}"/>
              </a:ext>
            </a:extLst>
          </p:cNvPr>
          <p:cNvSpPr>
            <a:spLocks noGrp="1"/>
          </p:cNvSpPr>
          <p:nvPr>
            <p:ph type="body" sz="quarter" idx="13"/>
          </p:nvPr>
        </p:nvSpPr>
        <p:spPr/>
        <p:txBody>
          <a:bodyPr/>
          <a:lstStyle/>
          <a:p>
            <a:r>
              <a:rPr kumimoji="1" lang="ja-JP" altLang="en-US" dirty="0"/>
              <a:t>大阪桜島臨時離着陸場を使用する場合においてはサービス提供に伴い、離着陸用のパズルマット、</a:t>
            </a:r>
            <a:br>
              <a:rPr kumimoji="1" lang="en-US" altLang="ja-JP" dirty="0"/>
            </a:br>
            <a:r>
              <a:rPr kumimoji="1" lang="ja-JP" altLang="en-US" dirty="0"/>
              <a:t>人員、顧客待機用の観光バス（</a:t>
            </a:r>
            <a:r>
              <a:rPr kumimoji="1" lang="en-US" altLang="ja-JP" dirty="0"/>
              <a:t>or </a:t>
            </a:r>
            <a:r>
              <a:rPr kumimoji="1" lang="ja-JP" altLang="en-US" dirty="0"/>
              <a:t>キャンピングカー）等の機材・体制が必要です。</a:t>
            </a:r>
          </a:p>
        </p:txBody>
      </p:sp>
      <p:grpSp>
        <p:nvGrpSpPr>
          <p:cNvPr id="2058" name="グループ化 2057">
            <a:extLst>
              <a:ext uri="{FF2B5EF4-FFF2-40B4-BE49-F238E27FC236}">
                <a16:creationId xmlns:a16="http://schemas.microsoft.com/office/drawing/2014/main" id="{2D84641B-9962-D8C4-2BF5-7F3DB79E616F}"/>
              </a:ext>
            </a:extLst>
          </p:cNvPr>
          <p:cNvGrpSpPr/>
          <p:nvPr/>
        </p:nvGrpSpPr>
        <p:grpSpPr>
          <a:xfrm>
            <a:off x="7755796" y="1665287"/>
            <a:ext cx="3999739" cy="426505"/>
            <a:chOff x="334962" y="1720372"/>
            <a:chExt cx="5759536" cy="426505"/>
          </a:xfrm>
        </p:grpSpPr>
        <p:sp>
          <p:nvSpPr>
            <p:cNvPr id="2053" name="正方形/長方形 2052">
              <a:extLst>
                <a:ext uri="{FF2B5EF4-FFF2-40B4-BE49-F238E27FC236}">
                  <a16:creationId xmlns:a16="http://schemas.microsoft.com/office/drawing/2014/main" id="{D22BF42F-7B5F-680A-AC3A-1E4059ED4687}"/>
                </a:ext>
              </a:extLst>
            </p:cNvPr>
            <p:cNvSpPr/>
            <p:nvPr/>
          </p:nvSpPr>
          <p:spPr>
            <a:xfrm>
              <a:off x="334962" y="1720372"/>
              <a:ext cx="5759536" cy="426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rPr>
                <a:t>離着陸場運用に伴う費用</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cxnSp>
          <p:nvCxnSpPr>
            <p:cNvPr id="2055" name="直線矢印コネクタ 2054">
              <a:extLst>
                <a:ext uri="{FF2B5EF4-FFF2-40B4-BE49-F238E27FC236}">
                  <a16:creationId xmlns:a16="http://schemas.microsoft.com/office/drawing/2014/main" id="{50E781AA-0C32-620B-1FD2-1745B8CDB112}"/>
                </a:ext>
              </a:extLst>
            </p:cNvPr>
            <p:cNvCxnSpPr>
              <a:cxnSpLocks/>
            </p:cNvCxnSpPr>
            <p:nvPr/>
          </p:nvCxnSpPr>
          <p:spPr>
            <a:xfrm flipV="1">
              <a:off x="334962" y="2096831"/>
              <a:ext cx="5759536"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4" name="Picture 6">
            <a:extLst>
              <a:ext uri="{FF2B5EF4-FFF2-40B4-BE49-F238E27FC236}">
                <a16:creationId xmlns:a16="http://schemas.microsoft.com/office/drawing/2014/main" id="{4E2431CC-BD4B-A25D-EAE3-8C85E93C97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0949" y="1792468"/>
            <a:ext cx="1101690" cy="110169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7AB52FB3-1784-4E6C-0A67-3099B0842022}"/>
              </a:ext>
            </a:extLst>
          </p:cNvPr>
          <p:cNvSpPr txBox="1"/>
          <p:nvPr/>
        </p:nvSpPr>
        <p:spPr>
          <a:xfrm>
            <a:off x="5796157" y="3058365"/>
            <a:ext cx="831273" cy="338554"/>
          </a:xfrm>
          <a:prstGeom prst="rect">
            <a:avLst/>
          </a:prstGeom>
          <a:noFill/>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or</a:t>
            </a:r>
            <a:endParaRPr kumimoji="1" lang="ja-JP" altLang="en-US" sz="1600" dirty="0">
              <a:latin typeface="メイリオ" panose="020B0604030504040204" pitchFamily="50" charset="-128"/>
              <a:ea typeface="メイリオ" panose="020B0604030504040204" pitchFamily="50" charset="-128"/>
            </a:endParaRPr>
          </a:p>
        </p:txBody>
      </p:sp>
      <p:pic>
        <p:nvPicPr>
          <p:cNvPr id="16" name="グラフィックス 15" descr="男性の集団 単色塗りつぶし">
            <a:extLst>
              <a:ext uri="{FF2B5EF4-FFF2-40B4-BE49-F238E27FC236}">
                <a16:creationId xmlns:a16="http://schemas.microsoft.com/office/drawing/2014/main" id="{AD152B95-A50B-EEC0-3EB8-5679307B2BF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6028" y="4435472"/>
            <a:ext cx="426575" cy="426575"/>
          </a:xfrm>
          <a:prstGeom prst="rect">
            <a:avLst/>
          </a:prstGeom>
        </p:spPr>
      </p:pic>
      <p:sp>
        <p:nvSpPr>
          <p:cNvPr id="2059" name="テキスト ボックス 2058">
            <a:extLst>
              <a:ext uri="{FF2B5EF4-FFF2-40B4-BE49-F238E27FC236}">
                <a16:creationId xmlns:a16="http://schemas.microsoft.com/office/drawing/2014/main" id="{A30B310F-69DB-9FF9-79F3-A8246A48F4C5}"/>
              </a:ext>
            </a:extLst>
          </p:cNvPr>
          <p:cNvSpPr txBox="1"/>
          <p:nvPr/>
        </p:nvSpPr>
        <p:spPr>
          <a:xfrm>
            <a:off x="5120264" y="2596633"/>
            <a:ext cx="2156108" cy="518979"/>
          </a:xfrm>
          <a:prstGeom prst="rect">
            <a:avLst/>
          </a:prstGeom>
          <a:solidFill>
            <a:schemeClr val="bg1"/>
          </a:solidFill>
          <a:ln>
            <a:solidFill>
              <a:schemeClr val="accent2"/>
            </a:solidFill>
          </a:ln>
        </p:spPr>
        <p:txBody>
          <a:bodyPr wrap="square" tIns="72000" rtlCol="0" anchor="ctr">
            <a:spAutoFit/>
          </a:bodyPr>
          <a:lstStyle/>
          <a:p>
            <a:pPr algn="ctr"/>
            <a:r>
              <a:rPr lang="ja-JP" altLang="en-US" sz="1400" b="1" dirty="0">
                <a:latin typeface="メイリオ" panose="020B0604030504040204" pitchFamily="50" charset="-128"/>
                <a:ea typeface="メイリオ" panose="020B0604030504040204" pitchFamily="50" charset="-128"/>
              </a:rPr>
              <a:t>②　観光バス</a:t>
            </a:r>
            <a:br>
              <a:rPr lang="en-US" altLang="ja-JP" sz="1400" b="1" dirty="0">
                <a:latin typeface="メイリオ" panose="020B0604030504040204" pitchFamily="50" charset="-128"/>
                <a:ea typeface="メイリオ" panose="020B0604030504040204" pitchFamily="50" charset="-128"/>
              </a:rPr>
            </a:b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rPr>
              <a:t>台／日）</a:t>
            </a:r>
            <a:endParaRPr kumimoji="1" lang="ja-JP" altLang="en-US" sz="1400" b="1" dirty="0">
              <a:latin typeface="メイリオ" panose="020B0604030504040204" pitchFamily="50" charset="-128"/>
              <a:ea typeface="メイリオ" panose="020B0604030504040204" pitchFamily="50" charset="-128"/>
            </a:endParaRPr>
          </a:p>
        </p:txBody>
      </p:sp>
      <p:sp>
        <p:nvSpPr>
          <p:cNvPr id="2060" name="テキスト ボックス 2059">
            <a:extLst>
              <a:ext uri="{FF2B5EF4-FFF2-40B4-BE49-F238E27FC236}">
                <a16:creationId xmlns:a16="http://schemas.microsoft.com/office/drawing/2014/main" id="{19F93FB6-CC10-5F05-A781-BE633B906DF3}"/>
              </a:ext>
            </a:extLst>
          </p:cNvPr>
          <p:cNvSpPr txBox="1"/>
          <p:nvPr/>
        </p:nvSpPr>
        <p:spPr>
          <a:xfrm>
            <a:off x="5120260" y="3922491"/>
            <a:ext cx="2156108" cy="518979"/>
          </a:xfrm>
          <a:prstGeom prst="rect">
            <a:avLst/>
          </a:prstGeom>
          <a:solidFill>
            <a:schemeClr val="bg1"/>
          </a:solidFill>
          <a:ln>
            <a:solidFill>
              <a:schemeClr val="accent2"/>
            </a:solidFill>
          </a:ln>
        </p:spPr>
        <p:txBody>
          <a:bodyPr wrap="square" tIns="72000" rtlCol="0" anchor="ctr">
            <a:spAutoFit/>
          </a:bodyPr>
          <a:lstStyle/>
          <a:p>
            <a:pPr algn="ctr"/>
            <a:r>
              <a:rPr lang="ja-JP" altLang="en-US" sz="1400" b="1" dirty="0">
                <a:latin typeface="メイリオ" panose="020B0604030504040204" pitchFamily="50" charset="-128"/>
                <a:ea typeface="メイリオ" panose="020B0604030504040204" pitchFamily="50" charset="-128"/>
              </a:rPr>
              <a:t>③　キャンピングカー</a:t>
            </a:r>
            <a:br>
              <a:rPr lang="en-US" altLang="ja-JP" sz="1400" b="1" dirty="0">
                <a:latin typeface="メイリオ" panose="020B0604030504040204" pitchFamily="50" charset="-128"/>
                <a:ea typeface="メイリオ" panose="020B0604030504040204" pitchFamily="50" charset="-128"/>
              </a:rPr>
            </a:b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1</a:t>
            </a:r>
            <a:r>
              <a:rPr lang="ja-JP" altLang="en-US" sz="1200" b="1" dirty="0">
                <a:latin typeface="メイリオ" panose="020B0604030504040204" pitchFamily="50" charset="-128"/>
                <a:ea typeface="メイリオ" panose="020B0604030504040204" pitchFamily="50" charset="-128"/>
              </a:rPr>
              <a:t>台／日）</a:t>
            </a:r>
            <a:endParaRPr kumimoji="1" lang="ja-JP" altLang="en-US" sz="1200" b="1" dirty="0">
              <a:latin typeface="メイリオ" panose="020B0604030504040204" pitchFamily="50" charset="-128"/>
              <a:ea typeface="メイリオ" panose="020B0604030504040204" pitchFamily="50" charset="-128"/>
            </a:endParaRPr>
          </a:p>
        </p:txBody>
      </p:sp>
      <p:sp>
        <p:nvSpPr>
          <p:cNvPr id="2063" name="テキスト ボックス 2062">
            <a:extLst>
              <a:ext uri="{FF2B5EF4-FFF2-40B4-BE49-F238E27FC236}">
                <a16:creationId xmlns:a16="http://schemas.microsoft.com/office/drawing/2014/main" id="{BF358DF3-7455-CE80-0892-E7DB1441E694}"/>
              </a:ext>
            </a:extLst>
          </p:cNvPr>
          <p:cNvSpPr txBox="1"/>
          <p:nvPr/>
        </p:nvSpPr>
        <p:spPr>
          <a:xfrm>
            <a:off x="5120260" y="4911033"/>
            <a:ext cx="2156108" cy="556088"/>
          </a:xfrm>
          <a:prstGeom prst="rect">
            <a:avLst/>
          </a:prstGeom>
          <a:solidFill>
            <a:schemeClr val="bg1"/>
          </a:solidFill>
          <a:ln>
            <a:solidFill>
              <a:schemeClr val="accent2"/>
            </a:solidFill>
          </a:ln>
        </p:spPr>
        <p:txBody>
          <a:bodyPr wrap="square" tIns="72000" rtlCol="0" anchor="ctr">
            <a:spAutoFit/>
          </a:bodyPr>
          <a:lstStyle/>
          <a:p>
            <a:pPr algn="ctr"/>
            <a:r>
              <a:rPr lang="ja-JP" altLang="en-US" sz="1400" dirty="0">
                <a:latin typeface="メイリオ" panose="020B0604030504040204" pitchFamily="50" charset="-128"/>
                <a:ea typeface="メイリオ" panose="020B0604030504040204" pitchFamily="50" charset="-128"/>
              </a:rPr>
              <a:t>④　</a:t>
            </a:r>
            <a:r>
              <a:rPr lang="ja-JP" altLang="en-US" sz="1400" b="1" dirty="0">
                <a:latin typeface="メイリオ" panose="020B0604030504040204" pitchFamily="50" charset="-128"/>
                <a:ea typeface="メイリオ" panose="020B0604030504040204" pitchFamily="50" charset="-128"/>
              </a:rPr>
              <a:t>人員</a:t>
            </a:r>
            <a:r>
              <a:rPr lang="ja-JP" altLang="en-US" sz="1200" b="1" dirty="0">
                <a:latin typeface="メイリオ" panose="020B0604030504040204" pitchFamily="50" charset="-128"/>
                <a:ea typeface="メイリオ" panose="020B0604030504040204" pitchFamily="50" charset="-128"/>
              </a:rPr>
              <a:t>（最大</a:t>
            </a:r>
            <a:r>
              <a:rPr lang="en-US" altLang="ja-JP" sz="1200" b="1" dirty="0">
                <a:latin typeface="メイリオ" panose="020B0604030504040204" pitchFamily="50" charset="-128"/>
                <a:ea typeface="メイリオ" panose="020B0604030504040204" pitchFamily="50" charset="-128"/>
              </a:rPr>
              <a:t>3</a:t>
            </a:r>
            <a:r>
              <a:rPr lang="ja-JP" altLang="en-US" sz="1200" b="1" dirty="0">
                <a:latin typeface="メイリオ" panose="020B0604030504040204" pitchFamily="50" charset="-128"/>
                <a:ea typeface="メイリオ" panose="020B0604030504040204" pitchFamily="50" charset="-128"/>
              </a:rPr>
              <a:t>名／日）</a:t>
            </a:r>
            <a:br>
              <a:rPr lang="en-US" altLang="ja-JP" sz="12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（運航者（地上／パイロット等）・ポート担当者）</a:t>
            </a:r>
            <a:endParaRPr kumimoji="1" lang="ja-JP" altLang="en-US" sz="1100" dirty="0">
              <a:latin typeface="メイリオ" panose="020B0604030504040204" pitchFamily="50" charset="-128"/>
              <a:ea typeface="メイリオ" panose="020B0604030504040204" pitchFamily="50" charset="-128"/>
            </a:endParaRPr>
          </a:p>
        </p:txBody>
      </p:sp>
      <p:sp>
        <p:nvSpPr>
          <p:cNvPr id="2119" name="正方形/長方形 2118">
            <a:extLst>
              <a:ext uri="{FF2B5EF4-FFF2-40B4-BE49-F238E27FC236}">
                <a16:creationId xmlns:a16="http://schemas.microsoft.com/office/drawing/2014/main" id="{59F9A111-9BDC-2827-39CC-2E8482388436}"/>
              </a:ext>
            </a:extLst>
          </p:cNvPr>
          <p:cNvSpPr/>
          <p:nvPr/>
        </p:nvSpPr>
        <p:spPr>
          <a:xfrm>
            <a:off x="5640711" y="2642946"/>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2</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120" name="正方形/長方形 2119">
            <a:extLst>
              <a:ext uri="{FF2B5EF4-FFF2-40B4-BE49-F238E27FC236}">
                <a16:creationId xmlns:a16="http://schemas.microsoft.com/office/drawing/2014/main" id="{B0366522-B56B-A95C-1C9A-7C9D21D28A4C}"/>
              </a:ext>
            </a:extLst>
          </p:cNvPr>
          <p:cNvSpPr/>
          <p:nvPr/>
        </p:nvSpPr>
        <p:spPr>
          <a:xfrm>
            <a:off x="5280135" y="3976171"/>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3</a:t>
            </a:r>
          </a:p>
        </p:txBody>
      </p:sp>
      <p:sp>
        <p:nvSpPr>
          <p:cNvPr id="2121" name="正方形/長方形 2120">
            <a:extLst>
              <a:ext uri="{FF2B5EF4-FFF2-40B4-BE49-F238E27FC236}">
                <a16:creationId xmlns:a16="http://schemas.microsoft.com/office/drawing/2014/main" id="{C8FCF5D5-4FB6-9F85-A470-11F8E4A439DA}"/>
              </a:ext>
            </a:extLst>
          </p:cNvPr>
          <p:cNvSpPr/>
          <p:nvPr/>
        </p:nvSpPr>
        <p:spPr>
          <a:xfrm>
            <a:off x="5254492" y="4892135"/>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ja-JP" sz="1200" b="1" dirty="0">
                <a:solidFill>
                  <a:schemeClr val="bg1"/>
                </a:solidFill>
                <a:latin typeface="メイリオ" panose="020B0604030504040204" pitchFamily="50" charset="-128"/>
                <a:ea typeface="メイリオ" panose="020B0604030504040204" pitchFamily="50" charset="-128"/>
              </a:rPr>
              <a:t>4</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122" name="正方形/長方形 2121">
            <a:extLst>
              <a:ext uri="{FF2B5EF4-FFF2-40B4-BE49-F238E27FC236}">
                <a16:creationId xmlns:a16="http://schemas.microsoft.com/office/drawing/2014/main" id="{B9778F2C-5AC7-D9F6-46CE-695A8CC8CF51}"/>
              </a:ext>
            </a:extLst>
          </p:cNvPr>
          <p:cNvSpPr/>
          <p:nvPr/>
        </p:nvSpPr>
        <p:spPr>
          <a:xfrm>
            <a:off x="7755797" y="2098409"/>
            <a:ext cx="3999739" cy="343609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6" name="正方形/長方形 2125">
            <a:extLst>
              <a:ext uri="{FF2B5EF4-FFF2-40B4-BE49-F238E27FC236}">
                <a16:creationId xmlns:a16="http://schemas.microsoft.com/office/drawing/2014/main" id="{2DB4E5D7-024E-AA51-A79E-39F2F182158A}"/>
              </a:ext>
            </a:extLst>
          </p:cNvPr>
          <p:cNvSpPr/>
          <p:nvPr/>
        </p:nvSpPr>
        <p:spPr>
          <a:xfrm>
            <a:off x="10395504" y="2464056"/>
            <a:ext cx="1320292"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ー</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123" name="正方形/長方形 2122">
            <a:extLst>
              <a:ext uri="{FF2B5EF4-FFF2-40B4-BE49-F238E27FC236}">
                <a16:creationId xmlns:a16="http://schemas.microsoft.com/office/drawing/2014/main" id="{3EB5E77C-9A60-9587-1CCF-F3C55A7E427C}"/>
              </a:ext>
            </a:extLst>
          </p:cNvPr>
          <p:cNvSpPr/>
          <p:nvPr/>
        </p:nvSpPr>
        <p:spPr>
          <a:xfrm>
            <a:off x="10395504" y="3954607"/>
            <a:ext cx="1320292" cy="745471"/>
          </a:xfrm>
          <a:prstGeom prst="rect">
            <a:avLst/>
          </a:prstGeom>
          <a:solidFill>
            <a:srgbClr val="EEF2F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ー</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124" name="正方形/長方形 2123">
            <a:extLst>
              <a:ext uri="{FF2B5EF4-FFF2-40B4-BE49-F238E27FC236}">
                <a16:creationId xmlns:a16="http://schemas.microsoft.com/office/drawing/2014/main" id="{7E71E29F-85CE-184E-B033-7E5C57825712}"/>
              </a:ext>
            </a:extLst>
          </p:cNvPr>
          <p:cNvSpPr/>
          <p:nvPr/>
        </p:nvSpPr>
        <p:spPr>
          <a:xfrm>
            <a:off x="10395504" y="3992388"/>
            <a:ext cx="1320292" cy="745471"/>
          </a:xfrm>
          <a:prstGeom prst="rect">
            <a:avLst/>
          </a:prstGeom>
          <a:solidFill>
            <a:srgbClr val="EEF2F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ー</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125" name="正方形/長方形 2124">
            <a:extLst>
              <a:ext uri="{FF2B5EF4-FFF2-40B4-BE49-F238E27FC236}">
                <a16:creationId xmlns:a16="http://schemas.microsoft.com/office/drawing/2014/main" id="{7B303027-0E0C-5024-29FA-2EB7198B2851}"/>
              </a:ext>
            </a:extLst>
          </p:cNvPr>
          <p:cNvSpPr/>
          <p:nvPr/>
        </p:nvSpPr>
        <p:spPr>
          <a:xfrm>
            <a:off x="10395504" y="3228222"/>
            <a:ext cx="1320292" cy="745471"/>
          </a:xfrm>
          <a:prstGeom prst="rect">
            <a:avLst/>
          </a:prstGeom>
          <a:solidFill>
            <a:srgbClr val="EEF2F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ー</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15FDCB92-30FB-82A0-EEEF-73B2ED38C2FB}"/>
              </a:ext>
            </a:extLst>
          </p:cNvPr>
          <p:cNvSpPr/>
          <p:nvPr/>
        </p:nvSpPr>
        <p:spPr>
          <a:xfrm>
            <a:off x="7797124" y="2133601"/>
            <a:ext cx="311335" cy="3117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075" name="正方形/長方形 2074">
            <a:extLst>
              <a:ext uri="{FF2B5EF4-FFF2-40B4-BE49-F238E27FC236}">
                <a16:creationId xmlns:a16="http://schemas.microsoft.com/office/drawing/2014/main" id="{073308C0-8F13-AA14-700E-08A962B5FD69}"/>
              </a:ext>
            </a:extLst>
          </p:cNvPr>
          <p:cNvSpPr/>
          <p:nvPr/>
        </p:nvSpPr>
        <p:spPr>
          <a:xfrm>
            <a:off x="10395504" y="2133601"/>
            <a:ext cx="1320292" cy="3117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イメージ図</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pic>
        <p:nvPicPr>
          <p:cNvPr id="3" name="図 2" descr="草の上に駐車した白いトラック&#10;&#10;AI によって生成されたコンテンツは間違っている可能性があります。">
            <a:extLst>
              <a:ext uri="{FF2B5EF4-FFF2-40B4-BE49-F238E27FC236}">
                <a16:creationId xmlns:a16="http://schemas.microsoft.com/office/drawing/2014/main" id="{50C954CA-048E-46C1-50DF-F02521FDF80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1475" y="4026273"/>
            <a:ext cx="928351" cy="696262"/>
          </a:xfrm>
          <a:prstGeom prst="roundRect">
            <a:avLst>
              <a:gd name="adj" fmla="val 0"/>
            </a:avLst>
          </a:prstGeom>
        </p:spPr>
      </p:pic>
      <p:pic>
        <p:nvPicPr>
          <p:cNvPr id="2092" name="図 2091">
            <a:extLst>
              <a:ext uri="{FF2B5EF4-FFF2-40B4-BE49-F238E27FC236}">
                <a16:creationId xmlns:a16="http://schemas.microsoft.com/office/drawing/2014/main" id="{66F18DE0-8423-F5A1-C6F5-8267A2554D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55518" y="2516909"/>
            <a:ext cx="1200265" cy="639764"/>
          </a:xfrm>
          <a:prstGeom prst="rect">
            <a:avLst/>
          </a:prstGeom>
        </p:spPr>
      </p:pic>
      <p:pic>
        <p:nvPicPr>
          <p:cNvPr id="2094" name="図 2093">
            <a:extLst>
              <a:ext uri="{FF2B5EF4-FFF2-40B4-BE49-F238E27FC236}">
                <a16:creationId xmlns:a16="http://schemas.microsoft.com/office/drawing/2014/main" id="{4472D70C-2CCF-2C32-BEFD-7B39CE5398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55518" y="3260937"/>
            <a:ext cx="1200265" cy="680040"/>
          </a:xfrm>
          <a:prstGeom prst="rect">
            <a:avLst/>
          </a:prstGeom>
        </p:spPr>
      </p:pic>
      <p:sp>
        <p:nvSpPr>
          <p:cNvPr id="2095" name="正方形/長方形 2094">
            <a:extLst>
              <a:ext uri="{FF2B5EF4-FFF2-40B4-BE49-F238E27FC236}">
                <a16:creationId xmlns:a16="http://schemas.microsoft.com/office/drawing/2014/main" id="{4B6C9D4F-BB51-44D2-9D00-04A7E3E43DA5}"/>
              </a:ext>
            </a:extLst>
          </p:cNvPr>
          <p:cNvSpPr/>
          <p:nvPr/>
        </p:nvSpPr>
        <p:spPr>
          <a:xfrm>
            <a:off x="10395504" y="4756553"/>
            <a:ext cx="1320292"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ー</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sp>
        <p:nvSpPr>
          <p:cNvPr id="2074" name="正方形/長方形 2073">
            <a:extLst>
              <a:ext uri="{FF2B5EF4-FFF2-40B4-BE49-F238E27FC236}">
                <a16:creationId xmlns:a16="http://schemas.microsoft.com/office/drawing/2014/main" id="{03B24B83-AD85-F7D8-09B1-EEE4FF838DBB}"/>
              </a:ext>
            </a:extLst>
          </p:cNvPr>
          <p:cNvSpPr/>
          <p:nvPr/>
        </p:nvSpPr>
        <p:spPr>
          <a:xfrm>
            <a:off x="8864206" y="2133601"/>
            <a:ext cx="1497664" cy="3117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金額</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096" name="正方形/長方形 2095">
            <a:extLst>
              <a:ext uri="{FF2B5EF4-FFF2-40B4-BE49-F238E27FC236}">
                <a16:creationId xmlns:a16="http://schemas.microsoft.com/office/drawing/2014/main" id="{A20A6D6E-2C2B-1018-BDFA-56BC195B9B71}"/>
              </a:ext>
            </a:extLst>
          </p:cNvPr>
          <p:cNvSpPr/>
          <p:nvPr/>
        </p:nvSpPr>
        <p:spPr>
          <a:xfrm>
            <a:off x="8864206" y="2464056"/>
            <a:ext cx="1497664"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約</a:t>
            </a:r>
            <a:r>
              <a:rPr kumimoji="1" lang="en-US" altLang="ja-JP" sz="1100" b="1" dirty="0">
                <a:solidFill>
                  <a:schemeClr val="tx1"/>
                </a:solidFill>
                <a:latin typeface="メイリオ" panose="020B0604030504040204" pitchFamily="50" charset="-128"/>
                <a:ea typeface="メイリオ" panose="020B0604030504040204" pitchFamily="50" charset="-128"/>
              </a:rPr>
              <a:t>2,000</a:t>
            </a:r>
            <a:r>
              <a:rPr kumimoji="1" lang="ja-JP" altLang="en-US" sz="1100" b="1" dirty="0">
                <a:solidFill>
                  <a:schemeClr val="tx1"/>
                </a:solidFill>
                <a:latin typeface="メイリオ" panose="020B0604030504040204" pitchFamily="50" charset="-128"/>
                <a:ea typeface="メイリオ" panose="020B0604030504040204" pitchFamily="50" charset="-128"/>
              </a:rPr>
              <a:t>万円</a:t>
            </a:r>
            <a:endParaRPr kumimoji="1" lang="en-US" altLang="ja-JP" sz="1100" b="1" dirty="0">
              <a:solidFill>
                <a:schemeClr val="tx1"/>
              </a:solidFill>
              <a:latin typeface="メイリオ" panose="020B0604030504040204" pitchFamily="50" charset="-128"/>
              <a:ea typeface="メイリオ" panose="020B0604030504040204" pitchFamily="50" charset="-128"/>
            </a:endParaRPr>
          </a:p>
        </p:txBody>
      </p:sp>
      <p:sp>
        <p:nvSpPr>
          <p:cNvPr id="2097" name="正方形/長方形 2096">
            <a:extLst>
              <a:ext uri="{FF2B5EF4-FFF2-40B4-BE49-F238E27FC236}">
                <a16:creationId xmlns:a16="http://schemas.microsoft.com/office/drawing/2014/main" id="{2BE8D6FF-212C-5062-3F94-E9E3272909F8}"/>
              </a:ext>
            </a:extLst>
          </p:cNvPr>
          <p:cNvSpPr/>
          <p:nvPr/>
        </p:nvSpPr>
        <p:spPr>
          <a:xfrm>
            <a:off x="8864206" y="3228222"/>
            <a:ext cx="1497664"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約</a:t>
            </a:r>
            <a:r>
              <a:rPr kumimoji="1" lang="en-US" altLang="ja-JP" sz="1100" b="1" dirty="0">
                <a:solidFill>
                  <a:schemeClr val="tx1"/>
                </a:solidFill>
                <a:latin typeface="メイリオ" panose="020B0604030504040204" pitchFamily="50" charset="-128"/>
                <a:ea typeface="メイリオ" panose="020B0604030504040204" pitchFamily="50" charset="-128"/>
              </a:rPr>
              <a:t>10~20</a:t>
            </a:r>
            <a:r>
              <a:rPr kumimoji="1" lang="ja-JP" altLang="en-US" sz="1100" b="1" dirty="0">
                <a:solidFill>
                  <a:schemeClr val="tx1"/>
                </a:solidFill>
                <a:latin typeface="メイリオ" panose="020B0604030504040204" pitchFamily="50" charset="-128"/>
                <a:ea typeface="メイリオ" panose="020B0604030504040204" pitchFamily="50" charset="-128"/>
              </a:rPr>
              <a:t>万円</a:t>
            </a:r>
            <a:r>
              <a:rPr kumimoji="1" lang="en-US" altLang="ja-JP" sz="1100" b="1" dirty="0">
                <a:solidFill>
                  <a:schemeClr val="tx1"/>
                </a:solidFill>
                <a:latin typeface="メイリオ" panose="020B0604030504040204" pitchFamily="50" charset="-128"/>
                <a:ea typeface="メイリオ" panose="020B0604030504040204" pitchFamily="50" charset="-128"/>
              </a:rPr>
              <a:t>/</a:t>
            </a:r>
            <a:r>
              <a:rPr kumimoji="1" lang="ja-JP" altLang="en-US" sz="1100" b="1" dirty="0">
                <a:solidFill>
                  <a:schemeClr val="tx1"/>
                </a:solidFill>
                <a:latin typeface="メイリオ" panose="020B0604030504040204" pitchFamily="50" charset="-128"/>
                <a:ea typeface="メイリオ" panose="020B0604030504040204" pitchFamily="50" charset="-128"/>
              </a:rPr>
              <a:t>日</a:t>
            </a:r>
            <a:r>
              <a:rPr kumimoji="1" lang="ja-JP" altLang="en-US" sz="1100" dirty="0">
                <a:solidFill>
                  <a:schemeClr val="tx1"/>
                </a:solidFill>
                <a:latin typeface="メイリオ" panose="020B0604030504040204" pitchFamily="50" charset="-128"/>
                <a:ea typeface="メイリオ" panose="020B0604030504040204" pitchFamily="50" charset="-128"/>
              </a:rPr>
              <a:t>　</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車種や日程により変動</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098" name="正方形/長方形 2097">
            <a:extLst>
              <a:ext uri="{FF2B5EF4-FFF2-40B4-BE49-F238E27FC236}">
                <a16:creationId xmlns:a16="http://schemas.microsoft.com/office/drawing/2014/main" id="{8D708B80-60BD-1246-9835-7A189B4DA7E8}"/>
              </a:ext>
            </a:extLst>
          </p:cNvPr>
          <p:cNvSpPr/>
          <p:nvPr/>
        </p:nvSpPr>
        <p:spPr>
          <a:xfrm>
            <a:off x="8864206" y="3992388"/>
            <a:ext cx="1497664"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約</a:t>
            </a:r>
            <a:r>
              <a:rPr kumimoji="1" lang="en-US" altLang="ja-JP" sz="1100" b="1" dirty="0">
                <a:solidFill>
                  <a:schemeClr val="tx1"/>
                </a:solidFill>
                <a:latin typeface="メイリオ" panose="020B0604030504040204" pitchFamily="50" charset="-128"/>
                <a:ea typeface="メイリオ" panose="020B0604030504040204" pitchFamily="50" charset="-128"/>
              </a:rPr>
              <a:t>1</a:t>
            </a:r>
            <a:r>
              <a:rPr kumimoji="1" lang="ja-JP" altLang="en-US" sz="1100" b="1" dirty="0">
                <a:solidFill>
                  <a:schemeClr val="tx1"/>
                </a:solidFill>
                <a:latin typeface="メイリオ" panose="020B0604030504040204" pitchFamily="50" charset="-128"/>
                <a:ea typeface="メイリオ" panose="020B0604030504040204" pitchFamily="50" charset="-128"/>
              </a:rPr>
              <a:t>万円</a:t>
            </a:r>
            <a:r>
              <a:rPr kumimoji="1" lang="en-US" altLang="ja-JP" sz="1100" b="1" dirty="0">
                <a:solidFill>
                  <a:schemeClr val="tx1"/>
                </a:solidFill>
                <a:latin typeface="メイリオ" panose="020B0604030504040204" pitchFamily="50" charset="-128"/>
                <a:ea typeface="メイリオ" panose="020B0604030504040204" pitchFamily="50" charset="-128"/>
              </a:rPr>
              <a:t>/</a:t>
            </a:r>
            <a:r>
              <a:rPr kumimoji="1" lang="ja-JP" altLang="en-US" sz="1100" b="1" dirty="0">
                <a:solidFill>
                  <a:schemeClr val="tx1"/>
                </a:solidFill>
                <a:latin typeface="メイリオ" panose="020B0604030504040204" pitchFamily="50" charset="-128"/>
                <a:ea typeface="メイリオ" panose="020B0604030504040204" pitchFamily="50" charset="-128"/>
              </a:rPr>
              <a:t>日</a:t>
            </a:r>
            <a:r>
              <a:rPr kumimoji="1" lang="ja-JP" altLang="en-US" sz="1100" dirty="0">
                <a:solidFill>
                  <a:schemeClr val="tx1"/>
                </a:solidFill>
                <a:latin typeface="メイリオ" panose="020B0604030504040204" pitchFamily="50" charset="-128"/>
                <a:ea typeface="メイリオ" panose="020B0604030504040204" pitchFamily="50" charset="-128"/>
              </a:rPr>
              <a:t>　</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車種や日程により変動</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099" name="正方形/長方形 2098">
            <a:extLst>
              <a:ext uri="{FF2B5EF4-FFF2-40B4-BE49-F238E27FC236}">
                <a16:creationId xmlns:a16="http://schemas.microsoft.com/office/drawing/2014/main" id="{9132B025-9695-4C45-8482-CC64CED677FD}"/>
              </a:ext>
            </a:extLst>
          </p:cNvPr>
          <p:cNvSpPr/>
          <p:nvPr/>
        </p:nvSpPr>
        <p:spPr>
          <a:xfrm>
            <a:off x="8864206" y="4756553"/>
            <a:ext cx="1497664"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b="1" dirty="0">
                <a:solidFill>
                  <a:schemeClr val="tx1"/>
                </a:solidFill>
                <a:latin typeface="メイリオ" panose="020B0604030504040204" pitchFamily="50" charset="-128"/>
                <a:ea typeface="メイリオ" panose="020B0604030504040204" pitchFamily="50" charset="-128"/>
              </a:rPr>
              <a:t>数万円</a:t>
            </a:r>
            <a:br>
              <a:rPr kumimoji="1" lang="en-US" altLang="ja-JP" sz="1100" dirty="0">
                <a:solidFill>
                  <a:schemeClr val="tx1"/>
                </a:solidFill>
                <a:latin typeface="メイリオ" panose="020B0604030504040204" pitchFamily="50" charset="-128"/>
                <a:ea typeface="メイリオ" panose="020B0604030504040204" pitchFamily="50" charset="-128"/>
              </a:rPr>
            </a:br>
            <a:r>
              <a:rPr kumimoji="1" lang="en-US" altLang="ja-JP" sz="1050" dirty="0">
                <a:solidFill>
                  <a:schemeClr val="tx1"/>
                </a:solidFill>
                <a:latin typeface="メイリオ" panose="020B0604030504040204" pitchFamily="50" charset="-128"/>
                <a:ea typeface="メイリオ" panose="020B0604030504040204" pitchFamily="50" charset="-128"/>
              </a:rPr>
              <a:t>※</a:t>
            </a:r>
            <a:r>
              <a:rPr kumimoji="1" lang="ja-JP" altLang="en-US" sz="1050" dirty="0">
                <a:solidFill>
                  <a:schemeClr val="tx1"/>
                </a:solidFill>
                <a:latin typeface="メイリオ" panose="020B0604030504040204" pitchFamily="50" charset="-128"/>
                <a:ea typeface="メイリオ" panose="020B0604030504040204" pitchFamily="50" charset="-128"/>
              </a:rPr>
              <a:t>一人当たり</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cxnSp>
        <p:nvCxnSpPr>
          <p:cNvPr id="2101" name="直線矢印コネクタ 2100">
            <a:extLst>
              <a:ext uri="{FF2B5EF4-FFF2-40B4-BE49-F238E27FC236}">
                <a16:creationId xmlns:a16="http://schemas.microsoft.com/office/drawing/2014/main" id="{C63FA0BD-23EF-FD66-6CC0-F46335EF21E0}"/>
              </a:ext>
            </a:extLst>
          </p:cNvPr>
          <p:cNvCxnSpPr>
            <a:cxnSpLocks/>
          </p:cNvCxnSpPr>
          <p:nvPr/>
        </p:nvCxnSpPr>
        <p:spPr>
          <a:xfrm flipH="1">
            <a:off x="8154316" y="2133601"/>
            <a:ext cx="0" cy="3368423"/>
          </a:xfrm>
          <a:prstGeom prst="straightConnector1">
            <a:avLst/>
          </a:prstGeom>
          <a:ln w="95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04" name="直線矢印コネクタ 2103">
            <a:extLst>
              <a:ext uri="{FF2B5EF4-FFF2-40B4-BE49-F238E27FC236}">
                <a16:creationId xmlns:a16="http://schemas.microsoft.com/office/drawing/2014/main" id="{C890F4CF-AAB5-AD21-F0EC-037FEF3B2824}"/>
              </a:ext>
            </a:extLst>
          </p:cNvPr>
          <p:cNvCxnSpPr>
            <a:cxnSpLocks/>
          </p:cNvCxnSpPr>
          <p:nvPr/>
        </p:nvCxnSpPr>
        <p:spPr>
          <a:xfrm flipV="1">
            <a:off x="7797124" y="3218874"/>
            <a:ext cx="3858659" cy="0"/>
          </a:xfrm>
          <a:prstGeom prst="straightConnector1">
            <a:avLst/>
          </a:prstGeom>
          <a:ln w="952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07" name="直線矢印コネクタ 2106">
            <a:extLst>
              <a:ext uri="{FF2B5EF4-FFF2-40B4-BE49-F238E27FC236}">
                <a16:creationId xmlns:a16="http://schemas.microsoft.com/office/drawing/2014/main" id="{470C9870-4916-8DA1-37BA-BDDA26A3C364}"/>
              </a:ext>
            </a:extLst>
          </p:cNvPr>
          <p:cNvCxnSpPr>
            <a:cxnSpLocks/>
          </p:cNvCxnSpPr>
          <p:nvPr/>
        </p:nvCxnSpPr>
        <p:spPr>
          <a:xfrm flipV="1">
            <a:off x="7797124" y="3983039"/>
            <a:ext cx="3858659" cy="0"/>
          </a:xfrm>
          <a:prstGeom prst="straightConnector1">
            <a:avLst/>
          </a:prstGeom>
          <a:ln w="952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08" name="直線矢印コネクタ 2107">
            <a:extLst>
              <a:ext uri="{FF2B5EF4-FFF2-40B4-BE49-F238E27FC236}">
                <a16:creationId xmlns:a16="http://schemas.microsoft.com/office/drawing/2014/main" id="{C9C9859E-7B47-D7FC-EEAB-455DF7B0C976}"/>
              </a:ext>
            </a:extLst>
          </p:cNvPr>
          <p:cNvCxnSpPr>
            <a:cxnSpLocks/>
          </p:cNvCxnSpPr>
          <p:nvPr/>
        </p:nvCxnSpPr>
        <p:spPr>
          <a:xfrm flipV="1">
            <a:off x="7797124" y="4747204"/>
            <a:ext cx="3858659" cy="0"/>
          </a:xfrm>
          <a:prstGeom prst="straightConnector1">
            <a:avLst/>
          </a:prstGeom>
          <a:ln w="952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112" name="正方形/長方形 2111">
            <a:extLst>
              <a:ext uri="{FF2B5EF4-FFF2-40B4-BE49-F238E27FC236}">
                <a16:creationId xmlns:a16="http://schemas.microsoft.com/office/drawing/2014/main" id="{B4BA7912-C49F-B285-B8FA-AC5BB0F344B1}"/>
              </a:ext>
            </a:extLst>
          </p:cNvPr>
          <p:cNvSpPr/>
          <p:nvPr/>
        </p:nvSpPr>
        <p:spPr>
          <a:xfrm>
            <a:off x="8142094" y="2133601"/>
            <a:ext cx="688477" cy="31176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メイリオ" panose="020B0604030504040204" pitchFamily="50" charset="-128"/>
                <a:ea typeface="メイリオ" panose="020B0604030504040204" pitchFamily="50" charset="-128"/>
              </a:rPr>
              <a:t>金額</a:t>
            </a:r>
            <a:endParaRPr kumimoji="1" lang="en-US" altLang="ja-JP" sz="1200" b="1" dirty="0">
              <a:solidFill>
                <a:schemeClr val="bg1"/>
              </a:solidFill>
              <a:latin typeface="メイリオ" panose="020B0604030504040204" pitchFamily="50" charset="-128"/>
              <a:ea typeface="メイリオ" panose="020B0604030504040204" pitchFamily="50" charset="-128"/>
            </a:endParaRPr>
          </a:p>
        </p:txBody>
      </p:sp>
      <p:sp>
        <p:nvSpPr>
          <p:cNvPr id="2113" name="正方形/長方形 2112">
            <a:extLst>
              <a:ext uri="{FF2B5EF4-FFF2-40B4-BE49-F238E27FC236}">
                <a16:creationId xmlns:a16="http://schemas.microsoft.com/office/drawing/2014/main" id="{CE04669A-0915-EEDA-A01C-AAB94B5E6D5F}"/>
              </a:ext>
            </a:extLst>
          </p:cNvPr>
          <p:cNvSpPr/>
          <p:nvPr/>
        </p:nvSpPr>
        <p:spPr>
          <a:xfrm>
            <a:off x="8142094" y="2464056"/>
            <a:ext cx="688477"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rPr>
              <a:t>パズルマット</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114" name="正方形/長方形 2113">
            <a:extLst>
              <a:ext uri="{FF2B5EF4-FFF2-40B4-BE49-F238E27FC236}">
                <a16:creationId xmlns:a16="http://schemas.microsoft.com/office/drawing/2014/main" id="{94B7663D-61D4-304C-0AAE-9ECB619DAB46}"/>
              </a:ext>
            </a:extLst>
          </p:cNvPr>
          <p:cNvSpPr/>
          <p:nvPr/>
        </p:nvSpPr>
        <p:spPr>
          <a:xfrm>
            <a:off x="8142094" y="3228222"/>
            <a:ext cx="688477"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観光</a:t>
            </a:r>
            <a:endParaRPr kumimoji="1" lang="en-US" altLang="ja-JP" sz="11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100" dirty="0">
                <a:solidFill>
                  <a:schemeClr val="tx1"/>
                </a:solidFill>
                <a:latin typeface="メイリオ" panose="020B0604030504040204" pitchFamily="50" charset="-128"/>
                <a:ea typeface="メイリオ" panose="020B0604030504040204" pitchFamily="50" charset="-128"/>
              </a:rPr>
              <a:t>バス</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115" name="正方形/長方形 2114">
            <a:extLst>
              <a:ext uri="{FF2B5EF4-FFF2-40B4-BE49-F238E27FC236}">
                <a16:creationId xmlns:a16="http://schemas.microsoft.com/office/drawing/2014/main" id="{0288148B-7CDD-D6E8-B633-7C6349A7F948}"/>
              </a:ext>
            </a:extLst>
          </p:cNvPr>
          <p:cNvSpPr/>
          <p:nvPr/>
        </p:nvSpPr>
        <p:spPr>
          <a:xfrm>
            <a:off x="8142094" y="3992388"/>
            <a:ext cx="688477"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キャンピングカー</a:t>
            </a: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116" name="正方形/長方形 2115">
            <a:extLst>
              <a:ext uri="{FF2B5EF4-FFF2-40B4-BE49-F238E27FC236}">
                <a16:creationId xmlns:a16="http://schemas.microsoft.com/office/drawing/2014/main" id="{F19905D2-7326-DE18-6FE8-5578B72F9CC5}"/>
              </a:ext>
            </a:extLst>
          </p:cNvPr>
          <p:cNvSpPr/>
          <p:nvPr/>
        </p:nvSpPr>
        <p:spPr>
          <a:xfrm>
            <a:off x="8142094" y="4756553"/>
            <a:ext cx="688477"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100" dirty="0">
                <a:solidFill>
                  <a:schemeClr val="tx1"/>
                </a:solidFill>
                <a:latin typeface="メイリオ" panose="020B0604030504040204" pitchFamily="50" charset="-128"/>
                <a:ea typeface="メイリオ" panose="020B0604030504040204" pitchFamily="50" charset="-128"/>
              </a:rPr>
              <a:t>人員</a:t>
            </a: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128" name="正方形/長方形 2127">
            <a:extLst>
              <a:ext uri="{FF2B5EF4-FFF2-40B4-BE49-F238E27FC236}">
                <a16:creationId xmlns:a16="http://schemas.microsoft.com/office/drawing/2014/main" id="{8C9E2502-2DB7-FDF5-C114-64A7CD7CE25D}"/>
              </a:ext>
            </a:extLst>
          </p:cNvPr>
          <p:cNvSpPr/>
          <p:nvPr/>
        </p:nvSpPr>
        <p:spPr>
          <a:xfrm>
            <a:off x="7797124" y="2464056"/>
            <a:ext cx="311335"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129" name="正方形/長方形 2128">
            <a:extLst>
              <a:ext uri="{FF2B5EF4-FFF2-40B4-BE49-F238E27FC236}">
                <a16:creationId xmlns:a16="http://schemas.microsoft.com/office/drawing/2014/main" id="{366D4767-F69B-6C0D-CB85-5974C565B533}"/>
              </a:ext>
            </a:extLst>
          </p:cNvPr>
          <p:cNvSpPr/>
          <p:nvPr/>
        </p:nvSpPr>
        <p:spPr>
          <a:xfrm>
            <a:off x="7797124" y="3228222"/>
            <a:ext cx="311335"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130" name="正方形/長方形 2129">
            <a:extLst>
              <a:ext uri="{FF2B5EF4-FFF2-40B4-BE49-F238E27FC236}">
                <a16:creationId xmlns:a16="http://schemas.microsoft.com/office/drawing/2014/main" id="{B28F4F05-29EA-E0E1-7395-D653CC44BB31}"/>
              </a:ext>
            </a:extLst>
          </p:cNvPr>
          <p:cNvSpPr/>
          <p:nvPr/>
        </p:nvSpPr>
        <p:spPr>
          <a:xfrm>
            <a:off x="7797124" y="3992388"/>
            <a:ext cx="311335"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en-US" altLang="ja-JP" sz="1100" dirty="0">
              <a:solidFill>
                <a:schemeClr val="tx1"/>
              </a:solidFill>
              <a:latin typeface="メイリオ" panose="020B0604030504040204" pitchFamily="50" charset="-128"/>
              <a:ea typeface="メイリオ" panose="020B0604030504040204" pitchFamily="50" charset="-128"/>
            </a:endParaRPr>
          </a:p>
        </p:txBody>
      </p:sp>
      <p:sp>
        <p:nvSpPr>
          <p:cNvPr id="2131" name="正方形/長方形 2130">
            <a:extLst>
              <a:ext uri="{FF2B5EF4-FFF2-40B4-BE49-F238E27FC236}">
                <a16:creationId xmlns:a16="http://schemas.microsoft.com/office/drawing/2014/main" id="{B516958F-94FE-76CE-C998-9E5EA86775B0}"/>
              </a:ext>
            </a:extLst>
          </p:cNvPr>
          <p:cNvSpPr/>
          <p:nvPr/>
        </p:nvSpPr>
        <p:spPr>
          <a:xfrm>
            <a:off x="7797124" y="4756553"/>
            <a:ext cx="311335" cy="74547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en-US" altLang="ja-JP" sz="1050" dirty="0">
              <a:solidFill>
                <a:schemeClr val="tx1"/>
              </a:solidFill>
              <a:latin typeface="メイリオ" panose="020B0604030504040204" pitchFamily="50" charset="-128"/>
              <a:ea typeface="メイリオ" panose="020B0604030504040204" pitchFamily="50" charset="-128"/>
            </a:endParaRPr>
          </a:p>
        </p:txBody>
      </p:sp>
      <p:sp>
        <p:nvSpPr>
          <p:cNvPr id="2078" name="正方形/長方形 2077">
            <a:extLst>
              <a:ext uri="{FF2B5EF4-FFF2-40B4-BE49-F238E27FC236}">
                <a16:creationId xmlns:a16="http://schemas.microsoft.com/office/drawing/2014/main" id="{4372653C-E1CC-5F81-0496-9B2875A621AA}"/>
              </a:ext>
            </a:extLst>
          </p:cNvPr>
          <p:cNvSpPr/>
          <p:nvPr/>
        </p:nvSpPr>
        <p:spPr>
          <a:xfrm>
            <a:off x="7846468" y="2728823"/>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1</a:t>
            </a:r>
          </a:p>
        </p:txBody>
      </p:sp>
      <p:sp>
        <p:nvSpPr>
          <p:cNvPr id="2079" name="正方形/長方形 2078">
            <a:extLst>
              <a:ext uri="{FF2B5EF4-FFF2-40B4-BE49-F238E27FC236}">
                <a16:creationId xmlns:a16="http://schemas.microsoft.com/office/drawing/2014/main" id="{81533F45-A55A-4B74-683E-5FEC0DA39EFD}"/>
              </a:ext>
            </a:extLst>
          </p:cNvPr>
          <p:cNvSpPr/>
          <p:nvPr/>
        </p:nvSpPr>
        <p:spPr>
          <a:xfrm>
            <a:off x="7846468" y="4257155"/>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3</a:t>
            </a:r>
          </a:p>
        </p:txBody>
      </p:sp>
      <p:sp>
        <p:nvSpPr>
          <p:cNvPr id="2080" name="正方形/長方形 2079">
            <a:extLst>
              <a:ext uri="{FF2B5EF4-FFF2-40B4-BE49-F238E27FC236}">
                <a16:creationId xmlns:a16="http://schemas.microsoft.com/office/drawing/2014/main" id="{AF5FB8E2-84F0-293A-348A-21D1A044FD2E}"/>
              </a:ext>
            </a:extLst>
          </p:cNvPr>
          <p:cNvSpPr/>
          <p:nvPr/>
        </p:nvSpPr>
        <p:spPr>
          <a:xfrm>
            <a:off x="7846468" y="5021320"/>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4</a:t>
            </a:r>
          </a:p>
        </p:txBody>
      </p:sp>
      <p:sp>
        <p:nvSpPr>
          <p:cNvPr id="2081" name="正方形/長方形 2080">
            <a:extLst>
              <a:ext uri="{FF2B5EF4-FFF2-40B4-BE49-F238E27FC236}">
                <a16:creationId xmlns:a16="http://schemas.microsoft.com/office/drawing/2014/main" id="{C7BA1754-C14C-2998-54CC-E8E48BDBBA68}"/>
              </a:ext>
            </a:extLst>
          </p:cNvPr>
          <p:cNvSpPr/>
          <p:nvPr/>
        </p:nvSpPr>
        <p:spPr>
          <a:xfrm>
            <a:off x="7846468" y="3492989"/>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2</a:t>
            </a:r>
          </a:p>
        </p:txBody>
      </p:sp>
      <p:pic>
        <p:nvPicPr>
          <p:cNvPr id="2136" name="図 2135" descr="図形&#10;&#10;AI 生成コンテンツは誤りを含む可能性があります。">
            <a:extLst>
              <a:ext uri="{FF2B5EF4-FFF2-40B4-BE49-F238E27FC236}">
                <a16:creationId xmlns:a16="http://schemas.microsoft.com/office/drawing/2014/main" id="{0C72D97D-15A5-3C9C-164A-56321B2791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9763" y="3384762"/>
            <a:ext cx="684062" cy="424361"/>
          </a:xfrm>
          <a:prstGeom prst="rect">
            <a:avLst/>
          </a:prstGeom>
        </p:spPr>
      </p:pic>
      <p:grpSp>
        <p:nvGrpSpPr>
          <p:cNvPr id="5" name="グループ化 4">
            <a:extLst>
              <a:ext uri="{FF2B5EF4-FFF2-40B4-BE49-F238E27FC236}">
                <a16:creationId xmlns:a16="http://schemas.microsoft.com/office/drawing/2014/main" id="{FC7B3C71-AC71-75F7-F2E4-0885FCFA6335}"/>
              </a:ext>
            </a:extLst>
          </p:cNvPr>
          <p:cNvGrpSpPr/>
          <p:nvPr/>
        </p:nvGrpSpPr>
        <p:grpSpPr>
          <a:xfrm>
            <a:off x="334961" y="1665287"/>
            <a:ext cx="7252149" cy="426505"/>
            <a:chOff x="334962" y="1720372"/>
            <a:chExt cx="5759536" cy="426505"/>
          </a:xfrm>
        </p:grpSpPr>
        <p:sp>
          <p:nvSpPr>
            <p:cNvPr id="6" name="正方形/長方形 5">
              <a:extLst>
                <a:ext uri="{FF2B5EF4-FFF2-40B4-BE49-F238E27FC236}">
                  <a16:creationId xmlns:a16="http://schemas.microsoft.com/office/drawing/2014/main" id="{27C35255-8118-873A-81B8-40CFB5C3F1CB}"/>
                </a:ext>
              </a:extLst>
            </p:cNvPr>
            <p:cNvSpPr/>
            <p:nvPr/>
          </p:nvSpPr>
          <p:spPr>
            <a:xfrm>
              <a:off x="334962" y="1720372"/>
              <a:ext cx="5759536" cy="4265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メイリオ" panose="020B0604030504040204" pitchFamily="50" charset="-128"/>
                  <a:ea typeface="メイリオ" panose="020B0604030504040204" pitchFamily="50" charset="-128"/>
                </a:rPr>
                <a:t>離着陸場運用に必要な機材・体制</a:t>
              </a:r>
              <a:endParaRPr kumimoji="1" lang="en-US" altLang="ja-JP" sz="1200" dirty="0">
                <a:solidFill>
                  <a:schemeClr val="tx1"/>
                </a:solidFill>
                <a:latin typeface="メイリオ" panose="020B0604030504040204" pitchFamily="50" charset="-128"/>
                <a:ea typeface="メイリオ" panose="020B0604030504040204" pitchFamily="50" charset="-128"/>
              </a:endParaRPr>
            </a:p>
          </p:txBody>
        </p:sp>
        <p:cxnSp>
          <p:nvCxnSpPr>
            <p:cNvPr id="10" name="直線矢印コネクタ 9">
              <a:extLst>
                <a:ext uri="{FF2B5EF4-FFF2-40B4-BE49-F238E27FC236}">
                  <a16:creationId xmlns:a16="http://schemas.microsoft.com/office/drawing/2014/main" id="{CFE895D2-7E43-5B21-5FFA-6BD8B1938F30}"/>
                </a:ext>
              </a:extLst>
            </p:cNvPr>
            <p:cNvCxnSpPr>
              <a:cxnSpLocks/>
            </p:cNvCxnSpPr>
            <p:nvPr/>
          </p:nvCxnSpPr>
          <p:spPr>
            <a:xfrm flipV="1">
              <a:off x="334962" y="2096831"/>
              <a:ext cx="5759536"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正方形/長方形 10">
            <a:extLst>
              <a:ext uri="{FF2B5EF4-FFF2-40B4-BE49-F238E27FC236}">
                <a16:creationId xmlns:a16="http://schemas.microsoft.com/office/drawing/2014/main" id="{C6312AA5-D3F2-E65C-1B9A-A8EACBFC1B08}"/>
              </a:ext>
            </a:extLst>
          </p:cNvPr>
          <p:cNvSpPr/>
          <p:nvPr/>
        </p:nvSpPr>
        <p:spPr>
          <a:xfrm>
            <a:off x="-12981" y="5645877"/>
            <a:ext cx="12217963" cy="51615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36000" rIns="0" bIns="0" rtlCol="0" anchor="ctr"/>
          <a:lstStyle/>
          <a:p>
            <a:pPr algn="ctr"/>
            <a:r>
              <a:rPr kumimoji="1" lang="ja-JP" altLang="en-US" sz="1600" b="1" i="1" dirty="0">
                <a:solidFill>
                  <a:schemeClr val="bg1"/>
                </a:solidFill>
                <a:latin typeface="メイリオ" panose="020B0604030504040204" pitchFamily="50" charset="-128"/>
                <a:ea typeface="メイリオ" panose="020B0604030504040204" pitchFamily="50" charset="-128"/>
              </a:rPr>
              <a:t>整備や観光バス等の手配により費用が発生するため、一定水準以上の着陸料単価もしくは着陸回数、</a:t>
            </a:r>
            <a:br>
              <a:rPr kumimoji="1" lang="en-US" altLang="ja-JP" sz="1600" b="1" i="1" dirty="0">
                <a:solidFill>
                  <a:schemeClr val="bg1"/>
                </a:solidFill>
                <a:latin typeface="メイリオ" panose="020B0604030504040204" pitchFamily="50" charset="-128"/>
                <a:ea typeface="メイリオ" panose="020B0604030504040204" pitchFamily="50" charset="-128"/>
              </a:rPr>
            </a:br>
            <a:r>
              <a:rPr kumimoji="1" lang="ja-JP" altLang="en-US" sz="1600" b="1" i="1" dirty="0">
                <a:solidFill>
                  <a:schemeClr val="bg1"/>
                </a:solidFill>
                <a:latin typeface="メイリオ" panose="020B0604030504040204" pitchFamily="50" charset="-128"/>
                <a:ea typeface="メイリオ" panose="020B0604030504040204" pitchFamily="50" charset="-128"/>
              </a:rPr>
              <a:t>宿泊・観光プランとの連携による付帯収益を組み合わせ、投資回収を図る必要あり</a:t>
            </a:r>
          </a:p>
        </p:txBody>
      </p:sp>
      <p:grpSp>
        <p:nvGrpSpPr>
          <p:cNvPr id="2568" name="グループ化 2567">
            <a:extLst>
              <a:ext uri="{FF2B5EF4-FFF2-40B4-BE49-F238E27FC236}">
                <a16:creationId xmlns:a16="http://schemas.microsoft.com/office/drawing/2014/main" id="{31C3060F-0B55-FC04-8C65-D62A794DE4F0}"/>
              </a:ext>
            </a:extLst>
          </p:cNvPr>
          <p:cNvGrpSpPr/>
          <p:nvPr/>
        </p:nvGrpSpPr>
        <p:grpSpPr>
          <a:xfrm>
            <a:off x="630473" y="2098409"/>
            <a:ext cx="3540840" cy="3257147"/>
            <a:chOff x="839481" y="1873389"/>
            <a:chExt cx="3540840" cy="3257147"/>
          </a:xfrm>
        </p:grpSpPr>
        <p:sp>
          <p:nvSpPr>
            <p:cNvPr id="14" name="正方形/長方形 13">
              <a:extLst>
                <a:ext uri="{FF2B5EF4-FFF2-40B4-BE49-F238E27FC236}">
                  <a16:creationId xmlns:a16="http://schemas.microsoft.com/office/drawing/2014/main" id="{4F0FD68F-CD1D-1BCA-D47F-184C0EC1285A}"/>
                </a:ext>
              </a:extLst>
            </p:cNvPr>
            <p:cNvSpPr/>
            <p:nvPr/>
          </p:nvSpPr>
          <p:spPr>
            <a:xfrm>
              <a:off x="1500321" y="2250536"/>
              <a:ext cx="2880000" cy="288000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ｊ</a:t>
              </a:r>
              <a:r>
                <a:rPr kumimoji="1" lang="en-US" altLang="ja-JP" dirty="0"/>
                <a:t>4000m</a:t>
              </a:r>
              <a:r>
                <a:rPr kumimoji="1" lang="en-US" altLang="ja-JP" baseline="30000" dirty="0"/>
                <a:t>2</a:t>
              </a:r>
              <a:endParaRPr kumimoji="1" lang="ja-JP" altLang="en-US" baseline="30000" dirty="0"/>
            </a:p>
          </p:txBody>
        </p:sp>
        <p:sp>
          <p:nvSpPr>
            <p:cNvPr id="20" name="正方形/長方形 19">
              <a:extLst>
                <a:ext uri="{FF2B5EF4-FFF2-40B4-BE49-F238E27FC236}">
                  <a16:creationId xmlns:a16="http://schemas.microsoft.com/office/drawing/2014/main" id="{B14FF5E7-13C0-DBA4-6D6B-2CD3860157C5}"/>
                </a:ext>
              </a:extLst>
            </p:cNvPr>
            <p:cNvSpPr/>
            <p:nvPr/>
          </p:nvSpPr>
          <p:spPr>
            <a:xfrm>
              <a:off x="1420609" y="2180030"/>
              <a:ext cx="2880000" cy="2880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solidFill>
                  <a:schemeClr val="tx1"/>
                </a:solidFill>
              </a:endParaRPr>
            </a:p>
          </p:txBody>
        </p:sp>
        <p:sp>
          <p:nvSpPr>
            <p:cNvPr id="61" name="正方形/長方形 60">
              <a:extLst>
                <a:ext uri="{FF2B5EF4-FFF2-40B4-BE49-F238E27FC236}">
                  <a16:creationId xmlns:a16="http://schemas.microsoft.com/office/drawing/2014/main" id="{262E6666-ADFC-6188-5009-AFD5DDC19C10}"/>
                </a:ext>
              </a:extLst>
            </p:cNvPr>
            <p:cNvSpPr>
              <a:spLocks noChangeAspect="1"/>
            </p:cNvSpPr>
            <p:nvPr/>
          </p:nvSpPr>
          <p:spPr>
            <a:xfrm>
              <a:off x="1393487" y="2155450"/>
              <a:ext cx="144000" cy="142192"/>
            </a:xfrm>
            <a:prstGeom prst="rect">
              <a:avLst/>
            </a:prstGeom>
            <a:solidFill>
              <a:schemeClr val="bg1">
                <a:lumMod val="75000"/>
              </a:schemeClr>
            </a:solidFill>
            <a:ln w="6350">
              <a:solidFill>
                <a:schemeClr val="bg1">
                  <a:lumMod val="65000"/>
                </a:schemeClr>
              </a:solidFill>
            </a:ln>
            <a:effectLst>
              <a:outerShdw blurRad="63500" dist="76200" dir="2160000" algn="tl"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63" name="正方形/長方形 62">
              <a:extLst>
                <a:ext uri="{FF2B5EF4-FFF2-40B4-BE49-F238E27FC236}">
                  <a16:creationId xmlns:a16="http://schemas.microsoft.com/office/drawing/2014/main" id="{29530370-EECC-F727-BAF1-174F7CD12436}"/>
                </a:ext>
              </a:extLst>
            </p:cNvPr>
            <p:cNvSpPr>
              <a:spLocks noChangeAspect="1"/>
            </p:cNvSpPr>
            <p:nvPr/>
          </p:nvSpPr>
          <p:spPr>
            <a:xfrm>
              <a:off x="1570932"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50" name="正方形/長方形 2049">
              <a:extLst>
                <a:ext uri="{FF2B5EF4-FFF2-40B4-BE49-F238E27FC236}">
                  <a16:creationId xmlns:a16="http://schemas.microsoft.com/office/drawing/2014/main" id="{8701C45B-28A5-F2C7-137D-8A0F214DF784}"/>
                </a:ext>
              </a:extLst>
            </p:cNvPr>
            <p:cNvSpPr>
              <a:spLocks noChangeAspect="1"/>
            </p:cNvSpPr>
            <p:nvPr/>
          </p:nvSpPr>
          <p:spPr>
            <a:xfrm>
              <a:off x="1714581"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51" name="正方形/長方形 2050">
              <a:extLst>
                <a:ext uri="{FF2B5EF4-FFF2-40B4-BE49-F238E27FC236}">
                  <a16:creationId xmlns:a16="http://schemas.microsoft.com/office/drawing/2014/main" id="{659FE8E1-B14E-6DF6-6758-31D674FD702D}"/>
                </a:ext>
              </a:extLst>
            </p:cNvPr>
            <p:cNvSpPr>
              <a:spLocks noChangeAspect="1"/>
            </p:cNvSpPr>
            <p:nvPr/>
          </p:nvSpPr>
          <p:spPr>
            <a:xfrm>
              <a:off x="1858230"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52" name="正方形/長方形 2051">
              <a:extLst>
                <a:ext uri="{FF2B5EF4-FFF2-40B4-BE49-F238E27FC236}">
                  <a16:creationId xmlns:a16="http://schemas.microsoft.com/office/drawing/2014/main" id="{794FAD05-A15A-F8B6-E2E0-423302653579}"/>
                </a:ext>
              </a:extLst>
            </p:cNvPr>
            <p:cNvSpPr>
              <a:spLocks noChangeAspect="1"/>
            </p:cNvSpPr>
            <p:nvPr/>
          </p:nvSpPr>
          <p:spPr>
            <a:xfrm>
              <a:off x="2001879"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56" name="正方形/長方形 2055">
              <a:extLst>
                <a:ext uri="{FF2B5EF4-FFF2-40B4-BE49-F238E27FC236}">
                  <a16:creationId xmlns:a16="http://schemas.microsoft.com/office/drawing/2014/main" id="{60D29771-8BD3-B655-9C40-5FF2422487E9}"/>
                </a:ext>
              </a:extLst>
            </p:cNvPr>
            <p:cNvSpPr>
              <a:spLocks noChangeAspect="1"/>
            </p:cNvSpPr>
            <p:nvPr/>
          </p:nvSpPr>
          <p:spPr>
            <a:xfrm>
              <a:off x="2145528"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1" name="正方形/長方形 2060">
              <a:extLst>
                <a:ext uri="{FF2B5EF4-FFF2-40B4-BE49-F238E27FC236}">
                  <a16:creationId xmlns:a16="http://schemas.microsoft.com/office/drawing/2014/main" id="{C0C9D838-1119-C573-14B9-60EB23A07B02}"/>
                </a:ext>
              </a:extLst>
            </p:cNvPr>
            <p:cNvSpPr>
              <a:spLocks noChangeAspect="1"/>
            </p:cNvSpPr>
            <p:nvPr/>
          </p:nvSpPr>
          <p:spPr>
            <a:xfrm>
              <a:off x="2289177"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2" name="正方形/長方形 2061">
              <a:extLst>
                <a:ext uri="{FF2B5EF4-FFF2-40B4-BE49-F238E27FC236}">
                  <a16:creationId xmlns:a16="http://schemas.microsoft.com/office/drawing/2014/main" id="{7083AFE7-55AB-A6DC-905D-E1C62BD7D493}"/>
                </a:ext>
              </a:extLst>
            </p:cNvPr>
            <p:cNvSpPr>
              <a:spLocks noChangeAspect="1"/>
            </p:cNvSpPr>
            <p:nvPr/>
          </p:nvSpPr>
          <p:spPr>
            <a:xfrm>
              <a:off x="2432826"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4" name="正方形/長方形 2063">
              <a:extLst>
                <a:ext uri="{FF2B5EF4-FFF2-40B4-BE49-F238E27FC236}">
                  <a16:creationId xmlns:a16="http://schemas.microsoft.com/office/drawing/2014/main" id="{8D1AFC14-7944-7FC9-C00A-AAFD934AAF8F}"/>
                </a:ext>
              </a:extLst>
            </p:cNvPr>
            <p:cNvSpPr>
              <a:spLocks noChangeAspect="1"/>
            </p:cNvSpPr>
            <p:nvPr/>
          </p:nvSpPr>
          <p:spPr>
            <a:xfrm>
              <a:off x="2576475"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5" name="正方形/長方形 2064">
              <a:extLst>
                <a:ext uri="{FF2B5EF4-FFF2-40B4-BE49-F238E27FC236}">
                  <a16:creationId xmlns:a16="http://schemas.microsoft.com/office/drawing/2014/main" id="{0AFE3CDC-9FD7-C3FC-0F40-8EF1A83200D3}"/>
                </a:ext>
              </a:extLst>
            </p:cNvPr>
            <p:cNvSpPr>
              <a:spLocks noChangeAspect="1"/>
            </p:cNvSpPr>
            <p:nvPr/>
          </p:nvSpPr>
          <p:spPr>
            <a:xfrm>
              <a:off x="2720124"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6" name="正方形/長方形 2065">
              <a:extLst>
                <a:ext uri="{FF2B5EF4-FFF2-40B4-BE49-F238E27FC236}">
                  <a16:creationId xmlns:a16="http://schemas.microsoft.com/office/drawing/2014/main" id="{A081993A-7A64-62F8-8544-7DCAF8D9B253}"/>
                </a:ext>
              </a:extLst>
            </p:cNvPr>
            <p:cNvSpPr>
              <a:spLocks noChangeAspect="1"/>
            </p:cNvSpPr>
            <p:nvPr/>
          </p:nvSpPr>
          <p:spPr>
            <a:xfrm>
              <a:off x="2863773"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9" name="正方形/長方形 2068">
              <a:extLst>
                <a:ext uri="{FF2B5EF4-FFF2-40B4-BE49-F238E27FC236}">
                  <a16:creationId xmlns:a16="http://schemas.microsoft.com/office/drawing/2014/main" id="{1C9BA6AA-51AD-1937-165A-0658F8A13D8E}"/>
                </a:ext>
              </a:extLst>
            </p:cNvPr>
            <p:cNvSpPr>
              <a:spLocks noChangeAspect="1"/>
            </p:cNvSpPr>
            <p:nvPr/>
          </p:nvSpPr>
          <p:spPr>
            <a:xfrm>
              <a:off x="3007422"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7" name="正方形/長方形 2066">
              <a:extLst>
                <a:ext uri="{FF2B5EF4-FFF2-40B4-BE49-F238E27FC236}">
                  <a16:creationId xmlns:a16="http://schemas.microsoft.com/office/drawing/2014/main" id="{941BCC73-7359-BAE9-A108-94E799320403}"/>
                </a:ext>
              </a:extLst>
            </p:cNvPr>
            <p:cNvSpPr>
              <a:spLocks noChangeAspect="1"/>
            </p:cNvSpPr>
            <p:nvPr/>
          </p:nvSpPr>
          <p:spPr>
            <a:xfrm>
              <a:off x="3151071"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70" name="正方形/長方形 2069">
              <a:extLst>
                <a:ext uri="{FF2B5EF4-FFF2-40B4-BE49-F238E27FC236}">
                  <a16:creationId xmlns:a16="http://schemas.microsoft.com/office/drawing/2014/main" id="{1AFBC77E-22A7-8E89-69AC-C310BB35ABB2}"/>
                </a:ext>
              </a:extLst>
            </p:cNvPr>
            <p:cNvSpPr>
              <a:spLocks noChangeAspect="1"/>
            </p:cNvSpPr>
            <p:nvPr/>
          </p:nvSpPr>
          <p:spPr>
            <a:xfrm>
              <a:off x="3294720"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68" name="正方形/長方形 2067">
              <a:extLst>
                <a:ext uri="{FF2B5EF4-FFF2-40B4-BE49-F238E27FC236}">
                  <a16:creationId xmlns:a16="http://schemas.microsoft.com/office/drawing/2014/main" id="{524BFBBF-A0C6-1569-076E-ED1AEE2AA4CD}"/>
                </a:ext>
              </a:extLst>
            </p:cNvPr>
            <p:cNvSpPr>
              <a:spLocks noChangeAspect="1"/>
            </p:cNvSpPr>
            <p:nvPr/>
          </p:nvSpPr>
          <p:spPr>
            <a:xfrm>
              <a:off x="3438369"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71" name="正方形/長方形 2070">
              <a:extLst>
                <a:ext uri="{FF2B5EF4-FFF2-40B4-BE49-F238E27FC236}">
                  <a16:creationId xmlns:a16="http://schemas.microsoft.com/office/drawing/2014/main" id="{980575CD-19D8-5B60-D119-0490F805D12C}"/>
                </a:ext>
              </a:extLst>
            </p:cNvPr>
            <p:cNvSpPr>
              <a:spLocks noChangeAspect="1"/>
            </p:cNvSpPr>
            <p:nvPr/>
          </p:nvSpPr>
          <p:spPr>
            <a:xfrm>
              <a:off x="3582018"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72" name="正方形/長方形 2071">
              <a:extLst>
                <a:ext uri="{FF2B5EF4-FFF2-40B4-BE49-F238E27FC236}">
                  <a16:creationId xmlns:a16="http://schemas.microsoft.com/office/drawing/2014/main" id="{7929F31B-33F5-5DEB-C609-6C07A6A96634}"/>
                </a:ext>
              </a:extLst>
            </p:cNvPr>
            <p:cNvSpPr>
              <a:spLocks noChangeAspect="1"/>
            </p:cNvSpPr>
            <p:nvPr/>
          </p:nvSpPr>
          <p:spPr>
            <a:xfrm>
              <a:off x="3725667"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76" name="正方形/長方形 2075">
              <a:extLst>
                <a:ext uri="{FF2B5EF4-FFF2-40B4-BE49-F238E27FC236}">
                  <a16:creationId xmlns:a16="http://schemas.microsoft.com/office/drawing/2014/main" id="{7A9BB660-0CB5-E717-C1B7-77F9FDDB28B0}"/>
                </a:ext>
              </a:extLst>
            </p:cNvPr>
            <p:cNvSpPr>
              <a:spLocks noChangeAspect="1"/>
            </p:cNvSpPr>
            <p:nvPr/>
          </p:nvSpPr>
          <p:spPr>
            <a:xfrm>
              <a:off x="3869316"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82" name="正方形/長方形 2081">
              <a:extLst>
                <a:ext uri="{FF2B5EF4-FFF2-40B4-BE49-F238E27FC236}">
                  <a16:creationId xmlns:a16="http://schemas.microsoft.com/office/drawing/2014/main" id="{9533424D-0376-463D-9418-9F29E2939A7A}"/>
                </a:ext>
              </a:extLst>
            </p:cNvPr>
            <p:cNvSpPr>
              <a:spLocks noChangeAspect="1"/>
            </p:cNvSpPr>
            <p:nvPr/>
          </p:nvSpPr>
          <p:spPr>
            <a:xfrm>
              <a:off x="4012965" y="218003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83" name="正方形/長方形 2082">
              <a:extLst>
                <a:ext uri="{FF2B5EF4-FFF2-40B4-BE49-F238E27FC236}">
                  <a16:creationId xmlns:a16="http://schemas.microsoft.com/office/drawing/2014/main" id="{AB632C07-EEE5-D07A-9C35-EC7B36B012D1}"/>
                </a:ext>
              </a:extLst>
            </p:cNvPr>
            <p:cNvSpPr>
              <a:spLocks noChangeAspect="1"/>
            </p:cNvSpPr>
            <p:nvPr/>
          </p:nvSpPr>
          <p:spPr>
            <a:xfrm>
              <a:off x="4156609" y="218398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9" name="正方形/長方形 2538">
              <a:extLst>
                <a:ext uri="{FF2B5EF4-FFF2-40B4-BE49-F238E27FC236}">
                  <a16:creationId xmlns:a16="http://schemas.microsoft.com/office/drawing/2014/main" id="{6F5071CA-6C4C-DC0F-A424-E264439B4AB2}"/>
                </a:ext>
              </a:extLst>
            </p:cNvPr>
            <p:cNvSpPr>
              <a:spLocks noChangeAspect="1"/>
            </p:cNvSpPr>
            <p:nvPr/>
          </p:nvSpPr>
          <p:spPr>
            <a:xfrm rot="5400000">
              <a:off x="1423659"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0" name="正方形/長方形 2539">
              <a:extLst>
                <a:ext uri="{FF2B5EF4-FFF2-40B4-BE49-F238E27FC236}">
                  <a16:creationId xmlns:a16="http://schemas.microsoft.com/office/drawing/2014/main" id="{04B47B49-5634-43EF-C9B0-803F9EB05958}"/>
                </a:ext>
              </a:extLst>
            </p:cNvPr>
            <p:cNvSpPr>
              <a:spLocks noChangeAspect="1"/>
            </p:cNvSpPr>
            <p:nvPr/>
          </p:nvSpPr>
          <p:spPr>
            <a:xfrm rot="5400000">
              <a:off x="1423659"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1" name="正方形/長方形 2540">
              <a:extLst>
                <a:ext uri="{FF2B5EF4-FFF2-40B4-BE49-F238E27FC236}">
                  <a16:creationId xmlns:a16="http://schemas.microsoft.com/office/drawing/2014/main" id="{97799BCB-3945-7F4F-77E4-E40058069F30}"/>
                </a:ext>
              </a:extLst>
            </p:cNvPr>
            <p:cNvSpPr>
              <a:spLocks noChangeAspect="1"/>
            </p:cNvSpPr>
            <p:nvPr/>
          </p:nvSpPr>
          <p:spPr>
            <a:xfrm rot="5400000">
              <a:off x="1423659"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2" name="正方形/長方形 2541">
              <a:extLst>
                <a:ext uri="{FF2B5EF4-FFF2-40B4-BE49-F238E27FC236}">
                  <a16:creationId xmlns:a16="http://schemas.microsoft.com/office/drawing/2014/main" id="{039DC683-2438-B9A6-ED41-88AE0310D0B3}"/>
                </a:ext>
              </a:extLst>
            </p:cNvPr>
            <p:cNvSpPr>
              <a:spLocks noChangeAspect="1"/>
            </p:cNvSpPr>
            <p:nvPr/>
          </p:nvSpPr>
          <p:spPr>
            <a:xfrm rot="5400000">
              <a:off x="1423659"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3" name="正方形/長方形 2542">
              <a:extLst>
                <a:ext uri="{FF2B5EF4-FFF2-40B4-BE49-F238E27FC236}">
                  <a16:creationId xmlns:a16="http://schemas.microsoft.com/office/drawing/2014/main" id="{5498EDA7-6F65-24A2-BA5F-002DF60782AD}"/>
                </a:ext>
              </a:extLst>
            </p:cNvPr>
            <p:cNvSpPr>
              <a:spLocks noChangeAspect="1"/>
            </p:cNvSpPr>
            <p:nvPr/>
          </p:nvSpPr>
          <p:spPr>
            <a:xfrm rot="5400000">
              <a:off x="1423659"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4" name="正方形/長方形 2543">
              <a:extLst>
                <a:ext uri="{FF2B5EF4-FFF2-40B4-BE49-F238E27FC236}">
                  <a16:creationId xmlns:a16="http://schemas.microsoft.com/office/drawing/2014/main" id="{77B029CB-38CF-BB5D-886B-A109B14D66F5}"/>
                </a:ext>
              </a:extLst>
            </p:cNvPr>
            <p:cNvSpPr>
              <a:spLocks noChangeAspect="1"/>
            </p:cNvSpPr>
            <p:nvPr/>
          </p:nvSpPr>
          <p:spPr>
            <a:xfrm rot="5400000">
              <a:off x="1423659"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5" name="正方形/長方形 2544">
              <a:extLst>
                <a:ext uri="{FF2B5EF4-FFF2-40B4-BE49-F238E27FC236}">
                  <a16:creationId xmlns:a16="http://schemas.microsoft.com/office/drawing/2014/main" id="{126F354E-80B4-2FD1-D86C-5D7E40EA4D78}"/>
                </a:ext>
              </a:extLst>
            </p:cNvPr>
            <p:cNvSpPr>
              <a:spLocks noChangeAspect="1"/>
            </p:cNvSpPr>
            <p:nvPr/>
          </p:nvSpPr>
          <p:spPr>
            <a:xfrm rot="5400000">
              <a:off x="1423659"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6" name="正方形/長方形 2545">
              <a:extLst>
                <a:ext uri="{FF2B5EF4-FFF2-40B4-BE49-F238E27FC236}">
                  <a16:creationId xmlns:a16="http://schemas.microsoft.com/office/drawing/2014/main" id="{5CEF79A5-6D49-02BE-C864-8E9810ED062E}"/>
                </a:ext>
              </a:extLst>
            </p:cNvPr>
            <p:cNvSpPr>
              <a:spLocks noChangeAspect="1"/>
            </p:cNvSpPr>
            <p:nvPr/>
          </p:nvSpPr>
          <p:spPr>
            <a:xfrm rot="5400000">
              <a:off x="1423659"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7" name="正方形/長方形 2546">
              <a:extLst>
                <a:ext uri="{FF2B5EF4-FFF2-40B4-BE49-F238E27FC236}">
                  <a16:creationId xmlns:a16="http://schemas.microsoft.com/office/drawing/2014/main" id="{AEEA3BDF-1283-148C-C170-C3D345BE8F0D}"/>
                </a:ext>
              </a:extLst>
            </p:cNvPr>
            <p:cNvSpPr>
              <a:spLocks noChangeAspect="1"/>
            </p:cNvSpPr>
            <p:nvPr/>
          </p:nvSpPr>
          <p:spPr>
            <a:xfrm rot="5400000">
              <a:off x="1423659"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8" name="正方形/長方形 2547">
              <a:extLst>
                <a:ext uri="{FF2B5EF4-FFF2-40B4-BE49-F238E27FC236}">
                  <a16:creationId xmlns:a16="http://schemas.microsoft.com/office/drawing/2014/main" id="{60AECFD3-1825-B6D6-4D40-05B856BBE064}"/>
                </a:ext>
              </a:extLst>
            </p:cNvPr>
            <p:cNvSpPr>
              <a:spLocks noChangeAspect="1"/>
            </p:cNvSpPr>
            <p:nvPr/>
          </p:nvSpPr>
          <p:spPr>
            <a:xfrm rot="5400000">
              <a:off x="1423659"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49" name="正方形/長方形 2548">
              <a:extLst>
                <a:ext uri="{FF2B5EF4-FFF2-40B4-BE49-F238E27FC236}">
                  <a16:creationId xmlns:a16="http://schemas.microsoft.com/office/drawing/2014/main" id="{2E891AA3-B9A3-1434-40EB-9FC64AEAD999}"/>
                </a:ext>
              </a:extLst>
            </p:cNvPr>
            <p:cNvSpPr>
              <a:spLocks noChangeAspect="1"/>
            </p:cNvSpPr>
            <p:nvPr/>
          </p:nvSpPr>
          <p:spPr>
            <a:xfrm rot="5400000">
              <a:off x="1423659"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0" name="正方形/長方形 2549">
              <a:extLst>
                <a:ext uri="{FF2B5EF4-FFF2-40B4-BE49-F238E27FC236}">
                  <a16:creationId xmlns:a16="http://schemas.microsoft.com/office/drawing/2014/main" id="{325EDCF8-2356-40DC-1233-80F16498B453}"/>
                </a:ext>
              </a:extLst>
            </p:cNvPr>
            <p:cNvSpPr>
              <a:spLocks noChangeAspect="1"/>
            </p:cNvSpPr>
            <p:nvPr/>
          </p:nvSpPr>
          <p:spPr>
            <a:xfrm rot="5400000">
              <a:off x="1423659"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1" name="正方形/長方形 2550">
              <a:extLst>
                <a:ext uri="{FF2B5EF4-FFF2-40B4-BE49-F238E27FC236}">
                  <a16:creationId xmlns:a16="http://schemas.microsoft.com/office/drawing/2014/main" id="{B24906C2-3326-5F43-75DE-65FF29A47BF6}"/>
                </a:ext>
              </a:extLst>
            </p:cNvPr>
            <p:cNvSpPr>
              <a:spLocks noChangeAspect="1"/>
            </p:cNvSpPr>
            <p:nvPr/>
          </p:nvSpPr>
          <p:spPr>
            <a:xfrm rot="5400000">
              <a:off x="1423659"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2" name="正方形/長方形 2551">
              <a:extLst>
                <a:ext uri="{FF2B5EF4-FFF2-40B4-BE49-F238E27FC236}">
                  <a16:creationId xmlns:a16="http://schemas.microsoft.com/office/drawing/2014/main" id="{41AFA502-FF19-CECA-575F-DDA99C824237}"/>
                </a:ext>
              </a:extLst>
            </p:cNvPr>
            <p:cNvSpPr>
              <a:spLocks noChangeAspect="1"/>
            </p:cNvSpPr>
            <p:nvPr/>
          </p:nvSpPr>
          <p:spPr>
            <a:xfrm rot="5400000">
              <a:off x="1423659"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3" name="正方形/長方形 2552">
              <a:extLst>
                <a:ext uri="{FF2B5EF4-FFF2-40B4-BE49-F238E27FC236}">
                  <a16:creationId xmlns:a16="http://schemas.microsoft.com/office/drawing/2014/main" id="{21B41D00-56AD-7804-E354-A768328F3902}"/>
                </a:ext>
              </a:extLst>
            </p:cNvPr>
            <p:cNvSpPr>
              <a:spLocks noChangeAspect="1"/>
            </p:cNvSpPr>
            <p:nvPr/>
          </p:nvSpPr>
          <p:spPr>
            <a:xfrm rot="5400000">
              <a:off x="1423659"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4" name="正方形/長方形 2553">
              <a:extLst>
                <a:ext uri="{FF2B5EF4-FFF2-40B4-BE49-F238E27FC236}">
                  <a16:creationId xmlns:a16="http://schemas.microsoft.com/office/drawing/2014/main" id="{BCF26548-5828-4831-E481-0D54F5D09017}"/>
                </a:ext>
              </a:extLst>
            </p:cNvPr>
            <p:cNvSpPr>
              <a:spLocks noChangeAspect="1"/>
            </p:cNvSpPr>
            <p:nvPr/>
          </p:nvSpPr>
          <p:spPr>
            <a:xfrm rot="5400000">
              <a:off x="1423659"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5" name="正方形/長方形 2554">
              <a:extLst>
                <a:ext uri="{FF2B5EF4-FFF2-40B4-BE49-F238E27FC236}">
                  <a16:creationId xmlns:a16="http://schemas.microsoft.com/office/drawing/2014/main" id="{BF2B6330-DB07-1361-15E0-E8F99EC0DF0A}"/>
                </a:ext>
              </a:extLst>
            </p:cNvPr>
            <p:cNvSpPr>
              <a:spLocks noChangeAspect="1"/>
            </p:cNvSpPr>
            <p:nvPr/>
          </p:nvSpPr>
          <p:spPr>
            <a:xfrm rot="5400000">
              <a:off x="1423659"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6" name="正方形/長方形 2555">
              <a:extLst>
                <a:ext uri="{FF2B5EF4-FFF2-40B4-BE49-F238E27FC236}">
                  <a16:creationId xmlns:a16="http://schemas.microsoft.com/office/drawing/2014/main" id="{1B3BB173-05CC-6ED5-08DB-C048B7AAD16D}"/>
                </a:ext>
              </a:extLst>
            </p:cNvPr>
            <p:cNvSpPr>
              <a:spLocks noChangeAspect="1"/>
            </p:cNvSpPr>
            <p:nvPr/>
          </p:nvSpPr>
          <p:spPr>
            <a:xfrm rot="5400000">
              <a:off x="1423659"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7" name="正方形/長方形 2556">
              <a:extLst>
                <a:ext uri="{FF2B5EF4-FFF2-40B4-BE49-F238E27FC236}">
                  <a16:creationId xmlns:a16="http://schemas.microsoft.com/office/drawing/2014/main" id="{48F9EC6F-C57E-E7CE-613A-0ED75EB9C3D1}"/>
                </a:ext>
              </a:extLst>
            </p:cNvPr>
            <p:cNvSpPr>
              <a:spLocks noChangeAspect="1"/>
            </p:cNvSpPr>
            <p:nvPr/>
          </p:nvSpPr>
          <p:spPr>
            <a:xfrm rot="5400000">
              <a:off x="1423659"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9" name="正方形/長方形 2518">
              <a:extLst>
                <a:ext uri="{FF2B5EF4-FFF2-40B4-BE49-F238E27FC236}">
                  <a16:creationId xmlns:a16="http://schemas.microsoft.com/office/drawing/2014/main" id="{50EC39EA-5B25-D727-32AE-68968CA7A493}"/>
                </a:ext>
              </a:extLst>
            </p:cNvPr>
            <p:cNvSpPr>
              <a:spLocks noChangeAspect="1"/>
            </p:cNvSpPr>
            <p:nvPr/>
          </p:nvSpPr>
          <p:spPr>
            <a:xfrm rot="5400000">
              <a:off x="1567546"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0" name="正方形/長方形 2519">
              <a:extLst>
                <a:ext uri="{FF2B5EF4-FFF2-40B4-BE49-F238E27FC236}">
                  <a16:creationId xmlns:a16="http://schemas.microsoft.com/office/drawing/2014/main" id="{F73DF537-CD02-B14C-61B4-BB68FABABFB8}"/>
                </a:ext>
              </a:extLst>
            </p:cNvPr>
            <p:cNvSpPr>
              <a:spLocks noChangeAspect="1"/>
            </p:cNvSpPr>
            <p:nvPr/>
          </p:nvSpPr>
          <p:spPr>
            <a:xfrm rot="5400000">
              <a:off x="1567546"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1" name="正方形/長方形 2520">
              <a:extLst>
                <a:ext uri="{FF2B5EF4-FFF2-40B4-BE49-F238E27FC236}">
                  <a16:creationId xmlns:a16="http://schemas.microsoft.com/office/drawing/2014/main" id="{E1BF8AF3-AEF4-3D09-114C-44B72DAC3AB8}"/>
                </a:ext>
              </a:extLst>
            </p:cNvPr>
            <p:cNvSpPr>
              <a:spLocks noChangeAspect="1"/>
            </p:cNvSpPr>
            <p:nvPr/>
          </p:nvSpPr>
          <p:spPr>
            <a:xfrm rot="5400000">
              <a:off x="1567546"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2" name="正方形/長方形 2521">
              <a:extLst>
                <a:ext uri="{FF2B5EF4-FFF2-40B4-BE49-F238E27FC236}">
                  <a16:creationId xmlns:a16="http://schemas.microsoft.com/office/drawing/2014/main" id="{628F3CBC-BDCF-DA63-EC62-945AD2EFBB8D}"/>
                </a:ext>
              </a:extLst>
            </p:cNvPr>
            <p:cNvSpPr>
              <a:spLocks noChangeAspect="1"/>
            </p:cNvSpPr>
            <p:nvPr/>
          </p:nvSpPr>
          <p:spPr>
            <a:xfrm rot="5400000">
              <a:off x="1567546"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3" name="正方形/長方形 2522">
              <a:extLst>
                <a:ext uri="{FF2B5EF4-FFF2-40B4-BE49-F238E27FC236}">
                  <a16:creationId xmlns:a16="http://schemas.microsoft.com/office/drawing/2014/main" id="{BBC0B827-B41D-786E-635C-AB07E7C435DD}"/>
                </a:ext>
              </a:extLst>
            </p:cNvPr>
            <p:cNvSpPr>
              <a:spLocks noChangeAspect="1"/>
            </p:cNvSpPr>
            <p:nvPr/>
          </p:nvSpPr>
          <p:spPr>
            <a:xfrm rot="5400000">
              <a:off x="1567546"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4" name="正方形/長方形 2523">
              <a:extLst>
                <a:ext uri="{FF2B5EF4-FFF2-40B4-BE49-F238E27FC236}">
                  <a16:creationId xmlns:a16="http://schemas.microsoft.com/office/drawing/2014/main" id="{5DFF9634-CC44-1629-425D-84F376B90AE4}"/>
                </a:ext>
              </a:extLst>
            </p:cNvPr>
            <p:cNvSpPr>
              <a:spLocks noChangeAspect="1"/>
            </p:cNvSpPr>
            <p:nvPr/>
          </p:nvSpPr>
          <p:spPr>
            <a:xfrm rot="5400000">
              <a:off x="1567546"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5" name="正方形/長方形 2524">
              <a:extLst>
                <a:ext uri="{FF2B5EF4-FFF2-40B4-BE49-F238E27FC236}">
                  <a16:creationId xmlns:a16="http://schemas.microsoft.com/office/drawing/2014/main" id="{5A64D0DB-4CC4-CE10-FE2F-614D068FBE6F}"/>
                </a:ext>
              </a:extLst>
            </p:cNvPr>
            <p:cNvSpPr>
              <a:spLocks noChangeAspect="1"/>
            </p:cNvSpPr>
            <p:nvPr/>
          </p:nvSpPr>
          <p:spPr>
            <a:xfrm rot="5400000">
              <a:off x="1567546"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6" name="正方形/長方形 2525">
              <a:extLst>
                <a:ext uri="{FF2B5EF4-FFF2-40B4-BE49-F238E27FC236}">
                  <a16:creationId xmlns:a16="http://schemas.microsoft.com/office/drawing/2014/main" id="{27CEE9A6-1F56-9556-2FEC-DAA5AD5D6309}"/>
                </a:ext>
              </a:extLst>
            </p:cNvPr>
            <p:cNvSpPr>
              <a:spLocks noChangeAspect="1"/>
            </p:cNvSpPr>
            <p:nvPr/>
          </p:nvSpPr>
          <p:spPr>
            <a:xfrm rot="5400000">
              <a:off x="1567546"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7" name="正方形/長方形 2526">
              <a:extLst>
                <a:ext uri="{FF2B5EF4-FFF2-40B4-BE49-F238E27FC236}">
                  <a16:creationId xmlns:a16="http://schemas.microsoft.com/office/drawing/2014/main" id="{6371D391-F038-587B-4DCB-F97F9E5D0414}"/>
                </a:ext>
              </a:extLst>
            </p:cNvPr>
            <p:cNvSpPr>
              <a:spLocks noChangeAspect="1"/>
            </p:cNvSpPr>
            <p:nvPr/>
          </p:nvSpPr>
          <p:spPr>
            <a:xfrm rot="5400000">
              <a:off x="1567546"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8" name="正方形/長方形 2527">
              <a:extLst>
                <a:ext uri="{FF2B5EF4-FFF2-40B4-BE49-F238E27FC236}">
                  <a16:creationId xmlns:a16="http://schemas.microsoft.com/office/drawing/2014/main" id="{251438E6-4D61-6A77-3C46-BAD6FBC423D8}"/>
                </a:ext>
              </a:extLst>
            </p:cNvPr>
            <p:cNvSpPr>
              <a:spLocks noChangeAspect="1"/>
            </p:cNvSpPr>
            <p:nvPr/>
          </p:nvSpPr>
          <p:spPr>
            <a:xfrm rot="5400000">
              <a:off x="1567546"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29" name="正方形/長方形 2528">
              <a:extLst>
                <a:ext uri="{FF2B5EF4-FFF2-40B4-BE49-F238E27FC236}">
                  <a16:creationId xmlns:a16="http://schemas.microsoft.com/office/drawing/2014/main" id="{DE154B17-3A56-6F50-ACF0-2DF5D8DC5465}"/>
                </a:ext>
              </a:extLst>
            </p:cNvPr>
            <p:cNvSpPr>
              <a:spLocks noChangeAspect="1"/>
            </p:cNvSpPr>
            <p:nvPr/>
          </p:nvSpPr>
          <p:spPr>
            <a:xfrm rot="5400000">
              <a:off x="1567546"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0" name="正方形/長方形 2529">
              <a:extLst>
                <a:ext uri="{FF2B5EF4-FFF2-40B4-BE49-F238E27FC236}">
                  <a16:creationId xmlns:a16="http://schemas.microsoft.com/office/drawing/2014/main" id="{D62A7242-01D3-A277-BA0D-F978569120B4}"/>
                </a:ext>
              </a:extLst>
            </p:cNvPr>
            <p:cNvSpPr>
              <a:spLocks noChangeAspect="1"/>
            </p:cNvSpPr>
            <p:nvPr/>
          </p:nvSpPr>
          <p:spPr>
            <a:xfrm rot="5400000">
              <a:off x="1567546"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1" name="正方形/長方形 2530">
              <a:extLst>
                <a:ext uri="{FF2B5EF4-FFF2-40B4-BE49-F238E27FC236}">
                  <a16:creationId xmlns:a16="http://schemas.microsoft.com/office/drawing/2014/main" id="{171DDD31-A4C3-0D90-DE7E-D05DA8EF594C}"/>
                </a:ext>
              </a:extLst>
            </p:cNvPr>
            <p:cNvSpPr>
              <a:spLocks noChangeAspect="1"/>
            </p:cNvSpPr>
            <p:nvPr/>
          </p:nvSpPr>
          <p:spPr>
            <a:xfrm rot="5400000">
              <a:off x="1567546"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2" name="正方形/長方形 2531">
              <a:extLst>
                <a:ext uri="{FF2B5EF4-FFF2-40B4-BE49-F238E27FC236}">
                  <a16:creationId xmlns:a16="http://schemas.microsoft.com/office/drawing/2014/main" id="{5664E083-1853-FCFB-1171-AAB39F164FD2}"/>
                </a:ext>
              </a:extLst>
            </p:cNvPr>
            <p:cNvSpPr>
              <a:spLocks noChangeAspect="1"/>
            </p:cNvSpPr>
            <p:nvPr/>
          </p:nvSpPr>
          <p:spPr>
            <a:xfrm rot="5400000">
              <a:off x="1567546"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3" name="正方形/長方形 2532">
              <a:extLst>
                <a:ext uri="{FF2B5EF4-FFF2-40B4-BE49-F238E27FC236}">
                  <a16:creationId xmlns:a16="http://schemas.microsoft.com/office/drawing/2014/main" id="{D4B0E23F-03DE-4A98-6C21-ADB3F427734C}"/>
                </a:ext>
              </a:extLst>
            </p:cNvPr>
            <p:cNvSpPr>
              <a:spLocks noChangeAspect="1"/>
            </p:cNvSpPr>
            <p:nvPr/>
          </p:nvSpPr>
          <p:spPr>
            <a:xfrm rot="5400000">
              <a:off x="1567546"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4" name="正方形/長方形 2533">
              <a:extLst>
                <a:ext uri="{FF2B5EF4-FFF2-40B4-BE49-F238E27FC236}">
                  <a16:creationId xmlns:a16="http://schemas.microsoft.com/office/drawing/2014/main" id="{92E9478B-5FFA-D475-2159-35F8A5E6ECE5}"/>
                </a:ext>
              </a:extLst>
            </p:cNvPr>
            <p:cNvSpPr>
              <a:spLocks noChangeAspect="1"/>
            </p:cNvSpPr>
            <p:nvPr/>
          </p:nvSpPr>
          <p:spPr>
            <a:xfrm rot="5400000">
              <a:off x="1567546"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5" name="正方形/長方形 2534">
              <a:extLst>
                <a:ext uri="{FF2B5EF4-FFF2-40B4-BE49-F238E27FC236}">
                  <a16:creationId xmlns:a16="http://schemas.microsoft.com/office/drawing/2014/main" id="{AFBF3FCE-8942-89D0-645E-F6EE168DF52F}"/>
                </a:ext>
              </a:extLst>
            </p:cNvPr>
            <p:cNvSpPr>
              <a:spLocks noChangeAspect="1"/>
            </p:cNvSpPr>
            <p:nvPr/>
          </p:nvSpPr>
          <p:spPr>
            <a:xfrm rot="5400000">
              <a:off x="1567546"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6" name="正方形/長方形 2535">
              <a:extLst>
                <a:ext uri="{FF2B5EF4-FFF2-40B4-BE49-F238E27FC236}">
                  <a16:creationId xmlns:a16="http://schemas.microsoft.com/office/drawing/2014/main" id="{F449CB9E-4394-A642-EB91-923A409E3D47}"/>
                </a:ext>
              </a:extLst>
            </p:cNvPr>
            <p:cNvSpPr>
              <a:spLocks noChangeAspect="1"/>
            </p:cNvSpPr>
            <p:nvPr/>
          </p:nvSpPr>
          <p:spPr>
            <a:xfrm rot="5400000">
              <a:off x="1567546"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37" name="正方形/長方形 2536">
              <a:extLst>
                <a:ext uri="{FF2B5EF4-FFF2-40B4-BE49-F238E27FC236}">
                  <a16:creationId xmlns:a16="http://schemas.microsoft.com/office/drawing/2014/main" id="{E7DE9A0D-C08F-397F-6C2D-01D19E6B5415}"/>
                </a:ext>
              </a:extLst>
            </p:cNvPr>
            <p:cNvSpPr>
              <a:spLocks noChangeAspect="1"/>
            </p:cNvSpPr>
            <p:nvPr/>
          </p:nvSpPr>
          <p:spPr>
            <a:xfrm rot="5400000">
              <a:off x="1567546"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9" name="正方形/長方形 2498">
              <a:extLst>
                <a:ext uri="{FF2B5EF4-FFF2-40B4-BE49-F238E27FC236}">
                  <a16:creationId xmlns:a16="http://schemas.microsoft.com/office/drawing/2014/main" id="{BC4C4F3B-58B2-45B2-5E33-F54600102CB6}"/>
                </a:ext>
              </a:extLst>
            </p:cNvPr>
            <p:cNvSpPr>
              <a:spLocks noChangeAspect="1"/>
            </p:cNvSpPr>
            <p:nvPr/>
          </p:nvSpPr>
          <p:spPr>
            <a:xfrm rot="5400000">
              <a:off x="1711433"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0" name="正方形/長方形 2499">
              <a:extLst>
                <a:ext uri="{FF2B5EF4-FFF2-40B4-BE49-F238E27FC236}">
                  <a16:creationId xmlns:a16="http://schemas.microsoft.com/office/drawing/2014/main" id="{E1E20180-F0BE-4CB5-E524-EB9BEE6B7F43}"/>
                </a:ext>
              </a:extLst>
            </p:cNvPr>
            <p:cNvSpPr>
              <a:spLocks noChangeAspect="1"/>
            </p:cNvSpPr>
            <p:nvPr/>
          </p:nvSpPr>
          <p:spPr>
            <a:xfrm rot="5400000">
              <a:off x="1711433"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1" name="正方形/長方形 2500">
              <a:extLst>
                <a:ext uri="{FF2B5EF4-FFF2-40B4-BE49-F238E27FC236}">
                  <a16:creationId xmlns:a16="http://schemas.microsoft.com/office/drawing/2014/main" id="{B4E979A8-DD2F-1B58-2A75-341777808C72}"/>
                </a:ext>
              </a:extLst>
            </p:cNvPr>
            <p:cNvSpPr>
              <a:spLocks noChangeAspect="1"/>
            </p:cNvSpPr>
            <p:nvPr/>
          </p:nvSpPr>
          <p:spPr>
            <a:xfrm rot="5400000">
              <a:off x="1711433"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2" name="正方形/長方形 2501">
              <a:extLst>
                <a:ext uri="{FF2B5EF4-FFF2-40B4-BE49-F238E27FC236}">
                  <a16:creationId xmlns:a16="http://schemas.microsoft.com/office/drawing/2014/main" id="{18D34FC6-7179-3B90-20DA-0000D825FB31}"/>
                </a:ext>
              </a:extLst>
            </p:cNvPr>
            <p:cNvSpPr>
              <a:spLocks noChangeAspect="1"/>
            </p:cNvSpPr>
            <p:nvPr/>
          </p:nvSpPr>
          <p:spPr>
            <a:xfrm rot="5400000">
              <a:off x="1711433"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3" name="正方形/長方形 2502">
              <a:extLst>
                <a:ext uri="{FF2B5EF4-FFF2-40B4-BE49-F238E27FC236}">
                  <a16:creationId xmlns:a16="http://schemas.microsoft.com/office/drawing/2014/main" id="{E3ABDED3-3360-29A1-98DD-4B960970764D}"/>
                </a:ext>
              </a:extLst>
            </p:cNvPr>
            <p:cNvSpPr>
              <a:spLocks noChangeAspect="1"/>
            </p:cNvSpPr>
            <p:nvPr/>
          </p:nvSpPr>
          <p:spPr>
            <a:xfrm rot="5400000">
              <a:off x="1711433"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4" name="正方形/長方形 2503">
              <a:extLst>
                <a:ext uri="{FF2B5EF4-FFF2-40B4-BE49-F238E27FC236}">
                  <a16:creationId xmlns:a16="http://schemas.microsoft.com/office/drawing/2014/main" id="{CAB269EE-4A53-8D5A-2218-442248ABDE39}"/>
                </a:ext>
              </a:extLst>
            </p:cNvPr>
            <p:cNvSpPr>
              <a:spLocks noChangeAspect="1"/>
            </p:cNvSpPr>
            <p:nvPr/>
          </p:nvSpPr>
          <p:spPr>
            <a:xfrm rot="5400000">
              <a:off x="1711433"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5" name="正方形/長方形 2504">
              <a:extLst>
                <a:ext uri="{FF2B5EF4-FFF2-40B4-BE49-F238E27FC236}">
                  <a16:creationId xmlns:a16="http://schemas.microsoft.com/office/drawing/2014/main" id="{AEF07CA4-8D4B-043D-B373-FF5472823304}"/>
                </a:ext>
              </a:extLst>
            </p:cNvPr>
            <p:cNvSpPr>
              <a:spLocks noChangeAspect="1"/>
            </p:cNvSpPr>
            <p:nvPr/>
          </p:nvSpPr>
          <p:spPr>
            <a:xfrm rot="5400000">
              <a:off x="1711433"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6" name="正方形/長方形 2505">
              <a:extLst>
                <a:ext uri="{FF2B5EF4-FFF2-40B4-BE49-F238E27FC236}">
                  <a16:creationId xmlns:a16="http://schemas.microsoft.com/office/drawing/2014/main" id="{707E30AC-F0E3-8D49-0A20-6195C9C93706}"/>
                </a:ext>
              </a:extLst>
            </p:cNvPr>
            <p:cNvSpPr>
              <a:spLocks noChangeAspect="1"/>
            </p:cNvSpPr>
            <p:nvPr/>
          </p:nvSpPr>
          <p:spPr>
            <a:xfrm rot="5400000">
              <a:off x="1711433"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7" name="正方形/長方形 2506">
              <a:extLst>
                <a:ext uri="{FF2B5EF4-FFF2-40B4-BE49-F238E27FC236}">
                  <a16:creationId xmlns:a16="http://schemas.microsoft.com/office/drawing/2014/main" id="{5C6AA130-5F22-F852-BC4C-9F5E5F7E5A35}"/>
                </a:ext>
              </a:extLst>
            </p:cNvPr>
            <p:cNvSpPr>
              <a:spLocks noChangeAspect="1"/>
            </p:cNvSpPr>
            <p:nvPr/>
          </p:nvSpPr>
          <p:spPr>
            <a:xfrm rot="5400000">
              <a:off x="1711433"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8" name="正方形/長方形 2507">
              <a:extLst>
                <a:ext uri="{FF2B5EF4-FFF2-40B4-BE49-F238E27FC236}">
                  <a16:creationId xmlns:a16="http://schemas.microsoft.com/office/drawing/2014/main" id="{1DDD7F33-3DF2-F955-A838-2C55D6EFDBF7}"/>
                </a:ext>
              </a:extLst>
            </p:cNvPr>
            <p:cNvSpPr>
              <a:spLocks noChangeAspect="1"/>
            </p:cNvSpPr>
            <p:nvPr/>
          </p:nvSpPr>
          <p:spPr>
            <a:xfrm rot="5400000">
              <a:off x="1711433"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09" name="正方形/長方形 2508">
              <a:extLst>
                <a:ext uri="{FF2B5EF4-FFF2-40B4-BE49-F238E27FC236}">
                  <a16:creationId xmlns:a16="http://schemas.microsoft.com/office/drawing/2014/main" id="{A569A4C3-4B11-6E0B-8613-F7316E2B9C8E}"/>
                </a:ext>
              </a:extLst>
            </p:cNvPr>
            <p:cNvSpPr>
              <a:spLocks noChangeAspect="1"/>
            </p:cNvSpPr>
            <p:nvPr/>
          </p:nvSpPr>
          <p:spPr>
            <a:xfrm rot="5400000">
              <a:off x="1711433"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0" name="正方形/長方形 2509">
              <a:extLst>
                <a:ext uri="{FF2B5EF4-FFF2-40B4-BE49-F238E27FC236}">
                  <a16:creationId xmlns:a16="http://schemas.microsoft.com/office/drawing/2014/main" id="{0AE8FC41-3D92-705E-4D14-AB8D28A70B09}"/>
                </a:ext>
              </a:extLst>
            </p:cNvPr>
            <p:cNvSpPr>
              <a:spLocks noChangeAspect="1"/>
            </p:cNvSpPr>
            <p:nvPr/>
          </p:nvSpPr>
          <p:spPr>
            <a:xfrm rot="5400000">
              <a:off x="1711433"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1" name="正方形/長方形 2510">
              <a:extLst>
                <a:ext uri="{FF2B5EF4-FFF2-40B4-BE49-F238E27FC236}">
                  <a16:creationId xmlns:a16="http://schemas.microsoft.com/office/drawing/2014/main" id="{F7094E48-C47E-D717-A311-4EDE054DFBD0}"/>
                </a:ext>
              </a:extLst>
            </p:cNvPr>
            <p:cNvSpPr>
              <a:spLocks noChangeAspect="1"/>
            </p:cNvSpPr>
            <p:nvPr/>
          </p:nvSpPr>
          <p:spPr>
            <a:xfrm rot="5400000">
              <a:off x="1711433"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2" name="正方形/長方形 2511">
              <a:extLst>
                <a:ext uri="{FF2B5EF4-FFF2-40B4-BE49-F238E27FC236}">
                  <a16:creationId xmlns:a16="http://schemas.microsoft.com/office/drawing/2014/main" id="{61F06B2B-9D0E-0224-B654-C500BFCB1902}"/>
                </a:ext>
              </a:extLst>
            </p:cNvPr>
            <p:cNvSpPr>
              <a:spLocks noChangeAspect="1"/>
            </p:cNvSpPr>
            <p:nvPr/>
          </p:nvSpPr>
          <p:spPr>
            <a:xfrm rot="5400000">
              <a:off x="1711433"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3" name="正方形/長方形 2512">
              <a:extLst>
                <a:ext uri="{FF2B5EF4-FFF2-40B4-BE49-F238E27FC236}">
                  <a16:creationId xmlns:a16="http://schemas.microsoft.com/office/drawing/2014/main" id="{F5E39A4B-2469-FDDB-2E11-9DE2595A7D2C}"/>
                </a:ext>
              </a:extLst>
            </p:cNvPr>
            <p:cNvSpPr>
              <a:spLocks noChangeAspect="1"/>
            </p:cNvSpPr>
            <p:nvPr/>
          </p:nvSpPr>
          <p:spPr>
            <a:xfrm rot="5400000">
              <a:off x="1711433"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4" name="正方形/長方形 2513">
              <a:extLst>
                <a:ext uri="{FF2B5EF4-FFF2-40B4-BE49-F238E27FC236}">
                  <a16:creationId xmlns:a16="http://schemas.microsoft.com/office/drawing/2014/main" id="{971BD937-6577-9C94-796D-9584E0216538}"/>
                </a:ext>
              </a:extLst>
            </p:cNvPr>
            <p:cNvSpPr>
              <a:spLocks noChangeAspect="1"/>
            </p:cNvSpPr>
            <p:nvPr/>
          </p:nvSpPr>
          <p:spPr>
            <a:xfrm rot="5400000">
              <a:off x="1711433"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5" name="正方形/長方形 2514">
              <a:extLst>
                <a:ext uri="{FF2B5EF4-FFF2-40B4-BE49-F238E27FC236}">
                  <a16:creationId xmlns:a16="http://schemas.microsoft.com/office/drawing/2014/main" id="{30CC9343-DC2A-7204-CC2A-121B35C9F008}"/>
                </a:ext>
              </a:extLst>
            </p:cNvPr>
            <p:cNvSpPr>
              <a:spLocks noChangeAspect="1"/>
            </p:cNvSpPr>
            <p:nvPr/>
          </p:nvSpPr>
          <p:spPr>
            <a:xfrm rot="5400000">
              <a:off x="1711433"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6" name="正方形/長方形 2515">
              <a:extLst>
                <a:ext uri="{FF2B5EF4-FFF2-40B4-BE49-F238E27FC236}">
                  <a16:creationId xmlns:a16="http://schemas.microsoft.com/office/drawing/2014/main" id="{31FC662B-E6C5-E77C-F452-987C606DBC45}"/>
                </a:ext>
              </a:extLst>
            </p:cNvPr>
            <p:cNvSpPr>
              <a:spLocks noChangeAspect="1"/>
            </p:cNvSpPr>
            <p:nvPr/>
          </p:nvSpPr>
          <p:spPr>
            <a:xfrm rot="5400000">
              <a:off x="1711433"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17" name="正方形/長方形 2516">
              <a:extLst>
                <a:ext uri="{FF2B5EF4-FFF2-40B4-BE49-F238E27FC236}">
                  <a16:creationId xmlns:a16="http://schemas.microsoft.com/office/drawing/2014/main" id="{638ED790-2CB8-5AD1-B0EB-75A761E273AC}"/>
                </a:ext>
              </a:extLst>
            </p:cNvPr>
            <p:cNvSpPr>
              <a:spLocks noChangeAspect="1"/>
            </p:cNvSpPr>
            <p:nvPr/>
          </p:nvSpPr>
          <p:spPr>
            <a:xfrm rot="5400000">
              <a:off x="1711433"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9" name="正方形/長方形 2478">
              <a:extLst>
                <a:ext uri="{FF2B5EF4-FFF2-40B4-BE49-F238E27FC236}">
                  <a16:creationId xmlns:a16="http://schemas.microsoft.com/office/drawing/2014/main" id="{A0C8CAEB-FDE2-D51B-80A3-E647869C351C}"/>
                </a:ext>
              </a:extLst>
            </p:cNvPr>
            <p:cNvSpPr>
              <a:spLocks noChangeAspect="1"/>
            </p:cNvSpPr>
            <p:nvPr/>
          </p:nvSpPr>
          <p:spPr>
            <a:xfrm rot="5400000">
              <a:off x="1855320"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0" name="正方形/長方形 2479">
              <a:extLst>
                <a:ext uri="{FF2B5EF4-FFF2-40B4-BE49-F238E27FC236}">
                  <a16:creationId xmlns:a16="http://schemas.microsoft.com/office/drawing/2014/main" id="{71F24107-FD82-7CEA-1C88-721AE8D84E0F}"/>
                </a:ext>
              </a:extLst>
            </p:cNvPr>
            <p:cNvSpPr>
              <a:spLocks noChangeAspect="1"/>
            </p:cNvSpPr>
            <p:nvPr/>
          </p:nvSpPr>
          <p:spPr>
            <a:xfrm rot="5400000">
              <a:off x="1855320"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1" name="正方形/長方形 2480">
              <a:extLst>
                <a:ext uri="{FF2B5EF4-FFF2-40B4-BE49-F238E27FC236}">
                  <a16:creationId xmlns:a16="http://schemas.microsoft.com/office/drawing/2014/main" id="{79021A71-4056-1810-1808-52624DC29FB1}"/>
                </a:ext>
              </a:extLst>
            </p:cNvPr>
            <p:cNvSpPr>
              <a:spLocks noChangeAspect="1"/>
            </p:cNvSpPr>
            <p:nvPr/>
          </p:nvSpPr>
          <p:spPr>
            <a:xfrm rot="5400000">
              <a:off x="1855320"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2" name="正方形/長方形 2481">
              <a:extLst>
                <a:ext uri="{FF2B5EF4-FFF2-40B4-BE49-F238E27FC236}">
                  <a16:creationId xmlns:a16="http://schemas.microsoft.com/office/drawing/2014/main" id="{A25B211D-AE88-13BD-D1D4-170C74B18A0B}"/>
                </a:ext>
              </a:extLst>
            </p:cNvPr>
            <p:cNvSpPr>
              <a:spLocks noChangeAspect="1"/>
            </p:cNvSpPr>
            <p:nvPr/>
          </p:nvSpPr>
          <p:spPr>
            <a:xfrm rot="5400000">
              <a:off x="1855320"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3" name="正方形/長方形 2482">
              <a:extLst>
                <a:ext uri="{FF2B5EF4-FFF2-40B4-BE49-F238E27FC236}">
                  <a16:creationId xmlns:a16="http://schemas.microsoft.com/office/drawing/2014/main" id="{445E816A-E903-BCB1-F9ED-E453A11BA40D}"/>
                </a:ext>
              </a:extLst>
            </p:cNvPr>
            <p:cNvSpPr>
              <a:spLocks noChangeAspect="1"/>
            </p:cNvSpPr>
            <p:nvPr/>
          </p:nvSpPr>
          <p:spPr>
            <a:xfrm rot="5400000">
              <a:off x="1855320"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4" name="正方形/長方形 2483">
              <a:extLst>
                <a:ext uri="{FF2B5EF4-FFF2-40B4-BE49-F238E27FC236}">
                  <a16:creationId xmlns:a16="http://schemas.microsoft.com/office/drawing/2014/main" id="{9EAFAC89-04DD-03E5-A912-5785B2A5D78F}"/>
                </a:ext>
              </a:extLst>
            </p:cNvPr>
            <p:cNvSpPr>
              <a:spLocks noChangeAspect="1"/>
            </p:cNvSpPr>
            <p:nvPr/>
          </p:nvSpPr>
          <p:spPr>
            <a:xfrm rot="5400000">
              <a:off x="1855320"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5" name="正方形/長方形 2484">
              <a:extLst>
                <a:ext uri="{FF2B5EF4-FFF2-40B4-BE49-F238E27FC236}">
                  <a16:creationId xmlns:a16="http://schemas.microsoft.com/office/drawing/2014/main" id="{FE204EA4-B93D-4337-C3A9-F90D6C8452EC}"/>
                </a:ext>
              </a:extLst>
            </p:cNvPr>
            <p:cNvSpPr>
              <a:spLocks noChangeAspect="1"/>
            </p:cNvSpPr>
            <p:nvPr/>
          </p:nvSpPr>
          <p:spPr>
            <a:xfrm rot="5400000">
              <a:off x="1855320"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6" name="正方形/長方形 2485">
              <a:extLst>
                <a:ext uri="{FF2B5EF4-FFF2-40B4-BE49-F238E27FC236}">
                  <a16:creationId xmlns:a16="http://schemas.microsoft.com/office/drawing/2014/main" id="{4C438BE5-2037-2532-0BBB-20E4442D184E}"/>
                </a:ext>
              </a:extLst>
            </p:cNvPr>
            <p:cNvSpPr>
              <a:spLocks noChangeAspect="1"/>
            </p:cNvSpPr>
            <p:nvPr/>
          </p:nvSpPr>
          <p:spPr>
            <a:xfrm rot="5400000">
              <a:off x="1855320"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7" name="正方形/長方形 2486">
              <a:extLst>
                <a:ext uri="{FF2B5EF4-FFF2-40B4-BE49-F238E27FC236}">
                  <a16:creationId xmlns:a16="http://schemas.microsoft.com/office/drawing/2014/main" id="{D37B5717-0F34-4E62-3144-9C28076DBC14}"/>
                </a:ext>
              </a:extLst>
            </p:cNvPr>
            <p:cNvSpPr>
              <a:spLocks noChangeAspect="1"/>
            </p:cNvSpPr>
            <p:nvPr/>
          </p:nvSpPr>
          <p:spPr>
            <a:xfrm rot="5400000">
              <a:off x="1855320"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8" name="正方形/長方形 2487">
              <a:extLst>
                <a:ext uri="{FF2B5EF4-FFF2-40B4-BE49-F238E27FC236}">
                  <a16:creationId xmlns:a16="http://schemas.microsoft.com/office/drawing/2014/main" id="{4EF9ACBF-3D02-1127-434C-02E022DB5588}"/>
                </a:ext>
              </a:extLst>
            </p:cNvPr>
            <p:cNvSpPr>
              <a:spLocks noChangeAspect="1"/>
            </p:cNvSpPr>
            <p:nvPr/>
          </p:nvSpPr>
          <p:spPr>
            <a:xfrm rot="5400000">
              <a:off x="1855320"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89" name="正方形/長方形 2488">
              <a:extLst>
                <a:ext uri="{FF2B5EF4-FFF2-40B4-BE49-F238E27FC236}">
                  <a16:creationId xmlns:a16="http://schemas.microsoft.com/office/drawing/2014/main" id="{D262E87C-3E6F-93FF-A4D5-B660B4731C95}"/>
                </a:ext>
              </a:extLst>
            </p:cNvPr>
            <p:cNvSpPr>
              <a:spLocks noChangeAspect="1"/>
            </p:cNvSpPr>
            <p:nvPr/>
          </p:nvSpPr>
          <p:spPr>
            <a:xfrm rot="5400000">
              <a:off x="1855320"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0" name="正方形/長方形 2489">
              <a:extLst>
                <a:ext uri="{FF2B5EF4-FFF2-40B4-BE49-F238E27FC236}">
                  <a16:creationId xmlns:a16="http://schemas.microsoft.com/office/drawing/2014/main" id="{910172C2-39A8-8AAA-0559-78A175B7DE32}"/>
                </a:ext>
              </a:extLst>
            </p:cNvPr>
            <p:cNvSpPr>
              <a:spLocks noChangeAspect="1"/>
            </p:cNvSpPr>
            <p:nvPr/>
          </p:nvSpPr>
          <p:spPr>
            <a:xfrm rot="5400000">
              <a:off x="1855320"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1" name="正方形/長方形 2490">
              <a:extLst>
                <a:ext uri="{FF2B5EF4-FFF2-40B4-BE49-F238E27FC236}">
                  <a16:creationId xmlns:a16="http://schemas.microsoft.com/office/drawing/2014/main" id="{75EE5AA9-7A83-6D25-4E44-3A7032D3CA69}"/>
                </a:ext>
              </a:extLst>
            </p:cNvPr>
            <p:cNvSpPr>
              <a:spLocks noChangeAspect="1"/>
            </p:cNvSpPr>
            <p:nvPr/>
          </p:nvSpPr>
          <p:spPr>
            <a:xfrm rot="5400000">
              <a:off x="1855320"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2" name="正方形/長方形 2491">
              <a:extLst>
                <a:ext uri="{FF2B5EF4-FFF2-40B4-BE49-F238E27FC236}">
                  <a16:creationId xmlns:a16="http://schemas.microsoft.com/office/drawing/2014/main" id="{70E4746A-5047-88B2-602A-D0BDC18015A3}"/>
                </a:ext>
              </a:extLst>
            </p:cNvPr>
            <p:cNvSpPr>
              <a:spLocks noChangeAspect="1"/>
            </p:cNvSpPr>
            <p:nvPr/>
          </p:nvSpPr>
          <p:spPr>
            <a:xfrm rot="5400000">
              <a:off x="1855320"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3" name="正方形/長方形 2492">
              <a:extLst>
                <a:ext uri="{FF2B5EF4-FFF2-40B4-BE49-F238E27FC236}">
                  <a16:creationId xmlns:a16="http://schemas.microsoft.com/office/drawing/2014/main" id="{422D9044-E273-C322-3E9D-9DBB5B70F8FB}"/>
                </a:ext>
              </a:extLst>
            </p:cNvPr>
            <p:cNvSpPr>
              <a:spLocks noChangeAspect="1"/>
            </p:cNvSpPr>
            <p:nvPr/>
          </p:nvSpPr>
          <p:spPr>
            <a:xfrm rot="5400000">
              <a:off x="1855320"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4" name="正方形/長方形 2493">
              <a:extLst>
                <a:ext uri="{FF2B5EF4-FFF2-40B4-BE49-F238E27FC236}">
                  <a16:creationId xmlns:a16="http://schemas.microsoft.com/office/drawing/2014/main" id="{F53BD3AE-ED5D-FB28-B2FC-0C3BCFEB6B1B}"/>
                </a:ext>
              </a:extLst>
            </p:cNvPr>
            <p:cNvSpPr>
              <a:spLocks noChangeAspect="1"/>
            </p:cNvSpPr>
            <p:nvPr/>
          </p:nvSpPr>
          <p:spPr>
            <a:xfrm rot="5400000">
              <a:off x="1855320"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5" name="正方形/長方形 2494">
              <a:extLst>
                <a:ext uri="{FF2B5EF4-FFF2-40B4-BE49-F238E27FC236}">
                  <a16:creationId xmlns:a16="http://schemas.microsoft.com/office/drawing/2014/main" id="{05A1489D-6089-86E4-A194-2FA2C196C9E6}"/>
                </a:ext>
              </a:extLst>
            </p:cNvPr>
            <p:cNvSpPr>
              <a:spLocks noChangeAspect="1"/>
            </p:cNvSpPr>
            <p:nvPr/>
          </p:nvSpPr>
          <p:spPr>
            <a:xfrm rot="5400000">
              <a:off x="1855320"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6" name="正方形/長方形 2495">
              <a:extLst>
                <a:ext uri="{FF2B5EF4-FFF2-40B4-BE49-F238E27FC236}">
                  <a16:creationId xmlns:a16="http://schemas.microsoft.com/office/drawing/2014/main" id="{C0E9B4AF-4187-F9C0-9559-355436520324}"/>
                </a:ext>
              </a:extLst>
            </p:cNvPr>
            <p:cNvSpPr>
              <a:spLocks noChangeAspect="1"/>
            </p:cNvSpPr>
            <p:nvPr/>
          </p:nvSpPr>
          <p:spPr>
            <a:xfrm rot="5400000">
              <a:off x="1855320"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97" name="正方形/長方形 2496">
              <a:extLst>
                <a:ext uri="{FF2B5EF4-FFF2-40B4-BE49-F238E27FC236}">
                  <a16:creationId xmlns:a16="http://schemas.microsoft.com/office/drawing/2014/main" id="{74F75BAA-A6DE-4FFC-3AF9-0BA89DE534D5}"/>
                </a:ext>
              </a:extLst>
            </p:cNvPr>
            <p:cNvSpPr>
              <a:spLocks noChangeAspect="1"/>
            </p:cNvSpPr>
            <p:nvPr/>
          </p:nvSpPr>
          <p:spPr>
            <a:xfrm rot="5400000">
              <a:off x="1855320"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9" name="正方形/長方形 2458">
              <a:extLst>
                <a:ext uri="{FF2B5EF4-FFF2-40B4-BE49-F238E27FC236}">
                  <a16:creationId xmlns:a16="http://schemas.microsoft.com/office/drawing/2014/main" id="{B622E75C-8129-1C4E-96D5-F2260858893D}"/>
                </a:ext>
              </a:extLst>
            </p:cNvPr>
            <p:cNvSpPr>
              <a:spLocks noChangeAspect="1"/>
            </p:cNvSpPr>
            <p:nvPr/>
          </p:nvSpPr>
          <p:spPr>
            <a:xfrm rot="5400000">
              <a:off x="1999207"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0" name="正方形/長方形 2459">
              <a:extLst>
                <a:ext uri="{FF2B5EF4-FFF2-40B4-BE49-F238E27FC236}">
                  <a16:creationId xmlns:a16="http://schemas.microsoft.com/office/drawing/2014/main" id="{392DDD6A-E2DE-B7F0-E8CD-7243DE0D6CA8}"/>
                </a:ext>
              </a:extLst>
            </p:cNvPr>
            <p:cNvSpPr>
              <a:spLocks noChangeAspect="1"/>
            </p:cNvSpPr>
            <p:nvPr/>
          </p:nvSpPr>
          <p:spPr>
            <a:xfrm rot="5400000">
              <a:off x="1999207"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1" name="正方形/長方形 2460">
              <a:extLst>
                <a:ext uri="{FF2B5EF4-FFF2-40B4-BE49-F238E27FC236}">
                  <a16:creationId xmlns:a16="http://schemas.microsoft.com/office/drawing/2014/main" id="{DCCDACAE-E371-B3B9-A047-99E37D30E0D5}"/>
                </a:ext>
              </a:extLst>
            </p:cNvPr>
            <p:cNvSpPr>
              <a:spLocks noChangeAspect="1"/>
            </p:cNvSpPr>
            <p:nvPr/>
          </p:nvSpPr>
          <p:spPr>
            <a:xfrm rot="5400000">
              <a:off x="1999207"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2" name="正方形/長方形 2461">
              <a:extLst>
                <a:ext uri="{FF2B5EF4-FFF2-40B4-BE49-F238E27FC236}">
                  <a16:creationId xmlns:a16="http://schemas.microsoft.com/office/drawing/2014/main" id="{7C4611CD-F001-146E-2CD7-9B35D184BACE}"/>
                </a:ext>
              </a:extLst>
            </p:cNvPr>
            <p:cNvSpPr>
              <a:spLocks noChangeAspect="1"/>
            </p:cNvSpPr>
            <p:nvPr/>
          </p:nvSpPr>
          <p:spPr>
            <a:xfrm rot="5400000">
              <a:off x="1999207"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3" name="正方形/長方形 2462">
              <a:extLst>
                <a:ext uri="{FF2B5EF4-FFF2-40B4-BE49-F238E27FC236}">
                  <a16:creationId xmlns:a16="http://schemas.microsoft.com/office/drawing/2014/main" id="{FD35BF58-AADC-D85B-2625-326BA8B7BA6E}"/>
                </a:ext>
              </a:extLst>
            </p:cNvPr>
            <p:cNvSpPr>
              <a:spLocks noChangeAspect="1"/>
            </p:cNvSpPr>
            <p:nvPr/>
          </p:nvSpPr>
          <p:spPr>
            <a:xfrm rot="5400000">
              <a:off x="1999207"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4" name="正方形/長方形 2463">
              <a:extLst>
                <a:ext uri="{FF2B5EF4-FFF2-40B4-BE49-F238E27FC236}">
                  <a16:creationId xmlns:a16="http://schemas.microsoft.com/office/drawing/2014/main" id="{B9BA17B8-F9A8-3263-C4CA-766B8E46073F}"/>
                </a:ext>
              </a:extLst>
            </p:cNvPr>
            <p:cNvSpPr>
              <a:spLocks noChangeAspect="1"/>
            </p:cNvSpPr>
            <p:nvPr/>
          </p:nvSpPr>
          <p:spPr>
            <a:xfrm rot="5400000">
              <a:off x="1999207"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5" name="正方形/長方形 2464">
              <a:extLst>
                <a:ext uri="{FF2B5EF4-FFF2-40B4-BE49-F238E27FC236}">
                  <a16:creationId xmlns:a16="http://schemas.microsoft.com/office/drawing/2014/main" id="{8ED444DF-CDFF-6510-9564-8021CD1AFA52}"/>
                </a:ext>
              </a:extLst>
            </p:cNvPr>
            <p:cNvSpPr>
              <a:spLocks noChangeAspect="1"/>
            </p:cNvSpPr>
            <p:nvPr/>
          </p:nvSpPr>
          <p:spPr>
            <a:xfrm rot="5400000">
              <a:off x="1999207"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6" name="正方形/長方形 2465">
              <a:extLst>
                <a:ext uri="{FF2B5EF4-FFF2-40B4-BE49-F238E27FC236}">
                  <a16:creationId xmlns:a16="http://schemas.microsoft.com/office/drawing/2014/main" id="{27FCC68F-17AF-8383-FCAA-A0FD1F10572A}"/>
                </a:ext>
              </a:extLst>
            </p:cNvPr>
            <p:cNvSpPr>
              <a:spLocks noChangeAspect="1"/>
            </p:cNvSpPr>
            <p:nvPr/>
          </p:nvSpPr>
          <p:spPr>
            <a:xfrm rot="5400000">
              <a:off x="1999207"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7" name="正方形/長方形 2466">
              <a:extLst>
                <a:ext uri="{FF2B5EF4-FFF2-40B4-BE49-F238E27FC236}">
                  <a16:creationId xmlns:a16="http://schemas.microsoft.com/office/drawing/2014/main" id="{99D97F32-13B6-1EAD-1572-2B7B1CC3B8A4}"/>
                </a:ext>
              </a:extLst>
            </p:cNvPr>
            <p:cNvSpPr>
              <a:spLocks noChangeAspect="1"/>
            </p:cNvSpPr>
            <p:nvPr/>
          </p:nvSpPr>
          <p:spPr>
            <a:xfrm rot="5400000">
              <a:off x="1999207"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8" name="正方形/長方形 2467">
              <a:extLst>
                <a:ext uri="{FF2B5EF4-FFF2-40B4-BE49-F238E27FC236}">
                  <a16:creationId xmlns:a16="http://schemas.microsoft.com/office/drawing/2014/main" id="{F0488E16-C3B3-6A6A-142A-66A7483136B0}"/>
                </a:ext>
              </a:extLst>
            </p:cNvPr>
            <p:cNvSpPr>
              <a:spLocks noChangeAspect="1"/>
            </p:cNvSpPr>
            <p:nvPr/>
          </p:nvSpPr>
          <p:spPr>
            <a:xfrm rot="5400000">
              <a:off x="1999207"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69" name="正方形/長方形 2468">
              <a:extLst>
                <a:ext uri="{FF2B5EF4-FFF2-40B4-BE49-F238E27FC236}">
                  <a16:creationId xmlns:a16="http://schemas.microsoft.com/office/drawing/2014/main" id="{5A9F404E-E7F0-30B2-6077-3F6EB54AB642}"/>
                </a:ext>
              </a:extLst>
            </p:cNvPr>
            <p:cNvSpPr>
              <a:spLocks noChangeAspect="1"/>
            </p:cNvSpPr>
            <p:nvPr/>
          </p:nvSpPr>
          <p:spPr>
            <a:xfrm rot="5400000">
              <a:off x="1999207"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0" name="正方形/長方形 2469">
              <a:extLst>
                <a:ext uri="{FF2B5EF4-FFF2-40B4-BE49-F238E27FC236}">
                  <a16:creationId xmlns:a16="http://schemas.microsoft.com/office/drawing/2014/main" id="{61B2D73A-BAF5-082C-E981-DC28BAEA0CA9}"/>
                </a:ext>
              </a:extLst>
            </p:cNvPr>
            <p:cNvSpPr>
              <a:spLocks noChangeAspect="1"/>
            </p:cNvSpPr>
            <p:nvPr/>
          </p:nvSpPr>
          <p:spPr>
            <a:xfrm rot="5400000">
              <a:off x="1999207"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1" name="正方形/長方形 2470">
              <a:extLst>
                <a:ext uri="{FF2B5EF4-FFF2-40B4-BE49-F238E27FC236}">
                  <a16:creationId xmlns:a16="http://schemas.microsoft.com/office/drawing/2014/main" id="{455003B6-6486-A10E-651C-3B6543D99809}"/>
                </a:ext>
              </a:extLst>
            </p:cNvPr>
            <p:cNvSpPr>
              <a:spLocks noChangeAspect="1"/>
            </p:cNvSpPr>
            <p:nvPr/>
          </p:nvSpPr>
          <p:spPr>
            <a:xfrm rot="5400000">
              <a:off x="1999207"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2" name="正方形/長方形 2471">
              <a:extLst>
                <a:ext uri="{FF2B5EF4-FFF2-40B4-BE49-F238E27FC236}">
                  <a16:creationId xmlns:a16="http://schemas.microsoft.com/office/drawing/2014/main" id="{8D5ACA6D-0CF1-9CC5-8844-E227531AD95D}"/>
                </a:ext>
              </a:extLst>
            </p:cNvPr>
            <p:cNvSpPr>
              <a:spLocks noChangeAspect="1"/>
            </p:cNvSpPr>
            <p:nvPr/>
          </p:nvSpPr>
          <p:spPr>
            <a:xfrm rot="5400000">
              <a:off x="1999207"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3" name="正方形/長方形 2472">
              <a:extLst>
                <a:ext uri="{FF2B5EF4-FFF2-40B4-BE49-F238E27FC236}">
                  <a16:creationId xmlns:a16="http://schemas.microsoft.com/office/drawing/2014/main" id="{4C0754DC-CDBD-21B2-8D88-EFD48E6B1BD9}"/>
                </a:ext>
              </a:extLst>
            </p:cNvPr>
            <p:cNvSpPr>
              <a:spLocks noChangeAspect="1"/>
            </p:cNvSpPr>
            <p:nvPr/>
          </p:nvSpPr>
          <p:spPr>
            <a:xfrm rot="5400000">
              <a:off x="1999207"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4" name="正方形/長方形 2473">
              <a:extLst>
                <a:ext uri="{FF2B5EF4-FFF2-40B4-BE49-F238E27FC236}">
                  <a16:creationId xmlns:a16="http://schemas.microsoft.com/office/drawing/2014/main" id="{D378F2D2-0589-B3B2-A06F-74663D828AC0}"/>
                </a:ext>
              </a:extLst>
            </p:cNvPr>
            <p:cNvSpPr>
              <a:spLocks noChangeAspect="1"/>
            </p:cNvSpPr>
            <p:nvPr/>
          </p:nvSpPr>
          <p:spPr>
            <a:xfrm rot="5400000">
              <a:off x="1999207"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5" name="正方形/長方形 2474">
              <a:extLst>
                <a:ext uri="{FF2B5EF4-FFF2-40B4-BE49-F238E27FC236}">
                  <a16:creationId xmlns:a16="http://schemas.microsoft.com/office/drawing/2014/main" id="{D8DD7E54-C3F3-88B6-B135-981061F15AA3}"/>
                </a:ext>
              </a:extLst>
            </p:cNvPr>
            <p:cNvSpPr>
              <a:spLocks noChangeAspect="1"/>
            </p:cNvSpPr>
            <p:nvPr/>
          </p:nvSpPr>
          <p:spPr>
            <a:xfrm rot="5400000">
              <a:off x="1999207"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6" name="正方形/長方形 2475">
              <a:extLst>
                <a:ext uri="{FF2B5EF4-FFF2-40B4-BE49-F238E27FC236}">
                  <a16:creationId xmlns:a16="http://schemas.microsoft.com/office/drawing/2014/main" id="{48401D76-6864-1E09-C8C4-FCA8B6DFD32C}"/>
                </a:ext>
              </a:extLst>
            </p:cNvPr>
            <p:cNvSpPr>
              <a:spLocks noChangeAspect="1"/>
            </p:cNvSpPr>
            <p:nvPr/>
          </p:nvSpPr>
          <p:spPr>
            <a:xfrm rot="5400000">
              <a:off x="1999207"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77" name="正方形/長方形 2476">
              <a:extLst>
                <a:ext uri="{FF2B5EF4-FFF2-40B4-BE49-F238E27FC236}">
                  <a16:creationId xmlns:a16="http://schemas.microsoft.com/office/drawing/2014/main" id="{7D584EF2-D0B6-1AE8-96A0-5D78E91072E4}"/>
                </a:ext>
              </a:extLst>
            </p:cNvPr>
            <p:cNvSpPr>
              <a:spLocks noChangeAspect="1"/>
            </p:cNvSpPr>
            <p:nvPr/>
          </p:nvSpPr>
          <p:spPr>
            <a:xfrm rot="5400000">
              <a:off x="1999207"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9" name="正方形/長方形 2438">
              <a:extLst>
                <a:ext uri="{FF2B5EF4-FFF2-40B4-BE49-F238E27FC236}">
                  <a16:creationId xmlns:a16="http://schemas.microsoft.com/office/drawing/2014/main" id="{815159F5-3451-C94D-9AF6-5666B59C577C}"/>
                </a:ext>
              </a:extLst>
            </p:cNvPr>
            <p:cNvSpPr>
              <a:spLocks noChangeAspect="1"/>
            </p:cNvSpPr>
            <p:nvPr/>
          </p:nvSpPr>
          <p:spPr>
            <a:xfrm rot="5400000">
              <a:off x="2143094"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0" name="正方形/長方形 2439">
              <a:extLst>
                <a:ext uri="{FF2B5EF4-FFF2-40B4-BE49-F238E27FC236}">
                  <a16:creationId xmlns:a16="http://schemas.microsoft.com/office/drawing/2014/main" id="{2B8E47F7-D955-0522-1A22-05AE887304D8}"/>
                </a:ext>
              </a:extLst>
            </p:cNvPr>
            <p:cNvSpPr>
              <a:spLocks noChangeAspect="1"/>
            </p:cNvSpPr>
            <p:nvPr/>
          </p:nvSpPr>
          <p:spPr>
            <a:xfrm rot="5400000">
              <a:off x="2143094"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1" name="正方形/長方形 2440">
              <a:extLst>
                <a:ext uri="{FF2B5EF4-FFF2-40B4-BE49-F238E27FC236}">
                  <a16:creationId xmlns:a16="http://schemas.microsoft.com/office/drawing/2014/main" id="{5FE25CED-8F0B-AF2E-4F5C-32D87945BCE5}"/>
                </a:ext>
              </a:extLst>
            </p:cNvPr>
            <p:cNvSpPr>
              <a:spLocks noChangeAspect="1"/>
            </p:cNvSpPr>
            <p:nvPr/>
          </p:nvSpPr>
          <p:spPr>
            <a:xfrm rot="5400000">
              <a:off x="2143094"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2" name="正方形/長方形 2441">
              <a:extLst>
                <a:ext uri="{FF2B5EF4-FFF2-40B4-BE49-F238E27FC236}">
                  <a16:creationId xmlns:a16="http://schemas.microsoft.com/office/drawing/2014/main" id="{58CC3F5F-12F2-9DEA-86CD-BB71A80408C4}"/>
                </a:ext>
              </a:extLst>
            </p:cNvPr>
            <p:cNvSpPr>
              <a:spLocks noChangeAspect="1"/>
            </p:cNvSpPr>
            <p:nvPr/>
          </p:nvSpPr>
          <p:spPr>
            <a:xfrm rot="5400000">
              <a:off x="2143094"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3" name="正方形/長方形 2442">
              <a:extLst>
                <a:ext uri="{FF2B5EF4-FFF2-40B4-BE49-F238E27FC236}">
                  <a16:creationId xmlns:a16="http://schemas.microsoft.com/office/drawing/2014/main" id="{197A0A39-058B-73B9-A4A7-4F39A2E1D9D3}"/>
                </a:ext>
              </a:extLst>
            </p:cNvPr>
            <p:cNvSpPr>
              <a:spLocks noChangeAspect="1"/>
            </p:cNvSpPr>
            <p:nvPr/>
          </p:nvSpPr>
          <p:spPr>
            <a:xfrm rot="5400000">
              <a:off x="2143094"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4" name="正方形/長方形 2443">
              <a:extLst>
                <a:ext uri="{FF2B5EF4-FFF2-40B4-BE49-F238E27FC236}">
                  <a16:creationId xmlns:a16="http://schemas.microsoft.com/office/drawing/2014/main" id="{01B87E9A-6999-5BB4-B8F5-2C6C8E3DC085}"/>
                </a:ext>
              </a:extLst>
            </p:cNvPr>
            <p:cNvSpPr>
              <a:spLocks noChangeAspect="1"/>
            </p:cNvSpPr>
            <p:nvPr/>
          </p:nvSpPr>
          <p:spPr>
            <a:xfrm rot="5400000">
              <a:off x="2143094"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5" name="正方形/長方形 2444">
              <a:extLst>
                <a:ext uri="{FF2B5EF4-FFF2-40B4-BE49-F238E27FC236}">
                  <a16:creationId xmlns:a16="http://schemas.microsoft.com/office/drawing/2014/main" id="{04D0AB96-4975-7B49-F801-34DA4266EE78}"/>
                </a:ext>
              </a:extLst>
            </p:cNvPr>
            <p:cNvSpPr>
              <a:spLocks noChangeAspect="1"/>
            </p:cNvSpPr>
            <p:nvPr/>
          </p:nvSpPr>
          <p:spPr>
            <a:xfrm rot="5400000">
              <a:off x="2143094"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6" name="正方形/長方形 2445">
              <a:extLst>
                <a:ext uri="{FF2B5EF4-FFF2-40B4-BE49-F238E27FC236}">
                  <a16:creationId xmlns:a16="http://schemas.microsoft.com/office/drawing/2014/main" id="{C3F51FDE-6FAB-D9DB-4551-E5AB4182BCC1}"/>
                </a:ext>
              </a:extLst>
            </p:cNvPr>
            <p:cNvSpPr>
              <a:spLocks noChangeAspect="1"/>
            </p:cNvSpPr>
            <p:nvPr/>
          </p:nvSpPr>
          <p:spPr>
            <a:xfrm rot="5400000">
              <a:off x="2143094"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7" name="正方形/長方形 2446">
              <a:extLst>
                <a:ext uri="{FF2B5EF4-FFF2-40B4-BE49-F238E27FC236}">
                  <a16:creationId xmlns:a16="http://schemas.microsoft.com/office/drawing/2014/main" id="{39C2D2CA-98E0-867F-F6B6-0D33431C6375}"/>
                </a:ext>
              </a:extLst>
            </p:cNvPr>
            <p:cNvSpPr>
              <a:spLocks noChangeAspect="1"/>
            </p:cNvSpPr>
            <p:nvPr/>
          </p:nvSpPr>
          <p:spPr>
            <a:xfrm rot="5400000">
              <a:off x="2143094"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8" name="正方形/長方形 2447">
              <a:extLst>
                <a:ext uri="{FF2B5EF4-FFF2-40B4-BE49-F238E27FC236}">
                  <a16:creationId xmlns:a16="http://schemas.microsoft.com/office/drawing/2014/main" id="{8CAFBEFF-3D49-654D-CBEA-86074A6E2122}"/>
                </a:ext>
              </a:extLst>
            </p:cNvPr>
            <p:cNvSpPr>
              <a:spLocks noChangeAspect="1"/>
            </p:cNvSpPr>
            <p:nvPr/>
          </p:nvSpPr>
          <p:spPr>
            <a:xfrm rot="5400000">
              <a:off x="2143094"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49" name="正方形/長方形 2448">
              <a:extLst>
                <a:ext uri="{FF2B5EF4-FFF2-40B4-BE49-F238E27FC236}">
                  <a16:creationId xmlns:a16="http://schemas.microsoft.com/office/drawing/2014/main" id="{709E957F-77EB-4875-A1E7-F98B8828507A}"/>
                </a:ext>
              </a:extLst>
            </p:cNvPr>
            <p:cNvSpPr>
              <a:spLocks noChangeAspect="1"/>
            </p:cNvSpPr>
            <p:nvPr/>
          </p:nvSpPr>
          <p:spPr>
            <a:xfrm rot="5400000">
              <a:off x="2143094"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0" name="正方形/長方形 2449">
              <a:extLst>
                <a:ext uri="{FF2B5EF4-FFF2-40B4-BE49-F238E27FC236}">
                  <a16:creationId xmlns:a16="http://schemas.microsoft.com/office/drawing/2014/main" id="{579E885B-EA78-3938-775C-03E688AC0218}"/>
                </a:ext>
              </a:extLst>
            </p:cNvPr>
            <p:cNvSpPr>
              <a:spLocks noChangeAspect="1"/>
            </p:cNvSpPr>
            <p:nvPr/>
          </p:nvSpPr>
          <p:spPr>
            <a:xfrm rot="5400000">
              <a:off x="2143094"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1" name="正方形/長方形 2450">
              <a:extLst>
                <a:ext uri="{FF2B5EF4-FFF2-40B4-BE49-F238E27FC236}">
                  <a16:creationId xmlns:a16="http://schemas.microsoft.com/office/drawing/2014/main" id="{0B89000E-4453-9024-01CA-2D168BD9AD5A}"/>
                </a:ext>
              </a:extLst>
            </p:cNvPr>
            <p:cNvSpPr>
              <a:spLocks noChangeAspect="1"/>
            </p:cNvSpPr>
            <p:nvPr/>
          </p:nvSpPr>
          <p:spPr>
            <a:xfrm rot="5400000">
              <a:off x="2143094"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2" name="正方形/長方形 2451">
              <a:extLst>
                <a:ext uri="{FF2B5EF4-FFF2-40B4-BE49-F238E27FC236}">
                  <a16:creationId xmlns:a16="http://schemas.microsoft.com/office/drawing/2014/main" id="{D8C46F09-A54C-CF3D-EE56-7CBEE898C2FF}"/>
                </a:ext>
              </a:extLst>
            </p:cNvPr>
            <p:cNvSpPr>
              <a:spLocks noChangeAspect="1"/>
            </p:cNvSpPr>
            <p:nvPr/>
          </p:nvSpPr>
          <p:spPr>
            <a:xfrm rot="5400000">
              <a:off x="2143094"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3" name="正方形/長方形 2452">
              <a:extLst>
                <a:ext uri="{FF2B5EF4-FFF2-40B4-BE49-F238E27FC236}">
                  <a16:creationId xmlns:a16="http://schemas.microsoft.com/office/drawing/2014/main" id="{67B2EAF1-8B2A-A3E8-9BC5-2BDBF03BCDBE}"/>
                </a:ext>
              </a:extLst>
            </p:cNvPr>
            <p:cNvSpPr>
              <a:spLocks noChangeAspect="1"/>
            </p:cNvSpPr>
            <p:nvPr/>
          </p:nvSpPr>
          <p:spPr>
            <a:xfrm rot="5400000">
              <a:off x="2143094"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4" name="正方形/長方形 2453">
              <a:extLst>
                <a:ext uri="{FF2B5EF4-FFF2-40B4-BE49-F238E27FC236}">
                  <a16:creationId xmlns:a16="http://schemas.microsoft.com/office/drawing/2014/main" id="{D12CCB66-40B7-BABE-0CE4-1F0046DB37E8}"/>
                </a:ext>
              </a:extLst>
            </p:cNvPr>
            <p:cNvSpPr>
              <a:spLocks noChangeAspect="1"/>
            </p:cNvSpPr>
            <p:nvPr/>
          </p:nvSpPr>
          <p:spPr>
            <a:xfrm rot="5400000">
              <a:off x="2143094"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5" name="正方形/長方形 2454">
              <a:extLst>
                <a:ext uri="{FF2B5EF4-FFF2-40B4-BE49-F238E27FC236}">
                  <a16:creationId xmlns:a16="http://schemas.microsoft.com/office/drawing/2014/main" id="{78547BA2-1195-BEF0-CF82-8EF47F7348BA}"/>
                </a:ext>
              </a:extLst>
            </p:cNvPr>
            <p:cNvSpPr>
              <a:spLocks noChangeAspect="1"/>
            </p:cNvSpPr>
            <p:nvPr/>
          </p:nvSpPr>
          <p:spPr>
            <a:xfrm rot="5400000">
              <a:off x="2143094"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6" name="正方形/長方形 2455">
              <a:extLst>
                <a:ext uri="{FF2B5EF4-FFF2-40B4-BE49-F238E27FC236}">
                  <a16:creationId xmlns:a16="http://schemas.microsoft.com/office/drawing/2014/main" id="{79BA53E2-952C-AF3E-C03B-9A37C6F8CA7F}"/>
                </a:ext>
              </a:extLst>
            </p:cNvPr>
            <p:cNvSpPr>
              <a:spLocks noChangeAspect="1"/>
            </p:cNvSpPr>
            <p:nvPr/>
          </p:nvSpPr>
          <p:spPr>
            <a:xfrm rot="5400000">
              <a:off x="2143094"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57" name="正方形/長方形 2456">
              <a:extLst>
                <a:ext uri="{FF2B5EF4-FFF2-40B4-BE49-F238E27FC236}">
                  <a16:creationId xmlns:a16="http://schemas.microsoft.com/office/drawing/2014/main" id="{1FE586F6-D67D-2FDE-A48A-37D8463093B4}"/>
                </a:ext>
              </a:extLst>
            </p:cNvPr>
            <p:cNvSpPr>
              <a:spLocks noChangeAspect="1"/>
            </p:cNvSpPr>
            <p:nvPr/>
          </p:nvSpPr>
          <p:spPr>
            <a:xfrm rot="5400000">
              <a:off x="2143094"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9" name="正方形/長方形 2418">
              <a:extLst>
                <a:ext uri="{FF2B5EF4-FFF2-40B4-BE49-F238E27FC236}">
                  <a16:creationId xmlns:a16="http://schemas.microsoft.com/office/drawing/2014/main" id="{B6FAB41F-C617-2560-8AD3-F1B736567116}"/>
                </a:ext>
              </a:extLst>
            </p:cNvPr>
            <p:cNvSpPr>
              <a:spLocks noChangeAspect="1"/>
            </p:cNvSpPr>
            <p:nvPr/>
          </p:nvSpPr>
          <p:spPr>
            <a:xfrm rot="5400000">
              <a:off x="2286981"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0" name="正方形/長方形 2419">
              <a:extLst>
                <a:ext uri="{FF2B5EF4-FFF2-40B4-BE49-F238E27FC236}">
                  <a16:creationId xmlns:a16="http://schemas.microsoft.com/office/drawing/2014/main" id="{7200DD72-C2BB-DF11-905E-D31E6CE7C6BA}"/>
                </a:ext>
              </a:extLst>
            </p:cNvPr>
            <p:cNvSpPr>
              <a:spLocks noChangeAspect="1"/>
            </p:cNvSpPr>
            <p:nvPr/>
          </p:nvSpPr>
          <p:spPr>
            <a:xfrm rot="5400000">
              <a:off x="2286981"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1" name="正方形/長方形 2420">
              <a:extLst>
                <a:ext uri="{FF2B5EF4-FFF2-40B4-BE49-F238E27FC236}">
                  <a16:creationId xmlns:a16="http://schemas.microsoft.com/office/drawing/2014/main" id="{D7E3B0D3-75D6-E9F7-4A14-57748CB3E4BA}"/>
                </a:ext>
              </a:extLst>
            </p:cNvPr>
            <p:cNvSpPr>
              <a:spLocks noChangeAspect="1"/>
            </p:cNvSpPr>
            <p:nvPr/>
          </p:nvSpPr>
          <p:spPr>
            <a:xfrm rot="5400000">
              <a:off x="2286981"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2" name="正方形/長方形 2421">
              <a:extLst>
                <a:ext uri="{FF2B5EF4-FFF2-40B4-BE49-F238E27FC236}">
                  <a16:creationId xmlns:a16="http://schemas.microsoft.com/office/drawing/2014/main" id="{274DA5AF-35C8-BC2C-DFDE-65D5EF2F8F5D}"/>
                </a:ext>
              </a:extLst>
            </p:cNvPr>
            <p:cNvSpPr>
              <a:spLocks noChangeAspect="1"/>
            </p:cNvSpPr>
            <p:nvPr/>
          </p:nvSpPr>
          <p:spPr>
            <a:xfrm rot="5400000">
              <a:off x="2286981"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3" name="正方形/長方形 2422">
              <a:extLst>
                <a:ext uri="{FF2B5EF4-FFF2-40B4-BE49-F238E27FC236}">
                  <a16:creationId xmlns:a16="http://schemas.microsoft.com/office/drawing/2014/main" id="{9ABA6D37-FDA8-FBC2-60E1-AD7097AAB782}"/>
                </a:ext>
              </a:extLst>
            </p:cNvPr>
            <p:cNvSpPr>
              <a:spLocks noChangeAspect="1"/>
            </p:cNvSpPr>
            <p:nvPr/>
          </p:nvSpPr>
          <p:spPr>
            <a:xfrm rot="5400000">
              <a:off x="2286981"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4" name="正方形/長方形 2423">
              <a:extLst>
                <a:ext uri="{FF2B5EF4-FFF2-40B4-BE49-F238E27FC236}">
                  <a16:creationId xmlns:a16="http://schemas.microsoft.com/office/drawing/2014/main" id="{01398FB3-E33F-7955-F4DA-4936B427E6BD}"/>
                </a:ext>
              </a:extLst>
            </p:cNvPr>
            <p:cNvSpPr>
              <a:spLocks noChangeAspect="1"/>
            </p:cNvSpPr>
            <p:nvPr/>
          </p:nvSpPr>
          <p:spPr>
            <a:xfrm rot="5400000">
              <a:off x="2286981"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5" name="正方形/長方形 2424">
              <a:extLst>
                <a:ext uri="{FF2B5EF4-FFF2-40B4-BE49-F238E27FC236}">
                  <a16:creationId xmlns:a16="http://schemas.microsoft.com/office/drawing/2014/main" id="{DEB9CABE-97F0-71E5-1320-A0839CFF94D3}"/>
                </a:ext>
              </a:extLst>
            </p:cNvPr>
            <p:cNvSpPr>
              <a:spLocks noChangeAspect="1"/>
            </p:cNvSpPr>
            <p:nvPr/>
          </p:nvSpPr>
          <p:spPr>
            <a:xfrm rot="5400000">
              <a:off x="2286981"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6" name="正方形/長方形 2425">
              <a:extLst>
                <a:ext uri="{FF2B5EF4-FFF2-40B4-BE49-F238E27FC236}">
                  <a16:creationId xmlns:a16="http://schemas.microsoft.com/office/drawing/2014/main" id="{0979114E-129D-560F-2574-C9E318B0547D}"/>
                </a:ext>
              </a:extLst>
            </p:cNvPr>
            <p:cNvSpPr>
              <a:spLocks noChangeAspect="1"/>
            </p:cNvSpPr>
            <p:nvPr/>
          </p:nvSpPr>
          <p:spPr>
            <a:xfrm rot="5400000">
              <a:off x="2286981"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7" name="正方形/長方形 2426">
              <a:extLst>
                <a:ext uri="{FF2B5EF4-FFF2-40B4-BE49-F238E27FC236}">
                  <a16:creationId xmlns:a16="http://schemas.microsoft.com/office/drawing/2014/main" id="{E014BC54-EABC-10E5-9081-36A64DEB926E}"/>
                </a:ext>
              </a:extLst>
            </p:cNvPr>
            <p:cNvSpPr>
              <a:spLocks noChangeAspect="1"/>
            </p:cNvSpPr>
            <p:nvPr/>
          </p:nvSpPr>
          <p:spPr>
            <a:xfrm rot="5400000">
              <a:off x="2286981"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8" name="正方形/長方形 2427">
              <a:extLst>
                <a:ext uri="{FF2B5EF4-FFF2-40B4-BE49-F238E27FC236}">
                  <a16:creationId xmlns:a16="http://schemas.microsoft.com/office/drawing/2014/main" id="{C64F3CB8-0C57-1A04-076A-EBCF396BEE2D}"/>
                </a:ext>
              </a:extLst>
            </p:cNvPr>
            <p:cNvSpPr>
              <a:spLocks noChangeAspect="1"/>
            </p:cNvSpPr>
            <p:nvPr/>
          </p:nvSpPr>
          <p:spPr>
            <a:xfrm rot="5400000">
              <a:off x="2286981"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29" name="正方形/長方形 2428">
              <a:extLst>
                <a:ext uri="{FF2B5EF4-FFF2-40B4-BE49-F238E27FC236}">
                  <a16:creationId xmlns:a16="http://schemas.microsoft.com/office/drawing/2014/main" id="{D73B1F4E-63BA-86DD-B7CF-2C283EFE8AF8}"/>
                </a:ext>
              </a:extLst>
            </p:cNvPr>
            <p:cNvSpPr>
              <a:spLocks noChangeAspect="1"/>
            </p:cNvSpPr>
            <p:nvPr/>
          </p:nvSpPr>
          <p:spPr>
            <a:xfrm rot="5400000">
              <a:off x="2286981"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0" name="正方形/長方形 2429">
              <a:extLst>
                <a:ext uri="{FF2B5EF4-FFF2-40B4-BE49-F238E27FC236}">
                  <a16:creationId xmlns:a16="http://schemas.microsoft.com/office/drawing/2014/main" id="{4C3CE51A-D1D1-3C13-E5CC-D629FA1A37FC}"/>
                </a:ext>
              </a:extLst>
            </p:cNvPr>
            <p:cNvSpPr>
              <a:spLocks noChangeAspect="1"/>
            </p:cNvSpPr>
            <p:nvPr/>
          </p:nvSpPr>
          <p:spPr>
            <a:xfrm rot="5400000">
              <a:off x="2286981"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1" name="正方形/長方形 2430">
              <a:extLst>
                <a:ext uri="{FF2B5EF4-FFF2-40B4-BE49-F238E27FC236}">
                  <a16:creationId xmlns:a16="http://schemas.microsoft.com/office/drawing/2014/main" id="{4709FDF4-7EC5-6ED2-163C-6A1BD93AFC7D}"/>
                </a:ext>
              </a:extLst>
            </p:cNvPr>
            <p:cNvSpPr>
              <a:spLocks noChangeAspect="1"/>
            </p:cNvSpPr>
            <p:nvPr/>
          </p:nvSpPr>
          <p:spPr>
            <a:xfrm rot="5400000">
              <a:off x="2286981"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2" name="正方形/長方形 2431">
              <a:extLst>
                <a:ext uri="{FF2B5EF4-FFF2-40B4-BE49-F238E27FC236}">
                  <a16:creationId xmlns:a16="http://schemas.microsoft.com/office/drawing/2014/main" id="{65BF77F8-B0DD-9444-796C-D58D2F351780}"/>
                </a:ext>
              </a:extLst>
            </p:cNvPr>
            <p:cNvSpPr>
              <a:spLocks noChangeAspect="1"/>
            </p:cNvSpPr>
            <p:nvPr/>
          </p:nvSpPr>
          <p:spPr>
            <a:xfrm rot="5400000">
              <a:off x="2286981"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3" name="正方形/長方形 2432">
              <a:extLst>
                <a:ext uri="{FF2B5EF4-FFF2-40B4-BE49-F238E27FC236}">
                  <a16:creationId xmlns:a16="http://schemas.microsoft.com/office/drawing/2014/main" id="{6B8D7C56-51F4-E0E7-98D0-3CCB6795CF01}"/>
                </a:ext>
              </a:extLst>
            </p:cNvPr>
            <p:cNvSpPr>
              <a:spLocks noChangeAspect="1"/>
            </p:cNvSpPr>
            <p:nvPr/>
          </p:nvSpPr>
          <p:spPr>
            <a:xfrm rot="5400000">
              <a:off x="2286981"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4" name="正方形/長方形 2433">
              <a:extLst>
                <a:ext uri="{FF2B5EF4-FFF2-40B4-BE49-F238E27FC236}">
                  <a16:creationId xmlns:a16="http://schemas.microsoft.com/office/drawing/2014/main" id="{EB9FB531-3E3A-8026-12FD-F8377B786A7A}"/>
                </a:ext>
              </a:extLst>
            </p:cNvPr>
            <p:cNvSpPr>
              <a:spLocks noChangeAspect="1"/>
            </p:cNvSpPr>
            <p:nvPr/>
          </p:nvSpPr>
          <p:spPr>
            <a:xfrm rot="5400000">
              <a:off x="2286981"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5" name="正方形/長方形 2434">
              <a:extLst>
                <a:ext uri="{FF2B5EF4-FFF2-40B4-BE49-F238E27FC236}">
                  <a16:creationId xmlns:a16="http://schemas.microsoft.com/office/drawing/2014/main" id="{E68C8325-DF9C-42D7-5361-AB463E96253F}"/>
                </a:ext>
              </a:extLst>
            </p:cNvPr>
            <p:cNvSpPr>
              <a:spLocks noChangeAspect="1"/>
            </p:cNvSpPr>
            <p:nvPr/>
          </p:nvSpPr>
          <p:spPr>
            <a:xfrm rot="5400000">
              <a:off x="2286981"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6" name="正方形/長方形 2435">
              <a:extLst>
                <a:ext uri="{FF2B5EF4-FFF2-40B4-BE49-F238E27FC236}">
                  <a16:creationId xmlns:a16="http://schemas.microsoft.com/office/drawing/2014/main" id="{A72C1E0A-5E8D-2BCB-F3A6-A283253EB78D}"/>
                </a:ext>
              </a:extLst>
            </p:cNvPr>
            <p:cNvSpPr>
              <a:spLocks noChangeAspect="1"/>
            </p:cNvSpPr>
            <p:nvPr/>
          </p:nvSpPr>
          <p:spPr>
            <a:xfrm rot="5400000">
              <a:off x="2286981"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37" name="正方形/長方形 2436">
              <a:extLst>
                <a:ext uri="{FF2B5EF4-FFF2-40B4-BE49-F238E27FC236}">
                  <a16:creationId xmlns:a16="http://schemas.microsoft.com/office/drawing/2014/main" id="{A02FE813-932A-7DBD-93E7-684271A4913A}"/>
                </a:ext>
              </a:extLst>
            </p:cNvPr>
            <p:cNvSpPr>
              <a:spLocks noChangeAspect="1"/>
            </p:cNvSpPr>
            <p:nvPr/>
          </p:nvSpPr>
          <p:spPr>
            <a:xfrm rot="5400000">
              <a:off x="2286981"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9" name="正方形/長方形 2398">
              <a:extLst>
                <a:ext uri="{FF2B5EF4-FFF2-40B4-BE49-F238E27FC236}">
                  <a16:creationId xmlns:a16="http://schemas.microsoft.com/office/drawing/2014/main" id="{D8F6B3B4-070B-DCE0-2C4F-3140CED8130B}"/>
                </a:ext>
              </a:extLst>
            </p:cNvPr>
            <p:cNvSpPr>
              <a:spLocks noChangeAspect="1"/>
            </p:cNvSpPr>
            <p:nvPr/>
          </p:nvSpPr>
          <p:spPr>
            <a:xfrm rot="5400000">
              <a:off x="2430868"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0" name="正方形/長方形 2399">
              <a:extLst>
                <a:ext uri="{FF2B5EF4-FFF2-40B4-BE49-F238E27FC236}">
                  <a16:creationId xmlns:a16="http://schemas.microsoft.com/office/drawing/2014/main" id="{EFB1D794-3E56-5BB2-6157-1D79E16D2C2F}"/>
                </a:ext>
              </a:extLst>
            </p:cNvPr>
            <p:cNvSpPr>
              <a:spLocks noChangeAspect="1"/>
            </p:cNvSpPr>
            <p:nvPr/>
          </p:nvSpPr>
          <p:spPr>
            <a:xfrm rot="5400000">
              <a:off x="2430868"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1" name="正方形/長方形 2400">
              <a:extLst>
                <a:ext uri="{FF2B5EF4-FFF2-40B4-BE49-F238E27FC236}">
                  <a16:creationId xmlns:a16="http://schemas.microsoft.com/office/drawing/2014/main" id="{959B5BC4-3A2A-2C88-502F-F9D26520011D}"/>
                </a:ext>
              </a:extLst>
            </p:cNvPr>
            <p:cNvSpPr>
              <a:spLocks noChangeAspect="1"/>
            </p:cNvSpPr>
            <p:nvPr/>
          </p:nvSpPr>
          <p:spPr>
            <a:xfrm rot="5400000">
              <a:off x="2430868"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2" name="正方形/長方形 2401">
              <a:extLst>
                <a:ext uri="{FF2B5EF4-FFF2-40B4-BE49-F238E27FC236}">
                  <a16:creationId xmlns:a16="http://schemas.microsoft.com/office/drawing/2014/main" id="{602C4ED6-F767-7CDA-177D-0729430A3842}"/>
                </a:ext>
              </a:extLst>
            </p:cNvPr>
            <p:cNvSpPr>
              <a:spLocks noChangeAspect="1"/>
            </p:cNvSpPr>
            <p:nvPr/>
          </p:nvSpPr>
          <p:spPr>
            <a:xfrm rot="5400000">
              <a:off x="2430868"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3" name="正方形/長方形 2402">
              <a:extLst>
                <a:ext uri="{FF2B5EF4-FFF2-40B4-BE49-F238E27FC236}">
                  <a16:creationId xmlns:a16="http://schemas.microsoft.com/office/drawing/2014/main" id="{E0CBD603-7287-988E-610D-F1E63DFBE670}"/>
                </a:ext>
              </a:extLst>
            </p:cNvPr>
            <p:cNvSpPr>
              <a:spLocks noChangeAspect="1"/>
            </p:cNvSpPr>
            <p:nvPr/>
          </p:nvSpPr>
          <p:spPr>
            <a:xfrm rot="5400000">
              <a:off x="2430868"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4" name="正方形/長方形 2403">
              <a:extLst>
                <a:ext uri="{FF2B5EF4-FFF2-40B4-BE49-F238E27FC236}">
                  <a16:creationId xmlns:a16="http://schemas.microsoft.com/office/drawing/2014/main" id="{17CB38CD-AEDA-1D70-6B4A-EB671E619A4F}"/>
                </a:ext>
              </a:extLst>
            </p:cNvPr>
            <p:cNvSpPr>
              <a:spLocks noChangeAspect="1"/>
            </p:cNvSpPr>
            <p:nvPr/>
          </p:nvSpPr>
          <p:spPr>
            <a:xfrm rot="5400000">
              <a:off x="2430868"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5" name="正方形/長方形 2404">
              <a:extLst>
                <a:ext uri="{FF2B5EF4-FFF2-40B4-BE49-F238E27FC236}">
                  <a16:creationId xmlns:a16="http://schemas.microsoft.com/office/drawing/2014/main" id="{8DED8695-7127-6E76-63DD-9136E0D2A207}"/>
                </a:ext>
              </a:extLst>
            </p:cNvPr>
            <p:cNvSpPr>
              <a:spLocks noChangeAspect="1"/>
            </p:cNvSpPr>
            <p:nvPr/>
          </p:nvSpPr>
          <p:spPr>
            <a:xfrm rot="5400000">
              <a:off x="2430868"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6" name="正方形/長方形 2405">
              <a:extLst>
                <a:ext uri="{FF2B5EF4-FFF2-40B4-BE49-F238E27FC236}">
                  <a16:creationId xmlns:a16="http://schemas.microsoft.com/office/drawing/2014/main" id="{05C67763-6761-D949-961F-4847D268A4F8}"/>
                </a:ext>
              </a:extLst>
            </p:cNvPr>
            <p:cNvSpPr>
              <a:spLocks noChangeAspect="1"/>
            </p:cNvSpPr>
            <p:nvPr/>
          </p:nvSpPr>
          <p:spPr>
            <a:xfrm rot="5400000">
              <a:off x="2430868"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7" name="正方形/長方形 2406">
              <a:extLst>
                <a:ext uri="{FF2B5EF4-FFF2-40B4-BE49-F238E27FC236}">
                  <a16:creationId xmlns:a16="http://schemas.microsoft.com/office/drawing/2014/main" id="{C0F92755-7D4F-4D6F-9344-4ED8129EA0A6}"/>
                </a:ext>
              </a:extLst>
            </p:cNvPr>
            <p:cNvSpPr>
              <a:spLocks noChangeAspect="1"/>
            </p:cNvSpPr>
            <p:nvPr/>
          </p:nvSpPr>
          <p:spPr>
            <a:xfrm rot="5400000">
              <a:off x="2430868"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8" name="正方形/長方形 2407">
              <a:extLst>
                <a:ext uri="{FF2B5EF4-FFF2-40B4-BE49-F238E27FC236}">
                  <a16:creationId xmlns:a16="http://schemas.microsoft.com/office/drawing/2014/main" id="{8C678D58-2BFB-A3EB-5834-5670F3801AB9}"/>
                </a:ext>
              </a:extLst>
            </p:cNvPr>
            <p:cNvSpPr>
              <a:spLocks noChangeAspect="1"/>
            </p:cNvSpPr>
            <p:nvPr/>
          </p:nvSpPr>
          <p:spPr>
            <a:xfrm rot="5400000">
              <a:off x="2430868"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09" name="正方形/長方形 2408">
              <a:extLst>
                <a:ext uri="{FF2B5EF4-FFF2-40B4-BE49-F238E27FC236}">
                  <a16:creationId xmlns:a16="http://schemas.microsoft.com/office/drawing/2014/main" id="{B5E557F4-6000-EB64-5C21-825BAA534E69}"/>
                </a:ext>
              </a:extLst>
            </p:cNvPr>
            <p:cNvSpPr>
              <a:spLocks noChangeAspect="1"/>
            </p:cNvSpPr>
            <p:nvPr/>
          </p:nvSpPr>
          <p:spPr>
            <a:xfrm rot="5400000">
              <a:off x="2430868"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0" name="正方形/長方形 2409">
              <a:extLst>
                <a:ext uri="{FF2B5EF4-FFF2-40B4-BE49-F238E27FC236}">
                  <a16:creationId xmlns:a16="http://schemas.microsoft.com/office/drawing/2014/main" id="{FAB1FDF6-84F9-F11D-6CDA-34ACE43C318B}"/>
                </a:ext>
              </a:extLst>
            </p:cNvPr>
            <p:cNvSpPr>
              <a:spLocks noChangeAspect="1"/>
            </p:cNvSpPr>
            <p:nvPr/>
          </p:nvSpPr>
          <p:spPr>
            <a:xfrm rot="5400000">
              <a:off x="2430868"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1" name="正方形/長方形 2410">
              <a:extLst>
                <a:ext uri="{FF2B5EF4-FFF2-40B4-BE49-F238E27FC236}">
                  <a16:creationId xmlns:a16="http://schemas.microsoft.com/office/drawing/2014/main" id="{205990B2-F2FB-8922-AA26-DC102D9B3000}"/>
                </a:ext>
              </a:extLst>
            </p:cNvPr>
            <p:cNvSpPr>
              <a:spLocks noChangeAspect="1"/>
            </p:cNvSpPr>
            <p:nvPr/>
          </p:nvSpPr>
          <p:spPr>
            <a:xfrm rot="5400000">
              <a:off x="2430868"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2" name="正方形/長方形 2411">
              <a:extLst>
                <a:ext uri="{FF2B5EF4-FFF2-40B4-BE49-F238E27FC236}">
                  <a16:creationId xmlns:a16="http://schemas.microsoft.com/office/drawing/2014/main" id="{FCD340AF-F987-866D-6DF3-95F500E0F0F6}"/>
                </a:ext>
              </a:extLst>
            </p:cNvPr>
            <p:cNvSpPr>
              <a:spLocks noChangeAspect="1"/>
            </p:cNvSpPr>
            <p:nvPr/>
          </p:nvSpPr>
          <p:spPr>
            <a:xfrm rot="5400000">
              <a:off x="2430868"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3" name="正方形/長方形 2412">
              <a:extLst>
                <a:ext uri="{FF2B5EF4-FFF2-40B4-BE49-F238E27FC236}">
                  <a16:creationId xmlns:a16="http://schemas.microsoft.com/office/drawing/2014/main" id="{5D716A11-0D1D-A66E-8FEC-AB52EE96D8A2}"/>
                </a:ext>
              </a:extLst>
            </p:cNvPr>
            <p:cNvSpPr>
              <a:spLocks noChangeAspect="1"/>
            </p:cNvSpPr>
            <p:nvPr/>
          </p:nvSpPr>
          <p:spPr>
            <a:xfrm rot="5400000">
              <a:off x="2430868"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4" name="正方形/長方形 2413">
              <a:extLst>
                <a:ext uri="{FF2B5EF4-FFF2-40B4-BE49-F238E27FC236}">
                  <a16:creationId xmlns:a16="http://schemas.microsoft.com/office/drawing/2014/main" id="{30B974E5-1B2A-F28A-AF9A-24E1B77AE72A}"/>
                </a:ext>
              </a:extLst>
            </p:cNvPr>
            <p:cNvSpPr>
              <a:spLocks noChangeAspect="1"/>
            </p:cNvSpPr>
            <p:nvPr/>
          </p:nvSpPr>
          <p:spPr>
            <a:xfrm rot="5400000">
              <a:off x="2430868"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5" name="正方形/長方形 2414">
              <a:extLst>
                <a:ext uri="{FF2B5EF4-FFF2-40B4-BE49-F238E27FC236}">
                  <a16:creationId xmlns:a16="http://schemas.microsoft.com/office/drawing/2014/main" id="{892C7194-1400-AE6B-D00D-CC21D41A285C}"/>
                </a:ext>
              </a:extLst>
            </p:cNvPr>
            <p:cNvSpPr>
              <a:spLocks noChangeAspect="1"/>
            </p:cNvSpPr>
            <p:nvPr/>
          </p:nvSpPr>
          <p:spPr>
            <a:xfrm rot="5400000">
              <a:off x="2430868"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6" name="正方形/長方形 2415">
              <a:extLst>
                <a:ext uri="{FF2B5EF4-FFF2-40B4-BE49-F238E27FC236}">
                  <a16:creationId xmlns:a16="http://schemas.microsoft.com/office/drawing/2014/main" id="{BF7E011A-90DF-22D1-061A-C6E3A902EFEF}"/>
                </a:ext>
              </a:extLst>
            </p:cNvPr>
            <p:cNvSpPr>
              <a:spLocks noChangeAspect="1"/>
            </p:cNvSpPr>
            <p:nvPr/>
          </p:nvSpPr>
          <p:spPr>
            <a:xfrm rot="5400000">
              <a:off x="2430868"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417" name="正方形/長方形 2416">
              <a:extLst>
                <a:ext uri="{FF2B5EF4-FFF2-40B4-BE49-F238E27FC236}">
                  <a16:creationId xmlns:a16="http://schemas.microsoft.com/office/drawing/2014/main" id="{92E5CAF3-4D0E-F350-D9E2-9E1644269205}"/>
                </a:ext>
              </a:extLst>
            </p:cNvPr>
            <p:cNvSpPr>
              <a:spLocks noChangeAspect="1"/>
            </p:cNvSpPr>
            <p:nvPr/>
          </p:nvSpPr>
          <p:spPr>
            <a:xfrm rot="5400000">
              <a:off x="2430868"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9" name="正方形/長方形 2378">
              <a:extLst>
                <a:ext uri="{FF2B5EF4-FFF2-40B4-BE49-F238E27FC236}">
                  <a16:creationId xmlns:a16="http://schemas.microsoft.com/office/drawing/2014/main" id="{3A0AA1A4-097E-4C34-88A5-5218C1C8D360}"/>
                </a:ext>
              </a:extLst>
            </p:cNvPr>
            <p:cNvSpPr>
              <a:spLocks noChangeAspect="1"/>
            </p:cNvSpPr>
            <p:nvPr/>
          </p:nvSpPr>
          <p:spPr>
            <a:xfrm rot="5400000">
              <a:off x="2574755"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0" name="正方形/長方形 2379">
              <a:extLst>
                <a:ext uri="{FF2B5EF4-FFF2-40B4-BE49-F238E27FC236}">
                  <a16:creationId xmlns:a16="http://schemas.microsoft.com/office/drawing/2014/main" id="{1C03E1ED-B6C0-72A3-CF45-74E79731F258}"/>
                </a:ext>
              </a:extLst>
            </p:cNvPr>
            <p:cNvSpPr>
              <a:spLocks noChangeAspect="1"/>
            </p:cNvSpPr>
            <p:nvPr/>
          </p:nvSpPr>
          <p:spPr>
            <a:xfrm rot="5400000">
              <a:off x="2574755"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1" name="正方形/長方形 2380">
              <a:extLst>
                <a:ext uri="{FF2B5EF4-FFF2-40B4-BE49-F238E27FC236}">
                  <a16:creationId xmlns:a16="http://schemas.microsoft.com/office/drawing/2014/main" id="{DF9B14AE-ED29-8A2F-21BC-3265709A3F94}"/>
                </a:ext>
              </a:extLst>
            </p:cNvPr>
            <p:cNvSpPr>
              <a:spLocks noChangeAspect="1"/>
            </p:cNvSpPr>
            <p:nvPr/>
          </p:nvSpPr>
          <p:spPr>
            <a:xfrm rot="5400000">
              <a:off x="2574755"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2" name="正方形/長方形 2381">
              <a:extLst>
                <a:ext uri="{FF2B5EF4-FFF2-40B4-BE49-F238E27FC236}">
                  <a16:creationId xmlns:a16="http://schemas.microsoft.com/office/drawing/2014/main" id="{10A6B770-A76C-16C0-17CB-A0F7DF04D06D}"/>
                </a:ext>
              </a:extLst>
            </p:cNvPr>
            <p:cNvSpPr>
              <a:spLocks noChangeAspect="1"/>
            </p:cNvSpPr>
            <p:nvPr/>
          </p:nvSpPr>
          <p:spPr>
            <a:xfrm rot="5400000">
              <a:off x="2574755"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3" name="正方形/長方形 2382">
              <a:extLst>
                <a:ext uri="{FF2B5EF4-FFF2-40B4-BE49-F238E27FC236}">
                  <a16:creationId xmlns:a16="http://schemas.microsoft.com/office/drawing/2014/main" id="{7D54863D-8A3C-6B88-758E-101A660B1997}"/>
                </a:ext>
              </a:extLst>
            </p:cNvPr>
            <p:cNvSpPr>
              <a:spLocks noChangeAspect="1"/>
            </p:cNvSpPr>
            <p:nvPr/>
          </p:nvSpPr>
          <p:spPr>
            <a:xfrm rot="5400000">
              <a:off x="2574755"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4" name="正方形/長方形 2383">
              <a:extLst>
                <a:ext uri="{FF2B5EF4-FFF2-40B4-BE49-F238E27FC236}">
                  <a16:creationId xmlns:a16="http://schemas.microsoft.com/office/drawing/2014/main" id="{4F153104-3FB1-E9E8-47BA-4C65852D7AC5}"/>
                </a:ext>
              </a:extLst>
            </p:cNvPr>
            <p:cNvSpPr>
              <a:spLocks noChangeAspect="1"/>
            </p:cNvSpPr>
            <p:nvPr/>
          </p:nvSpPr>
          <p:spPr>
            <a:xfrm rot="5400000">
              <a:off x="2574755"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5" name="正方形/長方形 2384">
              <a:extLst>
                <a:ext uri="{FF2B5EF4-FFF2-40B4-BE49-F238E27FC236}">
                  <a16:creationId xmlns:a16="http://schemas.microsoft.com/office/drawing/2014/main" id="{98377A10-C9EE-2511-FA88-878C31A6471D}"/>
                </a:ext>
              </a:extLst>
            </p:cNvPr>
            <p:cNvSpPr>
              <a:spLocks noChangeAspect="1"/>
            </p:cNvSpPr>
            <p:nvPr/>
          </p:nvSpPr>
          <p:spPr>
            <a:xfrm rot="5400000">
              <a:off x="2574755"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6" name="正方形/長方形 2385">
              <a:extLst>
                <a:ext uri="{FF2B5EF4-FFF2-40B4-BE49-F238E27FC236}">
                  <a16:creationId xmlns:a16="http://schemas.microsoft.com/office/drawing/2014/main" id="{7CDEB213-A05B-FE91-7591-32FBAC9CFB05}"/>
                </a:ext>
              </a:extLst>
            </p:cNvPr>
            <p:cNvSpPr>
              <a:spLocks noChangeAspect="1"/>
            </p:cNvSpPr>
            <p:nvPr/>
          </p:nvSpPr>
          <p:spPr>
            <a:xfrm rot="5400000">
              <a:off x="2574755"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7" name="正方形/長方形 2386">
              <a:extLst>
                <a:ext uri="{FF2B5EF4-FFF2-40B4-BE49-F238E27FC236}">
                  <a16:creationId xmlns:a16="http://schemas.microsoft.com/office/drawing/2014/main" id="{FBB20F9A-F286-6532-7C59-C3C805233E20}"/>
                </a:ext>
              </a:extLst>
            </p:cNvPr>
            <p:cNvSpPr>
              <a:spLocks noChangeAspect="1"/>
            </p:cNvSpPr>
            <p:nvPr/>
          </p:nvSpPr>
          <p:spPr>
            <a:xfrm rot="5400000">
              <a:off x="2574755"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8" name="正方形/長方形 2387">
              <a:extLst>
                <a:ext uri="{FF2B5EF4-FFF2-40B4-BE49-F238E27FC236}">
                  <a16:creationId xmlns:a16="http://schemas.microsoft.com/office/drawing/2014/main" id="{2B08B39A-DDE0-930B-4365-4220531E93BC}"/>
                </a:ext>
              </a:extLst>
            </p:cNvPr>
            <p:cNvSpPr>
              <a:spLocks noChangeAspect="1"/>
            </p:cNvSpPr>
            <p:nvPr/>
          </p:nvSpPr>
          <p:spPr>
            <a:xfrm rot="5400000">
              <a:off x="2574755"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89" name="正方形/長方形 2388">
              <a:extLst>
                <a:ext uri="{FF2B5EF4-FFF2-40B4-BE49-F238E27FC236}">
                  <a16:creationId xmlns:a16="http://schemas.microsoft.com/office/drawing/2014/main" id="{9A38F9B5-372A-E3C9-57CB-12E305B3411A}"/>
                </a:ext>
              </a:extLst>
            </p:cNvPr>
            <p:cNvSpPr>
              <a:spLocks noChangeAspect="1"/>
            </p:cNvSpPr>
            <p:nvPr/>
          </p:nvSpPr>
          <p:spPr>
            <a:xfrm rot="5400000">
              <a:off x="2574755"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0" name="正方形/長方形 2389">
              <a:extLst>
                <a:ext uri="{FF2B5EF4-FFF2-40B4-BE49-F238E27FC236}">
                  <a16:creationId xmlns:a16="http://schemas.microsoft.com/office/drawing/2014/main" id="{CF874369-FA6B-E125-6EB7-C49ADCBE181F}"/>
                </a:ext>
              </a:extLst>
            </p:cNvPr>
            <p:cNvSpPr>
              <a:spLocks noChangeAspect="1"/>
            </p:cNvSpPr>
            <p:nvPr/>
          </p:nvSpPr>
          <p:spPr>
            <a:xfrm rot="5400000">
              <a:off x="2574755"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1" name="正方形/長方形 2390">
              <a:extLst>
                <a:ext uri="{FF2B5EF4-FFF2-40B4-BE49-F238E27FC236}">
                  <a16:creationId xmlns:a16="http://schemas.microsoft.com/office/drawing/2014/main" id="{9A1DB612-F97E-C2D2-24E4-C8254ED3CE87}"/>
                </a:ext>
              </a:extLst>
            </p:cNvPr>
            <p:cNvSpPr>
              <a:spLocks noChangeAspect="1"/>
            </p:cNvSpPr>
            <p:nvPr/>
          </p:nvSpPr>
          <p:spPr>
            <a:xfrm rot="5400000">
              <a:off x="2574755"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2" name="正方形/長方形 2391">
              <a:extLst>
                <a:ext uri="{FF2B5EF4-FFF2-40B4-BE49-F238E27FC236}">
                  <a16:creationId xmlns:a16="http://schemas.microsoft.com/office/drawing/2014/main" id="{AEDEF97E-160D-362F-AE53-7D2CC8403422}"/>
                </a:ext>
              </a:extLst>
            </p:cNvPr>
            <p:cNvSpPr>
              <a:spLocks noChangeAspect="1"/>
            </p:cNvSpPr>
            <p:nvPr/>
          </p:nvSpPr>
          <p:spPr>
            <a:xfrm rot="5400000">
              <a:off x="2574755"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3" name="正方形/長方形 2392">
              <a:extLst>
                <a:ext uri="{FF2B5EF4-FFF2-40B4-BE49-F238E27FC236}">
                  <a16:creationId xmlns:a16="http://schemas.microsoft.com/office/drawing/2014/main" id="{9ECF3A51-FC13-0842-3C1E-E28CD10D32C8}"/>
                </a:ext>
              </a:extLst>
            </p:cNvPr>
            <p:cNvSpPr>
              <a:spLocks noChangeAspect="1"/>
            </p:cNvSpPr>
            <p:nvPr/>
          </p:nvSpPr>
          <p:spPr>
            <a:xfrm rot="5400000">
              <a:off x="2574755"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4" name="正方形/長方形 2393">
              <a:extLst>
                <a:ext uri="{FF2B5EF4-FFF2-40B4-BE49-F238E27FC236}">
                  <a16:creationId xmlns:a16="http://schemas.microsoft.com/office/drawing/2014/main" id="{946BB3E3-3996-DA0E-1F0D-0C04BBCE470E}"/>
                </a:ext>
              </a:extLst>
            </p:cNvPr>
            <p:cNvSpPr>
              <a:spLocks noChangeAspect="1"/>
            </p:cNvSpPr>
            <p:nvPr/>
          </p:nvSpPr>
          <p:spPr>
            <a:xfrm rot="5400000">
              <a:off x="2574755"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5" name="正方形/長方形 2394">
              <a:extLst>
                <a:ext uri="{FF2B5EF4-FFF2-40B4-BE49-F238E27FC236}">
                  <a16:creationId xmlns:a16="http://schemas.microsoft.com/office/drawing/2014/main" id="{5867E0C8-FA93-D6F2-4FC9-A776C11C354F}"/>
                </a:ext>
              </a:extLst>
            </p:cNvPr>
            <p:cNvSpPr>
              <a:spLocks noChangeAspect="1"/>
            </p:cNvSpPr>
            <p:nvPr/>
          </p:nvSpPr>
          <p:spPr>
            <a:xfrm rot="5400000">
              <a:off x="2574755"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6" name="正方形/長方形 2395">
              <a:extLst>
                <a:ext uri="{FF2B5EF4-FFF2-40B4-BE49-F238E27FC236}">
                  <a16:creationId xmlns:a16="http://schemas.microsoft.com/office/drawing/2014/main" id="{AAA7DDEE-BB9A-F870-7297-EAA1D1A80115}"/>
                </a:ext>
              </a:extLst>
            </p:cNvPr>
            <p:cNvSpPr>
              <a:spLocks noChangeAspect="1"/>
            </p:cNvSpPr>
            <p:nvPr/>
          </p:nvSpPr>
          <p:spPr>
            <a:xfrm rot="5400000">
              <a:off x="2574755"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97" name="正方形/長方形 2396">
              <a:extLst>
                <a:ext uri="{FF2B5EF4-FFF2-40B4-BE49-F238E27FC236}">
                  <a16:creationId xmlns:a16="http://schemas.microsoft.com/office/drawing/2014/main" id="{18F93D01-1547-32A2-2B9A-4A2E4FE8502B}"/>
                </a:ext>
              </a:extLst>
            </p:cNvPr>
            <p:cNvSpPr>
              <a:spLocks noChangeAspect="1"/>
            </p:cNvSpPr>
            <p:nvPr/>
          </p:nvSpPr>
          <p:spPr>
            <a:xfrm rot="5400000">
              <a:off x="2574755"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9" name="正方形/長方形 2358">
              <a:extLst>
                <a:ext uri="{FF2B5EF4-FFF2-40B4-BE49-F238E27FC236}">
                  <a16:creationId xmlns:a16="http://schemas.microsoft.com/office/drawing/2014/main" id="{7D6A117B-5774-CBFA-AE6E-9EA05310F1D9}"/>
                </a:ext>
              </a:extLst>
            </p:cNvPr>
            <p:cNvSpPr>
              <a:spLocks noChangeAspect="1"/>
            </p:cNvSpPr>
            <p:nvPr/>
          </p:nvSpPr>
          <p:spPr>
            <a:xfrm rot="5400000">
              <a:off x="2718642"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0" name="正方形/長方形 2359">
              <a:extLst>
                <a:ext uri="{FF2B5EF4-FFF2-40B4-BE49-F238E27FC236}">
                  <a16:creationId xmlns:a16="http://schemas.microsoft.com/office/drawing/2014/main" id="{63C30B1C-6463-B13D-62C1-7280CAC40ACC}"/>
                </a:ext>
              </a:extLst>
            </p:cNvPr>
            <p:cNvSpPr>
              <a:spLocks noChangeAspect="1"/>
            </p:cNvSpPr>
            <p:nvPr/>
          </p:nvSpPr>
          <p:spPr>
            <a:xfrm rot="5400000">
              <a:off x="2718642"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1" name="正方形/長方形 2360">
              <a:extLst>
                <a:ext uri="{FF2B5EF4-FFF2-40B4-BE49-F238E27FC236}">
                  <a16:creationId xmlns:a16="http://schemas.microsoft.com/office/drawing/2014/main" id="{8FB62322-1522-0DCF-A9D9-82D7E15BB0FA}"/>
                </a:ext>
              </a:extLst>
            </p:cNvPr>
            <p:cNvSpPr>
              <a:spLocks noChangeAspect="1"/>
            </p:cNvSpPr>
            <p:nvPr/>
          </p:nvSpPr>
          <p:spPr>
            <a:xfrm rot="5400000">
              <a:off x="2718642"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2" name="正方形/長方形 2361">
              <a:extLst>
                <a:ext uri="{FF2B5EF4-FFF2-40B4-BE49-F238E27FC236}">
                  <a16:creationId xmlns:a16="http://schemas.microsoft.com/office/drawing/2014/main" id="{AD981639-0C07-72D8-CF37-D5794355D974}"/>
                </a:ext>
              </a:extLst>
            </p:cNvPr>
            <p:cNvSpPr>
              <a:spLocks noChangeAspect="1"/>
            </p:cNvSpPr>
            <p:nvPr/>
          </p:nvSpPr>
          <p:spPr>
            <a:xfrm rot="5400000">
              <a:off x="2718642"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3" name="正方形/長方形 2362">
              <a:extLst>
                <a:ext uri="{FF2B5EF4-FFF2-40B4-BE49-F238E27FC236}">
                  <a16:creationId xmlns:a16="http://schemas.microsoft.com/office/drawing/2014/main" id="{4CA93188-4CC5-A3DB-EDB4-0A7CAC49ACB0}"/>
                </a:ext>
              </a:extLst>
            </p:cNvPr>
            <p:cNvSpPr>
              <a:spLocks noChangeAspect="1"/>
            </p:cNvSpPr>
            <p:nvPr/>
          </p:nvSpPr>
          <p:spPr>
            <a:xfrm rot="5400000">
              <a:off x="2718642"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4" name="正方形/長方形 2363">
              <a:extLst>
                <a:ext uri="{FF2B5EF4-FFF2-40B4-BE49-F238E27FC236}">
                  <a16:creationId xmlns:a16="http://schemas.microsoft.com/office/drawing/2014/main" id="{6273A82B-C46C-7CE0-B648-B1C8CA220191}"/>
                </a:ext>
              </a:extLst>
            </p:cNvPr>
            <p:cNvSpPr>
              <a:spLocks noChangeAspect="1"/>
            </p:cNvSpPr>
            <p:nvPr/>
          </p:nvSpPr>
          <p:spPr>
            <a:xfrm rot="5400000">
              <a:off x="2718642"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5" name="正方形/長方形 2364">
              <a:extLst>
                <a:ext uri="{FF2B5EF4-FFF2-40B4-BE49-F238E27FC236}">
                  <a16:creationId xmlns:a16="http://schemas.microsoft.com/office/drawing/2014/main" id="{34DC3D15-AAF1-6658-234C-26D10606DA75}"/>
                </a:ext>
              </a:extLst>
            </p:cNvPr>
            <p:cNvSpPr>
              <a:spLocks noChangeAspect="1"/>
            </p:cNvSpPr>
            <p:nvPr/>
          </p:nvSpPr>
          <p:spPr>
            <a:xfrm rot="5400000">
              <a:off x="2718642"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6" name="正方形/長方形 2365">
              <a:extLst>
                <a:ext uri="{FF2B5EF4-FFF2-40B4-BE49-F238E27FC236}">
                  <a16:creationId xmlns:a16="http://schemas.microsoft.com/office/drawing/2014/main" id="{A4DAAC7F-6621-96CC-71F6-A9085BDD3A37}"/>
                </a:ext>
              </a:extLst>
            </p:cNvPr>
            <p:cNvSpPr>
              <a:spLocks noChangeAspect="1"/>
            </p:cNvSpPr>
            <p:nvPr/>
          </p:nvSpPr>
          <p:spPr>
            <a:xfrm rot="5400000">
              <a:off x="2718642"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7" name="正方形/長方形 2366">
              <a:extLst>
                <a:ext uri="{FF2B5EF4-FFF2-40B4-BE49-F238E27FC236}">
                  <a16:creationId xmlns:a16="http://schemas.microsoft.com/office/drawing/2014/main" id="{AEC64219-18B3-4C86-ADE8-9100F95BD401}"/>
                </a:ext>
              </a:extLst>
            </p:cNvPr>
            <p:cNvSpPr>
              <a:spLocks noChangeAspect="1"/>
            </p:cNvSpPr>
            <p:nvPr/>
          </p:nvSpPr>
          <p:spPr>
            <a:xfrm rot="5400000">
              <a:off x="2718642"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8" name="正方形/長方形 2367">
              <a:extLst>
                <a:ext uri="{FF2B5EF4-FFF2-40B4-BE49-F238E27FC236}">
                  <a16:creationId xmlns:a16="http://schemas.microsoft.com/office/drawing/2014/main" id="{39EC5FB9-BAFE-E5FF-C3B9-125B6FFF9887}"/>
                </a:ext>
              </a:extLst>
            </p:cNvPr>
            <p:cNvSpPr>
              <a:spLocks noChangeAspect="1"/>
            </p:cNvSpPr>
            <p:nvPr/>
          </p:nvSpPr>
          <p:spPr>
            <a:xfrm rot="5400000">
              <a:off x="2718642"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69" name="正方形/長方形 2368">
              <a:extLst>
                <a:ext uri="{FF2B5EF4-FFF2-40B4-BE49-F238E27FC236}">
                  <a16:creationId xmlns:a16="http://schemas.microsoft.com/office/drawing/2014/main" id="{9D357F4F-9763-EB16-03EA-87AA299118E4}"/>
                </a:ext>
              </a:extLst>
            </p:cNvPr>
            <p:cNvSpPr>
              <a:spLocks noChangeAspect="1"/>
            </p:cNvSpPr>
            <p:nvPr/>
          </p:nvSpPr>
          <p:spPr>
            <a:xfrm rot="5400000">
              <a:off x="2718642"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0" name="正方形/長方形 2369">
              <a:extLst>
                <a:ext uri="{FF2B5EF4-FFF2-40B4-BE49-F238E27FC236}">
                  <a16:creationId xmlns:a16="http://schemas.microsoft.com/office/drawing/2014/main" id="{1C83FD84-5FA7-9B21-85DF-250ABC822C33}"/>
                </a:ext>
              </a:extLst>
            </p:cNvPr>
            <p:cNvSpPr>
              <a:spLocks noChangeAspect="1"/>
            </p:cNvSpPr>
            <p:nvPr/>
          </p:nvSpPr>
          <p:spPr>
            <a:xfrm rot="5400000">
              <a:off x="2718642"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1" name="正方形/長方形 2370">
              <a:extLst>
                <a:ext uri="{FF2B5EF4-FFF2-40B4-BE49-F238E27FC236}">
                  <a16:creationId xmlns:a16="http://schemas.microsoft.com/office/drawing/2014/main" id="{89A9FF1C-4E35-55DE-D726-AB93C139CCE6}"/>
                </a:ext>
              </a:extLst>
            </p:cNvPr>
            <p:cNvSpPr>
              <a:spLocks noChangeAspect="1"/>
            </p:cNvSpPr>
            <p:nvPr/>
          </p:nvSpPr>
          <p:spPr>
            <a:xfrm rot="5400000">
              <a:off x="2718642"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2" name="正方形/長方形 2371">
              <a:extLst>
                <a:ext uri="{FF2B5EF4-FFF2-40B4-BE49-F238E27FC236}">
                  <a16:creationId xmlns:a16="http://schemas.microsoft.com/office/drawing/2014/main" id="{2E01E784-4489-924C-17F1-11B6DD7B65F2}"/>
                </a:ext>
              </a:extLst>
            </p:cNvPr>
            <p:cNvSpPr>
              <a:spLocks noChangeAspect="1"/>
            </p:cNvSpPr>
            <p:nvPr/>
          </p:nvSpPr>
          <p:spPr>
            <a:xfrm rot="5400000">
              <a:off x="2718642"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3" name="正方形/長方形 2372">
              <a:extLst>
                <a:ext uri="{FF2B5EF4-FFF2-40B4-BE49-F238E27FC236}">
                  <a16:creationId xmlns:a16="http://schemas.microsoft.com/office/drawing/2014/main" id="{E8BC3CF8-5A54-306D-0040-9BCAE916AE30}"/>
                </a:ext>
              </a:extLst>
            </p:cNvPr>
            <p:cNvSpPr>
              <a:spLocks noChangeAspect="1"/>
            </p:cNvSpPr>
            <p:nvPr/>
          </p:nvSpPr>
          <p:spPr>
            <a:xfrm rot="5400000">
              <a:off x="2718642"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4" name="正方形/長方形 2373">
              <a:extLst>
                <a:ext uri="{FF2B5EF4-FFF2-40B4-BE49-F238E27FC236}">
                  <a16:creationId xmlns:a16="http://schemas.microsoft.com/office/drawing/2014/main" id="{F9FBC752-278E-61BE-9CDE-8A924FDC5D73}"/>
                </a:ext>
              </a:extLst>
            </p:cNvPr>
            <p:cNvSpPr>
              <a:spLocks noChangeAspect="1"/>
            </p:cNvSpPr>
            <p:nvPr/>
          </p:nvSpPr>
          <p:spPr>
            <a:xfrm rot="5400000">
              <a:off x="2718642"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5" name="正方形/長方形 2374">
              <a:extLst>
                <a:ext uri="{FF2B5EF4-FFF2-40B4-BE49-F238E27FC236}">
                  <a16:creationId xmlns:a16="http://schemas.microsoft.com/office/drawing/2014/main" id="{08435B9D-D9CD-DAA5-3E2D-ED9CC1A8A318}"/>
                </a:ext>
              </a:extLst>
            </p:cNvPr>
            <p:cNvSpPr>
              <a:spLocks noChangeAspect="1"/>
            </p:cNvSpPr>
            <p:nvPr/>
          </p:nvSpPr>
          <p:spPr>
            <a:xfrm rot="5400000">
              <a:off x="2718642"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6" name="正方形/長方形 2375">
              <a:extLst>
                <a:ext uri="{FF2B5EF4-FFF2-40B4-BE49-F238E27FC236}">
                  <a16:creationId xmlns:a16="http://schemas.microsoft.com/office/drawing/2014/main" id="{FCC2BC9B-A137-3629-A514-5ACB224499E7}"/>
                </a:ext>
              </a:extLst>
            </p:cNvPr>
            <p:cNvSpPr>
              <a:spLocks noChangeAspect="1"/>
            </p:cNvSpPr>
            <p:nvPr/>
          </p:nvSpPr>
          <p:spPr>
            <a:xfrm rot="5400000">
              <a:off x="2718642"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77" name="正方形/長方形 2376">
              <a:extLst>
                <a:ext uri="{FF2B5EF4-FFF2-40B4-BE49-F238E27FC236}">
                  <a16:creationId xmlns:a16="http://schemas.microsoft.com/office/drawing/2014/main" id="{FA4B27D0-D26B-D114-C65C-F5116204734B}"/>
                </a:ext>
              </a:extLst>
            </p:cNvPr>
            <p:cNvSpPr>
              <a:spLocks noChangeAspect="1"/>
            </p:cNvSpPr>
            <p:nvPr/>
          </p:nvSpPr>
          <p:spPr>
            <a:xfrm rot="5400000">
              <a:off x="2718642"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9" name="正方形/長方形 2338">
              <a:extLst>
                <a:ext uri="{FF2B5EF4-FFF2-40B4-BE49-F238E27FC236}">
                  <a16:creationId xmlns:a16="http://schemas.microsoft.com/office/drawing/2014/main" id="{CAB77921-A30E-4F7A-1CA3-B694A6364856}"/>
                </a:ext>
              </a:extLst>
            </p:cNvPr>
            <p:cNvSpPr>
              <a:spLocks noChangeAspect="1"/>
            </p:cNvSpPr>
            <p:nvPr/>
          </p:nvSpPr>
          <p:spPr>
            <a:xfrm rot="5400000">
              <a:off x="2862529"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0" name="正方形/長方形 2339">
              <a:extLst>
                <a:ext uri="{FF2B5EF4-FFF2-40B4-BE49-F238E27FC236}">
                  <a16:creationId xmlns:a16="http://schemas.microsoft.com/office/drawing/2014/main" id="{726EBDA8-C69D-2672-1EE7-A470B30033E2}"/>
                </a:ext>
              </a:extLst>
            </p:cNvPr>
            <p:cNvSpPr>
              <a:spLocks noChangeAspect="1"/>
            </p:cNvSpPr>
            <p:nvPr/>
          </p:nvSpPr>
          <p:spPr>
            <a:xfrm rot="5400000">
              <a:off x="2862529"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1" name="正方形/長方形 2340">
              <a:extLst>
                <a:ext uri="{FF2B5EF4-FFF2-40B4-BE49-F238E27FC236}">
                  <a16:creationId xmlns:a16="http://schemas.microsoft.com/office/drawing/2014/main" id="{E82F5FDB-3B83-56CB-ED45-C9D39F4F613A}"/>
                </a:ext>
              </a:extLst>
            </p:cNvPr>
            <p:cNvSpPr>
              <a:spLocks noChangeAspect="1"/>
            </p:cNvSpPr>
            <p:nvPr/>
          </p:nvSpPr>
          <p:spPr>
            <a:xfrm rot="5400000">
              <a:off x="2862529"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2" name="正方形/長方形 2341">
              <a:extLst>
                <a:ext uri="{FF2B5EF4-FFF2-40B4-BE49-F238E27FC236}">
                  <a16:creationId xmlns:a16="http://schemas.microsoft.com/office/drawing/2014/main" id="{0E038B7C-D0AE-7AE5-34E1-0B5BB3363D4D}"/>
                </a:ext>
              </a:extLst>
            </p:cNvPr>
            <p:cNvSpPr>
              <a:spLocks noChangeAspect="1"/>
            </p:cNvSpPr>
            <p:nvPr/>
          </p:nvSpPr>
          <p:spPr>
            <a:xfrm rot="5400000">
              <a:off x="2862529"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3" name="正方形/長方形 2342">
              <a:extLst>
                <a:ext uri="{FF2B5EF4-FFF2-40B4-BE49-F238E27FC236}">
                  <a16:creationId xmlns:a16="http://schemas.microsoft.com/office/drawing/2014/main" id="{551676C6-D16F-ADB5-7FE1-E6CE64DFB8C8}"/>
                </a:ext>
              </a:extLst>
            </p:cNvPr>
            <p:cNvSpPr>
              <a:spLocks noChangeAspect="1"/>
            </p:cNvSpPr>
            <p:nvPr/>
          </p:nvSpPr>
          <p:spPr>
            <a:xfrm rot="5400000">
              <a:off x="2862529"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4" name="正方形/長方形 2343">
              <a:extLst>
                <a:ext uri="{FF2B5EF4-FFF2-40B4-BE49-F238E27FC236}">
                  <a16:creationId xmlns:a16="http://schemas.microsoft.com/office/drawing/2014/main" id="{06E726BE-95F6-E1D6-9877-A926324C71D9}"/>
                </a:ext>
              </a:extLst>
            </p:cNvPr>
            <p:cNvSpPr>
              <a:spLocks noChangeAspect="1"/>
            </p:cNvSpPr>
            <p:nvPr/>
          </p:nvSpPr>
          <p:spPr>
            <a:xfrm rot="5400000">
              <a:off x="2862529"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5" name="正方形/長方形 2344">
              <a:extLst>
                <a:ext uri="{FF2B5EF4-FFF2-40B4-BE49-F238E27FC236}">
                  <a16:creationId xmlns:a16="http://schemas.microsoft.com/office/drawing/2014/main" id="{08E82283-9491-0501-104D-780E13D07B48}"/>
                </a:ext>
              </a:extLst>
            </p:cNvPr>
            <p:cNvSpPr>
              <a:spLocks noChangeAspect="1"/>
            </p:cNvSpPr>
            <p:nvPr/>
          </p:nvSpPr>
          <p:spPr>
            <a:xfrm rot="5400000">
              <a:off x="2862529"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6" name="正方形/長方形 2345">
              <a:extLst>
                <a:ext uri="{FF2B5EF4-FFF2-40B4-BE49-F238E27FC236}">
                  <a16:creationId xmlns:a16="http://schemas.microsoft.com/office/drawing/2014/main" id="{CC659CA6-97D6-3F8F-D3E2-4679F87DC78A}"/>
                </a:ext>
              </a:extLst>
            </p:cNvPr>
            <p:cNvSpPr>
              <a:spLocks noChangeAspect="1"/>
            </p:cNvSpPr>
            <p:nvPr/>
          </p:nvSpPr>
          <p:spPr>
            <a:xfrm rot="5400000">
              <a:off x="2862529"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7" name="正方形/長方形 2346">
              <a:extLst>
                <a:ext uri="{FF2B5EF4-FFF2-40B4-BE49-F238E27FC236}">
                  <a16:creationId xmlns:a16="http://schemas.microsoft.com/office/drawing/2014/main" id="{E0ED8D69-FDBB-E0C1-D10A-5E064947E752}"/>
                </a:ext>
              </a:extLst>
            </p:cNvPr>
            <p:cNvSpPr>
              <a:spLocks noChangeAspect="1"/>
            </p:cNvSpPr>
            <p:nvPr/>
          </p:nvSpPr>
          <p:spPr>
            <a:xfrm rot="5400000">
              <a:off x="2862529"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8" name="正方形/長方形 2347">
              <a:extLst>
                <a:ext uri="{FF2B5EF4-FFF2-40B4-BE49-F238E27FC236}">
                  <a16:creationId xmlns:a16="http://schemas.microsoft.com/office/drawing/2014/main" id="{195A5C29-F4BF-07AD-C724-78EB7C48EAA3}"/>
                </a:ext>
              </a:extLst>
            </p:cNvPr>
            <p:cNvSpPr>
              <a:spLocks noChangeAspect="1"/>
            </p:cNvSpPr>
            <p:nvPr/>
          </p:nvSpPr>
          <p:spPr>
            <a:xfrm rot="5400000">
              <a:off x="2862529"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49" name="正方形/長方形 2348">
              <a:extLst>
                <a:ext uri="{FF2B5EF4-FFF2-40B4-BE49-F238E27FC236}">
                  <a16:creationId xmlns:a16="http://schemas.microsoft.com/office/drawing/2014/main" id="{4A53EA21-7CC7-4C83-9735-2096DFAA77A7}"/>
                </a:ext>
              </a:extLst>
            </p:cNvPr>
            <p:cNvSpPr>
              <a:spLocks noChangeAspect="1"/>
            </p:cNvSpPr>
            <p:nvPr/>
          </p:nvSpPr>
          <p:spPr>
            <a:xfrm rot="5400000">
              <a:off x="2862529"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0" name="正方形/長方形 2349">
              <a:extLst>
                <a:ext uri="{FF2B5EF4-FFF2-40B4-BE49-F238E27FC236}">
                  <a16:creationId xmlns:a16="http://schemas.microsoft.com/office/drawing/2014/main" id="{4801737C-4DD9-3101-D04C-E8C8BEB30024}"/>
                </a:ext>
              </a:extLst>
            </p:cNvPr>
            <p:cNvSpPr>
              <a:spLocks noChangeAspect="1"/>
            </p:cNvSpPr>
            <p:nvPr/>
          </p:nvSpPr>
          <p:spPr>
            <a:xfrm rot="5400000">
              <a:off x="2862529"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1" name="正方形/長方形 2350">
              <a:extLst>
                <a:ext uri="{FF2B5EF4-FFF2-40B4-BE49-F238E27FC236}">
                  <a16:creationId xmlns:a16="http://schemas.microsoft.com/office/drawing/2014/main" id="{B433F772-CF95-88F3-D7B0-A2B3EDFBA3D0}"/>
                </a:ext>
              </a:extLst>
            </p:cNvPr>
            <p:cNvSpPr>
              <a:spLocks noChangeAspect="1"/>
            </p:cNvSpPr>
            <p:nvPr/>
          </p:nvSpPr>
          <p:spPr>
            <a:xfrm rot="5400000">
              <a:off x="2862529"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2" name="正方形/長方形 2351">
              <a:extLst>
                <a:ext uri="{FF2B5EF4-FFF2-40B4-BE49-F238E27FC236}">
                  <a16:creationId xmlns:a16="http://schemas.microsoft.com/office/drawing/2014/main" id="{270ED8EC-CC87-5292-6E92-66D8B32BB808}"/>
                </a:ext>
              </a:extLst>
            </p:cNvPr>
            <p:cNvSpPr>
              <a:spLocks noChangeAspect="1"/>
            </p:cNvSpPr>
            <p:nvPr/>
          </p:nvSpPr>
          <p:spPr>
            <a:xfrm rot="5400000">
              <a:off x="2862529"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3" name="正方形/長方形 2352">
              <a:extLst>
                <a:ext uri="{FF2B5EF4-FFF2-40B4-BE49-F238E27FC236}">
                  <a16:creationId xmlns:a16="http://schemas.microsoft.com/office/drawing/2014/main" id="{870A421C-8FE4-0791-C3F9-1B55BF805018}"/>
                </a:ext>
              </a:extLst>
            </p:cNvPr>
            <p:cNvSpPr>
              <a:spLocks noChangeAspect="1"/>
            </p:cNvSpPr>
            <p:nvPr/>
          </p:nvSpPr>
          <p:spPr>
            <a:xfrm rot="5400000">
              <a:off x="2862529"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4" name="正方形/長方形 2353">
              <a:extLst>
                <a:ext uri="{FF2B5EF4-FFF2-40B4-BE49-F238E27FC236}">
                  <a16:creationId xmlns:a16="http://schemas.microsoft.com/office/drawing/2014/main" id="{9914DBD8-9EE6-C1A8-B40A-45680DC225FF}"/>
                </a:ext>
              </a:extLst>
            </p:cNvPr>
            <p:cNvSpPr>
              <a:spLocks noChangeAspect="1"/>
            </p:cNvSpPr>
            <p:nvPr/>
          </p:nvSpPr>
          <p:spPr>
            <a:xfrm rot="5400000">
              <a:off x="2862529"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5" name="正方形/長方形 2354">
              <a:extLst>
                <a:ext uri="{FF2B5EF4-FFF2-40B4-BE49-F238E27FC236}">
                  <a16:creationId xmlns:a16="http://schemas.microsoft.com/office/drawing/2014/main" id="{560446BC-D320-98A8-62CA-73C7C8EAE297}"/>
                </a:ext>
              </a:extLst>
            </p:cNvPr>
            <p:cNvSpPr>
              <a:spLocks noChangeAspect="1"/>
            </p:cNvSpPr>
            <p:nvPr/>
          </p:nvSpPr>
          <p:spPr>
            <a:xfrm rot="5400000">
              <a:off x="2862529"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6" name="正方形/長方形 2355">
              <a:extLst>
                <a:ext uri="{FF2B5EF4-FFF2-40B4-BE49-F238E27FC236}">
                  <a16:creationId xmlns:a16="http://schemas.microsoft.com/office/drawing/2014/main" id="{436782F4-980B-DEBF-4A45-E3727B42BD77}"/>
                </a:ext>
              </a:extLst>
            </p:cNvPr>
            <p:cNvSpPr>
              <a:spLocks noChangeAspect="1"/>
            </p:cNvSpPr>
            <p:nvPr/>
          </p:nvSpPr>
          <p:spPr>
            <a:xfrm rot="5400000">
              <a:off x="2862529"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57" name="正方形/長方形 2356">
              <a:extLst>
                <a:ext uri="{FF2B5EF4-FFF2-40B4-BE49-F238E27FC236}">
                  <a16:creationId xmlns:a16="http://schemas.microsoft.com/office/drawing/2014/main" id="{E457A04F-2364-A029-2B78-9175F780D569}"/>
                </a:ext>
              </a:extLst>
            </p:cNvPr>
            <p:cNvSpPr>
              <a:spLocks noChangeAspect="1"/>
            </p:cNvSpPr>
            <p:nvPr/>
          </p:nvSpPr>
          <p:spPr>
            <a:xfrm rot="5400000">
              <a:off x="2862529"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9" name="正方形/長方形 2318">
              <a:extLst>
                <a:ext uri="{FF2B5EF4-FFF2-40B4-BE49-F238E27FC236}">
                  <a16:creationId xmlns:a16="http://schemas.microsoft.com/office/drawing/2014/main" id="{5695521B-1F96-F85C-D0E9-1DC2A6C31A3E}"/>
                </a:ext>
              </a:extLst>
            </p:cNvPr>
            <p:cNvSpPr>
              <a:spLocks noChangeAspect="1"/>
            </p:cNvSpPr>
            <p:nvPr/>
          </p:nvSpPr>
          <p:spPr>
            <a:xfrm rot="5400000">
              <a:off x="3006416"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0" name="正方形/長方形 2319">
              <a:extLst>
                <a:ext uri="{FF2B5EF4-FFF2-40B4-BE49-F238E27FC236}">
                  <a16:creationId xmlns:a16="http://schemas.microsoft.com/office/drawing/2014/main" id="{2D0058E1-D210-A178-487D-4A07DACA7CC3}"/>
                </a:ext>
              </a:extLst>
            </p:cNvPr>
            <p:cNvSpPr>
              <a:spLocks noChangeAspect="1"/>
            </p:cNvSpPr>
            <p:nvPr/>
          </p:nvSpPr>
          <p:spPr>
            <a:xfrm rot="5400000">
              <a:off x="3006416"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1" name="正方形/長方形 2320">
              <a:extLst>
                <a:ext uri="{FF2B5EF4-FFF2-40B4-BE49-F238E27FC236}">
                  <a16:creationId xmlns:a16="http://schemas.microsoft.com/office/drawing/2014/main" id="{17E9BD95-C8F3-D0C8-6F97-72732037E556}"/>
                </a:ext>
              </a:extLst>
            </p:cNvPr>
            <p:cNvSpPr>
              <a:spLocks noChangeAspect="1"/>
            </p:cNvSpPr>
            <p:nvPr/>
          </p:nvSpPr>
          <p:spPr>
            <a:xfrm rot="5400000">
              <a:off x="3006416"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2" name="正方形/長方形 2321">
              <a:extLst>
                <a:ext uri="{FF2B5EF4-FFF2-40B4-BE49-F238E27FC236}">
                  <a16:creationId xmlns:a16="http://schemas.microsoft.com/office/drawing/2014/main" id="{53D9F5C6-058F-32A7-ED29-3197FC4DA08A}"/>
                </a:ext>
              </a:extLst>
            </p:cNvPr>
            <p:cNvSpPr>
              <a:spLocks noChangeAspect="1"/>
            </p:cNvSpPr>
            <p:nvPr/>
          </p:nvSpPr>
          <p:spPr>
            <a:xfrm rot="5400000">
              <a:off x="3006416"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3" name="正方形/長方形 2322">
              <a:extLst>
                <a:ext uri="{FF2B5EF4-FFF2-40B4-BE49-F238E27FC236}">
                  <a16:creationId xmlns:a16="http://schemas.microsoft.com/office/drawing/2014/main" id="{05A0A99F-7D8D-DED5-19A6-42EF11C56055}"/>
                </a:ext>
              </a:extLst>
            </p:cNvPr>
            <p:cNvSpPr>
              <a:spLocks noChangeAspect="1"/>
            </p:cNvSpPr>
            <p:nvPr/>
          </p:nvSpPr>
          <p:spPr>
            <a:xfrm rot="5400000">
              <a:off x="3006416"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4" name="正方形/長方形 2323">
              <a:extLst>
                <a:ext uri="{FF2B5EF4-FFF2-40B4-BE49-F238E27FC236}">
                  <a16:creationId xmlns:a16="http://schemas.microsoft.com/office/drawing/2014/main" id="{792F2BCC-04EF-A819-7DD9-EF5A1E35B4B3}"/>
                </a:ext>
              </a:extLst>
            </p:cNvPr>
            <p:cNvSpPr>
              <a:spLocks noChangeAspect="1"/>
            </p:cNvSpPr>
            <p:nvPr/>
          </p:nvSpPr>
          <p:spPr>
            <a:xfrm rot="5400000">
              <a:off x="3006416"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5" name="正方形/長方形 2324">
              <a:extLst>
                <a:ext uri="{FF2B5EF4-FFF2-40B4-BE49-F238E27FC236}">
                  <a16:creationId xmlns:a16="http://schemas.microsoft.com/office/drawing/2014/main" id="{45804600-23BC-DADA-12E4-CACF80AF6460}"/>
                </a:ext>
              </a:extLst>
            </p:cNvPr>
            <p:cNvSpPr>
              <a:spLocks noChangeAspect="1"/>
            </p:cNvSpPr>
            <p:nvPr/>
          </p:nvSpPr>
          <p:spPr>
            <a:xfrm rot="5400000">
              <a:off x="3006416"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6" name="正方形/長方形 2325">
              <a:extLst>
                <a:ext uri="{FF2B5EF4-FFF2-40B4-BE49-F238E27FC236}">
                  <a16:creationId xmlns:a16="http://schemas.microsoft.com/office/drawing/2014/main" id="{7597D507-C28C-23C1-38BA-7C431EDD6D8A}"/>
                </a:ext>
              </a:extLst>
            </p:cNvPr>
            <p:cNvSpPr>
              <a:spLocks noChangeAspect="1"/>
            </p:cNvSpPr>
            <p:nvPr/>
          </p:nvSpPr>
          <p:spPr>
            <a:xfrm rot="5400000">
              <a:off x="3006416"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7" name="正方形/長方形 2326">
              <a:extLst>
                <a:ext uri="{FF2B5EF4-FFF2-40B4-BE49-F238E27FC236}">
                  <a16:creationId xmlns:a16="http://schemas.microsoft.com/office/drawing/2014/main" id="{453B889B-547E-2AE5-72D5-681E3DD2B8FE}"/>
                </a:ext>
              </a:extLst>
            </p:cNvPr>
            <p:cNvSpPr>
              <a:spLocks noChangeAspect="1"/>
            </p:cNvSpPr>
            <p:nvPr/>
          </p:nvSpPr>
          <p:spPr>
            <a:xfrm rot="5400000">
              <a:off x="3006416"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8" name="正方形/長方形 2327">
              <a:extLst>
                <a:ext uri="{FF2B5EF4-FFF2-40B4-BE49-F238E27FC236}">
                  <a16:creationId xmlns:a16="http://schemas.microsoft.com/office/drawing/2014/main" id="{C6F09C67-8A10-0BB7-A0F8-68AD95247148}"/>
                </a:ext>
              </a:extLst>
            </p:cNvPr>
            <p:cNvSpPr>
              <a:spLocks noChangeAspect="1"/>
            </p:cNvSpPr>
            <p:nvPr/>
          </p:nvSpPr>
          <p:spPr>
            <a:xfrm rot="5400000">
              <a:off x="3006416"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29" name="正方形/長方形 2328">
              <a:extLst>
                <a:ext uri="{FF2B5EF4-FFF2-40B4-BE49-F238E27FC236}">
                  <a16:creationId xmlns:a16="http://schemas.microsoft.com/office/drawing/2014/main" id="{5F1F89D4-6783-07EE-7B4C-B88EA10744C9}"/>
                </a:ext>
              </a:extLst>
            </p:cNvPr>
            <p:cNvSpPr>
              <a:spLocks noChangeAspect="1"/>
            </p:cNvSpPr>
            <p:nvPr/>
          </p:nvSpPr>
          <p:spPr>
            <a:xfrm rot="5400000">
              <a:off x="3006416"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0" name="正方形/長方形 2329">
              <a:extLst>
                <a:ext uri="{FF2B5EF4-FFF2-40B4-BE49-F238E27FC236}">
                  <a16:creationId xmlns:a16="http://schemas.microsoft.com/office/drawing/2014/main" id="{CE31256C-02F7-2F14-588B-C64A118AEF6F}"/>
                </a:ext>
              </a:extLst>
            </p:cNvPr>
            <p:cNvSpPr>
              <a:spLocks noChangeAspect="1"/>
            </p:cNvSpPr>
            <p:nvPr/>
          </p:nvSpPr>
          <p:spPr>
            <a:xfrm rot="5400000">
              <a:off x="3006416"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1" name="正方形/長方形 2330">
              <a:extLst>
                <a:ext uri="{FF2B5EF4-FFF2-40B4-BE49-F238E27FC236}">
                  <a16:creationId xmlns:a16="http://schemas.microsoft.com/office/drawing/2014/main" id="{E25A5F57-F09E-FC64-4ECB-717295B5997F}"/>
                </a:ext>
              </a:extLst>
            </p:cNvPr>
            <p:cNvSpPr>
              <a:spLocks noChangeAspect="1"/>
            </p:cNvSpPr>
            <p:nvPr/>
          </p:nvSpPr>
          <p:spPr>
            <a:xfrm rot="5400000">
              <a:off x="3006416"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2" name="正方形/長方形 2331">
              <a:extLst>
                <a:ext uri="{FF2B5EF4-FFF2-40B4-BE49-F238E27FC236}">
                  <a16:creationId xmlns:a16="http://schemas.microsoft.com/office/drawing/2014/main" id="{B23D1B43-D4B3-69A6-8F95-CAB1CE916D1F}"/>
                </a:ext>
              </a:extLst>
            </p:cNvPr>
            <p:cNvSpPr>
              <a:spLocks noChangeAspect="1"/>
            </p:cNvSpPr>
            <p:nvPr/>
          </p:nvSpPr>
          <p:spPr>
            <a:xfrm rot="5400000">
              <a:off x="3006416"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3" name="正方形/長方形 2332">
              <a:extLst>
                <a:ext uri="{FF2B5EF4-FFF2-40B4-BE49-F238E27FC236}">
                  <a16:creationId xmlns:a16="http://schemas.microsoft.com/office/drawing/2014/main" id="{AF8E4960-D094-E5A8-E55F-E71884D2F523}"/>
                </a:ext>
              </a:extLst>
            </p:cNvPr>
            <p:cNvSpPr>
              <a:spLocks noChangeAspect="1"/>
            </p:cNvSpPr>
            <p:nvPr/>
          </p:nvSpPr>
          <p:spPr>
            <a:xfrm rot="5400000">
              <a:off x="3006416"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4" name="正方形/長方形 2333">
              <a:extLst>
                <a:ext uri="{FF2B5EF4-FFF2-40B4-BE49-F238E27FC236}">
                  <a16:creationId xmlns:a16="http://schemas.microsoft.com/office/drawing/2014/main" id="{E28633C6-0FF8-C554-B7AE-F1B3321FD911}"/>
                </a:ext>
              </a:extLst>
            </p:cNvPr>
            <p:cNvSpPr>
              <a:spLocks noChangeAspect="1"/>
            </p:cNvSpPr>
            <p:nvPr/>
          </p:nvSpPr>
          <p:spPr>
            <a:xfrm rot="5400000">
              <a:off x="3006416"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5" name="正方形/長方形 2334">
              <a:extLst>
                <a:ext uri="{FF2B5EF4-FFF2-40B4-BE49-F238E27FC236}">
                  <a16:creationId xmlns:a16="http://schemas.microsoft.com/office/drawing/2014/main" id="{2F05CE75-14D4-FBB5-49C7-637F68F24104}"/>
                </a:ext>
              </a:extLst>
            </p:cNvPr>
            <p:cNvSpPr>
              <a:spLocks noChangeAspect="1"/>
            </p:cNvSpPr>
            <p:nvPr/>
          </p:nvSpPr>
          <p:spPr>
            <a:xfrm rot="5400000">
              <a:off x="3006416"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6" name="正方形/長方形 2335">
              <a:extLst>
                <a:ext uri="{FF2B5EF4-FFF2-40B4-BE49-F238E27FC236}">
                  <a16:creationId xmlns:a16="http://schemas.microsoft.com/office/drawing/2014/main" id="{01B2277B-5020-BA5E-E666-B25C8DAFDE48}"/>
                </a:ext>
              </a:extLst>
            </p:cNvPr>
            <p:cNvSpPr>
              <a:spLocks noChangeAspect="1"/>
            </p:cNvSpPr>
            <p:nvPr/>
          </p:nvSpPr>
          <p:spPr>
            <a:xfrm rot="5400000">
              <a:off x="3006416"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37" name="正方形/長方形 2336">
              <a:extLst>
                <a:ext uri="{FF2B5EF4-FFF2-40B4-BE49-F238E27FC236}">
                  <a16:creationId xmlns:a16="http://schemas.microsoft.com/office/drawing/2014/main" id="{9C996338-CE73-4E7F-658B-58B6497F10FC}"/>
                </a:ext>
              </a:extLst>
            </p:cNvPr>
            <p:cNvSpPr>
              <a:spLocks noChangeAspect="1"/>
            </p:cNvSpPr>
            <p:nvPr/>
          </p:nvSpPr>
          <p:spPr>
            <a:xfrm rot="5400000">
              <a:off x="3006416"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9" name="正方形/長方形 2298">
              <a:extLst>
                <a:ext uri="{FF2B5EF4-FFF2-40B4-BE49-F238E27FC236}">
                  <a16:creationId xmlns:a16="http://schemas.microsoft.com/office/drawing/2014/main" id="{1F7E5FE7-FEB3-0125-7C9A-0527AFDB5987}"/>
                </a:ext>
              </a:extLst>
            </p:cNvPr>
            <p:cNvSpPr>
              <a:spLocks noChangeAspect="1"/>
            </p:cNvSpPr>
            <p:nvPr/>
          </p:nvSpPr>
          <p:spPr>
            <a:xfrm rot="5400000">
              <a:off x="3150303"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0" name="正方形/長方形 2299">
              <a:extLst>
                <a:ext uri="{FF2B5EF4-FFF2-40B4-BE49-F238E27FC236}">
                  <a16:creationId xmlns:a16="http://schemas.microsoft.com/office/drawing/2014/main" id="{FF41A04C-4A7A-7616-F472-7B9020BA80D4}"/>
                </a:ext>
              </a:extLst>
            </p:cNvPr>
            <p:cNvSpPr>
              <a:spLocks noChangeAspect="1"/>
            </p:cNvSpPr>
            <p:nvPr/>
          </p:nvSpPr>
          <p:spPr>
            <a:xfrm rot="5400000">
              <a:off x="3150303"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1" name="正方形/長方形 2300">
              <a:extLst>
                <a:ext uri="{FF2B5EF4-FFF2-40B4-BE49-F238E27FC236}">
                  <a16:creationId xmlns:a16="http://schemas.microsoft.com/office/drawing/2014/main" id="{5EB04C31-67CD-CB69-7A52-BCD9A1D4541F}"/>
                </a:ext>
              </a:extLst>
            </p:cNvPr>
            <p:cNvSpPr>
              <a:spLocks noChangeAspect="1"/>
            </p:cNvSpPr>
            <p:nvPr/>
          </p:nvSpPr>
          <p:spPr>
            <a:xfrm rot="5400000">
              <a:off x="3150303"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2" name="正方形/長方形 2301">
              <a:extLst>
                <a:ext uri="{FF2B5EF4-FFF2-40B4-BE49-F238E27FC236}">
                  <a16:creationId xmlns:a16="http://schemas.microsoft.com/office/drawing/2014/main" id="{8754129C-F58D-5779-3210-DC2259C80850}"/>
                </a:ext>
              </a:extLst>
            </p:cNvPr>
            <p:cNvSpPr>
              <a:spLocks noChangeAspect="1"/>
            </p:cNvSpPr>
            <p:nvPr/>
          </p:nvSpPr>
          <p:spPr>
            <a:xfrm rot="5400000">
              <a:off x="3150303"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3" name="正方形/長方形 2302">
              <a:extLst>
                <a:ext uri="{FF2B5EF4-FFF2-40B4-BE49-F238E27FC236}">
                  <a16:creationId xmlns:a16="http://schemas.microsoft.com/office/drawing/2014/main" id="{CB5DB1B3-FB54-043B-2AB0-3450217A93AA}"/>
                </a:ext>
              </a:extLst>
            </p:cNvPr>
            <p:cNvSpPr>
              <a:spLocks noChangeAspect="1"/>
            </p:cNvSpPr>
            <p:nvPr/>
          </p:nvSpPr>
          <p:spPr>
            <a:xfrm rot="5400000">
              <a:off x="3150303"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4" name="正方形/長方形 2303">
              <a:extLst>
                <a:ext uri="{FF2B5EF4-FFF2-40B4-BE49-F238E27FC236}">
                  <a16:creationId xmlns:a16="http://schemas.microsoft.com/office/drawing/2014/main" id="{9C0B48FC-21E0-3138-845D-01212A3188C9}"/>
                </a:ext>
              </a:extLst>
            </p:cNvPr>
            <p:cNvSpPr>
              <a:spLocks noChangeAspect="1"/>
            </p:cNvSpPr>
            <p:nvPr/>
          </p:nvSpPr>
          <p:spPr>
            <a:xfrm rot="5400000">
              <a:off x="3150303"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5" name="正方形/長方形 2304">
              <a:extLst>
                <a:ext uri="{FF2B5EF4-FFF2-40B4-BE49-F238E27FC236}">
                  <a16:creationId xmlns:a16="http://schemas.microsoft.com/office/drawing/2014/main" id="{8AC5EFB2-CC98-F3CB-93E5-EB1453E798B1}"/>
                </a:ext>
              </a:extLst>
            </p:cNvPr>
            <p:cNvSpPr>
              <a:spLocks noChangeAspect="1"/>
            </p:cNvSpPr>
            <p:nvPr/>
          </p:nvSpPr>
          <p:spPr>
            <a:xfrm rot="5400000">
              <a:off x="3150303"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6" name="正方形/長方形 2305">
              <a:extLst>
                <a:ext uri="{FF2B5EF4-FFF2-40B4-BE49-F238E27FC236}">
                  <a16:creationId xmlns:a16="http://schemas.microsoft.com/office/drawing/2014/main" id="{A55EE11A-B12D-95FA-56F2-B7CD25746CE0}"/>
                </a:ext>
              </a:extLst>
            </p:cNvPr>
            <p:cNvSpPr>
              <a:spLocks noChangeAspect="1"/>
            </p:cNvSpPr>
            <p:nvPr/>
          </p:nvSpPr>
          <p:spPr>
            <a:xfrm rot="5400000">
              <a:off x="3150303"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7" name="正方形/長方形 2306">
              <a:extLst>
                <a:ext uri="{FF2B5EF4-FFF2-40B4-BE49-F238E27FC236}">
                  <a16:creationId xmlns:a16="http://schemas.microsoft.com/office/drawing/2014/main" id="{A06EFB88-7822-5E19-CEDB-2361F7BD036F}"/>
                </a:ext>
              </a:extLst>
            </p:cNvPr>
            <p:cNvSpPr>
              <a:spLocks noChangeAspect="1"/>
            </p:cNvSpPr>
            <p:nvPr/>
          </p:nvSpPr>
          <p:spPr>
            <a:xfrm rot="5400000">
              <a:off x="3150303"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8" name="正方形/長方形 2307">
              <a:extLst>
                <a:ext uri="{FF2B5EF4-FFF2-40B4-BE49-F238E27FC236}">
                  <a16:creationId xmlns:a16="http://schemas.microsoft.com/office/drawing/2014/main" id="{B3EB99F7-C453-5E33-FF9D-0775C384D6CB}"/>
                </a:ext>
              </a:extLst>
            </p:cNvPr>
            <p:cNvSpPr>
              <a:spLocks noChangeAspect="1"/>
            </p:cNvSpPr>
            <p:nvPr/>
          </p:nvSpPr>
          <p:spPr>
            <a:xfrm rot="5400000">
              <a:off x="3150303"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09" name="正方形/長方形 2308">
              <a:extLst>
                <a:ext uri="{FF2B5EF4-FFF2-40B4-BE49-F238E27FC236}">
                  <a16:creationId xmlns:a16="http://schemas.microsoft.com/office/drawing/2014/main" id="{538AD668-F843-1760-20F9-6F35F62F9C67}"/>
                </a:ext>
              </a:extLst>
            </p:cNvPr>
            <p:cNvSpPr>
              <a:spLocks noChangeAspect="1"/>
            </p:cNvSpPr>
            <p:nvPr/>
          </p:nvSpPr>
          <p:spPr>
            <a:xfrm rot="5400000">
              <a:off x="3150303"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0" name="正方形/長方形 2309">
              <a:extLst>
                <a:ext uri="{FF2B5EF4-FFF2-40B4-BE49-F238E27FC236}">
                  <a16:creationId xmlns:a16="http://schemas.microsoft.com/office/drawing/2014/main" id="{EB064480-B3BB-FD05-7BE2-D13ED50649AB}"/>
                </a:ext>
              </a:extLst>
            </p:cNvPr>
            <p:cNvSpPr>
              <a:spLocks noChangeAspect="1"/>
            </p:cNvSpPr>
            <p:nvPr/>
          </p:nvSpPr>
          <p:spPr>
            <a:xfrm rot="5400000">
              <a:off x="3150303"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1" name="正方形/長方形 2310">
              <a:extLst>
                <a:ext uri="{FF2B5EF4-FFF2-40B4-BE49-F238E27FC236}">
                  <a16:creationId xmlns:a16="http://schemas.microsoft.com/office/drawing/2014/main" id="{090DF244-EB86-9F56-D41C-AACED9EFE80B}"/>
                </a:ext>
              </a:extLst>
            </p:cNvPr>
            <p:cNvSpPr>
              <a:spLocks noChangeAspect="1"/>
            </p:cNvSpPr>
            <p:nvPr/>
          </p:nvSpPr>
          <p:spPr>
            <a:xfrm rot="5400000">
              <a:off x="3150303"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2" name="正方形/長方形 2311">
              <a:extLst>
                <a:ext uri="{FF2B5EF4-FFF2-40B4-BE49-F238E27FC236}">
                  <a16:creationId xmlns:a16="http://schemas.microsoft.com/office/drawing/2014/main" id="{AF9DD4D1-767A-4B47-986A-87CCA87627F4}"/>
                </a:ext>
              </a:extLst>
            </p:cNvPr>
            <p:cNvSpPr>
              <a:spLocks noChangeAspect="1"/>
            </p:cNvSpPr>
            <p:nvPr/>
          </p:nvSpPr>
          <p:spPr>
            <a:xfrm rot="5400000">
              <a:off x="3150303"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3" name="正方形/長方形 2312">
              <a:extLst>
                <a:ext uri="{FF2B5EF4-FFF2-40B4-BE49-F238E27FC236}">
                  <a16:creationId xmlns:a16="http://schemas.microsoft.com/office/drawing/2014/main" id="{5198EAF9-C80B-A59C-526E-C80561750A60}"/>
                </a:ext>
              </a:extLst>
            </p:cNvPr>
            <p:cNvSpPr>
              <a:spLocks noChangeAspect="1"/>
            </p:cNvSpPr>
            <p:nvPr/>
          </p:nvSpPr>
          <p:spPr>
            <a:xfrm rot="5400000">
              <a:off x="3150303"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4" name="正方形/長方形 2313">
              <a:extLst>
                <a:ext uri="{FF2B5EF4-FFF2-40B4-BE49-F238E27FC236}">
                  <a16:creationId xmlns:a16="http://schemas.microsoft.com/office/drawing/2014/main" id="{0318F3D8-2A14-127F-8388-9EA8D3C6C27C}"/>
                </a:ext>
              </a:extLst>
            </p:cNvPr>
            <p:cNvSpPr>
              <a:spLocks noChangeAspect="1"/>
            </p:cNvSpPr>
            <p:nvPr/>
          </p:nvSpPr>
          <p:spPr>
            <a:xfrm rot="5400000">
              <a:off x="3150303"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5" name="正方形/長方形 2314">
              <a:extLst>
                <a:ext uri="{FF2B5EF4-FFF2-40B4-BE49-F238E27FC236}">
                  <a16:creationId xmlns:a16="http://schemas.microsoft.com/office/drawing/2014/main" id="{97CB08C0-03C0-6ECE-2787-16AFDEBA991D}"/>
                </a:ext>
              </a:extLst>
            </p:cNvPr>
            <p:cNvSpPr>
              <a:spLocks noChangeAspect="1"/>
            </p:cNvSpPr>
            <p:nvPr/>
          </p:nvSpPr>
          <p:spPr>
            <a:xfrm rot="5400000">
              <a:off x="3150303"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6" name="正方形/長方形 2315">
              <a:extLst>
                <a:ext uri="{FF2B5EF4-FFF2-40B4-BE49-F238E27FC236}">
                  <a16:creationId xmlns:a16="http://schemas.microsoft.com/office/drawing/2014/main" id="{6B9BEC7A-7278-547E-EDE6-6921745A4393}"/>
                </a:ext>
              </a:extLst>
            </p:cNvPr>
            <p:cNvSpPr>
              <a:spLocks noChangeAspect="1"/>
            </p:cNvSpPr>
            <p:nvPr/>
          </p:nvSpPr>
          <p:spPr>
            <a:xfrm rot="5400000">
              <a:off x="3150303"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317" name="正方形/長方形 2316">
              <a:extLst>
                <a:ext uri="{FF2B5EF4-FFF2-40B4-BE49-F238E27FC236}">
                  <a16:creationId xmlns:a16="http://schemas.microsoft.com/office/drawing/2014/main" id="{C8AA0F99-440D-8D8B-45D2-B5C2FAE71D28}"/>
                </a:ext>
              </a:extLst>
            </p:cNvPr>
            <p:cNvSpPr>
              <a:spLocks noChangeAspect="1"/>
            </p:cNvSpPr>
            <p:nvPr/>
          </p:nvSpPr>
          <p:spPr>
            <a:xfrm rot="5400000">
              <a:off x="3150303"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9" name="正方形/長方形 2278">
              <a:extLst>
                <a:ext uri="{FF2B5EF4-FFF2-40B4-BE49-F238E27FC236}">
                  <a16:creationId xmlns:a16="http://schemas.microsoft.com/office/drawing/2014/main" id="{814E1486-63F0-478E-0CC3-142C7D03E0D8}"/>
                </a:ext>
              </a:extLst>
            </p:cNvPr>
            <p:cNvSpPr>
              <a:spLocks noChangeAspect="1"/>
            </p:cNvSpPr>
            <p:nvPr/>
          </p:nvSpPr>
          <p:spPr>
            <a:xfrm rot="5400000">
              <a:off x="3294190"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0" name="正方形/長方形 2279">
              <a:extLst>
                <a:ext uri="{FF2B5EF4-FFF2-40B4-BE49-F238E27FC236}">
                  <a16:creationId xmlns:a16="http://schemas.microsoft.com/office/drawing/2014/main" id="{891C33F1-BAD9-DE41-8B57-1AC8E35FAFB2}"/>
                </a:ext>
              </a:extLst>
            </p:cNvPr>
            <p:cNvSpPr>
              <a:spLocks noChangeAspect="1"/>
            </p:cNvSpPr>
            <p:nvPr/>
          </p:nvSpPr>
          <p:spPr>
            <a:xfrm rot="5400000">
              <a:off x="3294190"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1" name="正方形/長方形 2280">
              <a:extLst>
                <a:ext uri="{FF2B5EF4-FFF2-40B4-BE49-F238E27FC236}">
                  <a16:creationId xmlns:a16="http://schemas.microsoft.com/office/drawing/2014/main" id="{E686FDB9-865B-2EA0-F2E2-28BA9DA6C19C}"/>
                </a:ext>
              </a:extLst>
            </p:cNvPr>
            <p:cNvSpPr>
              <a:spLocks noChangeAspect="1"/>
            </p:cNvSpPr>
            <p:nvPr/>
          </p:nvSpPr>
          <p:spPr>
            <a:xfrm rot="5400000">
              <a:off x="3294190"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2" name="正方形/長方形 2281">
              <a:extLst>
                <a:ext uri="{FF2B5EF4-FFF2-40B4-BE49-F238E27FC236}">
                  <a16:creationId xmlns:a16="http://schemas.microsoft.com/office/drawing/2014/main" id="{575B6F3C-71E8-B7AA-09E5-F9322F466242}"/>
                </a:ext>
              </a:extLst>
            </p:cNvPr>
            <p:cNvSpPr>
              <a:spLocks noChangeAspect="1"/>
            </p:cNvSpPr>
            <p:nvPr/>
          </p:nvSpPr>
          <p:spPr>
            <a:xfrm rot="5400000">
              <a:off x="3294190"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3" name="正方形/長方形 2282">
              <a:extLst>
                <a:ext uri="{FF2B5EF4-FFF2-40B4-BE49-F238E27FC236}">
                  <a16:creationId xmlns:a16="http://schemas.microsoft.com/office/drawing/2014/main" id="{9EE80D0F-3B24-13CB-155F-AEBDA0363642}"/>
                </a:ext>
              </a:extLst>
            </p:cNvPr>
            <p:cNvSpPr>
              <a:spLocks noChangeAspect="1"/>
            </p:cNvSpPr>
            <p:nvPr/>
          </p:nvSpPr>
          <p:spPr>
            <a:xfrm rot="5400000">
              <a:off x="3294190"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4" name="正方形/長方形 2283">
              <a:extLst>
                <a:ext uri="{FF2B5EF4-FFF2-40B4-BE49-F238E27FC236}">
                  <a16:creationId xmlns:a16="http://schemas.microsoft.com/office/drawing/2014/main" id="{992B3F3B-5DB1-4228-33A4-FD099AA6B603}"/>
                </a:ext>
              </a:extLst>
            </p:cNvPr>
            <p:cNvSpPr>
              <a:spLocks noChangeAspect="1"/>
            </p:cNvSpPr>
            <p:nvPr/>
          </p:nvSpPr>
          <p:spPr>
            <a:xfrm rot="5400000">
              <a:off x="3294190"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5" name="正方形/長方形 2284">
              <a:extLst>
                <a:ext uri="{FF2B5EF4-FFF2-40B4-BE49-F238E27FC236}">
                  <a16:creationId xmlns:a16="http://schemas.microsoft.com/office/drawing/2014/main" id="{DA2FA1AB-A987-D0FC-0A05-09CFED11937F}"/>
                </a:ext>
              </a:extLst>
            </p:cNvPr>
            <p:cNvSpPr>
              <a:spLocks noChangeAspect="1"/>
            </p:cNvSpPr>
            <p:nvPr/>
          </p:nvSpPr>
          <p:spPr>
            <a:xfrm rot="5400000">
              <a:off x="3294190"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6" name="正方形/長方形 2285">
              <a:extLst>
                <a:ext uri="{FF2B5EF4-FFF2-40B4-BE49-F238E27FC236}">
                  <a16:creationId xmlns:a16="http://schemas.microsoft.com/office/drawing/2014/main" id="{FAB97789-E74F-67EB-EEA0-263D004E0ED4}"/>
                </a:ext>
              </a:extLst>
            </p:cNvPr>
            <p:cNvSpPr>
              <a:spLocks noChangeAspect="1"/>
            </p:cNvSpPr>
            <p:nvPr/>
          </p:nvSpPr>
          <p:spPr>
            <a:xfrm rot="5400000">
              <a:off x="3294190"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7" name="正方形/長方形 2286">
              <a:extLst>
                <a:ext uri="{FF2B5EF4-FFF2-40B4-BE49-F238E27FC236}">
                  <a16:creationId xmlns:a16="http://schemas.microsoft.com/office/drawing/2014/main" id="{29C84C1D-B93D-BA14-0292-6A8DF4A1E5D6}"/>
                </a:ext>
              </a:extLst>
            </p:cNvPr>
            <p:cNvSpPr>
              <a:spLocks noChangeAspect="1"/>
            </p:cNvSpPr>
            <p:nvPr/>
          </p:nvSpPr>
          <p:spPr>
            <a:xfrm rot="5400000">
              <a:off x="3294190"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8" name="正方形/長方形 2287">
              <a:extLst>
                <a:ext uri="{FF2B5EF4-FFF2-40B4-BE49-F238E27FC236}">
                  <a16:creationId xmlns:a16="http://schemas.microsoft.com/office/drawing/2014/main" id="{1DBAD22A-511B-5915-6215-AFD33097AECB}"/>
                </a:ext>
              </a:extLst>
            </p:cNvPr>
            <p:cNvSpPr>
              <a:spLocks noChangeAspect="1"/>
            </p:cNvSpPr>
            <p:nvPr/>
          </p:nvSpPr>
          <p:spPr>
            <a:xfrm rot="5400000">
              <a:off x="3294190"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89" name="正方形/長方形 2288">
              <a:extLst>
                <a:ext uri="{FF2B5EF4-FFF2-40B4-BE49-F238E27FC236}">
                  <a16:creationId xmlns:a16="http://schemas.microsoft.com/office/drawing/2014/main" id="{17E5C709-5F4F-3743-2EF4-6CB7D99AA62A}"/>
                </a:ext>
              </a:extLst>
            </p:cNvPr>
            <p:cNvSpPr>
              <a:spLocks noChangeAspect="1"/>
            </p:cNvSpPr>
            <p:nvPr/>
          </p:nvSpPr>
          <p:spPr>
            <a:xfrm rot="5400000">
              <a:off x="3294190"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0" name="正方形/長方形 2289">
              <a:extLst>
                <a:ext uri="{FF2B5EF4-FFF2-40B4-BE49-F238E27FC236}">
                  <a16:creationId xmlns:a16="http://schemas.microsoft.com/office/drawing/2014/main" id="{DD6DED66-7CBE-A32B-1BB2-20109006C67E}"/>
                </a:ext>
              </a:extLst>
            </p:cNvPr>
            <p:cNvSpPr>
              <a:spLocks noChangeAspect="1"/>
            </p:cNvSpPr>
            <p:nvPr/>
          </p:nvSpPr>
          <p:spPr>
            <a:xfrm rot="5400000">
              <a:off x="3294190"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1" name="正方形/長方形 2290">
              <a:extLst>
                <a:ext uri="{FF2B5EF4-FFF2-40B4-BE49-F238E27FC236}">
                  <a16:creationId xmlns:a16="http://schemas.microsoft.com/office/drawing/2014/main" id="{1C03E912-7DBD-B90B-3FE6-D593FAE6462C}"/>
                </a:ext>
              </a:extLst>
            </p:cNvPr>
            <p:cNvSpPr>
              <a:spLocks noChangeAspect="1"/>
            </p:cNvSpPr>
            <p:nvPr/>
          </p:nvSpPr>
          <p:spPr>
            <a:xfrm rot="5400000">
              <a:off x="3294190"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2" name="正方形/長方形 2291">
              <a:extLst>
                <a:ext uri="{FF2B5EF4-FFF2-40B4-BE49-F238E27FC236}">
                  <a16:creationId xmlns:a16="http://schemas.microsoft.com/office/drawing/2014/main" id="{D3F30304-7858-667D-16C3-B8B3549EC37E}"/>
                </a:ext>
              </a:extLst>
            </p:cNvPr>
            <p:cNvSpPr>
              <a:spLocks noChangeAspect="1"/>
            </p:cNvSpPr>
            <p:nvPr/>
          </p:nvSpPr>
          <p:spPr>
            <a:xfrm rot="5400000">
              <a:off x="3294190"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3" name="正方形/長方形 2292">
              <a:extLst>
                <a:ext uri="{FF2B5EF4-FFF2-40B4-BE49-F238E27FC236}">
                  <a16:creationId xmlns:a16="http://schemas.microsoft.com/office/drawing/2014/main" id="{7FB3D3A5-402C-84FD-73A6-ECE8E97A717C}"/>
                </a:ext>
              </a:extLst>
            </p:cNvPr>
            <p:cNvSpPr>
              <a:spLocks noChangeAspect="1"/>
            </p:cNvSpPr>
            <p:nvPr/>
          </p:nvSpPr>
          <p:spPr>
            <a:xfrm rot="5400000">
              <a:off x="3294190"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4" name="正方形/長方形 2293">
              <a:extLst>
                <a:ext uri="{FF2B5EF4-FFF2-40B4-BE49-F238E27FC236}">
                  <a16:creationId xmlns:a16="http://schemas.microsoft.com/office/drawing/2014/main" id="{2E295A1D-B856-4926-4199-3351CD915972}"/>
                </a:ext>
              </a:extLst>
            </p:cNvPr>
            <p:cNvSpPr>
              <a:spLocks noChangeAspect="1"/>
            </p:cNvSpPr>
            <p:nvPr/>
          </p:nvSpPr>
          <p:spPr>
            <a:xfrm rot="5400000">
              <a:off x="3294190"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5" name="正方形/長方形 2294">
              <a:extLst>
                <a:ext uri="{FF2B5EF4-FFF2-40B4-BE49-F238E27FC236}">
                  <a16:creationId xmlns:a16="http://schemas.microsoft.com/office/drawing/2014/main" id="{9787A651-E202-4D98-2ECD-5B2C34CA8CE1}"/>
                </a:ext>
              </a:extLst>
            </p:cNvPr>
            <p:cNvSpPr>
              <a:spLocks noChangeAspect="1"/>
            </p:cNvSpPr>
            <p:nvPr/>
          </p:nvSpPr>
          <p:spPr>
            <a:xfrm rot="5400000">
              <a:off x="3294190"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6" name="正方形/長方形 2295">
              <a:extLst>
                <a:ext uri="{FF2B5EF4-FFF2-40B4-BE49-F238E27FC236}">
                  <a16:creationId xmlns:a16="http://schemas.microsoft.com/office/drawing/2014/main" id="{02B16E3B-0AFD-8335-8B70-01C8034D8F03}"/>
                </a:ext>
              </a:extLst>
            </p:cNvPr>
            <p:cNvSpPr>
              <a:spLocks noChangeAspect="1"/>
            </p:cNvSpPr>
            <p:nvPr/>
          </p:nvSpPr>
          <p:spPr>
            <a:xfrm rot="5400000">
              <a:off x="3294190"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97" name="正方形/長方形 2296">
              <a:extLst>
                <a:ext uri="{FF2B5EF4-FFF2-40B4-BE49-F238E27FC236}">
                  <a16:creationId xmlns:a16="http://schemas.microsoft.com/office/drawing/2014/main" id="{6B4359FE-F13A-84C1-2D94-D3DCC573A58E}"/>
                </a:ext>
              </a:extLst>
            </p:cNvPr>
            <p:cNvSpPr>
              <a:spLocks noChangeAspect="1"/>
            </p:cNvSpPr>
            <p:nvPr/>
          </p:nvSpPr>
          <p:spPr>
            <a:xfrm rot="5400000">
              <a:off x="3294190"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9" name="正方形/長方形 2258">
              <a:extLst>
                <a:ext uri="{FF2B5EF4-FFF2-40B4-BE49-F238E27FC236}">
                  <a16:creationId xmlns:a16="http://schemas.microsoft.com/office/drawing/2014/main" id="{E253FCA6-DC88-7D87-460B-00A1532F40AB}"/>
                </a:ext>
              </a:extLst>
            </p:cNvPr>
            <p:cNvSpPr>
              <a:spLocks noChangeAspect="1"/>
            </p:cNvSpPr>
            <p:nvPr/>
          </p:nvSpPr>
          <p:spPr>
            <a:xfrm rot="5400000">
              <a:off x="3438077"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0" name="正方形/長方形 2259">
              <a:extLst>
                <a:ext uri="{FF2B5EF4-FFF2-40B4-BE49-F238E27FC236}">
                  <a16:creationId xmlns:a16="http://schemas.microsoft.com/office/drawing/2014/main" id="{82F6368C-CD22-1A76-F0AF-506655A54C7A}"/>
                </a:ext>
              </a:extLst>
            </p:cNvPr>
            <p:cNvSpPr>
              <a:spLocks noChangeAspect="1"/>
            </p:cNvSpPr>
            <p:nvPr/>
          </p:nvSpPr>
          <p:spPr>
            <a:xfrm rot="5400000">
              <a:off x="3438077"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1" name="正方形/長方形 2260">
              <a:extLst>
                <a:ext uri="{FF2B5EF4-FFF2-40B4-BE49-F238E27FC236}">
                  <a16:creationId xmlns:a16="http://schemas.microsoft.com/office/drawing/2014/main" id="{1159D97F-E7CB-3915-0138-2D6F200069B0}"/>
                </a:ext>
              </a:extLst>
            </p:cNvPr>
            <p:cNvSpPr>
              <a:spLocks noChangeAspect="1"/>
            </p:cNvSpPr>
            <p:nvPr/>
          </p:nvSpPr>
          <p:spPr>
            <a:xfrm rot="5400000">
              <a:off x="3438077"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2" name="正方形/長方形 2261">
              <a:extLst>
                <a:ext uri="{FF2B5EF4-FFF2-40B4-BE49-F238E27FC236}">
                  <a16:creationId xmlns:a16="http://schemas.microsoft.com/office/drawing/2014/main" id="{2394DDE4-E118-46F1-F300-11B6D873826A}"/>
                </a:ext>
              </a:extLst>
            </p:cNvPr>
            <p:cNvSpPr>
              <a:spLocks noChangeAspect="1"/>
            </p:cNvSpPr>
            <p:nvPr/>
          </p:nvSpPr>
          <p:spPr>
            <a:xfrm rot="5400000">
              <a:off x="3438077"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3" name="正方形/長方形 2262">
              <a:extLst>
                <a:ext uri="{FF2B5EF4-FFF2-40B4-BE49-F238E27FC236}">
                  <a16:creationId xmlns:a16="http://schemas.microsoft.com/office/drawing/2014/main" id="{A4D53145-6DAF-D61C-5D99-616DD31ECD33}"/>
                </a:ext>
              </a:extLst>
            </p:cNvPr>
            <p:cNvSpPr>
              <a:spLocks noChangeAspect="1"/>
            </p:cNvSpPr>
            <p:nvPr/>
          </p:nvSpPr>
          <p:spPr>
            <a:xfrm rot="5400000">
              <a:off x="3438077"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4" name="正方形/長方形 2263">
              <a:extLst>
                <a:ext uri="{FF2B5EF4-FFF2-40B4-BE49-F238E27FC236}">
                  <a16:creationId xmlns:a16="http://schemas.microsoft.com/office/drawing/2014/main" id="{2A93D886-0702-7878-A3A1-16E175FE025B}"/>
                </a:ext>
              </a:extLst>
            </p:cNvPr>
            <p:cNvSpPr>
              <a:spLocks noChangeAspect="1"/>
            </p:cNvSpPr>
            <p:nvPr/>
          </p:nvSpPr>
          <p:spPr>
            <a:xfrm rot="5400000">
              <a:off x="3438077"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5" name="正方形/長方形 2264">
              <a:extLst>
                <a:ext uri="{FF2B5EF4-FFF2-40B4-BE49-F238E27FC236}">
                  <a16:creationId xmlns:a16="http://schemas.microsoft.com/office/drawing/2014/main" id="{C580F075-4215-AE50-D9F9-4CB7C922056C}"/>
                </a:ext>
              </a:extLst>
            </p:cNvPr>
            <p:cNvSpPr>
              <a:spLocks noChangeAspect="1"/>
            </p:cNvSpPr>
            <p:nvPr/>
          </p:nvSpPr>
          <p:spPr>
            <a:xfrm rot="5400000">
              <a:off x="3438077"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6" name="正方形/長方形 2265">
              <a:extLst>
                <a:ext uri="{FF2B5EF4-FFF2-40B4-BE49-F238E27FC236}">
                  <a16:creationId xmlns:a16="http://schemas.microsoft.com/office/drawing/2014/main" id="{8ED4DD3B-1E42-60DF-E58D-43F14212F4F1}"/>
                </a:ext>
              </a:extLst>
            </p:cNvPr>
            <p:cNvSpPr>
              <a:spLocks noChangeAspect="1"/>
            </p:cNvSpPr>
            <p:nvPr/>
          </p:nvSpPr>
          <p:spPr>
            <a:xfrm rot="5400000">
              <a:off x="3438077"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7" name="正方形/長方形 2266">
              <a:extLst>
                <a:ext uri="{FF2B5EF4-FFF2-40B4-BE49-F238E27FC236}">
                  <a16:creationId xmlns:a16="http://schemas.microsoft.com/office/drawing/2014/main" id="{6E207568-2A24-7D41-B4DA-0C40E74BB4B1}"/>
                </a:ext>
              </a:extLst>
            </p:cNvPr>
            <p:cNvSpPr>
              <a:spLocks noChangeAspect="1"/>
            </p:cNvSpPr>
            <p:nvPr/>
          </p:nvSpPr>
          <p:spPr>
            <a:xfrm rot="5400000">
              <a:off x="3438077"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8" name="正方形/長方形 2267">
              <a:extLst>
                <a:ext uri="{FF2B5EF4-FFF2-40B4-BE49-F238E27FC236}">
                  <a16:creationId xmlns:a16="http://schemas.microsoft.com/office/drawing/2014/main" id="{1245ECB8-2A42-36D5-6F42-64539CAF8BEA}"/>
                </a:ext>
              </a:extLst>
            </p:cNvPr>
            <p:cNvSpPr>
              <a:spLocks noChangeAspect="1"/>
            </p:cNvSpPr>
            <p:nvPr/>
          </p:nvSpPr>
          <p:spPr>
            <a:xfrm rot="5400000">
              <a:off x="3438077"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69" name="正方形/長方形 2268">
              <a:extLst>
                <a:ext uri="{FF2B5EF4-FFF2-40B4-BE49-F238E27FC236}">
                  <a16:creationId xmlns:a16="http://schemas.microsoft.com/office/drawing/2014/main" id="{3B34FB15-AEDB-3C6D-9E21-2E1E6AEDEA70}"/>
                </a:ext>
              </a:extLst>
            </p:cNvPr>
            <p:cNvSpPr>
              <a:spLocks noChangeAspect="1"/>
            </p:cNvSpPr>
            <p:nvPr/>
          </p:nvSpPr>
          <p:spPr>
            <a:xfrm rot="5400000">
              <a:off x="3438077"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0" name="正方形/長方形 2269">
              <a:extLst>
                <a:ext uri="{FF2B5EF4-FFF2-40B4-BE49-F238E27FC236}">
                  <a16:creationId xmlns:a16="http://schemas.microsoft.com/office/drawing/2014/main" id="{92CCB215-A549-B009-2FC8-1F5D1391A78B}"/>
                </a:ext>
              </a:extLst>
            </p:cNvPr>
            <p:cNvSpPr>
              <a:spLocks noChangeAspect="1"/>
            </p:cNvSpPr>
            <p:nvPr/>
          </p:nvSpPr>
          <p:spPr>
            <a:xfrm rot="5400000">
              <a:off x="3438077"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1" name="正方形/長方形 2270">
              <a:extLst>
                <a:ext uri="{FF2B5EF4-FFF2-40B4-BE49-F238E27FC236}">
                  <a16:creationId xmlns:a16="http://schemas.microsoft.com/office/drawing/2014/main" id="{8691AEFA-3476-6339-09D2-C77790C8601C}"/>
                </a:ext>
              </a:extLst>
            </p:cNvPr>
            <p:cNvSpPr>
              <a:spLocks noChangeAspect="1"/>
            </p:cNvSpPr>
            <p:nvPr/>
          </p:nvSpPr>
          <p:spPr>
            <a:xfrm rot="5400000">
              <a:off x="3438077"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2" name="正方形/長方形 2271">
              <a:extLst>
                <a:ext uri="{FF2B5EF4-FFF2-40B4-BE49-F238E27FC236}">
                  <a16:creationId xmlns:a16="http://schemas.microsoft.com/office/drawing/2014/main" id="{E091E4FB-9EA3-A3CA-3D02-4852CA8AE9AF}"/>
                </a:ext>
              </a:extLst>
            </p:cNvPr>
            <p:cNvSpPr>
              <a:spLocks noChangeAspect="1"/>
            </p:cNvSpPr>
            <p:nvPr/>
          </p:nvSpPr>
          <p:spPr>
            <a:xfrm rot="5400000">
              <a:off x="3438077"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3" name="正方形/長方形 2272">
              <a:extLst>
                <a:ext uri="{FF2B5EF4-FFF2-40B4-BE49-F238E27FC236}">
                  <a16:creationId xmlns:a16="http://schemas.microsoft.com/office/drawing/2014/main" id="{F7D5BC78-0474-4108-0134-50DF21625ECA}"/>
                </a:ext>
              </a:extLst>
            </p:cNvPr>
            <p:cNvSpPr>
              <a:spLocks noChangeAspect="1"/>
            </p:cNvSpPr>
            <p:nvPr/>
          </p:nvSpPr>
          <p:spPr>
            <a:xfrm rot="5400000">
              <a:off x="3438077"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4" name="正方形/長方形 2273">
              <a:extLst>
                <a:ext uri="{FF2B5EF4-FFF2-40B4-BE49-F238E27FC236}">
                  <a16:creationId xmlns:a16="http://schemas.microsoft.com/office/drawing/2014/main" id="{44FBA558-2A0E-BC61-D6A4-733B8BB0FCDF}"/>
                </a:ext>
              </a:extLst>
            </p:cNvPr>
            <p:cNvSpPr>
              <a:spLocks noChangeAspect="1"/>
            </p:cNvSpPr>
            <p:nvPr/>
          </p:nvSpPr>
          <p:spPr>
            <a:xfrm rot="5400000">
              <a:off x="3438077"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5" name="正方形/長方形 2274">
              <a:extLst>
                <a:ext uri="{FF2B5EF4-FFF2-40B4-BE49-F238E27FC236}">
                  <a16:creationId xmlns:a16="http://schemas.microsoft.com/office/drawing/2014/main" id="{30B990C4-ACAB-0C4E-5DC5-C62656ABDED4}"/>
                </a:ext>
              </a:extLst>
            </p:cNvPr>
            <p:cNvSpPr>
              <a:spLocks noChangeAspect="1"/>
            </p:cNvSpPr>
            <p:nvPr/>
          </p:nvSpPr>
          <p:spPr>
            <a:xfrm rot="5400000">
              <a:off x="3438077"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6" name="正方形/長方形 2275">
              <a:extLst>
                <a:ext uri="{FF2B5EF4-FFF2-40B4-BE49-F238E27FC236}">
                  <a16:creationId xmlns:a16="http://schemas.microsoft.com/office/drawing/2014/main" id="{ED469C87-1E81-860E-6BBF-C810C15D8427}"/>
                </a:ext>
              </a:extLst>
            </p:cNvPr>
            <p:cNvSpPr>
              <a:spLocks noChangeAspect="1"/>
            </p:cNvSpPr>
            <p:nvPr/>
          </p:nvSpPr>
          <p:spPr>
            <a:xfrm rot="5400000">
              <a:off x="3438077"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77" name="正方形/長方形 2276">
              <a:extLst>
                <a:ext uri="{FF2B5EF4-FFF2-40B4-BE49-F238E27FC236}">
                  <a16:creationId xmlns:a16="http://schemas.microsoft.com/office/drawing/2014/main" id="{4B79DE07-3DC3-F874-8604-742A0540D2EC}"/>
                </a:ext>
              </a:extLst>
            </p:cNvPr>
            <p:cNvSpPr>
              <a:spLocks noChangeAspect="1"/>
            </p:cNvSpPr>
            <p:nvPr/>
          </p:nvSpPr>
          <p:spPr>
            <a:xfrm rot="5400000">
              <a:off x="3438077"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9" name="正方形/長方形 2238">
              <a:extLst>
                <a:ext uri="{FF2B5EF4-FFF2-40B4-BE49-F238E27FC236}">
                  <a16:creationId xmlns:a16="http://schemas.microsoft.com/office/drawing/2014/main" id="{0BB89EFD-AAB5-F083-40EF-66CACA380EE7}"/>
                </a:ext>
              </a:extLst>
            </p:cNvPr>
            <p:cNvSpPr>
              <a:spLocks noChangeAspect="1"/>
            </p:cNvSpPr>
            <p:nvPr/>
          </p:nvSpPr>
          <p:spPr>
            <a:xfrm rot="5400000">
              <a:off x="3581964"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0" name="正方形/長方形 2239">
              <a:extLst>
                <a:ext uri="{FF2B5EF4-FFF2-40B4-BE49-F238E27FC236}">
                  <a16:creationId xmlns:a16="http://schemas.microsoft.com/office/drawing/2014/main" id="{286E3E49-C01B-0BDF-3875-7D916F28F715}"/>
                </a:ext>
              </a:extLst>
            </p:cNvPr>
            <p:cNvSpPr>
              <a:spLocks noChangeAspect="1"/>
            </p:cNvSpPr>
            <p:nvPr/>
          </p:nvSpPr>
          <p:spPr>
            <a:xfrm rot="5400000">
              <a:off x="3581964"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1" name="正方形/長方形 2240">
              <a:extLst>
                <a:ext uri="{FF2B5EF4-FFF2-40B4-BE49-F238E27FC236}">
                  <a16:creationId xmlns:a16="http://schemas.microsoft.com/office/drawing/2014/main" id="{7275017D-E133-308A-F819-A65FC76CFE22}"/>
                </a:ext>
              </a:extLst>
            </p:cNvPr>
            <p:cNvSpPr>
              <a:spLocks noChangeAspect="1"/>
            </p:cNvSpPr>
            <p:nvPr/>
          </p:nvSpPr>
          <p:spPr>
            <a:xfrm rot="5400000">
              <a:off x="3581964"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2" name="正方形/長方形 2241">
              <a:extLst>
                <a:ext uri="{FF2B5EF4-FFF2-40B4-BE49-F238E27FC236}">
                  <a16:creationId xmlns:a16="http://schemas.microsoft.com/office/drawing/2014/main" id="{0F56141A-77B7-15DA-17FA-E2821063098D}"/>
                </a:ext>
              </a:extLst>
            </p:cNvPr>
            <p:cNvSpPr>
              <a:spLocks noChangeAspect="1"/>
            </p:cNvSpPr>
            <p:nvPr/>
          </p:nvSpPr>
          <p:spPr>
            <a:xfrm rot="5400000">
              <a:off x="3581964"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3" name="正方形/長方形 2242">
              <a:extLst>
                <a:ext uri="{FF2B5EF4-FFF2-40B4-BE49-F238E27FC236}">
                  <a16:creationId xmlns:a16="http://schemas.microsoft.com/office/drawing/2014/main" id="{2596A323-0327-0C87-1777-952A015C90A5}"/>
                </a:ext>
              </a:extLst>
            </p:cNvPr>
            <p:cNvSpPr>
              <a:spLocks noChangeAspect="1"/>
            </p:cNvSpPr>
            <p:nvPr/>
          </p:nvSpPr>
          <p:spPr>
            <a:xfrm rot="5400000">
              <a:off x="3581964"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4" name="正方形/長方形 2243">
              <a:extLst>
                <a:ext uri="{FF2B5EF4-FFF2-40B4-BE49-F238E27FC236}">
                  <a16:creationId xmlns:a16="http://schemas.microsoft.com/office/drawing/2014/main" id="{3F7AAA08-D5D5-3C06-C9C4-60DDF5525F71}"/>
                </a:ext>
              </a:extLst>
            </p:cNvPr>
            <p:cNvSpPr>
              <a:spLocks noChangeAspect="1"/>
            </p:cNvSpPr>
            <p:nvPr/>
          </p:nvSpPr>
          <p:spPr>
            <a:xfrm rot="5400000">
              <a:off x="3581964"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5" name="正方形/長方形 2244">
              <a:extLst>
                <a:ext uri="{FF2B5EF4-FFF2-40B4-BE49-F238E27FC236}">
                  <a16:creationId xmlns:a16="http://schemas.microsoft.com/office/drawing/2014/main" id="{82BED9F3-6848-7492-67E2-2C1ED98A997B}"/>
                </a:ext>
              </a:extLst>
            </p:cNvPr>
            <p:cNvSpPr>
              <a:spLocks noChangeAspect="1"/>
            </p:cNvSpPr>
            <p:nvPr/>
          </p:nvSpPr>
          <p:spPr>
            <a:xfrm rot="5400000">
              <a:off x="3581964"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6" name="正方形/長方形 2245">
              <a:extLst>
                <a:ext uri="{FF2B5EF4-FFF2-40B4-BE49-F238E27FC236}">
                  <a16:creationId xmlns:a16="http://schemas.microsoft.com/office/drawing/2014/main" id="{7F43BF48-B894-BEF6-9198-DA7AC93B7210}"/>
                </a:ext>
              </a:extLst>
            </p:cNvPr>
            <p:cNvSpPr>
              <a:spLocks noChangeAspect="1"/>
            </p:cNvSpPr>
            <p:nvPr/>
          </p:nvSpPr>
          <p:spPr>
            <a:xfrm rot="5400000">
              <a:off x="3581964"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7" name="正方形/長方形 2246">
              <a:extLst>
                <a:ext uri="{FF2B5EF4-FFF2-40B4-BE49-F238E27FC236}">
                  <a16:creationId xmlns:a16="http://schemas.microsoft.com/office/drawing/2014/main" id="{719F8323-5CF5-251E-19CF-59B258B84952}"/>
                </a:ext>
              </a:extLst>
            </p:cNvPr>
            <p:cNvSpPr>
              <a:spLocks noChangeAspect="1"/>
            </p:cNvSpPr>
            <p:nvPr/>
          </p:nvSpPr>
          <p:spPr>
            <a:xfrm rot="5400000">
              <a:off x="3581964"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8" name="正方形/長方形 2247">
              <a:extLst>
                <a:ext uri="{FF2B5EF4-FFF2-40B4-BE49-F238E27FC236}">
                  <a16:creationId xmlns:a16="http://schemas.microsoft.com/office/drawing/2014/main" id="{4DA814FE-DB9A-D95A-C7B8-1753195951A3}"/>
                </a:ext>
              </a:extLst>
            </p:cNvPr>
            <p:cNvSpPr>
              <a:spLocks noChangeAspect="1"/>
            </p:cNvSpPr>
            <p:nvPr/>
          </p:nvSpPr>
          <p:spPr>
            <a:xfrm rot="5400000">
              <a:off x="3581964"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49" name="正方形/長方形 2248">
              <a:extLst>
                <a:ext uri="{FF2B5EF4-FFF2-40B4-BE49-F238E27FC236}">
                  <a16:creationId xmlns:a16="http://schemas.microsoft.com/office/drawing/2014/main" id="{D95EBB93-4E66-8DBA-E1C6-EC5DC256362A}"/>
                </a:ext>
              </a:extLst>
            </p:cNvPr>
            <p:cNvSpPr>
              <a:spLocks noChangeAspect="1"/>
            </p:cNvSpPr>
            <p:nvPr/>
          </p:nvSpPr>
          <p:spPr>
            <a:xfrm rot="5400000">
              <a:off x="3581964"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0" name="正方形/長方形 2249">
              <a:extLst>
                <a:ext uri="{FF2B5EF4-FFF2-40B4-BE49-F238E27FC236}">
                  <a16:creationId xmlns:a16="http://schemas.microsoft.com/office/drawing/2014/main" id="{E4A10288-2571-982F-ABBF-47B6CDEAE58A}"/>
                </a:ext>
              </a:extLst>
            </p:cNvPr>
            <p:cNvSpPr>
              <a:spLocks noChangeAspect="1"/>
            </p:cNvSpPr>
            <p:nvPr/>
          </p:nvSpPr>
          <p:spPr>
            <a:xfrm rot="5400000">
              <a:off x="3581964"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1" name="正方形/長方形 2250">
              <a:extLst>
                <a:ext uri="{FF2B5EF4-FFF2-40B4-BE49-F238E27FC236}">
                  <a16:creationId xmlns:a16="http://schemas.microsoft.com/office/drawing/2014/main" id="{CDCCE122-035C-B5D2-5FF9-7636F3972ED4}"/>
                </a:ext>
              </a:extLst>
            </p:cNvPr>
            <p:cNvSpPr>
              <a:spLocks noChangeAspect="1"/>
            </p:cNvSpPr>
            <p:nvPr/>
          </p:nvSpPr>
          <p:spPr>
            <a:xfrm rot="5400000">
              <a:off x="3581964"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2" name="正方形/長方形 2251">
              <a:extLst>
                <a:ext uri="{FF2B5EF4-FFF2-40B4-BE49-F238E27FC236}">
                  <a16:creationId xmlns:a16="http://schemas.microsoft.com/office/drawing/2014/main" id="{D70E0374-7A5C-78C1-547D-599EACDD4CF2}"/>
                </a:ext>
              </a:extLst>
            </p:cNvPr>
            <p:cNvSpPr>
              <a:spLocks noChangeAspect="1"/>
            </p:cNvSpPr>
            <p:nvPr/>
          </p:nvSpPr>
          <p:spPr>
            <a:xfrm rot="5400000">
              <a:off x="3581964"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3" name="正方形/長方形 2252">
              <a:extLst>
                <a:ext uri="{FF2B5EF4-FFF2-40B4-BE49-F238E27FC236}">
                  <a16:creationId xmlns:a16="http://schemas.microsoft.com/office/drawing/2014/main" id="{0F1F6581-A62E-CE9D-34E3-F3087AC062FD}"/>
                </a:ext>
              </a:extLst>
            </p:cNvPr>
            <p:cNvSpPr>
              <a:spLocks noChangeAspect="1"/>
            </p:cNvSpPr>
            <p:nvPr/>
          </p:nvSpPr>
          <p:spPr>
            <a:xfrm rot="5400000">
              <a:off x="3581964"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4" name="正方形/長方形 2253">
              <a:extLst>
                <a:ext uri="{FF2B5EF4-FFF2-40B4-BE49-F238E27FC236}">
                  <a16:creationId xmlns:a16="http://schemas.microsoft.com/office/drawing/2014/main" id="{5551A500-B295-A7C6-6EB2-F298D9C45D1B}"/>
                </a:ext>
              </a:extLst>
            </p:cNvPr>
            <p:cNvSpPr>
              <a:spLocks noChangeAspect="1"/>
            </p:cNvSpPr>
            <p:nvPr/>
          </p:nvSpPr>
          <p:spPr>
            <a:xfrm rot="5400000">
              <a:off x="3581964"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5" name="正方形/長方形 2254">
              <a:extLst>
                <a:ext uri="{FF2B5EF4-FFF2-40B4-BE49-F238E27FC236}">
                  <a16:creationId xmlns:a16="http://schemas.microsoft.com/office/drawing/2014/main" id="{F3BA573C-3B7D-83F3-A4D8-6D86DC0989B0}"/>
                </a:ext>
              </a:extLst>
            </p:cNvPr>
            <p:cNvSpPr>
              <a:spLocks noChangeAspect="1"/>
            </p:cNvSpPr>
            <p:nvPr/>
          </p:nvSpPr>
          <p:spPr>
            <a:xfrm rot="5400000">
              <a:off x="3581964"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6" name="正方形/長方形 2255">
              <a:extLst>
                <a:ext uri="{FF2B5EF4-FFF2-40B4-BE49-F238E27FC236}">
                  <a16:creationId xmlns:a16="http://schemas.microsoft.com/office/drawing/2014/main" id="{42800A2D-5754-4714-3533-ECF398FE844D}"/>
                </a:ext>
              </a:extLst>
            </p:cNvPr>
            <p:cNvSpPr>
              <a:spLocks noChangeAspect="1"/>
            </p:cNvSpPr>
            <p:nvPr/>
          </p:nvSpPr>
          <p:spPr>
            <a:xfrm rot="5400000">
              <a:off x="3581964"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57" name="正方形/長方形 2256">
              <a:extLst>
                <a:ext uri="{FF2B5EF4-FFF2-40B4-BE49-F238E27FC236}">
                  <a16:creationId xmlns:a16="http://schemas.microsoft.com/office/drawing/2014/main" id="{8DB32F31-996E-1007-EA70-8E40C79A2586}"/>
                </a:ext>
              </a:extLst>
            </p:cNvPr>
            <p:cNvSpPr>
              <a:spLocks noChangeAspect="1"/>
            </p:cNvSpPr>
            <p:nvPr/>
          </p:nvSpPr>
          <p:spPr>
            <a:xfrm rot="5400000">
              <a:off x="3581964"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9" name="正方形/長方形 2218">
              <a:extLst>
                <a:ext uri="{FF2B5EF4-FFF2-40B4-BE49-F238E27FC236}">
                  <a16:creationId xmlns:a16="http://schemas.microsoft.com/office/drawing/2014/main" id="{E31C95D2-8A03-9EAB-F3C5-A79FF2668B3A}"/>
                </a:ext>
              </a:extLst>
            </p:cNvPr>
            <p:cNvSpPr>
              <a:spLocks noChangeAspect="1"/>
            </p:cNvSpPr>
            <p:nvPr/>
          </p:nvSpPr>
          <p:spPr>
            <a:xfrm rot="5400000">
              <a:off x="3725851"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0" name="正方形/長方形 2219">
              <a:extLst>
                <a:ext uri="{FF2B5EF4-FFF2-40B4-BE49-F238E27FC236}">
                  <a16:creationId xmlns:a16="http://schemas.microsoft.com/office/drawing/2014/main" id="{9C90BF3E-0DFF-55B9-DE57-A9A5583BA266}"/>
                </a:ext>
              </a:extLst>
            </p:cNvPr>
            <p:cNvSpPr>
              <a:spLocks noChangeAspect="1"/>
            </p:cNvSpPr>
            <p:nvPr/>
          </p:nvSpPr>
          <p:spPr>
            <a:xfrm rot="5400000">
              <a:off x="3725851"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1" name="正方形/長方形 2220">
              <a:extLst>
                <a:ext uri="{FF2B5EF4-FFF2-40B4-BE49-F238E27FC236}">
                  <a16:creationId xmlns:a16="http://schemas.microsoft.com/office/drawing/2014/main" id="{2C6CCD94-467A-98D0-52DF-61F0810CDC78}"/>
                </a:ext>
              </a:extLst>
            </p:cNvPr>
            <p:cNvSpPr>
              <a:spLocks noChangeAspect="1"/>
            </p:cNvSpPr>
            <p:nvPr/>
          </p:nvSpPr>
          <p:spPr>
            <a:xfrm rot="5400000">
              <a:off x="3725851"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2" name="正方形/長方形 2221">
              <a:extLst>
                <a:ext uri="{FF2B5EF4-FFF2-40B4-BE49-F238E27FC236}">
                  <a16:creationId xmlns:a16="http://schemas.microsoft.com/office/drawing/2014/main" id="{364651E0-2CB2-7FC8-1294-EDC476A0CBB2}"/>
                </a:ext>
              </a:extLst>
            </p:cNvPr>
            <p:cNvSpPr>
              <a:spLocks noChangeAspect="1"/>
            </p:cNvSpPr>
            <p:nvPr/>
          </p:nvSpPr>
          <p:spPr>
            <a:xfrm rot="5400000">
              <a:off x="3725851"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3" name="正方形/長方形 2222">
              <a:extLst>
                <a:ext uri="{FF2B5EF4-FFF2-40B4-BE49-F238E27FC236}">
                  <a16:creationId xmlns:a16="http://schemas.microsoft.com/office/drawing/2014/main" id="{8714EA27-AF7B-3F4B-6CB6-FD8491BE7E86}"/>
                </a:ext>
              </a:extLst>
            </p:cNvPr>
            <p:cNvSpPr>
              <a:spLocks noChangeAspect="1"/>
            </p:cNvSpPr>
            <p:nvPr/>
          </p:nvSpPr>
          <p:spPr>
            <a:xfrm rot="5400000">
              <a:off x="3725851"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4" name="正方形/長方形 2223">
              <a:extLst>
                <a:ext uri="{FF2B5EF4-FFF2-40B4-BE49-F238E27FC236}">
                  <a16:creationId xmlns:a16="http://schemas.microsoft.com/office/drawing/2014/main" id="{CEBE9FE9-89D9-BD05-8BA0-E5A05F37D912}"/>
                </a:ext>
              </a:extLst>
            </p:cNvPr>
            <p:cNvSpPr>
              <a:spLocks noChangeAspect="1"/>
            </p:cNvSpPr>
            <p:nvPr/>
          </p:nvSpPr>
          <p:spPr>
            <a:xfrm rot="5400000">
              <a:off x="3725851"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5" name="正方形/長方形 2224">
              <a:extLst>
                <a:ext uri="{FF2B5EF4-FFF2-40B4-BE49-F238E27FC236}">
                  <a16:creationId xmlns:a16="http://schemas.microsoft.com/office/drawing/2014/main" id="{AA8802D3-FD23-48E4-7A92-1C1BF2B46850}"/>
                </a:ext>
              </a:extLst>
            </p:cNvPr>
            <p:cNvSpPr>
              <a:spLocks noChangeAspect="1"/>
            </p:cNvSpPr>
            <p:nvPr/>
          </p:nvSpPr>
          <p:spPr>
            <a:xfrm rot="5400000">
              <a:off x="3725851"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6" name="正方形/長方形 2225">
              <a:extLst>
                <a:ext uri="{FF2B5EF4-FFF2-40B4-BE49-F238E27FC236}">
                  <a16:creationId xmlns:a16="http://schemas.microsoft.com/office/drawing/2014/main" id="{110B79F8-06DD-3FE8-7737-732FF9FE4881}"/>
                </a:ext>
              </a:extLst>
            </p:cNvPr>
            <p:cNvSpPr>
              <a:spLocks noChangeAspect="1"/>
            </p:cNvSpPr>
            <p:nvPr/>
          </p:nvSpPr>
          <p:spPr>
            <a:xfrm rot="5400000">
              <a:off x="3725851"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7" name="正方形/長方形 2226">
              <a:extLst>
                <a:ext uri="{FF2B5EF4-FFF2-40B4-BE49-F238E27FC236}">
                  <a16:creationId xmlns:a16="http://schemas.microsoft.com/office/drawing/2014/main" id="{711FA822-2C8A-7EBF-2C68-BEFFBD08AEC8}"/>
                </a:ext>
              </a:extLst>
            </p:cNvPr>
            <p:cNvSpPr>
              <a:spLocks noChangeAspect="1"/>
            </p:cNvSpPr>
            <p:nvPr/>
          </p:nvSpPr>
          <p:spPr>
            <a:xfrm rot="5400000">
              <a:off x="3725851"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8" name="正方形/長方形 2227">
              <a:extLst>
                <a:ext uri="{FF2B5EF4-FFF2-40B4-BE49-F238E27FC236}">
                  <a16:creationId xmlns:a16="http://schemas.microsoft.com/office/drawing/2014/main" id="{CE937254-3BDC-02B6-8B7E-E632409B573D}"/>
                </a:ext>
              </a:extLst>
            </p:cNvPr>
            <p:cNvSpPr>
              <a:spLocks noChangeAspect="1"/>
            </p:cNvSpPr>
            <p:nvPr/>
          </p:nvSpPr>
          <p:spPr>
            <a:xfrm rot="5400000">
              <a:off x="3725851"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29" name="正方形/長方形 2228">
              <a:extLst>
                <a:ext uri="{FF2B5EF4-FFF2-40B4-BE49-F238E27FC236}">
                  <a16:creationId xmlns:a16="http://schemas.microsoft.com/office/drawing/2014/main" id="{FF376E76-F11C-F592-311D-BC3A8E08A646}"/>
                </a:ext>
              </a:extLst>
            </p:cNvPr>
            <p:cNvSpPr>
              <a:spLocks noChangeAspect="1"/>
            </p:cNvSpPr>
            <p:nvPr/>
          </p:nvSpPr>
          <p:spPr>
            <a:xfrm rot="5400000">
              <a:off x="3725851"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0" name="正方形/長方形 2229">
              <a:extLst>
                <a:ext uri="{FF2B5EF4-FFF2-40B4-BE49-F238E27FC236}">
                  <a16:creationId xmlns:a16="http://schemas.microsoft.com/office/drawing/2014/main" id="{2878A724-3F60-A66C-E4CE-9C5C98780A21}"/>
                </a:ext>
              </a:extLst>
            </p:cNvPr>
            <p:cNvSpPr>
              <a:spLocks noChangeAspect="1"/>
            </p:cNvSpPr>
            <p:nvPr/>
          </p:nvSpPr>
          <p:spPr>
            <a:xfrm rot="5400000">
              <a:off x="3725851"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1" name="正方形/長方形 2230">
              <a:extLst>
                <a:ext uri="{FF2B5EF4-FFF2-40B4-BE49-F238E27FC236}">
                  <a16:creationId xmlns:a16="http://schemas.microsoft.com/office/drawing/2014/main" id="{A0C84AB2-7114-05CE-53C4-F08460A6555F}"/>
                </a:ext>
              </a:extLst>
            </p:cNvPr>
            <p:cNvSpPr>
              <a:spLocks noChangeAspect="1"/>
            </p:cNvSpPr>
            <p:nvPr/>
          </p:nvSpPr>
          <p:spPr>
            <a:xfrm rot="5400000">
              <a:off x="3725851"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2" name="正方形/長方形 2231">
              <a:extLst>
                <a:ext uri="{FF2B5EF4-FFF2-40B4-BE49-F238E27FC236}">
                  <a16:creationId xmlns:a16="http://schemas.microsoft.com/office/drawing/2014/main" id="{9A82CD2A-A7BF-AD0E-8917-3182D63FE0B9}"/>
                </a:ext>
              </a:extLst>
            </p:cNvPr>
            <p:cNvSpPr>
              <a:spLocks noChangeAspect="1"/>
            </p:cNvSpPr>
            <p:nvPr/>
          </p:nvSpPr>
          <p:spPr>
            <a:xfrm rot="5400000">
              <a:off x="3725851"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3" name="正方形/長方形 2232">
              <a:extLst>
                <a:ext uri="{FF2B5EF4-FFF2-40B4-BE49-F238E27FC236}">
                  <a16:creationId xmlns:a16="http://schemas.microsoft.com/office/drawing/2014/main" id="{A868D05D-51A8-33D6-FB5A-28D3F20077AD}"/>
                </a:ext>
              </a:extLst>
            </p:cNvPr>
            <p:cNvSpPr>
              <a:spLocks noChangeAspect="1"/>
            </p:cNvSpPr>
            <p:nvPr/>
          </p:nvSpPr>
          <p:spPr>
            <a:xfrm rot="5400000">
              <a:off x="3725851"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4" name="正方形/長方形 2233">
              <a:extLst>
                <a:ext uri="{FF2B5EF4-FFF2-40B4-BE49-F238E27FC236}">
                  <a16:creationId xmlns:a16="http://schemas.microsoft.com/office/drawing/2014/main" id="{BBFAF5D5-0382-D76B-BB4A-97156F7E591C}"/>
                </a:ext>
              </a:extLst>
            </p:cNvPr>
            <p:cNvSpPr>
              <a:spLocks noChangeAspect="1"/>
            </p:cNvSpPr>
            <p:nvPr/>
          </p:nvSpPr>
          <p:spPr>
            <a:xfrm rot="5400000">
              <a:off x="3725851"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5" name="正方形/長方形 2234">
              <a:extLst>
                <a:ext uri="{FF2B5EF4-FFF2-40B4-BE49-F238E27FC236}">
                  <a16:creationId xmlns:a16="http://schemas.microsoft.com/office/drawing/2014/main" id="{87890A2A-1C9E-542A-5A62-7F8D01561294}"/>
                </a:ext>
              </a:extLst>
            </p:cNvPr>
            <p:cNvSpPr>
              <a:spLocks noChangeAspect="1"/>
            </p:cNvSpPr>
            <p:nvPr/>
          </p:nvSpPr>
          <p:spPr>
            <a:xfrm rot="5400000">
              <a:off x="3725851"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6" name="正方形/長方形 2235">
              <a:extLst>
                <a:ext uri="{FF2B5EF4-FFF2-40B4-BE49-F238E27FC236}">
                  <a16:creationId xmlns:a16="http://schemas.microsoft.com/office/drawing/2014/main" id="{D992CC27-700E-AF42-69A1-451B326F0DD9}"/>
                </a:ext>
              </a:extLst>
            </p:cNvPr>
            <p:cNvSpPr>
              <a:spLocks noChangeAspect="1"/>
            </p:cNvSpPr>
            <p:nvPr/>
          </p:nvSpPr>
          <p:spPr>
            <a:xfrm rot="5400000">
              <a:off x="3725851"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37" name="正方形/長方形 2236">
              <a:extLst>
                <a:ext uri="{FF2B5EF4-FFF2-40B4-BE49-F238E27FC236}">
                  <a16:creationId xmlns:a16="http://schemas.microsoft.com/office/drawing/2014/main" id="{D47D3B27-96E9-1EFA-902A-E67DED85BB77}"/>
                </a:ext>
              </a:extLst>
            </p:cNvPr>
            <p:cNvSpPr>
              <a:spLocks noChangeAspect="1"/>
            </p:cNvSpPr>
            <p:nvPr/>
          </p:nvSpPr>
          <p:spPr>
            <a:xfrm rot="5400000">
              <a:off x="3725851"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9" name="正方形/長方形 2198">
              <a:extLst>
                <a:ext uri="{FF2B5EF4-FFF2-40B4-BE49-F238E27FC236}">
                  <a16:creationId xmlns:a16="http://schemas.microsoft.com/office/drawing/2014/main" id="{CE564C15-C702-E51F-E903-D2156E8A8F9C}"/>
                </a:ext>
              </a:extLst>
            </p:cNvPr>
            <p:cNvSpPr>
              <a:spLocks noChangeAspect="1"/>
            </p:cNvSpPr>
            <p:nvPr/>
          </p:nvSpPr>
          <p:spPr>
            <a:xfrm rot="5400000">
              <a:off x="3869738"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0" name="正方形/長方形 2199">
              <a:extLst>
                <a:ext uri="{FF2B5EF4-FFF2-40B4-BE49-F238E27FC236}">
                  <a16:creationId xmlns:a16="http://schemas.microsoft.com/office/drawing/2014/main" id="{031F3BDB-8B27-2749-F4DD-16FF973A2791}"/>
                </a:ext>
              </a:extLst>
            </p:cNvPr>
            <p:cNvSpPr>
              <a:spLocks noChangeAspect="1"/>
            </p:cNvSpPr>
            <p:nvPr/>
          </p:nvSpPr>
          <p:spPr>
            <a:xfrm rot="5400000">
              <a:off x="3869738"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1" name="正方形/長方形 2200">
              <a:extLst>
                <a:ext uri="{FF2B5EF4-FFF2-40B4-BE49-F238E27FC236}">
                  <a16:creationId xmlns:a16="http://schemas.microsoft.com/office/drawing/2014/main" id="{B4B5DA93-A927-7713-1934-765235D51AB7}"/>
                </a:ext>
              </a:extLst>
            </p:cNvPr>
            <p:cNvSpPr>
              <a:spLocks noChangeAspect="1"/>
            </p:cNvSpPr>
            <p:nvPr/>
          </p:nvSpPr>
          <p:spPr>
            <a:xfrm rot="5400000">
              <a:off x="3869738"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2" name="正方形/長方形 2201">
              <a:extLst>
                <a:ext uri="{FF2B5EF4-FFF2-40B4-BE49-F238E27FC236}">
                  <a16:creationId xmlns:a16="http://schemas.microsoft.com/office/drawing/2014/main" id="{DBC8B0FC-1DFF-AD4B-7FB3-A99EC448B63B}"/>
                </a:ext>
              </a:extLst>
            </p:cNvPr>
            <p:cNvSpPr>
              <a:spLocks noChangeAspect="1"/>
            </p:cNvSpPr>
            <p:nvPr/>
          </p:nvSpPr>
          <p:spPr>
            <a:xfrm rot="5400000">
              <a:off x="3869738"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3" name="正方形/長方形 2202">
              <a:extLst>
                <a:ext uri="{FF2B5EF4-FFF2-40B4-BE49-F238E27FC236}">
                  <a16:creationId xmlns:a16="http://schemas.microsoft.com/office/drawing/2014/main" id="{AD72AEF0-1A07-FA9E-FAAC-AD3723A04D05}"/>
                </a:ext>
              </a:extLst>
            </p:cNvPr>
            <p:cNvSpPr>
              <a:spLocks noChangeAspect="1"/>
            </p:cNvSpPr>
            <p:nvPr/>
          </p:nvSpPr>
          <p:spPr>
            <a:xfrm rot="5400000">
              <a:off x="3869738"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4" name="正方形/長方形 2203">
              <a:extLst>
                <a:ext uri="{FF2B5EF4-FFF2-40B4-BE49-F238E27FC236}">
                  <a16:creationId xmlns:a16="http://schemas.microsoft.com/office/drawing/2014/main" id="{08C87660-05C8-17E6-C1F4-77E39F5C219A}"/>
                </a:ext>
              </a:extLst>
            </p:cNvPr>
            <p:cNvSpPr>
              <a:spLocks noChangeAspect="1"/>
            </p:cNvSpPr>
            <p:nvPr/>
          </p:nvSpPr>
          <p:spPr>
            <a:xfrm rot="5400000">
              <a:off x="3869738"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5" name="正方形/長方形 2204">
              <a:extLst>
                <a:ext uri="{FF2B5EF4-FFF2-40B4-BE49-F238E27FC236}">
                  <a16:creationId xmlns:a16="http://schemas.microsoft.com/office/drawing/2014/main" id="{D7354780-A0E6-411C-74EF-C90A8B2F719B}"/>
                </a:ext>
              </a:extLst>
            </p:cNvPr>
            <p:cNvSpPr>
              <a:spLocks noChangeAspect="1"/>
            </p:cNvSpPr>
            <p:nvPr/>
          </p:nvSpPr>
          <p:spPr>
            <a:xfrm rot="5400000">
              <a:off x="3869738"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6" name="正方形/長方形 2205">
              <a:extLst>
                <a:ext uri="{FF2B5EF4-FFF2-40B4-BE49-F238E27FC236}">
                  <a16:creationId xmlns:a16="http://schemas.microsoft.com/office/drawing/2014/main" id="{0FCC22A7-F5F5-281A-04E8-274297E3383A}"/>
                </a:ext>
              </a:extLst>
            </p:cNvPr>
            <p:cNvSpPr>
              <a:spLocks noChangeAspect="1"/>
            </p:cNvSpPr>
            <p:nvPr/>
          </p:nvSpPr>
          <p:spPr>
            <a:xfrm rot="5400000">
              <a:off x="3869738"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7" name="正方形/長方形 2206">
              <a:extLst>
                <a:ext uri="{FF2B5EF4-FFF2-40B4-BE49-F238E27FC236}">
                  <a16:creationId xmlns:a16="http://schemas.microsoft.com/office/drawing/2014/main" id="{0B228BF7-4EC6-928A-0A92-45DA37EC8E46}"/>
                </a:ext>
              </a:extLst>
            </p:cNvPr>
            <p:cNvSpPr>
              <a:spLocks noChangeAspect="1"/>
            </p:cNvSpPr>
            <p:nvPr/>
          </p:nvSpPr>
          <p:spPr>
            <a:xfrm rot="5400000">
              <a:off x="3869738"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8" name="正方形/長方形 2207">
              <a:extLst>
                <a:ext uri="{FF2B5EF4-FFF2-40B4-BE49-F238E27FC236}">
                  <a16:creationId xmlns:a16="http://schemas.microsoft.com/office/drawing/2014/main" id="{B13CEA24-0AC8-2A11-E437-86F089B293EA}"/>
                </a:ext>
              </a:extLst>
            </p:cNvPr>
            <p:cNvSpPr>
              <a:spLocks noChangeAspect="1"/>
            </p:cNvSpPr>
            <p:nvPr/>
          </p:nvSpPr>
          <p:spPr>
            <a:xfrm rot="5400000">
              <a:off x="3869738"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09" name="正方形/長方形 2208">
              <a:extLst>
                <a:ext uri="{FF2B5EF4-FFF2-40B4-BE49-F238E27FC236}">
                  <a16:creationId xmlns:a16="http://schemas.microsoft.com/office/drawing/2014/main" id="{490C46F6-59C3-9C17-7644-334130F75B4A}"/>
                </a:ext>
              </a:extLst>
            </p:cNvPr>
            <p:cNvSpPr>
              <a:spLocks noChangeAspect="1"/>
            </p:cNvSpPr>
            <p:nvPr/>
          </p:nvSpPr>
          <p:spPr>
            <a:xfrm rot="5400000">
              <a:off x="3869738"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0" name="正方形/長方形 2209">
              <a:extLst>
                <a:ext uri="{FF2B5EF4-FFF2-40B4-BE49-F238E27FC236}">
                  <a16:creationId xmlns:a16="http://schemas.microsoft.com/office/drawing/2014/main" id="{121EA1E4-1C21-D494-4D70-10B75D8530D6}"/>
                </a:ext>
              </a:extLst>
            </p:cNvPr>
            <p:cNvSpPr>
              <a:spLocks noChangeAspect="1"/>
            </p:cNvSpPr>
            <p:nvPr/>
          </p:nvSpPr>
          <p:spPr>
            <a:xfrm rot="5400000">
              <a:off x="3869738"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1" name="正方形/長方形 2210">
              <a:extLst>
                <a:ext uri="{FF2B5EF4-FFF2-40B4-BE49-F238E27FC236}">
                  <a16:creationId xmlns:a16="http://schemas.microsoft.com/office/drawing/2014/main" id="{FEF9D267-E651-FFD5-FE07-53DF61554023}"/>
                </a:ext>
              </a:extLst>
            </p:cNvPr>
            <p:cNvSpPr>
              <a:spLocks noChangeAspect="1"/>
            </p:cNvSpPr>
            <p:nvPr/>
          </p:nvSpPr>
          <p:spPr>
            <a:xfrm rot="5400000">
              <a:off x="3869738"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2" name="正方形/長方形 2211">
              <a:extLst>
                <a:ext uri="{FF2B5EF4-FFF2-40B4-BE49-F238E27FC236}">
                  <a16:creationId xmlns:a16="http://schemas.microsoft.com/office/drawing/2014/main" id="{62A7BC7D-DEB6-F603-D39B-BBB4854CAD3A}"/>
                </a:ext>
              </a:extLst>
            </p:cNvPr>
            <p:cNvSpPr>
              <a:spLocks noChangeAspect="1"/>
            </p:cNvSpPr>
            <p:nvPr/>
          </p:nvSpPr>
          <p:spPr>
            <a:xfrm rot="5400000">
              <a:off x="3869738"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3" name="正方形/長方形 2212">
              <a:extLst>
                <a:ext uri="{FF2B5EF4-FFF2-40B4-BE49-F238E27FC236}">
                  <a16:creationId xmlns:a16="http://schemas.microsoft.com/office/drawing/2014/main" id="{EC716176-6F6B-7CCD-3833-9C69E689E3C6}"/>
                </a:ext>
              </a:extLst>
            </p:cNvPr>
            <p:cNvSpPr>
              <a:spLocks noChangeAspect="1"/>
            </p:cNvSpPr>
            <p:nvPr/>
          </p:nvSpPr>
          <p:spPr>
            <a:xfrm rot="5400000">
              <a:off x="3869738"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4" name="正方形/長方形 2213">
              <a:extLst>
                <a:ext uri="{FF2B5EF4-FFF2-40B4-BE49-F238E27FC236}">
                  <a16:creationId xmlns:a16="http://schemas.microsoft.com/office/drawing/2014/main" id="{AF152242-B515-53DC-51DD-F975864521E2}"/>
                </a:ext>
              </a:extLst>
            </p:cNvPr>
            <p:cNvSpPr>
              <a:spLocks noChangeAspect="1"/>
            </p:cNvSpPr>
            <p:nvPr/>
          </p:nvSpPr>
          <p:spPr>
            <a:xfrm rot="5400000">
              <a:off x="3869738"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5" name="正方形/長方形 2214">
              <a:extLst>
                <a:ext uri="{FF2B5EF4-FFF2-40B4-BE49-F238E27FC236}">
                  <a16:creationId xmlns:a16="http://schemas.microsoft.com/office/drawing/2014/main" id="{2606DA25-9FC5-F4CF-71D3-19D83472AD9E}"/>
                </a:ext>
              </a:extLst>
            </p:cNvPr>
            <p:cNvSpPr>
              <a:spLocks noChangeAspect="1"/>
            </p:cNvSpPr>
            <p:nvPr/>
          </p:nvSpPr>
          <p:spPr>
            <a:xfrm rot="5400000">
              <a:off x="3869738"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6" name="正方形/長方形 2215">
              <a:extLst>
                <a:ext uri="{FF2B5EF4-FFF2-40B4-BE49-F238E27FC236}">
                  <a16:creationId xmlns:a16="http://schemas.microsoft.com/office/drawing/2014/main" id="{0B646FE3-F083-CBE4-643E-95C2112A58E1}"/>
                </a:ext>
              </a:extLst>
            </p:cNvPr>
            <p:cNvSpPr>
              <a:spLocks noChangeAspect="1"/>
            </p:cNvSpPr>
            <p:nvPr/>
          </p:nvSpPr>
          <p:spPr>
            <a:xfrm rot="5400000">
              <a:off x="3869738"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217" name="正方形/長方形 2216">
              <a:extLst>
                <a:ext uri="{FF2B5EF4-FFF2-40B4-BE49-F238E27FC236}">
                  <a16:creationId xmlns:a16="http://schemas.microsoft.com/office/drawing/2014/main" id="{20864DE7-2738-1022-734B-471530016438}"/>
                </a:ext>
              </a:extLst>
            </p:cNvPr>
            <p:cNvSpPr>
              <a:spLocks noChangeAspect="1"/>
            </p:cNvSpPr>
            <p:nvPr/>
          </p:nvSpPr>
          <p:spPr>
            <a:xfrm rot="5400000">
              <a:off x="3869738"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79" name="正方形/長方形 2178">
              <a:extLst>
                <a:ext uri="{FF2B5EF4-FFF2-40B4-BE49-F238E27FC236}">
                  <a16:creationId xmlns:a16="http://schemas.microsoft.com/office/drawing/2014/main" id="{3AEBB820-228F-BBFD-43C1-9D3E7E3740B5}"/>
                </a:ext>
              </a:extLst>
            </p:cNvPr>
            <p:cNvSpPr>
              <a:spLocks noChangeAspect="1"/>
            </p:cNvSpPr>
            <p:nvPr/>
          </p:nvSpPr>
          <p:spPr>
            <a:xfrm rot="5400000">
              <a:off x="4013625"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0" name="正方形/長方形 2179">
              <a:extLst>
                <a:ext uri="{FF2B5EF4-FFF2-40B4-BE49-F238E27FC236}">
                  <a16:creationId xmlns:a16="http://schemas.microsoft.com/office/drawing/2014/main" id="{53E2B8A1-4D1A-0ED0-CE71-BE7722E7C60E}"/>
                </a:ext>
              </a:extLst>
            </p:cNvPr>
            <p:cNvSpPr>
              <a:spLocks noChangeAspect="1"/>
            </p:cNvSpPr>
            <p:nvPr/>
          </p:nvSpPr>
          <p:spPr>
            <a:xfrm rot="5400000">
              <a:off x="4013625"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1" name="正方形/長方形 2180">
              <a:extLst>
                <a:ext uri="{FF2B5EF4-FFF2-40B4-BE49-F238E27FC236}">
                  <a16:creationId xmlns:a16="http://schemas.microsoft.com/office/drawing/2014/main" id="{B4C6E0BE-F5D6-89EA-CB4F-62F41845DBF1}"/>
                </a:ext>
              </a:extLst>
            </p:cNvPr>
            <p:cNvSpPr>
              <a:spLocks noChangeAspect="1"/>
            </p:cNvSpPr>
            <p:nvPr/>
          </p:nvSpPr>
          <p:spPr>
            <a:xfrm rot="5400000">
              <a:off x="4013625"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2" name="正方形/長方形 2181">
              <a:extLst>
                <a:ext uri="{FF2B5EF4-FFF2-40B4-BE49-F238E27FC236}">
                  <a16:creationId xmlns:a16="http://schemas.microsoft.com/office/drawing/2014/main" id="{FCAFBF8B-715D-A110-CF60-52DE53158470}"/>
                </a:ext>
              </a:extLst>
            </p:cNvPr>
            <p:cNvSpPr>
              <a:spLocks noChangeAspect="1"/>
            </p:cNvSpPr>
            <p:nvPr/>
          </p:nvSpPr>
          <p:spPr>
            <a:xfrm rot="5400000">
              <a:off x="4013625"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3" name="正方形/長方形 2182">
              <a:extLst>
                <a:ext uri="{FF2B5EF4-FFF2-40B4-BE49-F238E27FC236}">
                  <a16:creationId xmlns:a16="http://schemas.microsoft.com/office/drawing/2014/main" id="{2BA26391-EC38-942E-F009-E3EB1ACEBBDC}"/>
                </a:ext>
              </a:extLst>
            </p:cNvPr>
            <p:cNvSpPr>
              <a:spLocks noChangeAspect="1"/>
            </p:cNvSpPr>
            <p:nvPr/>
          </p:nvSpPr>
          <p:spPr>
            <a:xfrm rot="5400000">
              <a:off x="4013625"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4" name="正方形/長方形 2183">
              <a:extLst>
                <a:ext uri="{FF2B5EF4-FFF2-40B4-BE49-F238E27FC236}">
                  <a16:creationId xmlns:a16="http://schemas.microsoft.com/office/drawing/2014/main" id="{61B33C20-EB0C-8594-976D-2AA20AB7F34A}"/>
                </a:ext>
              </a:extLst>
            </p:cNvPr>
            <p:cNvSpPr>
              <a:spLocks noChangeAspect="1"/>
            </p:cNvSpPr>
            <p:nvPr/>
          </p:nvSpPr>
          <p:spPr>
            <a:xfrm rot="5400000">
              <a:off x="4013625"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5" name="正方形/長方形 2184">
              <a:extLst>
                <a:ext uri="{FF2B5EF4-FFF2-40B4-BE49-F238E27FC236}">
                  <a16:creationId xmlns:a16="http://schemas.microsoft.com/office/drawing/2014/main" id="{03FDBE3F-647F-555F-1112-A415C7E88E69}"/>
                </a:ext>
              </a:extLst>
            </p:cNvPr>
            <p:cNvSpPr>
              <a:spLocks noChangeAspect="1"/>
            </p:cNvSpPr>
            <p:nvPr/>
          </p:nvSpPr>
          <p:spPr>
            <a:xfrm rot="5400000">
              <a:off x="4013625"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6" name="正方形/長方形 2185">
              <a:extLst>
                <a:ext uri="{FF2B5EF4-FFF2-40B4-BE49-F238E27FC236}">
                  <a16:creationId xmlns:a16="http://schemas.microsoft.com/office/drawing/2014/main" id="{E8C43972-B6AD-C8CE-A1B4-F2A9CEF9D9F2}"/>
                </a:ext>
              </a:extLst>
            </p:cNvPr>
            <p:cNvSpPr>
              <a:spLocks noChangeAspect="1"/>
            </p:cNvSpPr>
            <p:nvPr/>
          </p:nvSpPr>
          <p:spPr>
            <a:xfrm rot="5400000">
              <a:off x="4013625"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7" name="正方形/長方形 2186">
              <a:extLst>
                <a:ext uri="{FF2B5EF4-FFF2-40B4-BE49-F238E27FC236}">
                  <a16:creationId xmlns:a16="http://schemas.microsoft.com/office/drawing/2014/main" id="{BD76C8A0-05A0-2F9B-D681-563348671830}"/>
                </a:ext>
              </a:extLst>
            </p:cNvPr>
            <p:cNvSpPr>
              <a:spLocks noChangeAspect="1"/>
            </p:cNvSpPr>
            <p:nvPr/>
          </p:nvSpPr>
          <p:spPr>
            <a:xfrm rot="5400000">
              <a:off x="4013625"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8" name="正方形/長方形 2187">
              <a:extLst>
                <a:ext uri="{FF2B5EF4-FFF2-40B4-BE49-F238E27FC236}">
                  <a16:creationId xmlns:a16="http://schemas.microsoft.com/office/drawing/2014/main" id="{A7025970-E598-A478-4B8A-E4E86EE315E4}"/>
                </a:ext>
              </a:extLst>
            </p:cNvPr>
            <p:cNvSpPr>
              <a:spLocks noChangeAspect="1"/>
            </p:cNvSpPr>
            <p:nvPr/>
          </p:nvSpPr>
          <p:spPr>
            <a:xfrm rot="5400000">
              <a:off x="4013625"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89" name="正方形/長方形 2188">
              <a:extLst>
                <a:ext uri="{FF2B5EF4-FFF2-40B4-BE49-F238E27FC236}">
                  <a16:creationId xmlns:a16="http://schemas.microsoft.com/office/drawing/2014/main" id="{D059C643-31A8-192C-BA32-58FD81B0A80C}"/>
                </a:ext>
              </a:extLst>
            </p:cNvPr>
            <p:cNvSpPr>
              <a:spLocks noChangeAspect="1"/>
            </p:cNvSpPr>
            <p:nvPr/>
          </p:nvSpPr>
          <p:spPr>
            <a:xfrm rot="5400000">
              <a:off x="4013625"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0" name="正方形/長方形 2189">
              <a:extLst>
                <a:ext uri="{FF2B5EF4-FFF2-40B4-BE49-F238E27FC236}">
                  <a16:creationId xmlns:a16="http://schemas.microsoft.com/office/drawing/2014/main" id="{1C703836-F2FA-0691-C54F-459F44FFD4D7}"/>
                </a:ext>
              </a:extLst>
            </p:cNvPr>
            <p:cNvSpPr>
              <a:spLocks noChangeAspect="1"/>
            </p:cNvSpPr>
            <p:nvPr/>
          </p:nvSpPr>
          <p:spPr>
            <a:xfrm rot="5400000">
              <a:off x="4013625"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1" name="正方形/長方形 2190">
              <a:extLst>
                <a:ext uri="{FF2B5EF4-FFF2-40B4-BE49-F238E27FC236}">
                  <a16:creationId xmlns:a16="http://schemas.microsoft.com/office/drawing/2014/main" id="{CFCFB4B5-3827-2D79-99B8-5A198317AB4B}"/>
                </a:ext>
              </a:extLst>
            </p:cNvPr>
            <p:cNvSpPr>
              <a:spLocks noChangeAspect="1"/>
            </p:cNvSpPr>
            <p:nvPr/>
          </p:nvSpPr>
          <p:spPr>
            <a:xfrm rot="5400000">
              <a:off x="4013625"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2" name="正方形/長方形 2191">
              <a:extLst>
                <a:ext uri="{FF2B5EF4-FFF2-40B4-BE49-F238E27FC236}">
                  <a16:creationId xmlns:a16="http://schemas.microsoft.com/office/drawing/2014/main" id="{79A30367-81E1-86AF-AF72-25B55D096F2E}"/>
                </a:ext>
              </a:extLst>
            </p:cNvPr>
            <p:cNvSpPr>
              <a:spLocks noChangeAspect="1"/>
            </p:cNvSpPr>
            <p:nvPr/>
          </p:nvSpPr>
          <p:spPr>
            <a:xfrm rot="5400000">
              <a:off x="4013625"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3" name="正方形/長方形 2192">
              <a:extLst>
                <a:ext uri="{FF2B5EF4-FFF2-40B4-BE49-F238E27FC236}">
                  <a16:creationId xmlns:a16="http://schemas.microsoft.com/office/drawing/2014/main" id="{19E580D8-05AC-1F0E-A42C-D5776F3319C6}"/>
                </a:ext>
              </a:extLst>
            </p:cNvPr>
            <p:cNvSpPr>
              <a:spLocks noChangeAspect="1"/>
            </p:cNvSpPr>
            <p:nvPr/>
          </p:nvSpPr>
          <p:spPr>
            <a:xfrm rot="5400000">
              <a:off x="4013625"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4" name="正方形/長方形 2193">
              <a:extLst>
                <a:ext uri="{FF2B5EF4-FFF2-40B4-BE49-F238E27FC236}">
                  <a16:creationId xmlns:a16="http://schemas.microsoft.com/office/drawing/2014/main" id="{3570B37F-C597-412A-5DB7-264BCB069680}"/>
                </a:ext>
              </a:extLst>
            </p:cNvPr>
            <p:cNvSpPr>
              <a:spLocks noChangeAspect="1"/>
            </p:cNvSpPr>
            <p:nvPr/>
          </p:nvSpPr>
          <p:spPr>
            <a:xfrm rot="5400000">
              <a:off x="4013625"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5" name="正方形/長方形 2194">
              <a:extLst>
                <a:ext uri="{FF2B5EF4-FFF2-40B4-BE49-F238E27FC236}">
                  <a16:creationId xmlns:a16="http://schemas.microsoft.com/office/drawing/2014/main" id="{10F17004-3F40-19B3-3C96-255B521F31F3}"/>
                </a:ext>
              </a:extLst>
            </p:cNvPr>
            <p:cNvSpPr>
              <a:spLocks noChangeAspect="1"/>
            </p:cNvSpPr>
            <p:nvPr/>
          </p:nvSpPr>
          <p:spPr>
            <a:xfrm rot="5400000">
              <a:off x="4013625"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6" name="正方形/長方形 2195">
              <a:extLst>
                <a:ext uri="{FF2B5EF4-FFF2-40B4-BE49-F238E27FC236}">
                  <a16:creationId xmlns:a16="http://schemas.microsoft.com/office/drawing/2014/main" id="{82DC4AC4-7247-4206-661A-AA250D66BAC7}"/>
                </a:ext>
              </a:extLst>
            </p:cNvPr>
            <p:cNvSpPr>
              <a:spLocks noChangeAspect="1"/>
            </p:cNvSpPr>
            <p:nvPr/>
          </p:nvSpPr>
          <p:spPr>
            <a:xfrm rot="5400000">
              <a:off x="4013625"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97" name="正方形/長方形 2196">
              <a:extLst>
                <a:ext uri="{FF2B5EF4-FFF2-40B4-BE49-F238E27FC236}">
                  <a16:creationId xmlns:a16="http://schemas.microsoft.com/office/drawing/2014/main" id="{C45AC860-3206-AE1E-1109-45EB4A90C222}"/>
                </a:ext>
              </a:extLst>
            </p:cNvPr>
            <p:cNvSpPr>
              <a:spLocks noChangeAspect="1"/>
            </p:cNvSpPr>
            <p:nvPr/>
          </p:nvSpPr>
          <p:spPr>
            <a:xfrm rot="5400000">
              <a:off x="4013625"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88" name="正方形/長方形 2087">
              <a:extLst>
                <a:ext uri="{FF2B5EF4-FFF2-40B4-BE49-F238E27FC236}">
                  <a16:creationId xmlns:a16="http://schemas.microsoft.com/office/drawing/2014/main" id="{E7619463-6645-4B8C-4FB9-1D213E76077C}"/>
                </a:ext>
              </a:extLst>
            </p:cNvPr>
            <p:cNvSpPr>
              <a:spLocks noChangeAspect="1"/>
            </p:cNvSpPr>
            <p:nvPr/>
          </p:nvSpPr>
          <p:spPr>
            <a:xfrm rot="5400000">
              <a:off x="4157513" y="232696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89" name="正方形/長方形 2088">
              <a:extLst>
                <a:ext uri="{FF2B5EF4-FFF2-40B4-BE49-F238E27FC236}">
                  <a16:creationId xmlns:a16="http://schemas.microsoft.com/office/drawing/2014/main" id="{A1C30396-5494-F00D-47FE-6DA830085F27}"/>
                </a:ext>
              </a:extLst>
            </p:cNvPr>
            <p:cNvSpPr>
              <a:spLocks noChangeAspect="1"/>
            </p:cNvSpPr>
            <p:nvPr/>
          </p:nvSpPr>
          <p:spPr>
            <a:xfrm rot="5400000">
              <a:off x="4157513" y="247085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90" name="正方形/長方形 2089">
              <a:extLst>
                <a:ext uri="{FF2B5EF4-FFF2-40B4-BE49-F238E27FC236}">
                  <a16:creationId xmlns:a16="http://schemas.microsoft.com/office/drawing/2014/main" id="{60D94F0D-DB40-831B-CF7C-B2587B215EEE}"/>
                </a:ext>
              </a:extLst>
            </p:cNvPr>
            <p:cNvSpPr>
              <a:spLocks noChangeAspect="1"/>
            </p:cNvSpPr>
            <p:nvPr/>
          </p:nvSpPr>
          <p:spPr>
            <a:xfrm rot="5400000">
              <a:off x="4157513" y="261474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91" name="正方形/長方形 2090">
              <a:extLst>
                <a:ext uri="{FF2B5EF4-FFF2-40B4-BE49-F238E27FC236}">
                  <a16:creationId xmlns:a16="http://schemas.microsoft.com/office/drawing/2014/main" id="{895F52C7-1541-2A3C-994F-32F8409A2D5A}"/>
                </a:ext>
              </a:extLst>
            </p:cNvPr>
            <p:cNvSpPr>
              <a:spLocks noChangeAspect="1"/>
            </p:cNvSpPr>
            <p:nvPr/>
          </p:nvSpPr>
          <p:spPr>
            <a:xfrm rot="5400000">
              <a:off x="4157513" y="275862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093" name="正方形/長方形 2092">
              <a:extLst>
                <a:ext uri="{FF2B5EF4-FFF2-40B4-BE49-F238E27FC236}">
                  <a16:creationId xmlns:a16="http://schemas.microsoft.com/office/drawing/2014/main" id="{E01528D9-E7DF-FBDD-6F8A-9E172C7C5386}"/>
                </a:ext>
              </a:extLst>
            </p:cNvPr>
            <p:cNvSpPr>
              <a:spLocks noChangeAspect="1"/>
            </p:cNvSpPr>
            <p:nvPr/>
          </p:nvSpPr>
          <p:spPr>
            <a:xfrm rot="5400000">
              <a:off x="4157513" y="290251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00" name="正方形/長方形 2099">
              <a:extLst>
                <a:ext uri="{FF2B5EF4-FFF2-40B4-BE49-F238E27FC236}">
                  <a16:creationId xmlns:a16="http://schemas.microsoft.com/office/drawing/2014/main" id="{C3C9756F-F755-E5F7-545D-FC547E9B3B1B}"/>
                </a:ext>
              </a:extLst>
            </p:cNvPr>
            <p:cNvSpPr>
              <a:spLocks noChangeAspect="1"/>
            </p:cNvSpPr>
            <p:nvPr/>
          </p:nvSpPr>
          <p:spPr>
            <a:xfrm rot="5400000">
              <a:off x="4157513" y="304640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02" name="正方形/長方形 2101">
              <a:extLst>
                <a:ext uri="{FF2B5EF4-FFF2-40B4-BE49-F238E27FC236}">
                  <a16:creationId xmlns:a16="http://schemas.microsoft.com/office/drawing/2014/main" id="{B77DB843-32BD-0195-9CE5-669F898F58B9}"/>
                </a:ext>
              </a:extLst>
            </p:cNvPr>
            <p:cNvSpPr>
              <a:spLocks noChangeAspect="1"/>
            </p:cNvSpPr>
            <p:nvPr/>
          </p:nvSpPr>
          <p:spPr>
            <a:xfrm rot="5400000">
              <a:off x="4157513" y="319028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03" name="正方形/長方形 2102">
              <a:extLst>
                <a:ext uri="{FF2B5EF4-FFF2-40B4-BE49-F238E27FC236}">
                  <a16:creationId xmlns:a16="http://schemas.microsoft.com/office/drawing/2014/main" id="{D1148CF6-E070-D73E-4BFD-6FC7DB5375AB}"/>
                </a:ext>
              </a:extLst>
            </p:cNvPr>
            <p:cNvSpPr>
              <a:spLocks noChangeAspect="1"/>
            </p:cNvSpPr>
            <p:nvPr/>
          </p:nvSpPr>
          <p:spPr>
            <a:xfrm rot="5400000">
              <a:off x="4157513" y="333417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05" name="正方形/長方形 2104">
              <a:extLst>
                <a:ext uri="{FF2B5EF4-FFF2-40B4-BE49-F238E27FC236}">
                  <a16:creationId xmlns:a16="http://schemas.microsoft.com/office/drawing/2014/main" id="{874346C9-261C-EDFA-FDB4-43F8FB658A09}"/>
                </a:ext>
              </a:extLst>
            </p:cNvPr>
            <p:cNvSpPr>
              <a:spLocks noChangeAspect="1"/>
            </p:cNvSpPr>
            <p:nvPr/>
          </p:nvSpPr>
          <p:spPr>
            <a:xfrm rot="5400000">
              <a:off x="4157513" y="3478063"/>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06" name="正方形/長方形 2105">
              <a:extLst>
                <a:ext uri="{FF2B5EF4-FFF2-40B4-BE49-F238E27FC236}">
                  <a16:creationId xmlns:a16="http://schemas.microsoft.com/office/drawing/2014/main" id="{D8391A6E-6535-4E8D-3418-21796216A2D9}"/>
                </a:ext>
              </a:extLst>
            </p:cNvPr>
            <p:cNvSpPr>
              <a:spLocks noChangeAspect="1"/>
            </p:cNvSpPr>
            <p:nvPr/>
          </p:nvSpPr>
          <p:spPr>
            <a:xfrm rot="5400000">
              <a:off x="4157513" y="3621950"/>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09" name="正方形/長方形 2108">
              <a:extLst>
                <a:ext uri="{FF2B5EF4-FFF2-40B4-BE49-F238E27FC236}">
                  <a16:creationId xmlns:a16="http://schemas.microsoft.com/office/drawing/2014/main" id="{08F87EA1-376F-1989-5613-AB813684AECD}"/>
                </a:ext>
              </a:extLst>
            </p:cNvPr>
            <p:cNvSpPr>
              <a:spLocks noChangeAspect="1"/>
            </p:cNvSpPr>
            <p:nvPr/>
          </p:nvSpPr>
          <p:spPr>
            <a:xfrm rot="5400000">
              <a:off x="4157513" y="3765837"/>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10" name="正方形/長方形 2109">
              <a:extLst>
                <a:ext uri="{FF2B5EF4-FFF2-40B4-BE49-F238E27FC236}">
                  <a16:creationId xmlns:a16="http://schemas.microsoft.com/office/drawing/2014/main" id="{4E9E19C2-E858-0DE7-BA89-89D3385DF803}"/>
                </a:ext>
              </a:extLst>
            </p:cNvPr>
            <p:cNvSpPr>
              <a:spLocks noChangeAspect="1"/>
            </p:cNvSpPr>
            <p:nvPr/>
          </p:nvSpPr>
          <p:spPr>
            <a:xfrm rot="5400000">
              <a:off x="4157513" y="390972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11" name="正方形/長方形 2110">
              <a:extLst>
                <a:ext uri="{FF2B5EF4-FFF2-40B4-BE49-F238E27FC236}">
                  <a16:creationId xmlns:a16="http://schemas.microsoft.com/office/drawing/2014/main" id="{9A174620-093A-7C51-073B-108290E5AD60}"/>
                </a:ext>
              </a:extLst>
            </p:cNvPr>
            <p:cNvSpPr>
              <a:spLocks noChangeAspect="1"/>
            </p:cNvSpPr>
            <p:nvPr/>
          </p:nvSpPr>
          <p:spPr>
            <a:xfrm rot="5400000">
              <a:off x="4157513" y="4053611"/>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17" name="正方形/長方形 2116">
              <a:extLst>
                <a:ext uri="{FF2B5EF4-FFF2-40B4-BE49-F238E27FC236}">
                  <a16:creationId xmlns:a16="http://schemas.microsoft.com/office/drawing/2014/main" id="{5A3D7C06-0690-7E19-492D-E0C1CF344B1D}"/>
                </a:ext>
              </a:extLst>
            </p:cNvPr>
            <p:cNvSpPr>
              <a:spLocks noChangeAspect="1"/>
            </p:cNvSpPr>
            <p:nvPr/>
          </p:nvSpPr>
          <p:spPr>
            <a:xfrm rot="5400000">
              <a:off x="4157513" y="4197498"/>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27" name="正方形/長方形 2126">
              <a:extLst>
                <a:ext uri="{FF2B5EF4-FFF2-40B4-BE49-F238E27FC236}">
                  <a16:creationId xmlns:a16="http://schemas.microsoft.com/office/drawing/2014/main" id="{AEE998BB-46BE-D4FD-3163-39495430E8BA}"/>
                </a:ext>
              </a:extLst>
            </p:cNvPr>
            <p:cNvSpPr>
              <a:spLocks noChangeAspect="1"/>
            </p:cNvSpPr>
            <p:nvPr/>
          </p:nvSpPr>
          <p:spPr>
            <a:xfrm rot="5400000">
              <a:off x="4157513" y="4341385"/>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32" name="正方形/長方形 2131">
              <a:extLst>
                <a:ext uri="{FF2B5EF4-FFF2-40B4-BE49-F238E27FC236}">
                  <a16:creationId xmlns:a16="http://schemas.microsoft.com/office/drawing/2014/main" id="{19DCD74E-683C-419F-0689-90AF8CD26639}"/>
                </a:ext>
              </a:extLst>
            </p:cNvPr>
            <p:cNvSpPr>
              <a:spLocks noChangeAspect="1"/>
            </p:cNvSpPr>
            <p:nvPr/>
          </p:nvSpPr>
          <p:spPr>
            <a:xfrm rot="5400000">
              <a:off x="4157513" y="4485272"/>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35" name="正方形/長方形 2134">
              <a:extLst>
                <a:ext uri="{FF2B5EF4-FFF2-40B4-BE49-F238E27FC236}">
                  <a16:creationId xmlns:a16="http://schemas.microsoft.com/office/drawing/2014/main" id="{280A70E2-8E3A-859B-58CF-A328BB8EED62}"/>
                </a:ext>
              </a:extLst>
            </p:cNvPr>
            <p:cNvSpPr>
              <a:spLocks noChangeAspect="1"/>
            </p:cNvSpPr>
            <p:nvPr/>
          </p:nvSpPr>
          <p:spPr>
            <a:xfrm rot="5400000">
              <a:off x="4157513" y="4629159"/>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37" name="正方形/長方形 2136">
              <a:extLst>
                <a:ext uri="{FF2B5EF4-FFF2-40B4-BE49-F238E27FC236}">
                  <a16:creationId xmlns:a16="http://schemas.microsoft.com/office/drawing/2014/main" id="{59280242-B787-161F-625B-D068F586C025}"/>
                </a:ext>
              </a:extLst>
            </p:cNvPr>
            <p:cNvSpPr>
              <a:spLocks noChangeAspect="1"/>
            </p:cNvSpPr>
            <p:nvPr/>
          </p:nvSpPr>
          <p:spPr>
            <a:xfrm rot="5400000">
              <a:off x="4157513" y="4773046"/>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138" name="正方形/長方形 2137">
              <a:extLst>
                <a:ext uri="{FF2B5EF4-FFF2-40B4-BE49-F238E27FC236}">
                  <a16:creationId xmlns:a16="http://schemas.microsoft.com/office/drawing/2014/main" id="{1D489E52-E1C3-A775-5D6B-C0B11893A17C}"/>
                </a:ext>
              </a:extLst>
            </p:cNvPr>
            <p:cNvSpPr>
              <a:spLocks noChangeAspect="1"/>
            </p:cNvSpPr>
            <p:nvPr/>
          </p:nvSpPr>
          <p:spPr>
            <a:xfrm rot="5400000">
              <a:off x="4157513" y="4916934"/>
              <a:ext cx="144000" cy="142192"/>
            </a:xfrm>
            <a:prstGeom prst="rect">
              <a:avLst/>
            </a:prstGeom>
            <a:solidFill>
              <a:schemeClr val="bg1">
                <a:lumMod val="95000"/>
              </a:schemeClr>
            </a:solidFill>
            <a:ln w="6350">
              <a:solidFill>
                <a:schemeClr val="bg1">
                  <a:lumMod val="65000"/>
                </a:schemeClr>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aseline="30000" dirty="0"/>
            </a:p>
          </p:txBody>
        </p:sp>
        <p:sp>
          <p:nvSpPr>
            <p:cNvPr id="2559" name="正方形/長方形 2558">
              <a:extLst>
                <a:ext uri="{FF2B5EF4-FFF2-40B4-BE49-F238E27FC236}">
                  <a16:creationId xmlns:a16="http://schemas.microsoft.com/office/drawing/2014/main" id="{E5C8AB83-B9F8-1203-542C-6D6F60C0B5C4}"/>
                </a:ext>
              </a:extLst>
            </p:cNvPr>
            <p:cNvSpPr/>
            <p:nvPr/>
          </p:nvSpPr>
          <p:spPr>
            <a:xfrm>
              <a:off x="1427282" y="3172277"/>
              <a:ext cx="2928227" cy="624549"/>
            </a:xfrm>
            <a:prstGeom prst="rect">
              <a:avLst/>
            </a:prstGeom>
            <a:solidFill>
              <a:schemeClr val="bg1">
                <a:lumMod val="85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i="1" dirty="0">
                  <a:solidFill>
                    <a:schemeClr val="tx1"/>
                  </a:solidFill>
                  <a:latin typeface="メイリオ" panose="020B0604030504040204" pitchFamily="50" charset="-128"/>
                  <a:ea typeface="メイリオ" panose="020B0604030504040204" pitchFamily="50" charset="-128"/>
                </a:rPr>
                <a:t>400m</a:t>
              </a:r>
              <a:r>
                <a:rPr kumimoji="1" lang="en-US" altLang="ja-JP" b="1" i="1" baseline="30000" dirty="0">
                  <a:solidFill>
                    <a:schemeClr val="tx1"/>
                  </a:solidFill>
                  <a:latin typeface="メイリオ" panose="020B0604030504040204" pitchFamily="50" charset="-128"/>
                  <a:ea typeface="メイリオ" panose="020B0604030504040204" pitchFamily="50" charset="-128"/>
                </a:rPr>
                <a:t>2</a:t>
              </a:r>
              <a:r>
                <a:rPr kumimoji="1" lang="en-US" altLang="ja-JP" b="1" i="1" dirty="0">
                  <a:solidFill>
                    <a:schemeClr val="tx1"/>
                  </a:solidFill>
                  <a:latin typeface="メイリオ" panose="020B0604030504040204" pitchFamily="50" charset="-128"/>
                  <a:ea typeface="メイリオ" panose="020B0604030504040204" pitchFamily="50" charset="-128"/>
                </a:rPr>
                <a:t>(×2</a:t>
              </a:r>
              <a:r>
                <a:rPr lang="ja-JP" altLang="en-US" b="1" i="1" dirty="0">
                  <a:solidFill>
                    <a:schemeClr val="tx1"/>
                  </a:solidFill>
                  <a:latin typeface="メイリオ" panose="020B0604030504040204" pitchFamily="50" charset="-128"/>
                  <a:ea typeface="メイリオ" panose="020B0604030504040204" pitchFamily="50" charset="-128"/>
                </a:rPr>
                <a:t>層</a:t>
              </a:r>
              <a:r>
                <a:rPr kumimoji="1" lang="en-US" altLang="ja-JP" b="1" i="1" dirty="0">
                  <a:solidFill>
                    <a:schemeClr val="tx1"/>
                  </a:solidFill>
                  <a:latin typeface="メイリオ" panose="020B0604030504040204" pitchFamily="50" charset="-128"/>
                  <a:ea typeface="メイリオ" panose="020B0604030504040204" pitchFamily="50" charset="-128"/>
                </a:rPr>
                <a:t>)</a:t>
              </a:r>
              <a:endParaRPr kumimoji="1" lang="ja-JP" altLang="en-US" b="1" i="1" dirty="0">
                <a:solidFill>
                  <a:schemeClr val="tx1"/>
                </a:solidFill>
                <a:latin typeface="メイリオ" panose="020B0604030504040204" pitchFamily="50" charset="-128"/>
                <a:ea typeface="メイリオ" panose="020B0604030504040204" pitchFamily="50" charset="-128"/>
              </a:endParaRPr>
            </a:p>
          </p:txBody>
        </p:sp>
        <p:sp>
          <p:nvSpPr>
            <p:cNvPr id="2560" name="テキスト ボックス 2559">
              <a:extLst>
                <a:ext uri="{FF2B5EF4-FFF2-40B4-BE49-F238E27FC236}">
                  <a16:creationId xmlns:a16="http://schemas.microsoft.com/office/drawing/2014/main" id="{D71B8F71-4C38-A71C-BA71-A548B43ADB68}"/>
                </a:ext>
              </a:extLst>
            </p:cNvPr>
            <p:cNvSpPr txBox="1"/>
            <p:nvPr/>
          </p:nvSpPr>
          <p:spPr>
            <a:xfrm>
              <a:off x="839481" y="2118584"/>
              <a:ext cx="516156" cy="122043"/>
            </a:xfrm>
            <a:prstGeom prst="rect">
              <a:avLst/>
            </a:prstGeom>
            <a:noFill/>
          </p:spPr>
          <p:txBody>
            <a:bodyPr wrap="square" rtlCol="0">
              <a:spAutoFit/>
            </a:bodyPr>
            <a:lstStyle/>
            <a:p>
              <a:pPr algn="ctr"/>
              <a:r>
                <a:rPr kumimoji="1" lang="en-US" altLang="ja-JP" sz="1100" dirty="0">
                  <a:latin typeface="メイリオ" panose="020B0604030504040204" pitchFamily="50" charset="-128"/>
                  <a:ea typeface="メイリオ" panose="020B0604030504040204" pitchFamily="50" charset="-128"/>
                </a:rPr>
                <a:t>1m</a:t>
              </a:r>
              <a:endParaRPr kumimoji="1" lang="ja-JP" altLang="en-US" sz="1100" dirty="0">
                <a:latin typeface="メイリオ" panose="020B0604030504040204" pitchFamily="50" charset="-128"/>
                <a:ea typeface="メイリオ" panose="020B0604030504040204" pitchFamily="50" charset="-128"/>
              </a:endParaRPr>
            </a:p>
          </p:txBody>
        </p:sp>
        <p:sp>
          <p:nvSpPr>
            <p:cNvPr id="2561" name="左中かっこ 2560">
              <a:extLst>
                <a:ext uri="{FF2B5EF4-FFF2-40B4-BE49-F238E27FC236}">
                  <a16:creationId xmlns:a16="http://schemas.microsoft.com/office/drawing/2014/main" id="{B2DEA359-51E2-690B-3F6B-A45FD724E422}"/>
                </a:ext>
              </a:extLst>
            </p:cNvPr>
            <p:cNvSpPr/>
            <p:nvPr/>
          </p:nvSpPr>
          <p:spPr>
            <a:xfrm>
              <a:off x="1262366" y="2155450"/>
              <a:ext cx="79713" cy="142192"/>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66" name="左中かっこ 2565">
              <a:extLst>
                <a:ext uri="{FF2B5EF4-FFF2-40B4-BE49-F238E27FC236}">
                  <a16:creationId xmlns:a16="http://schemas.microsoft.com/office/drawing/2014/main" id="{2E2EAFB2-1C3D-BB02-8185-B411E8BB7357}"/>
                </a:ext>
              </a:extLst>
            </p:cNvPr>
            <p:cNvSpPr/>
            <p:nvPr/>
          </p:nvSpPr>
          <p:spPr>
            <a:xfrm rot="5400000">
              <a:off x="1429253" y="2026443"/>
              <a:ext cx="72467" cy="158400"/>
            </a:xfrm>
            <a:prstGeom prst="leftBrace">
              <a:avLst>
                <a:gd name="adj1" fmla="val 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67" name="テキスト ボックス 2566">
              <a:extLst>
                <a:ext uri="{FF2B5EF4-FFF2-40B4-BE49-F238E27FC236}">
                  <a16:creationId xmlns:a16="http://schemas.microsoft.com/office/drawing/2014/main" id="{EF77E79A-8BD4-4471-0111-128EF6B9C239}"/>
                </a:ext>
              </a:extLst>
            </p:cNvPr>
            <p:cNvSpPr txBox="1"/>
            <p:nvPr/>
          </p:nvSpPr>
          <p:spPr>
            <a:xfrm>
              <a:off x="1198426" y="1873389"/>
              <a:ext cx="516155" cy="122043"/>
            </a:xfrm>
            <a:prstGeom prst="rect">
              <a:avLst/>
            </a:prstGeom>
            <a:noFill/>
          </p:spPr>
          <p:txBody>
            <a:bodyPr wrap="square" rtlCol="0">
              <a:spAutoFit/>
            </a:bodyPr>
            <a:lstStyle/>
            <a:p>
              <a:pPr algn="ctr"/>
              <a:r>
                <a:rPr kumimoji="1" lang="en-US" altLang="ja-JP" sz="1100" dirty="0">
                  <a:latin typeface="メイリオ" panose="020B0604030504040204" pitchFamily="50" charset="-128"/>
                  <a:ea typeface="メイリオ" panose="020B0604030504040204" pitchFamily="50" charset="-128"/>
                </a:rPr>
                <a:t>1m</a:t>
              </a:r>
              <a:endParaRPr kumimoji="1" lang="ja-JP" altLang="en-US" sz="1100" dirty="0">
                <a:latin typeface="メイリオ" panose="020B0604030504040204" pitchFamily="50" charset="-128"/>
                <a:ea typeface="メイリオ" panose="020B0604030504040204" pitchFamily="50" charset="-128"/>
              </a:endParaRPr>
            </a:p>
          </p:txBody>
        </p:sp>
      </p:grpSp>
      <p:sp>
        <p:nvSpPr>
          <p:cNvPr id="2073" name="テキスト ボックス 2072">
            <a:extLst>
              <a:ext uri="{FF2B5EF4-FFF2-40B4-BE49-F238E27FC236}">
                <a16:creationId xmlns:a16="http://schemas.microsoft.com/office/drawing/2014/main" id="{F7919F4C-EE82-88A6-5DC7-DBFDC9E01656}"/>
              </a:ext>
            </a:extLst>
          </p:cNvPr>
          <p:cNvSpPr txBox="1"/>
          <p:nvPr/>
        </p:nvSpPr>
        <p:spPr>
          <a:xfrm>
            <a:off x="489107" y="4953208"/>
            <a:ext cx="4320413" cy="307777"/>
          </a:xfrm>
          <a:prstGeom prst="rect">
            <a:avLst/>
          </a:prstGeom>
          <a:solidFill>
            <a:schemeClr val="bg1"/>
          </a:solidFill>
          <a:ln>
            <a:solidFill>
              <a:schemeClr val="accent2"/>
            </a:solidFill>
          </a:ln>
        </p:spPr>
        <p:txBody>
          <a:bodyPr wrap="none" rtlCol="0" anchor="ctr">
            <a:spAutoFit/>
          </a:bodyPr>
          <a:lstStyle/>
          <a:p>
            <a:pPr algn="ctr"/>
            <a:r>
              <a:rPr lang="ja-JP" altLang="en-US" sz="1400" dirty="0">
                <a:latin typeface="メイリオ" panose="020B0604030504040204" pitchFamily="50" charset="-128"/>
                <a:ea typeface="メイリオ" panose="020B0604030504040204" pitchFamily="50" charset="-128"/>
              </a:rPr>
              <a:t>①　</a:t>
            </a:r>
            <a:r>
              <a:rPr lang="ja-JP" altLang="en-US" sz="1400" b="1" dirty="0">
                <a:latin typeface="メイリオ" panose="020B0604030504040204" pitchFamily="50" charset="-128"/>
                <a:ea typeface="メイリオ" panose="020B0604030504040204" pitchFamily="50" charset="-128"/>
              </a:rPr>
              <a:t>ヘリコプター離着陸用パズルマット（</a:t>
            </a:r>
            <a:r>
              <a:rPr lang="en-US" altLang="ja-JP" sz="1400" b="1" dirty="0">
                <a:latin typeface="メイリオ" panose="020B0604030504040204" pitchFamily="50" charset="-128"/>
                <a:ea typeface="メイリオ" panose="020B0604030504040204" pitchFamily="50" charset="-128"/>
              </a:rPr>
              <a:t>800</a:t>
            </a:r>
            <a:r>
              <a:rPr lang="ja-JP" altLang="en-US" sz="1400" b="1" dirty="0">
                <a:latin typeface="メイリオ" panose="020B0604030504040204" pitchFamily="50" charset="-128"/>
                <a:ea typeface="メイリオ" panose="020B0604030504040204" pitchFamily="50" charset="-128"/>
              </a:rPr>
              <a:t>枚）</a:t>
            </a:r>
            <a:endParaRPr kumimoji="1" lang="ja-JP" altLang="en-US" sz="1400" b="1" dirty="0">
              <a:latin typeface="メイリオ" panose="020B0604030504040204" pitchFamily="50" charset="-128"/>
              <a:ea typeface="メイリオ" panose="020B0604030504040204" pitchFamily="50" charset="-128"/>
            </a:endParaRPr>
          </a:p>
        </p:txBody>
      </p:sp>
      <p:sp>
        <p:nvSpPr>
          <p:cNvPr id="2118" name="正方形/長方形 2117">
            <a:extLst>
              <a:ext uri="{FF2B5EF4-FFF2-40B4-BE49-F238E27FC236}">
                <a16:creationId xmlns:a16="http://schemas.microsoft.com/office/drawing/2014/main" id="{706D6BF8-A334-BBFB-E9F7-670FDEE669B0}"/>
              </a:ext>
            </a:extLst>
          </p:cNvPr>
          <p:cNvSpPr/>
          <p:nvPr/>
        </p:nvSpPr>
        <p:spPr>
          <a:xfrm>
            <a:off x="558082" y="4986959"/>
            <a:ext cx="212646" cy="21593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en-US" altLang="ja-JP" sz="1200" b="1" dirty="0">
                <a:solidFill>
                  <a:schemeClr val="bg1"/>
                </a:solidFill>
                <a:latin typeface="メイリオ" panose="020B0604030504040204" pitchFamily="50" charset="-128"/>
                <a:ea typeface="メイリオ" panose="020B0604030504040204" pitchFamily="50" charset="-128"/>
              </a:rPr>
              <a:t>1</a:t>
            </a:r>
          </a:p>
        </p:txBody>
      </p:sp>
    </p:spTree>
    <p:extLst>
      <p:ext uri="{BB962C8B-B14F-4D97-AF65-F5344CB8AC3E}">
        <p14:creationId xmlns:p14="http://schemas.microsoft.com/office/powerpoint/2010/main" val="2026108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3FCA4-C6B8-BDD3-5B75-CC5CC513472C}"/>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B032F686-1A5A-D47E-F05B-12F1D5D4F24B}"/>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EF902BDF-A6A7-2A81-2179-EE67C97B3CC0}"/>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5"/>
              <a:tabLst>
                <a:tab pos="444500" algn="l"/>
              </a:tabLst>
              <a:defRPr/>
            </a:pPr>
            <a:r>
              <a:rPr lang="ja-JP" altLang="en-US" sz="2800" b="1" dirty="0">
                <a:solidFill>
                  <a:schemeClr val="bg1"/>
                </a:solidFill>
                <a:latin typeface="メイリオ" panose="020B0604030504040204" pitchFamily="50" charset="-128"/>
                <a:ea typeface="メイリオ" panose="020B0604030504040204" pitchFamily="50" charset="-128"/>
              </a:rPr>
              <a:t>商品企画を促進するデータ等の検討結果</a:t>
            </a:r>
            <a:endParaRPr lang="en-US" altLang="ja-JP" sz="2800" b="1" dirty="0">
              <a:solidFill>
                <a:schemeClr val="bg1"/>
              </a:solidFill>
              <a:latin typeface="メイリオ" panose="020B0604030504040204" pitchFamily="50" charset="-128"/>
              <a:ea typeface="メイリオ" panose="020B0604030504040204" pitchFamily="50" charset="-128"/>
            </a:endParaRPr>
          </a:p>
          <a:p>
            <a:pPr marL="0" lvl="1" indent="0">
              <a:lnSpc>
                <a:spcPct val="100000"/>
              </a:lnSpc>
              <a:spcBef>
                <a:spcPts val="300"/>
              </a:spcBef>
              <a:buNone/>
              <a:tabLst>
                <a:tab pos="444500" algn="l"/>
              </a:tabLst>
              <a:defRPr/>
            </a:pPr>
            <a:r>
              <a:rPr lang="en-US" altLang="ja-JP" sz="2400" dirty="0">
                <a:solidFill>
                  <a:schemeClr val="bg1">
                    <a:lumMod val="85000"/>
                  </a:schemeClr>
                </a:solidFill>
                <a:latin typeface="メイリオ" panose="020B0604030504040204" pitchFamily="50" charset="-128"/>
                <a:ea typeface="メイリオ" panose="020B0604030504040204" pitchFamily="50" charset="-128"/>
              </a:rPr>
              <a:t>	</a:t>
            </a:r>
            <a:r>
              <a:rPr lang="ja-JP" altLang="en-US" sz="2400" b="1" dirty="0">
                <a:latin typeface="メイリオ" panose="020B0604030504040204" pitchFamily="50" charset="-128"/>
                <a:ea typeface="メイリオ" panose="020B0604030504040204" pitchFamily="50" charset="-128"/>
              </a:rPr>
              <a:t>観光商品のモデルプランの検討結果</a:t>
            </a:r>
          </a:p>
        </p:txBody>
      </p:sp>
    </p:spTree>
    <p:extLst>
      <p:ext uri="{BB962C8B-B14F-4D97-AF65-F5344CB8AC3E}">
        <p14:creationId xmlns:p14="http://schemas.microsoft.com/office/powerpoint/2010/main" val="4055206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D22EE-7EB7-3807-F376-E7D543E1D21A}"/>
            </a:ext>
          </a:extLst>
        </p:cNvPr>
        <p:cNvGrpSpPr/>
        <p:nvPr/>
      </p:nvGrpSpPr>
      <p:grpSpPr>
        <a:xfrm>
          <a:off x="0" y="0"/>
          <a:ext cx="0" cy="0"/>
          <a:chOff x="0" y="0"/>
          <a:chExt cx="0" cy="0"/>
        </a:xfrm>
      </p:grpSpPr>
      <p:sp>
        <p:nvSpPr>
          <p:cNvPr id="77" name="正方形/長方形 76">
            <a:extLst>
              <a:ext uri="{FF2B5EF4-FFF2-40B4-BE49-F238E27FC236}">
                <a16:creationId xmlns:a16="http://schemas.microsoft.com/office/drawing/2014/main" id="{363367AE-B787-EEFD-AA7A-962EEDC22BA2}"/>
              </a:ext>
            </a:extLst>
          </p:cNvPr>
          <p:cNvSpPr/>
          <p:nvPr/>
        </p:nvSpPr>
        <p:spPr>
          <a:xfrm>
            <a:off x="2827598" y="3061662"/>
            <a:ext cx="4050841" cy="202881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1400" b="1" dirty="0">
                <a:solidFill>
                  <a:schemeClr val="tx1"/>
                </a:solidFill>
                <a:latin typeface="メイリオ" panose="020B0604030504040204" pitchFamily="50" charset="-128"/>
                <a:ea typeface="メイリオ" panose="020B0604030504040204" pitchFamily="50" charset="-128"/>
              </a:rPr>
              <a:t>モデルルート案</a:t>
            </a:r>
            <a:br>
              <a:rPr lang="en-US" altLang="ja-JP" sz="1400" b="1"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（モニタリング調査実施ルート）</a:t>
            </a:r>
          </a:p>
        </p:txBody>
      </p:sp>
      <p:sp>
        <p:nvSpPr>
          <p:cNvPr id="16" name="テキスト プレースホルダー 15">
            <a:extLst>
              <a:ext uri="{FF2B5EF4-FFF2-40B4-BE49-F238E27FC236}">
                <a16:creationId xmlns:a16="http://schemas.microsoft.com/office/drawing/2014/main" id="{78DD8EC7-EFD4-7A7C-75EB-BBE52A142135}"/>
              </a:ext>
            </a:extLst>
          </p:cNvPr>
          <p:cNvSpPr>
            <a:spLocks noGrp="1"/>
          </p:cNvSpPr>
          <p:nvPr>
            <p:ph type="body" sz="quarter" idx="13"/>
          </p:nvPr>
        </p:nvSpPr>
        <p:spPr/>
        <p:txBody>
          <a:bodyPr/>
          <a:lstStyle/>
          <a:p>
            <a:r>
              <a:rPr lang="ja-JP" altLang="en-US" dirty="0"/>
              <a:t>交通動態・観光統計等の情報に基づき策定したモデルルート案に対して、モニタリング調査における搭乗者へのアンケート・観光事業者に対するインタビュー等による検証結果としてモデルプランを導出しました。</a:t>
            </a:r>
          </a:p>
        </p:txBody>
      </p:sp>
      <p:grpSp>
        <p:nvGrpSpPr>
          <p:cNvPr id="7" name="グループ化 6">
            <a:extLst>
              <a:ext uri="{FF2B5EF4-FFF2-40B4-BE49-F238E27FC236}">
                <a16:creationId xmlns:a16="http://schemas.microsoft.com/office/drawing/2014/main" id="{BD6B0751-FE96-EC1A-8FEF-7CB78B7F46AA}"/>
              </a:ext>
            </a:extLst>
          </p:cNvPr>
          <p:cNvGrpSpPr/>
          <p:nvPr/>
        </p:nvGrpSpPr>
        <p:grpSpPr>
          <a:xfrm>
            <a:off x="478800" y="1825986"/>
            <a:ext cx="1762225" cy="174174"/>
            <a:chOff x="5117861" y="1532434"/>
            <a:chExt cx="3187347" cy="191591"/>
          </a:xfrm>
          <a:noFill/>
        </p:grpSpPr>
        <p:cxnSp>
          <p:nvCxnSpPr>
            <p:cNvPr id="8" name="直線コネクタ 7">
              <a:extLst>
                <a:ext uri="{FF2B5EF4-FFF2-40B4-BE49-F238E27FC236}">
                  <a16:creationId xmlns:a16="http://schemas.microsoft.com/office/drawing/2014/main" id="{C1D69852-3420-7D9D-D90E-6753805CA059}"/>
                </a:ext>
              </a:extLst>
            </p:cNvPr>
            <p:cNvCxnSpPr>
              <a:cxnSpLocks/>
            </p:cNvCxnSpPr>
            <p:nvPr/>
          </p:nvCxnSpPr>
          <p:spPr bwMode="gray">
            <a:xfrm>
              <a:off x="5117861" y="1724025"/>
              <a:ext cx="3187347"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507BD770-CDD4-024B-4F1F-F44A395CDB8E}"/>
                </a:ext>
              </a:extLst>
            </p:cNvPr>
            <p:cNvSpPr/>
            <p:nvPr/>
          </p:nvSpPr>
          <p:spPr bwMode="gray">
            <a:xfrm>
              <a:off x="5117862" y="1532434"/>
              <a:ext cx="3186192" cy="171963"/>
            </a:xfrm>
            <a:prstGeom prst="rect">
              <a:avLst/>
            </a:prstGeom>
            <a:grp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200" dirty="0">
                  <a:solidFill>
                    <a:prstClr val="black"/>
                  </a:solidFill>
                  <a:latin typeface="メイリオ" panose="020B0604030504040204" pitchFamily="50" charset="-128"/>
                  <a:ea typeface="メイリオ" panose="020B0604030504040204" pitchFamily="50" charset="-128"/>
                </a:rPr>
                <a:t>インプット</a:t>
              </a:r>
              <a:endParaRPr kumimoji="1" lang="en-US" altLang="ja-JP" sz="1200" dirty="0">
                <a:solidFill>
                  <a:prstClr val="black"/>
                </a:solidFill>
                <a:latin typeface="メイリオ" panose="020B0604030504040204" pitchFamily="50" charset="-128"/>
                <a:ea typeface="メイリオ" panose="020B0604030504040204" pitchFamily="50" charset="-128"/>
              </a:endParaRPr>
            </a:p>
          </p:txBody>
        </p:sp>
      </p:grpSp>
      <p:grpSp>
        <p:nvGrpSpPr>
          <p:cNvPr id="10" name="グループ化 9">
            <a:extLst>
              <a:ext uri="{FF2B5EF4-FFF2-40B4-BE49-F238E27FC236}">
                <a16:creationId xmlns:a16="http://schemas.microsoft.com/office/drawing/2014/main" id="{BB811CE5-57A6-AF75-B81B-500E47BD3127}"/>
              </a:ext>
            </a:extLst>
          </p:cNvPr>
          <p:cNvGrpSpPr/>
          <p:nvPr/>
        </p:nvGrpSpPr>
        <p:grpSpPr>
          <a:xfrm>
            <a:off x="2827598" y="1825986"/>
            <a:ext cx="6642079" cy="174174"/>
            <a:chOff x="5117861" y="1532434"/>
            <a:chExt cx="3187347" cy="191591"/>
          </a:xfrm>
          <a:noFill/>
        </p:grpSpPr>
        <p:cxnSp>
          <p:nvCxnSpPr>
            <p:cNvPr id="11" name="直線コネクタ 10">
              <a:extLst>
                <a:ext uri="{FF2B5EF4-FFF2-40B4-BE49-F238E27FC236}">
                  <a16:creationId xmlns:a16="http://schemas.microsoft.com/office/drawing/2014/main" id="{72427DAA-26CD-6196-4219-E0D98F8A8B6A}"/>
                </a:ext>
              </a:extLst>
            </p:cNvPr>
            <p:cNvCxnSpPr>
              <a:cxnSpLocks/>
            </p:cNvCxnSpPr>
            <p:nvPr/>
          </p:nvCxnSpPr>
          <p:spPr bwMode="gray">
            <a:xfrm>
              <a:off x="5117861" y="1724025"/>
              <a:ext cx="3187347"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B8DB0442-38C5-C5CD-A8F1-5D9ED181AB84}"/>
                </a:ext>
              </a:extLst>
            </p:cNvPr>
            <p:cNvSpPr/>
            <p:nvPr/>
          </p:nvSpPr>
          <p:spPr bwMode="gray">
            <a:xfrm>
              <a:off x="5117861" y="1532434"/>
              <a:ext cx="3186192" cy="171963"/>
            </a:xfrm>
            <a:prstGeom prst="rect">
              <a:avLst/>
            </a:prstGeom>
            <a:grp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lang="ja-JP" altLang="en-US" sz="1200" dirty="0">
                  <a:solidFill>
                    <a:prstClr val="black"/>
                  </a:solidFill>
                  <a:latin typeface="メイリオ" panose="020B0604030504040204" pitchFamily="50" charset="-128"/>
                  <a:ea typeface="メイリオ" panose="020B0604030504040204" pitchFamily="50" charset="-128"/>
                </a:rPr>
                <a:t>モデルルート案</a:t>
              </a:r>
              <a:r>
                <a:rPr kumimoji="1" lang="ja-JP" altLang="en-US" sz="1200" dirty="0">
                  <a:solidFill>
                    <a:prstClr val="black"/>
                  </a:solidFill>
                  <a:latin typeface="メイリオ" panose="020B0604030504040204" pitchFamily="50" charset="-128"/>
                  <a:ea typeface="メイリオ" panose="020B0604030504040204" pitchFamily="50" charset="-128"/>
                </a:rPr>
                <a:t>策定～検証</a:t>
              </a:r>
              <a:endParaRPr kumimoji="1" lang="en-US" altLang="ja-JP" sz="1200" dirty="0">
                <a:solidFill>
                  <a:prstClr val="black"/>
                </a:solidFill>
                <a:latin typeface="メイリオ" panose="020B0604030504040204" pitchFamily="50" charset="-128"/>
                <a:ea typeface="メイリオ" panose="020B0604030504040204" pitchFamily="50" charset="-128"/>
              </a:endParaRPr>
            </a:p>
          </p:txBody>
        </p:sp>
      </p:grpSp>
      <p:cxnSp>
        <p:nvCxnSpPr>
          <p:cNvPr id="14" name="直線コネクタ 13">
            <a:extLst>
              <a:ext uri="{FF2B5EF4-FFF2-40B4-BE49-F238E27FC236}">
                <a16:creationId xmlns:a16="http://schemas.microsoft.com/office/drawing/2014/main" id="{55D20A5B-999F-59AD-716E-F8910DD69D55}"/>
              </a:ext>
            </a:extLst>
          </p:cNvPr>
          <p:cNvCxnSpPr>
            <a:cxnSpLocks/>
          </p:cNvCxnSpPr>
          <p:nvPr/>
        </p:nvCxnSpPr>
        <p:spPr bwMode="gray">
          <a:xfrm>
            <a:off x="10124252" y="2000160"/>
            <a:ext cx="1732784" cy="0"/>
          </a:xfrm>
          <a:prstGeom prst="line">
            <a:avLst/>
          </a:prstGeom>
          <a:noFill/>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37684D84-3A89-7141-94D6-AEF5A5AD24B0}"/>
              </a:ext>
            </a:extLst>
          </p:cNvPr>
          <p:cNvSpPr/>
          <p:nvPr/>
        </p:nvSpPr>
        <p:spPr bwMode="gray">
          <a:xfrm>
            <a:off x="10124252" y="1825986"/>
            <a:ext cx="1732784" cy="156330"/>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200" dirty="0">
                <a:solidFill>
                  <a:prstClr val="black"/>
                </a:solidFill>
                <a:latin typeface="メイリオ" panose="020B0604030504040204" pitchFamily="50" charset="-128"/>
                <a:ea typeface="メイリオ" panose="020B0604030504040204" pitchFamily="50" charset="-128"/>
              </a:rPr>
              <a:t>アウトプット</a:t>
            </a:r>
            <a:endParaRPr kumimoji="1" lang="en-US" altLang="ja-JP" sz="1200" dirty="0">
              <a:solidFill>
                <a:prstClr val="black"/>
              </a:solidFill>
              <a:latin typeface="メイリオ" panose="020B0604030504040204" pitchFamily="50" charset="-128"/>
              <a:ea typeface="メイリオ" panose="020B0604030504040204" pitchFamily="50" charset="-128"/>
            </a:endParaRPr>
          </a:p>
        </p:txBody>
      </p:sp>
      <p:grpSp>
        <p:nvGrpSpPr>
          <p:cNvPr id="91" name="グループ化 90">
            <a:extLst>
              <a:ext uri="{FF2B5EF4-FFF2-40B4-BE49-F238E27FC236}">
                <a16:creationId xmlns:a16="http://schemas.microsoft.com/office/drawing/2014/main" id="{BFFEB706-28BE-FF36-7894-5A0B0143E303}"/>
              </a:ext>
            </a:extLst>
          </p:cNvPr>
          <p:cNvGrpSpPr/>
          <p:nvPr/>
        </p:nvGrpSpPr>
        <p:grpSpPr>
          <a:xfrm>
            <a:off x="478800" y="2533467"/>
            <a:ext cx="1762225" cy="3189498"/>
            <a:chOff x="478800" y="2181292"/>
            <a:chExt cx="1762225" cy="3189498"/>
          </a:xfrm>
        </p:grpSpPr>
        <p:grpSp>
          <p:nvGrpSpPr>
            <p:cNvPr id="3" name="グループ化 2">
              <a:extLst>
                <a:ext uri="{FF2B5EF4-FFF2-40B4-BE49-F238E27FC236}">
                  <a16:creationId xmlns:a16="http://schemas.microsoft.com/office/drawing/2014/main" id="{BDC9A629-68E7-0317-CB02-D95946AF5789}"/>
                </a:ext>
              </a:extLst>
            </p:cNvPr>
            <p:cNvGrpSpPr/>
            <p:nvPr/>
          </p:nvGrpSpPr>
          <p:grpSpPr>
            <a:xfrm>
              <a:off x="478800" y="2181292"/>
              <a:ext cx="1762225" cy="734634"/>
              <a:chOff x="1356856" y="3284844"/>
              <a:chExt cx="1133169" cy="564422"/>
            </a:xfrm>
            <a:solidFill>
              <a:schemeClr val="bg1">
                <a:lumMod val="95000"/>
              </a:schemeClr>
            </a:solidFill>
          </p:grpSpPr>
          <p:sp>
            <p:nvSpPr>
              <p:cNvPr id="4" name="四角形: メモ 3">
                <a:extLst>
                  <a:ext uri="{FF2B5EF4-FFF2-40B4-BE49-F238E27FC236}">
                    <a16:creationId xmlns:a16="http://schemas.microsoft.com/office/drawing/2014/main" id="{243AB77C-EFB8-CE65-FD37-A2E1448FAA09}"/>
                  </a:ext>
                </a:extLst>
              </p:cNvPr>
              <p:cNvSpPr/>
              <p:nvPr/>
            </p:nvSpPr>
            <p:spPr>
              <a:xfrm>
                <a:off x="1444310" y="336497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メモ 4">
                <a:extLst>
                  <a:ext uri="{FF2B5EF4-FFF2-40B4-BE49-F238E27FC236}">
                    <a16:creationId xmlns:a16="http://schemas.microsoft.com/office/drawing/2014/main" id="{D2BBCA5B-5BEB-B7D5-66C2-76A35324F10E}"/>
                  </a:ext>
                </a:extLst>
              </p:cNvPr>
              <p:cNvSpPr/>
              <p:nvPr/>
            </p:nvSpPr>
            <p:spPr>
              <a:xfrm>
                <a:off x="1400583" y="3324909"/>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メモ 5">
                <a:extLst>
                  <a:ext uri="{FF2B5EF4-FFF2-40B4-BE49-F238E27FC236}">
                    <a16:creationId xmlns:a16="http://schemas.microsoft.com/office/drawing/2014/main" id="{212B725E-7FBC-6B0B-D85D-F64D8B3B2E0E}"/>
                  </a:ext>
                </a:extLst>
              </p:cNvPr>
              <p:cNvSpPr/>
              <p:nvPr/>
            </p:nvSpPr>
            <p:spPr>
              <a:xfrm>
                <a:off x="1356856" y="328484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lang="ja-JP" altLang="en-US" sz="1050" dirty="0">
                    <a:solidFill>
                      <a:prstClr val="black"/>
                    </a:solidFill>
                    <a:latin typeface="メイリオ" panose="020B0604030504040204" pitchFamily="50" charset="-128"/>
                    <a:ea typeface="メイリオ" panose="020B0604030504040204" pitchFamily="50" charset="-128"/>
                  </a:rPr>
                  <a:t>交通動態</a:t>
                </a:r>
                <a:endParaRPr lang="en-US" altLang="ja-JP" sz="1050" dirty="0">
                  <a:solidFill>
                    <a:prstClr val="black"/>
                  </a:solidFill>
                  <a:latin typeface="メイリオ" panose="020B0604030504040204" pitchFamily="50" charset="-128"/>
                  <a:ea typeface="メイリオ" panose="020B0604030504040204" pitchFamily="50" charset="-128"/>
                </a:endParaRPr>
              </a:p>
              <a:p>
                <a:pPr algn="ctr"/>
                <a:r>
                  <a:rPr lang="ja-JP" altLang="en-US" sz="1050" dirty="0">
                    <a:solidFill>
                      <a:prstClr val="black"/>
                    </a:solidFill>
                    <a:latin typeface="メイリオ" panose="020B0604030504040204" pitchFamily="50" charset="-128"/>
                    <a:ea typeface="メイリオ" panose="020B0604030504040204" pitchFamily="50" charset="-128"/>
                  </a:rPr>
                  <a:t>に係る調査資料</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31" name="グループ化 30">
              <a:extLst>
                <a:ext uri="{FF2B5EF4-FFF2-40B4-BE49-F238E27FC236}">
                  <a16:creationId xmlns:a16="http://schemas.microsoft.com/office/drawing/2014/main" id="{99E315DF-7F29-81B5-3138-9257CD870F58}"/>
                </a:ext>
              </a:extLst>
            </p:cNvPr>
            <p:cNvGrpSpPr/>
            <p:nvPr/>
          </p:nvGrpSpPr>
          <p:grpSpPr>
            <a:xfrm>
              <a:off x="478800" y="2999580"/>
              <a:ext cx="1762225" cy="734634"/>
              <a:chOff x="1356856" y="3284844"/>
              <a:chExt cx="1133169" cy="564422"/>
            </a:xfrm>
            <a:solidFill>
              <a:schemeClr val="bg1">
                <a:lumMod val="95000"/>
              </a:schemeClr>
            </a:solidFill>
          </p:grpSpPr>
          <p:sp>
            <p:nvSpPr>
              <p:cNvPr id="32" name="四角形: メモ 31">
                <a:extLst>
                  <a:ext uri="{FF2B5EF4-FFF2-40B4-BE49-F238E27FC236}">
                    <a16:creationId xmlns:a16="http://schemas.microsoft.com/office/drawing/2014/main" id="{8B541C45-C282-3373-FE24-CA041084FFA5}"/>
                  </a:ext>
                </a:extLst>
              </p:cNvPr>
              <p:cNvSpPr/>
              <p:nvPr/>
            </p:nvSpPr>
            <p:spPr>
              <a:xfrm>
                <a:off x="1444310" y="336497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四角形: メモ 32">
                <a:extLst>
                  <a:ext uri="{FF2B5EF4-FFF2-40B4-BE49-F238E27FC236}">
                    <a16:creationId xmlns:a16="http://schemas.microsoft.com/office/drawing/2014/main" id="{7C010727-BF8F-7D04-70B9-7626172EC6D3}"/>
                  </a:ext>
                </a:extLst>
              </p:cNvPr>
              <p:cNvSpPr/>
              <p:nvPr/>
            </p:nvSpPr>
            <p:spPr>
              <a:xfrm>
                <a:off x="1400583" y="3324909"/>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メモ 33">
                <a:extLst>
                  <a:ext uri="{FF2B5EF4-FFF2-40B4-BE49-F238E27FC236}">
                    <a16:creationId xmlns:a16="http://schemas.microsoft.com/office/drawing/2014/main" id="{85F5F4B6-F6EF-8780-F3A0-C42C9A2B649F}"/>
                  </a:ext>
                </a:extLst>
              </p:cNvPr>
              <p:cNvSpPr/>
              <p:nvPr/>
            </p:nvSpPr>
            <p:spPr>
              <a:xfrm>
                <a:off x="1356856" y="328484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lang="ja-JP" altLang="en-US" sz="1050" dirty="0">
                    <a:solidFill>
                      <a:prstClr val="black"/>
                    </a:solidFill>
                    <a:latin typeface="メイリオ" panose="020B0604030504040204" pitchFamily="50" charset="-128"/>
                    <a:ea typeface="メイリオ" panose="020B0604030504040204" pitchFamily="50" charset="-128"/>
                  </a:rPr>
                  <a:t>観光統計</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35" name="グループ化 34">
              <a:extLst>
                <a:ext uri="{FF2B5EF4-FFF2-40B4-BE49-F238E27FC236}">
                  <a16:creationId xmlns:a16="http://schemas.microsoft.com/office/drawing/2014/main" id="{162F9A51-C6CE-D6AF-1B70-60523FF28C01}"/>
                </a:ext>
              </a:extLst>
            </p:cNvPr>
            <p:cNvGrpSpPr/>
            <p:nvPr/>
          </p:nvGrpSpPr>
          <p:grpSpPr>
            <a:xfrm>
              <a:off x="478800" y="3817867"/>
              <a:ext cx="1762225" cy="734634"/>
              <a:chOff x="1356856" y="3284844"/>
              <a:chExt cx="1133169" cy="564422"/>
            </a:xfrm>
            <a:solidFill>
              <a:schemeClr val="bg1">
                <a:lumMod val="95000"/>
              </a:schemeClr>
            </a:solidFill>
          </p:grpSpPr>
          <p:sp>
            <p:nvSpPr>
              <p:cNvPr id="36" name="四角形: メモ 35">
                <a:extLst>
                  <a:ext uri="{FF2B5EF4-FFF2-40B4-BE49-F238E27FC236}">
                    <a16:creationId xmlns:a16="http://schemas.microsoft.com/office/drawing/2014/main" id="{98EC1283-52A9-3D7B-179D-0CC137CC5DB5}"/>
                  </a:ext>
                </a:extLst>
              </p:cNvPr>
              <p:cNvSpPr/>
              <p:nvPr/>
            </p:nvSpPr>
            <p:spPr>
              <a:xfrm>
                <a:off x="1444310" y="336497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四角形: メモ 36">
                <a:extLst>
                  <a:ext uri="{FF2B5EF4-FFF2-40B4-BE49-F238E27FC236}">
                    <a16:creationId xmlns:a16="http://schemas.microsoft.com/office/drawing/2014/main" id="{927151E7-EB4D-62CF-6F84-31AC466F0D09}"/>
                  </a:ext>
                </a:extLst>
              </p:cNvPr>
              <p:cNvSpPr/>
              <p:nvPr/>
            </p:nvSpPr>
            <p:spPr>
              <a:xfrm>
                <a:off x="1400583" y="3324909"/>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四角形: メモ 37">
                <a:extLst>
                  <a:ext uri="{FF2B5EF4-FFF2-40B4-BE49-F238E27FC236}">
                    <a16:creationId xmlns:a16="http://schemas.microsoft.com/office/drawing/2014/main" id="{87853B68-A654-5FC5-D441-95891564EBE4}"/>
                  </a:ext>
                </a:extLst>
              </p:cNvPr>
              <p:cNvSpPr/>
              <p:nvPr/>
            </p:nvSpPr>
            <p:spPr>
              <a:xfrm>
                <a:off x="1356856" y="328484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lang="ja-JP" altLang="en-US" sz="1050" dirty="0">
                    <a:solidFill>
                      <a:prstClr val="black"/>
                    </a:solidFill>
                    <a:latin typeface="メイリオ" panose="020B0604030504040204" pitchFamily="50" charset="-128"/>
                    <a:ea typeface="メイリオ" panose="020B0604030504040204" pitchFamily="50" charset="-128"/>
                  </a:rPr>
                  <a:t>（事前に整理した）</a:t>
                </a:r>
                <a:br>
                  <a:rPr lang="en-US" altLang="ja-JP" sz="1050" dirty="0">
                    <a:solidFill>
                      <a:prstClr val="black"/>
                    </a:solidFill>
                    <a:latin typeface="メイリオ" panose="020B0604030504040204" pitchFamily="50" charset="-128"/>
                    <a:ea typeface="メイリオ" panose="020B0604030504040204" pitchFamily="50" charset="-128"/>
                  </a:rPr>
                </a:br>
                <a:r>
                  <a:rPr lang="ja-JP" altLang="en-US" sz="1050" dirty="0">
                    <a:solidFill>
                      <a:prstClr val="black"/>
                    </a:solidFill>
                    <a:latin typeface="メイリオ" panose="020B0604030504040204" pitchFamily="50" charset="-128"/>
                    <a:ea typeface="メイリオ" panose="020B0604030504040204" pitchFamily="50" charset="-128"/>
                  </a:rPr>
                  <a:t>観光用途での空飛ぶクルマの</a:t>
                </a:r>
                <a:endParaRPr lang="en-US" altLang="ja-JP" sz="1050" dirty="0">
                  <a:solidFill>
                    <a:prstClr val="black"/>
                  </a:solidFill>
                  <a:latin typeface="メイリオ" panose="020B0604030504040204" pitchFamily="50" charset="-128"/>
                  <a:ea typeface="メイリオ" panose="020B0604030504040204" pitchFamily="50" charset="-128"/>
                </a:endParaRPr>
              </a:p>
              <a:p>
                <a:pPr algn="ct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ユースケース</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39" name="グループ化 38">
              <a:extLst>
                <a:ext uri="{FF2B5EF4-FFF2-40B4-BE49-F238E27FC236}">
                  <a16:creationId xmlns:a16="http://schemas.microsoft.com/office/drawing/2014/main" id="{610DEEF3-F4B9-6753-65AE-EEEEA884BDD2}"/>
                </a:ext>
              </a:extLst>
            </p:cNvPr>
            <p:cNvGrpSpPr/>
            <p:nvPr/>
          </p:nvGrpSpPr>
          <p:grpSpPr>
            <a:xfrm>
              <a:off x="478800" y="4636156"/>
              <a:ext cx="1762225" cy="734634"/>
              <a:chOff x="1356856" y="3284844"/>
              <a:chExt cx="1133169" cy="564422"/>
            </a:xfrm>
            <a:solidFill>
              <a:schemeClr val="bg1">
                <a:lumMod val="95000"/>
              </a:schemeClr>
            </a:solidFill>
          </p:grpSpPr>
          <p:sp>
            <p:nvSpPr>
              <p:cNvPr id="40" name="四角形: メモ 39">
                <a:extLst>
                  <a:ext uri="{FF2B5EF4-FFF2-40B4-BE49-F238E27FC236}">
                    <a16:creationId xmlns:a16="http://schemas.microsoft.com/office/drawing/2014/main" id="{DBEE63CC-30C8-36C4-2CFB-B5B8E5F37091}"/>
                  </a:ext>
                </a:extLst>
              </p:cNvPr>
              <p:cNvSpPr/>
              <p:nvPr/>
            </p:nvSpPr>
            <p:spPr>
              <a:xfrm>
                <a:off x="1444310" y="336497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メモ 40">
                <a:extLst>
                  <a:ext uri="{FF2B5EF4-FFF2-40B4-BE49-F238E27FC236}">
                    <a16:creationId xmlns:a16="http://schemas.microsoft.com/office/drawing/2014/main" id="{B05074E9-EECD-A262-2165-CAAB9D58E479}"/>
                  </a:ext>
                </a:extLst>
              </p:cNvPr>
              <p:cNvSpPr/>
              <p:nvPr/>
            </p:nvSpPr>
            <p:spPr>
              <a:xfrm>
                <a:off x="1400583" y="3324909"/>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四角形: メモ 41">
                <a:extLst>
                  <a:ext uri="{FF2B5EF4-FFF2-40B4-BE49-F238E27FC236}">
                    <a16:creationId xmlns:a16="http://schemas.microsoft.com/office/drawing/2014/main" id="{58458BDF-43F1-58C8-95AD-2A55891A9907}"/>
                  </a:ext>
                </a:extLst>
              </p:cNvPr>
              <p:cNvSpPr/>
              <p:nvPr/>
            </p:nvSpPr>
            <p:spPr>
              <a:xfrm>
                <a:off x="1356856" y="328484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lang="ja-JP" altLang="en-US" sz="1050" dirty="0">
                    <a:solidFill>
                      <a:prstClr val="black"/>
                    </a:solidFill>
                    <a:latin typeface="メイリオ" panose="020B0604030504040204" pitchFamily="50" charset="-128"/>
                    <a:ea typeface="メイリオ" panose="020B0604030504040204" pitchFamily="50" charset="-128"/>
                  </a:rPr>
                  <a:t>コンソーシアム内知見</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cxnSp>
        <p:nvCxnSpPr>
          <p:cNvPr id="45" name="コネクタ: カギ線 44">
            <a:extLst>
              <a:ext uri="{FF2B5EF4-FFF2-40B4-BE49-F238E27FC236}">
                <a16:creationId xmlns:a16="http://schemas.microsoft.com/office/drawing/2014/main" id="{201E93BA-5EDD-40D7-CE9E-64BA3171891B}"/>
              </a:ext>
            </a:extLst>
          </p:cNvPr>
          <p:cNvCxnSpPr>
            <a:cxnSpLocks/>
            <a:stCxn id="6" idx="3"/>
            <a:endCxn id="77" idx="1"/>
          </p:cNvCxnSpPr>
          <p:nvPr/>
        </p:nvCxnSpPr>
        <p:spPr>
          <a:xfrm>
            <a:off x="2105023" y="2848637"/>
            <a:ext cx="722575" cy="1227431"/>
          </a:xfrm>
          <a:prstGeom prst="bent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コネクタ: カギ線 45">
            <a:extLst>
              <a:ext uri="{FF2B5EF4-FFF2-40B4-BE49-F238E27FC236}">
                <a16:creationId xmlns:a16="http://schemas.microsoft.com/office/drawing/2014/main" id="{0CB74297-2F8F-37BF-1641-65E71FD59E4E}"/>
              </a:ext>
            </a:extLst>
          </p:cNvPr>
          <p:cNvCxnSpPr>
            <a:cxnSpLocks/>
            <a:stCxn id="34" idx="3"/>
            <a:endCxn id="77" idx="1"/>
          </p:cNvCxnSpPr>
          <p:nvPr/>
        </p:nvCxnSpPr>
        <p:spPr>
          <a:xfrm>
            <a:off x="2105023" y="3666925"/>
            <a:ext cx="722575" cy="409143"/>
          </a:xfrm>
          <a:prstGeom prst="bent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676B4383-945B-A656-8FE8-60269FD5AFCB}"/>
              </a:ext>
            </a:extLst>
          </p:cNvPr>
          <p:cNvCxnSpPr>
            <a:cxnSpLocks/>
            <a:stCxn id="38" idx="3"/>
            <a:endCxn id="77" idx="1"/>
          </p:cNvCxnSpPr>
          <p:nvPr/>
        </p:nvCxnSpPr>
        <p:spPr>
          <a:xfrm flipV="1">
            <a:off x="2105023" y="4076068"/>
            <a:ext cx="722575" cy="409144"/>
          </a:xfrm>
          <a:prstGeom prst="bentConnector3">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コネクタ: カギ線 51">
            <a:extLst>
              <a:ext uri="{FF2B5EF4-FFF2-40B4-BE49-F238E27FC236}">
                <a16:creationId xmlns:a16="http://schemas.microsoft.com/office/drawing/2014/main" id="{F063CB54-C986-DC84-844D-B49F54F7FB9B}"/>
              </a:ext>
            </a:extLst>
          </p:cNvPr>
          <p:cNvCxnSpPr>
            <a:cxnSpLocks/>
            <a:stCxn id="42" idx="3"/>
            <a:endCxn id="77" idx="1"/>
          </p:cNvCxnSpPr>
          <p:nvPr/>
        </p:nvCxnSpPr>
        <p:spPr>
          <a:xfrm flipV="1">
            <a:off x="2105023" y="4076068"/>
            <a:ext cx="722575" cy="1227433"/>
          </a:xfrm>
          <a:prstGeom prst="bentConnector3">
            <a:avLst>
              <a:gd name="adj1" fmla="val 50000"/>
            </a:avLst>
          </a:prstGeom>
          <a:ln>
            <a:solidFill>
              <a:schemeClr val="bg1">
                <a:lumMod val="6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3" name="グループ化 12">
            <a:extLst>
              <a:ext uri="{FF2B5EF4-FFF2-40B4-BE49-F238E27FC236}">
                <a16:creationId xmlns:a16="http://schemas.microsoft.com/office/drawing/2014/main" id="{54FFEFFF-F5F6-1F58-5BE4-3F09378EF364}"/>
              </a:ext>
            </a:extLst>
          </p:cNvPr>
          <p:cNvGrpSpPr/>
          <p:nvPr/>
        </p:nvGrpSpPr>
        <p:grpSpPr>
          <a:xfrm>
            <a:off x="10124252" y="2392196"/>
            <a:ext cx="1732784" cy="3364568"/>
            <a:chOff x="10124252" y="2303916"/>
            <a:chExt cx="1732784" cy="2358288"/>
          </a:xfrm>
          <a:solidFill>
            <a:schemeClr val="bg1"/>
          </a:solidFill>
        </p:grpSpPr>
        <p:sp>
          <p:nvSpPr>
            <p:cNvPr id="18" name="正方形/長方形 17">
              <a:extLst>
                <a:ext uri="{FF2B5EF4-FFF2-40B4-BE49-F238E27FC236}">
                  <a16:creationId xmlns:a16="http://schemas.microsoft.com/office/drawing/2014/main" id="{44E09083-C53A-EBFA-9527-A1A2DE588B75}"/>
                </a:ext>
              </a:extLst>
            </p:cNvPr>
            <p:cNvSpPr/>
            <p:nvPr/>
          </p:nvSpPr>
          <p:spPr>
            <a:xfrm>
              <a:off x="10124252" y="3115744"/>
              <a:ext cx="1732784" cy="734634"/>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44000" rtlCol="0" anchor="t"/>
            <a:lstStyle/>
            <a:p>
              <a:pPr algn="ctr"/>
              <a:endParaRPr kumimoji="1" lang="en-US" altLang="ja-JP" sz="1200" b="1" dirty="0">
                <a:solidFill>
                  <a:sysClr val="windowText" lastClr="000000"/>
                </a:solidFill>
                <a:latin typeface="メイリオ" panose="020B0604030504040204" pitchFamily="50" charset="-128"/>
                <a:ea typeface="メイリオ" panose="020B0604030504040204" pitchFamily="50" charset="-128"/>
              </a:endParaRPr>
            </a:p>
            <a:p>
              <a:pPr algn="ctr"/>
              <a:r>
                <a:rPr kumimoji="1" lang="en-US" altLang="ja-JP" sz="1200" b="1" dirty="0">
                  <a:solidFill>
                    <a:sysClr val="windowText" lastClr="000000"/>
                  </a:solidFill>
                  <a:latin typeface="メイリオ" panose="020B0604030504040204" pitchFamily="50" charset="-128"/>
                  <a:ea typeface="メイリオ" panose="020B0604030504040204" pitchFamily="50" charset="-128"/>
                </a:rPr>
                <a:t>2</a:t>
              </a:r>
              <a:r>
                <a:rPr kumimoji="1" lang="ja-JP" altLang="en-US" sz="1200" b="1" dirty="0">
                  <a:solidFill>
                    <a:sysClr val="windowText" lastClr="000000"/>
                  </a:solidFill>
                  <a:latin typeface="メイリオ" panose="020B0604030504040204" pitchFamily="50" charset="-128"/>
                  <a:ea typeface="メイリオ" panose="020B0604030504040204" pitchFamily="50" charset="-128"/>
                </a:rPr>
                <a:t>次交通サービス</a:t>
              </a:r>
            </a:p>
          </p:txBody>
        </p:sp>
        <p:sp>
          <p:nvSpPr>
            <p:cNvPr id="55" name="正方形/長方形 54">
              <a:extLst>
                <a:ext uri="{FF2B5EF4-FFF2-40B4-BE49-F238E27FC236}">
                  <a16:creationId xmlns:a16="http://schemas.microsoft.com/office/drawing/2014/main" id="{AEEA4CF3-47C1-2FC2-5303-4C9AA6416ADB}"/>
                </a:ext>
              </a:extLst>
            </p:cNvPr>
            <p:cNvSpPr/>
            <p:nvPr/>
          </p:nvSpPr>
          <p:spPr>
            <a:xfrm>
              <a:off x="10124252" y="2303916"/>
              <a:ext cx="1732784" cy="734634"/>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44000" rtlCol="0" anchor="t"/>
            <a:lstStyle/>
            <a:p>
              <a:pPr algn="ctr"/>
              <a:r>
                <a:rPr lang="ja-JP" altLang="en-US" sz="1200" b="1" dirty="0">
                  <a:solidFill>
                    <a:sysClr val="windowText" lastClr="000000"/>
                  </a:solidFill>
                  <a:latin typeface="メイリオ" panose="020B0604030504040204" pitchFamily="50" charset="-128"/>
                  <a:ea typeface="メイリオ" panose="020B0604030504040204" pitchFamily="50" charset="-128"/>
                </a:rPr>
                <a:t>観光地・観光施設での遊覧サービス</a:t>
              </a:r>
              <a:endParaRPr kumimoji="1" lang="ja-JP" altLang="en-US" sz="1200" b="1" dirty="0">
                <a:solidFill>
                  <a:sysClr val="windowText" lastClr="000000"/>
                </a:solidFill>
                <a:latin typeface="メイリオ" panose="020B0604030504040204" pitchFamily="50" charset="-128"/>
                <a:ea typeface="メイリオ" panose="020B0604030504040204" pitchFamily="50" charset="-128"/>
              </a:endParaRPr>
            </a:p>
          </p:txBody>
        </p:sp>
        <p:sp>
          <p:nvSpPr>
            <p:cNvPr id="58" name="正方形/長方形 57">
              <a:extLst>
                <a:ext uri="{FF2B5EF4-FFF2-40B4-BE49-F238E27FC236}">
                  <a16:creationId xmlns:a16="http://schemas.microsoft.com/office/drawing/2014/main" id="{1571CEE2-E2AE-A0A7-62FC-4B0E4B9DF520}"/>
                </a:ext>
              </a:extLst>
            </p:cNvPr>
            <p:cNvSpPr/>
            <p:nvPr/>
          </p:nvSpPr>
          <p:spPr>
            <a:xfrm>
              <a:off x="10124252" y="3927570"/>
              <a:ext cx="1732784" cy="734634"/>
            </a:xfrm>
            <a:prstGeom prst="rect">
              <a:avLst/>
            </a:prstGeom>
            <a:gr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144000" rtlCol="0" anchor="t"/>
            <a:lstStyle/>
            <a:p>
              <a:pPr algn="ctr"/>
              <a:endParaRPr kumimoji="1" lang="en-US" altLang="ja-JP" sz="1200" b="1" dirty="0">
                <a:solidFill>
                  <a:sysClr val="windowText" lastClr="000000"/>
                </a:solidFill>
                <a:latin typeface="メイリオ" panose="020B0604030504040204" pitchFamily="50" charset="-128"/>
                <a:ea typeface="メイリオ" panose="020B0604030504040204" pitchFamily="50" charset="-128"/>
              </a:endParaRPr>
            </a:p>
            <a:p>
              <a:pPr algn="ctr"/>
              <a:r>
                <a:rPr kumimoji="1" lang="ja-JP" altLang="en-US" sz="1200" b="1" dirty="0">
                  <a:solidFill>
                    <a:sysClr val="windowText" lastClr="000000"/>
                  </a:solidFill>
                  <a:latin typeface="メイリオ" panose="020B0604030504040204" pitchFamily="50" charset="-128"/>
                  <a:ea typeface="メイリオ" panose="020B0604030504040204" pitchFamily="50" charset="-128"/>
                </a:rPr>
                <a:t>観光地間移動サービス</a:t>
              </a:r>
            </a:p>
          </p:txBody>
        </p:sp>
      </p:grpSp>
      <p:cxnSp>
        <p:nvCxnSpPr>
          <p:cNvPr id="59" name="コネクタ: カギ線 58">
            <a:extLst>
              <a:ext uri="{FF2B5EF4-FFF2-40B4-BE49-F238E27FC236}">
                <a16:creationId xmlns:a16="http://schemas.microsoft.com/office/drawing/2014/main" id="{B23FFEC1-25CD-9286-B0E6-D7A92ADF133D}"/>
              </a:ext>
            </a:extLst>
          </p:cNvPr>
          <p:cNvCxnSpPr>
            <a:cxnSpLocks/>
            <a:stCxn id="77" idx="3"/>
            <a:endCxn id="55" idx="1"/>
          </p:cNvCxnSpPr>
          <p:nvPr/>
        </p:nvCxnSpPr>
        <p:spPr>
          <a:xfrm flipV="1">
            <a:off x="6878439" y="2916247"/>
            <a:ext cx="3245813" cy="1159821"/>
          </a:xfrm>
          <a:prstGeom prst="bentConnector3">
            <a:avLst>
              <a:gd name="adj1" fmla="val 50000"/>
            </a:avLst>
          </a:prstGeom>
          <a:ln>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コネクタ: カギ線 61">
            <a:extLst>
              <a:ext uri="{FF2B5EF4-FFF2-40B4-BE49-F238E27FC236}">
                <a16:creationId xmlns:a16="http://schemas.microsoft.com/office/drawing/2014/main" id="{F3E55869-E5D9-9F2B-1FBC-DBB9BA5AF123}"/>
              </a:ext>
            </a:extLst>
          </p:cNvPr>
          <p:cNvCxnSpPr>
            <a:cxnSpLocks/>
            <a:stCxn id="77" idx="3"/>
            <a:endCxn id="58" idx="1"/>
          </p:cNvCxnSpPr>
          <p:nvPr/>
        </p:nvCxnSpPr>
        <p:spPr>
          <a:xfrm>
            <a:off x="6878439" y="4076068"/>
            <a:ext cx="3245813" cy="1156645"/>
          </a:xfrm>
          <a:prstGeom prst="bentConnector3">
            <a:avLst>
              <a:gd name="adj1" fmla="val 50000"/>
            </a:avLst>
          </a:prstGeom>
          <a:ln>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8BB1ADBD-F0B0-5041-28DC-10DC97520913}"/>
              </a:ext>
            </a:extLst>
          </p:cNvPr>
          <p:cNvCxnSpPr>
            <a:cxnSpLocks/>
            <a:stCxn id="77" idx="3"/>
            <a:endCxn id="18" idx="1"/>
          </p:cNvCxnSpPr>
          <p:nvPr/>
        </p:nvCxnSpPr>
        <p:spPr>
          <a:xfrm flipV="1">
            <a:off x="6878439" y="4074481"/>
            <a:ext cx="3245813" cy="1587"/>
          </a:xfrm>
          <a:prstGeom prst="straightConnector1">
            <a:avLst/>
          </a:prstGeom>
          <a:ln>
            <a:solidFill>
              <a:schemeClr val="bg1">
                <a:lumMod val="65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2" name="図 1">
            <a:extLst>
              <a:ext uri="{FF2B5EF4-FFF2-40B4-BE49-F238E27FC236}">
                <a16:creationId xmlns:a16="http://schemas.microsoft.com/office/drawing/2014/main" id="{8DB67A57-2624-42A7-C6B6-BAB8FFD185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1691" y="2886189"/>
            <a:ext cx="981229" cy="551941"/>
          </a:xfrm>
          <a:prstGeom prst="rect">
            <a:avLst/>
          </a:prstGeom>
          <a:effectLst>
            <a:outerShdw blurRad="50800" dist="38100" dir="2700000" algn="tl" rotWithShape="0">
              <a:prstClr val="black">
                <a:alpha val="40000"/>
              </a:prstClr>
            </a:outerShdw>
          </a:effectLst>
        </p:spPr>
      </p:pic>
      <p:sp>
        <p:nvSpPr>
          <p:cNvPr id="17" name="四角形: 角を丸くする 16">
            <a:extLst>
              <a:ext uri="{FF2B5EF4-FFF2-40B4-BE49-F238E27FC236}">
                <a16:creationId xmlns:a16="http://schemas.microsoft.com/office/drawing/2014/main" id="{FD6766A3-50FE-10F5-BF9B-E046DEB40456}"/>
              </a:ext>
            </a:extLst>
          </p:cNvPr>
          <p:cNvSpPr/>
          <p:nvPr/>
        </p:nvSpPr>
        <p:spPr>
          <a:xfrm>
            <a:off x="10124251" y="2343900"/>
            <a:ext cx="1279539" cy="16446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1100" i="1" dirty="0">
                <a:solidFill>
                  <a:sysClr val="windowText" lastClr="000000"/>
                </a:solidFill>
                <a:latin typeface="メイリオ" panose="020B0604030504040204" pitchFamily="50" charset="-128"/>
                <a:ea typeface="メイリオ" panose="020B0604030504040204" pitchFamily="50" charset="-128"/>
              </a:rPr>
              <a:t>モデルプラン①</a:t>
            </a:r>
            <a:endParaRPr kumimoji="1" lang="ja-JP" altLang="en-US" sz="1100" i="1" dirty="0"/>
          </a:p>
        </p:txBody>
      </p:sp>
      <p:sp>
        <p:nvSpPr>
          <p:cNvPr id="20" name="四角形: 角を丸くする 19">
            <a:extLst>
              <a:ext uri="{FF2B5EF4-FFF2-40B4-BE49-F238E27FC236}">
                <a16:creationId xmlns:a16="http://schemas.microsoft.com/office/drawing/2014/main" id="{E420CB12-0218-4D06-7851-A35F9D8A4127}"/>
              </a:ext>
            </a:extLst>
          </p:cNvPr>
          <p:cNvSpPr/>
          <p:nvPr/>
        </p:nvSpPr>
        <p:spPr>
          <a:xfrm>
            <a:off x="10124251" y="3553850"/>
            <a:ext cx="1279539" cy="16446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1100" i="1" dirty="0">
                <a:solidFill>
                  <a:sysClr val="windowText" lastClr="000000"/>
                </a:solidFill>
                <a:latin typeface="メイリオ" panose="020B0604030504040204" pitchFamily="50" charset="-128"/>
                <a:ea typeface="メイリオ" panose="020B0604030504040204" pitchFamily="50" charset="-128"/>
              </a:rPr>
              <a:t>モデルプラン②</a:t>
            </a:r>
            <a:endParaRPr kumimoji="1" lang="ja-JP" altLang="en-US" sz="1100" i="1" dirty="0"/>
          </a:p>
        </p:txBody>
      </p:sp>
      <p:sp>
        <p:nvSpPr>
          <p:cNvPr id="22" name="四角形: 角を丸くする 21">
            <a:extLst>
              <a:ext uri="{FF2B5EF4-FFF2-40B4-BE49-F238E27FC236}">
                <a16:creationId xmlns:a16="http://schemas.microsoft.com/office/drawing/2014/main" id="{88606682-A2B7-B0BB-9004-26CE7CB1B899}"/>
              </a:ext>
            </a:extLst>
          </p:cNvPr>
          <p:cNvSpPr/>
          <p:nvPr/>
        </p:nvSpPr>
        <p:spPr>
          <a:xfrm>
            <a:off x="10124251" y="4717689"/>
            <a:ext cx="1279539" cy="164463"/>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1100" i="1" dirty="0">
                <a:solidFill>
                  <a:sysClr val="windowText" lastClr="000000"/>
                </a:solidFill>
                <a:latin typeface="メイリオ" panose="020B0604030504040204" pitchFamily="50" charset="-128"/>
                <a:ea typeface="メイリオ" panose="020B0604030504040204" pitchFamily="50" charset="-128"/>
              </a:rPr>
              <a:t>モデルプラン③</a:t>
            </a:r>
            <a:endParaRPr kumimoji="1" lang="ja-JP" altLang="en-US" sz="1100" i="1" dirty="0"/>
          </a:p>
        </p:txBody>
      </p:sp>
      <p:sp>
        <p:nvSpPr>
          <p:cNvPr id="30" name="正方形/長方形 29">
            <a:extLst>
              <a:ext uri="{FF2B5EF4-FFF2-40B4-BE49-F238E27FC236}">
                <a16:creationId xmlns:a16="http://schemas.microsoft.com/office/drawing/2014/main" id="{BF05DC36-8B07-9235-0927-547124750F9E}"/>
              </a:ext>
            </a:extLst>
          </p:cNvPr>
          <p:cNvSpPr/>
          <p:nvPr/>
        </p:nvSpPr>
        <p:spPr>
          <a:xfrm>
            <a:off x="7213836" y="3070898"/>
            <a:ext cx="2148420" cy="20288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ja-JP" altLang="en-US" sz="1400" dirty="0">
              <a:solidFill>
                <a:schemeClr val="tx1"/>
              </a:solidFill>
              <a:latin typeface="メイリオ" panose="020B0604030504040204" pitchFamily="50" charset="-128"/>
              <a:ea typeface="メイリオ" panose="020B0604030504040204" pitchFamily="50" charset="-128"/>
            </a:endParaRPr>
          </a:p>
        </p:txBody>
      </p:sp>
      <p:grpSp>
        <p:nvGrpSpPr>
          <p:cNvPr id="56" name="グループ化 55">
            <a:extLst>
              <a:ext uri="{FF2B5EF4-FFF2-40B4-BE49-F238E27FC236}">
                <a16:creationId xmlns:a16="http://schemas.microsoft.com/office/drawing/2014/main" id="{5B095398-F3D2-BAD8-EAC7-2B20CC874F69}"/>
              </a:ext>
            </a:extLst>
          </p:cNvPr>
          <p:cNvGrpSpPr/>
          <p:nvPr/>
        </p:nvGrpSpPr>
        <p:grpSpPr>
          <a:xfrm>
            <a:off x="7335640" y="3175484"/>
            <a:ext cx="1906062" cy="1801167"/>
            <a:chOff x="7335640" y="2952506"/>
            <a:chExt cx="1906062" cy="1801167"/>
          </a:xfrm>
        </p:grpSpPr>
        <p:sp>
          <p:nvSpPr>
            <p:cNvPr id="43" name="正方形/長方形 42">
              <a:extLst>
                <a:ext uri="{FF2B5EF4-FFF2-40B4-BE49-F238E27FC236}">
                  <a16:creationId xmlns:a16="http://schemas.microsoft.com/office/drawing/2014/main" id="{6007F8C1-A9B2-AC7D-F0E0-A55CF353D7EA}"/>
                </a:ext>
              </a:extLst>
            </p:cNvPr>
            <p:cNvSpPr/>
            <p:nvPr/>
          </p:nvSpPr>
          <p:spPr>
            <a:xfrm>
              <a:off x="7335640" y="2952506"/>
              <a:ext cx="1906062" cy="501765"/>
            </a:xfrm>
            <a:prstGeom prst="rect">
              <a:avLst/>
            </a:prstGeom>
            <a:solidFill>
              <a:srgbClr val="F2F2F2"/>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i="1" dirty="0">
                  <a:solidFill>
                    <a:sysClr val="windowText" lastClr="000000"/>
                  </a:solidFill>
                  <a:latin typeface="メイリオ" panose="020B0604030504040204" pitchFamily="50" charset="-128"/>
                  <a:ea typeface="メイリオ" panose="020B0604030504040204" pitchFamily="50" charset="-128"/>
                </a:rPr>
                <a:t>モニタリング調査における</a:t>
              </a:r>
              <a:r>
                <a:rPr lang="ja-JP" altLang="en-US" sz="1200" b="1" i="1" dirty="0">
                  <a:solidFill>
                    <a:sysClr val="windowText" lastClr="000000"/>
                  </a:solidFill>
                  <a:latin typeface="メイリオ" panose="020B0604030504040204" pitchFamily="50" charset="-128"/>
                  <a:ea typeface="メイリオ" panose="020B0604030504040204" pitchFamily="50" charset="-128"/>
                </a:rPr>
                <a:t>搭乗者への</a:t>
              </a:r>
              <a:r>
                <a:rPr kumimoji="1" lang="ja-JP" altLang="en-US" sz="1200" b="1" i="1" dirty="0">
                  <a:solidFill>
                    <a:sysClr val="windowText" lastClr="000000"/>
                  </a:solidFill>
                  <a:latin typeface="メイリオ" panose="020B0604030504040204" pitchFamily="50" charset="-128"/>
                  <a:ea typeface="メイリオ" panose="020B0604030504040204" pitchFamily="50" charset="-128"/>
                </a:rPr>
                <a:t>アンケート</a:t>
              </a:r>
            </a:p>
          </p:txBody>
        </p:sp>
        <p:sp>
          <p:nvSpPr>
            <p:cNvPr id="44" name="正方形/長方形 43">
              <a:extLst>
                <a:ext uri="{FF2B5EF4-FFF2-40B4-BE49-F238E27FC236}">
                  <a16:creationId xmlns:a16="http://schemas.microsoft.com/office/drawing/2014/main" id="{491EBB75-FF69-2248-90C0-2F7AF0399AB8}"/>
                </a:ext>
              </a:extLst>
            </p:cNvPr>
            <p:cNvSpPr/>
            <p:nvPr/>
          </p:nvSpPr>
          <p:spPr>
            <a:xfrm>
              <a:off x="7335640" y="3602207"/>
              <a:ext cx="1906062" cy="501765"/>
            </a:xfrm>
            <a:prstGeom prst="rect">
              <a:avLst/>
            </a:prstGeom>
            <a:solidFill>
              <a:srgbClr val="F2F2F2"/>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i="1" dirty="0">
                  <a:solidFill>
                    <a:sysClr val="windowText" lastClr="000000"/>
                  </a:solidFill>
                  <a:latin typeface="メイリオ" panose="020B0604030504040204" pitchFamily="50" charset="-128"/>
                  <a:ea typeface="メイリオ" panose="020B0604030504040204" pitchFamily="50" charset="-128"/>
                </a:rPr>
                <a:t>観光事業者への</a:t>
              </a:r>
              <a:endParaRPr kumimoji="1" lang="en-US" altLang="ja-JP" sz="1200" b="1" i="1" dirty="0">
                <a:solidFill>
                  <a:sysClr val="windowText" lastClr="000000"/>
                </a:solidFill>
                <a:latin typeface="メイリオ" panose="020B0604030504040204" pitchFamily="50" charset="-128"/>
                <a:ea typeface="メイリオ" panose="020B0604030504040204" pitchFamily="50" charset="-128"/>
              </a:endParaRPr>
            </a:p>
            <a:p>
              <a:pPr algn="ctr"/>
              <a:r>
                <a:rPr kumimoji="1" lang="ja-JP" altLang="en-US" sz="1200" b="1" i="1" dirty="0">
                  <a:solidFill>
                    <a:sysClr val="windowText" lastClr="000000"/>
                  </a:solidFill>
                  <a:latin typeface="メイリオ" panose="020B0604030504040204" pitchFamily="50" charset="-128"/>
                  <a:ea typeface="メイリオ" panose="020B0604030504040204" pitchFamily="50" charset="-128"/>
                </a:rPr>
                <a:t>インタビュー</a:t>
              </a:r>
              <a:endParaRPr kumimoji="1" lang="en-US" altLang="ja-JP" sz="1200" b="1" i="1" dirty="0">
                <a:solidFill>
                  <a:sysClr val="windowText" lastClr="000000"/>
                </a:solidFill>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DCF0FFEE-32DA-FD39-0A42-1AAE8856427C}"/>
                </a:ext>
              </a:extLst>
            </p:cNvPr>
            <p:cNvSpPr/>
            <p:nvPr/>
          </p:nvSpPr>
          <p:spPr>
            <a:xfrm>
              <a:off x="7335640" y="4251908"/>
              <a:ext cx="1906062" cy="501765"/>
            </a:xfrm>
            <a:prstGeom prst="rect">
              <a:avLst/>
            </a:prstGeom>
            <a:solidFill>
              <a:srgbClr val="F2F2F2"/>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b="1" i="1" dirty="0">
                  <a:solidFill>
                    <a:prstClr val="black"/>
                  </a:solidFill>
                  <a:latin typeface="メイリオ" panose="020B0604030504040204" pitchFamily="50" charset="-128"/>
                  <a:ea typeface="メイリオ" panose="020B0604030504040204" pitchFamily="50" charset="-128"/>
                </a:rPr>
                <a:t>コンソーシアム内知見</a:t>
              </a:r>
              <a:br>
                <a:rPr lang="en-US" altLang="ja-JP" sz="1200" b="1" i="1" dirty="0">
                  <a:solidFill>
                    <a:prstClr val="black"/>
                  </a:solidFill>
                  <a:latin typeface="メイリオ" panose="020B0604030504040204" pitchFamily="50" charset="-128"/>
                  <a:ea typeface="メイリオ" panose="020B0604030504040204" pitchFamily="50" charset="-128"/>
                </a:rPr>
              </a:br>
              <a:r>
                <a:rPr lang="ja-JP" altLang="en-US" sz="1200" b="1" i="1" dirty="0">
                  <a:solidFill>
                    <a:prstClr val="black"/>
                  </a:solidFill>
                  <a:latin typeface="メイリオ" panose="020B0604030504040204" pitchFamily="50" charset="-128"/>
                  <a:ea typeface="メイリオ" panose="020B0604030504040204" pitchFamily="50" charset="-128"/>
                </a:rPr>
                <a:t>（観光・空の移動等）</a:t>
              </a:r>
              <a:endParaRPr lang="en-US" altLang="ja-JP" sz="1200" b="1" i="1" dirty="0">
                <a:solidFill>
                  <a:prstClr val="black"/>
                </a:solidFill>
                <a:latin typeface="メイリオ" panose="020B0604030504040204" pitchFamily="50" charset="-128"/>
                <a:ea typeface="メイリオ" panose="020B0604030504040204" pitchFamily="50" charset="-128"/>
              </a:endParaRPr>
            </a:p>
          </p:txBody>
        </p:sp>
      </p:grpSp>
      <p:pic>
        <p:nvPicPr>
          <p:cNvPr id="53" name="図 52">
            <a:extLst>
              <a:ext uri="{FF2B5EF4-FFF2-40B4-BE49-F238E27FC236}">
                <a16:creationId xmlns:a16="http://schemas.microsoft.com/office/drawing/2014/main" id="{C852BA41-094D-A21C-A86F-D7D30DBAFF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1692" y="4016090"/>
            <a:ext cx="981228" cy="551941"/>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EA4F437C-0113-79F6-27F8-F17E43F418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1692" y="5186351"/>
            <a:ext cx="981228" cy="551941"/>
          </a:xfrm>
          <a:prstGeom prst="rect">
            <a:avLst/>
          </a:prstGeom>
          <a:effectLst>
            <a:outerShdw blurRad="50800" dist="38100" dir="2700000" algn="tl" rotWithShape="0">
              <a:prstClr val="black">
                <a:alpha val="40000"/>
              </a:prstClr>
            </a:outerShdw>
          </a:effectLst>
        </p:spPr>
      </p:pic>
      <p:sp>
        <p:nvSpPr>
          <p:cNvPr id="19" name="タイトル 18">
            <a:extLst>
              <a:ext uri="{FF2B5EF4-FFF2-40B4-BE49-F238E27FC236}">
                <a16:creationId xmlns:a16="http://schemas.microsoft.com/office/drawing/2014/main" id="{7B2581CC-EDBE-853B-18A7-6F33FF0E0C40}"/>
              </a:ext>
            </a:extLst>
          </p:cNvPr>
          <p:cNvSpPr>
            <a:spLocks noGrp="1"/>
          </p:cNvSpPr>
          <p:nvPr>
            <p:ph type="title"/>
          </p:nvPr>
        </p:nvSpPr>
        <p:spPr>
          <a:xfrm>
            <a:off x="308891" y="463334"/>
            <a:ext cx="10739624" cy="633412"/>
          </a:xfrm>
        </p:spPr>
        <p:txBody>
          <a:bodyPr vert="horz">
            <a:noAutofit/>
          </a:bodyPr>
          <a:lstStyle/>
          <a:p>
            <a:r>
              <a:rPr lang="ja-JP" altLang="en-US" dirty="0"/>
              <a:t>モデルプラン（空飛ぶクルマを活用した観光プラン）導出の考え方</a:t>
            </a:r>
          </a:p>
        </p:txBody>
      </p:sp>
      <p:pic>
        <p:nvPicPr>
          <p:cNvPr id="21" name="図 20">
            <a:extLst>
              <a:ext uri="{FF2B5EF4-FFF2-40B4-BE49-F238E27FC236}">
                <a16:creationId xmlns:a16="http://schemas.microsoft.com/office/drawing/2014/main" id="{E55D80CA-EB31-19CC-5C59-7B075AA9FA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5414" y="3788090"/>
            <a:ext cx="3895209" cy="1088761"/>
          </a:xfrm>
          <a:prstGeom prst="rect">
            <a:avLst/>
          </a:prstGeom>
        </p:spPr>
      </p:pic>
    </p:spTree>
    <p:extLst>
      <p:ext uri="{BB962C8B-B14F-4D97-AF65-F5344CB8AC3E}">
        <p14:creationId xmlns:p14="http://schemas.microsoft.com/office/powerpoint/2010/main" val="2086522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35155-F12C-55F1-F9AD-1AEB812B5E68}"/>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A3DC70A6-CCF6-1E64-E3E9-D1E633014724}"/>
              </a:ext>
            </a:extLst>
          </p:cNvPr>
          <p:cNvSpPr>
            <a:spLocks noGrp="1"/>
          </p:cNvSpPr>
          <p:nvPr>
            <p:ph type="title"/>
          </p:nvPr>
        </p:nvSpPr>
        <p:spPr>
          <a:xfrm>
            <a:off x="308890" y="30619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モデル</a:t>
            </a:r>
            <a:r>
              <a:rPr kumimoji="1" lang="ja-JP" altLang="en-US" dirty="0">
                <a:latin typeface="メイリオ" panose="020B0604030504040204" pitchFamily="50" charset="-128"/>
                <a:ea typeface="メイリオ" panose="020B0604030504040204" pitchFamily="50" charset="-128"/>
              </a:rPr>
              <a:t>プラン①：</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観光地・観光施設での遊覧サービス</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3D190279-F6ED-C059-E4BE-FEA71EB1B046}"/>
              </a:ext>
            </a:extLst>
          </p:cNvPr>
          <p:cNvSpPr>
            <a:spLocks noGrp="1"/>
          </p:cNvSpPr>
          <p:nvPr>
            <p:ph type="body" sz="quarter" idx="13"/>
          </p:nvPr>
        </p:nvSpPr>
        <p:spPr/>
        <p:txBody>
          <a:bodyPr/>
          <a:lstStyle/>
          <a:p>
            <a:r>
              <a:rPr lang="ja-JP" altLang="en-US" dirty="0"/>
              <a:t>観光地での遊覧においてはサービス全体の体験価値を高めることが重要と想定し、</a:t>
            </a:r>
            <a:endParaRPr lang="en-US" altLang="ja-JP" dirty="0"/>
          </a:p>
          <a:p>
            <a:r>
              <a:rPr lang="ja-JP" altLang="en-US" dirty="0"/>
              <a:t>ユーザー導線の各ポイントに満足度を高める仕掛けを組み込んだプランを導出しました。</a:t>
            </a:r>
          </a:p>
        </p:txBody>
      </p:sp>
      <p:sp>
        <p:nvSpPr>
          <p:cNvPr id="18" name="四角形: 角を丸くする 17">
            <a:extLst>
              <a:ext uri="{FF2B5EF4-FFF2-40B4-BE49-F238E27FC236}">
                <a16:creationId xmlns:a16="http://schemas.microsoft.com/office/drawing/2014/main" id="{12042386-DE8C-F4C9-3F13-B624F2ACE4D4}"/>
              </a:ext>
            </a:extLst>
          </p:cNvPr>
          <p:cNvSpPr/>
          <p:nvPr/>
        </p:nvSpPr>
        <p:spPr>
          <a:xfrm>
            <a:off x="2879783" y="1677754"/>
            <a:ext cx="8999533" cy="472588"/>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b="1" dirty="0">
                <a:latin typeface="メイリオ" panose="020B0604030504040204" pitchFamily="50" charset="-128"/>
                <a:ea typeface="メイリオ" panose="020B0604030504040204" pitchFamily="50" charset="-128"/>
              </a:rPr>
              <a:t>観光プラン全体像イメージ</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823AB958-6AE1-DF40-95C5-ABD585521DCF}"/>
              </a:ext>
            </a:extLst>
          </p:cNvPr>
          <p:cNvSpPr/>
          <p:nvPr/>
        </p:nvSpPr>
        <p:spPr>
          <a:xfrm>
            <a:off x="2878910" y="4670338"/>
            <a:ext cx="2032955" cy="164075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（付帯サービスを含む）</a:t>
            </a:r>
            <a:br>
              <a:rPr lang="en-US" altLang="ja-JP" sz="1000" b="1" u="sng" dirty="0">
                <a:solidFill>
                  <a:schemeClr val="accent2">
                    <a:lumMod val="75000"/>
                  </a:schemeClr>
                </a:solidFill>
                <a:latin typeface="メイリオ" panose="020B0604030504040204" pitchFamily="50" charset="-128"/>
                <a:ea typeface="メイリオ" panose="020B0604030504040204" pitchFamily="50" charset="-128"/>
              </a:rPr>
            </a:b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観光地・観光施設上空での</a:t>
            </a:r>
            <a:br>
              <a:rPr lang="en-US" altLang="ja-JP" sz="1000" b="1" u="sng" dirty="0">
                <a:solidFill>
                  <a:schemeClr val="accent2">
                    <a:lumMod val="75000"/>
                  </a:schemeClr>
                </a:solidFill>
                <a:latin typeface="メイリオ" panose="020B0604030504040204" pitchFamily="50" charset="-128"/>
                <a:ea typeface="メイリオ" panose="020B0604030504040204" pitchFamily="50" charset="-128"/>
              </a:rPr>
            </a:b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体験価値の高い遊覧飛行</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搭乗者の体験価値を高めるような付帯サービス</a:t>
            </a:r>
            <a:r>
              <a:rPr lang="ja-JP" altLang="en-US" sz="800" dirty="0">
                <a:solidFill>
                  <a:sysClr val="windowText" lastClr="000000"/>
                </a:solidFill>
                <a:latin typeface="メイリオ" panose="020B0604030504040204" pitchFamily="50" charset="-128"/>
                <a:ea typeface="メイリオ" panose="020B0604030504040204" pitchFamily="50" charset="-128"/>
              </a:rPr>
              <a:t>（ラウンジでの軽食提供／出発前・運航中のガイド離着陸場までの送迎サービス／機体との記念撮影等）</a:t>
            </a:r>
            <a:r>
              <a:rPr lang="ja-JP" altLang="en-US" sz="900" b="1" dirty="0">
                <a:solidFill>
                  <a:sysClr val="windowText" lastClr="000000"/>
                </a:solidFill>
                <a:latin typeface="メイリオ" panose="020B0604030504040204" pitchFamily="50" charset="-128"/>
                <a:ea typeface="メイリオ" panose="020B0604030504040204" pitchFamily="50" charset="-128"/>
              </a:rPr>
              <a:t>の提供</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体験価値の高さ</a:t>
            </a:r>
            <a:r>
              <a:rPr lang="ja-JP" altLang="en-US" sz="800" dirty="0">
                <a:solidFill>
                  <a:sysClr val="windowText" lastClr="000000"/>
                </a:solidFill>
                <a:latin typeface="メイリオ" panose="020B0604030504040204" pitchFamily="50" charset="-128"/>
                <a:ea typeface="メイリオ" panose="020B0604030504040204" pitchFamily="50" charset="-128"/>
              </a:rPr>
              <a:t>（景色の見える席、ナイトフライト等）</a:t>
            </a:r>
            <a:r>
              <a:rPr lang="ja-JP" altLang="en-US" sz="900" b="1" dirty="0">
                <a:solidFill>
                  <a:sysClr val="windowText" lastClr="000000"/>
                </a:solidFill>
                <a:latin typeface="メイリオ" panose="020B0604030504040204" pitchFamily="50" charset="-128"/>
                <a:ea typeface="メイリオ" panose="020B0604030504040204" pitchFamily="50" charset="-128"/>
              </a:rPr>
              <a:t>に応じて</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便・席ごとに価格を調整</a:t>
            </a:r>
          </a:p>
        </p:txBody>
      </p:sp>
      <p:sp>
        <p:nvSpPr>
          <p:cNvPr id="20" name="四角形: 角を丸くする 19">
            <a:extLst>
              <a:ext uri="{FF2B5EF4-FFF2-40B4-BE49-F238E27FC236}">
                <a16:creationId xmlns:a16="http://schemas.microsoft.com/office/drawing/2014/main" id="{B68A03F7-F037-58A7-3B8A-21DAE111E87D}"/>
              </a:ext>
            </a:extLst>
          </p:cNvPr>
          <p:cNvSpPr/>
          <p:nvPr/>
        </p:nvSpPr>
        <p:spPr>
          <a:xfrm>
            <a:off x="2878911" y="4396802"/>
            <a:ext cx="2032955"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サービス概要</a:t>
            </a:r>
          </a:p>
        </p:txBody>
      </p:sp>
      <p:sp>
        <p:nvSpPr>
          <p:cNvPr id="33" name="正方形/長方形 32">
            <a:extLst>
              <a:ext uri="{FF2B5EF4-FFF2-40B4-BE49-F238E27FC236}">
                <a16:creationId xmlns:a16="http://schemas.microsoft.com/office/drawing/2014/main" id="{6B4D863C-4121-8009-81B8-7A5F94D7673E}"/>
              </a:ext>
            </a:extLst>
          </p:cNvPr>
          <p:cNvSpPr/>
          <p:nvPr/>
        </p:nvSpPr>
        <p:spPr>
          <a:xfrm>
            <a:off x="10187084" y="4664797"/>
            <a:ext cx="1666806" cy="71904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900" dirty="0">
                <a:solidFill>
                  <a:sysClr val="windowText" lastClr="000000"/>
                </a:solidFill>
                <a:latin typeface="メイリオ" panose="020B0604030504040204" pitchFamily="50" charset="-128"/>
                <a:ea typeface="メイリオ" panose="020B0604030504040204" pitchFamily="50" charset="-128"/>
              </a:rPr>
              <a:t>数万～数十万円程度</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38A10931-05CE-186C-8114-D4C9D70CC145}"/>
              </a:ext>
            </a:extLst>
          </p:cNvPr>
          <p:cNvSpPr/>
          <p:nvPr/>
        </p:nvSpPr>
        <p:spPr>
          <a:xfrm>
            <a:off x="4949703" y="4670338"/>
            <a:ext cx="1784887" cy="164075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200"/>
              </a:spcBef>
            </a:pPr>
            <a:r>
              <a:rPr lang="ja-JP" altLang="en-US" sz="900" dirty="0">
                <a:solidFill>
                  <a:sysClr val="windowText" lastClr="000000"/>
                </a:solidFill>
                <a:latin typeface="メイリオ" panose="020B0604030504040204" pitchFamily="50" charset="-128"/>
                <a:ea typeface="メイリオ" panose="020B0604030504040204" pitchFamily="50" charset="-128"/>
              </a:rPr>
              <a:t>以下の特徴を持つ</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国内・海外観光客を対象とする</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dirty="0">
                <a:solidFill>
                  <a:sysClr val="windowText" lastClr="000000"/>
                </a:solidFill>
                <a:latin typeface="メイリオ" panose="020B0604030504040204" pitchFamily="50" charset="-128"/>
                <a:ea typeface="メイリオ" panose="020B0604030504040204" pitchFamily="50" charset="-128"/>
              </a:rPr>
              <a:t>日本・大阪市内</a:t>
            </a:r>
            <a:r>
              <a:rPr lang="ja-JP" altLang="en-US" sz="900" b="1" dirty="0">
                <a:solidFill>
                  <a:sysClr val="windowText" lastClr="000000"/>
                </a:solidFill>
                <a:latin typeface="メイリオ" panose="020B0604030504040204" pitchFamily="50" charset="-128"/>
                <a:ea typeface="メイリオ" panose="020B0604030504040204" pitchFamily="50" charset="-128"/>
              </a:rPr>
              <a:t>観光の</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アクティビティの一つとして利用したい層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空の体験に興味</a:t>
            </a:r>
            <a:r>
              <a:rPr lang="ja-JP" altLang="en-US" sz="900" dirty="0">
                <a:solidFill>
                  <a:sysClr val="windowText" lastClr="000000"/>
                </a:solidFill>
                <a:latin typeface="メイリオ" panose="020B0604030504040204" pitchFamily="50" charset="-128"/>
                <a:ea typeface="メイリオ" panose="020B0604030504040204" pitchFamily="50" charset="-128"/>
              </a:rPr>
              <a:t>のある層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特別な日の</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アクティビティ</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として体験したい層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D502F202-C43C-04AF-7FD8-01D17CAB756E}"/>
              </a:ext>
            </a:extLst>
          </p:cNvPr>
          <p:cNvSpPr/>
          <p:nvPr/>
        </p:nvSpPr>
        <p:spPr>
          <a:xfrm>
            <a:off x="4949703" y="4396802"/>
            <a:ext cx="1784887"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想定ユーザー</a:t>
            </a:r>
          </a:p>
        </p:txBody>
      </p:sp>
      <p:sp>
        <p:nvSpPr>
          <p:cNvPr id="31" name="正方形/長方形 30">
            <a:extLst>
              <a:ext uri="{FF2B5EF4-FFF2-40B4-BE49-F238E27FC236}">
                <a16:creationId xmlns:a16="http://schemas.microsoft.com/office/drawing/2014/main" id="{152905FD-7A3B-0A5C-F2DD-EEE08A693DDC}"/>
              </a:ext>
            </a:extLst>
          </p:cNvPr>
          <p:cNvSpPr/>
          <p:nvPr/>
        </p:nvSpPr>
        <p:spPr>
          <a:xfrm>
            <a:off x="6775112" y="4665633"/>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marL="171450" indent="-171450">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大阪市内 中心部</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800" dirty="0">
                <a:solidFill>
                  <a:sysClr val="windowText" lastClr="000000"/>
                </a:solidFill>
                <a:latin typeface="メイリオ" panose="020B0604030504040204" pitchFamily="50" charset="-128"/>
                <a:ea typeface="メイリオ" panose="020B0604030504040204" pitchFamily="50" charset="-128"/>
              </a:rPr>
              <a:t>（梅田・なんば等）</a:t>
            </a:r>
            <a:endParaRPr lang="en-US" altLang="ja-JP" sz="10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ベイエリアの観光地</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800" dirty="0">
                <a:solidFill>
                  <a:sysClr val="windowText" lastClr="000000"/>
                </a:solidFill>
                <a:latin typeface="メイリオ" panose="020B0604030504040204" pitchFamily="50" charset="-128"/>
                <a:ea typeface="メイリオ" panose="020B0604030504040204" pitchFamily="50" charset="-128"/>
              </a:rPr>
              <a:t>（</a:t>
            </a:r>
            <a:r>
              <a:rPr lang="zh-TW" altLang="en-US" sz="800" dirty="0">
                <a:solidFill>
                  <a:sysClr val="windowText" lastClr="000000"/>
                </a:solidFill>
                <a:latin typeface="メイリオ" panose="020B0604030504040204" pitchFamily="50" charset="-128"/>
                <a:ea typeface="メイリオ" panose="020B0604030504040204" pitchFamily="50" charset="-128"/>
              </a:rPr>
              <a:t>桜島</a:t>
            </a:r>
            <a:r>
              <a:rPr lang="ja-JP" altLang="en-US" sz="800" dirty="0">
                <a:solidFill>
                  <a:sysClr val="windowText" lastClr="000000"/>
                </a:solidFill>
                <a:latin typeface="メイリオ" panose="020B0604030504040204" pitchFamily="50" charset="-128"/>
                <a:ea typeface="メイリオ" panose="020B0604030504040204" pitchFamily="50" charset="-128"/>
              </a:rPr>
              <a:t>・夢洲等）</a:t>
            </a:r>
            <a:endParaRPr lang="ja-JP" altLang="en-US" sz="1000" dirty="0">
              <a:solidFill>
                <a:sysClr val="windowText" lastClr="000000"/>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C6903E53-AB0D-BE4D-3ED0-F2A4AE02A8D0}"/>
              </a:ext>
            </a:extLst>
          </p:cNvPr>
          <p:cNvSpPr/>
          <p:nvPr/>
        </p:nvSpPr>
        <p:spPr>
          <a:xfrm>
            <a:off x="334964" y="4995676"/>
            <a:ext cx="2197662" cy="1273874"/>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ysClr val="windowText" lastClr="000000"/>
                </a:solidFill>
                <a:latin typeface="メイリオ" panose="020B0604030504040204" pitchFamily="50" charset="-128"/>
                <a:ea typeface="メイリオ" panose="020B0604030504040204" pitchFamily="50" charset="-128"/>
              </a:rPr>
              <a:t>（機体搭乗前後も含む）</a:t>
            </a:r>
            <a:br>
              <a:rPr lang="en-US" altLang="ja-JP" sz="1100" b="1" dirty="0">
                <a:solidFill>
                  <a:sysClr val="windowText" lastClr="000000"/>
                </a:solidFill>
                <a:latin typeface="メイリオ" panose="020B0604030504040204" pitchFamily="50" charset="-128"/>
                <a:ea typeface="メイリオ" panose="020B0604030504040204" pitchFamily="50" charset="-128"/>
              </a:rPr>
            </a:br>
            <a:r>
              <a:rPr lang="ja-JP" altLang="en-US" sz="1100" b="1" dirty="0">
                <a:solidFill>
                  <a:schemeClr val="accent2"/>
                </a:solidFill>
                <a:latin typeface="メイリオ" panose="020B0604030504040204" pitchFamily="50" charset="-128"/>
                <a:ea typeface="メイリオ" panose="020B0604030504040204" pitchFamily="50" charset="-128"/>
              </a:rPr>
              <a:t>サービス全体を通じて</a:t>
            </a:r>
            <a:br>
              <a:rPr lang="en-US" altLang="ja-JP" sz="1100" b="1" dirty="0">
                <a:solidFill>
                  <a:schemeClr val="accent2"/>
                </a:solidFill>
                <a:latin typeface="メイリオ" panose="020B0604030504040204" pitchFamily="50" charset="-128"/>
                <a:ea typeface="メイリオ" panose="020B0604030504040204" pitchFamily="50" charset="-128"/>
              </a:rPr>
            </a:br>
            <a:r>
              <a:rPr lang="ja-JP" altLang="en-US" sz="1100" b="1" dirty="0">
                <a:solidFill>
                  <a:schemeClr val="accent2"/>
                </a:solidFill>
                <a:latin typeface="メイリオ" panose="020B0604030504040204" pitchFamily="50" charset="-128"/>
                <a:ea typeface="メイリオ" panose="020B0604030504040204" pitchFamily="50" charset="-128"/>
              </a:rPr>
              <a:t>体験価値を最大化するような</a:t>
            </a:r>
            <a:br>
              <a:rPr lang="en-US" altLang="ja-JP" sz="1100" b="1" dirty="0">
                <a:solidFill>
                  <a:schemeClr val="accent2"/>
                </a:solidFill>
                <a:latin typeface="メイリオ" panose="020B0604030504040204" pitchFamily="50" charset="-128"/>
                <a:ea typeface="メイリオ" panose="020B0604030504040204" pitchFamily="50" charset="-128"/>
              </a:rPr>
            </a:br>
            <a:r>
              <a:rPr lang="ja-JP" altLang="en-US" sz="1100" b="1" dirty="0">
                <a:solidFill>
                  <a:schemeClr val="accent2"/>
                </a:solidFill>
                <a:latin typeface="メイリオ" panose="020B0604030504040204" pitchFamily="50" charset="-128"/>
                <a:ea typeface="メイリオ" panose="020B0604030504040204" pitchFamily="50" charset="-128"/>
              </a:rPr>
              <a:t>仕掛けを含めたプラン</a:t>
            </a:r>
            <a:endParaRPr lang="en-US" altLang="ja-JP" sz="1100" b="1" dirty="0">
              <a:solidFill>
                <a:schemeClr val="accent2"/>
              </a:solidFill>
              <a:latin typeface="メイリオ" panose="020B0604030504040204" pitchFamily="50" charset="-128"/>
              <a:ea typeface="メイリオ" panose="020B0604030504040204" pitchFamily="50" charset="-128"/>
            </a:endParaRPr>
          </a:p>
          <a:p>
            <a:pPr algn="ctr">
              <a:spcBef>
                <a:spcPts val="400"/>
              </a:spcBef>
            </a:pPr>
            <a:r>
              <a:rPr lang="ja-JP" altLang="en-US" sz="1100" dirty="0">
                <a:solidFill>
                  <a:sysClr val="windowText" lastClr="000000"/>
                </a:solidFill>
                <a:latin typeface="メイリオ" panose="020B0604030504040204" pitchFamily="50" charset="-128"/>
                <a:ea typeface="メイリオ" panose="020B0604030504040204" pitchFamily="50" charset="-128"/>
              </a:rPr>
              <a:t>（＝サービス各工程で満足度を高める仕掛けを組み込む）</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2A8C1D04-1726-C0EB-62A5-08AD6B12EDDF}"/>
              </a:ext>
            </a:extLst>
          </p:cNvPr>
          <p:cNvSpPr/>
          <p:nvPr/>
        </p:nvSpPr>
        <p:spPr>
          <a:xfrm>
            <a:off x="334963" y="2165517"/>
            <a:ext cx="2297749" cy="1958354"/>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駅からの送迎が欲しい</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機体と撮影したかった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パイロット気さくにコミュニケーションをとれてよかった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ルート</a:t>
            </a:r>
            <a:r>
              <a:rPr lang="ja-JP" altLang="en-US" sz="1000" dirty="0">
                <a:solidFill>
                  <a:sysClr val="windowText" lastClr="000000"/>
                </a:solidFill>
                <a:latin typeface="メイリオ" panose="020B0604030504040204" pitchFamily="50" charset="-128"/>
                <a:ea typeface="メイリオ" panose="020B0604030504040204" pitchFamily="50" charset="-128"/>
              </a:rPr>
              <a:t>（飛行中に見える観光スポット等）</a:t>
            </a:r>
            <a:r>
              <a:rPr lang="ja-JP" altLang="en-US" sz="1100" dirty="0">
                <a:solidFill>
                  <a:sysClr val="windowText" lastClr="000000"/>
                </a:solidFill>
                <a:latin typeface="メイリオ" panose="020B0604030504040204" pitchFamily="50" charset="-128"/>
                <a:ea typeface="メイリオ" panose="020B0604030504040204" pitchFamily="50" charset="-128"/>
              </a:rPr>
              <a:t>に関するレクチャーがあってもよかった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i="1" dirty="0">
                <a:solidFill>
                  <a:schemeClr val="tx1"/>
                </a:solidFill>
                <a:latin typeface="メイリオ" panose="020B0604030504040204" pitchFamily="50" charset="-128"/>
                <a:ea typeface="メイリオ" panose="020B0604030504040204" pitchFamily="50" charset="-128"/>
              </a:rPr>
              <a:t>ヘリコプター進行方向の左側の席が比較的眺めが綺麗</a:t>
            </a:r>
            <a:br>
              <a:rPr lang="en-US" altLang="ja-JP" sz="1100" i="1"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座席位置によって差がある</a:t>
            </a: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ysClr val="windowText" lastClr="000000"/>
                </a:solidFill>
                <a:latin typeface="メイリオ" panose="020B0604030504040204" pitchFamily="50" charset="-128"/>
                <a:ea typeface="メイリオ" panose="020B0604030504040204" pitchFamily="50" charset="-128"/>
              </a:rPr>
              <a:t>　</a:t>
            </a:r>
            <a:r>
              <a:rPr lang="ja-JP" altLang="en-US" sz="1100" dirty="0">
                <a:solidFill>
                  <a:sysClr val="windowText" lastClr="000000"/>
                </a:solidFill>
                <a:latin typeface="メイリオ" panose="020B0604030504040204" pitchFamily="50" charset="-128"/>
                <a:ea typeface="メイリオ" panose="020B0604030504040204" pitchFamily="50" charset="-128"/>
              </a:rPr>
              <a:t>等</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p:txBody>
      </p:sp>
      <p:sp>
        <p:nvSpPr>
          <p:cNvPr id="3" name="四角形: 角を丸くする 2">
            <a:extLst>
              <a:ext uri="{FF2B5EF4-FFF2-40B4-BE49-F238E27FC236}">
                <a16:creationId xmlns:a16="http://schemas.microsoft.com/office/drawing/2014/main" id="{F83EF712-547B-B971-AB96-82F0BF94F31F}"/>
              </a:ext>
            </a:extLst>
          </p:cNvPr>
          <p:cNvSpPr/>
          <p:nvPr/>
        </p:nvSpPr>
        <p:spPr>
          <a:xfrm>
            <a:off x="334964" y="1687184"/>
            <a:ext cx="2197662" cy="47258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モニタリング調査で得た</a:t>
            </a:r>
            <a:br>
              <a:rPr lang="en-US" altLang="ja-JP" sz="1400" b="1" dirty="0">
                <a:solidFill>
                  <a:schemeClr val="tx1"/>
                </a:solidFill>
                <a:latin typeface="メイリオ" panose="020B0604030504040204" pitchFamily="50" charset="-128"/>
                <a:ea typeface="メイリオ" panose="020B0604030504040204" pitchFamily="50" charset="-128"/>
              </a:rPr>
            </a:br>
            <a:r>
              <a:rPr lang="ja-JP" altLang="en-US" sz="1400" b="1" dirty="0">
                <a:solidFill>
                  <a:schemeClr val="tx1"/>
                </a:solidFill>
                <a:latin typeface="メイリオ" panose="020B0604030504040204" pitchFamily="50" charset="-128"/>
                <a:ea typeface="メイリオ" panose="020B0604030504040204" pitchFamily="50" charset="-128"/>
              </a:rPr>
              <a:t>インサイト</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D04C7D04-D8EA-7576-622D-2580602FEEA9}"/>
              </a:ext>
            </a:extLst>
          </p:cNvPr>
          <p:cNvSpPr/>
          <p:nvPr/>
        </p:nvSpPr>
        <p:spPr>
          <a:xfrm>
            <a:off x="334964" y="4515773"/>
            <a:ext cx="2197662" cy="47258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観光プランの方向性</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37" name="二等辺三角形 36">
            <a:extLst>
              <a:ext uri="{FF2B5EF4-FFF2-40B4-BE49-F238E27FC236}">
                <a16:creationId xmlns:a16="http://schemas.microsoft.com/office/drawing/2014/main" id="{03B836E1-293E-AAB6-3F86-C256CFB34C67}"/>
              </a:ext>
            </a:extLst>
          </p:cNvPr>
          <p:cNvSpPr/>
          <p:nvPr/>
        </p:nvSpPr>
        <p:spPr>
          <a:xfrm rot="10800000">
            <a:off x="862965" y="4148132"/>
            <a:ext cx="1141657" cy="20761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6" name="グループ化 165">
            <a:extLst>
              <a:ext uri="{FF2B5EF4-FFF2-40B4-BE49-F238E27FC236}">
                <a16:creationId xmlns:a16="http://schemas.microsoft.com/office/drawing/2014/main" id="{8382E6A9-8D8B-8047-E13B-52CD17A8EFAA}"/>
              </a:ext>
            </a:extLst>
          </p:cNvPr>
          <p:cNvGrpSpPr/>
          <p:nvPr/>
        </p:nvGrpSpPr>
        <p:grpSpPr>
          <a:xfrm>
            <a:off x="2624901" y="1660398"/>
            <a:ext cx="180909" cy="4645151"/>
            <a:chOff x="2978462" y="2619375"/>
            <a:chExt cx="180909" cy="3165989"/>
          </a:xfrm>
        </p:grpSpPr>
        <p:cxnSp>
          <p:nvCxnSpPr>
            <p:cNvPr id="164" name="直線矢印コネクタ 163">
              <a:extLst>
                <a:ext uri="{FF2B5EF4-FFF2-40B4-BE49-F238E27FC236}">
                  <a16:creationId xmlns:a16="http://schemas.microsoft.com/office/drawing/2014/main" id="{B2ACFB44-158D-7645-8778-D1D63D680205}"/>
                </a:ext>
              </a:extLst>
            </p:cNvPr>
            <p:cNvCxnSpPr>
              <a:cxnSpLocks/>
            </p:cNvCxnSpPr>
            <p:nvPr/>
          </p:nvCxnSpPr>
          <p:spPr>
            <a:xfrm>
              <a:off x="3063489" y="2619375"/>
              <a:ext cx="0" cy="316598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5" name="楕円 164">
              <a:extLst>
                <a:ext uri="{FF2B5EF4-FFF2-40B4-BE49-F238E27FC236}">
                  <a16:creationId xmlns:a16="http://schemas.microsoft.com/office/drawing/2014/main" id="{BF138DC0-6F2D-1C4C-6344-C364149FD061}"/>
                </a:ext>
              </a:extLst>
            </p:cNvPr>
            <p:cNvSpPr>
              <a:spLocks noChangeAspect="1"/>
            </p:cNvSpPr>
            <p:nvPr/>
          </p:nvSpPr>
          <p:spPr>
            <a:xfrm>
              <a:off x="2978462" y="411191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bg1">
                      <a:lumMod val="50000"/>
                    </a:schemeClr>
                  </a:solidFill>
                  <a:latin typeface="メイリオ" panose="020B0604030504040204" pitchFamily="50" charset="-128"/>
                  <a:ea typeface="メイリオ" panose="020B0604030504040204" pitchFamily="50" charset="-128"/>
                </a:rPr>
                <a:t>＞</a:t>
              </a:r>
            </a:p>
          </p:txBody>
        </p:sp>
      </p:grpSp>
      <p:sp>
        <p:nvSpPr>
          <p:cNvPr id="19" name="正方形/長方形 18">
            <a:extLst>
              <a:ext uri="{FF2B5EF4-FFF2-40B4-BE49-F238E27FC236}">
                <a16:creationId xmlns:a16="http://schemas.microsoft.com/office/drawing/2014/main" id="{58EFD31D-3064-CEEB-4E26-70323C00B67B}"/>
              </a:ext>
            </a:extLst>
          </p:cNvPr>
          <p:cNvSpPr/>
          <p:nvPr/>
        </p:nvSpPr>
        <p:spPr>
          <a:xfrm>
            <a:off x="8481098" y="4664797"/>
            <a:ext cx="1666806" cy="719047"/>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marL="171450" indent="-171450">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単品販売</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dirty="0">
                <a:solidFill>
                  <a:sysClr val="windowText" lastClr="000000"/>
                </a:solidFill>
                <a:latin typeface="メイリオ" panose="020B0604030504040204" pitchFamily="50" charset="-128"/>
                <a:ea typeface="メイリオ" panose="020B0604030504040204" pitchFamily="50" charset="-128"/>
              </a:rPr>
              <a:t>観光地（入場券）</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との</a:t>
            </a:r>
            <a:r>
              <a:rPr lang="ja-JP" altLang="en-US" sz="900" b="1" dirty="0">
                <a:solidFill>
                  <a:sysClr val="windowText" lastClr="000000"/>
                </a:solidFill>
                <a:latin typeface="メイリオ" panose="020B0604030504040204" pitchFamily="50" charset="-128"/>
                <a:ea typeface="メイリオ" panose="020B0604030504040204" pitchFamily="50" charset="-128"/>
              </a:rPr>
              <a:t>セット販売</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7F180EDC-D17F-95E4-17DD-DAF2BB04D513}"/>
              </a:ext>
            </a:extLst>
          </p:cNvPr>
          <p:cNvSpPr/>
          <p:nvPr/>
        </p:nvSpPr>
        <p:spPr>
          <a:xfrm>
            <a:off x="6774217"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飛行ルート</a:t>
            </a:r>
          </a:p>
        </p:txBody>
      </p:sp>
      <p:sp>
        <p:nvSpPr>
          <p:cNvPr id="23" name="四角形: 角を丸くする 22">
            <a:extLst>
              <a:ext uri="{FF2B5EF4-FFF2-40B4-BE49-F238E27FC236}">
                <a16:creationId xmlns:a16="http://schemas.microsoft.com/office/drawing/2014/main" id="{BAC40035-458B-209C-7047-0ABE45E1C275}"/>
              </a:ext>
            </a:extLst>
          </p:cNvPr>
          <p:cNvSpPr/>
          <p:nvPr/>
        </p:nvSpPr>
        <p:spPr>
          <a:xfrm>
            <a:off x="10187084"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46800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サービス価格</a:t>
            </a:r>
            <a:r>
              <a:rPr lang="ja-JP" altLang="en-US" sz="800" dirty="0">
                <a:latin typeface="メイリオ" panose="020B0604030504040204" pitchFamily="50" charset="-128"/>
                <a:ea typeface="メイリオ" panose="020B0604030504040204" pitchFamily="50" charset="-128"/>
              </a:rPr>
              <a:t>（参考）</a:t>
            </a:r>
            <a:endParaRPr kumimoji="1" lang="ja-JP" altLang="en-US" sz="1100" b="1" dirty="0">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5B352A79-A702-A8AA-780D-E07A37EB2839}"/>
              </a:ext>
            </a:extLst>
          </p:cNvPr>
          <p:cNvSpPr/>
          <p:nvPr/>
        </p:nvSpPr>
        <p:spPr>
          <a:xfrm>
            <a:off x="8480650"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販売方法</a:t>
            </a:r>
          </a:p>
        </p:txBody>
      </p:sp>
      <p:sp>
        <p:nvSpPr>
          <p:cNvPr id="27" name="四角形: 角を丸くする 26">
            <a:extLst>
              <a:ext uri="{FF2B5EF4-FFF2-40B4-BE49-F238E27FC236}">
                <a16:creationId xmlns:a16="http://schemas.microsoft.com/office/drawing/2014/main" id="{04F8A621-105E-106C-D65A-806F0894F4F5}"/>
              </a:ext>
            </a:extLst>
          </p:cNvPr>
          <p:cNvSpPr/>
          <p:nvPr/>
        </p:nvSpPr>
        <p:spPr>
          <a:xfrm>
            <a:off x="6774217" y="5434896"/>
            <a:ext cx="5081637"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latin typeface="メイリオ" panose="020B0604030504040204" pitchFamily="50" charset="-128"/>
                <a:ea typeface="メイリオ" panose="020B0604030504040204" pitchFamily="50" charset="-128"/>
              </a:rPr>
              <a:t>離着陸場の要件</a:t>
            </a:r>
            <a:endParaRPr kumimoji="1" lang="ja-JP" altLang="en-US" sz="1200" b="1"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8292690-02DD-52DC-E26F-3A9DC6289C17}"/>
              </a:ext>
            </a:extLst>
          </p:cNvPr>
          <p:cNvSpPr/>
          <p:nvPr/>
        </p:nvSpPr>
        <p:spPr>
          <a:xfrm>
            <a:off x="6774217" y="5722828"/>
            <a:ext cx="5081637" cy="58826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ysClr val="windowText" lastClr="000000"/>
              </a:solidFill>
              <a:latin typeface="メイリオ" panose="020B0604030504040204" pitchFamily="50" charset="-128"/>
              <a:ea typeface="メイリオ" panose="020B0604030504040204" pitchFamily="50" charset="-128"/>
            </a:endParaRPr>
          </a:p>
        </p:txBody>
      </p:sp>
      <p:cxnSp>
        <p:nvCxnSpPr>
          <p:cNvPr id="155" name="直線矢印コネクタ 154">
            <a:extLst>
              <a:ext uri="{FF2B5EF4-FFF2-40B4-BE49-F238E27FC236}">
                <a16:creationId xmlns:a16="http://schemas.microsoft.com/office/drawing/2014/main" id="{1939091E-CF68-7ABB-FFB5-760F16A004A0}"/>
              </a:ext>
            </a:extLst>
          </p:cNvPr>
          <p:cNvCxnSpPr>
            <a:cxnSpLocks/>
          </p:cNvCxnSpPr>
          <p:nvPr/>
        </p:nvCxnSpPr>
        <p:spPr>
          <a:xfrm>
            <a:off x="9315035" y="5803080"/>
            <a:ext cx="0" cy="47583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160">
            <a:extLst>
              <a:ext uri="{FF2B5EF4-FFF2-40B4-BE49-F238E27FC236}">
                <a16:creationId xmlns:a16="http://schemas.microsoft.com/office/drawing/2014/main" id="{58B006B1-3CD8-D471-157F-68B85BCDB129}"/>
              </a:ext>
            </a:extLst>
          </p:cNvPr>
          <p:cNvSpPr txBox="1"/>
          <p:nvPr/>
        </p:nvSpPr>
        <p:spPr>
          <a:xfrm>
            <a:off x="6817133" y="5874656"/>
            <a:ext cx="2454975" cy="370422"/>
          </a:xfrm>
          <a:prstGeom prst="rect">
            <a:avLst/>
          </a:prstGeom>
          <a:noFill/>
        </p:spPr>
        <p:txBody>
          <a:bodyPr wrap="square" tIns="46800" rtlCol="0" anchor="t">
            <a:spAutoFit/>
          </a:bodyPr>
          <a:lstStyle/>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アクセスがよい市内中心部</a:t>
            </a:r>
            <a:endParaRPr lang="en-US" altLang="ja-JP" sz="9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観光客が集積する観光地の近隣</a:t>
            </a:r>
            <a:endParaRPr kumimoji="1" lang="ja-JP" altLang="en-US" sz="900" dirty="0">
              <a:latin typeface="メイリオ" panose="020B0604030504040204" pitchFamily="50" charset="-128"/>
              <a:ea typeface="メイリオ" panose="020B0604030504040204" pitchFamily="50" charset="-128"/>
            </a:endParaRPr>
          </a:p>
        </p:txBody>
      </p:sp>
      <p:sp>
        <p:nvSpPr>
          <p:cNvPr id="162" name="テキスト ボックス 161">
            <a:extLst>
              <a:ext uri="{FF2B5EF4-FFF2-40B4-BE49-F238E27FC236}">
                <a16:creationId xmlns:a16="http://schemas.microsoft.com/office/drawing/2014/main" id="{6DFBB2CF-C008-33CD-C04E-581A3AC5D011}"/>
              </a:ext>
            </a:extLst>
          </p:cNvPr>
          <p:cNvSpPr txBox="1"/>
          <p:nvPr/>
        </p:nvSpPr>
        <p:spPr>
          <a:xfrm>
            <a:off x="9354651" y="5874656"/>
            <a:ext cx="2247164" cy="508922"/>
          </a:xfrm>
          <a:prstGeom prst="rect">
            <a:avLst/>
          </a:prstGeom>
          <a:noFill/>
        </p:spPr>
        <p:txBody>
          <a:bodyPr wrap="square" tIns="46800" rtlCol="0" anchor="t">
            <a:spAutoFit/>
          </a:bodyPr>
          <a:lstStyle/>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待機ラウンジスペース</a:t>
            </a:r>
            <a:br>
              <a:rPr lang="en-US" altLang="ja-JP" sz="900" dirty="0">
                <a:latin typeface="メイリオ" panose="020B0604030504040204" pitchFamily="50" charset="-128"/>
                <a:ea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rPr>
              <a:t>（ラグジュアリーな仕様を想定）</a:t>
            </a:r>
            <a:endParaRPr lang="en-US" altLang="ja-JP" sz="8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飲食付帯サービス等</a:t>
            </a:r>
            <a:endParaRPr kumimoji="1" lang="ja-JP" altLang="en-US" sz="900" dirty="0">
              <a:latin typeface="メイリオ" panose="020B0604030504040204" pitchFamily="50" charset="-128"/>
              <a:ea typeface="メイリオ" panose="020B0604030504040204" pitchFamily="50" charset="-128"/>
            </a:endParaRPr>
          </a:p>
        </p:txBody>
      </p:sp>
      <p:sp>
        <p:nvSpPr>
          <p:cNvPr id="1141" name="四角形: 角を丸くする 1140">
            <a:extLst>
              <a:ext uri="{FF2B5EF4-FFF2-40B4-BE49-F238E27FC236}">
                <a16:creationId xmlns:a16="http://schemas.microsoft.com/office/drawing/2014/main" id="{3F254DF0-981B-A907-97F3-C9D42D5491D5}"/>
              </a:ext>
            </a:extLst>
          </p:cNvPr>
          <p:cNvSpPr/>
          <p:nvPr/>
        </p:nvSpPr>
        <p:spPr>
          <a:xfrm>
            <a:off x="6863882" y="5741122"/>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場所</a:t>
            </a:r>
          </a:p>
        </p:txBody>
      </p:sp>
      <p:sp>
        <p:nvSpPr>
          <p:cNvPr id="1142" name="四角形: 角を丸くする 1141">
            <a:extLst>
              <a:ext uri="{FF2B5EF4-FFF2-40B4-BE49-F238E27FC236}">
                <a16:creationId xmlns:a16="http://schemas.microsoft.com/office/drawing/2014/main" id="{268048C9-5B53-7B7F-1CA8-9F45DE273ED3}"/>
              </a:ext>
            </a:extLst>
          </p:cNvPr>
          <p:cNvSpPr/>
          <p:nvPr/>
        </p:nvSpPr>
        <p:spPr>
          <a:xfrm>
            <a:off x="9406478" y="5741123"/>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機能</a:t>
            </a:r>
          </a:p>
        </p:txBody>
      </p:sp>
      <p:grpSp>
        <p:nvGrpSpPr>
          <p:cNvPr id="36" name="グループ化 35">
            <a:extLst>
              <a:ext uri="{FF2B5EF4-FFF2-40B4-BE49-F238E27FC236}">
                <a16:creationId xmlns:a16="http://schemas.microsoft.com/office/drawing/2014/main" id="{D6326548-5FAD-AB1F-9F32-A57CD55BC993}"/>
              </a:ext>
            </a:extLst>
          </p:cNvPr>
          <p:cNvGrpSpPr/>
          <p:nvPr/>
        </p:nvGrpSpPr>
        <p:grpSpPr>
          <a:xfrm>
            <a:off x="2914188" y="4334000"/>
            <a:ext cx="352541" cy="352541"/>
            <a:chOff x="3536703" y="2330933"/>
            <a:chExt cx="516155" cy="516155"/>
          </a:xfrm>
          <a:effectLst>
            <a:outerShdw blurRad="50800" dist="38100" dir="2700000" algn="tl" rotWithShape="0">
              <a:prstClr val="black">
                <a:alpha val="40000"/>
              </a:prstClr>
            </a:outerShdw>
          </a:effectLst>
        </p:grpSpPr>
        <p:grpSp>
          <p:nvGrpSpPr>
            <p:cNvPr id="10" name="グループ化 9">
              <a:extLst>
                <a:ext uri="{FF2B5EF4-FFF2-40B4-BE49-F238E27FC236}">
                  <a16:creationId xmlns:a16="http://schemas.microsoft.com/office/drawing/2014/main" id="{76A7606F-6D9C-5491-D032-021AE3C5D5B1}"/>
                </a:ext>
              </a:extLst>
            </p:cNvPr>
            <p:cNvGrpSpPr/>
            <p:nvPr/>
          </p:nvGrpSpPr>
          <p:grpSpPr>
            <a:xfrm>
              <a:off x="3536703" y="2330933"/>
              <a:ext cx="516155" cy="516155"/>
              <a:chOff x="3337580" y="2131810"/>
              <a:chExt cx="914400" cy="914400"/>
            </a:xfrm>
          </p:grpSpPr>
          <p:sp>
            <p:nvSpPr>
              <p:cNvPr id="1145" name="楕円 1144">
                <a:extLst>
                  <a:ext uri="{FF2B5EF4-FFF2-40B4-BE49-F238E27FC236}">
                    <a16:creationId xmlns:a16="http://schemas.microsoft.com/office/drawing/2014/main" id="{00728A5D-E743-1097-1386-FB4FE92D2ED4}"/>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6" name="楕円 1145">
                <a:extLst>
                  <a:ext uri="{FF2B5EF4-FFF2-40B4-BE49-F238E27FC236}">
                    <a16:creationId xmlns:a16="http://schemas.microsoft.com/office/drawing/2014/main" id="{99DB5AB4-E24B-A109-3F6C-2E5031791DFD}"/>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144" name="グループ化 1143">
              <a:extLst>
                <a:ext uri="{FF2B5EF4-FFF2-40B4-BE49-F238E27FC236}">
                  <a16:creationId xmlns:a16="http://schemas.microsoft.com/office/drawing/2014/main" id="{A986AA67-D5C3-0914-CE25-BFB51139F862}"/>
                </a:ext>
              </a:extLst>
            </p:cNvPr>
            <p:cNvGrpSpPr>
              <a:grpSpLocks noChangeAspect="1"/>
            </p:cNvGrpSpPr>
            <p:nvPr/>
          </p:nvGrpSpPr>
          <p:grpSpPr>
            <a:xfrm>
              <a:off x="3625894" y="2398625"/>
              <a:ext cx="352541" cy="448387"/>
              <a:chOff x="2901759" y="2556119"/>
              <a:chExt cx="914400" cy="1163001"/>
            </a:xfrm>
            <a:solidFill>
              <a:schemeClr val="bg1"/>
            </a:solidFill>
          </p:grpSpPr>
          <p:pic>
            <p:nvPicPr>
              <p:cNvPr id="1143" name="グラフィックス 1142" descr="歯車 1 つ 単色塗りつぶし">
                <a:extLst>
                  <a:ext uri="{FF2B5EF4-FFF2-40B4-BE49-F238E27FC236}">
                    <a16:creationId xmlns:a16="http://schemas.microsoft.com/office/drawing/2014/main" id="{24DB1BDE-C8DC-7E82-2748-8F47BFE42B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0887" y="2556119"/>
                <a:ext cx="687003" cy="687003"/>
              </a:xfrm>
              <a:prstGeom prst="rect">
                <a:avLst/>
              </a:prstGeom>
            </p:spPr>
          </p:pic>
          <p:pic>
            <p:nvPicPr>
              <p:cNvPr id="1088" name="グラフィックス 1087" descr="手のひら 単色塗りつぶし">
                <a:extLst>
                  <a:ext uri="{FF2B5EF4-FFF2-40B4-BE49-F238E27FC236}">
                    <a16:creationId xmlns:a16="http://schemas.microsoft.com/office/drawing/2014/main" id="{EB4D3CAB-ED35-7B31-B344-F7DA8FEA56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1759" y="2804720"/>
                <a:ext cx="914400" cy="914400"/>
              </a:xfrm>
              <a:prstGeom prst="rect">
                <a:avLst/>
              </a:prstGeom>
            </p:spPr>
          </p:pic>
        </p:grpSp>
      </p:grpSp>
      <p:grpSp>
        <p:nvGrpSpPr>
          <p:cNvPr id="1149" name="グループ化 1148">
            <a:extLst>
              <a:ext uri="{FF2B5EF4-FFF2-40B4-BE49-F238E27FC236}">
                <a16:creationId xmlns:a16="http://schemas.microsoft.com/office/drawing/2014/main" id="{77A3F6C8-C816-7BC3-A9BB-109203701242}"/>
              </a:ext>
            </a:extLst>
          </p:cNvPr>
          <p:cNvGrpSpPr/>
          <p:nvPr/>
        </p:nvGrpSpPr>
        <p:grpSpPr>
          <a:xfrm>
            <a:off x="4981976" y="4334000"/>
            <a:ext cx="352541" cy="352541"/>
            <a:chOff x="4988602" y="4334000"/>
            <a:chExt cx="352541" cy="352541"/>
          </a:xfrm>
          <a:effectLst>
            <a:outerShdw blurRad="50800" dist="38100" dir="2700000" algn="tl" rotWithShape="0">
              <a:prstClr val="black">
                <a:alpha val="40000"/>
              </a:prstClr>
            </a:outerShdw>
          </a:effectLst>
        </p:grpSpPr>
        <p:grpSp>
          <p:nvGrpSpPr>
            <p:cNvPr id="170" name="グループ化 169">
              <a:extLst>
                <a:ext uri="{FF2B5EF4-FFF2-40B4-BE49-F238E27FC236}">
                  <a16:creationId xmlns:a16="http://schemas.microsoft.com/office/drawing/2014/main" id="{85E9333B-0F20-3DCC-0982-98BFD7EC0A59}"/>
                </a:ext>
              </a:extLst>
            </p:cNvPr>
            <p:cNvGrpSpPr/>
            <p:nvPr/>
          </p:nvGrpSpPr>
          <p:grpSpPr>
            <a:xfrm>
              <a:off x="4988602" y="4334000"/>
              <a:ext cx="352541" cy="352541"/>
              <a:chOff x="3337580" y="2131810"/>
              <a:chExt cx="914400" cy="914400"/>
            </a:xfrm>
          </p:grpSpPr>
          <p:sp>
            <p:nvSpPr>
              <p:cNvPr id="1147" name="楕円 1146">
                <a:extLst>
                  <a:ext uri="{FF2B5EF4-FFF2-40B4-BE49-F238E27FC236}">
                    <a16:creationId xmlns:a16="http://schemas.microsoft.com/office/drawing/2014/main" id="{016CC66B-1165-594F-B115-8226F703328F}"/>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8" name="楕円 1147">
                <a:extLst>
                  <a:ext uri="{FF2B5EF4-FFF2-40B4-BE49-F238E27FC236}">
                    <a16:creationId xmlns:a16="http://schemas.microsoft.com/office/drawing/2014/main" id="{A672A7BF-7763-A94E-B3AF-6C8C256E6435}"/>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186" name="グラフィックス 1185" descr="ユーザー 単色塗りつぶし">
              <a:extLst>
                <a:ext uri="{FF2B5EF4-FFF2-40B4-BE49-F238E27FC236}">
                  <a16:creationId xmlns:a16="http://schemas.microsoft.com/office/drawing/2014/main" id="{4E432425-838C-2340-C1D4-DD63640CBBA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19194" y="4354260"/>
              <a:ext cx="291356" cy="291356"/>
            </a:xfrm>
            <a:prstGeom prst="rect">
              <a:avLst/>
            </a:prstGeom>
          </p:spPr>
        </p:pic>
      </p:grpSp>
      <p:grpSp>
        <p:nvGrpSpPr>
          <p:cNvPr id="1150" name="グループ化 1149">
            <a:extLst>
              <a:ext uri="{FF2B5EF4-FFF2-40B4-BE49-F238E27FC236}">
                <a16:creationId xmlns:a16="http://schemas.microsoft.com/office/drawing/2014/main" id="{CD51900F-403E-6C81-FFCA-2374262CA989}"/>
              </a:ext>
            </a:extLst>
          </p:cNvPr>
          <p:cNvGrpSpPr/>
          <p:nvPr/>
        </p:nvGrpSpPr>
        <p:grpSpPr>
          <a:xfrm>
            <a:off x="6804464" y="4334000"/>
            <a:ext cx="352541" cy="352541"/>
            <a:chOff x="3337580" y="2131810"/>
            <a:chExt cx="914400" cy="914400"/>
          </a:xfrm>
          <a:effectLst>
            <a:outerShdw blurRad="50800" dist="38100" dir="2700000" algn="tl" rotWithShape="0">
              <a:prstClr val="black">
                <a:alpha val="40000"/>
              </a:prstClr>
            </a:outerShdw>
          </a:effectLst>
        </p:grpSpPr>
        <p:sp>
          <p:nvSpPr>
            <p:cNvPr id="1154" name="楕円 1153">
              <a:extLst>
                <a:ext uri="{FF2B5EF4-FFF2-40B4-BE49-F238E27FC236}">
                  <a16:creationId xmlns:a16="http://schemas.microsoft.com/office/drawing/2014/main" id="{6FC4C283-20C0-AEA9-C80C-D4E1F55750AE}"/>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5" name="楕円 1154">
              <a:extLst>
                <a:ext uri="{FF2B5EF4-FFF2-40B4-BE49-F238E27FC236}">
                  <a16:creationId xmlns:a16="http://schemas.microsoft.com/office/drawing/2014/main" id="{709860BE-4236-8030-24A7-F3BE7A4837B5}"/>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161" name="楕円 1160">
            <a:extLst>
              <a:ext uri="{FF2B5EF4-FFF2-40B4-BE49-F238E27FC236}">
                <a16:creationId xmlns:a16="http://schemas.microsoft.com/office/drawing/2014/main" id="{C9BF8C20-50BD-5EF6-2429-3A08BFB02F38}"/>
              </a:ext>
            </a:extLst>
          </p:cNvPr>
          <p:cNvSpPr/>
          <p:nvPr/>
        </p:nvSpPr>
        <p:spPr>
          <a:xfrm>
            <a:off x="8513154" y="4334000"/>
            <a:ext cx="352541" cy="352541"/>
          </a:xfrm>
          <a:prstGeom prst="ellipse">
            <a:avLst/>
          </a:prstGeom>
          <a:solidFill>
            <a:schemeClr val="bg1"/>
          </a:solidFill>
          <a:ln>
            <a:solidFill>
              <a:srgbClr val="44546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2" name="楕円 1161">
            <a:extLst>
              <a:ext uri="{FF2B5EF4-FFF2-40B4-BE49-F238E27FC236}">
                <a16:creationId xmlns:a16="http://schemas.microsoft.com/office/drawing/2014/main" id="{3F1AA06F-FA59-426E-D123-0C7537F8F6AD}"/>
              </a:ext>
            </a:extLst>
          </p:cNvPr>
          <p:cNvSpPr/>
          <p:nvPr/>
        </p:nvSpPr>
        <p:spPr>
          <a:xfrm>
            <a:off x="8529179" y="4350025"/>
            <a:ext cx="320492" cy="320492"/>
          </a:xfrm>
          <a:prstGeom prst="ellipse">
            <a:avLst/>
          </a:prstGeom>
          <a:solidFill>
            <a:srgbClr val="4454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94" name="グラフィックス 1193" descr="買い物かご 単色塗りつぶし">
            <a:extLst>
              <a:ext uri="{FF2B5EF4-FFF2-40B4-BE49-F238E27FC236}">
                <a16:creationId xmlns:a16="http://schemas.microsoft.com/office/drawing/2014/main" id="{E14E8390-295D-A265-8083-537849B4A51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43746" y="4350861"/>
            <a:ext cx="291356" cy="291356"/>
          </a:xfrm>
          <a:prstGeom prst="rect">
            <a:avLst/>
          </a:prstGeom>
          <a:effectLst>
            <a:outerShdw blurRad="50800" dist="38100" dir="2700000" algn="tl" rotWithShape="0">
              <a:prstClr val="black">
                <a:alpha val="40000"/>
              </a:prstClr>
            </a:outerShdw>
          </a:effectLst>
        </p:spPr>
      </p:pic>
      <p:grpSp>
        <p:nvGrpSpPr>
          <p:cNvPr id="1179" name="グループ化 1178">
            <a:extLst>
              <a:ext uri="{FF2B5EF4-FFF2-40B4-BE49-F238E27FC236}">
                <a16:creationId xmlns:a16="http://schemas.microsoft.com/office/drawing/2014/main" id="{535AC9FA-70AB-0D9E-E922-C67A1E482139}"/>
              </a:ext>
            </a:extLst>
          </p:cNvPr>
          <p:cNvGrpSpPr/>
          <p:nvPr/>
        </p:nvGrpSpPr>
        <p:grpSpPr>
          <a:xfrm>
            <a:off x="6804464" y="5374131"/>
            <a:ext cx="352541" cy="352541"/>
            <a:chOff x="3337580" y="2131810"/>
            <a:chExt cx="914400" cy="914400"/>
          </a:xfrm>
          <a:effectLst>
            <a:outerShdw blurRad="50800" dist="38100" dir="2700000" algn="tl" rotWithShape="0">
              <a:prstClr val="black">
                <a:alpha val="40000"/>
              </a:prstClr>
            </a:outerShdw>
          </a:effectLst>
        </p:grpSpPr>
        <p:sp>
          <p:nvSpPr>
            <p:cNvPr id="1183" name="楕円 1182">
              <a:extLst>
                <a:ext uri="{FF2B5EF4-FFF2-40B4-BE49-F238E27FC236}">
                  <a16:creationId xmlns:a16="http://schemas.microsoft.com/office/drawing/2014/main" id="{8D4DE5FB-6D50-2D29-CD04-D348483F8EE0}"/>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4" name="楕円 1183">
              <a:extLst>
                <a:ext uri="{FF2B5EF4-FFF2-40B4-BE49-F238E27FC236}">
                  <a16:creationId xmlns:a16="http://schemas.microsoft.com/office/drawing/2014/main" id="{11CA93B9-76A6-8F9C-BC80-79736DE351C0}"/>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192" name="グラフィックス 1191" descr="分岐路 単色塗りつぶし">
            <a:extLst>
              <a:ext uri="{FF2B5EF4-FFF2-40B4-BE49-F238E27FC236}">
                <a16:creationId xmlns:a16="http://schemas.microsoft.com/office/drawing/2014/main" id="{03F1BCBA-E07A-904C-F6D5-2A794F25C67D}"/>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6849478" y="4394512"/>
            <a:ext cx="231516" cy="231516"/>
          </a:xfrm>
          <a:prstGeom prst="rect">
            <a:avLst/>
          </a:prstGeom>
          <a:effectLst>
            <a:outerShdw blurRad="50800" dist="38100" dir="2700000" algn="tl" rotWithShape="0">
              <a:prstClr val="black">
                <a:alpha val="40000"/>
              </a:prstClr>
            </a:outerShdw>
          </a:effectLst>
        </p:spPr>
      </p:pic>
      <p:grpSp>
        <p:nvGrpSpPr>
          <p:cNvPr id="1151" name="グループ化 1150">
            <a:extLst>
              <a:ext uri="{FF2B5EF4-FFF2-40B4-BE49-F238E27FC236}">
                <a16:creationId xmlns:a16="http://schemas.microsoft.com/office/drawing/2014/main" id="{64351F1D-A645-C7CD-C482-AF95DE299964}"/>
              </a:ext>
            </a:extLst>
          </p:cNvPr>
          <p:cNvGrpSpPr/>
          <p:nvPr/>
        </p:nvGrpSpPr>
        <p:grpSpPr>
          <a:xfrm>
            <a:off x="10217675" y="4334000"/>
            <a:ext cx="352541" cy="352541"/>
            <a:chOff x="10224301" y="4334000"/>
            <a:chExt cx="352541" cy="352541"/>
          </a:xfrm>
          <a:effectLst>
            <a:outerShdw blurRad="50800" dist="38100" dir="2700000" algn="tl" rotWithShape="0">
              <a:prstClr val="black">
                <a:alpha val="40000"/>
              </a:prstClr>
            </a:outerShdw>
          </a:effectLst>
        </p:grpSpPr>
        <p:grpSp>
          <p:nvGrpSpPr>
            <p:cNvPr id="1172" name="グループ化 1171">
              <a:extLst>
                <a:ext uri="{FF2B5EF4-FFF2-40B4-BE49-F238E27FC236}">
                  <a16:creationId xmlns:a16="http://schemas.microsoft.com/office/drawing/2014/main" id="{7224DCE5-383E-8771-15F7-85E9B75F9205}"/>
                </a:ext>
              </a:extLst>
            </p:cNvPr>
            <p:cNvGrpSpPr/>
            <p:nvPr/>
          </p:nvGrpSpPr>
          <p:grpSpPr>
            <a:xfrm>
              <a:off x="10224301" y="4334000"/>
              <a:ext cx="352541" cy="352541"/>
              <a:chOff x="3337580" y="2131810"/>
              <a:chExt cx="914400" cy="914400"/>
            </a:xfrm>
          </p:grpSpPr>
          <p:sp>
            <p:nvSpPr>
              <p:cNvPr id="1176" name="楕円 1175">
                <a:extLst>
                  <a:ext uri="{FF2B5EF4-FFF2-40B4-BE49-F238E27FC236}">
                    <a16:creationId xmlns:a16="http://schemas.microsoft.com/office/drawing/2014/main" id="{A9337C60-3DD4-2501-866D-3F9C486BB234}"/>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7" name="楕円 1176">
                <a:extLst>
                  <a:ext uri="{FF2B5EF4-FFF2-40B4-BE49-F238E27FC236}">
                    <a16:creationId xmlns:a16="http://schemas.microsoft.com/office/drawing/2014/main" id="{D23920B9-5D58-B6D3-3635-198CD2A36B18}"/>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85" name="グループ化 184">
              <a:extLst>
                <a:ext uri="{FF2B5EF4-FFF2-40B4-BE49-F238E27FC236}">
                  <a16:creationId xmlns:a16="http://schemas.microsoft.com/office/drawing/2014/main" id="{DBB8C2A7-05AD-4884-4AC0-62DE5335D906}"/>
                </a:ext>
              </a:extLst>
            </p:cNvPr>
            <p:cNvGrpSpPr/>
            <p:nvPr/>
          </p:nvGrpSpPr>
          <p:grpSpPr>
            <a:xfrm>
              <a:off x="10284495" y="4395534"/>
              <a:ext cx="218900" cy="218900"/>
              <a:chOff x="9949833" y="4708877"/>
              <a:chExt cx="264869" cy="264869"/>
            </a:xfrm>
            <a:solidFill>
              <a:srgbClr val="44546A"/>
            </a:solidFill>
          </p:grpSpPr>
          <p:sp>
            <p:nvSpPr>
              <p:cNvPr id="149" name="楕円 148">
                <a:extLst>
                  <a:ext uri="{FF2B5EF4-FFF2-40B4-BE49-F238E27FC236}">
                    <a16:creationId xmlns:a16="http://schemas.microsoft.com/office/drawing/2014/main" id="{2EB35E75-4D3C-9F53-0F7D-317E4F027A04}"/>
                  </a:ext>
                </a:extLst>
              </p:cNvPr>
              <p:cNvSpPr/>
              <p:nvPr/>
            </p:nvSpPr>
            <p:spPr>
              <a:xfrm>
                <a:off x="9949833" y="4708877"/>
                <a:ext cx="264869" cy="264869"/>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6" name="グラフィックス 1195" descr="元 単色塗りつぶし">
                <a:extLst>
                  <a:ext uri="{FF2B5EF4-FFF2-40B4-BE49-F238E27FC236}">
                    <a16:creationId xmlns:a16="http://schemas.microsoft.com/office/drawing/2014/main" id="{6015B935-869F-498C-9866-548F8CF143A6}"/>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991813" y="4750857"/>
                <a:ext cx="180909" cy="180909"/>
              </a:xfrm>
              <a:prstGeom prst="rect">
                <a:avLst/>
              </a:prstGeom>
            </p:spPr>
          </p:pic>
        </p:grpSp>
      </p:grpSp>
      <p:sp>
        <p:nvSpPr>
          <p:cNvPr id="1140" name="テキスト ボックス 1139">
            <a:extLst>
              <a:ext uri="{FF2B5EF4-FFF2-40B4-BE49-F238E27FC236}">
                <a16:creationId xmlns:a16="http://schemas.microsoft.com/office/drawing/2014/main" id="{D3A88360-6157-1788-9636-91C5DDA58960}"/>
              </a:ext>
            </a:extLst>
          </p:cNvPr>
          <p:cNvSpPr txBox="1"/>
          <p:nvPr/>
        </p:nvSpPr>
        <p:spPr bwMode="gray">
          <a:xfrm>
            <a:off x="6897704" y="5467070"/>
            <a:ext cx="155489" cy="166662"/>
          </a:xfrm>
          <a:custGeom>
            <a:avLst/>
            <a:gdLst/>
            <a:ahLst/>
            <a:cxnLst/>
            <a:rect l="l" t="t" r="r" b="b"/>
            <a:pathLst>
              <a:path w="290438" h="340891">
                <a:moveTo>
                  <a:pt x="35988" y="0"/>
                </a:moveTo>
                <a:cubicBezTo>
                  <a:pt x="48703" y="0"/>
                  <a:pt x="57660" y="3836"/>
                  <a:pt x="62857" y="11508"/>
                </a:cubicBezTo>
                <a:cubicBezTo>
                  <a:pt x="68054" y="19179"/>
                  <a:pt x="72947" y="30101"/>
                  <a:pt x="77535" y="44272"/>
                </a:cubicBezTo>
                <a:lnTo>
                  <a:pt x="146374" y="257845"/>
                </a:lnTo>
                <a:lnTo>
                  <a:pt x="214951" y="44220"/>
                </a:lnTo>
                <a:cubicBezTo>
                  <a:pt x="218762" y="32781"/>
                  <a:pt x="221706" y="24626"/>
                  <a:pt x="223783" y="19755"/>
                </a:cubicBezTo>
                <a:cubicBezTo>
                  <a:pt x="225860" y="14885"/>
                  <a:pt x="229439" y="10375"/>
                  <a:pt x="234520" y="6225"/>
                </a:cubicBezTo>
                <a:cubicBezTo>
                  <a:pt x="239601" y="2075"/>
                  <a:pt x="246462" y="0"/>
                  <a:pt x="255103" y="0"/>
                </a:cubicBezTo>
                <a:cubicBezTo>
                  <a:pt x="261496" y="0"/>
                  <a:pt x="267431" y="1601"/>
                  <a:pt x="272909" y="4803"/>
                </a:cubicBezTo>
                <a:cubicBezTo>
                  <a:pt x="278386" y="8006"/>
                  <a:pt x="282677" y="12250"/>
                  <a:pt x="285782" y="17537"/>
                </a:cubicBezTo>
                <a:cubicBezTo>
                  <a:pt x="288886" y="22824"/>
                  <a:pt x="290438" y="28174"/>
                  <a:pt x="290438" y="33588"/>
                </a:cubicBezTo>
                <a:cubicBezTo>
                  <a:pt x="290438" y="37081"/>
                  <a:pt x="289958" y="40868"/>
                  <a:pt x="288998" y="44950"/>
                </a:cubicBezTo>
                <a:cubicBezTo>
                  <a:pt x="288037" y="49033"/>
                  <a:pt x="286757" y="53252"/>
                  <a:pt x="285157" y="57607"/>
                </a:cubicBezTo>
                <a:cubicBezTo>
                  <a:pt x="283557" y="61963"/>
                  <a:pt x="282132" y="65949"/>
                  <a:pt x="280881" y="69565"/>
                </a:cubicBezTo>
                <a:lnTo>
                  <a:pt x="203175" y="279336"/>
                </a:lnTo>
                <a:cubicBezTo>
                  <a:pt x="200998" y="285631"/>
                  <a:pt x="198446" y="292596"/>
                  <a:pt x="195517" y="300231"/>
                </a:cubicBezTo>
                <a:cubicBezTo>
                  <a:pt x="192588" y="307867"/>
                  <a:pt x="189172" y="314613"/>
                  <a:pt x="185269" y="320468"/>
                </a:cubicBezTo>
                <a:cubicBezTo>
                  <a:pt x="181365" y="326323"/>
                  <a:pt x="176060" y="331191"/>
                  <a:pt x="169354" y="335071"/>
                </a:cubicBezTo>
                <a:cubicBezTo>
                  <a:pt x="162647" y="338951"/>
                  <a:pt x="154456" y="340891"/>
                  <a:pt x="144780" y="340891"/>
                </a:cubicBezTo>
                <a:cubicBezTo>
                  <a:pt x="135194" y="340891"/>
                  <a:pt x="127046" y="338991"/>
                  <a:pt x="120335" y="335191"/>
                </a:cubicBezTo>
                <a:cubicBezTo>
                  <a:pt x="113624" y="331392"/>
                  <a:pt x="108276" y="326484"/>
                  <a:pt x="104293" y="320468"/>
                </a:cubicBezTo>
                <a:cubicBezTo>
                  <a:pt x="100309" y="314452"/>
                  <a:pt x="96902" y="307791"/>
                  <a:pt x="94072" y="300486"/>
                </a:cubicBezTo>
                <a:cubicBezTo>
                  <a:pt x="91242" y="293181"/>
                  <a:pt x="88686" y="286226"/>
                  <a:pt x="86402" y="279622"/>
                </a:cubicBezTo>
                <a:lnTo>
                  <a:pt x="10053" y="71724"/>
                </a:lnTo>
                <a:cubicBezTo>
                  <a:pt x="8049" y="65931"/>
                  <a:pt x="6365" y="61239"/>
                  <a:pt x="5002" y="57647"/>
                </a:cubicBezTo>
                <a:cubicBezTo>
                  <a:pt x="3640" y="54056"/>
                  <a:pt x="2465" y="50062"/>
                  <a:pt x="1479" y="45667"/>
                </a:cubicBezTo>
                <a:cubicBezTo>
                  <a:pt x="493" y="41272"/>
                  <a:pt x="0" y="37392"/>
                  <a:pt x="0" y="34027"/>
                </a:cubicBezTo>
                <a:cubicBezTo>
                  <a:pt x="0" y="25393"/>
                  <a:pt x="3428" y="17563"/>
                  <a:pt x="10283" y="10538"/>
                </a:cubicBezTo>
                <a:cubicBezTo>
                  <a:pt x="17139" y="3513"/>
                  <a:pt x="25707" y="0"/>
                  <a:pt x="359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4000" b="1" i="0" u="none" strike="noStrike" kern="1200" cap="none" spc="0" normalizeH="0" baseline="0" noProof="0" dirty="0">
              <a:ln>
                <a:noFill/>
              </a:ln>
              <a:solidFill>
                <a:prstClr val="black"/>
              </a:solidFill>
              <a:effectLst/>
              <a:uLnTx/>
              <a:uFillTx/>
              <a:latin typeface="+mn-lt"/>
              <a:cs typeface="+mn-cs"/>
            </a:endParaRPr>
          </a:p>
        </p:txBody>
      </p:sp>
      <p:pic>
        <p:nvPicPr>
          <p:cNvPr id="1026" name="Picture 2" descr="鉄道駅のシルエットベクターイラスト - 鉄道駅のベクターアート素材や画像を多数ご用意 - 鉄道駅, アイコン, 建物の外観 - iStock">
            <a:extLst>
              <a:ext uri="{FF2B5EF4-FFF2-40B4-BE49-F238E27FC236}">
                <a16:creationId xmlns:a16="http://schemas.microsoft.com/office/drawing/2014/main" id="{16387B71-3A9F-F1D9-302C-23EA26A6598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90459" y="3084192"/>
            <a:ext cx="1650417" cy="65966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076D83A8-4809-40AF-73E7-BD7D849C8F04}"/>
              </a:ext>
            </a:extLst>
          </p:cNvPr>
          <p:cNvSpPr/>
          <p:nvPr/>
        </p:nvSpPr>
        <p:spPr>
          <a:xfrm>
            <a:off x="3483690" y="3746466"/>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最寄り駅</a:t>
            </a:r>
          </a:p>
        </p:txBody>
      </p:sp>
      <p:sp>
        <p:nvSpPr>
          <p:cNvPr id="6" name="正方形/長方形 5">
            <a:extLst>
              <a:ext uri="{FF2B5EF4-FFF2-40B4-BE49-F238E27FC236}">
                <a16:creationId xmlns:a16="http://schemas.microsoft.com/office/drawing/2014/main" id="{2B3D3D73-F5E9-AFF1-4DE1-B3FDF7E9510C}"/>
              </a:ext>
            </a:extLst>
          </p:cNvPr>
          <p:cNvSpPr/>
          <p:nvPr/>
        </p:nvSpPr>
        <p:spPr>
          <a:xfrm>
            <a:off x="6304243" y="3746466"/>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ysClr val="windowText" lastClr="000000"/>
                </a:solidFill>
                <a:latin typeface="メイリオ" panose="020B0604030504040204" pitchFamily="50" charset="-128"/>
                <a:ea typeface="メイリオ" panose="020B0604030504040204" pitchFamily="50" charset="-128"/>
              </a:rPr>
              <a:t>離着陸場</a:t>
            </a:r>
          </a:p>
        </p:txBody>
      </p:sp>
      <p:pic>
        <p:nvPicPr>
          <p:cNvPr id="15" name="グラフィックス 14" descr="最新のアーキテクチャ 単色塗りつぶし">
            <a:extLst>
              <a:ext uri="{FF2B5EF4-FFF2-40B4-BE49-F238E27FC236}">
                <a16:creationId xmlns:a16="http://schemas.microsoft.com/office/drawing/2014/main" id="{B9C4CE4E-5226-8BE6-C09A-EEDD8ECF2ACA}"/>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953356" y="3167445"/>
            <a:ext cx="516155" cy="516155"/>
          </a:xfrm>
          <a:prstGeom prst="rect">
            <a:avLst/>
          </a:prstGeom>
        </p:spPr>
      </p:pic>
      <p:grpSp>
        <p:nvGrpSpPr>
          <p:cNvPr id="1198" name="グループ化 1197">
            <a:extLst>
              <a:ext uri="{FF2B5EF4-FFF2-40B4-BE49-F238E27FC236}">
                <a16:creationId xmlns:a16="http://schemas.microsoft.com/office/drawing/2014/main" id="{386ED047-24DD-199D-633E-5E14FDB575B1}"/>
              </a:ext>
            </a:extLst>
          </p:cNvPr>
          <p:cNvGrpSpPr/>
          <p:nvPr/>
        </p:nvGrpSpPr>
        <p:grpSpPr>
          <a:xfrm>
            <a:off x="4947506" y="3364893"/>
            <a:ext cx="526616" cy="120607"/>
            <a:chOff x="4901786" y="3707528"/>
            <a:chExt cx="526616" cy="120607"/>
          </a:xfrm>
        </p:grpSpPr>
        <p:cxnSp>
          <p:nvCxnSpPr>
            <p:cNvPr id="7" name="直線矢印コネクタ 6">
              <a:extLst>
                <a:ext uri="{FF2B5EF4-FFF2-40B4-BE49-F238E27FC236}">
                  <a16:creationId xmlns:a16="http://schemas.microsoft.com/office/drawing/2014/main" id="{16220E90-8C2C-A523-3E54-5A814F2BA409}"/>
                </a:ext>
              </a:extLst>
            </p:cNvPr>
            <p:cNvCxnSpPr>
              <a:cxnSpLocks/>
            </p:cNvCxnSpPr>
            <p:nvPr/>
          </p:nvCxnSpPr>
          <p:spPr>
            <a:xfrm>
              <a:off x="4901786" y="3707528"/>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F95D63E-9ACD-7ED3-B7F2-DA26CE3F3F76}"/>
                </a:ext>
              </a:extLst>
            </p:cNvPr>
            <p:cNvCxnSpPr>
              <a:cxnSpLocks/>
            </p:cNvCxnSpPr>
            <p:nvPr/>
          </p:nvCxnSpPr>
          <p:spPr>
            <a:xfrm flipH="1">
              <a:off x="4901786" y="3828135"/>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正方形/長方形 34">
            <a:extLst>
              <a:ext uri="{FF2B5EF4-FFF2-40B4-BE49-F238E27FC236}">
                <a16:creationId xmlns:a16="http://schemas.microsoft.com/office/drawing/2014/main" id="{48940ED0-48B4-F520-F310-86DEFB348044}"/>
              </a:ext>
            </a:extLst>
          </p:cNvPr>
          <p:cNvSpPr/>
          <p:nvPr/>
        </p:nvSpPr>
        <p:spPr>
          <a:xfrm>
            <a:off x="8443352" y="3746466"/>
            <a:ext cx="271146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ysClr val="windowText" lastClr="000000"/>
                </a:solidFill>
                <a:latin typeface="メイリオ" panose="020B0604030504040204" pitchFamily="50" charset="-128"/>
                <a:ea typeface="メイリオ" panose="020B0604030504040204" pitchFamily="50" charset="-128"/>
              </a:rPr>
              <a:t>大阪市内（中心部・ベイエリア）</a:t>
            </a:r>
          </a:p>
        </p:txBody>
      </p:sp>
      <p:grpSp>
        <p:nvGrpSpPr>
          <p:cNvPr id="1078" name="グループ化 1077">
            <a:extLst>
              <a:ext uri="{FF2B5EF4-FFF2-40B4-BE49-F238E27FC236}">
                <a16:creationId xmlns:a16="http://schemas.microsoft.com/office/drawing/2014/main" id="{18CB50D2-B73E-AE14-E609-72A181702E68}"/>
              </a:ext>
            </a:extLst>
          </p:cNvPr>
          <p:cNvGrpSpPr/>
          <p:nvPr/>
        </p:nvGrpSpPr>
        <p:grpSpPr>
          <a:xfrm>
            <a:off x="9899438" y="2497231"/>
            <a:ext cx="415405" cy="1106326"/>
            <a:chOff x="8918929" y="2765069"/>
            <a:chExt cx="984953" cy="2623169"/>
          </a:xfrm>
          <a:solidFill>
            <a:schemeClr val="tx1"/>
          </a:solidFill>
        </p:grpSpPr>
        <p:sp>
          <p:nvSpPr>
            <p:cNvPr id="1079" name="フリーフォーム: 図形 1078">
              <a:extLst>
                <a:ext uri="{FF2B5EF4-FFF2-40B4-BE49-F238E27FC236}">
                  <a16:creationId xmlns:a16="http://schemas.microsoft.com/office/drawing/2014/main" id="{256FB2F7-266E-689E-341F-72B78501B699}"/>
                </a:ext>
              </a:extLst>
            </p:cNvPr>
            <p:cNvSpPr/>
            <p:nvPr/>
          </p:nvSpPr>
          <p:spPr>
            <a:xfrm>
              <a:off x="9059950" y="3513314"/>
              <a:ext cx="257571" cy="289728"/>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0" name="フリーフォーム: 図形 1079">
              <a:extLst>
                <a:ext uri="{FF2B5EF4-FFF2-40B4-BE49-F238E27FC236}">
                  <a16:creationId xmlns:a16="http://schemas.microsoft.com/office/drawing/2014/main" id="{B8D816F0-7549-3897-060A-109BCC8E3EB5}"/>
                </a:ext>
              </a:extLst>
            </p:cNvPr>
            <p:cNvSpPr/>
            <p:nvPr/>
          </p:nvSpPr>
          <p:spPr>
            <a:xfrm>
              <a:off x="8918929" y="3667668"/>
              <a:ext cx="460476" cy="7843"/>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1" name="フリーフォーム: 図形 1080">
              <a:extLst>
                <a:ext uri="{FF2B5EF4-FFF2-40B4-BE49-F238E27FC236}">
                  <a16:creationId xmlns:a16="http://schemas.microsoft.com/office/drawing/2014/main" id="{4764333F-FA5E-92B0-DF79-395AE227CCC4}"/>
                </a:ext>
              </a:extLst>
            </p:cNvPr>
            <p:cNvSpPr/>
            <p:nvPr/>
          </p:nvSpPr>
          <p:spPr>
            <a:xfrm>
              <a:off x="9505289" y="3513314"/>
              <a:ext cx="257571" cy="289728"/>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2" name="フリーフォーム: 図形 1081">
              <a:extLst>
                <a:ext uri="{FF2B5EF4-FFF2-40B4-BE49-F238E27FC236}">
                  <a16:creationId xmlns:a16="http://schemas.microsoft.com/office/drawing/2014/main" id="{A2D5ECCA-374D-ACDE-5F2E-37611AC757A2}"/>
                </a:ext>
              </a:extLst>
            </p:cNvPr>
            <p:cNvSpPr/>
            <p:nvPr/>
          </p:nvSpPr>
          <p:spPr>
            <a:xfrm>
              <a:off x="9443406" y="3648688"/>
              <a:ext cx="460476" cy="7843"/>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3" name="フリーフォーム: 図形 1082">
              <a:extLst>
                <a:ext uri="{FF2B5EF4-FFF2-40B4-BE49-F238E27FC236}">
                  <a16:creationId xmlns:a16="http://schemas.microsoft.com/office/drawing/2014/main" id="{7FE24C41-06D8-6F49-19FA-F21BACAD9FE3}"/>
                </a:ext>
              </a:extLst>
            </p:cNvPr>
            <p:cNvSpPr/>
            <p:nvPr/>
          </p:nvSpPr>
          <p:spPr>
            <a:xfrm>
              <a:off x="9126461" y="3002876"/>
              <a:ext cx="569889" cy="125883"/>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4" name="フリーフォーム: 図形 1083">
              <a:extLst>
                <a:ext uri="{FF2B5EF4-FFF2-40B4-BE49-F238E27FC236}">
                  <a16:creationId xmlns:a16="http://schemas.microsoft.com/office/drawing/2014/main" id="{5CE39F11-5C98-53BE-F278-EF9A81AA62C1}"/>
                </a:ext>
              </a:extLst>
            </p:cNvPr>
            <p:cNvSpPr/>
            <p:nvPr/>
          </p:nvSpPr>
          <p:spPr>
            <a:xfrm>
              <a:off x="9290777" y="3002876"/>
              <a:ext cx="241257" cy="125883"/>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5" name="フリーフォーム: 図形 1084">
              <a:extLst>
                <a:ext uri="{FF2B5EF4-FFF2-40B4-BE49-F238E27FC236}">
                  <a16:creationId xmlns:a16="http://schemas.microsoft.com/office/drawing/2014/main" id="{89C4B1EB-DF5C-8E5D-1A40-CC117CF9053E}"/>
                </a:ext>
              </a:extLst>
            </p:cNvPr>
            <p:cNvSpPr/>
            <p:nvPr/>
          </p:nvSpPr>
          <p:spPr>
            <a:xfrm>
              <a:off x="9201599" y="3128760"/>
              <a:ext cx="419612" cy="125883"/>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6" name="フリーフォーム: 図形 1085">
              <a:extLst>
                <a:ext uri="{FF2B5EF4-FFF2-40B4-BE49-F238E27FC236}">
                  <a16:creationId xmlns:a16="http://schemas.microsoft.com/office/drawing/2014/main" id="{BA1502A0-C713-0A9C-E505-CCDB5ECAF706}"/>
                </a:ext>
              </a:extLst>
            </p:cNvPr>
            <p:cNvSpPr/>
            <p:nvPr/>
          </p:nvSpPr>
          <p:spPr>
            <a:xfrm>
              <a:off x="9322620" y="3128760"/>
              <a:ext cx="177649" cy="125883"/>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087" name="フリーフォーム: 図形 1086">
              <a:extLst>
                <a:ext uri="{FF2B5EF4-FFF2-40B4-BE49-F238E27FC236}">
                  <a16:creationId xmlns:a16="http://schemas.microsoft.com/office/drawing/2014/main" id="{EFC7DFB6-76A1-81C2-9972-4DC4A6BA9D92}"/>
                </a:ext>
              </a:extLst>
            </p:cNvPr>
            <p:cNvSpPr/>
            <p:nvPr/>
          </p:nvSpPr>
          <p:spPr>
            <a:xfrm>
              <a:off x="9247090" y="3254644"/>
              <a:ext cx="328631" cy="62902"/>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0" name="フリーフォーム: 図形 149">
              <a:extLst>
                <a:ext uri="{FF2B5EF4-FFF2-40B4-BE49-F238E27FC236}">
                  <a16:creationId xmlns:a16="http://schemas.microsoft.com/office/drawing/2014/main" id="{440DB844-B9E3-0513-E5B7-011F959E20C9}"/>
                </a:ext>
              </a:extLst>
            </p:cNvPr>
            <p:cNvSpPr/>
            <p:nvPr/>
          </p:nvSpPr>
          <p:spPr>
            <a:xfrm>
              <a:off x="9341836" y="3254644"/>
              <a:ext cx="139138" cy="62902"/>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1" name="フリーフォーム: 図形 150">
              <a:extLst>
                <a:ext uri="{FF2B5EF4-FFF2-40B4-BE49-F238E27FC236}">
                  <a16:creationId xmlns:a16="http://schemas.microsoft.com/office/drawing/2014/main" id="{7DEA0CBE-6AE4-4515-C619-7AF0AC835405}"/>
                </a:ext>
              </a:extLst>
            </p:cNvPr>
            <p:cNvSpPr/>
            <p:nvPr/>
          </p:nvSpPr>
          <p:spPr>
            <a:xfrm>
              <a:off x="9276973" y="3317547"/>
              <a:ext cx="268865" cy="167845"/>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2" name="フリーフォーム: 図形 151">
              <a:extLst>
                <a:ext uri="{FF2B5EF4-FFF2-40B4-BE49-F238E27FC236}">
                  <a16:creationId xmlns:a16="http://schemas.microsoft.com/office/drawing/2014/main" id="{6106183D-09C1-3498-6F7C-D83AB1B93D56}"/>
                </a:ext>
              </a:extLst>
            </p:cNvPr>
            <p:cNvSpPr/>
            <p:nvPr/>
          </p:nvSpPr>
          <p:spPr>
            <a:xfrm>
              <a:off x="9352816" y="3317547"/>
              <a:ext cx="117178" cy="167845"/>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3" name="フリーフォーム: 図形 152">
              <a:extLst>
                <a:ext uri="{FF2B5EF4-FFF2-40B4-BE49-F238E27FC236}">
                  <a16:creationId xmlns:a16="http://schemas.microsoft.com/office/drawing/2014/main" id="{5DBBB3B8-F33F-861A-9C71-1A5F8477F208}"/>
                </a:ext>
              </a:extLst>
            </p:cNvPr>
            <p:cNvSpPr/>
            <p:nvPr/>
          </p:nvSpPr>
          <p:spPr>
            <a:xfrm>
              <a:off x="9306698" y="2845541"/>
              <a:ext cx="209414" cy="15733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4" name="フリーフォーム: 図形 153">
              <a:extLst>
                <a:ext uri="{FF2B5EF4-FFF2-40B4-BE49-F238E27FC236}">
                  <a16:creationId xmlns:a16="http://schemas.microsoft.com/office/drawing/2014/main" id="{9AC19D7E-5A05-17FE-B576-68DEA531E8F7}"/>
                </a:ext>
              </a:extLst>
            </p:cNvPr>
            <p:cNvSpPr/>
            <p:nvPr/>
          </p:nvSpPr>
          <p:spPr>
            <a:xfrm>
              <a:off x="9308816" y="2765069"/>
              <a:ext cx="205179" cy="80471"/>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6" name="フリーフォーム: 図形 155">
              <a:extLst>
                <a:ext uri="{FF2B5EF4-FFF2-40B4-BE49-F238E27FC236}">
                  <a16:creationId xmlns:a16="http://schemas.microsoft.com/office/drawing/2014/main" id="{046FED75-163A-89C1-9D55-321EC387045D}"/>
                </a:ext>
              </a:extLst>
            </p:cNvPr>
            <p:cNvSpPr/>
            <p:nvPr/>
          </p:nvSpPr>
          <p:spPr>
            <a:xfrm>
              <a:off x="9102068" y="3485392"/>
              <a:ext cx="618595" cy="1692255"/>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57" name="フリーフォーム: 図形 156">
              <a:extLst>
                <a:ext uri="{FF2B5EF4-FFF2-40B4-BE49-F238E27FC236}">
                  <a16:creationId xmlns:a16="http://schemas.microsoft.com/office/drawing/2014/main" id="{07C1DF45-8BAC-F94A-CB64-D7B124D25A2D}"/>
                </a:ext>
              </a:extLst>
            </p:cNvPr>
            <p:cNvSpPr/>
            <p:nvPr/>
          </p:nvSpPr>
          <p:spPr>
            <a:xfrm>
              <a:off x="9295404" y="3485392"/>
              <a:ext cx="232002" cy="1692255"/>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60" name="フリーフォーム: 図形 159">
              <a:extLst>
                <a:ext uri="{FF2B5EF4-FFF2-40B4-BE49-F238E27FC236}">
                  <a16:creationId xmlns:a16="http://schemas.microsoft.com/office/drawing/2014/main" id="{28791743-A7F7-2EE5-8D2D-0E1CD43FDF07}"/>
                </a:ext>
              </a:extLst>
            </p:cNvPr>
            <p:cNvSpPr/>
            <p:nvPr/>
          </p:nvSpPr>
          <p:spPr>
            <a:xfrm>
              <a:off x="9028577" y="5156706"/>
              <a:ext cx="765734" cy="231532"/>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grpSp>
        <p:nvGrpSpPr>
          <p:cNvPr id="13" name="グループ化 12">
            <a:extLst>
              <a:ext uri="{FF2B5EF4-FFF2-40B4-BE49-F238E27FC236}">
                <a16:creationId xmlns:a16="http://schemas.microsoft.com/office/drawing/2014/main" id="{1084A3E9-1B4D-7772-8E9D-FF8A00495591}"/>
              </a:ext>
            </a:extLst>
          </p:cNvPr>
          <p:cNvGrpSpPr/>
          <p:nvPr/>
        </p:nvGrpSpPr>
        <p:grpSpPr>
          <a:xfrm>
            <a:off x="10253002" y="2769691"/>
            <a:ext cx="497992" cy="846870"/>
            <a:chOff x="7468102" y="2578539"/>
            <a:chExt cx="758563" cy="1289990"/>
          </a:xfrm>
          <a:solidFill>
            <a:schemeClr val="tx1"/>
          </a:solidFill>
        </p:grpSpPr>
        <p:sp>
          <p:nvSpPr>
            <p:cNvPr id="14" name="フリーフォーム: 図形 13">
              <a:extLst>
                <a:ext uri="{FF2B5EF4-FFF2-40B4-BE49-F238E27FC236}">
                  <a16:creationId xmlns:a16="http://schemas.microsoft.com/office/drawing/2014/main" id="{AC2D425D-6BF9-577C-D7E3-45CE2DC94D33}"/>
                </a:ext>
              </a:extLst>
            </p:cNvPr>
            <p:cNvSpPr/>
            <p:nvPr/>
          </p:nvSpPr>
          <p:spPr>
            <a:xfrm>
              <a:off x="7517892" y="2668379"/>
              <a:ext cx="658368" cy="1200150"/>
            </a:xfrm>
            <a:custGeom>
              <a:avLst/>
              <a:gdLst>
                <a:gd name="connsiteX0" fmla="*/ 658368 w 658368"/>
                <a:gd name="connsiteY0" fmla="*/ 1200150 h 1200150"/>
                <a:gd name="connsiteX1" fmla="*/ 0 w 658368"/>
                <a:gd name="connsiteY1" fmla="*/ 1200150 h 1200150"/>
                <a:gd name="connsiteX2" fmla="*/ 0 w 658368"/>
                <a:gd name="connsiteY2" fmla="*/ 0 h 1200150"/>
                <a:gd name="connsiteX3" fmla="*/ 658368 w 658368"/>
                <a:gd name="connsiteY3" fmla="*/ 0 h 1200150"/>
                <a:gd name="connsiteX4" fmla="*/ 62888 w 658368"/>
                <a:gd name="connsiteY4" fmla="*/ 1137811 h 1200150"/>
                <a:gd name="connsiteX5" fmla="*/ 596098 w 658368"/>
                <a:gd name="connsiteY5" fmla="*/ 1137811 h 1200150"/>
                <a:gd name="connsiteX6" fmla="*/ 596098 w 658368"/>
                <a:gd name="connsiteY6" fmla="*/ 62339 h 1200150"/>
                <a:gd name="connsiteX7" fmla="*/ 62888 w 658368"/>
                <a:gd name="connsiteY7" fmla="*/ 62339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368" h="1200150">
                  <a:moveTo>
                    <a:pt x="658368" y="1200150"/>
                  </a:moveTo>
                  <a:lnTo>
                    <a:pt x="0" y="1200150"/>
                  </a:lnTo>
                  <a:lnTo>
                    <a:pt x="0" y="0"/>
                  </a:lnTo>
                  <a:lnTo>
                    <a:pt x="658368" y="0"/>
                  </a:lnTo>
                  <a:close/>
                  <a:moveTo>
                    <a:pt x="62888" y="1137811"/>
                  </a:moveTo>
                  <a:lnTo>
                    <a:pt x="596098" y="1137811"/>
                  </a:lnTo>
                  <a:lnTo>
                    <a:pt x="596098" y="62339"/>
                  </a:lnTo>
                  <a:lnTo>
                    <a:pt x="62888" y="62339"/>
                  </a:lnTo>
                  <a:close/>
                </a:path>
              </a:pathLst>
            </a:custGeom>
            <a:grpFill/>
            <a:ln w="6858" cap="flat">
              <a:noFill/>
              <a:prstDash val="solid"/>
              <a:miter/>
            </a:ln>
          </p:spPr>
          <p:txBody>
            <a:bodyPr rtlCol="0" anchor="ctr"/>
            <a:lstStyle/>
            <a:p>
              <a:endParaRPr lang="ja-JP" altLang="en-US">
                <a:latin typeface="+mn-lt"/>
              </a:endParaRPr>
            </a:p>
          </p:txBody>
        </p:sp>
        <p:sp>
          <p:nvSpPr>
            <p:cNvPr id="26" name="フリーフォーム: 図形 25">
              <a:extLst>
                <a:ext uri="{FF2B5EF4-FFF2-40B4-BE49-F238E27FC236}">
                  <a16:creationId xmlns:a16="http://schemas.microsoft.com/office/drawing/2014/main" id="{0605290F-7EDA-2B6D-7FA1-A1B6DCAB1BAC}"/>
                </a:ext>
              </a:extLst>
            </p:cNvPr>
            <p:cNvSpPr/>
            <p:nvPr/>
          </p:nvSpPr>
          <p:spPr>
            <a:xfrm>
              <a:off x="7468102" y="3806052"/>
              <a:ext cx="758563" cy="62476"/>
            </a:xfrm>
            <a:custGeom>
              <a:avLst/>
              <a:gdLst>
                <a:gd name="connsiteX0" fmla="*/ 0 w 758563"/>
                <a:gd name="connsiteY0" fmla="*/ 0 h 62476"/>
                <a:gd name="connsiteX1" fmla="*/ 758563 w 758563"/>
                <a:gd name="connsiteY1" fmla="*/ 0 h 62476"/>
                <a:gd name="connsiteX2" fmla="*/ 758563 w 758563"/>
                <a:gd name="connsiteY2" fmla="*/ 62476 h 62476"/>
                <a:gd name="connsiteX3" fmla="*/ 0 w 758563"/>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58563" h="62476">
                  <a:moveTo>
                    <a:pt x="0" y="0"/>
                  </a:moveTo>
                  <a:lnTo>
                    <a:pt x="758563" y="0"/>
                  </a:lnTo>
                  <a:lnTo>
                    <a:pt x="758563"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24" name="フリーフォーム: 図形 1023">
              <a:extLst>
                <a:ext uri="{FF2B5EF4-FFF2-40B4-BE49-F238E27FC236}">
                  <a16:creationId xmlns:a16="http://schemas.microsoft.com/office/drawing/2014/main" id="{A04BD5C9-2638-C93A-6DC4-50AC8E0C2E05}"/>
                </a:ext>
              </a:extLst>
            </p:cNvPr>
            <p:cNvSpPr/>
            <p:nvPr/>
          </p:nvSpPr>
          <p:spPr>
            <a:xfrm>
              <a:off x="7634683" y="2578539"/>
              <a:ext cx="425401" cy="120906"/>
            </a:xfrm>
            <a:custGeom>
              <a:avLst/>
              <a:gdLst>
                <a:gd name="connsiteX0" fmla="*/ 425402 w 425401"/>
                <a:gd name="connsiteY0" fmla="*/ 120907 h 120906"/>
                <a:gd name="connsiteX1" fmla="*/ 362925 w 425401"/>
                <a:gd name="connsiteY1" fmla="*/ 120907 h 120906"/>
                <a:gd name="connsiteX2" fmla="*/ 362925 w 425401"/>
                <a:gd name="connsiteY2" fmla="*/ 62408 h 120906"/>
                <a:gd name="connsiteX3" fmla="*/ 62476 w 425401"/>
                <a:gd name="connsiteY3" fmla="*/ 62408 h 120906"/>
                <a:gd name="connsiteX4" fmla="*/ 62476 w 425401"/>
                <a:gd name="connsiteY4" fmla="*/ 120907 h 120906"/>
                <a:gd name="connsiteX5" fmla="*/ 0 w 425401"/>
                <a:gd name="connsiteY5" fmla="*/ 120907 h 120906"/>
                <a:gd name="connsiteX6" fmla="*/ 0 w 425401"/>
                <a:gd name="connsiteY6" fmla="*/ 0 h 120906"/>
                <a:gd name="connsiteX7" fmla="*/ 425402 w 425401"/>
                <a:gd name="connsiteY7" fmla="*/ 0 h 120906"/>
                <a:gd name="connsiteX8" fmla="*/ 425402 w 425401"/>
                <a:gd name="connsiteY8" fmla="*/ 120907 h 1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01" h="120906">
                  <a:moveTo>
                    <a:pt x="425402" y="120907"/>
                  </a:moveTo>
                  <a:lnTo>
                    <a:pt x="362925" y="120907"/>
                  </a:lnTo>
                  <a:lnTo>
                    <a:pt x="362925" y="62408"/>
                  </a:lnTo>
                  <a:lnTo>
                    <a:pt x="62476" y="62408"/>
                  </a:lnTo>
                  <a:lnTo>
                    <a:pt x="62476" y="120907"/>
                  </a:lnTo>
                  <a:lnTo>
                    <a:pt x="0" y="120907"/>
                  </a:lnTo>
                  <a:lnTo>
                    <a:pt x="0" y="0"/>
                  </a:lnTo>
                  <a:lnTo>
                    <a:pt x="425402" y="0"/>
                  </a:lnTo>
                  <a:lnTo>
                    <a:pt x="425402" y="120907"/>
                  </a:lnTo>
                  <a:close/>
                </a:path>
              </a:pathLst>
            </a:custGeom>
            <a:grpFill/>
            <a:ln w="6858" cap="flat">
              <a:noFill/>
              <a:prstDash val="solid"/>
              <a:miter/>
            </a:ln>
          </p:spPr>
          <p:txBody>
            <a:bodyPr rtlCol="0" anchor="ctr"/>
            <a:lstStyle/>
            <a:p>
              <a:endParaRPr lang="ja-JP" altLang="en-US">
                <a:latin typeface="+mn-lt"/>
              </a:endParaRPr>
            </a:p>
          </p:txBody>
        </p:sp>
        <p:sp>
          <p:nvSpPr>
            <p:cNvPr id="1025" name="フリーフォーム: 図形 1024">
              <a:extLst>
                <a:ext uri="{FF2B5EF4-FFF2-40B4-BE49-F238E27FC236}">
                  <a16:creationId xmlns:a16="http://schemas.microsoft.com/office/drawing/2014/main" id="{76839269-1824-0DF1-0C97-C8E2DA24B5EA}"/>
                </a:ext>
              </a:extLst>
            </p:cNvPr>
            <p:cNvSpPr/>
            <p:nvPr/>
          </p:nvSpPr>
          <p:spPr>
            <a:xfrm>
              <a:off x="7665887"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27" name="フリーフォーム: 図形 1026">
              <a:extLst>
                <a:ext uri="{FF2B5EF4-FFF2-40B4-BE49-F238E27FC236}">
                  <a16:creationId xmlns:a16="http://schemas.microsoft.com/office/drawing/2014/main" id="{8FB5B605-927D-8D32-1C66-C00F77267310}"/>
                </a:ext>
              </a:extLst>
            </p:cNvPr>
            <p:cNvSpPr/>
            <p:nvPr/>
          </p:nvSpPr>
          <p:spPr>
            <a:xfrm>
              <a:off x="7665887"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29" name="フリーフォーム: 図形 1028">
              <a:extLst>
                <a:ext uri="{FF2B5EF4-FFF2-40B4-BE49-F238E27FC236}">
                  <a16:creationId xmlns:a16="http://schemas.microsoft.com/office/drawing/2014/main" id="{A8B8C0F0-A2ED-936F-24E7-4190DAFF130B}"/>
                </a:ext>
              </a:extLst>
            </p:cNvPr>
            <p:cNvSpPr/>
            <p:nvPr/>
          </p:nvSpPr>
          <p:spPr>
            <a:xfrm>
              <a:off x="7665887"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1" name="フリーフォーム: 図形 1030">
              <a:extLst>
                <a:ext uri="{FF2B5EF4-FFF2-40B4-BE49-F238E27FC236}">
                  <a16:creationId xmlns:a16="http://schemas.microsoft.com/office/drawing/2014/main" id="{960AB60C-F1DF-42D2-6ADE-5CEAFB3C5FE0}"/>
                </a:ext>
              </a:extLst>
            </p:cNvPr>
            <p:cNvSpPr/>
            <p:nvPr/>
          </p:nvSpPr>
          <p:spPr>
            <a:xfrm>
              <a:off x="7665887"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2" name="フリーフォーム: 図形 1031">
              <a:extLst>
                <a:ext uri="{FF2B5EF4-FFF2-40B4-BE49-F238E27FC236}">
                  <a16:creationId xmlns:a16="http://schemas.microsoft.com/office/drawing/2014/main" id="{916882AF-ACF9-022E-BA48-329874536BBC}"/>
                </a:ext>
              </a:extLst>
            </p:cNvPr>
            <p:cNvSpPr/>
            <p:nvPr/>
          </p:nvSpPr>
          <p:spPr>
            <a:xfrm>
              <a:off x="7665887"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3" name="フリーフォーム: 図形 1032">
              <a:extLst>
                <a:ext uri="{FF2B5EF4-FFF2-40B4-BE49-F238E27FC236}">
                  <a16:creationId xmlns:a16="http://schemas.microsoft.com/office/drawing/2014/main" id="{748D62C2-CCF0-E8F8-A26D-A0987C8A6E25}"/>
                </a:ext>
              </a:extLst>
            </p:cNvPr>
            <p:cNvSpPr/>
            <p:nvPr/>
          </p:nvSpPr>
          <p:spPr>
            <a:xfrm>
              <a:off x="7665887"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4" name="フリーフォーム: 図形 1033">
              <a:extLst>
                <a:ext uri="{FF2B5EF4-FFF2-40B4-BE49-F238E27FC236}">
                  <a16:creationId xmlns:a16="http://schemas.microsoft.com/office/drawing/2014/main" id="{6A3B94A6-767A-7F1B-D4F9-E11D7AA72597}"/>
                </a:ext>
              </a:extLst>
            </p:cNvPr>
            <p:cNvSpPr/>
            <p:nvPr/>
          </p:nvSpPr>
          <p:spPr>
            <a:xfrm>
              <a:off x="7665887"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5" name="フリーフォーム: 図形 1034">
              <a:extLst>
                <a:ext uri="{FF2B5EF4-FFF2-40B4-BE49-F238E27FC236}">
                  <a16:creationId xmlns:a16="http://schemas.microsoft.com/office/drawing/2014/main" id="{057867A9-11C0-C7DD-FAF7-2A3454F82259}"/>
                </a:ext>
              </a:extLst>
            </p:cNvPr>
            <p:cNvSpPr/>
            <p:nvPr/>
          </p:nvSpPr>
          <p:spPr>
            <a:xfrm>
              <a:off x="7665887"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6" name="フリーフォーム: 図形 1035">
              <a:extLst>
                <a:ext uri="{FF2B5EF4-FFF2-40B4-BE49-F238E27FC236}">
                  <a16:creationId xmlns:a16="http://schemas.microsoft.com/office/drawing/2014/main" id="{53DCC444-CA89-2300-7CBF-6D7676208A6F}"/>
                </a:ext>
              </a:extLst>
            </p:cNvPr>
            <p:cNvSpPr/>
            <p:nvPr/>
          </p:nvSpPr>
          <p:spPr>
            <a:xfrm>
              <a:off x="7807505"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7" name="フリーフォーム: 図形 1036">
              <a:extLst>
                <a:ext uri="{FF2B5EF4-FFF2-40B4-BE49-F238E27FC236}">
                  <a16:creationId xmlns:a16="http://schemas.microsoft.com/office/drawing/2014/main" id="{66BCECB2-ED2E-81F3-8638-811462D9B6DA}"/>
                </a:ext>
              </a:extLst>
            </p:cNvPr>
            <p:cNvSpPr/>
            <p:nvPr/>
          </p:nvSpPr>
          <p:spPr>
            <a:xfrm>
              <a:off x="7807505"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8" name="フリーフォーム: 図形 1037">
              <a:extLst>
                <a:ext uri="{FF2B5EF4-FFF2-40B4-BE49-F238E27FC236}">
                  <a16:creationId xmlns:a16="http://schemas.microsoft.com/office/drawing/2014/main" id="{4710BF6E-918D-E6F4-311F-095F1F030B1E}"/>
                </a:ext>
              </a:extLst>
            </p:cNvPr>
            <p:cNvSpPr/>
            <p:nvPr/>
          </p:nvSpPr>
          <p:spPr>
            <a:xfrm>
              <a:off x="7807505"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39" name="フリーフォーム: 図形 1038">
              <a:extLst>
                <a:ext uri="{FF2B5EF4-FFF2-40B4-BE49-F238E27FC236}">
                  <a16:creationId xmlns:a16="http://schemas.microsoft.com/office/drawing/2014/main" id="{48852637-4975-CCBD-07B8-C2951D19CE0F}"/>
                </a:ext>
              </a:extLst>
            </p:cNvPr>
            <p:cNvSpPr/>
            <p:nvPr/>
          </p:nvSpPr>
          <p:spPr>
            <a:xfrm>
              <a:off x="7807505"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0" name="フリーフォーム: 図形 1039">
              <a:extLst>
                <a:ext uri="{FF2B5EF4-FFF2-40B4-BE49-F238E27FC236}">
                  <a16:creationId xmlns:a16="http://schemas.microsoft.com/office/drawing/2014/main" id="{CA4DBDFA-F15D-DE0B-A7AF-65A532BCFE27}"/>
                </a:ext>
              </a:extLst>
            </p:cNvPr>
            <p:cNvSpPr/>
            <p:nvPr/>
          </p:nvSpPr>
          <p:spPr>
            <a:xfrm>
              <a:off x="7807505"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1" name="フリーフォーム: 図形 1040">
              <a:extLst>
                <a:ext uri="{FF2B5EF4-FFF2-40B4-BE49-F238E27FC236}">
                  <a16:creationId xmlns:a16="http://schemas.microsoft.com/office/drawing/2014/main" id="{924B75DB-4C71-08C7-076A-BDE3AC9C8427}"/>
                </a:ext>
              </a:extLst>
            </p:cNvPr>
            <p:cNvSpPr/>
            <p:nvPr/>
          </p:nvSpPr>
          <p:spPr>
            <a:xfrm>
              <a:off x="7807505"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2" name="フリーフォーム: 図形 1041">
              <a:extLst>
                <a:ext uri="{FF2B5EF4-FFF2-40B4-BE49-F238E27FC236}">
                  <a16:creationId xmlns:a16="http://schemas.microsoft.com/office/drawing/2014/main" id="{DDF74D88-76BB-0001-AE95-2D738AAA5CD8}"/>
                </a:ext>
              </a:extLst>
            </p:cNvPr>
            <p:cNvSpPr/>
            <p:nvPr/>
          </p:nvSpPr>
          <p:spPr>
            <a:xfrm>
              <a:off x="7807505"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3" name="フリーフォーム: 図形 1042">
              <a:extLst>
                <a:ext uri="{FF2B5EF4-FFF2-40B4-BE49-F238E27FC236}">
                  <a16:creationId xmlns:a16="http://schemas.microsoft.com/office/drawing/2014/main" id="{C6AD4AE6-7F71-2318-F1AE-DE26D69FE880}"/>
                </a:ext>
              </a:extLst>
            </p:cNvPr>
            <p:cNvSpPr/>
            <p:nvPr/>
          </p:nvSpPr>
          <p:spPr>
            <a:xfrm>
              <a:off x="7807505"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4" name="フリーフォーム: 図形 1043">
              <a:extLst>
                <a:ext uri="{FF2B5EF4-FFF2-40B4-BE49-F238E27FC236}">
                  <a16:creationId xmlns:a16="http://schemas.microsoft.com/office/drawing/2014/main" id="{08818322-CBF1-3035-374E-46BE417B644D}"/>
                </a:ext>
              </a:extLst>
            </p:cNvPr>
            <p:cNvSpPr/>
            <p:nvPr/>
          </p:nvSpPr>
          <p:spPr>
            <a:xfrm>
              <a:off x="7949191"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5" name="フリーフォーム: 図形 1044">
              <a:extLst>
                <a:ext uri="{FF2B5EF4-FFF2-40B4-BE49-F238E27FC236}">
                  <a16:creationId xmlns:a16="http://schemas.microsoft.com/office/drawing/2014/main" id="{228E367B-C7C7-8CAB-8A54-37F1E9D5C239}"/>
                </a:ext>
              </a:extLst>
            </p:cNvPr>
            <p:cNvSpPr/>
            <p:nvPr/>
          </p:nvSpPr>
          <p:spPr>
            <a:xfrm>
              <a:off x="7949191"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6" name="フリーフォーム: 図形 1045">
              <a:extLst>
                <a:ext uri="{FF2B5EF4-FFF2-40B4-BE49-F238E27FC236}">
                  <a16:creationId xmlns:a16="http://schemas.microsoft.com/office/drawing/2014/main" id="{1205B5C9-F69A-73A8-BD6B-0572FF48C66C}"/>
                </a:ext>
              </a:extLst>
            </p:cNvPr>
            <p:cNvSpPr/>
            <p:nvPr/>
          </p:nvSpPr>
          <p:spPr>
            <a:xfrm>
              <a:off x="7949191"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7" name="フリーフォーム: 図形 1046">
              <a:extLst>
                <a:ext uri="{FF2B5EF4-FFF2-40B4-BE49-F238E27FC236}">
                  <a16:creationId xmlns:a16="http://schemas.microsoft.com/office/drawing/2014/main" id="{F301A8A2-5BE1-962E-18E4-E92592CFDE08}"/>
                </a:ext>
              </a:extLst>
            </p:cNvPr>
            <p:cNvSpPr/>
            <p:nvPr/>
          </p:nvSpPr>
          <p:spPr>
            <a:xfrm>
              <a:off x="7949191"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8" name="フリーフォーム: 図形 1047">
              <a:extLst>
                <a:ext uri="{FF2B5EF4-FFF2-40B4-BE49-F238E27FC236}">
                  <a16:creationId xmlns:a16="http://schemas.microsoft.com/office/drawing/2014/main" id="{F24AEBF0-0891-FBC8-D54E-B62C31623E09}"/>
                </a:ext>
              </a:extLst>
            </p:cNvPr>
            <p:cNvSpPr/>
            <p:nvPr/>
          </p:nvSpPr>
          <p:spPr>
            <a:xfrm>
              <a:off x="7949191"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49" name="フリーフォーム: 図形 1048">
              <a:extLst>
                <a:ext uri="{FF2B5EF4-FFF2-40B4-BE49-F238E27FC236}">
                  <a16:creationId xmlns:a16="http://schemas.microsoft.com/office/drawing/2014/main" id="{FBA78764-79D5-5D57-2EEF-5EEA87238FFD}"/>
                </a:ext>
              </a:extLst>
            </p:cNvPr>
            <p:cNvSpPr/>
            <p:nvPr/>
          </p:nvSpPr>
          <p:spPr>
            <a:xfrm>
              <a:off x="7949191"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50" name="フリーフォーム: 図形 1049">
              <a:extLst>
                <a:ext uri="{FF2B5EF4-FFF2-40B4-BE49-F238E27FC236}">
                  <a16:creationId xmlns:a16="http://schemas.microsoft.com/office/drawing/2014/main" id="{50E3C7D4-3982-B365-A9A4-002B3B793FB2}"/>
                </a:ext>
              </a:extLst>
            </p:cNvPr>
            <p:cNvSpPr/>
            <p:nvPr/>
          </p:nvSpPr>
          <p:spPr>
            <a:xfrm>
              <a:off x="7949191"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51" name="フリーフォーム: 図形 1050">
              <a:extLst>
                <a:ext uri="{FF2B5EF4-FFF2-40B4-BE49-F238E27FC236}">
                  <a16:creationId xmlns:a16="http://schemas.microsoft.com/office/drawing/2014/main" id="{CF19F21E-E02D-4F58-F399-96E2C113FD0F}"/>
                </a:ext>
              </a:extLst>
            </p:cNvPr>
            <p:cNvSpPr/>
            <p:nvPr/>
          </p:nvSpPr>
          <p:spPr>
            <a:xfrm>
              <a:off x="7949191"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grpSp>
      <p:grpSp>
        <p:nvGrpSpPr>
          <p:cNvPr id="1052" name="グループ化 1051">
            <a:extLst>
              <a:ext uri="{FF2B5EF4-FFF2-40B4-BE49-F238E27FC236}">
                <a16:creationId xmlns:a16="http://schemas.microsoft.com/office/drawing/2014/main" id="{A6DE7010-A741-CE7D-93E3-A29303C99D43}"/>
              </a:ext>
            </a:extLst>
          </p:cNvPr>
          <p:cNvGrpSpPr/>
          <p:nvPr/>
        </p:nvGrpSpPr>
        <p:grpSpPr>
          <a:xfrm>
            <a:off x="9229827" y="2679184"/>
            <a:ext cx="830910" cy="927853"/>
            <a:chOff x="7198926" y="4022079"/>
            <a:chExt cx="1296916" cy="1105167"/>
          </a:xfrm>
          <a:solidFill>
            <a:schemeClr val="tx1"/>
          </a:solidFill>
        </p:grpSpPr>
        <p:sp>
          <p:nvSpPr>
            <p:cNvPr id="1053" name="フリーフォーム: 図形 1052">
              <a:extLst>
                <a:ext uri="{FF2B5EF4-FFF2-40B4-BE49-F238E27FC236}">
                  <a16:creationId xmlns:a16="http://schemas.microsoft.com/office/drawing/2014/main" id="{AAA2780E-BFC0-2EB4-CCBE-D4EAC9F33C9E}"/>
                </a:ext>
              </a:extLst>
            </p:cNvPr>
            <p:cNvSpPr/>
            <p:nvPr/>
          </p:nvSpPr>
          <p:spPr>
            <a:xfrm>
              <a:off x="7198926" y="5064770"/>
              <a:ext cx="1296916" cy="62476"/>
            </a:xfrm>
            <a:custGeom>
              <a:avLst/>
              <a:gdLst>
                <a:gd name="connsiteX0" fmla="*/ 0 w 1296916"/>
                <a:gd name="connsiteY0" fmla="*/ 0 h 62476"/>
                <a:gd name="connsiteX1" fmla="*/ 1296916 w 1296916"/>
                <a:gd name="connsiteY1" fmla="*/ 0 h 62476"/>
                <a:gd name="connsiteX2" fmla="*/ 1296916 w 1296916"/>
                <a:gd name="connsiteY2" fmla="*/ 62476 h 62476"/>
                <a:gd name="connsiteX3" fmla="*/ 0 w 1296916"/>
                <a:gd name="connsiteY3" fmla="*/ 62476 h 62476"/>
              </a:gdLst>
              <a:ahLst/>
              <a:cxnLst>
                <a:cxn ang="0">
                  <a:pos x="connsiteX0" y="connsiteY0"/>
                </a:cxn>
                <a:cxn ang="0">
                  <a:pos x="connsiteX1" y="connsiteY1"/>
                </a:cxn>
                <a:cxn ang="0">
                  <a:pos x="connsiteX2" y="connsiteY2"/>
                </a:cxn>
                <a:cxn ang="0">
                  <a:pos x="connsiteX3" y="connsiteY3"/>
                </a:cxn>
              </a:cxnLst>
              <a:rect l="l" t="t" r="r" b="b"/>
              <a:pathLst>
                <a:path w="1296916" h="62476">
                  <a:moveTo>
                    <a:pt x="0" y="0"/>
                  </a:moveTo>
                  <a:lnTo>
                    <a:pt x="1296916" y="0"/>
                  </a:lnTo>
                  <a:lnTo>
                    <a:pt x="1296916"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1054" name="フリーフォーム: 図形 1053">
              <a:extLst>
                <a:ext uri="{FF2B5EF4-FFF2-40B4-BE49-F238E27FC236}">
                  <a16:creationId xmlns:a16="http://schemas.microsoft.com/office/drawing/2014/main" id="{E6F26CD9-B98E-EE6F-E6D1-B2F31B6EEA79}"/>
                </a:ext>
              </a:extLst>
            </p:cNvPr>
            <p:cNvSpPr/>
            <p:nvPr/>
          </p:nvSpPr>
          <p:spPr>
            <a:xfrm>
              <a:off x="7923268" y="4374512"/>
              <a:ext cx="498439" cy="752665"/>
            </a:xfrm>
            <a:custGeom>
              <a:avLst/>
              <a:gdLst>
                <a:gd name="connsiteX0" fmla="*/ 498440 w 498439"/>
                <a:gd name="connsiteY0" fmla="*/ 752666 h 752665"/>
                <a:gd name="connsiteX1" fmla="*/ 0 w 498439"/>
                <a:gd name="connsiteY1" fmla="*/ 752666 h 752665"/>
                <a:gd name="connsiteX2" fmla="*/ 0 w 498439"/>
                <a:gd name="connsiteY2" fmla="*/ 0 h 752665"/>
                <a:gd name="connsiteX3" fmla="*/ 498440 w 498439"/>
                <a:gd name="connsiteY3" fmla="*/ 0 h 752665"/>
                <a:gd name="connsiteX4" fmla="*/ 62476 w 498439"/>
                <a:gd name="connsiteY4" fmla="*/ 690258 h 752665"/>
                <a:gd name="connsiteX5" fmla="*/ 435964 w 498439"/>
                <a:gd name="connsiteY5" fmla="*/ 690258 h 752665"/>
                <a:gd name="connsiteX6" fmla="*/ 435964 w 498439"/>
                <a:gd name="connsiteY6" fmla="*/ 62614 h 752665"/>
                <a:gd name="connsiteX7" fmla="*/ 62476 w 498439"/>
                <a:gd name="connsiteY7" fmla="*/ 62614 h 75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439" h="752665">
                  <a:moveTo>
                    <a:pt x="498440" y="752666"/>
                  </a:moveTo>
                  <a:lnTo>
                    <a:pt x="0" y="752666"/>
                  </a:lnTo>
                  <a:lnTo>
                    <a:pt x="0" y="0"/>
                  </a:lnTo>
                  <a:lnTo>
                    <a:pt x="498440" y="0"/>
                  </a:lnTo>
                  <a:close/>
                  <a:moveTo>
                    <a:pt x="62476" y="690258"/>
                  </a:moveTo>
                  <a:lnTo>
                    <a:pt x="435964" y="690258"/>
                  </a:lnTo>
                  <a:lnTo>
                    <a:pt x="435964" y="62614"/>
                  </a:lnTo>
                  <a:lnTo>
                    <a:pt x="62476" y="62614"/>
                  </a:lnTo>
                  <a:close/>
                </a:path>
              </a:pathLst>
            </a:custGeom>
            <a:grpFill/>
            <a:ln w="6858" cap="flat">
              <a:noFill/>
              <a:prstDash val="solid"/>
              <a:miter/>
            </a:ln>
          </p:spPr>
          <p:txBody>
            <a:bodyPr rtlCol="0" anchor="ctr"/>
            <a:lstStyle/>
            <a:p>
              <a:endParaRPr lang="ja-JP" altLang="en-US">
                <a:latin typeface="+mn-lt"/>
              </a:endParaRPr>
            </a:p>
          </p:txBody>
        </p:sp>
        <p:sp>
          <p:nvSpPr>
            <p:cNvPr id="1055" name="フリーフォーム: 図形 1054">
              <a:extLst>
                <a:ext uri="{FF2B5EF4-FFF2-40B4-BE49-F238E27FC236}">
                  <a16:creationId xmlns:a16="http://schemas.microsoft.com/office/drawing/2014/main" id="{3515F8D1-D298-1CD6-AA2A-4B93E7BB0738}"/>
                </a:ext>
              </a:extLst>
            </p:cNvPr>
            <p:cNvSpPr/>
            <p:nvPr/>
          </p:nvSpPr>
          <p:spPr>
            <a:xfrm>
              <a:off x="7668973" y="4022079"/>
              <a:ext cx="502073" cy="1073894"/>
            </a:xfrm>
            <a:custGeom>
              <a:avLst/>
              <a:gdLst>
                <a:gd name="connsiteX0" fmla="*/ 62476 w 502073"/>
                <a:gd name="connsiteY0" fmla="*/ 1073894 h 1073894"/>
                <a:gd name="connsiteX1" fmla="*/ 0 w 502073"/>
                <a:gd name="connsiteY1" fmla="*/ 1073894 h 1073894"/>
                <a:gd name="connsiteX2" fmla="*/ 0 w 502073"/>
                <a:gd name="connsiteY2" fmla="*/ 0 h 1073894"/>
                <a:gd name="connsiteX3" fmla="*/ 502074 w 502073"/>
                <a:gd name="connsiteY3" fmla="*/ 0 h 1073894"/>
                <a:gd name="connsiteX4" fmla="*/ 502074 w 502073"/>
                <a:gd name="connsiteY4" fmla="*/ 383637 h 1073894"/>
                <a:gd name="connsiteX5" fmla="*/ 439598 w 502073"/>
                <a:gd name="connsiteY5" fmla="*/ 383637 h 1073894"/>
                <a:gd name="connsiteX6" fmla="*/ 439598 w 502073"/>
                <a:gd name="connsiteY6" fmla="*/ 62477 h 1073894"/>
                <a:gd name="connsiteX7" fmla="*/ 62476 w 502073"/>
                <a:gd name="connsiteY7" fmla="*/ 62477 h 1073894"/>
                <a:gd name="connsiteX8" fmla="*/ 62476 w 502073"/>
                <a:gd name="connsiteY8" fmla="*/ 1073894 h 107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073" h="1073894">
                  <a:moveTo>
                    <a:pt x="62476" y="1073894"/>
                  </a:moveTo>
                  <a:lnTo>
                    <a:pt x="0" y="1073894"/>
                  </a:lnTo>
                  <a:lnTo>
                    <a:pt x="0" y="0"/>
                  </a:lnTo>
                  <a:lnTo>
                    <a:pt x="502074" y="0"/>
                  </a:lnTo>
                  <a:lnTo>
                    <a:pt x="502074" y="383637"/>
                  </a:lnTo>
                  <a:lnTo>
                    <a:pt x="439598" y="383637"/>
                  </a:lnTo>
                  <a:lnTo>
                    <a:pt x="439598" y="62477"/>
                  </a:lnTo>
                  <a:lnTo>
                    <a:pt x="62476" y="62477"/>
                  </a:lnTo>
                  <a:lnTo>
                    <a:pt x="62476" y="1073894"/>
                  </a:lnTo>
                  <a:close/>
                </a:path>
              </a:pathLst>
            </a:custGeom>
            <a:grpFill/>
            <a:ln w="6858" cap="flat">
              <a:noFill/>
              <a:prstDash val="solid"/>
              <a:miter/>
            </a:ln>
          </p:spPr>
          <p:txBody>
            <a:bodyPr rtlCol="0" anchor="ctr"/>
            <a:lstStyle/>
            <a:p>
              <a:endParaRPr lang="ja-JP" altLang="en-US">
                <a:latin typeface="+mn-lt"/>
              </a:endParaRPr>
            </a:p>
          </p:txBody>
        </p:sp>
        <p:sp>
          <p:nvSpPr>
            <p:cNvPr id="1056" name="フリーフォーム: 図形 1055">
              <a:extLst>
                <a:ext uri="{FF2B5EF4-FFF2-40B4-BE49-F238E27FC236}">
                  <a16:creationId xmlns:a16="http://schemas.microsoft.com/office/drawing/2014/main" id="{F1652E1B-2CD6-3EC7-1378-D8EB97023DE2}"/>
                </a:ext>
              </a:extLst>
            </p:cNvPr>
            <p:cNvSpPr/>
            <p:nvPr/>
          </p:nvSpPr>
          <p:spPr>
            <a:xfrm>
              <a:off x="7247618" y="4298045"/>
              <a:ext cx="483831" cy="829132"/>
            </a:xfrm>
            <a:custGeom>
              <a:avLst/>
              <a:gdLst>
                <a:gd name="connsiteX0" fmla="*/ 483832 w 483831"/>
                <a:gd name="connsiteY0" fmla="*/ 829132 h 829132"/>
                <a:gd name="connsiteX1" fmla="*/ 0 w 483831"/>
                <a:gd name="connsiteY1" fmla="*/ 829132 h 829132"/>
                <a:gd name="connsiteX2" fmla="*/ 0 w 483831"/>
                <a:gd name="connsiteY2" fmla="*/ 0 h 829132"/>
                <a:gd name="connsiteX3" fmla="*/ 483832 w 483831"/>
                <a:gd name="connsiteY3" fmla="*/ 0 h 829132"/>
                <a:gd name="connsiteX4" fmla="*/ 62408 w 483831"/>
                <a:gd name="connsiteY4" fmla="*/ 766725 h 829132"/>
                <a:gd name="connsiteX5" fmla="*/ 421150 w 483831"/>
                <a:gd name="connsiteY5" fmla="*/ 766725 h 829132"/>
                <a:gd name="connsiteX6" fmla="*/ 421150 w 483831"/>
                <a:gd name="connsiteY6" fmla="*/ 62477 h 829132"/>
                <a:gd name="connsiteX7" fmla="*/ 62408 w 483831"/>
                <a:gd name="connsiteY7" fmla="*/ 62477 h 82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31" h="829132">
                  <a:moveTo>
                    <a:pt x="483832" y="829132"/>
                  </a:moveTo>
                  <a:lnTo>
                    <a:pt x="0" y="829132"/>
                  </a:lnTo>
                  <a:lnTo>
                    <a:pt x="0" y="0"/>
                  </a:lnTo>
                  <a:lnTo>
                    <a:pt x="483832" y="0"/>
                  </a:lnTo>
                  <a:close/>
                  <a:moveTo>
                    <a:pt x="62408" y="766725"/>
                  </a:moveTo>
                  <a:lnTo>
                    <a:pt x="421150" y="766725"/>
                  </a:lnTo>
                  <a:lnTo>
                    <a:pt x="421150" y="62477"/>
                  </a:lnTo>
                  <a:lnTo>
                    <a:pt x="62408" y="62477"/>
                  </a:lnTo>
                  <a:close/>
                </a:path>
              </a:pathLst>
            </a:custGeom>
            <a:grpFill/>
            <a:ln w="6858" cap="flat">
              <a:noFill/>
              <a:prstDash val="solid"/>
              <a:miter/>
            </a:ln>
          </p:spPr>
          <p:txBody>
            <a:bodyPr rtlCol="0" anchor="ctr"/>
            <a:lstStyle/>
            <a:p>
              <a:endParaRPr lang="ja-JP" altLang="en-US">
                <a:latin typeface="+mn-lt"/>
              </a:endParaRPr>
            </a:p>
          </p:txBody>
        </p:sp>
        <p:sp>
          <p:nvSpPr>
            <p:cNvPr id="1057" name="フリーフォーム: 図形 1056">
              <a:extLst>
                <a:ext uri="{FF2B5EF4-FFF2-40B4-BE49-F238E27FC236}">
                  <a16:creationId xmlns:a16="http://schemas.microsoft.com/office/drawing/2014/main" id="{A205216A-38D4-70CE-AAC8-A4B8D5BF62CC}"/>
                </a:ext>
              </a:extLst>
            </p:cNvPr>
            <p:cNvSpPr/>
            <p:nvPr/>
          </p:nvSpPr>
          <p:spPr>
            <a:xfrm>
              <a:off x="7278822" y="4415523"/>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58" name="フリーフォーム: 図形 1057">
              <a:extLst>
                <a:ext uri="{FF2B5EF4-FFF2-40B4-BE49-F238E27FC236}">
                  <a16:creationId xmlns:a16="http://schemas.microsoft.com/office/drawing/2014/main" id="{B669728F-42AD-0A94-766D-298B0DFAAAC2}"/>
                </a:ext>
              </a:extLst>
            </p:cNvPr>
            <p:cNvSpPr/>
            <p:nvPr/>
          </p:nvSpPr>
          <p:spPr>
            <a:xfrm>
              <a:off x="7700246" y="4167195"/>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59" name="フリーフォーム: 図形 1058">
              <a:extLst>
                <a:ext uri="{FF2B5EF4-FFF2-40B4-BE49-F238E27FC236}">
                  <a16:creationId xmlns:a16="http://schemas.microsoft.com/office/drawing/2014/main" id="{82DFE2D9-D225-9867-8DE7-0AF591514404}"/>
                </a:ext>
              </a:extLst>
            </p:cNvPr>
            <p:cNvSpPr/>
            <p:nvPr/>
          </p:nvSpPr>
          <p:spPr>
            <a:xfrm>
              <a:off x="7700246" y="4265264"/>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0" name="フリーフォーム: 図形 1059">
              <a:extLst>
                <a:ext uri="{FF2B5EF4-FFF2-40B4-BE49-F238E27FC236}">
                  <a16:creationId xmlns:a16="http://schemas.microsoft.com/office/drawing/2014/main" id="{47D50CDB-CC08-074E-8034-2D0815ED18BE}"/>
                </a:ext>
              </a:extLst>
            </p:cNvPr>
            <p:cNvSpPr/>
            <p:nvPr/>
          </p:nvSpPr>
          <p:spPr>
            <a:xfrm>
              <a:off x="7700246" y="4363333"/>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1" name="フリーフォーム: 図形 1060">
              <a:extLst>
                <a:ext uri="{FF2B5EF4-FFF2-40B4-BE49-F238E27FC236}">
                  <a16:creationId xmlns:a16="http://schemas.microsoft.com/office/drawing/2014/main" id="{59986523-3980-3522-CF5C-B240027378E2}"/>
                </a:ext>
              </a:extLst>
            </p:cNvPr>
            <p:cNvSpPr/>
            <p:nvPr/>
          </p:nvSpPr>
          <p:spPr>
            <a:xfrm>
              <a:off x="7700246" y="4461471"/>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2" name="フリーフォーム: 図形 1061">
              <a:extLst>
                <a:ext uri="{FF2B5EF4-FFF2-40B4-BE49-F238E27FC236}">
                  <a16:creationId xmlns:a16="http://schemas.microsoft.com/office/drawing/2014/main" id="{7F4CD19F-359F-42F9-33A9-E0942E848876}"/>
                </a:ext>
              </a:extLst>
            </p:cNvPr>
            <p:cNvSpPr/>
            <p:nvPr/>
          </p:nvSpPr>
          <p:spPr>
            <a:xfrm>
              <a:off x="7700246" y="4559541"/>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3" name="フリーフォーム: 図形 1062">
              <a:extLst>
                <a:ext uri="{FF2B5EF4-FFF2-40B4-BE49-F238E27FC236}">
                  <a16:creationId xmlns:a16="http://schemas.microsoft.com/office/drawing/2014/main" id="{13904CE6-F498-D59D-7E01-3EA772A7F985}"/>
                </a:ext>
              </a:extLst>
            </p:cNvPr>
            <p:cNvSpPr/>
            <p:nvPr/>
          </p:nvSpPr>
          <p:spPr>
            <a:xfrm>
              <a:off x="7700246" y="4657610"/>
              <a:ext cx="176182" cy="35730"/>
            </a:xfrm>
            <a:custGeom>
              <a:avLst/>
              <a:gdLst>
                <a:gd name="connsiteX0" fmla="*/ 0 w 176182"/>
                <a:gd name="connsiteY0" fmla="*/ 0 h 35730"/>
                <a:gd name="connsiteX1" fmla="*/ 176182 w 176182"/>
                <a:gd name="connsiteY1" fmla="*/ 0 h 35730"/>
                <a:gd name="connsiteX2" fmla="*/ 176182 w 176182"/>
                <a:gd name="connsiteY2" fmla="*/ 35731 h 35730"/>
                <a:gd name="connsiteX3" fmla="*/ 0 w 176182"/>
                <a:gd name="connsiteY3" fmla="*/ 35731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1"/>
                  </a:lnTo>
                  <a:lnTo>
                    <a:pt x="0" y="35731"/>
                  </a:lnTo>
                  <a:close/>
                </a:path>
              </a:pathLst>
            </a:custGeom>
            <a:grpFill/>
            <a:ln w="6858" cap="flat">
              <a:noFill/>
              <a:prstDash val="solid"/>
              <a:miter/>
            </a:ln>
          </p:spPr>
          <p:txBody>
            <a:bodyPr rtlCol="0" anchor="ctr"/>
            <a:lstStyle/>
            <a:p>
              <a:endParaRPr lang="ja-JP" altLang="en-US">
                <a:latin typeface="+mn-lt"/>
              </a:endParaRPr>
            </a:p>
          </p:txBody>
        </p:sp>
        <p:sp>
          <p:nvSpPr>
            <p:cNvPr id="1064" name="フリーフォーム: 図形 1063">
              <a:extLst>
                <a:ext uri="{FF2B5EF4-FFF2-40B4-BE49-F238E27FC236}">
                  <a16:creationId xmlns:a16="http://schemas.microsoft.com/office/drawing/2014/main" id="{44B389C9-580B-280D-33CB-4289E8AD7DB7}"/>
                </a:ext>
              </a:extLst>
            </p:cNvPr>
            <p:cNvSpPr/>
            <p:nvPr/>
          </p:nvSpPr>
          <p:spPr>
            <a:xfrm>
              <a:off x="7700246" y="4755680"/>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5" name="フリーフォーム: 図形 1064">
              <a:extLst>
                <a:ext uri="{FF2B5EF4-FFF2-40B4-BE49-F238E27FC236}">
                  <a16:creationId xmlns:a16="http://schemas.microsoft.com/office/drawing/2014/main" id="{94DCE16F-687D-395E-1D52-DA1F9DE37C64}"/>
                </a:ext>
              </a:extLst>
            </p:cNvPr>
            <p:cNvSpPr/>
            <p:nvPr/>
          </p:nvSpPr>
          <p:spPr>
            <a:xfrm>
              <a:off x="7700246" y="4853818"/>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6" name="フリーフォーム: 図形 1065">
              <a:extLst>
                <a:ext uri="{FF2B5EF4-FFF2-40B4-BE49-F238E27FC236}">
                  <a16:creationId xmlns:a16="http://schemas.microsoft.com/office/drawing/2014/main" id="{3ECAB3B8-8DBD-8B21-2E9D-84EDF1725519}"/>
                </a:ext>
              </a:extLst>
            </p:cNvPr>
            <p:cNvSpPr/>
            <p:nvPr/>
          </p:nvSpPr>
          <p:spPr>
            <a:xfrm>
              <a:off x="7278822" y="4508586"/>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7" name="フリーフォーム: 図形 1066">
              <a:extLst>
                <a:ext uri="{FF2B5EF4-FFF2-40B4-BE49-F238E27FC236}">
                  <a16:creationId xmlns:a16="http://schemas.microsoft.com/office/drawing/2014/main" id="{88E46E8D-A409-C4F4-FAF0-00F4B158AA80}"/>
                </a:ext>
              </a:extLst>
            </p:cNvPr>
            <p:cNvSpPr/>
            <p:nvPr/>
          </p:nvSpPr>
          <p:spPr>
            <a:xfrm>
              <a:off x="7278822" y="4601649"/>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8" name="フリーフォーム: 図形 1067">
              <a:extLst>
                <a:ext uri="{FF2B5EF4-FFF2-40B4-BE49-F238E27FC236}">
                  <a16:creationId xmlns:a16="http://schemas.microsoft.com/office/drawing/2014/main" id="{C34E83ED-0FFE-7AAF-0784-583AA0BDFE65}"/>
                </a:ext>
              </a:extLst>
            </p:cNvPr>
            <p:cNvSpPr/>
            <p:nvPr/>
          </p:nvSpPr>
          <p:spPr>
            <a:xfrm>
              <a:off x="7278822" y="4694781"/>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69" name="フリーフォーム: 図形 1068">
              <a:extLst>
                <a:ext uri="{FF2B5EF4-FFF2-40B4-BE49-F238E27FC236}">
                  <a16:creationId xmlns:a16="http://schemas.microsoft.com/office/drawing/2014/main" id="{65105D1F-1967-480D-451E-698543DB5CCF}"/>
                </a:ext>
              </a:extLst>
            </p:cNvPr>
            <p:cNvSpPr/>
            <p:nvPr/>
          </p:nvSpPr>
          <p:spPr>
            <a:xfrm>
              <a:off x="7278822" y="4787844"/>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0" name="フリーフォーム: 図形 1069">
              <a:extLst>
                <a:ext uri="{FF2B5EF4-FFF2-40B4-BE49-F238E27FC236}">
                  <a16:creationId xmlns:a16="http://schemas.microsoft.com/office/drawing/2014/main" id="{39994896-F900-CB14-B9D5-506CED29EF87}"/>
                </a:ext>
              </a:extLst>
            </p:cNvPr>
            <p:cNvSpPr/>
            <p:nvPr/>
          </p:nvSpPr>
          <p:spPr>
            <a:xfrm>
              <a:off x="7278822" y="4880975"/>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1" name="フリーフォーム: 図形 1070">
              <a:extLst>
                <a:ext uri="{FF2B5EF4-FFF2-40B4-BE49-F238E27FC236}">
                  <a16:creationId xmlns:a16="http://schemas.microsoft.com/office/drawing/2014/main" id="{21D1544E-3FFA-9024-2737-75D5A64BA4FE}"/>
                </a:ext>
              </a:extLst>
            </p:cNvPr>
            <p:cNvSpPr/>
            <p:nvPr/>
          </p:nvSpPr>
          <p:spPr>
            <a:xfrm>
              <a:off x="7278822" y="4974038"/>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2" name="フリーフォーム: 図形 1071">
              <a:extLst>
                <a:ext uri="{FF2B5EF4-FFF2-40B4-BE49-F238E27FC236}">
                  <a16:creationId xmlns:a16="http://schemas.microsoft.com/office/drawing/2014/main" id="{406AF1CB-0511-1950-CCEA-BADFC42473F5}"/>
                </a:ext>
              </a:extLst>
            </p:cNvPr>
            <p:cNvSpPr/>
            <p:nvPr/>
          </p:nvSpPr>
          <p:spPr>
            <a:xfrm>
              <a:off x="8155274" y="4514141"/>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3" name="フリーフォーム: 図形 1072">
              <a:extLst>
                <a:ext uri="{FF2B5EF4-FFF2-40B4-BE49-F238E27FC236}">
                  <a16:creationId xmlns:a16="http://schemas.microsoft.com/office/drawing/2014/main" id="{8BAF57A5-AE9B-D0AB-DA28-057CA3BE2062}"/>
                </a:ext>
              </a:extLst>
            </p:cNvPr>
            <p:cNvSpPr/>
            <p:nvPr/>
          </p:nvSpPr>
          <p:spPr>
            <a:xfrm>
              <a:off x="8155274" y="4607204"/>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4" name="フリーフォーム: 図形 1073">
              <a:extLst>
                <a:ext uri="{FF2B5EF4-FFF2-40B4-BE49-F238E27FC236}">
                  <a16:creationId xmlns:a16="http://schemas.microsoft.com/office/drawing/2014/main" id="{F90BC62D-7688-5695-E1BF-C2820B55E7C9}"/>
                </a:ext>
              </a:extLst>
            </p:cNvPr>
            <p:cNvSpPr/>
            <p:nvPr/>
          </p:nvSpPr>
          <p:spPr>
            <a:xfrm>
              <a:off x="8155274" y="4700336"/>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5" name="フリーフォーム: 図形 1074">
              <a:extLst>
                <a:ext uri="{FF2B5EF4-FFF2-40B4-BE49-F238E27FC236}">
                  <a16:creationId xmlns:a16="http://schemas.microsoft.com/office/drawing/2014/main" id="{C535FD7B-932F-C29A-0095-05057819ABB8}"/>
                </a:ext>
              </a:extLst>
            </p:cNvPr>
            <p:cNvSpPr/>
            <p:nvPr/>
          </p:nvSpPr>
          <p:spPr>
            <a:xfrm>
              <a:off x="8155274" y="4793399"/>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6" name="フリーフォーム: 図形 1075">
              <a:extLst>
                <a:ext uri="{FF2B5EF4-FFF2-40B4-BE49-F238E27FC236}">
                  <a16:creationId xmlns:a16="http://schemas.microsoft.com/office/drawing/2014/main" id="{D027A1D8-A526-9622-70B1-CB8DFB7A6E54}"/>
                </a:ext>
              </a:extLst>
            </p:cNvPr>
            <p:cNvSpPr/>
            <p:nvPr/>
          </p:nvSpPr>
          <p:spPr>
            <a:xfrm>
              <a:off x="8155274" y="4886462"/>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1077" name="フリーフォーム: 図形 1076">
              <a:extLst>
                <a:ext uri="{FF2B5EF4-FFF2-40B4-BE49-F238E27FC236}">
                  <a16:creationId xmlns:a16="http://schemas.microsoft.com/office/drawing/2014/main" id="{3D6DFD3D-6B25-0C1F-B830-5AE437D514F2}"/>
                </a:ext>
              </a:extLst>
            </p:cNvPr>
            <p:cNvSpPr/>
            <p:nvPr/>
          </p:nvSpPr>
          <p:spPr>
            <a:xfrm>
              <a:off x="8155274" y="4979593"/>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grpSp>
      <p:grpSp>
        <p:nvGrpSpPr>
          <p:cNvPr id="1094" name="グループ化 1093">
            <a:extLst>
              <a:ext uri="{FF2B5EF4-FFF2-40B4-BE49-F238E27FC236}">
                <a16:creationId xmlns:a16="http://schemas.microsoft.com/office/drawing/2014/main" id="{66F506B2-4C5C-8149-ED63-CC9503E6CA0F}"/>
              </a:ext>
            </a:extLst>
          </p:cNvPr>
          <p:cNvGrpSpPr/>
          <p:nvPr/>
        </p:nvGrpSpPr>
        <p:grpSpPr>
          <a:xfrm>
            <a:off x="8412247" y="3219424"/>
            <a:ext cx="857322" cy="456074"/>
            <a:chOff x="8294796" y="3651335"/>
            <a:chExt cx="857322" cy="456074"/>
          </a:xfrm>
        </p:grpSpPr>
        <p:sp>
          <p:nvSpPr>
            <p:cNvPr id="168" name="フリーフォーム: 図形 167">
              <a:extLst>
                <a:ext uri="{FF2B5EF4-FFF2-40B4-BE49-F238E27FC236}">
                  <a16:creationId xmlns:a16="http://schemas.microsoft.com/office/drawing/2014/main" id="{61F5998D-BCA8-4CA1-5B5D-51D636D5B30A}"/>
                </a:ext>
              </a:extLst>
            </p:cNvPr>
            <p:cNvSpPr/>
            <p:nvPr/>
          </p:nvSpPr>
          <p:spPr>
            <a:xfrm>
              <a:off x="8386666" y="3752300"/>
              <a:ext cx="673583" cy="333861"/>
            </a:xfrm>
            <a:custGeom>
              <a:avLst/>
              <a:gdLst>
                <a:gd name="connsiteX0" fmla="*/ 0 w 2353151"/>
                <a:gd name="connsiteY0" fmla="*/ 1166336 h 1166336"/>
                <a:gd name="connsiteX1" fmla="*/ 2353151 w 2353151"/>
                <a:gd name="connsiteY1" fmla="*/ 1166336 h 1166336"/>
                <a:gd name="connsiteX2" fmla="*/ 2353151 w 2353151"/>
                <a:gd name="connsiteY2" fmla="*/ 0 h 1166336"/>
                <a:gd name="connsiteX3" fmla="*/ 476 w 2353151"/>
                <a:gd name="connsiteY3" fmla="*/ 277463 h 1166336"/>
              </a:gdLst>
              <a:ahLst/>
              <a:cxnLst>
                <a:cxn ang="0">
                  <a:pos x="connsiteX0" y="connsiteY0"/>
                </a:cxn>
                <a:cxn ang="0">
                  <a:pos x="connsiteX1" y="connsiteY1"/>
                </a:cxn>
                <a:cxn ang="0">
                  <a:pos x="connsiteX2" y="connsiteY2"/>
                </a:cxn>
                <a:cxn ang="0">
                  <a:pos x="connsiteX3" y="connsiteY3"/>
                </a:cxn>
              </a:cxnLst>
              <a:rect l="l" t="t" r="r" b="b"/>
              <a:pathLst>
                <a:path w="2353151" h="1166336">
                  <a:moveTo>
                    <a:pt x="0" y="1166336"/>
                  </a:moveTo>
                  <a:lnTo>
                    <a:pt x="2353151" y="1166336"/>
                  </a:lnTo>
                  <a:lnTo>
                    <a:pt x="2353151" y="0"/>
                  </a:lnTo>
                  <a:cubicBezTo>
                    <a:pt x="2049780" y="160496"/>
                    <a:pt x="1111187" y="277463"/>
                    <a:pt x="476" y="277463"/>
                  </a:cubicBezTo>
                  <a:close/>
                </a:path>
              </a:pathLst>
            </a:custGeom>
            <a:solidFill>
              <a:schemeClr val="tx1"/>
            </a:solidFill>
            <a:ln w="9525" cap="flat">
              <a:noFill/>
              <a:prstDash val="solid"/>
              <a:miter/>
            </a:ln>
          </p:spPr>
          <p:txBody>
            <a:bodyPr rtlCol="0" anchor="ctr"/>
            <a:lstStyle/>
            <a:p>
              <a:endParaRPr lang="ja-JP" altLang="en-US">
                <a:latin typeface="+mn-lt"/>
              </a:endParaRPr>
            </a:p>
          </p:txBody>
        </p:sp>
        <p:grpSp>
          <p:nvGrpSpPr>
            <p:cNvPr id="190" name="グループ化 189">
              <a:extLst>
                <a:ext uri="{FF2B5EF4-FFF2-40B4-BE49-F238E27FC236}">
                  <a16:creationId xmlns:a16="http://schemas.microsoft.com/office/drawing/2014/main" id="{FDF187DA-5D0D-D958-E4FA-21339237469D}"/>
                </a:ext>
              </a:extLst>
            </p:cNvPr>
            <p:cNvGrpSpPr/>
            <p:nvPr/>
          </p:nvGrpSpPr>
          <p:grpSpPr>
            <a:xfrm>
              <a:off x="8493873" y="3884641"/>
              <a:ext cx="566376" cy="222768"/>
              <a:chOff x="8245142" y="4031211"/>
              <a:chExt cx="566376" cy="222768"/>
            </a:xfrm>
          </p:grpSpPr>
          <p:sp>
            <p:nvSpPr>
              <p:cNvPr id="171" name="フリーフォーム: 図形 170">
                <a:extLst>
                  <a:ext uri="{FF2B5EF4-FFF2-40B4-BE49-F238E27FC236}">
                    <a16:creationId xmlns:a16="http://schemas.microsoft.com/office/drawing/2014/main" id="{723618E4-2733-95C3-F51D-3FD7A1F92311}"/>
                  </a:ext>
                </a:extLst>
              </p:cNvPr>
              <p:cNvSpPr/>
              <p:nvPr/>
            </p:nvSpPr>
            <p:spPr>
              <a:xfrm>
                <a:off x="8362109" y="4098856"/>
                <a:ext cx="420099" cy="79015"/>
              </a:xfrm>
              <a:custGeom>
                <a:avLst/>
                <a:gdLst>
                  <a:gd name="connsiteX0" fmla="*/ 0 w 1467611"/>
                  <a:gd name="connsiteY0" fmla="*/ 276035 h 276034"/>
                  <a:gd name="connsiteX1" fmla="*/ 249650 w 1467611"/>
                  <a:gd name="connsiteY1" fmla="*/ 50006 h 276034"/>
                  <a:gd name="connsiteX2" fmla="*/ 231934 w 1467611"/>
                  <a:gd name="connsiteY2" fmla="*/ 0 h 276034"/>
                  <a:gd name="connsiteX3" fmla="*/ 432530 w 1467611"/>
                  <a:gd name="connsiteY3" fmla="*/ 0 h 276034"/>
                  <a:gd name="connsiteX4" fmla="*/ 573976 w 1467611"/>
                  <a:gd name="connsiteY4" fmla="*/ 66675 h 276034"/>
                  <a:gd name="connsiteX5" fmla="*/ 1253490 w 1467611"/>
                  <a:gd name="connsiteY5" fmla="*/ 66675 h 276034"/>
                  <a:gd name="connsiteX6" fmla="*/ 1467612 w 1467611"/>
                  <a:gd name="connsiteY6" fmla="*/ 276035 h 276034"/>
                  <a:gd name="connsiteX7" fmla="*/ 0 w 1467611"/>
                  <a:gd name="connsiteY7" fmla="*/ 276035 h 2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611" h="276034">
                    <a:moveTo>
                      <a:pt x="0" y="276035"/>
                    </a:moveTo>
                    <a:lnTo>
                      <a:pt x="249650" y="50006"/>
                    </a:lnTo>
                    <a:lnTo>
                      <a:pt x="231934" y="0"/>
                    </a:lnTo>
                    <a:lnTo>
                      <a:pt x="432530" y="0"/>
                    </a:lnTo>
                    <a:lnTo>
                      <a:pt x="573976" y="66675"/>
                    </a:lnTo>
                    <a:lnTo>
                      <a:pt x="1253490" y="66675"/>
                    </a:lnTo>
                    <a:lnTo>
                      <a:pt x="1467612" y="276035"/>
                    </a:lnTo>
                    <a:lnTo>
                      <a:pt x="0" y="276035"/>
                    </a:lnTo>
                    <a:close/>
                  </a:path>
                </a:pathLst>
              </a:custGeom>
              <a:solidFill>
                <a:srgbClr val="FFFFFF"/>
              </a:solidFill>
              <a:ln w="9525" cap="flat">
                <a:noFill/>
                <a:prstDash val="solid"/>
                <a:miter/>
              </a:ln>
            </p:spPr>
            <p:txBody>
              <a:bodyPr rtlCol="0" anchor="ctr"/>
              <a:lstStyle/>
              <a:p>
                <a:endParaRPr lang="ja-JP" altLang="en-US">
                  <a:latin typeface="+mn-lt"/>
                </a:endParaRPr>
              </a:p>
            </p:txBody>
          </p:sp>
          <p:sp>
            <p:nvSpPr>
              <p:cNvPr id="173" name="フリーフォーム: 図形 172">
                <a:extLst>
                  <a:ext uri="{FF2B5EF4-FFF2-40B4-BE49-F238E27FC236}">
                    <a16:creationId xmlns:a16="http://schemas.microsoft.com/office/drawing/2014/main" id="{89DB23EC-B62B-1DA3-08C0-25A627803F5E}"/>
                  </a:ext>
                </a:extLst>
              </p:cNvPr>
              <p:cNvSpPr/>
              <p:nvPr/>
            </p:nvSpPr>
            <p:spPr>
              <a:xfrm>
                <a:off x="8245142" y="4171530"/>
                <a:ext cx="566376" cy="82449"/>
              </a:xfrm>
              <a:custGeom>
                <a:avLst/>
                <a:gdLst>
                  <a:gd name="connsiteX0" fmla="*/ 1969103 w 1978624"/>
                  <a:gd name="connsiteY0" fmla="*/ 0 h 288035"/>
                  <a:gd name="connsiteX1" fmla="*/ 0 w 1978624"/>
                  <a:gd name="connsiteY1" fmla="*/ 0 h 288035"/>
                  <a:gd name="connsiteX2" fmla="*/ 210693 w 1978624"/>
                  <a:gd name="connsiteY2" fmla="*/ 124396 h 288035"/>
                  <a:gd name="connsiteX3" fmla="*/ 253270 w 1978624"/>
                  <a:gd name="connsiteY3" fmla="*/ 161068 h 288035"/>
                  <a:gd name="connsiteX4" fmla="*/ 368332 w 1978624"/>
                  <a:gd name="connsiteY4" fmla="*/ 288036 h 288035"/>
                  <a:gd name="connsiteX5" fmla="*/ 1819847 w 1978624"/>
                  <a:gd name="connsiteY5" fmla="*/ 288036 h 288035"/>
                  <a:gd name="connsiteX6" fmla="*/ 1950149 w 1978624"/>
                  <a:gd name="connsiteY6" fmla="*/ 161068 h 288035"/>
                  <a:gd name="connsiteX7" fmla="*/ 1965198 w 1978624"/>
                  <a:gd name="connsiteY7" fmla="*/ 124396 h 288035"/>
                  <a:gd name="connsiteX8" fmla="*/ 1969103 w 1978624"/>
                  <a:gd name="connsiteY8" fmla="*/ 0 h 28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8624" h="288035">
                    <a:moveTo>
                      <a:pt x="1969103" y="0"/>
                    </a:moveTo>
                    <a:lnTo>
                      <a:pt x="0" y="0"/>
                    </a:lnTo>
                    <a:cubicBezTo>
                      <a:pt x="76208" y="30388"/>
                      <a:pt x="147274" y="72347"/>
                      <a:pt x="210693" y="124396"/>
                    </a:cubicBezTo>
                    <a:cubicBezTo>
                      <a:pt x="225933" y="136779"/>
                      <a:pt x="240125" y="149066"/>
                      <a:pt x="253270" y="161068"/>
                    </a:cubicBezTo>
                    <a:cubicBezTo>
                      <a:pt x="295840" y="199369"/>
                      <a:pt x="334394" y="241912"/>
                      <a:pt x="368332" y="288036"/>
                    </a:cubicBezTo>
                    <a:lnTo>
                      <a:pt x="1819847" y="288036"/>
                    </a:lnTo>
                    <a:cubicBezTo>
                      <a:pt x="1876321" y="261567"/>
                      <a:pt x="1922225" y="216837"/>
                      <a:pt x="1950149" y="161068"/>
                    </a:cubicBezTo>
                    <a:cubicBezTo>
                      <a:pt x="1956070" y="149235"/>
                      <a:pt x="1961101" y="136977"/>
                      <a:pt x="1965198" y="124396"/>
                    </a:cubicBezTo>
                    <a:cubicBezTo>
                      <a:pt x="1985201" y="63913"/>
                      <a:pt x="1979676" y="10096"/>
                      <a:pt x="1969103" y="0"/>
                    </a:cubicBezTo>
                    <a:close/>
                  </a:path>
                </a:pathLst>
              </a:custGeom>
              <a:solidFill>
                <a:srgbClr val="FFFFFF"/>
              </a:solidFill>
              <a:ln w="9525" cap="flat">
                <a:noFill/>
                <a:prstDash val="solid"/>
                <a:miter/>
              </a:ln>
            </p:spPr>
            <p:txBody>
              <a:bodyPr rtlCol="0" anchor="ctr"/>
              <a:lstStyle/>
              <a:p>
                <a:endParaRPr lang="ja-JP" altLang="en-US">
                  <a:latin typeface="+mn-lt"/>
                </a:endParaRPr>
              </a:p>
            </p:txBody>
          </p:sp>
          <p:sp>
            <p:nvSpPr>
              <p:cNvPr id="176" name="フリーフォーム: 図形 175">
                <a:extLst>
                  <a:ext uri="{FF2B5EF4-FFF2-40B4-BE49-F238E27FC236}">
                    <a16:creationId xmlns:a16="http://schemas.microsoft.com/office/drawing/2014/main" id="{3C976A7E-CBF4-9633-9141-600E2BFD8A65}"/>
                  </a:ext>
                </a:extLst>
              </p:cNvPr>
              <p:cNvSpPr/>
              <p:nvPr/>
            </p:nvSpPr>
            <p:spPr>
              <a:xfrm>
                <a:off x="8487992" y="4125112"/>
                <a:ext cx="250647" cy="10170"/>
              </a:xfrm>
              <a:custGeom>
                <a:avLst/>
                <a:gdLst>
                  <a:gd name="connsiteX0" fmla="*/ 875633 w 875633"/>
                  <a:gd name="connsiteY0" fmla="*/ 35528 h 35528"/>
                  <a:gd name="connsiteX1" fmla="*/ 0 w 875633"/>
                  <a:gd name="connsiteY1" fmla="*/ 35528 h 35528"/>
                  <a:gd name="connsiteX2" fmla="*/ 18574 w 875633"/>
                  <a:gd name="connsiteY2" fmla="*/ 0 h 35528"/>
                  <a:gd name="connsiteX3" fmla="*/ 839343 w 875633"/>
                  <a:gd name="connsiteY3" fmla="*/ 0 h 35528"/>
                  <a:gd name="connsiteX4" fmla="*/ 875633 w 875633"/>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633" h="35528">
                    <a:moveTo>
                      <a:pt x="875633" y="35528"/>
                    </a:moveTo>
                    <a:lnTo>
                      <a:pt x="0" y="35528"/>
                    </a:lnTo>
                    <a:lnTo>
                      <a:pt x="18574" y="0"/>
                    </a:lnTo>
                    <a:lnTo>
                      <a:pt x="839343" y="0"/>
                    </a:lnTo>
                    <a:lnTo>
                      <a:pt x="875633"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78" name="フリーフォーム: 図形 177">
                <a:extLst>
                  <a:ext uri="{FF2B5EF4-FFF2-40B4-BE49-F238E27FC236}">
                    <a16:creationId xmlns:a16="http://schemas.microsoft.com/office/drawing/2014/main" id="{C6912365-8D73-AB96-75A1-3F28A2DEA631}"/>
                  </a:ext>
                </a:extLst>
              </p:cNvPr>
              <p:cNvSpPr/>
              <p:nvPr/>
            </p:nvSpPr>
            <p:spPr>
              <a:xfrm>
                <a:off x="8480003" y="4140353"/>
                <a:ext cx="274231" cy="10170"/>
              </a:xfrm>
              <a:custGeom>
                <a:avLst/>
                <a:gdLst>
                  <a:gd name="connsiteX0" fmla="*/ 958025 w 958024"/>
                  <a:gd name="connsiteY0" fmla="*/ 35528 h 35528"/>
                  <a:gd name="connsiteX1" fmla="*/ 0 w 958024"/>
                  <a:gd name="connsiteY1" fmla="*/ 35528 h 35528"/>
                  <a:gd name="connsiteX2" fmla="*/ 18002 w 958024"/>
                  <a:gd name="connsiteY2" fmla="*/ 1048 h 35528"/>
                  <a:gd name="connsiteX3" fmla="*/ 921639 w 958024"/>
                  <a:gd name="connsiteY3" fmla="*/ 0 h 35528"/>
                  <a:gd name="connsiteX4" fmla="*/ 958025 w 958024"/>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24" h="35528">
                    <a:moveTo>
                      <a:pt x="958025" y="35528"/>
                    </a:moveTo>
                    <a:lnTo>
                      <a:pt x="0" y="35528"/>
                    </a:lnTo>
                    <a:lnTo>
                      <a:pt x="18002" y="1048"/>
                    </a:lnTo>
                    <a:lnTo>
                      <a:pt x="921639" y="0"/>
                    </a:lnTo>
                    <a:lnTo>
                      <a:pt x="958025"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79" name="フリーフォーム: 図形 178">
                <a:extLst>
                  <a:ext uri="{FF2B5EF4-FFF2-40B4-BE49-F238E27FC236}">
                    <a16:creationId xmlns:a16="http://schemas.microsoft.com/office/drawing/2014/main" id="{C3E0BA0A-55C2-827E-B3F6-FFAF484A911E}"/>
                  </a:ext>
                </a:extLst>
              </p:cNvPr>
              <p:cNvSpPr/>
              <p:nvPr/>
            </p:nvSpPr>
            <p:spPr>
              <a:xfrm>
                <a:off x="8472015" y="4155594"/>
                <a:ext cx="297788" cy="10170"/>
              </a:xfrm>
              <a:custGeom>
                <a:avLst/>
                <a:gdLst>
                  <a:gd name="connsiteX0" fmla="*/ 1040321 w 1040320"/>
                  <a:gd name="connsiteY0" fmla="*/ 35528 h 35528"/>
                  <a:gd name="connsiteX1" fmla="*/ 0 w 1040320"/>
                  <a:gd name="connsiteY1" fmla="*/ 35528 h 35528"/>
                  <a:gd name="connsiteX2" fmla="*/ 18574 w 1040320"/>
                  <a:gd name="connsiteY2" fmla="*/ 0 h 35528"/>
                  <a:gd name="connsiteX3" fmla="*/ 1004030 w 1040320"/>
                  <a:gd name="connsiteY3" fmla="*/ 0 h 35528"/>
                  <a:gd name="connsiteX4" fmla="*/ 1040321 w 1040320"/>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35528">
                    <a:moveTo>
                      <a:pt x="1040321" y="35528"/>
                    </a:moveTo>
                    <a:lnTo>
                      <a:pt x="0" y="35528"/>
                    </a:lnTo>
                    <a:lnTo>
                      <a:pt x="18574" y="0"/>
                    </a:lnTo>
                    <a:lnTo>
                      <a:pt x="1004030" y="0"/>
                    </a:lnTo>
                    <a:lnTo>
                      <a:pt x="1040321" y="35528"/>
                    </a:lnTo>
                    <a:close/>
                  </a:path>
                </a:pathLst>
              </a:custGeom>
              <a:solidFill>
                <a:schemeClr val="tx1"/>
              </a:solidFill>
              <a:ln w="9525" cap="flat">
                <a:noFill/>
                <a:prstDash val="solid"/>
                <a:miter/>
              </a:ln>
            </p:spPr>
            <p:txBody>
              <a:bodyPr rtlCol="0" anchor="ctr"/>
              <a:lstStyle/>
              <a:p>
                <a:endParaRPr lang="ja-JP" altLang="en-US" dirty="0">
                  <a:latin typeface="+mn-lt"/>
                </a:endParaRPr>
              </a:p>
            </p:txBody>
          </p:sp>
          <p:sp>
            <p:nvSpPr>
              <p:cNvPr id="180" name="フリーフォーム: 図形 179">
                <a:extLst>
                  <a:ext uri="{FF2B5EF4-FFF2-40B4-BE49-F238E27FC236}">
                    <a16:creationId xmlns:a16="http://schemas.microsoft.com/office/drawing/2014/main" id="{7A428535-D815-46AF-58CE-06982C3B8E3C}"/>
                  </a:ext>
                </a:extLst>
              </p:cNvPr>
              <p:cNvSpPr/>
              <p:nvPr/>
            </p:nvSpPr>
            <p:spPr>
              <a:xfrm>
                <a:off x="8411622" y="4122904"/>
                <a:ext cx="46432" cy="10142"/>
              </a:xfrm>
              <a:custGeom>
                <a:avLst/>
                <a:gdLst>
                  <a:gd name="connsiteX0" fmla="*/ 115824 w 162210"/>
                  <a:gd name="connsiteY0" fmla="*/ 35433 h 35433"/>
                  <a:gd name="connsiteX1" fmla="*/ 0 w 162210"/>
                  <a:gd name="connsiteY1" fmla="*/ 35433 h 35433"/>
                  <a:gd name="connsiteX2" fmla="*/ 39148 w 162210"/>
                  <a:gd name="connsiteY2" fmla="*/ 0 h 35433"/>
                  <a:gd name="connsiteX3" fmla="*/ 162211 w 162210"/>
                  <a:gd name="connsiteY3" fmla="*/ 0 h 35433"/>
                  <a:gd name="connsiteX4" fmla="*/ 115824 w 162210"/>
                  <a:gd name="connsiteY4" fmla="*/ 35433 h 3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0" h="35433">
                    <a:moveTo>
                      <a:pt x="115824" y="35433"/>
                    </a:moveTo>
                    <a:lnTo>
                      <a:pt x="0" y="35433"/>
                    </a:lnTo>
                    <a:lnTo>
                      <a:pt x="39148" y="0"/>
                    </a:lnTo>
                    <a:lnTo>
                      <a:pt x="162211" y="0"/>
                    </a:lnTo>
                    <a:lnTo>
                      <a:pt x="115824" y="35433"/>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84" name="フリーフォーム: 図形 183">
                <a:extLst>
                  <a:ext uri="{FF2B5EF4-FFF2-40B4-BE49-F238E27FC236}">
                    <a16:creationId xmlns:a16="http://schemas.microsoft.com/office/drawing/2014/main" id="{20B0C35A-3955-D457-C9A3-139F2D055A44}"/>
                  </a:ext>
                </a:extLst>
              </p:cNvPr>
              <p:cNvSpPr/>
              <p:nvPr/>
            </p:nvSpPr>
            <p:spPr>
              <a:xfrm>
                <a:off x="8392891" y="4139835"/>
                <a:ext cx="42997" cy="10170"/>
              </a:xfrm>
              <a:custGeom>
                <a:avLst/>
                <a:gdLst>
                  <a:gd name="connsiteX0" fmla="*/ 103727 w 150209"/>
                  <a:gd name="connsiteY0" fmla="*/ 35528 h 35528"/>
                  <a:gd name="connsiteX1" fmla="*/ 0 w 150209"/>
                  <a:gd name="connsiteY1" fmla="*/ 35528 h 35528"/>
                  <a:gd name="connsiteX2" fmla="*/ 39243 w 150209"/>
                  <a:gd name="connsiteY2" fmla="*/ 0 h 35528"/>
                  <a:gd name="connsiteX3" fmla="*/ 150209 w 150209"/>
                  <a:gd name="connsiteY3" fmla="*/ 0 h 35528"/>
                  <a:gd name="connsiteX4" fmla="*/ 103727 w 150209"/>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09" h="35528">
                    <a:moveTo>
                      <a:pt x="103727" y="35528"/>
                    </a:moveTo>
                    <a:lnTo>
                      <a:pt x="0" y="35528"/>
                    </a:lnTo>
                    <a:lnTo>
                      <a:pt x="39243" y="0"/>
                    </a:lnTo>
                    <a:lnTo>
                      <a:pt x="150209" y="0"/>
                    </a:lnTo>
                    <a:lnTo>
                      <a:pt x="103727"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86" name="フリーフォーム: 図形 185">
                <a:extLst>
                  <a:ext uri="{FF2B5EF4-FFF2-40B4-BE49-F238E27FC236}">
                    <a16:creationId xmlns:a16="http://schemas.microsoft.com/office/drawing/2014/main" id="{043FCD68-BB04-394F-4F9E-8EC8C892E6F9}"/>
                  </a:ext>
                </a:extLst>
              </p:cNvPr>
              <p:cNvSpPr/>
              <p:nvPr/>
            </p:nvSpPr>
            <p:spPr>
              <a:xfrm>
                <a:off x="8528999" y="4171943"/>
                <a:ext cx="241868" cy="7633"/>
              </a:xfrm>
              <a:custGeom>
                <a:avLst/>
                <a:gdLst>
                  <a:gd name="connsiteX0" fmla="*/ 818388 w 844962"/>
                  <a:gd name="connsiteY0" fmla="*/ 26670 h 26669"/>
                  <a:gd name="connsiteX1" fmla="*/ 0 w 844962"/>
                  <a:gd name="connsiteY1" fmla="*/ 26670 h 26669"/>
                  <a:gd name="connsiteX2" fmla="*/ 26670 w 844962"/>
                  <a:gd name="connsiteY2" fmla="*/ 0 h 26669"/>
                  <a:gd name="connsiteX3" fmla="*/ 844963 w 844962"/>
                  <a:gd name="connsiteY3" fmla="*/ 0 h 26669"/>
                  <a:gd name="connsiteX4" fmla="*/ 818388 w 844962"/>
                  <a:gd name="connsiteY4" fmla="*/ 26670 h 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62" h="26669">
                    <a:moveTo>
                      <a:pt x="818388" y="26670"/>
                    </a:moveTo>
                    <a:lnTo>
                      <a:pt x="0" y="26670"/>
                    </a:lnTo>
                    <a:lnTo>
                      <a:pt x="26670" y="0"/>
                    </a:lnTo>
                    <a:lnTo>
                      <a:pt x="844963" y="0"/>
                    </a:lnTo>
                    <a:lnTo>
                      <a:pt x="818388" y="2667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87" name="フリーフォーム: 図形 186">
                <a:extLst>
                  <a:ext uri="{FF2B5EF4-FFF2-40B4-BE49-F238E27FC236}">
                    <a16:creationId xmlns:a16="http://schemas.microsoft.com/office/drawing/2014/main" id="{691E52EC-3077-2B7C-9AB6-2A2E69040022}"/>
                  </a:ext>
                </a:extLst>
              </p:cNvPr>
              <p:cNvSpPr/>
              <p:nvPr/>
            </p:nvSpPr>
            <p:spPr>
              <a:xfrm>
                <a:off x="8515721" y="4185249"/>
                <a:ext cx="241868" cy="7633"/>
              </a:xfrm>
              <a:custGeom>
                <a:avLst/>
                <a:gdLst>
                  <a:gd name="connsiteX0" fmla="*/ 818293 w 844962"/>
                  <a:gd name="connsiteY0" fmla="*/ 26670 h 26669"/>
                  <a:gd name="connsiteX1" fmla="*/ 0 w 844962"/>
                  <a:gd name="connsiteY1" fmla="*/ 26670 h 26669"/>
                  <a:gd name="connsiteX2" fmla="*/ 26575 w 844962"/>
                  <a:gd name="connsiteY2" fmla="*/ 0 h 26669"/>
                  <a:gd name="connsiteX3" fmla="*/ 844963 w 844962"/>
                  <a:gd name="connsiteY3" fmla="*/ 0 h 26669"/>
                  <a:gd name="connsiteX4" fmla="*/ 818293 w 844962"/>
                  <a:gd name="connsiteY4" fmla="*/ 26670 h 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62" h="26669">
                    <a:moveTo>
                      <a:pt x="818293" y="26670"/>
                    </a:moveTo>
                    <a:lnTo>
                      <a:pt x="0" y="26670"/>
                    </a:lnTo>
                    <a:lnTo>
                      <a:pt x="26575" y="0"/>
                    </a:lnTo>
                    <a:lnTo>
                      <a:pt x="844963" y="0"/>
                    </a:lnTo>
                    <a:lnTo>
                      <a:pt x="818293" y="2667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88" name="フリーフォーム: 図形 187">
                <a:extLst>
                  <a:ext uri="{FF2B5EF4-FFF2-40B4-BE49-F238E27FC236}">
                    <a16:creationId xmlns:a16="http://schemas.microsoft.com/office/drawing/2014/main" id="{19482127-8C27-2B00-0843-ED29157AE3C7}"/>
                  </a:ext>
                </a:extLst>
              </p:cNvPr>
              <p:cNvSpPr/>
              <p:nvPr/>
            </p:nvSpPr>
            <p:spPr>
              <a:xfrm>
                <a:off x="8644739" y="4062838"/>
                <a:ext cx="76178" cy="55102"/>
              </a:xfrm>
              <a:custGeom>
                <a:avLst/>
                <a:gdLst>
                  <a:gd name="connsiteX0" fmla="*/ 192500 w 266128"/>
                  <a:gd name="connsiteY0" fmla="*/ 0 h 192500"/>
                  <a:gd name="connsiteX1" fmla="*/ 0 w 266128"/>
                  <a:gd name="connsiteY1" fmla="*/ 192500 h 192500"/>
                  <a:gd name="connsiteX2" fmla="*/ 266129 w 266128"/>
                  <a:gd name="connsiteY2" fmla="*/ 192500 h 192500"/>
                  <a:gd name="connsiteX3" fmla="*/ 266129 w 266128"/>
                  <a:gd name="connsiteY3" fmla="*/ 0 h 192500"/>
                  <a:gd name="connsiteX4" fmla="*/ 192500 w 266128"/>
                  <a:gd name="connsiteY4" fmla="*/ 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28" h="192500">
                    <a:moveTo>
                      <a:pt x="192500" y="0"/>
                    </a:moveTo>
                    <a:lnTo>
                      <a:pt x="0" y="192500"/>
                    </a:lnTo>
                    <a:lnTo>
                      <a:pt x="266129" y="192500"/>
                    </a:lnTo>
                    <a:lnTo>
                      <a:pt x="266129" y="0"/>
                    </a:lnTo>
                    <a:lnTo>
                      <a:pt x="192500" y="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189" name="フリーフォーム: 図形 188">
                <a:extLst>
                  <a:ext uri="{FF2B5EF4-FFF2-40B4-BE49-F238E27FC236}">
                    <a16:creationId xmlns:a16="http://schemas.microsoft.com/office/drawing/2014/main" id="{619A7C33-6004-EDF7-B48C-C3C1AE477774}"/>
                  </a:ext>
                </a:extLst>
              </p:cNvPr>
              <p:cNvSpPr/>
              <p:nvPr/>
            </p:nvSpPr>
            <p:spPr>
              <a:xfrm>
                <a:off x="8546693" y="4031211"/>
                <a:ext cx="14041" cy="86731"/>
              </a:xfrm>
              <a:custGeom>
                <a:avLst/>
                <a:gdLst>
                  <a:gd name="connsiteX0" fmla="*/ 0 w 49053"/>
                  <a:gd name="connsiteY0" fmla="*/ 302990 h 302990"/>
                  <a:gd name="connsiteX1" fmla="*/ 49054 w 49053"/>
                  <a:gd name="connsiteY1" fmla="*/ 302990 h 302990"/>
                  <a:gd name="connsiteX2" fmla="*/ 28670 w 49053"/>
                  <a:gd name="connsiteY2" fmla="*/ 0 h 302990"/>
                  <a:gd name="connsiteX3" fmla="*/ 20383 w 49053"/>
                  <a:gd name="connsiteY3" fmla="*/ 0 h 302990"/>
                  <a:gd name="connsiteX4" fmla="*/ 0 w 49053"/>
                  <a:gd name="connsiteY4" fmla="*/ 302990 h 30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3" h="302990">
                    <a:moveTo>
                      <a:pt x="0" y="302990"/>
                    </a:moveTo>
                    <a:lnTo>
                      <a:pt x="49054" y="302990"/>
                    </a:lnTo>
                    <a:lnTo>
                      <a:pt x="28670" y="0"/>
                    </a:lnTo>
                    <a:lnTo>
                      <a:pt x="20383" y="0"/>
                    </a:lnTo>
                    <a:lnTo>
                      <a:pt x="0" y="302990"/>
                    </a:lnTo>
                    <a:close/>
                  </a:path>
                </a:pathLst>
              </a:custGeom>
              <a:solidFill>
                <a:schemeClr val="tx1"/>
              </a:solidFill>
              <a:ln w="9525" cap="flat">
                <a:noFill/>
                <a:prstDash val="solid"/>
                <a:miter/>
              </a:ln>
            </p:spPr>
            <p:txBody>
              <a:bodyPr rtlCol="0" anchor="ctr"/>
              <a:lstStyle/>
              <a:p>
                <a:endParaRPr lang="ja-JP" altLang="en-US">
                  <a:latin typeface="+mn-lt"/>
                </a:endParaRPr>
              </a:p>
            </p:txBody>
          </p:sp>
        </p:grpSp>
        <p:sp>
          <p:nvSpPr>
            <p:cNvPr id="191" name="フリーフォーム: 図形 190">
              <a:extLst>
                <a:ext uri="{FF2B5EF4-FFF2-40B4-BE49-F238E27FC236}">
                  <a16:creationId xmlns:a16="http://schemas.microsoft.com/office/drawing/2014/main" id="{D2371F36-D828-C46B-5BD1-42A0105885F4}"/>
                </a:ext>
              </a:extLst>
            </p:cNvPr>
            <p:cNvSpPr/>
            <p:nvPr/>
          </p:nvSpPr>
          <p:spPr>
            <a:xfrm>
              <a:off x="8309437" y="3835802"/>
              <a:ext cx="828504" cy="109415"/>
            </a:xfrm>
            <a:custGeom>
              <a:avLst/>
              <a:gdLst>
                <a:gd name="connsiteX0" fmla="*/ 381 w 2894361"/>
                <a:gd name="connsiteY0" fmla="*/ 381953 h 382238"/>
                <a:gd name="connsiteX1" fmla="*/ 381 w 2894361"/>
                <a:gd name="connsiteY1" fmla="*/ 327374 h 382238"/>
                <a:gd name="connsiteX2" fmla="*/ 2486406 w 2894361"/>
                <a:gd name="connsiteY2" fmla="*/ 118491 h 382238"/>
                <a:gd name="connsiteX3" fmla="*/ 2868740 w 2894361"/>
                <a:gd name="connsiteY3" fmla="*/ 0 h 382238"/>
                <a:gd name="connsiteX4" fmla="*/ 2894362 w 2894361"/>
                <a:gd name="connsiteY4" fmla="*/ 48292 h 382238"/>
                <a:gd name="connsiteX5" fmla="*/ 2498503 w 2894361"/>
                <a:gd name="connsiteY5" fmla="*/ 172117 h 382238"/>
                <a:gd name="connsiteX6" fmla="*/ 1823180 w 2894361"/>
                <a:gd name="connsiteY6" fmla="*/ 283273 h 382238"/>
                <a:gd name="connsiteX7" fmla="*/ 0 w 2894361"/>
                <a:gd name="connsiteY7" fmla="*/ 382238 h 3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361" h="382238">
                  <a:moveTo>
                    <a:pt x="381" y="381953"/>
                  </a:moveTo>
                  <a:lnTo>
                    <a:pt x="381" y="327374"/>
                  </a:lnTo>
                  <a:cubicBezTo>
                    <a:pt x="990124" y="325374"/>
                    <a:pt x="1919288" y="247269"/>
                    <a:pt x="2486406" y="118491"/>
                  </a:cubicBezTo>
                  <a:cubicBezTo>
                    <a:pt x="2645950" y="82487"/>
                    <a:pt x="2777966" y="41624"/>
                    <a:pt x="2868740" y="0"/>
                  </a:cubicBezTo>
                  <a:lnTo>
                    <a:pt x="2894362" y="48292"/>
                  </a:lnTo>
                  <a:cubicBezTo>
                    <a:pt x="2798636" y="92583"/>
                    <a:pt x="2669096" y="133064"/>
                    <a:pt x="2498503" y="172117"/>
                  </a:cubicBezTo>
                  <a:cubicBezTo>
                    <a:pt x="2310956" y="214598"/>
                    <a:pt x="2083784" y="252031"/>
                    <a:pt x="1823180" y="283273"/>
                  </a:cubicBezTo>
                  <a:cubicBezTo>
                    <a:pt x="1294067" y="346615"/>
                    <a:pt x="663797" y="380905"/>
                    <a:pt x="0" y="382238"/>
                  </a:cubicBezTo>
                  <a:close/>
                </a:path>
              </a:pathLst>
            </a:custGeom>
            <a:solidFill>
              <a:srgbClr val="FFFFFF"/>
            </a:solidFill>
            <a:ln w="9525" cap="flat">
              <a:noFill/>
              <a:prstDash val="solid"/>
              <a:miter/>
            </a:ln>
          </p:spPr>
          <p:txBody>
            <a:bodyPr rtlCol="0" anchor="ctr"/>
            <a:lstStyle/>
            <a:p>
              <a:endParaRPr lang="ja-JP" altLang="en-US">
                <a:latin typeface="+mn-lt"/>
              </a:endParaRPr>
            </a:p>
          </p:txBody>
        </p:sp>
        <p:grpSp>
          <p:nvGrpSpPr>
            <p:cNvPr id="1092" name="グループ化 1091">
              <a:extLst>
                <a:ext uri="{FF2B5EF4-FFF2-40B4-BE49-F238E27FC236}">
                  <a16:creationId xmlns:a16="http://schemas.microsoft.com/office/drawing/2014/main" id="{EDE22E31-57C5-0DB9-858E-A462A25E4C57}"/>
                </a:ext>
              </a:extLst>
            </p:cNvPr>
            <p:cNvGrpSpPr/>
            <p:nvPr/>
          </p:nvGrpSpPr>
          <p:grpSpPr>
            <a:xfrm>
              <a:off x="8386666" y="3651335"/>
              <a:ext cx="102381" cy="182049"/>
              <a:chOff x="8314997" y="3546764"/>
              <a:chExt cx="102381" cy="182049"/>
            </a:xfrm>
          </p:grpSpPr>
          <p:sp>
            <p:nvSpPr>
              <p:cNvPr id="1090" name="フリーフォーム: 図形 1089">
                <a:extLst>
                  <a:ext uri="{FF2B5EF4-FFF2-40B4-BE49-F238E27FC236}">
                    <a16:creationId xmlns:a16="http://schemas.microsoft.com/office/drawing/2014/main" id="{A1ED62D5-0AC1-0F11-3042-FB2BFF3D6C2A}"/>
                  </a:ext>
                </a:extLst>
              </p:cNvPr>
              <p:cNvSpPr/>
              <p:nvPr/>
            </p:nvSpPr>
            <p:spPr>
              <a:xfrm>
                <a:off x="8314997" y="3546764"/>
                <a:ext cx="102381" cy="182049"/>
              </a:xfrm>
              <a:custGeom>
                <a:avLst/>
                <a:gdLst>
                  <a:gd name="connsiteX0" fmla="*/ 357664 w 357663"/>
                  <a:gd name="connsiteY0" fmla="*/ 135827 h 635984"/>
                  <a:gd name="connsiteX1" fmla="*/ 0 w 357663"/>
                  <a:gd name="connsiteY1" fmla="*/ 0 h 635984"/>
                  <a:gd name="connsiteX2" fmla="*/ 0 w 357663"/>
                  <a:gd name="connsiteY2" fmla="*/ 635984 h 635984"/>
                  <a:gd name="connsiteX3" fmla="*/ 357664 w 357663"/>
                  <a:gd name="connsiteY3" fmla="*/ 635984 h 635984"/>
                  <a:gd name="connsiteX4" fmla="*/ 357664 w 357663"/>
                  <a:gd name="connsiteY4" fmla="*/ 135827 h 6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63" h="635984">
                    <a:moveTo>
                      <a:pt x="357664" y="135827"/>
                    </a:moveTo>
                    <a:lnTo>
                      <a:pt x="0" y="0"/>
                    </a:lnTo>
                    <a:lnTo>
                      <a:pt x="0" y="635984"/>
                    </a:lnTo>
                    <a:lnTo>
                      <a:pt x="357664" y="635984"/>
                    </a:lnTo>
                    <a:lnTo>
                      <a:pt x="357664" y="135827"/>
                    </a:lnTo>
                    <a:close/>
                  </a:path>
                </a:pathLst>
              </a:custGeom>
              <a:solidFill>
                <a:srgbClr val="000000"/>
              </a:solidFill>
              <a:ln w="9525" cap="flat">
                <a:noFill/>
                <a:prstDash val="solid"/>
                <a:miter/>
              </a:ln>
            </p:spPr>
            <p:txBody>
              <a:bodyPr rtlCol="0" anchor="ctr"/>
              <a:lstStyle/>
              <a:p>
                <a:endParaRPr lang="ja-JP" altLang="en-US">
                  <a:latin typeface="+mn-lt"/>
                </a:endParaRPr>
              </a:p>
            </p:txBody>
          </p:sp>
          <p:sp>
            <p:nvSpPr>
              <p:cNvPr id="1089" name="フリーフォーム: 図形 1088">
                <a:extLst>
                  <a:ext uri="{FF2B5EF4-FFF2-40B4-BE49-F238E27FC236}">
                    <a16:creationId xmlns:a16="http://schemas.microsoft.com/office/drawing/2014/main" id="{77B0C12F-21B6-F442-F842-0DCE929B0B90}"/>
                  </a:ext>
                </a:extLst>
              </p:cNvPr>
              <p:cNvSpPr/>
              <p:nvPr/>
            </p:nvSpPr>
            <p:spPr>
              <a:xfrm>
                <a:off x="8329625" y="3612212"/>
                <a:ext cx="73125" cy="73125"/>
              </a:xfrm>
              <a:custGeom>
                <a:avLst/>
                <a:gdLst>
                  <a:gd name="connsiteX0" fmla="*/ 255459 w 255460"/>
                  <a:gd name="connsiteY0" fmla="*/ 127159 h 255460"/>
                  <a:gd name="connsiteX1" fmla="*/ 128302 w 255460"/>
                  <a:gd name="connsiteY1" fmla="*/ 255459 h 255460"/>
                  <a:gd name="connsiteX2" fmla="*/ 1 w 255460"/>
                  <a:gd name="connsiteY2" fmla="*/ 128302 h 255460"/>
                  <a:gd name="connsiteX3" fmla="*/ 127159 w 255460"/>
                  <a:gd name="connsiteY3" fmla="*/ 1 h 255460"/>
                  <a:gd name="connsiteX4" fmla="*/ 127824 w 255460"/>
                  <a:gd name="connsiteY4" fmla="*/ 0 h 255460"/>
                  <a:gd name="connsiteX5" fmla="*/ 255459 w 255460"/>
                  <a:gd name="connsiteY5" fmla="*/ 127159 h 25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60" h="255460">
                    <a:moveTo>
                      <a:pt x="255459" y="127159"/>
                    </a:moveTo>
                    <a:cubicBezTo>
                      <a:pt x="255775" y="197702"/>
                      <a:pt x="198845" y="255144"/>
                      <a:pt x="128302" y="255459"/>
                    </a:cubicBezTo>
                    <a:cubicBezTo>
                      <a:pt x="57759" y="255775"/>
                      <a:pt x="317" y="198844"/>
                      <a:pt x="1" y="128302"/>
                    </a:cubicBezTo>
                    <a:cubicBezTo>
                      <a:pt x="-314" y="57759"/>
                      <a:pt x="56616" y="317"/>
                      <a:pt x="127159" y="1"/>
                    </a:cubicBezTo>
                    <a:cubicBezTo>
                      <a:pt x="127381" y="0"/>
                      <a:pt x="127602" y="0"/>
                      <a:pt x="127824" y="0"/>
                    </a:cubicBezTo>
                    <a:cubicBezTo>
                      <a:pt x="198130" y="-1"/>
                      <a:pt x="255197" y="56854"/>
                      <a:pt x="255459" y="127159"/>
                    </a:cubicBezTo>
                    <a:close/>
                  </a:path>
                </a:pathLst>
              </a:custGeom>
              <a:solidFill>
                <a:schemeClr val="bg1"/>
              </a:solidFill>
              <a:ln w="9525" cap="flat">
                <a:noFill/>
                <a:prstDash val="solid"/>
                <a:miter/>
              </a:ln>
            </p:spPr>
            <p:txBody>
              <a:bodyPr rtlCol="0" anchor="ctr"/>
              <a:lstStyle/>
              <a:p>
                <a:endParaRPr lang="ja-JP" altLang="en-US">
                  <a:latin typeface="+mn-lt"/>
                </a:endParaRPr>
              </a:p>
            </p:txBody>
          </p:sp>
        </p:grpSp>
        <p:sp>
          <p:nvSpPr>
            <p:cNvPr id="1091" name="フリーフォーム: 図形 1090">
              <a:extLst>
                <a:ext uri="{FF2B5EF4-FFF2-40B4-BE49-F238E27FC236}">
                  <a16:creationId xmlns:a16="http://schemas.microsoft.com/office/drawing/2014/main" id="{26828821-11EC-3D0E-2FBA-1C3406787331}"/>
                </a:ext>
              </a:extLst>
            </p:cNvPr>
            <p:cNvSpPr/>
            <p:nvPr/>
          </p:nvSpPr>
          <p:spPr>
            <a:xfrm>
              <a:off x="8294796" y="3794892"/>
              <a:ext cx="857322" cy="137689"/>
            </a:xfrm>
            <a:custGeom>
              <a:avLst/>
              <a:gdLst>
                <a:gd name="connsiteX0" fmla="*/ 0 w 2995041"/>
                <a:gd name="connsiteY0" fmla="*/ 341090 h 481012"/>
                <a:gd name="connsiteX1" fmla="*/ 2519553 w 2995041"/>
                <a:gd name="connsiteY1" fmla="*/ 133350 h 481012"/>
                <a:gd name="connsiteX2" fmla="*/ 2519553 w 2995041"/>
                <a:gd name="connsiteY2" fmla="*/ 133350 h 481012"/>
                <a:gd name="connsiteX3" fmla="*/ 2929605 w 2995041"/>
                <a:gd name="connsiteY3" fmla="*/ 0 h 481012"/>
                <a:gd name="connsiteX4" fmla="*/ 2929605 w 2995041"/>
                <a:gd name="connsiteY4" fmla="*/ 0 h 481012"/>
                <a:gd name="connsiteX5" fmla="*/ 2995041 w 2995041"/>
                <a:gd name="connsiteY5" fmla="*/ 123825 h 481012"/>
                <a:gd name="connsiteX6" fmla="*/ 2550509 w 2995041"/>
                <a:gd name="connsiteY6" fmla="*/ 270034 h 481012"/>
                <a:gd name="connsiteX7" fmla="*/ 2550509 w 2995041"/>
                <a:gd name="connsiteY7" fmla="*/ 270034 h 481012"/>
                <a:gd name="connsiteX8" fmla="*/ 1870805 w 2995041"/>
                <a:gd name="connsiteY8" fmla="*/ 381857 h 481012"/>
                <a:gd name="connsiteX9" fmla="*/ 1870805 w 2995041"/>
                <a:gd name="connsiteY9" fmla="*/ 381857 h 481012"/>
                <a:gd name="connsiteX10" fmla="*/ 0 w 2995041"/>
                <a:gd name="connsiteY10" fmla="*/ 481013 h 481012"/>
                <a:gd name="connsiteX11" fmla="*/ 0 w 2995041"/>
                <a:gd name="connsiteY11" fmla="*/ 481013 h 481012"/>
                <a:gd name="connsiteX12" fmla="*/ 0 w 2995041"/>
                <a:gd name="connsiteY12" fmla="*/ 34109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5041" h="481012">
                  <a:moveTo>
                    <a:pt x="0" y="341090"/>
                  </a:moveTo>
                  <a:cubicBezTo>
                    <a:pt x="1045083" y="341090"/>
                    <a:pt x="1969675" y="258128"/>
                    <a:pt x="2519553" y="133350"/>
                  </a:cubicBezTo>
                  <a:lnTo>
                    <a:pt x="2519553" y="133350"/>
                  </a:lnTo>
                  <a:cubicBezTo>
                    <a:pt x="2702528" y="92012"/>
                    <a:pt x="2843975" y="45434"/>
                    <a:pt x="2929605" y="0"/>
                  </a:cubicBezTo>
                  <a:lnTo>
                    <a:pt x="2929605" y="0"/>
                  </a:lnTo>
                  <a:lnTo>
                    <a:pt x="2995041" y="123825"/>
                  </a:lnTo>
                  <a:cubicBezTo>
                    <a:pt x="2889695" y="179261"/>
                    <a:pt x="2740247" y="226790"/>
                    <a:pt x="2550509" y="270034"/>
                  </a:cubicBezTo>
                  <a:lnTo>
                    <a:pt x="2550509" y="270034"/>
                  </a:lnTo>
                  <a:cubicBezTo>
                    <a:pt x="2360867" y="312991"/>
                    <a:pt x="2131409" y="350615"/>
                    <a:pt x="1870805" y="381857"/>
                  </a:cubicBezTo>
                  <a:lnTo>
                    <a:pt x="1870805" y="381857"/>
                  </a:lnTo>
                  <a:cubicBezTo>
                    <a:pt x="1349312" y="443960"/>
                    <a:pt x="701897" y="481013"/>
                    <a:pt x="0" y="481013"/>
                  </a:cubicBezTo>
                  <a:lnTo>
                    <a:pt x="0" y="481013"/>
                  </a:lnTo>
                  <a:lnTo>
                    <a:pt x="0" y="341090"/>
                  </a:lnTo>
                  <a:close/>
                </a:path>
              </a:pathLst>
            </a:custGeom>
            <a:solidFill>
              <a:schemeClr val="tx1"/>
            </a:solidFill>
            <a:ln w="9525" cap="flat">
              <a:noFill/>
              <a:prstDash val="solid"/>
              <a:miter/>
            </a:ln>
          </p:spPr>
          <p:txBody>
            <a:bodyPr rtlCol="0" anchor="ctr"/>
            <a:lstStyle/>
            <a:p>
              <a:endParaRPr lang="ja-JP" altLang="en-US" dirty="0">
                <a:latin typeface="+mn-lt"/>
              </a:endParaRPr>
            </a:p>
          </p:txBody>
        </p:sp>
      </p:grpSp>
      <p:sp>
        <p:nvSpPr>
          <p:cNvPr id="1093" name="正方形/長方形 1092">
            <a:extLst>
              <a:ext uri="{FF2B5EF4-FFF2-40B4-BE49-F238E27FC236}">
                <a16:creationId xmlns:a16="http://schemas.microsoft.com/office/drawing/2014/main" id="{4EAF6120-479C-73C4-1FAF-A585C8286F3B}"/>
              </a:ext>
            </a:extLst>
          </p:cNvPr>
          <p:cNvSpPr/>
          <p:nvPr/>
        </p:nvSpPr>
        <p:spPr>
          <a:xfrm>
            <a:off x="9175821" y="3591776"/>
            <a:ext cx="2010100"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95" name="グループ化 1094">
            <a:extLst>
              <a:ext uri="{FF2B5EF4-FFF2-40B4-BE49-F238E27FC236}">
                <a16:creationId xmlns:a16="http://schemas.microsoft.com/office/drawing/2014/main" id="{15F27F2C-A5DF-C2E3-8037-4A18C66E3191}"/>
              </a:ext>
            </a:extLst>
          </p:cNvPr>
          <p:cNvGrpSpPr>
            <a:grpSpLocks noChangeAspect="1"/>
          </p:cNvGrpSpPr>
          <p:nvPr/>
        </p:nvGrpSpPr>
        <p:grpSpPr>
          <a:xfrm>
            <a:off x="10555684" y="2996438"/>
            <a:ext cx="615343" cy="603824"/>
            <a:chOff x="3527022" y="3019112"/>
            <a:chExt cx="2396891" cy="2352027"/>
          </a:xfrm>
          <a:solidFill>
            <a:schemeClr val="tx1"/>
          </a:solidFill>
        </p:grpSpPr>
        <p:sp>
          <p:nvSpPr>
            <p:cNvPr id="1096" name="フリーフォーム: 図形 1095">
              <a:extLst>
                <a:ext uri="{FF2B5EF4-FFF2-40B4-BE49-F238E27FC236}">
                  <a16:creationId xmlns:a16="http://schemas.microsoft.com/office/drawing/2014/main" id="{BF6D26B5-281A-8693-A757-20CCA5D586F2}"/>
                </a:ext>
              </a:extLst>
            </p:cNvPr>
            <p:cNvSpPr/>
            <p:nvPr/>
          </p:nvSpPr>
          <p:spPr>
            <a:xfrm>
              <a:off x="4461621" y="3350331"/>
              <a:ext cx="527692" cy="101020"/>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097" name="フリーフォーム: 図形 1096">
              <a:extLst>
                <a:ext uri="{FF2B5EF4-FFF2-40B4-BE49-F238E27FC236}">
                  <a16:creationId xmlns:a16="http://schemas.microsoft.com/office/drawing/2014/main" id="{641F0C36-B700-6C4F-F26F-437980ED85B0}"/>
                </a:ext>
              </a:extLst>
            </p:cNvPr>
            <p:cNvSpPr/>
            <p:nvPr/>
          </p:nvSpPr>
          <p:spPr>
            <a:xfrm>
              <a:off x="4326874" y="3086485"/>
              <a:ext cx="797107" cy="26384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098" name="フリーフォーム: 図形 1097">
              <a:extLst>
                <a:ext uri="{FF2B5EF4-FFF2-40B4-BE49-F238E27FC236}">
                  <a16:creationId xmlns:a16="http://schemas.microsoft.com/office/drawing/2014/main" id="{69A6A846-1D51-38B0-F97B-CA5A28CC8ACC}"/>
                </a:ext>
              </a:extLst>
            </p:cNvPr>
            <p:cNvSpPr/>
            <p:nvPr/>
          </p:nvSpPr>
          <p:spPr>
            <a:xfrm>
              <a:off x="4439189" y="3019112"/>
              <a:ext cx="7843" cy="67373"/>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099" name="フリーフォーム: 図形 1098">
              <a:extLst>
                <a:ext uri="{FF2B5EF4-FFF2-40B4-BE49-F238E27FC236}">
                  <a16:creationId xmlns:a16="http://schemas.microsoft.com/office/drawing/2014/main" id="{69C0FFED-DA24-D743-F9FF-2C6149C226CD}"/>
                </a:ext>
              </a:extLst>
            </p:cNvPr>
            <p:cNvSpPr/>
            <p:nvPr/>
          </p:nvSpPr>
          <p:spPr>
            <a:xfrm>
              <a:off x="5011745" y="3019112"/>
              <a:ext cx="7843" cy="67373"/>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0" name="フリーフォーム: 図形 1099">
              <a:extLst>
                <a:ext uri="{FF2B5EF4-FFF2-40B4-BE49-F238E27FC236}">
                  <a16:creationId xmlns:a16="http://schemas.microsoft.com/office/drawing/2014/main" id="{BFE394F2-799D-C124-1A80-35DCE60BD84B}"/>
                </a:ext>
              </a:extLst>
            </p:cNvPr>
            <p:cNvSpPr/>
            <p:nvPr/>
          </p:nvSpPr>
          <p:spPr>
            <a:xfrm>
              <a:off x="4422327" y="3451352"/>
              <a:ext cx="606281" cy="89804"/>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1" name="フリーフォーム: 図形 1100">
              <a:extLst>
                <a:ext uri="{FF2B5EF4-FFF2-40B4-BE49-F238E27FC236}">
                  <a16:creationId xmlns:a16="http://schemas.microsoft.com/office/drawing/2014/main" id="{ACBFF1D1-A517-7892-27C6-E2824574FDDF}"/>
                </a:ext>
              </a:extLst>
            </p:cNvPr>
            <p:cNvSpPr/>
            <p:nvPr/>
          </p:nvSpPr>
          <p:spPr>
            <a:xfrm>
              <a:off x="3894634" y="3541157"/>
              <a:ext cx="1661588" cy="348082"/>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2" name="フリーフォーム: 図形 1101">
              <a:extLst>
                <a:ext uri="{FF2B5EF4-FFF2-40B4-BE49-F238E27FC236}">
                  <a16:creationId xmlns:a16="http://schemas.microsoft.com/office/drawing/2014/main" id="{7953BAB8-C164-FA34-DFAB-B451D91FB385}"/>
                </a:ext>
              </a:extLst>
            </p:cNvPr>
            <p:cNvSpPr/>
            <p:nvPr/>
          </p:nvSpPr>
          <p:spPr>
            <a:xfrm>
              <a:off x="4282011" y="3541157"/>
              <a:ext cx="886912" cy="78432"/>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3" name="フリーフォーム: 図形 1102">
              <a:extLst>
                <a:ext uri="{FF2B5EF4-FFF2-40B4-BE49-F238E27FC236}">
                  <a16:creationId xmlns:a16="http://schemas.microsoft.com/office/drawing/2014/main" id="{F50341AA-9999-813C-9607-51CE19A953E3}"/>
                </a:ext>
              </a:extLst>
            </p:cNvPr>
            <p:cNvSpPr/>
            <p:nvPr/>
          </p:nvSpPr>
          <p:spPr>
            <a:xfrm>
              <a:off x="4383032" y="3619589"/>
              <a:ext cx="684870" cy="134903"/>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4" name="フリーフォーム: 図形 1103">
              <a:extLst>
                <a:ext uri="{FF2B5EF4-FFF2-40B4-BE49-F238E27FC236}">
                  <a16:creationId xmlns:a16="http://schemas.microsoft.com/office/drawing/2014/main" id="{0F3E0971-5A28-AD15-B1D0-E6CACD78343B}"/>
                </a:ext>
              </a:extLst>
            </p:cNvPr>
            <p:cNvSpPr/>
            <p:nvPr/>
          </p:nvSpPr>
          <p:spPr>
            <a:xfrm>
              <a:off x="4074322" y="3889240"/>
              <a:ext cx="1302368" cy="157178"/>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5" name="フリーフォーム: 図形 1104">
              <a:extLst>
                <a:ext uri="{FF2B5EF4-FFF2-40B4-BE49-F238E27FC236}">
                  <a16:creationId xmlns:a16="http://schemas.microsoft.com/office/drawing/2014/main" id="{54A4702D-687F-0F79-17BC-BCFA011ECB9B}"/>
                </a:ext>
              </a:extLst>
            </p:cNvPr>
            <p:cNvSpPr/>
            <p:nvPr/>
          </p:nvSpPr>
          <p:spPr>
            <a:xfrm>
              <a:off x="3535414" y="4231597"/>
              <a:ext cx="2380106" cy="404240"/>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6" name="フリーフォーム: 図形 1105">
              <a:extLst>
                <a:ext uri="{FF2B5EF4-FFF2-40B4-BE49-F238E27FC236}">
                  <a16:creationId xmlns:a16="http://schemas.microsoft.com/office/drawing/2014/main" id="{FEE86BDF-3483-FD3A-B58A-FC7E12A86E12}"/>
                </a:ext>
              </a:extLst>
            </p:cNvPr>
            <p:cNvSpPr/>
            <p:nvPr/>
          </p:nvSpPr>
          <p:spPr>
            <a:xfrm>
              <a:off x="3731887" y="4046418"/>
              <a:ext cx="1987160" cy="185178"/>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7" name="フリーフォーム: 図形 1106">
              <a:extLst>
                <a:ext uri="{FF2B5EF4-FFF2-40B4-BE49-F238E27FC236}">
                  <a16:creationId xmlns:a16="http://schemas.microsoft.com/office/drawing/2014/main" id="{1E3191BA-7F0B-95C6-65A4-1D6034A01057}"/>
                </a:ext>
              </a:extLst>
            </p:cNvPr>
            <p:cNvSpPr/>
            <p:nvPr/>
          </p:nvSpPr>
          <p:spPr>
            <a:xfrm>
              <a:off x="3880595" y="4231597"/>
              <a:ext cx="1689667" cy="213335"/>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8" name="フリーフォーム: 図形 1107">
              <a:extLst>
                <a:ext uri="{FF2B5EF4-FFF2-40B4-BE49-F238E27FC236}">
                  <a16:creationId xmlns:a16="http://schemas.microsoft.com/office/drawing/2014/main" id="{ED8B6844-17D2-1156-FCE6-F16611420405}"/>
                </a:ext>
              </a:extLst>
            </p:cNvPr>
            <p:cNvSpPr/>
            <p:nvPr/>
          </p:nvSpPr>
          <p:spPr>
            <a:xfrm>
              <a:off x="3723416" y="4635837"/>
              <a:ext cx="2004023" cy="286277"/>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09" name="フリーフォーム: 図形 1108">
              <a:extLst>
                <a:ext uri="{FF2B5EF4-FFF2-40B4-BE49-F238E27FC236}">
                  <a16:creationId xmlns:a16="http://schemas.microsoft.com/office/drawing/2014/main" id="{9D033672-25AD-B547-EDD3-20FC43949B14}"/>
                </a:ext>
              </a:extLst>
            </p:cNvPr>
            <p:cNvSpPr/>
            <p:nvPr/>
          </p:nvSpPr>
          <p:spPr>
            <a:xfrm>
              <a:off x="3527022" y="4922115"/>
              <a:ext cx="2396891" cy="449024"/>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0" name="フリーフォーム: 図形 1109">
              <a:extLst>
                <a:ext uri="{FF2B5EF4-FFF2-40B4-BE49-F238E27FC236}">
                  <a16:creationId xmlns:a16="http://schemas.microsoft.com/office/drawing/2014/main" id="{29EB975D-78DD-343B-B60D-EE29094DBD06}"/>
                </a:ext>
              </a:extLst>
            </p:cNvPr>
            <p:cNvSpPr/>
            <p:nvPr/>
          </p:nvSpPr>
          <p:spPr>
            <a:xfrm>
              <a:off x="4068675"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1" name="フリーフォーム: 図形 1110">
              <a:extLst>
                <a:ext uri="{FF2B5EF4-FFF2-40B4-BE49-F238E27FC236}">
                  <a16:creationId xmlns:a16="http://schemas.microsoft.com/office/drawing/2014/main" id="{D52BD47C-577D-85E3-7BF7-4C648FB1C4F7}"/>
                </a:ext>
              </a:extLst>
            </p:cNvPr>
            <p:cNvSpPr/>
            <p:nvPr/>
          </p:nvSpPr>
          <p:spPr>
            <a:xfrm>
              <a:off x="4632839"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2" name="フリーフォーム: 図形 1111">
              <a:extLst>
                <a:ext uri="{FF2B5EF4-FFF2-40B4-BE49-F238E27FC236}">
                  <a16:creationId xmlns:a16="http://schemas.microsoft.com/office/drawing/2014/main" id="{15F1E167-71DD-D763-B9FD-F0F99795EAAA}"/>
                </a:ext>
              </a:extLst>
            </p:cNvPr>
            <p:cNvSpPr/>
            <p:nvPr/>
          </p:nvSpPr>
          <p:spPr>
            <a:xfrm>
              <a:off x="5197002"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3" name="フリーフォーム: 図形 1112">
              <a:extLst>
                <a:ext uri="{FF2B5EF4-FFF2-40B4-BE49-F238E27FC236}">
                  <a16:creationId xmlns:a16="http://schemas.microsoft.com/office/drawing/2014/main" id="{109F92BF-7093-E136-29A7-0A1E720679B5}"/>
                </a:ext>
              </a:extLst>
            </p:cNvPr>
            <p:cNvSpPr/>
            <p:nvPr/>
          </p:nvSpPr>
          <p:spPr>
            <a:xfrm>
              <a:off x="4558642" y="3412136"/>
              <a:ext cx="333651" cy="168237"/>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4" name="フリーフォーム: 図形 1113">
              <a:extLst>
                <a:ext uri="{FF2B5EF4-FFF2-40B4-BE49-F238E27FC236}">
                  <a16:creationId xmlns:a16="http://schemas.microsoft.com/office/drawing/2014/main" id="{B36E225A-BD93-E52C-2378-E7FA35DED58F}"/>
                </a:ext>
              </a:extLst>
            </p:cNvPr>
            <p:cNvSpPr/>
            <p:nvPr/>
          </p:nvSpPr>
          <p:spPr>
            <a:xfrm>
              <a:off x="4409856" y="3831278"/>
              <a:ext cx="631223" cy="318278"/>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5" name="フリーフォーム: 図形 1114">
              <a:extLst>
                <a:ext uri="{FF2B5EF4-FFF2-40B4-BE49-F238E27FC236}">
                  <a16:creationId xmlns:a16="http://schemas.microsoft.com/office/drawing/2014/main" id="{F3F4E107-0A9A-66AB-27D3-597CD292D936}"/>
                </a:ext>
              </a:extLst>
            </p:cNvPr>
            <p:cNvSpPr/>
            <p:nvPr/>
          </p:nvSpPr>
          <p:spPr>
            <a:xfrm>
              <a:off x="4532524" y="3954966"/>
              <a:ext cx="385808" cy="194590"/>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6" name="フリーフォーム: 図形 1115">
              <a:extLst>
                <a:ext uri="{FF2B5EF4-FFF2-40B4-BE49-F238E27FC236}">
                  <a16:creationId xmlns:a16="http://schemas.microsoft.com/office/drawing/2014/main" id="{5AB38BE4-43A5-0C63-95E1-A2A149009A2B}"/>
                </a:ext>
              </a:extLst>
            </p:cNvPr>
            <p:cNvSpPr/>
            <p:nvPr/>
          </p:nvSpPr>
          <p:spPr>
            <a:xfrm>
              <a:off x="3939419" y="4268381"/>
              <a:ext cx="631144" cy="318278"/>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7" name="フリーフォーム: 図形 1116">
              <a:extLst>
                <a:ext uri="{FF2B5EF4-FFF2-40B4-BE49-F238E27FC236}">
                  <a16:creationId xmlns:a16="http://schemas.microsoft.com/office/drawing/2014/main" id="{6F99F669-A1F5-8C59-1690-EBA141E9282B}"/>
                </a:ext>
              </a:extLst>
            </p:cNvPr>
            <p:cNvSpPr/>
            <p:nvPr/>
          </p:nvSpPr>
          <p:spPr>
            <a:xfrm>
              <a:off x="4062087" y="4392069"/>
              <a:ext cx="385808" cy="194590"/>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8" name="フリーフォーム: 図形 1117">
              <a:extLst>
                <a:ext uri="{FF2B5EF4-FFF2-40B4-BE49-F238E27FC236}">
                  <a16:creationId xmlns:a16="http://schemas.microsoft.com/office/drawing/2014/main" id="{FB84E891-F206-ACC3-34A8-849AF5E8F7A4}"/>
                </a:ext>
              </a:extLst>
            </p:cNvPr>
            <p:cNvSpPr/>
            <p:nvPr/>
          </p:nvSpPr>
          <p:spPr>
            <a:xfrm>
              <a:off x="4880371" y="4254656"/>
              <a:ext cx="631144" cy="318278"/>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19" name="フリーフォーム: 図形 1118">
              <a:extLst>
                <a:ext uri="{FF2B5EF4-FFF2-40B4-BE49-F238E27FC236}">
                  <a16:creationId xmlns:a16="http://schemas.microsoft.com/office/drawing/2014/main" id="{59002410-5813-A10A-D043-D0AD5A8A6AB1}"/>
                </a:ext>
              </a:extLst>
            </p:cNvPr>
            <p:cNvSpPr/>
            <p:nvPr/>
          </p:nvSpPr>
          <p:spPr>
            <a:xfrm>
              <a:off x="5003039" y="4378422"/>
              <a:ext cx="385808" cy="194512"/>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0" name="フリーフォーム: 図形 1119">
              <a:extLst>
                <a:ext uri="{FF2B5EF4-FFF2-40B4-BE49-F238E27FC236}">
                  <a16:creationId xmlns:a16="http://schemas.microsoft.com/office/drawing/2014/main" id="{25038EDE-7088-2720-0EFA-BB319438F999}"/>
                </a:ext>
              </a:extLst>
            </p:cNvPr>
            <p:cNvSpPr/>
            <p:nvPr/>
          </p:nvSpPr>
          <p:spPr>
            <a:xfrm>
              <a:off x="4495582"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1" name="フリーフォーム: 図形 1120">
              <a:extLst>
                <a:ext uri="{FF2B5EF4-FFF2-40B4-BE49-F238E27FC236}">
                  <a16:creationId xmlns:a16="http://schemas.microsoft.com/office/drawing/2014/main" id="{CECFE4A2-DF1D-3B1D-C2C5-00DC2CBFBD65}"/>
                </a:ext>
              </a:extLst>
            </p:cNvPr>
            <p:cNvSpPr/>
            <p:nvPr/>
          </p:nvSpPr>
          <p:spPr>
            <a:xfrm>
              <a:off x="4725467"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2" name="フリーフォーム: 図形 1121">
              <a:extLst>
                <a:ext uri="{FF2B5EF4-FFF2-40B4-BE49-F238E27FC236}">
                  <a16:creationId xmlns:a16="http://schemas.microsoft.com/office/drawing/2014/main" id="{3DB0B3A1-1391-2436-6C59-26D155A67E70}"/>
                </a:ext>
              </a:extLst>
            </p:cNvPr>
            <p:cNvSpPr/>
            <p:nvPr/>
          </p:nvSpPr>
          <p:spPr>
            <a:xfrm>
              <a:off x="4955352"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3" name="フリーフォーム: 図形 1122">
              <a:extLst>
                <a:ext uri="{FF2B5EF4-FFF2-40B4-BE49-F238E27FC236}">
                  <a16:creationId xmlns:a16="http://schemas.microsoft.com/office/drawing/2014/main" id="{DE2AC747-031C-4C99-D3D9-96247F426A39}"/>
                </a:ext>
              </a:extLst>
            </p:cNvPr>
            <p:cNvSpPr/>
            <p:nvPr/>
          </p:nvSpPr>
          <p:spPr>
            <a:xfrm>
              <a:off x="414059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4" name="フリーフォーム: 図形 1123">
              <a:extLst>
                <a:ext uri="{FF2B5EF4-FFF2-40B4-BE49-F238E27FC236}">
                  <a16:creationId xmlns:a16="http://schemas.microsoft.com/office/drawing/2014/main" id="{9C1CD2E2-57BB-7BFB-3CE2-8CDFEAC58E6A}"/>
                </a:ext>
              </a:extLst>
            </p:cNvPr>
            <p:cNvSpPr/>
            <p:nvPr/>
          </p:nvSpPr>
          <p:spPr>
            <a:xfrm>
              <a:off x="4233226"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5" name="フリーフォーム: 図形 1124">
              <a:extLst>
                <a:ext uri="{FF2B5EF4-FFF2-40B4-BE49-F238E27FC236}">
                  <a16:creationId xmlns:a16="http://schemas.microsoft.com/office/drawing/2014/main" id="{EAC9B839-9EBB-79A1-F524-9399B10055F4}"/>
                </a:ext>
              </a:extLst>
            </p:cNvPr>
            <p:cNvSpPr/>
            <p:nvPr/>
          </p:nvSpPr>
          <p:spPr>
            <a:xfrm>
              <a:off x="4372130"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6" name="フリーフォーム: 図形 1125">
              <a:extLst>
                <a:ext uri="{FF2B5EF4-FFF2-40B4-BE49-F238E27FC236}">
                  <a16:creationId xmlns:a16="http://schemas.microsoft.com/office/drawing/2014/main" id="{2C479C3F-7185-3663-F927-F52C018E3A55}"/>
                </a:ext>
              </a:extLst>
            </p:cNvPr>
            <p:cNvSpPr/>
            <p:nvPr/>
          </p:nvSpPr>
          <p:spPr>
            <a:xfrm>
              <a:off x="446475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7" name="フリーフォーム: 図形 1126">
              <a:extLst>
                <a:ext uri="{FF2B5EF4-FFF2-40B4-BE49-F238E27FC236}">
                  <a16:creationId xmlns:a16="http://schemas.microsoft.com/office/drawing/2014/main" id="{13376582-2C72-7E6C-5EA4-A63576F812CC}"/>
                </a:ext>
              </a:extLst>
            </p:cNvPr>
            <p:cNvSpPr/>
            <p:nvPr/>
          </p:nvSpPr>
          <p:spPr>
            <a:xfrm>
              <a:off x="498609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8" name="フリーフォーム: 図形 1127">
              <a:extLst>
                <a:ext uri="{FF2B5EF4-FFF2-40B4-BE49-F238E27FC236}">
                  <a16:creationId xmlns:a16="http://schemas.microsoft.com/office/drawing/2014/main" id="{23C9AD3E-71CD-EA13-52AD-3DEF8709F326}"/>
                </a:ext>
              </a:extLst>
            </p:cNvPr>
            <p:cNvSpPr/>
            <p:nvPr/>
          </p:nvSpPr>
          <p:spPr>
            <a:xfrm>
              <a:off x="5078726"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29" name="フリーフォーム: 図形 1128">
              <a:extLst>
                <a:ext uri="{FF2B5EF4-FFF2-40B4-BE49-F238E27FC236}">
                  <a16:creationId xmlns:a16="http://schemas.microsoft.com/office/drawing/2014/main" id="{6D280EDF-B196-259A-3A51-ABD0B28C5C0A}"/>
                </a:ext>
              </a:extLst>
            </p:cNvPr>
            <p:cNvSpPr/>
            <p:nvPr/>
          </p:nvSpPr>
          <p:spPr>
            <a:xfrm>
              <a:off x="5217709"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0" name="フリーフォーム: 図形 1129">
              <a:extLst>
                <a:ext uri="{FF2B5EF4-FFF2-40B4-BE49-F238E27FC236}">
                  <a16:creationId xmlns:a16="http://schemas.microsoft.com/office/drawing/2014/main" id="{C08AB1D0-784B-AAC9-F397-D7F96F7A991D}"/>
                </a:ext>
              </a:extLst>
            </p:cNvPr>
            <p:cNvSpPr/>
            <p:nvPr/>
          </p:nvSpPr>
          <p:spPr>
            <a:xfrm>
              <a:off x="5310337"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1" name="フリーフォーム: 図形 1130">
              <a:extLst>
                <a:ext uri="{FF2B5EF4-FFF2-40B4-BE49-F238E27FC236}">
                  <a16:creationId xmlns:a16="http://schemas.microsoft.com/office/drawing/2014/main" id="{0F3E79AC-F389-E144-C70A-A4547EFEDFFC}"/>
                </a:ext>
              </a:extLst>
            </p:cNvPr>
            <p:cNvSpPr/>
            <p:nvPr/>
          </p:nvSpPr>
          <p:spPr>
            <a:xfrm>
              <a:off x="4685075"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2" name="フリーフォーム: 図形 1131">
              <a:extLst>
                <a:ext uri="{FF2B5EF4-FFF2-40B4-BE49-F238E27FC236}">
                  <a16:creationId xmlns:a16="http://schemas.microsoft.com/office/drawing/2014/main" id="{40B38997-2C1D-82EE-E22C-A0AFE0E3BD96}"/>
                </a:ext>
              </a:extLst>
            </p:cNvPr>
            <p:cNvSpPr/>
            <p:nvPr/>
          </p:nvSpPr>
          <p:spPr>
            <a:xfrm>
              <a:off x="4765860"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3" name="フリーフォーム: 図形 1132">
              <a:extLst>
                <a:ext uri="{FF2B5EF4-FFF2-40B4-BE49-F238E27FC236}">
                  <a16:creationId xmlns:a16="http://schemas.microsoft.com/office/drawing/2014/main" id="{0B0BC07C-130C-F2EB-9AB7-F4F20A543BCB}"/>
                </a:ext>
              </a:extLst>
            </p:cNvPr>
            <p:cNvSpPr/>
            <p:nvPr/>
          </p:nvSpPr>
          <p:spPr>
            <a:xfrm>
              <a:off x="3955733"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4" name="フリーフォーム: 図形 1133">
              <a:extLst>
                <a:ext uri="{FF2B5EF4-FFF2-40B4-BE49-F238E27FC236}">
                  <a16:creationId xmlns:a16="http://schemas.microsoft.com/office/drawing/2014/main" id="{9311E21C-CF75-CF83-0DB3-3E9524A91A64}"/>
                </a:ext>
              </a:extLst>
            </p:cNvPr>
            <p:cNvSpPr/>
            <p:nvPr/>
          </p:nvSpPr>
          <p:spPr>
            <a:xfrm>
              <a:off x="4036518"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5" name="フリーフォーム: 図形 1134">
              <a:extLst>
                <a:ext uri="{FF2B5EF4-FFF2-40B4-BE49-F238E27FC236}">
                  <a16:creationId xmlns:a16="http://schemas.microsoft.com/office/drawing/2014/main" id="{99F0EA56-89AC-37BC-144E-DD30E769803B}"/>
                </a:ext>
              </a:extLst>
            </p:cNvPr>
            <p:cNvSpPr/>
            <p:nvPr/>
          </p:nvSpPr>
          <p:spPr>
            <a:xfrm>
              <a:off x="5414417"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1136" name="フリーフォーム: 図形 1135">
              <a:extLst>
                <a:ext uri="{FF2B5EF4-FFF2-40B4-BE49-F238E27FC236}">
                  <a16:creationId xmlns:a16="http://schemas.microsoft.com/office/drawing/2014/main" id="{D7FBCC02-73EC-5569-6547-30C6EC21367E}"/>
                </a:ext>
              </a:extLst>
            </p:cNvPr>
            <p:cNvSpPr/>
            <p:nvPr/>
          </p:nvSpPr>
          <p:spPr>
            <a:xfrm>
              <a:off x="5495202"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grpSp>
      <p:sp>
        <p:nvSpPr>
          <p:cNvPr id="159" name="円弧 158">
            <a:extLst>
              <a:ext uri="{FF2B5EF4-FFF2-40B4-BE49-F238E27FC236}">
                <a16:creationId xmlns:a16="http://schemas.microsoft.com/office/drawing/2014/main" id="{67F104B9-5DE1-6BA5-35C4-D29C5E82CD29}"/>
              </a:ext>
            </a:extLst>
          </p:cNvPr>
          <p:cNvSpPr/>
          <p:nvPr/>
        </p:nvSpPr>
        <p:spPr>
          <a:xfrm rot="10800000">
            <a:off x="7979528" y="2347436"/>
            <a:ext cx="3472434" cy="608735"/>
          </a:xfrm>
          <a:prstGeom prst="arc">
            <a:avLst>
              <a:gd name="adj1" fmla="val 211923"/>
              <a:gd name="adj2" fmla="val 21439591"/>
            </a:avLst>
          </a:prstGeom>
          <a:ln w="9525">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38" name="グループ化 37">
            <a:extLst>
              <a:ext uri="{FF2B5EF4-FFF2-40B4-BE49-F238E27FC236}">
                <a16:creationId xmlns:a16="http://schemas.microsoft.com/office/drawing/2014/main" id="{97A57860-BBF6-636B-4EA5-43C4DC91780A}"/>
              </a:ext>
            </a:extLst>
          </p:cNvPr>
          <p:cNvGrpSpPr>
            <a:grpSpLocks noChangeAspect="1"/>
          </p:cNvGrpSpPr>
          <p:nvPr/>
        </p:nvGrpSpPr>
        <p:grpSpPr>
          <a:xfrm rot="20700000" flipH="1">
            <a:off x="9470586" y="2207859"/>
            <a:ext cx="515343" cy="329765"/>
            <a:chOff x="516807" y="2519325"/>
            <a:chExt cx="1423298" cy="1038292"/>
          </a:xfrm>
          <a:effectLst>
            <a:outerShdw blurRad="50800" dist="38100" dir="5400000" algn="t" rotWithShape="0">
              <a:prstClr val="black">
                <a:alpha val="40000"/>
              </a:prstClr>
            </a:outerShdw>
          </a:effectLst>
        </p:grpSpPr>
        <p:sp>
          <p:nvSpPr>
            <p:cNvPr id="39" name="フリーフォーム: 図形 38">
              <a:extLst>
                <a:ext uri="{FF2B5EF4-FFF2-40B4-BE49-F238E27FC236}">
                  <a16:creationId xmlns:a16="http://schemas.microsoft.com/office/drawing/2014/main" id="{B7A5D0BE-F4A2-2407-0ECA-6CED2FDFD7C5}"/>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 name="フリーフォーム: 図形 39">
              <a:extLst>
                <a:ext uri="{FF2B5EF4-FFF2-40B4-BE49-F238E27FC236}">
                  <a16:creationId xmlns:a16="http://schemas.microsoft.com/office/drawing/2014/main" id="{AF6D1E08-33E5-2A8A-8560-CCA676729B04}"/>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 name="フリーフォーム: 図形 40">
              <a:extLst>
                <a:ext uri="{FF2B5EF4-FFF2-40B4-BE49-F238E27FC236}">
                  <a16:creationId xmlns:a16="http://schemas.microsoft.com/office/drawing/2014/main" id="{974C805F-210F-723D-C5D1-9467DA93C8BC}"/>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 name="フリーフォーム: 図形 41">
              <a:extLst>
                <a:ext uri="{FF2B5EF4-FFF2-40B4-BE49-F238E27FC236}">
                  <a16:creationId xmlns:a16="http://schemas.microsoft.com/office/drawing/2014/main" id="{CEBCF763-FC16-8967-4B50-93AC6CCDE2E0}"/>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 name="フリーフォーム: 図形 42">
              <a:extLst>
                <a:ext uri="{FF2B5EF4-FFF2-40B4-BE49-F238E27FC236}">
                  <a16:creationId xmlns:a16="http://schemas.microsoft.com/office/drawing/2014/main" id="{AA0312F2-3E72-173D-4C4D-E3E943DFC90D}"/>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 name="フリーフォーム: 図形 43">
              <a:extLst>
                <a:ext uri="{FF2B5EF4-FFF2-40B4-BE49-F238E27FC236}">
                  <a16:creationId xmlns:a16="http://schemas.microsoft.com/office/drawing/2014/main" id="{F933B02E-5039-B1E2-5E45-D780FC48F673}"/>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 name="フリーフォーム: 図形 44">
              <a:extLst>
                <a:ext uri="{FF2B5EF4-FFF2-40B4-BE49-F238E27FC236}">
                  <a16:creationId xmlns:a16="http://schemas.microsoft.com/office/drawing/2014/main" id="{295D291C-83E7-A15E-0625-2DC510D29CF3}"/>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 name="フリーフォーム: 図形 45">
              <a:extLst>
                <a:ext uri="{FF2B5EF4-FFF2-40B4-BE49-F238E27FC236}">
                  <a16:creationId xmlns:a16="http://schemas.microsoft.com/office/drawing/2014/main" id="{906D1E86-F670-8775-3384-DA19B59A8DBB}"/>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 name="フリーフォーム: 図形 46">
              <a:extLst>
                <a:ext uri="{FF2B5EF4-FFF2-40B4-BE49-F238E27FC236}">
                  <a16:creationId xmlns:a16="http://schemas.microsoft.com/office/drawing/2014/main" id="{5F2A575C-9874-5631-3787-5B69C7887CBC}"/>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 name="フリーフォーム: 図形 47">
              <a:extLst>
                <a:ext uri="{FF2B5EF4-FFF2-40B4-BE49-F238E27FC236}">
                  <a16:creationId xmlns:a16="http://schemas.microsoft.com/office/drawing/2014/main" id="{95CCFA94-96C4-629D-FEBC-2D2143F7D019}"/>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 name="フリーフォーム: 図形 48">
              <a:extLst>
                <a:ext uri="{FF2B5EF4-FFF2-40B4-BE49-F238E27FC236}">
                  <a16:creationId xmlns:a16="http://schemas.microsoft.com/office/drawing/2014/main" id="{44786215-7412-288F-DF58-4CFB0FD52546}"/>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 name="フリーフォーム: 図形 49">
              <a:extLst>
                <a:ext uri="{FF2B5EF4-FFF2-40B4-BE49-F238E27FC236}">
                  <a16:creationId xmlns:a16="http://schemas.microsoft.com/office/drawing/2014/main" id="{79A41EB2-05B9-3772-8D94-C39C128604E0}"/>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 name="フリーフォーム: 図形 50">
              <a:extLst>
                <a:ext uri="{FF2B5EF4-FFF2-40B4-BE49-F238E27FC236}">
                  <a16:creationId xmlns:a16="http://schemas.microsoft.com/office/drawing/2014/main" id="{B032207F-EE95-F980-9442-4D3D8D2963A9}"/>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 name="フリーフォーム: 図形 51">
              <a:extLst>
                <a:ext uri="{FF2B5EF4-FFF2-40B4-BE49-F238E27FC236}">
                  <a16:creationId xmlns:a16="http://schemas.microsoft.com/office/drawing/2014/main" id="{71B6BA25-796F-32D7-FF05-0D379F6CCAA6}"/>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 name="フリーフォーム: 図形 52">
              <a:extLst>
                <a:ext uri="{FF2B5EF4-FFF2-40B4-BE49-F238E27FC236}">
                  <a16:creationId xmlns:a16="http://schemas.microsoft.com/office/drawing/2014/main" id="{437FF5DA-0E0E-6A03-B773-E4B87DF516BE}"/>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 name="フリーフォーム: 図形 53">
              <a:extLst>
                <a:ext uri="{FF2B5EF4-FFF2-40B4-BE49-F238E27FC236}">
                  <a16:creationId xmlns:a16="http://schemas.microsoft.com/office/drawing/2014/main" id="{DEDD8419-CFDD-9D85-04FC-67AFB83289D6}"/>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 name="フリーフォーム: 図形 54">
              <a:extLst>
                <a:ext uri="{FF2B5EF4-FFF2-40B4-BE49-F238E27FC236}">
                  <a16:creationId xmlns:a16="http://schemas.microsoft.com/office/drawing/2014/main" id="{2363CF83-3F32-1718-47A1-681C312B945F}"/>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 name="フリーフォーム: 図形 55">
              <a:extLst>
                <a:ext uri="{FF2B5EF4-FFF2-40B4-BE49-F238E27FC236}">
                  <a16:creationId xmlns:a16="http://schemas.microsoft.com/office/drawing/2014/main" id="{F4435343-5B8C-8CC3-C2D3-D72E89AD6C30}"/>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 name="フリーフォーム: 図形 56">
              <a:extLst>
                <a:ext uri="{FF2B5EF4-FFF2-40B4-BE49-F238E27FC236}">
                  <a16:creationId xmlns:a16="http://schemas.microsoft.com/office/drawing/2014/main" id="{7A022A55-3169-E8F0-7F31-6F38EB03C1DB}"/>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 name="フリーフォーム: 図形 57">
              <a:extLst>
                <a:ext uri="{FF2B5EF4-FFF2-40B4-BE49-F238E27FC236}">
                  <a16:creationId xmlns:a16="http://schemas.microsoft.com/office/drawing/2014/main" id="{3463B746-2CE5-BE81-AE01-2C2C872F8D41}"/>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 name="フリーフォーム: 図形 58">
              <a:extLst>
                <a:ext uri="{FF2B5EF4-FFF2-40B4-BE49-F238E27FC236}">
                  <a16:creationId xmlns:a16="http://schemas.microsoft.com/office/drawing/2014/main" id="{70980D06-A1C4-2CF5-2CD4-A173384D9946}"/>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 name="フリーフォーム: 図形 59">
              <a:extLst>
                <a:ext uri="{FF2B5EF4-FFF2-40B4-BE49-F238E27FC236}">
                  <a16:creationId xmlns:a16="http://schemas.microsoft.com/office/drawing/2014/main" id="{1E2C7E06-841A-31B6-B9D9-9765395C2014}"/>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 name="フリーフォーム: 図形 60">
              <a:extLst>
                <a:ext uri="{FF2B5EF4-FFF2-40B4-BE49-F238E27FC236}">
                  <a16:creationId xmlns:a16="http://schemas.microsoft.com/office/drawing/2014/main" id="{8EE2002F-4260-2D7B-4E89-0785EDF1B40D}"/>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 name="フリーフォーム: 図形 61">
              <a:extLst>
                <a:ext uri="{FF2B5EF4-FFF2-40B4-BE49-F238E27FC236}">
                  <a16:creationId xmlns:a16="http://schemas.microsoft.com/office/drawing/2014/main" id="{0F4EE476-BD5B-76E0-B78C-ABB94996685B}"/>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 name="フリーフォーム: 図形 62">
              <a:extLst>
                <a:ext uri="{FF2B5EF4-FFF2-40B4-BE49-F238E27FC236}">
                  <a16:creationId xmlns:a16="http://schemas.microsoft.com/office/drawing/2014/main" id="{FDF0F99D-8328-8BCD-B3F7-A6D262AD54F6}"/>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 name="フリーフォーム: 図形 63">
              <a:extLst>
                <a:ext uri="{FF2B5EF4-FFF2-40B4-BE49-F238E27FC236}">
                  <a16:creationId xmlns:a16="http://schemas.microsoft.com/office/drawing/2014/main" id="{E532320C-C02E-3336-39DC-1721B7C4653A}"/>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 name="フリーフォーム: 図形 64">
              <a:extLst>
                <a:ext uri="{FF2B5EF4-FFF2-40B4-BE49-F238E27FC236}">
                  <a16:creationId xmlns:a16="http://schemas.microsoft.com/office/drawing/2014/main" id="{F3DCCAF5-C837-220D-9EEA-6F390AEE8B32}"/>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 name="フリーフォーム: 図形 65">
              <a:extLst>
                <a:ext uri="{FF2B5EF4-FFF2-40B4-BE49-F238E27FC236}">
                  <a16:creationId xmlns:a16="http://schemas.microsoft.com/office/drawing/2014/main" id="{69973124-FDE2-16A4-9774-336B3FFD68B8}"/>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 name="フリーフォーム: 図形 66">
              <a:extLst>
                <a:ext uri="{FF2B5EF4-FFF2-40B4-BE49-F238E27FC236}">
                  <a16:creationId xmlns:a16="http://schemas.microsoft.com/office/drawing/2014/main" id="{C22DE23B-A07A-2EDB-6753-8880A3BDBC0D}"/>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8" name="フリーフォーム: 図形 67">
              <a:extLst>
                <a:ext uri="{FF2B5EF4-FFF2-40B4-BE49-F238E27FC236}">
                  <a16:creationId xmlns:a16="http://schemas.microsoft.com/office/drawing/2014/main" id="{D095889F-D9CE-7B97-23B1-FA0EDB14C6A8}"/>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9" name="フリーフォーム: 図形 68">
              <a:extLst>
                <a:ext uri="{FF2B5EF4-FFF2-40B4-BE49-F238E27FC236}">
                  <a16:creationId xmlns:a16="http://schemas.microsoft.com/office/drawing/2014/main" id="{44ACFEF5-F42B-0A0C-E07E-103DC3B03715}"/>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0" name="フリーフォーム: 図形 69">
              <a:extLst>
                <a:ext uri="{FF2B5EF4-FFF2-40B4-BE49-F238E27FC236}">
                  <a16:creationId xmlns:a16="http://schemas.microsoft.com/office/drawing/2014/main" id="{1F34254E-1C3E-67F8-B7D2-C2B985E09C44}"/>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1" name="フリーフォーム: 図形 70">
              <a:extLst>
                <a:ext uri="{FF2B5EF4-FFF2-40B4-BE49-F238E27FC236}">
                  <a16:creationId xmlns:a16="http://schemas.microsoft.com/office/drawing/2014/main" id="{9777E219-5369-785A-8015-9F5EC0945AD6}"/>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2" name="フリーフォーム: 図形 71">
              <a:extLst>
                <a:ext uri="{FF2B5EF4-FFF2-40B4-BE49-F238E27FC236}">
                  <a16:creationId xmlns:a16="http://schemas.microsoft.com/office/drawing/2014/main" id="{BC9307A3-CC20-FBEE-29C1-CF5171AB645E}"/>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3" name="フリーフォーム: 図形 72">
              <a:extLst>
                <a:ext uri="{FF2B5EF4-FFF2-40B4-BE49-F238E27FC236}">
                  <a16:creationId xmlns:a16="http://schemas.microsoft.com/office/drawing/2014/main" id="{7C5CADA6-9A49-560A-4EB2-9E87A3F3226D}"/>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4" name="フリーフォーム: 図形 73">
              <a:extLst>
                <a:ext uri="{FF2B5EF4-FFF2-40B4-BE49-F238E27FC236}">
                  <a16:creationId xmlns:a16="http://schemas.microsoft.com/office/drawing/2014/main" id="{A2E78462-5750-2066-9E24-039B8FC2BCBD}"/>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5" name="フリーフォーム: 図形 74">
              <a:extLst>
                <a:ext uri="{FF2B5EF4-FFF2-40B4-BE49-F238E27FC236}">
                  <a16:creationId xmlns:a16="http://schemas.microsoft.com/office/drawing/2014/main" id="{CC5911BE-665A-542E-68E6-8095F24877F4}"/>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6" name="フリーフォーム: 図形 75">
              <a:extLst>
                <a:ext uri="{FF2B5EF4-FFF2-40B4-BE49-F238E27FC236}">
                  <a16:creationId xmlns:a16="http://schemas.microsoft.com/office/drawing/2014/main" id="{99C409EE-3377-689A-5649-EEE28E1927E3}"/>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7" name="フリーフォーム: 図形 76">
              <a:extLst>
                <a:ext uri="{FF2B5EF4-FFF2-40B4-BE49-F238E27FC236}">
                  <a16:creationId xmlns:a16="http://schemas.microsoft.com/office/drawing/2014/main" id="{3B2606A4-67B7-9D23-442E-B89035AA60C5}"/>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8" name="フリーフォーム: 図形 77">
              <a:extLst>
                <a:ext uri="{FF2B5EF4-FFF2-40B4-BE49-F238E27FC236}">
                  <a16:creationId xmlns:a16="http://schemas.microsoft.com/office/drawing/2014/main" id="{0AED8080-8B42-4CBE-34DB-78F721D6BDCA}"/>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79" name="フリーフォーム: 図形 78">
              <a:extLst>
                <a:ext uri="{FF2B5EF4-FFF2-40B4-BE49-F238E27FC236}">
                  <a16:creationId xmlns:a16="http://schemas.microsoft.com/office/drawing/2014/main" id="{D0DB08BD-E1EB-FE8E-0084-F8045F9B9511}"/>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0" name="フリーフォーム: 図形 79">
              <a:extLst>
                <a:ext uri="{FF2B5EF4-FFF2-40B4-BE49-F238E27FC236}">
                  <a16:creationId xmlns:a16="http://schemas.microsoft.com/office/drawing/2014/main" id="{4A4A9528-3CA2-15E2-7A93-5464366198FD}"/>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1" name="フリーフォーム: 図形 80">
              <a:extLst>
                <a:ext uri="{FF2B5EF4-FFF2-40B4-BE49-F238E27FC236}">
                  <a16:creationId xmlns:a16="http://schemas.microsoft.com/office/drawing/2014/main" id="{AF5F40F6-D683-67C5-F55E-1F6F5EC946F3}"/>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2" name="フリーフォーム: 図形 81">
              <a:extLst>
                <a:ext uri="{FF2B5EF4-FFF2-40B4-BE49-F238E27FC236}">
                  <a16:creationId xmlns:a16="http://schemas.microsoft.com/office/drawing/2014/main" id="{AE0FFE94-09AF-EAB7-A8DD-063C026D89C5}"/>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3" name="フリーフォーム: 図形 82">
              <a:extLst>
                <a:ext uri="{FF2B5EF4-FFF2-40B4-BE49-F238E27FC236}">
                  <a16:creationId xmlns:a16="http://schemas.microsoft.com/office/drawing/2014/main" id="{E4D32D20-6ED8-BE97-77B0-B451ACDEA190}"/>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4" name="フリーフォーム: 図形 83">
              <a:extLst>
                <a:ext uri="{FF2B5EF4-FFF2-40B4-BE49-F238E27FC236}">
                  <a16:creationId xmlns:a16="http://schemas.microsoft.com/office/drawing/2014/main" id="{19B18BDB-5CBE-A7A8-6A0E-7FD503B75304}"/>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5" name="フリーフォーム: 図形 84">
              <a:extLst>
                <a:ext uri="{FF2B5EF4-FFF2-40B4-BE49-F238E27FC236}">
                  <a16:creationId xmlns:a16="http://schemas.microsoft.com/office/drawing/2014/main" id="{4C19AE78-788D-EF8C-D6B0-0B036F6879BB}"/>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6" name="フリーフォーム: 図形 85">
              <a:extLst>
                <a:ext uri="{FF2B5EF4-FFF2-40B4-BE49-F238E27FC236}">
                  <a16:creationId xmlns:a16="http://schemas.microsoft.com/office/drawing/2014/main" id="{C3FABF94-0BD6-AC32-6AD3-270D32A09583}"/>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7" name="フリーフォーム: 図形 86">
              <a:extLst>
                <a:ext uri="{FF2B5EF4-FFF2-40B4-BE49-F238E27FC236}">
                  <a16:creationId xmlns:a16="http://schemas.microsoft.com/office/drawing/2014/main" id="{D9D91AC4-215C-9330-4EF8-FEC60EC5BF14}"/>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8" name="フリーフォーム: 図形 87">
              <a:extLst>
                <a:ext uri="{FF2B5EF4-FFF2-40B4-BE49-F238E27FC236}">
                  <a16:creationId xmlns:a16="http://schemas.microsoft.com/office/drawing/2014/main" id="{D26B9E69-E2B1-9F1E-484F-CA3FC881353E}"/>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9" name="フリーフォーム: 図形 88">
              <a:extLst>
                <a:ext uri="{FF2B5EF4-FFF2-40B4-BE49-F238E27FC236}">
                  <a16:creationId xmlns:a16="http://schemas.microsoft.com/office/drawing/2014/main" id="{B73B9C45-2C52-6C3D-9BCB-96E036311FAA}"/>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0" name="フリーフォーム: 図形 89">
              <a:extLst>
                <a:ext uri="{FF2B5EF4-FFF2-40B4-BE49-F238E27FC236}">
                  <a16:creationId xmlns:a16="http://schemas.microsoft.com/office/drawing/2014/main" id="{DA73D6AF-F028-17A6-C35C-364F0FA17ABC}"/>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1" name="フリーフォーム: 図形 90">
              <a:extLst>
                <a:ext uri="{FF2B5EF4-FFF2-40B4-BE49-F238E27FC236}">
                  <a16:creationId xmlns:a16="http://schemas.microsoft.com/office/drawing/2014/main" id="{B1E2FA7F-24E9-50F5-5D5C-F63FEA4D9D37}"/>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2" name="フリーフォーム: 図形 91">
              <a:extLst>
                <a:ext uri="{FF2B5EF4-FFF2-40B4-BE49-F238E27FC236}">
                  <a16:creationId xmlns:a16="http://schemas.microsoft.com/office/drawing/2014/main" id="{DE4D867D-7A86-9608-9341-4996F735907A}"/>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3" name="フリーフォーム: 図形 92">
              <a:extLst>
                <a:ext uri="{FF2B5EF4-FFF2-40B4-BE49-F238E27FC236}">
                  <a16:creationId xmlns:a16="http://schemas.microsoft.com/office/drawing/2014/main" id="{13ABEA70-2FC5-EF9F-F5C4-8D30A7240411}"/>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4" name="フリーフォーム: 図形 93">
              <a:extLst>
                <a:ext uri="{FF2B5EF4-FFF2-40B4-BE49-F238E27FC236}">
                  <a16:creationId xmlns:a16="http://schemas.microsoft.com/office/drawing/2014/main" id="{4BF14655-3521-2F78-2275-70D360B89137}"/>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5" name="フリーフォーム: 図形 94">
              <a:extLst>
                <a:ext uri="{FF2B5EF4-FFF2-40B4-BE49-F238E27FC236}">
                  <a16:creationId xmlns:a16="http://schemas.microsoft.com/office/drawing/2014/main" id="{E9A57A06-0CB8-D737-77AA-ED2037453AE3}"/>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6" name="フリーフォーム: 図形 95">
              <a:extLst>
                <a:ext uri="{FF2B5EF4-FFF2-40B4-BE49-F238E27FC236}">
                  <a16:creationId xmlns:a16="http://schemas.microsoft.com/office/drawing/2014/main" id="{ED90CB34-591D-D0EF-B136-B52D5B7F6ADB}"/>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7" name="フリーフォーム: 図形 96">
              <a:extLst>
                <a:ext uri="{FF2B5EF4-FFF2-40B4-BE49-F238E27FC236}">
                  <a16:creationId xmlns:a16="http://schemas.microsoft.com/office/drawing/2014/main" id="{E18C70DA-1178-6506-A336-FA0614E25ABF}"/>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8" name="フリーフォーム: 図形 97">
              <a:extLst>
                <a:ext uri="{FF2B5EF4-FFF2-40B4-BE49-F238E27FC236}">
                  <a16:creationId xmlns:a16="http://schemas.microsoft.com/office/drawing/2014/main" id="{39BC396E-92D3-DA36-3125-2B2BE3E83D71}"/>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9" name="フリーフォーム: 図形 98">
              <a:extLst>
                <a:ext uri="{FF2B5EF4-FFF2-40B4-BE49-F238E27FC236}">
                  <a16:creationId xmlns:a16="http://schemas.microsoft.com/office/drawing/2014/main" id="{3CB90FAC-35D0-3F3A-9926-3D539947E799}"/>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0" name="フリーフォーム: 図形 99">
              <a:extLst>
                <a:ext uri="{FF2B5EF4-FFF2-40B4-BE49-F238E27FC236}">
                  <a16:creationId xmlns:a16="http://schemas.microsoft.com/office/drawing/2014/main" id="{51CF4DA1-D3E2-0639-0A05-37277424E5FC}"/>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1" name="フリーフォーム: 図形 100">
              <a:extLst>
                <a:ext uri="{FF2B5EF4-FFF2-40B4-BE49-F238E27FC236}">
                  <a16:creationId xmlns:a16="http://schemas.microsoft.com/office/drawing/2014/main" id="{07BD4E07-A207-DC92-E943-60039D6FB2C8}"/>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2" name="フリーフォーム: 図形 101">
              <a:extLst>
                <a:ext uri="{FF2B5EF4-FFF2-40B4-BE49-F238E27FC236}">
                  <a16:creationId xmlns:a16="http://schemas.microsoft.com/office/drawing/2014/main" id="{4C1940B1-249F-2483-673A-BD982797D75B}"/>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3" name="フリーフォーム: 図形 102">
              <a:extLst>
                <a:ext uri="{FF2B5EF4-FFF2-40B4-BE49-F238E27FC236}">
                  <a16:creationId xmlns:a16="http://schemas.microsoft.com/office/drawing/2014/main" id="{CA4735B1-2764-2E41-0D60-4C76EA625EF9}"/>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4" name="フリーフォーム: 図形 103">
              <a:extLst>
                <a:ext uri="{FF2B5EF4-FFF2-40B4-BE49-F238E27FC236}">
                  <a16:creationId xmlns:a16="http://schemas.microsoft.com/office/drawing/2014/main" id="{C406AD0E-CA64-AA0E-DBEB-33B5237A4990}"/>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5" name="フリーフォーム: 図形 104">
              <a:extLst>
                <a:ext uri="{FF2B5EF4-FFF2-40B4-BE49-F238E27FC236}">
                  <a16:creationId xmlns:a16="http://schemas.microsoft.com/office/drawing/2014/main" id="{731F8D5A-C07C-5ED1-0180-929B7D38B5F2}"/>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6" name="フリーフォーム: 図形 105">
              <a:extLst>
                <a:ext uri="{FF2B5EF4-FFF2-40B4-BE49-F238E27FC236}">
                  <a16:creationId xmlns:a16="http://schemas.microsoft.com/office/drawing/2014/main" id="{E7E25317-7FB3-E86E-ADF9-C8BC89D064C7}"/>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7" name="フリーフォーム: 図形 106">
              <a:extLst>
                <a:ext uri="{FF2B5EF4-FFF2-40B4-BE49-F238E27FC236}">
                  <a16:creationId xmlns:a16="http://schemas.microsoft.com/office/drawing/2014/main" id="{2C93B02C-8CF2-97FF-FB7E-FE2ECD8C6279}"/>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8" name="フリーフォーム: 図形 107">
              <a:extLst>
                <a:ext uri="{FF2B5EF4-FFF2-40B4-BE49-F238E27FC236}">
                  <a16:creationId xmlns:a16="http://schemas.microsoft.com/office/drawing/2014/main" id="{8DF6C646-2D56-8616-B9EF-77DF99E5E3D2}"/>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9" name="フリーフォーム: 図形 108">
              <a:extLst>
                <a:ext uri="{FF2B5EF4-FFF2-40B4-BE49-F238E27FC236}">
                  <a16:creationId xmlns:a16="http://schemas.microsoft.com/office/drawing/2014/main" id="{9D4867A6-7532-A0FF-6618-BD7BAFD0DBE4}"/>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0" name="フリーフォーム: 図形 109">
              <a:extLst>
                <a:ext uri="{FF2B5EF4-FFF2-40B4-BE49-F238E27FC236}">
                  <a16:creationId xmlns:a16="http://schemas.microsoft.com/office/drawing/2014/main" id="{5233F3F7-6B6E-4B20-B620-524BF19171A5}"/>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1" name="フリーフォーム: 図形 110">
              <a:extLst>
                <a:ext uri="{FF2B5EF4-FFF2-40B4-BE49-F238E27FC236}">
                  <a16:creationId xmlns:a16="http://schemas.microsoft.com/office/drawing/2014/main" id="{B7C2A6B4-F6CF-27F6-03DA-A1B7B48B32DD}"/>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2" name="フリーフォーム: 図形 111">
              <a:extLst>
                <a:ext uri="{FF2B5EF4-FFF2-40B4-BE49-F238E27FC236}">
                  <a16:creationId xmlns:a16="http://schemas.microsoft.com/office/drawing/2014/main" id="{7CD9F9B0-E660-5364-5A0E-B0F0526D2A82}"/>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3" name="フリーフォーム: 図形 112">
              <a:extLst>
                <a:ext uri="{FF2B5EF4-FFF2-40B4-BE49-F238E27FC236}">
                  <a16:creationId xmlns:a16="http://schemas.microsoft.com/office/drawing/2014/main" id="{0D825899-DCB9-6777-E3E5-C74377E8F8A4}"/>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4" name="フリーフォーム: 図形 113">
              <a:extLst>
                <a:ext uri="{FF2B5EF4-FFF2-40B4-BE49-F238E27FC236}">
                  <a16:creationId xmlns:a16="http://schemas.microsoft.com/office/drawing/2014/main" id="{34316E63-D19E-DD56-DF6B-FF031D74017F}"/>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5" name="フリーフォーム: 図形 114">
              <a:extLst>
                <a:ext uri="{FF2B5EF4-FFF2-40B4-BE49-F238E27FC236}">
                  <a16:creationId xmlns:a16="http://schemas.microsoft.com/office/drawing/2014/main" id="{3D6C4131-F732-9857-87C9-E1589A6ADD4F}"/>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6" name="フリーフォーム: 図形 115">
              <a:extLst>
                <a:ext uri="{FF2B5EF4-FFF2-40B4-BE49-F238E27FC236}">
                  <a16:creationId xmlns:a16="http://schemas.microsoft.com/office/drawing/2014/main" id="{4A6A33DC-417E-E934-86A9-FE4F5037A780}"/>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7" name="フリーフォーム: 図形 116">
              <a:extLst>
                <a:ext uri="{FF2B5EF4-FFF2-40B4-BE49-F238E27FC236}">
                  <a16:creationId xmlns:a16="http://schemas.microsoft.com/office/drawing/2014/main" id="{5D02E38D-D052-CE08-F113-B3A2A0C7228C}"/>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8" name="フリーフォーム: 図形 117">
              <a:extLst>
                <a:ext uri="{FF2B5EF4-FFF2-40B4-BE49-F238E27FC236}">
                  <a16:creationId xmlns:a16="http://schemas.microsoft.com/office/drawing/2014/main" id="{C033305A-F107-BDE4-A385-FFCCCE3377DF}"/>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9" name="フリーフォーム: 図形 118">
              <a:extLst>
                <a:ext uri="{FF2B5EF4-FFF2-40B4-BE49-F238E27FC236}">
                  <a16:creationId xmlns:a16="http://schemas.microsoft.com/office/drawing/2014/main" id="{C1062E88-4669-0161-DE0A-B88122D14499}"/>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0" name="フリーフォーム: 図形 119">
              <a:extLst>
                <a:ext uri="{FF2B5EF4-FFF2-40B4-BE49-F238E27FC236}">
                  <a16:creationId xmlns:a16="http://schemas.microsoft.com/office/drawing/2014/main" id="{2BED0EDB-C2F3-BB6C-52E6-798F43918A82}"/>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1" name="フリーフォーム: 図形 120">
              <a:extLst>
                <a:ext uri="{FF2B5EF4-FFF2-40B4-BE49-F238E27FC236}">
                  <a16:creationId xmlns:a16="http://schemas.microsoft.com/office/drawing/2014/main" id="{F0F56C25-F562-DDCF-4E3E-A2C9D255440D}"/>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2" name="フリーフォーム: 図形 121">
              <a:extLst>
                <a:ext uri="{FF2B5EF4-FFF2-40B4-BE49-F238E27FC236}">
                  <a16:creationId xmlns:a16="http://schemas.microsoft.com/office/drawing/2014/main" id="{73D83614-419B-5B95-1E31-10B2A7F8BB61}"/>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3" name="フリーフォーム: 図形 122">
              <a:extLst>
                <a:ext uri="{FF2B5EF4-FFF2-40B4-BE49-F238E27FC236}">
                  <a16:creationId xmlns:a16="http://schemas.microsoft.com/office/drawing/2014/main" id="{D6625640-C574-FE69-49FA-B24652A39943}"/>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4" name="フリーフォーム: 図形 123">
              <a:extLst>
                <a:ext uri="{FF2B5EF4-FFF2-40B4-BE49-F238E27FC236}">
                  <a16:creationId xmlns:a16="http://schemas.microsoft.com/office/drawing/2014/main" id="{E1FFA943-B917-A8E2-97D9-A45BB4C06914}"/>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5" name="フリーフォーム: 図形 124">
              <a:extLst>
                <a:ext uri="{FF2B5EF4-FFF2-40B4-BE49-F238E27FC236}">
                  <a16:creationId xmlns:a16="http://schemas.microsoft.com/office/drawing/2014/main" id="{001C4E8B-F1E4-05BD-01EA-7358C0D8D3B1}"/>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6" name="フリーフォーム: 図形 125">
              <a:extLst>
                <a:ext uri="{FF2B5EF4-FFF2-40B4-BE49-F238E27FC236}">
                  <a16:creationId xmlns:a16="http://schemas.microsoft.com/office/drawing/2014/main" id="{2D400193-208F-3807-86D8-BA42C1C065CF}"/>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7" name="フリーフォーム: 図形 126">
              <a:extLst>
                <a:ext uri="{FF2B5EF4-FFF2-40B4-BE49-F238E27FC236}">
                  <a16:creationId xmlns:a16="http://schemas.microsoft.com/office/drawing/2014/main" id="{28F445E6-2FC3-1610-9A20-2D21B22D959F}"/>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8" name="フリーフォーム: 図形 127">
              <a:extLst>
                <a:ext uri="{FF2B5EF4-FFF2-40B4-BE49-F238E27FC236}">
                  <a16:creationId xmlns:a16="http://schemas.microsoft.com/office/drawing/2014/main" id="{790E49B8-46E3-A563-25CC-82E327BDD88B}"/>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9" name="フリーフォーム: 図形 128">
              <a:extLst>
                <a:ext uri="{FF2B5EF4-FFF2-40B4-BE49-F238E27FC236}">
                  <a16:creationId xmlns:a16="http://schemas.microsoft.com/office/drawing/2014/main" id="{B9B8FF7F-A802-30BE-19A7-43A0419A59E0}"/>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0" name="フリーフォーム: 図形 129">
              <a:extLst>
                <a:ext uri="{FF2B5EF4-FFF2-40B4-BE49-F238E27FC236}">
                  <a16:creationId xmlns:a16="http://schemas.microsoft.com/office/drawing/2014/main" id="{29AC81CD-D18A-9AA2-797F-D92C12837E93}"/>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31" name="フリーフォーム: 図形 130">
              <a:extLst>
                <a:ext uri="{FF2B5EF4-FFF2-40B4-BE49-F238E27FC236}">
                  <a16:creationId xmlns:a16="http://schemas.microsoft.com/office/drawing/2014/main" id="{F942C99B-9AF6-E7E7-A0B5-E3734D857A80}"/>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2" name="フリーフォーム: 図形 131">
              <a:extLst>
                <a:ext uri="{FF2B5EF4-FFF2-40B4-BE49-F238E27FC236}">
                  <a16:creationId xmlns:a16="http://schemas.microsoft.com/office/drawing/2014/main" id="{68617D08-9A8A-0786-D9A3-437DDA62DD93}"/>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3" name="フリーフォーム: 図形 132">
              <a:extLst>
                <a:ext uri="{FF2B5EF4-FFF2-40B4-BE49-F238E27FC236}">
                  <a16:creationId xmlns:a16="http://schemas.microsoft.com/office/drawing/2014/main" id="{52E54838-3595-83A9-E32E-1D0D27F3073B}"/>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34" name="フリーフォーム: 図形 133">
              <a:extLst>
                <a:ext uri="{FF2B5EF4-FFF2-40B4-BE49-F238E27FC236}">
                  <a16:creationId xmlns:a16="http://schemas.microsoft.com/office/drawing/2014/main" id="{254A941D-FF02-A926-0D20-D5B878EAF388}"/>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5" name="フリーフォーム: 図形 134">
              <a:extLst>
                <a:ext uri="{FF2B5EF4-FFF2-40B4-BE49-F238E27FC236}">
                  <a16:creationId xmlns:a16="http://schemas.microsoft.com/office/drawing/2014/main" id="{D5CFAFA0-602D-C512-D3B1-870CBF52DCE2}"/>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6" name="フリーフォーム: 図形 135">
              <a:extLst>
                <a:ext uri="{FF2B5EF4-FFF2-40B4-BE49-F238E27FC236}">
                  <a16:creationId xmlns:a16="http://schemas.microsoft.com/office/drawing/2014/main" id="{810E46C6-8BD6-DDA5-AD31-3DCE35123F0B}"/>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7" name="フリーフォーム: 図形 136">
              <a:extLst>
                <a:ext uri="{FF2B5EF4-FFF2-40B4-BE49-F238E27FC236}">
                  <a16:creationId xmlns:a16="http://schemas.microsoft.com/office/drawing/2014/main" id="{F90C9740-1631-7528-A9BF-2953B3155865}"/>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8" name="フリーフォーム: 図形 137">
              <a:extLst>
                <a:ext uri="{FF2B5EF4-FFF2-40B4-BE49-F238E27FC236}">
                  <a16:creationId xmlns:a16="http://schemas.microsoft.com/office/drawing/2014/main" id="{58F9AF7A-B8B1-3964-A52E-2334065856B0}"/>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9" name="フリーフォーム: 図形 138">
              <a:extLst>
                <a:ext uri="{FF2B5EF4-FFF2-40B4-BE49-F238E27FC236}">
                  <a16:creationId xmlns:a16="http://schemas.microsoft.com/office/drawing/2014/main" id="{0D913F04-91F3-E597-B8B6-35772518D145}"/>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40" name="フリーフォーム: 図形 139">
              <a:extLst>
                <a:ext uri="{FF2B5EF4-FFF2-40B4-BE49-F238E27FC236}">
                  <a16:creationId xmlns:a16="http://schemas.microsoft.com/office/drawing/2014/main" id="{5CB8882D-FCE5-8160-CCF3-CF62F81A4097}"/>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1" name="フリーフォーム: 図形 140">
              <a:extLst>
                <a:ext uri="{FF2B5EF4-FFF2-40B4-BE49-F238E27FC236}">
                  <a16:creationId xmlns:a16="http://schemas.microsoft.com/office/drawing/2014/main" id="{50F8ADD7-62BE-B597-D63C-CA2DBFF71961}"/>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2" name="フリーフォーム: 図形 141">
              <a:extLst>
                <a:ext uri="{FF2B5EF4-FFF2-40B4-BE49-F238E27FC236}">
                  <a16:creationId xmlns:a16="http://schemas.microsoft.com/office/drawing/2014/main" id="{6CC8B70F-3536-488B-E62B-0082CB240B8A}"/>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43" name="フリーフォーム: 図形 142">
              <a:extLst>
                <a:ext uri="{FF2B5EF4-FFF2-40B4-BE49-F238E27FC236}">
                  <a16:creationId xmlns:a16="http://schemas.microsoft.com/office/drawing/2014/main" id="{78305E73-F936-1849-5C6C-09A2D0E56F4C}"/>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1139" name="正方形/長方形 1138">
            <a:extLst>
              <a:ext uri="{FF2B5EF4-FFF2-40B4-BE49-F238E27FC236}">
                <a16:creationId xmlns:a16="http://schemas.microsoft.com/office/drawing/2014/main" id="{AEBA71B2-6248-B90F-9B68-F8D8E09418C4}"/>
              </a:ext>
            </a:extLst>
          </p:cNvPr>
          <p:cNvSpPr/>
          <p:nvPr/>
        </p:nvSpPr>
        <p:spPr>
          <a:xfrm>
            <a:off x="2878910" y="1834302"/>
            <a:ext cx="8976944" cy="217880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1200" dirty="0">
              <a:solidFill>
                <a:sysClr val="windowText" lastClr="000000"/>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B0E4BA06-4ED9-1E7D-03D2-1CCAD2C2159E}"/>
              </a:ext>
            </a:extLst>
          </p:cNvPr>
          <p:cNvSpPr/>
          <p:nvPr/>
        </p:nvSpPr>
        <p:spPr>
          <a:xfrm>
            <a:off x="3231252" y="3591776"/>
            <a:ext cx="4403035"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8" name="グループ化 147">
            <a:extLst>
              <a:ext uri="{FF2B5EF4-FFF2-40B4-BE49-F238E27FC236}">
                <a16:creationId xmlns:a16="http://schemas.microsoft.com/office/drawing/2014/main" id="{692EC69D-CB97-1E1A-F6B1-DF6971D60303}"/>
              </a:ext>
            </a:extLst>
          </p:cNvPr>
          <p:cNvGrpSpPr/>
          <p:nvPr/>
        </p:nvGrpSpPr>
        <p:grpSpPr>
          <a:xfrm>
            <a:off x="6563786" y="3435742"/>
            <a:ext cx="931725" cy="196953"/>
            <a:chOff x="6293346" y="3882356"/>
            <a:chExt cx="578528" cy="196953"/>
          </a:xfrm>
        </p:grpSpPr>
        <p:sp>
          <p:nvSpPr>
            <p:cNvPr id="147" name="楕円 146">
              <a:extLst>
                <a:ext uri="{FF2B5EF4-FFF2-40B4-BE49-F238E27FC236}">
                  <a16:creationId xmlns:a16="http://schemas.microsoft.com/office/drawing/2014/main" id="{0083F4D4-A148-78D3-6A87-B99B4BFE2B24}"/>
                </a:ext>
              </a:extLst>
            </p:cNvPr>
            <p:cNvSpPr/>
            <p:nvPr/>
          </p:nvSpPr>
          <p:spPr>
            <a:xfrm>
              <a:off x="6293346" y="3892688"/>
              <a:ext cx="578528" cy="185465"/>
            </a:xfrm>
            <a:prstGeom prst="ellipse">
              <a:avLst/>
            </a:prstGeom>
            <a:solidFill>
              <a:schemeClr val="bg1">
                <a:lumMod val="8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44" name="グループ化 143">
              <a:extLst>
                <a:ext uri="{FF2B5EF4-FFF2-40B4-BE49-F238E27FC236}">
                  <a16:creationId xmlns:a16="http://schemas.microsoft.com/office/drawing/2014/main" id="{3DB4D1B1-005C-0BC5-FB50-829AD310A33F}"/>
                </a:ext>
              </a:extLst>
            </p:cNvPr>
            <p:cNvGrpSpPr/>
            <p:nvPr/>
          </p:nvGrpSpPr>
          <p:grpSpPr>
            <a:xfrm>
              <a:off x="6380253" y="3882356"/>
              <a:ext cx="409585" cy="196953"/>
              <a:chOff x="2494098" y="4356513"/>
              <a:chExt cx="409585" cy="196953"/>
            </a:xfrm>
            <a:solidFill>
              <a:schemeClr val="bg1">
                <a:lumMod val="85000"/>
              </a:schemeClr>
            </a:solidFill>
          </p:grpSpPr>
          <p:sp>
            <p:nvSpPr>
              <p:cNvPr id="145" name="楕円 144">
                <a:extLst>
                  <a:ext uri="{FF2B5EF4-FFF2-40B4-BE49-F238E27FC236}">
                    <a16:creationId xmlns:a16="http://schemas.microsoft.com/office/drawing/2014/main" id="{E004E1A3-56AD-CB99-D4AF-931961A88115}"/>
                  </a:ext>
                </a:extLst>
              </p:cNvPr>
              <p:cNvSpPr>
                <a:spLocks/>
              </p:cNvSpPr>
              <p:nvPr/>
            </p:nvSpPr>
            <p:spPr bwMode="gray">
              <a:xfrm>
                <a:off x="2494098" y="4356513"/>
                <a:ext cx="409585" cy="196953"/>
              </a:xfrm>
              <a:prstGeom prst="ellipse">
                <a:avLst/>
              </a:prstGeom>
              <a:solidFill>
                <a:schemeClr val="bg1">
                  <a:lumMod val="65000"/>
                </a:schemeClr>
              </a:solidFill>
              <a:ln w="12700" algn="ctr">
                <a:solidFill>
                  <a:schemeClr val="tx1">
                    <a:lumMod val="75000"/>
                    <a:lumOff val="25000"/>
                  </a:schemeClr>
                </a:solid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schemeClr val="bg1"/>
                  </a:solidFill>
                  <a:effectLst/>
                  <a:uLnTx/>
                  <a:uFillTx/>
                  <a:latin typeface="Calibri Light"/>
                </a:endParaRPr>
              </a:p>
            </p:txBody>
          </p:sp>
          <p:sp>
            <p:nvSpPr>
              <p:cNvPr id="146" name="楕円 145">
                <a:extLst>
                  <a:ext uri="{FF2B5EF4-FFF2-40B4-BE49-F238E27FC236}">
                    <a16:creationId xmlns:a16="http://schemas.microsoft.com/office/drawing/2014/main" id="{681705F3-4B02-6882-1387-B78101A0471E}"/>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chemeClr val="bg1"/>
                    </a:solidFill>
                    <a:effectLst/>
                    <a:uLnTx/>
                    <a:uFillTx/>
                    <a:latin typeface="+mn-lt"/>
                    <a:ea typeface="+mn-ea"/>
                    <a:cs typeface="+mn-cs"/>
                  </a:rPr>
                  <a:t>V</a:t>
                </a:r>
                <a:endParaRPr kumimoji="1" lang="ja-JP" altLang="en-US" sz="1200" b="1" i="0" u="none" strike="noStrike" kern="1200" cap="none" spc="0" normalizeH="0" baseline="0" noProof="0" dirty="0">
                  <a:ln>
                    <a:noFill/>
                  </a:ln>
                  <a:solidFill>
                    <a:schemeClr val="bg1"/>
                  </a:solidFill>
                  <a:effectLst/>
                  <a:uLnTx/>
                  <a:uFillTx/>
                  <a:latin typeface="+mn-lt"/>
                  <a:ea typeface="+mn-ea"/>
                  <a:cs typeface="+mn-cs"/>
                </a:endParaRPr>
              </a:p>
            </p:txBody>
          </p:sp>
        </p:grpSp>
      </p:grpSp>
      <p:grpSp>
        <p:nvGrpSpPr>
          <p:cNvPr id="1217" name="グループ化 1216">
            <a:extLst>
              <a:ext uri="{FF2B5EF4-FFF2-40B4-BE49-F238E27FC236}">
                <a16:creationId xmlns:a16="http://schemas.microsoft.com/office/drawing/2014/main" id="{C2EB561C-28C0-EF6E-2196-D5E002EA5ECC}"/>
              </a:ext>
            </a:extLst>
          </p:cNvPr>
          <p:cNvGrpSpPr/>
          <p:nvPr/>
        </p:nvGrpSpPr>
        <p:grpSpPr>
          <a:xfrm>
            <a:off x="4549135" y="2483168"/>
            <a:ext cx="750765" cy="689110"/>
            <a:chOff x="7048488" y="3793139"/>
            <a:chExt cx="999268" cy="490055"/>
          </a:xfrm>
        </p:grpSpPr>
        <p:sp>
          <p:nvSpPr>
            <p:cNvPr id="1218" name="吹き出し: 四角形 1217">
              <a:extLst>
                <a:ext uri="{FF2B5EF4-FFF2-40B4-BE49-F238E27FC236}">
                  <a16:creationId xmlns:a16="http://schemas.microsoft.com/office/drawing/2014/main" id="{A1BD02A2-7216-EC64-72EA-DB934400901A}"/>
                </a:ext>
              </a:extLst>
            </p:cNvPr>
            <p:cNvSpPr/>
            <p:nvPr/>
          </p:nvSpPr>
          <p:spPr>
            <a:xfrm>
              <a:off x="7048488" y="3793139"/>
              <a:ext cx="999268" cy="490055"/>
            </a:xfrm>
            <a:prstGeom prst="wedgeRectCallout">
              <a:avLst>
                <a:gd name="adj1" fmla="val 26531"/>
                <a:gd name="adj2" fmla="val 7155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19" name="正方形/長方形 1218">
              <a:extLst>
                <a:ext uri="{FF2B5EF4-FFF2-40B4-BE49-F238E27FC236}">
                  <a16:creationId xmlns:a16="http://schemas.microsoft.com/office/drawing/2014/main" id="{748524B3-2E32-BACC-7BE7-FD14E8EA6EDF}"/>
                </a:ext>
              </a:extLst>
            </p:cNvPr>
            <p:cNvSpPr/>
            <p:nvPr/>
          </p:nvSpPr>
          <p:spPr>
            <a:xfrm>
              <a:off x="7155016" y="3862342"/>
              <a:ext cx="786211" cy="351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20" name="Picture 4" descr="taxi – イラストストック「時短だ」">
            <a:extLst>
              <a:ext uri="{FF2B5EF4-FFF2-40B4-BE49-F238E27FC236}">
                <a16:creationId xmlns:a16="http://schemas.microsoft.com/office/drawing/2014/main" id="{37D6D06B-591B-EE9E-972A-0ED95B00CDD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658858" y="2590625"/>
            <a:ext cx="527472" cy="35164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222" name="グループ化 1221">
            <a:extLst>
              <a:ext uri="{FF2B5EF4-FFF2-40B4-BE49-F238E27FC236}">
                <a16:creationId xmlns:a16="http://schemas.microsoft.com/office/drawing/2014/main" id="{9FF13076-A129-40A0-280B-06425D367C61}"/>
              </a:ext>
            </a:extLst>
          </p:cNvPr>
          <p:cNvGrpSpPr/>
          <p:nvPr/>
        </p:nvGrpSpPr>
        <p:grpSpPr>
          <a:xfrm>
            <a:off x="10293637" y="2178821"/>
            <a:ext cx="1560252" cy="630593"/>
            <a:chOff x="10309340" y="2283875"/>
            <a:chExt cx="2076697" cy="1148272"/>
          </a:xfrm>
        </p:grpSpPr>
        <p:sp>
          <p:nvSpPr>
            <p:cNvPr id="1225" name="吹き出し: 四角形 1224">
              <a:extLst>
                <a:ext uri="{FF2B5EF4-FFF2-40B4-BE49-F238E27FC236}">
                  <a16:creationId xmlns:a16="http://schemas.microsoft.com/office/drawing/2014/main" id="{2151ED3D-BFA8-E1CC-99F3-1E12BCCCBC62}"/>
                </a:ext>
              </a:extLst>
            </p:cNvPr>
            <p:cNvSpPr/>
            <p:nvPr/>
          </p:nvSpPr>
          <p:spPr>
            <a:xfrm>
              <a:off x="10309340" y="2283875"/>
              <a:ext cx="2076697" cy="1148272"/>
            </a:xfrm>
            <a:prstGeom prst="wedgeRectCallout">
              <a:avLst>
                <a:gd name="adj1" fmla="val -71082"/>
                <a:gd name="adj2" fmla="val -2975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6" name="正方形/長方形 1225">
              <a:extLst>
                <a:ext uri="{FF2B5EF4-FFF2-40B4-BE49-F238E27FC236}">
                  <a16:creationId xmlns:a16="http://schemas.microsoft.com/office/drawing/2014/main" id="{0E3ED924-5316-1589-DF45-C4774CC4888A}"/>
                </a:ext>
              </a:extLst>
            </p:cNvPr>
            <p:cNvSpPr/>
            <p:nvPr/>
          </p:nvSpPr>
          <p:spPr>
            <a:xfrm>
              <a:off x="10401916" y="2383097"/>
              <a:ext cx="1910053" cy="949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23" name="グラフィックス 1222" descr="コール センター 単色塗りつぶし">
            <a:extLst>
              <a:ext uri="{FF2B5EF4-FFF2-40B4-BE49-F238E27FC236}">
                <a16:creationId xmlns:a16="http://schemas.microsoft.com/office/drawing/2014/main" id="{E9313106-0E1B-9E5E-DE0D-87655E16E05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20529" y="2214802"/>
            <a:ext cx="352541" cy="352541"/>
          </a:xfrm>
          <a:prstGeom prst="rect">
            <a:avLst/>
          </a:prstGeom>
        </p:spPr>
      </p:pic>
      <p:sp>
        <p:nvSpPr>
          <p:cNvPr id="1224" name="吹き出し: 四角形 1223">
            <a:extLst>
              <a:ext uri="{FF2B5EF4-FFF2-40B4-BE49-F238E27FC236}">
                <a16:creationId xmlns:a16="http://schemas.microsoft.com/office/drawing/2014/main" id="{4601981A-90D9-6544-DDF5-7A342F903F62}"/>
              </a:ext>
            </a:extLst>
          </p:cNvPr>
          <p:cNvSpPr/>
          <p:nvPr/>
        </p:nvSpPr>
        <p:spPr>
          <a:xfrm>
            <a:off x="10805731" y="2267023"/>
            <a:ext cx="885126" cy="363636"/>
          </a:xfrm>
          <a:prstGeom prst="wedgeRectCallout">
            <a:avLst>
              <a:gd name="adj1" fmla="val -58365"/>
              <a:gd name="adj2" fmla="val -1336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36000" rtlCol="0" anchor="ctr"/>
          <a:lstStyle/>
          <a:p>
            <a:r>
              <a:rPr kumimoji="1" lang="ja-JP" altLang="en-US" sz="700" dirty="0">
                <a:solidFill>
                  <a:schemeClr val="tx1"/>
                </a:solidFill>
                <a:latin typeface="メイリオ" panose="020B0604030504040204" pitchFamily="50" charset="-128"/>
                <a:ea typeface="メイリオ" panose="020B0604030504040204" pitchFamily="50" charset="-128"/>
              </a:rPr>
              <a:t>「右手に見えます</a:t>
            </a:r>
            <a:r>
              <a:rPr lang="ja-JP" altLang="en-US" sz="700" dirty="0">
                <a:solidFill>
                  <a:schemeClr val="tx1"/>
                </a:solidFill>
                <a:latin typeface="メイリオ" panose="020B0604030504040204" pitchFamily="50" charset="-128"/>
                <a:ea typeface="メイリオ" panose="020B0604030504040204" pitchFamily="50" charset="-128"/>
              </a:rPr>
              <a:t>の</a:t>
            </a:r>
            <a:br>
              <a:rPr lang="en-US" altLang="ja-JP" sz="700" dirty="0">
                <a:solidFill>
                  <a:schemeClr val="tx1"/>
                </a:solidFill>
                <a:latin typeface="メイリオ" panose="020B0604030504040204" pitchFamily="50" charset="-128"/>
                <a:ea typeface="メイリオ" panose="020B0604030504040204" pitchFamily="50" charset="-128"/>
              </a:rPr>
            </a:br>
            <a:r>
              <a:rPr kumimoji="1" lang="ja-JP" altLang="en-US" sz="700" dirty="0">
                <a:solidFill>
                  <a:schemeClr val="tx1"/>
                </a:solidFill>
                <a:latin typeface="メイリオ" panose="020B0604030504040204" pitchFamily="50" charset="-128"/>
                <a:ea typeface="メイリオ" panose="020B0604030504040204" pitchFamily="50" charset="-128"/>
              </a:rPr>
              <a:t>は大阪城です」</a:t>
            </a:r>
            <a:endParaRPr lang="en-US" altLang="ja-JP" sz="700" dirty="0">
              <a:solidFill>
                <a:schemeClr val="tx1"/>
              </a:solidFill>
              <a:latin typeface="メイリオ" panose="020B0604030504040204" pitchFamily="50" charset="-128"/>
              <a:ea typeface="メイリオ" panose="020B0604030504040204" pitchFamily="50" charset="-128"/>
            </a:endParaRPr>
          </a:p>
        </p:txBody>
      </p:sp>
      <p:grpSp>
        <p:nvGrpSpPr>
          <p:cNvPr id="1030" name="グループ化 1029">
            <a:extLst>
              <a:ext uri="{FF2B5EF4-FFF2-40B4-BE49-F238E27FC236}">
                <a16:creationId xmlns:a16="http://schemas.microsoft.com/office/drawing/2014/main" id="{0951164A-20AF-126B-9AB5-D69566A512FE}"/>
              </a:ext>
            </a:extLst>
          </p:cNvPr>
          <p:cNvGrpSpPr/>
          <p:nvPr/>
        </p:nvGrpSpPr>
        <p:grpSpPr>
          <a:xfrm>
            <a:off x="7607620" y="3372861"/>
            <a:ext cx="564061" cy="844831"/>
            <a:chOff x="3951840" y="3038842"/>
            <a:chExt cx="999268" cy="490055"/>
          </a:xfrm>
          <a:effectLst>
            <a:outerShdw blurRad="50800" dist="38100" dir="2700000" algn="tl" rotWithShape="0">
              <a:prstClr val="black">
                <a:alpha val="40000"/>
              </a:prstClr>
            </a:outerShdw>
          </a:effectLst>
        </p:grpSpPr>
        <p:sp>
          <p:nvSpPr>
            <p:cNvPr id="1137" name="吹き出し: 四角形 1136">
              <a:extLst>
                <a:ext uri="{FF2B5EF4-FFF2-40B4-BE49-F238E27FC236}">
                  <a16:creationId xmlns:a16="http://schemas.microsoft.com/office/drawing/2014/main" id="{AA68A28A-367C-FCD5-FB2C-3E23DB93689E}"/>
                </a:ext>
              </a:extLst>
            </p:cNvPr>
            <p:cNvSpPr/>
            <p:nvPr/>
          </p:nvSpPr>
          <p:spPr>
            <a:xfrm>
              <a:off x="3951840" y="3038842"/>
              <a:ext cx="999268" cy="490055"/>
            </a:xfrm>
            <a:prstGeom prst="wedgeRectCallout">
              <a:avLst>
                <a:gd name="adj1" fmla="val -69320"/>
                <a:gd name="adj2" fmla="val -2610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8" name="正方形/長方形 1137">
              <a:extLst>
                <a:ext uri="{FF2B5EF4-FFF2-40B4-BE49-F238E27FC236}">
                  <a16:creationId xmlns:a16="http://schemas.microsoft.com/office/drawing/2014/main" id="{B376307C-EFE5-3209-700A-9FD96A547127}"/>
                </a:ext>
              </a:extLst>
            </p:cNvPr>
            <p:cNvSpPr/>
            <p:nvPr/>
          </p:nvSpPr>
          <p:spPr>
            <a:xfrm>
              <a:off x="4058369" y="3093180"/>
              <a:ext cx="786211" cy="381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1152" name="図 1151">
            <a:extLst>
              <a:ext uri="{FF2B5EF4-FFF2-40B4-BE49-F238E27FC236}">
                <a16:creationId xmlns:a16="http://schemas.microsoft.com/office/drawing/2014/main" id="{E4CACF71-44FA-6C61-5545-518B02A98DE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54251" y="3489710"/>
            <a:ext cx="270149" cy="382459"/>
          </a:xfrm>
          <a:prstGeom prst="rect">
            <a:avLst/>
          </a:prstGeom>
        </p:spPr>
      </p:pic>
      <p:sp>
        <p:nvSpPr>
          <p:cNvPr id="1159" name="テキスト ボックス 1158">
            <a:extLst>
              <a:ext uri="{FF2B5EF4-FFF2-40B4-BE49-F238E27FC236}">
                <a16:creationId xmlns:a16="http://schemas.microsoft.com/office/drawing/2014/main" id="{C133D64D-C9D4-E45D-6205-D95460C5B07B}"/>
              </a:ext>
            </a:extLst>
          </p:cNvPr>
          <p:cNvSpPr txBox="1"/>
          <p:nvPr/>
        </p:nvSpPr>
        <p:spPr>
          <a:xfrm>
            <a:off x="4583425" y="2845771"/>
            <a:ext cx="687003" cy="302647"/>
          </a:xfrm>
          <a:prstGeom prst="rect">
            <a:avLst/>
          </a:prstGeom>
          <a:noFill/>
        </p:spPr>
        <p:txBody>
          <a:bodyPr wrap="square" rtlCol="0">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送迎</a:t>
            </a:r>
            <a:br>
              <a:rPr kumimoji="1" lang="en-US" altLang="ja-JP" sz="800" dirty="0">
                <a:latin typeface="メイリオ" panose="020B0604030504040204" pitchFamily="50" charset="-128"/>
                <a:ea typeface="メイリオ" panose="020B0604030504040204" pitchFamily="50" charset="-128"/>
              </a:rPr>
            </a:br>
            <a:r>
              <a:rPr kumimoji="1" lang="ja-JP" altLang="en-US" sz="800" dirty="0">
                <a:latin typeface="メイリオ" panose="020B0604030504040204" pitchFamily="50" charset="-128"/>
                <a:ea typeface="メイリオ" panose="020B0604030504040204" pitchFamily="50" charset="-128"/>
              </a:rPr>
              <a:t>サービス</a:t>
            </a:r>
          </a:p>
        </p:txBody>
      </p:sp>
      <p:sp>
        <p:nvSpPr>
          <p:cNvPr id="1160" name="テキスト ボックス 1159">
            <a:extLst>
              <a:ext uri="{FF2B5EF4-FFF2-40B4-BE49-F238E27FC236}">
                <a16:creationId xmlns:a16="http://schemas.microsoft.com/office/drawing/2014/main" id="{C2F5230F-A369-8933-E333-2AC04982EE4C}"/>
              </a:ext>
            </a:extLst>
          </p:cNvPr>
          <p:cNvSpPr txBox="1"/>
          <p:nvPr/>
        </p:nvSpPr>
        <p:spPr>
          <a:xfrm>
            <a:off x="7545823" y="3878831"/>
            <a:ext cx="687003" cy="302647"/>
          </a:xfrm>
          <a:prstGeom prst="rect">
            <a:avLst/>
          </a:prstGeom>
          <a:noFill/>
        </p:spPr>
        <p:txBody>
          <a:bodyPr wrap="square" rtlCol="0">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記念</a:t>
            </a:r>
            <a:endParaRPr kumimoji="1" lang="en-US" altLang="ja-JP" sz="800" dirty="0">
              <a:latin typeface="メイリオ" panose="020B0604030504040204" pitchFamily="50" charset="-128"/>
              <a:ea typeface="メイリオ" panose="020B0604030504040204" pitchFamily="50" charset="-128"/>
            </a:endParaRPr>
          </a:p>
          <a:p>
            <a:pPr algn="ctr">
              <a:lnSpc>
                <a:spcPts val="800"/>
              </a:lnSpc>
            </a:pPr>
            <a:r>
              <a:rPr lang="ja-JP" altLang="en-US" sz="800" dirty="0">
                <a:latin typeface="メイリオ" panose="020B0604030504040204" pitchFamily="50" charset="-128"/>
                <a:ea typeface="メイリオ" panose="020B0604030504040204" pitchFamily="50" charset="-128"/>
              </a:rPr>
              <a:t>撮影</a:t>
            </a:r>
            <a:endParaRPr kumimoji="1" lang="ja-JP" altLang="en-US" sz="800" dirty="0">
              <a:latin typeface="メイリオ" panose="020B0604030504040204" pitchFamily="50" charset="-128"/>
              <a:ea typeface="メイリオ" panose="020B0604030504040204" pitchFamily="50" charset="-128"/>
            </a:endParaRPr>
          </a:p>
        </p:txBody>
      </p:sp>
      <p:sp>
        <p:nvSpPr>
          <p:cNvPr id="1163" name="テキスト ボックス 1162">
            <a:extLst>
              <a:ext uri="{FF2B5EF4-FFF2-40B4-BE49-F238E27FC236}">
                <a16:creationId xmlns:a16="http://schemas.microsoft.com/office/drawing/2014/main" id="{3DB0C56F-4B9A-22CB-6178-377F8EBAD4D6}"/>
              </a:ext>
            </a:extLst>
          </p:cNvPr>
          <p:cNvSpPr txBox="1"/>
          <p:nvPr/>
        </p:nvSpPr>
        <p:spPr>
          <a:xfrm>
            <a:off x="10257515" y="2520895"/>
            <a:ext cx="687003" cy="302647"/>
          </a:xfrm>
          <a:prstGeom prst="rect">
            <a:avLst/>
          </a:prstGeom>
          <a:noFill/>
        </p:spPr>
        <p:txBody>
          <a:bodyPr wrap="square" rtlCol="0">
            <a:spAutoFit/>
          </a:bodyPr>
          <a:lstStyle/>
          <a:p>
            <a:pPr algn="ctr">
              <a:lnSpc>
                <a:spcPts val="800"/>
              </a:lnSpc>
            </a:pPr>
            <a:r>
              <a:rPr lang="ja-JP" altLang="en-US" sz="800" dirty="0">
                <a:latin typeface="メイリオ" panose="020B0604030504040204" pitchFamily="50" charset="-128"/>
                <a:ea typeface="メイリオ" panose="020B0604030504040204" pitchFamily="50" charset="-128"/>
              </a:rPr>
              <a:t>搭乗中</a:t>
            </a:r>
            <a:endParaRPr lang="en-US" altLang="ja-JP" sz="800" dirty="0">
              <a:latin typeface="メイリオ" panose="020B0604030504040204" pitchFamily="50" charset="-128"/>
              <a:ea typeface="メイリオ" panose="020B0604030504040204" pitchFamily="50" charset="-128"/>
            </a:endParaRPr>
          </a:p>
          <a:p>
            <a:pPr algn="ctr">
              <a:lnSpc>
                <a:spcPts val="800"/>
              </a:lnSpc>
            </a:pPr>
            <a:r>
              <a:rPr lang="ja-JP" altLang="en-US" sz="800" dirty="0">
                <a:latin typeface="メイリオ" panose="020B0604030504040204" pitchFamily="50" charset="-128"/>
                <a:ea typeface="メイリオ" panose="020B0604030504040204" pitchFamily="50" charset="-128"/>
              </a:rPr>
              <a:t>ガイド</a:t>
            </a:r>
            <a:endParaRPr kumimoji="1" lang="ja-JP" altLang="en-US" sz="800" dirty="0">
              <a:latin typeface="メイリオ" panose="020B0604030504040204" pitchFamily="50" charset="-128"/>
              <a:ea typeface="メイリオ" panose="020B0604030504040204" pitchFamily="50" charset="-128"/>
            </a:endParaRPr>
          </a:p>
        </p:txBody>
      </p:sp>
      <p:grpSp>
        <p:nvGrpSpPr>
          <p:cNvPr id="1167" name="グループ化 1166">
            <a:extLst>
              <a:ext uri="{FF2B5EF4-FFF2-40B4-BE49-F238E27FC236}">
                <a16:creationId xmlns:a16="http://schemas.microsoft.com/office/drawing/2014/main" id="{8833A0BC-8409-C4C1-0F1E-D726578BA163}"/>
              </a:ext>
            </a:extLst>
          </p:cNvPr>
          <p:cNvGrpSpPr/>
          <p:nvPr/>
        </p:nvGrpSpPr>
        <p:grpSpPr>
          <a:xfrm>
            <a:off x="5689205" y="2242356"/>
            <a:ext cx="1871545" cy="792007"/>
            <a:chOff x="5616885" y="2180147"/>
            <a:chExt cx="1871545" cy="792007"/>
          </a:xfrm>
        </p:grpSpPr>
        <p:cxnSp>
          <p:nvCxnSpPr>
            <p:cNvPr id="1168" name="直線矢印コネクタ 1167">
              <a:extLst>
                <a:ext uri="{FF2B5EF4-FFF2-40B4-BE49-F238E27FC236}">
                  <a16:creationId xmlns:a16="http://schemas.microsoft.com/office/drawing/2014/main" id="{28C3B6EF-58A3-20FF-9618-0990062ABF12}"/>
                </a:ext>
              </a:extLst>
            </p:cNvPr>
            <p:cNvCxnSpPr>
              <a:cxnSpLocks/>
            </p:cNvCxnSpPr>
            <p:nvPr/>
          </p:nvCxnSpPr>
          <p:spPr>
            <a:xfrm flipH="1">
              <a:off x="5906727" y="2180147"/>
              <a:ext cx="0" cy="550574"/>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cxnSp>
          <p:nvCxnSpPr>
            <p:cNvPr id="1169" name="直線矢印コネクタ 1168">
              <a:extLst>
                <a:ext uri="{FF2B5EF4-FFF2-40B4-BE49-F238E27FC236}">
                  <a16:creationId xmlns:a16="http://schemas.microsoft.com/office/drawing/2014/main" id="{B8DE5B04-5B9E-5BAC-66C0-8DA11FD67F59}"/>
                </a:ext>
              </a:extLst>
            </p:cNvPr>
            <p:cNvCxnSpPr>
              <a:cxnSpLocks/>
            </p:cNvCxnSpPr>
            <p:nvPr/>
          </p:nvCxnSpPr>
          <p:spPr>
            <a:xfrm flipH="1">
              <a:off x="6711682" y="2180147"/>
              <a:ext cx="0" cy="550574"/>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sp>
          <p:nvSpPr>
            <p:cNvPr id="1170" name="吹き出し: 四角形 1169">
              <a:extLst>
                <a:ext uri="{FF2B5EF4-FFF2-40B4-BE49-F238E27FC236}">
                  <a16:creationId xmlns:a16="http://schemas.microsoft.com/office/drawing/2014/main" id="{E5EE6FFF-6095-5A7A-27BC-276FA0E61D24}"/>
                </a:ext>
              </a:extLst>
            </p:cNvPr>
            <p:cNvSpPr/>
            <p:nvPr/>
          </p:nvSpPr>
          <p:spPr>
            <a:xfrm>
              <a:off x="5616885" y="2213208"/>
              <a:ext cx="1871545" cy="758946"/>
            </a:xfrm>
            <a:prstGeom prst="wedgeRectCallout">
              <a:avLst>
                <a:gd name="adj1" fmla="val 25829"/>
                <a:gd name="adj2" fmla="val 88341"/>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1" name="正方形/長方形 1170">
              <a:extLst>
                <a:ext uri="{FF2B5EF4-FFF2-40B4-BE49-F238E27FC236}">
                  <a16:creationId xmlns:a16="http://schemas.microsoft.com/office/drawing/2014/main" id="{259963A7-C4E6-7226-6157-17C77D5F1109}"/>
                </a:ext>
              </a:extLst>
            </p:cNvPr>
            <p:cNvSpPr/>
            <p:nvPr/>
          </p:nvSpPr>
          <p:spPr>
            <a:xfrm>
              <a:off x="5706198" y="2279158"/>
              <a:ext cx="1692919" cy="611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73" name="グラフィックス 1172" descr="教室 単色塗りつぶし">
              <a:extLst>
                <a:ext uri="{FF2B5EF4-FFF2-40B4-BE49-F238E27FC236}">
                  <a16:creationId xmlns:a16="http://schemas.microsoft.com/office/drawing/2014/main" id="{00797765-7DB1-718A-D6D9-1D5D730B582F}"/>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359003" y="2307114"/>
              <a:ext cx="387795" cy="387796"/>
            </a:xfrm>
            <a:prstGeom prst="rect">
              <a:avLst/>
            </a:prstGeom>
          </p:spPr>
        </p:pic>
        <p:pic>
          <p:nvPicPr>
            <p:cNvPr id="1174" name="グラフィックス 1173" descr="レストラン 単色塗りつぶし">
              <a:extLst>
                <a:ext uri="{FF2B5EF4-FFF2-40B4-BE49-F238E27FC236}">
                  <a16:creationId xmlns:a16="http://schemas.microsoft.com/office/drawing/2014/main" id="{514773BD-AC51-B216-1FBD-412CA43DC769}"/>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933848" y="2308231"/>
              <a:ext cx="352542" cy="352542"/>
            </a:xfrm>
            <a:prstGeom prst="rect">
              <a:avLst/>
            </a:prstGeom>
          </p:spPr>
        </p:pic>
        <p:pic>
          <p:nvPicPr>
            <p:cNvPr id="1175" name="Picture 6" descr="Rest - Free arrows icons">
              <a:extLst>
                <a:ext uri="{FF2B5EF4-FFF2-40B4-BE49-F238E27FC236}">
                  <a16:creationId xmlns:a16="http://schemas.microsoft.com/office/drawing/2014/main" id="{81FC3541-8BD4-DFA8-80CD-4349ACDA8D39}"/>
                </a:ext>
              </a:extLst>
            </p:cNvPr>
            <p:cNvPicPr>
              <a:picLocks noChangeAspect="1" noChangeArrowheads="1"/>
            </p:cNvPicPr>
            <p:nvPr/>
          </p:nvPicPr>
          <p:blipFill>
            <a:blip r:embed="rId25" cstate="screen">
              <a:biLevel thresh="25000"/>
              <a:extLst>
                <a:ext uri="{28A0092B-C50C-407E-A947-70E740481C1C}">
                  <a14:useLocalDpi xmlns:a14="http://schemas.microsoft.com/office/drawing/2010/main"/>
                </a:ext>
              </a:extLst>
            </a:blip>
            <a:srcRect/>
            <a:stretch>
              <a:fillRect/>
            </a:stretch>
          </p:blipFill>
          <p:spPr bwMode="auto">
            <a:xfrm>
              <a:off x="5833777" y="2330242"/>
              <a:ext cx="338174" cy="33817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178" name="直線矢印コネクタ 1177">
              <a:extLst>
                <a:ext uri="{FF2B5EF4-FFF2-40B4-BE49-F238E27FC236}">
                  <a16:creationId xmlns:a16="http://schemas.microsoft.com/office/drawing/2014/main" id="{6C1D1EE4-1825-DA92-2817-606632D8BCE8}"/>
                </a:ext>
              </a:extLst>
            </p:cNvPr>
            <p:cNvCxnSpPr>
              <a:cxnSpLocks/>
            </p:cNvCxnSpPr>
            <p:nvPr/>
          </p:nvCxnSpPr>
          <p:spPr>
            <a:xfrm flipH="1">
              <a:off x="6265477" y="2322051"/>
              <a:ext cx="0" cy="53673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0" name="直線矢印コネクタ 1179">
              <a:extLst>
                <a:ext uri="{FF2B5EF4-FFF2-40B4-BE49-F238E27FC236}">
                  <a16:creationId xmlns:a16="http://schemas.microsoft.com/office/drawing/2014/main" id="{0FAB3920-7306-33C7-2B0A-A5913F68C20F}"/>
                </a:ext>
              </a:extLst>
            </p:cNvPr>
            <p:cNvCxnSpPr>
              <a:cxnSpLocks/>
            </p:cNvCxnSpPr>
            <p:nvPr/>
          </p:nvCxnSpPr>
          <p:spPr>
            <a:xfrm flipH="1">
              <a:off x="6840324" y="2322051"/>
              <a:ext cx="0" cy="53673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1" name="テキスト ボックス 1180">
              <a:extLst>
                <a:ext uri="{FF2B5EF4-FFF2-40B4-BE49-F238E27FC236}">
                  <a16:creationId xmlns:a16="http://schemas.microsoft.com/office/drawing/2014/main" id="{AB44F7EF-8D29-625C-78A7-3EACFB92ABB0}"/>
                </a:ext>
              </a:extLst>
            </p:cNvPr>
            <p:cNvSpPr txBox="1"/>
            <p:nvPr/>
          </p:nvSpPr>
          <p:spPr>
            <a:xfrm>
              <a:off x="5633957" y="2656874"/>
              <a:ext cx="687003" cy="302647"/>
            </a:xfrm>
            <a:prstGeom prst="rect">
              <a:avLst/>
            </a:prstGeom>
            <a:noFill/>
          </p:spPr>
          <p:txBody>
            <a:bodyPr wrap="square" rtlCol="0">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待機</a:t>
              </a:r>
              <a:endParaRPr kumimoji="1" lang="en-US" altLang="ja-JP" sz="800" dirty="0">
                <a:latin typeface="メイリオ" panose="020B0604030504040204" pitchFamily="50" charset="-128"/>
                <a:ea typeface="メイリオ" panose="020B0604030504040204" pitchFamily="50" charset="-128"/>
              </a:endParaRPr>
            </a:p>
            <a:p>
              <a:pPr algn="ctr">
                <a:lnSpc>
                  <a:spcPts val="800"/>
                </a:lnSpc>
              </a:pPr>
              <a:r>
                <a:rPr kumimoji="1" lang="ja-JP" altLang="en-US" sz="800" dirty="0">
                  <a:latin typeface="メイリオ" panose="020B0604030504040204" pitchFamily="50" charset="-128"/>
                  <a:ea typeface="メイリオ" panose="020B0604030504040204" pitchFamily="50" charset="-128"/>
                </a:rPr>
                <a:t>ラウンジ</a:t>
              </a:r>
            </a:p>
          </p:txBody>
        </p:sp>
        <p:sp>
          <p:nvSpPr>
            <p:cNvPr id="1182" name="テキスト ボックス 1181">
              <a:extLst>
                <a:ext uri="{FF2B5EF4-FFF2-40B4-BE49-F238E27FC236}">
                  <a16:creationId xmlns:a16="http://schemas.microsoft.com/office/drawing/2014/main" id="{E277D0CD-DB51-79F2-E5EB-7B25CED96600}"/>
                </a:ext>
              </a:extLst>
            </p:cNvPr>
            <p:cNvSpPr txBox="1"/>
            <p:nvPr/>
          </p:nvSpPr>
          <p:spPr>
            <a:xfrm>
              <a:off x="6223489" y="2656874"/>
              <a:ext cx="687003" cy="306494"/>
            </a:xfrm>
            <a:prstGeom prst="rect">
              <a:avLst/>
            </a:prstGeom>
            <a:noFill/>
          </p:spPr>
          <p:txBody>
            <a:bodyPr wrap="square" rtlCol="0">
              <a:spAutoFit/>
            </a:bodyPr>
            <a:lstStyle/>
            <a:p>
              <a:pPr algn="ctr">
                <a:lnSpc>
                  <a:spcPts val="800"/>
                </a:lnSpc>
              </a:pPr>
              <a:r>
                <a:rPr lang="ja-JP" altLang="en-US" sz="800" dirty="0">
                  <a:latin typeface="メイリオ" panose="020B0604030504040204" pitchFamily="50" charset="-128"/>
                  <a:ea typeface="メイリオ" panose="020B0604030504040204" pitchFamily="50" charset="-128"/>
                </a:rPr>
                <a:t>搭乗前</a:t>
              </a:r>
              <a:endParaRPr lang="en-US" altLang="ja-JP" sz="800" dirty="0">
                <a:latin typeface="メイリオ" panose="020B0604030504040204" pitchFamily="50" charset="-128"/>
                <a:ea typeface="メイリオ" panose="020B0604030504040204" pitchFamily="50" charset="-128"/>
              </a:endParaRPr>
            </a:p>
            <a:p>
              <a:pPr algn="ctr">
                <a:lnSpc>
                  <a:spcPts val="800"/>
                </a:lnSpc>
              </a:pPr>
              <a:r>
                <a:rPr kumimoji="1" lang="ja-JP" altLang="en-US" sz="800" dirty="0">
                  <a:latin typeface="メイリオ" panose="020B0604030504040204" pitchFamily="50" charset="-128"/>
                  <a:ea typeface="メイリオ" panose="020B0604030504040204" pitchFamily="50" charset="-128"/>
                </a:rPr>
                <a:t>ガイド</a:t>
              </a:r>
            </a:p>
          </p:txBody>
        </p:sp>
        <p:sp>
          <p:nvSpPr>
            <p:cNvPr id="1185" name="テキスト ボックス 1184">
              <a:extLst>
                <a:ext uri="{FF2B5EF4-FFF2-40B4-BE49-F238E27FC236}">
                  <a16:creationId xmlns:a16="http://schemas.microsoft.com/office/drawing/2014/main" id="{BD2D9063-F1A3-09A4-9025-8E895E7D88E1}"/>
                </a:ext>
              </a:extLst>
            </p:cNvPr>
            <p:cNvSpPr txBox="1"/>
            <p:nvPr/>
          </p:nvSpPr>
          <p:spPr>
            <a:xfrm>
              <a:off x="6779050" y="2692730"/>
              <a:ext cx="687003" cy="203902"/>
            </a:xfrm>
            <a:prstGeom prst="rect">
              <a:avLst/>
            </a:prstGeom>
            <a:noFill/>
          </p:spPr>
          <p:txBody>
            <a:bodyPr wrap="square" rtlCol="0">
              <a:spAutoFit/>
            </a:bodyPr>
            <a:lstStyle/>
            <a:p>
              <a:pPr algn="ctr">
                <a:lnSpc>
                  <a:spcPts val="800"/>
                </a:lnSpc>
              </a:pPr>
              <a:r>
                <a:rPr lang="ja-JP" altLang="en-US" sz="800" dirty="0">
                  <a:latin typeface="メイリオ" panose="020B0604030504040204" pitchFamily="50" charset="-128"/>
                  <a:ea typeface="メイリオ" panose="020B0604030504040204" pitchFamily="50" charset="-128"/>
                </a:rPr>
                <a:t>軽食提供</a:t>
              </a:r>
              <a:endParaRPr kumimoji="1" lang="ja-JP" altLang="en-US" sz="800" dirty="0">
                <a:latin typeface="メイリオ" panose="020B0604030504040204" pitchFamily="50" charset="-128"/>
                <a:ea typeface="メイリオ" panose="020B0604030504040204" pitchFamily="50" charset="-128"/>
              </a:endParaRPr>
            </a:p>
          </p:txBody>
        </p:sp>
      </p:grpSp>
      <p:sp>
        <p:nvSpPr>
          <p:cNvPr id="1187" name="四角形: 角を丸くする 1186">
            <a:extLst>
              <a:ext uri="{FF2B5EF4-FFF2-40B4-BE49-F238E27FC236}">
                <a16:creationId xmlns:a16="http://schemas.microsoft.com/office/drawing/2014/main" id="{4C59E0BF-2FD0-8C36-416A-3D258E6924D2}"/>
              </a:ext>
            </a:extLst>
          </p:cNvPr>
          <p:cNvSpPr/>
          <p:nvPr/>
        </p:nvSpPr>
        <p:spPr>
          <a:xfrm>
            <a:off x="5955591" y="2251708"/>
            <a:ext cx="1338773" cy="112331"/>
          </a:xfrm>
          <a:prstGeom prst="round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kumimoji="1" lang="ja-JP" altLang="en-US" sz="800" dirty="0">
                <a:latin typeface="メイリオ" panose="020B0604030504040204" pitchFamily="50" charset="-128"/>
                <a:ea typeface="メイリオ" panose="020B0604030504040204" pitchFamily="50" charset="-128"/>
              </a:rPr>
              <a:t>離着陸場の機能</a:t>
            </a:r>
          </a:p>
        </p:txBody>
      </p:sp>
    </p:spTree>
    <p:extLst>
      <p:ext uri="{BB962C8B-B14F-4D97-AF65-F5344CB8AC3E}">
        <p14:creationId xmlns:p14="http://schemas.microsoft.com/office/powerpoint/2010/main" val="35051047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C94F9-CAA9-DE49-B644-3527FE676D06}"/>
            </a:ext>
          </a:extLst>
        </p:cNvPr>
        <p:cNvGrpSpPr/>
        <p:nvPr/>
      </p:nvGrpSpPr>
      <p:grpSpPr>
        <a:xfrm>
          <a:off x="0" y="0"/>
          <a:ext cx="0" cy="0"/>
          <a:chOff x="0" y="0"/>
          <a:chExt cx="0" cy="0"/>
        </a:xfrm>
      </p:grpSpPr>
      <p:sp>
        <p:nvSpPr>
          <p:cNvPr id="25" name="タイトル 1">
            <a:extLst>
              <a:ext uri="{FF2B5EF4-FFF2-40B4-BE49-F238E27FC236}">
                <a16:creationId xmlns:a16="http://schemas.microsoft.com/office/drawing/2014/main" id="{3C500CA0-968E-A371-5D78-827CD4474674}"/>
              </a:ext>
            </a:extLst>
          </p:cNvPr>
          <p:cNvSpPr>
            <a:spLocks noGrp="1"/>
          </p:cNvSpPr>
          <p:nvPr>
            <p:ph type="title"/>
          </p:nvPr>
        </p:nvSpPr>
        <p:spPr>
          <a:xfrm>
            <a:off x="308890" y="30619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モデル</a:t>
            </a:r>
            <a:r>
              <a:rPr kumimoji="1" lang="ja-JP" altLang="en-US" dirty="0">
                <a:latin typeface="メイリオ" panose="020B0604030504040204" pitchFamily="50" charset="-128"/>
                <a:ea typeface="メイリオ" panose="020B0604030504040204" pitchFamily="50" charset="-128"/>
              </a:rPr>
              <a:t>プラン②：</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次交通サービス</a:t>
            </a:r>
            <a:br>
              <a:rPr lang="en-US" altLang="ja-JP" dirty="0">
                <a:latin typeface="メイリオ" panose="020B0604030504040204" pitchFamily="50" charset="-128"/>
                <a:ea typeface="メイリオ" panose="020B0604030504040204" pitchFamily="50" charset="-128"/>
              </a:rPr>
            </a:br>
            <a:endParaRPr kumimoji="1"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238F3A19-2C13-B51C-A06F-652272AACCA6}"/>
              </a:ext>
            </a:extLst>
          </p:cNvPr>
          <p:cNvSpPr>
            <a:spLocks noGrp="1"/>
          </p:cNvSpPr>
          <p:nvPr>
            <p:ph type="body" sz="quarter" idx="13"/>
          </p:nvPr>
        </p:nvSpPr>
        <p:spPr>
          <a:xfrm>
            <a:off x="334963" y="1020907"/>
            <a:ext cx="11522074" cy="646331"/>
          </a:xfrm>
        </p:spPr>
        <p:txBody>
          <a:bodyPr/>
          <a:lstStyle/>
          <a:p>
            <a:r>
              <a:rPr lang="en-US" altLang="ja-JP" dirty="0"/>
              <a:t>2</a:t>
            </a:r>
            <a:r>
              <a:rPr lang="ja-JP" altLang="en-US" dirty="0"/>
              <a:t>次交通では前後の移動との接続が発生するためサービス全体の移動価値（運休・遅延リスク対策含む）を</a:t>
            </a:r>
            <a:endParaRPr lang="en-US" altLang="ja-JP" dirty="0"/>
          </a:p>
          <a:p>
            <a:r>
              <a:rPr lang="ja-JP" altLang="en-US" dirty="0"/>
              <a:t>高めることが重要と想定し、出発地～目的地までシームレスな移動により移動時間の短縮を軸にした</a:t>
            </a:r>
            <a:endParaRPr lang="en-US" altLang="ja-JP" dirty="0"/>
          </a:p>
          <a:p>
            <a:r>
              <a:rPr lang="ja-JP" altLang="en-US" dirty="0"/>
              <a:t>プランを導出しました。</a:t>
            </a:r>
          </a:p>
        </p:txBody>
      </p:sp>
      <p:sp>
        <p:nvSpPr>
          <p:cNvPr id="18" name="四角形: 角を丸くする 17">
            <a:extLst>
              <a:ext uri="{FF2B5EF4-FFF2-40B4-BE49-F238E27FC236}">
                <a16:creationId xmlns:a16="http://schemas.microsoft.com/office/drawing/2014/main" id="{92FE12A5-C358-C601-0557-B3DAB90E6E19}"/>
              </a:ext>
            </a:extLst>
          </p:cNvPr>
          <p:cNvSpPr/>
          <p:nvPr/>
        </p:nvSpPr>
        <p:spPr>
          <a:xfrm>
            <a:off x="2879783" y="1677754"/>
            <a:ext cx="8999533" cy="472588"/>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メイリオ" panose="020B0604030504040204" pitchFamily="50" charset="-128"/>
                <a:ea typeface="メイリオ" panose="020B0604030504040204" pitchFamily="50" charset="-128"/>
              </a:rPr>
              <a:t>観光プラン全体像イメージ</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0C9CA813-F833-9A0F-E4D1-D6A802D5A106}"/>
              </a:ext>
            </a:extLst>
          </p:cNvPr>
          <p:cNvSpPr/>
          <p:nvPr/>
        </p:nvSpPr>
        <p:spPr>
          <a:xfrm>
            <a:off x="2876964" y="4670338"/>
            <a:ext cx="2032955" cy="164075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36000" rtlCol="0" anchor="ctr"/>
          <a:lstStyle/>
          <a:p>
            <a:pPr algn="ctr">
              <a:spcBef>
                <a:spcPts val="400"/>
              </a:spcBef>
            </a:pP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交通の要衝と観光地間をシームレスに繋いだ</a:t>
            </a:r>
            <a:r>
              <a:rPr lang="en-US" altLang="ja-JP" sz="1000" b="1" u="sng" dirty="0">
                <a:solidFill>
                  <a:schemeClr val="accent2">
                    <a:lumMod val="75000"/>
                  </a:schemeClr>
                </a:solidFill>
                <a:latin typeface="メイリオ" panose="020B0604030504040204" pitchFamily="50" charset="-128"/>
                <a:ea typeface="メイリオ" panose="020B0604030504040204" pitchFamily="50" charset="-128"/>
              </a:rPr>
              <a:t>2</a:t>
            </a: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地点間移動</a:t>
            </a:r>
            <a:endParaRPr lang="en-US" altLang="ja-JP" sz="1000" b="1" u="sng" dirty="0">
              <a:solidFill>
                <a:schemeClr val="accent2">
                  <a:lumMod val="75000"/>
                </a:schemeClr>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出発地から目的地まで途切れのない</a:t>
            </a:r>
            <a:r>
              <a:rPr lang="ja-JP" altLang="en-US" sz="800" dirty="0">
                <a:solidFill>
                  <a:sysClr val="windowText" lastClr="000000"/>
                </a:solidFill>
                <a:latin typeface="メイリオ" panose="020B0604030504040204" pitchFamily="50" charset="-128"/>
                <a:ea typeface="メイリオ" panose="020B0604030504040204" pitchFamily="50" charset="-128"/>
              </a:rPr>
              <a:t>（シームレスな）</a:t>
            </a:r>
            <a:r>
              <a:rPr lang="ja-JP" altLang="en-US" sz="900" b="1" dirty="0">
                <a:solidFill>
                  <a:sysClr val="windowText" lastClr="000000"/>
                </a:solidFill>
                <a:latin typeface="メイリオ" panose="020B0604030504040204" pitchFamily="50" charset="-128"/>
                <a:ea typeface="メイリオ" panose="020B0604030504040204" pitchFamily="50" charset="-128"/>
              </a:rPr>
              <a:t>移動サービス</a:t>
            </a:r>
            <a:r>
              <a:rPr lang="ja-JP" altLang="en-US" sz="800" dirty="0">
                <a:solidFill>
                  <a:sysClr val="windowText" lastClr="000000"/>
                </a:solidFill>
                <a:latin typeface="メイリオ" panose="020B0604030504040204" pitchFamily="50" charset="-128"/>
                <a:ea typeface="メイリオ" panose="020B0604030504040204" pitchFamily="50" charset="-128"/>
              </a:rPr>
              <a:t>（離着陸場までの送迎等）</a:t>
            </a:r>
            <a:r>
              <a:rPr lang="ja-JP" altLang="en-US" sz="900" b="1" dirty="0">
                <a:solidFill>
                  <a:sysClr val="windowText" lastClr="000000"/>
                </a:solidFill>
                <a:latin typeface="メイリオ" panose="020B0604030504040204" pitchFamily="50" charset="-128"/>
                <a:ea typeface="メイリオ" panose="020B0604030504040204" pitchFamily="50" charset="-128"/>
              </a:rPr>
              <a:t>を提供</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運休</a:t>
            </a:r>
            <a:r>
              <a:rPr lang="ja-JP" altLang="en-US" sz="900" dirty="0">
                <a:solidFill>
                  <a:sysClr val="windowText" lastClr="000000"/>
                </a:solidFill>
                <a:latin typeface="メイリオ" panose="020B0604030504040204" pitchFamily="50" charset="-128"/>
                <a:ea typeface="メイリオ" panose="020B0604030504040204" pitchFamily="50" charset="-128"/>
              </a:rPr>
              <a:t>・</a:t>
            </a:r>
            <a:r>
              <a:rPr lang="ja-JP" altLang="en-US" sz="900" b="1" dirty="0">
                <a:solidFill>
                  <a:sysClr val="windowText" lastClr="000000"/>
                </a:solidFill>
                <a:latin typeface="メイリオ" panose="020B0604030504040204" pitchFamily="50" charset="-128"/>
                <a:ea typeface="メイリオ" panose="020B0604030504040204" pitchFamily="50" charset="-128"/>
              </a:rPr>
              <a:t>遅延リスク対策として代替交通手段</a:t>
            </a:r>
            <a:r>
              <a:rPr lang="ja-JP" altLang="en-US" sz="800" b="1" dirty="0">
                <a:solidFill>
                  <a:sysClr val="windowText" lastClr="000000"/>
                </a:solidFill>
                <a:latin typeface="メイリオ" panose="020B0604030504040204" pitchFamily="50" charset="-128"/>
                <a:ea typeface="メイリオ" panose="020B0604030504040204" pitchFamily="50" charset="-128"/>
              </a:rPr>
              <a:t>（タクシー等）</a:t>
            </a:r>
            <a:r>
              <a:rPr lang="ja-JP" altLang="en-US" sz="900" b="1" dirty="0">
                <a:solidFill>
                  <a:sysClr val="windowText" lastClr="000000"/>
                </a:solidFill>
                <a:latin typeface="メイリオ" panose="020B0604030504040204" pitchFamily="50" charset="-128"/>
                <a:ea typeface="メイリオ" panose="020B0604030504040204" pitchFamily="50" charset="-128"/>
              </a:rPr>
              <a:t>を手配</a:t>
            </a: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搭乗者の体験価値を高めるような付帯サービス</a:t>
            </a:r>
            <a:r>
              <a:rPr lang="ja-JP" altLang="en-US" sz="800" dirty="0">
                <a:solidFill>
                  <a:sysClr val="windowText" lastClr="000000"/>
                </a:solidFill>
                <a:latin typeface="メイリオ" panose="020B0604030504040204" pitchFamily="50" charset="-128"/>
                <a:ea typeface="メイリオ" panose="020B0604030504040204" pitchFamily="50" charset="-128"/>
              </a:rPr>
              <a:t>（搭乗前の待機スペースの提供等）</a:t>
            </a:r>
            <a:r>
              <a:rPr lang="ja-JP" altLang="en-US" sz="900" b="1" dirty="0">
                <a:solidFill>
                  <a:sysClr val="windowText" lastClr="000000"/>
                </a:solidFill>
                <a:latin typeface="メイリオ" panose="020B0604030504040204" pitchFamily="50" charset="-128"/>
                <a:ea typeface="メイリオ" panose="020B0604030504040204" pitchFamily="50" charset="-128"/>
              </a:rPr>
              <a:t>の提供</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4DD7293B-B7CE-00FF-E012-1365130EB43B}"/>
              </a:ext>
            </a:extLst>
          </p:cNvPr>
          <p:cNvSpPr/>
          <p:nvPr/>
        </p:nvSpPr>
        <p:spPr>
          <a:xfrm>
            <a:off x="10187084" y="4664797"/>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zh-CN" altLang="en-US" sz="900" dirty="0">
                <a:solidFill>
                  <a:sysClr val="windowText" lastClr="000000"/>
                </a:solidFill>
                <a:latin typeface="メイリオ" panose="020B0604030504040204" pitchFamily="50" charset="-128"/>
                <a:ea typeface="メイリオ" panose="020B0604030504040204" pitchFamily="50" charset="-128"/>
              </a:rPr>
              <a:t>数万～数十万円程度</a:t>
            </a:r>
          </a:p>
        </p:txBody>
      </p:sp>
      <p:sp>
        <p:nvSpPr>
          <p:cNvPr id="32" name="正方形/長方形 31">
            <a:extLst>
              <a:ext uri="{FF2B5EF4-FFF2-40B4-BE49-F238E27FC236}">
                <a16:creationId xmlns:a16="http://schemas.microsoft.com/office/drawing/2014/main" id="{F82C023E-99CA-5552-782E-801459D48343}"/>
              </a:ext>
            </a:extLst>
          </p:cNvPr>
          <p:cNvSpPr/>
          <p:nvPr/>
        </p:nvSpPr>
        <p:spPr>
          <a:xfrm>
            <a:off x="4949703" y="4670338"/>
            <a:ext cx="1784887" cy="164075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200"/>
              </a:spcBef>
            </a:pPr>
            <a:r>
              <a:rPr lang="ja-JP" altLang="en-US" sz="900" dirty="0">
                <a:solidFill>
                  <a:sysClr val="windowText" lastClr="000000"/>
                </a:solidFill>
                <a:latin typeface="メイリオ" panose="020B0604030504040204" pitchFamily="50" charset="-128"/>
                <a:ea typeface="メイリオ" panose="020B0604030504040204" pitchFamily="50" charset="-128"/>
              </a:rPr>
              <a:t>以下の特徴を持つ</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国内・海外観光客を対象とする</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移動時間を極力減らすことに重点を置く</a:t>
            </a:r>
            <a:r>
              <a:rPr lang="ja-JP" altLang="en-US" sz="900" dirty="0">
                <a:solidFill>
                  <a:sysClr val="windowText" lastClr="000000"/>
                </a:solidFill>
                <a:latin typeface="メイリオ" panose="020B0604030504040204" pitchFamily="50" charset="-128"/>
                <a:ea typeface="メイリオ" panose="020B0604030504040204" pitchFamily="50" charset="-128"/>
              </a:rPr>
              <a:t>（＝コストをかけられる）</a:t>
            </a:r>
            <a:r>
              <a:rPr lang="ja-JP" altLang="en-US" sz="900" b="1" dirty="0">
                <a:solidFill>
                  <a:sysClr val="windowText" lastClr="000000"/>
                </a:solidFill>
                <a:latin typeface="メイリオ" panose="020B0604030504040204" pitchFamily="50" charset="-128"/>
                <a:ea typeface="メイリオ" panose="020B0604030504040204" pitchFamily="50" charset="-128"/>
              </a:rPr>
              <a:t>層</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dirty="0">
                <a:solidFill>
                  <a:sysClr val="windowText" lastClr="000000"/>
                </a:solidFill>
                <a:latin typeface="メイリオ" panose="020B0604030504040204" pitchFamily="50" charset="-128"/>
                <a:ea typeface="メイリオ" panose="020B0604030504040204" pitchFamily="50" charset="-128"/>
              </a:rPr>
              <a:t>日本・大阪市内</a:t>
            </a:r>
            <a:r>
              <a:rPr lang="ja-JP" altLang="en-US" sz="900" b="1" dirty="0">
                <a:solidFill>
                  <a:sysClr val="windowText" lastClr="000000"/>
                </a:solidFill>
                <a:latin typeface="メイリオ" panose="020B0604030504040204" pitchFamily="50" charset="-128"/>
                <a:ea typeface="メイリオ" panose="020B0604030504040204" pitchFamily="50" charset="-128"/>
              </a:rPr>
              <a:t>観光のアクティビティの一つとして利用したい層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空の体験に興味</a:t>
            </a:r>
            <a:r>
              <a:rPr lang="ja-JP" altLang="en-US" sz="900" dirty="0">
                <a:solidFill>
                  <a:sysClr val="windowText" lastClr="000000"/>
                </a:solidFill>
                <a:latin typeface="メイリオ" panose="020B0604030504040204" pitchFamily="50" charset="-128"/>
                <a:ea typeface="メイリオ" panose="020B0604030504040204" pitchFamily="50" charset="-128"/>
              </a:rPr>
              <a:t>のある層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758CA0BD-C15C-C741-0262-F031A1FA34FC}"/>
              </a:ext>
            </a:extLst>
          </p:cNvPr>
          <p:cNvSpPr/>
          <p:nvPr/>
        </p:nvSpPr>
        <p:spPr>
          <a:xfrm>
            <a:off x="6775112" y="4665633"/>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900" b="1" dirty="0">
                <a:solidFill>
                  <a:sysClr val="windowText" lastClr="000000"/>
                </a:solidFill>
                <a:latin typeface="メイリオ" panose="020B0604030504040204" pitchFamily="50" charset="-128"/>
                <a:ea typeface="メイリオ" panose="020B0604030504040204" pitchFamily="50" charset="-128"/>
              </a:rPr>
              <a:t>目的地への移動時間を</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最小化するルートを設定しつつルート下・周辺に</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遊覧要素も盛り込んだ</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ルート設計</a:t>
            </a:r>
          </a:p>
        </p:txBody>
      </p:sp>
      <p:sp>
        <p:nvSpPr>
          <p:cNvPr id="17" name="正方形/長方形 16">
            <a:extLst>
              <a:ext uri="{FF2B5EF4-FFF2-40B4-BE49-F238E27FC236}">
                <a16:creationId xmlns:a16="http://schemas.microsoft.com/office/drawing/2014/main" id="{A6E66815-9FBA-9159-5B2C-F9BF97F7D403}"/>
              </a:ext>
            </a:extLst>
          </p:cNvPr>
          <p:cNvSpPr/>
          <p:nvPr/>
        </p:nvSpPr>
        <p:spPr>
          <a:xfrm>
            <a:off x="334964" y="5031676"/>
            <a:ext cx="2197662" cy="1273874"/>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accent2"/>
                </a:solidFill>
                <a:latin typeface="メイリオ" panose="020B0604030504040204" pitchFamily="50" charset="-128"/>
                <a:ea typeface="メイリオ" panose="020B0604030504040204" pitchFamily="50" charset="-128"/>
              </a:rPr>
              <a:t>前後の移動含め移動全体で</a:t>
            </a:r>
            <a:br>
              <a:rPr lang="en-US" altLang="ja-JP" sz="1100" b="1" dirty="0">
                <a:solidFill>
                  <a:schemeClr val="accent2"/>
                </a:solidFill>
                <a:latin typeface="メイリオ" panose="020B0604030504040204" pitchFamily="50" charset="-128"/>
                <a:ea typeface="メイリオ" panose="020B0604030504040204" pitchFamily="50" charset="-128"/>
              </a:rPr>
            </a:br>
            <a:r>
              <a:rPr lang="ja-JP" altLang="en-US" sz="1100" b="1" dirty="0">
                <a:solidFill>
                  <a:schemeClr val="accent2"/>
                </a:solidFill>
                <a:latin typeface="メイリオ" panose="020B0604030504040204" pitchFamily="50" charset="-128"/>
                <a:ea typeface="メイリオ" panose="020B0604030504040204" pitchFamily="50" charset="-128"/>
              </a:rPr>
              <a:t>移動価値を最大化</a:t>
            </a:r>
            <a:r>
              <a:rPr lang="ja-JP" altLang="en-US" sz="1100" dirty="0">
                <a:solidFill>
                  <a:schemeClr val="accent2"/>
                </a:solidFill>
                <a:latin typeface="メイリオ" panose="020B0604030504040204" pitchFamily="50" charset="-128"/>
                <a:ea typeface="メイリオ" panose="020B0604030504040204" pitchFamily="50" charset="-128"/>
              </a:rPr>
              <a:t>（移動時間の短縮含む）しつつ、</a:t>
            </a:r>
            <a:r>
              <a:rPr lang="ja-JP" altLang="en-US" sz="1100" b="1" dirty="0">
                <a:solidFill>
                  <a:schemeClr val="accent2"/>
                </a:solidFill>
                <a:latin typeface="メイリオ" panose="020B0604030504040204" pitchFamily="50" charset="-128"/>
                <a:ea typeface="メイリオ" panose="020B0604030504040204" pitchFamily="50" charset="-128"/>
              </a:rPr>
              <a:t>付帯的に</a:t>
            </a:r>
            <a:br>
              <a:rPr lang="en-US" altLang="ja-JP" sz="1100" b="1" dirty="0">
                <a:solidFill>
                  <a:schemeClr val="accent2"/>
                </a:solidFill>
                <a:latin typeface="メイリオ" panose="020B0604030504040204" pitchFamily="50" charset="-128"/>
                <a:ea typeface="メイリオ" panose="020B0604030504040204" pitchFamily="50" charset="-128"/>
              </a:rPr>
            </a:br>
            <a:r>
              <a:rPr lang="ja-JP" altLang="en-US" sz="1100" b="1" dirty="0">
                <a:solidFill>
                  <a:schemeClr val="accent2"/>
                </a:solidFill>
                <a:latin typeface="メイリオ" panose="020B0604030504040204" pitchFamily="50" charset="-128"/>
                <a:ea typeface="メイリオ" panose="020B0604030504040204" pitchFamily="50" charset="-128"/>
              </a:rPr>
              <a:t>体験価値も意識したプラン</a:t>
            </a:r>
            <a:endParaRPr lang="en-US" altLang="ja-JP" sz="1100" b="1" dirty="0">
              <a:solidFill>
                <a:schemeClr val="accent2"/>
              </a:solidFill>
              <a:latin typeface="メイリオ" panose="020B0604030504040204" pitchFamily="50" charset="-128"/>
              <a:ea typeface="メイリオ" panose="020B0604030504040204" pitchFamily="50" charset="-128"/>
            </a:endParaRPr>
          </a:p>
          <a:p>
            <a:pPr algn="ctr">
              <a:spcBef>
                <a:spcPts val="400"/>
              </a:spcBef>
            </a:pPr>
            <a:r>
              <a:rPr lang="ja-JP" altLang="en-US" sz="1100" dirty="0">
                <a:solidFill>
                  <a:sysClr val="windowText" lastClr="000000"/>
                </a:solidFill>
                <a:latin typeface="メイリオ" panose="020B0604030504040204" pitchFamily="50" charset="-128"/>
                <a:ea typeface="メイリオ" panose="020B0604030504040204" pitchFamily="50" charset="-128"/>
              </a:rPr>
              <a:t>（＝前後の移動とのシームレスな接続、移動時間短縮、運休・遅延リスクを最小化）</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E8B6B4CE-91F1-9196-59E2-E17F7AEEEA9B}"/>
              </a:ext>
            </a:extLst>
          </p:cNvPr>
          <p:cNvSpPr/>
          <p:nvPr/>
        </p:nvSpPr>
        <p:spPr>
          <a:xfrm>
            <a:off x="334964" y="2223117"/>
            <a:ext cx="2197662" cy="1958354"/>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171450" indent="-171450">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その他交通手段との</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シームレスな連携が必要</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000" dirty="0">
                <a:solidFill>
                  <a:sysClr val="windowText" lastClr="000000"/>
                </a:solidFill>
                <a:latin typeface="メイリオ" panose="020B0604030504040204" pitchFamily="50" charset="-128"/>
                <a:ea typeface="メイリオ" panose="020B0604030504040204" pitchFamily="50" charset="-128"/>
              </a:rPr>
              <a:t>（タクシー／飛行機／新幹線等）</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機体整備・気象により</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予定通りに飛べないリスクあり</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地上移動と比して移動時間</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を削減できてよかった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一方でヘリ前後に待機時間を</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要する場合、時短メリットを</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あまり感じられない　等</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p:txBody>
      </p:sp>
      <p:sp>
        <p:nvSpPr>
          <p:cNvPr id="3" name="四角形: 角を丸くする 2">
            <a:extLst>
              <a:ext uri="{FF2B5EF4-FFF2-40B4-BE49-F238E27FC236}">
                <a16:creationId xmlns:a16="http://schemas.microsoft.com/office/drawing/2014/main" id="{D0CD788D-0F69-877E-10AD-5C499946150E}"/>
              </a:ext>
            </a:extLst>
          </p:cNvPr>
          <p:cNvSpPr/>
          <p:nvPr/>
        </p:nvSpPr>
        <p:spPr>
          <a:xfrm>
            <a:off x="334964" y="1687184"/>
            <a:ext cx="2197662" cy="47258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モニタリング調査で得た</a:t>
            </a:r>
            <a:br>
              <a:rPr lang="en-US" altLang="ja-JP" sz="1400" b="1" dirty="0">
                <a:solidFill>
                  <a:schemeClr val="tx1"/>
                </a:solidFill>
                <a:latin typeface="メイリオ" panose="020B0604030504040204" pitchFamily="50" charset="-128"/>
                <a:ea typeface="メイリオ" panose="020B0604030504040204" pitchFamily="50" charset="-128"/>
              </a:rPr>
            </a:br>
            <a:r>
              <a:rPr lang="ja-JP" altLang="en-US" sz="1400" b="1" dirty="0">
                <a:solidFill>
                  <a:schemeClr val="tx1"/>
                </a:solidFill>
                <a:latin typeface="メイリオ" panose="020B0604030504040204" pitchFamily="50" charset="-128"/>
                <a:ea typeface="メイリオ" panose="020B0604030504040204" pitchFamily="50" charset="-128"/>
              </a:rPr>
              <a:t>インサイト</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03C55EF5-1584-09C4-0206-1A3FFF6E95D6}"/>
              </a:ext>
            </a:extLst>
          </p:cNvPr>
          <p:cNvSpPr/>
          <p:nvPr/>
        </p:nvSpPr>
        <p:spPr>
          <a:xfrm>
            <a:off x="334964" y="4515773"/>
            <a:ext cx="2197662" cy="47258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観光プランの方向性</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grpSp>
        <p:nvGrpSpPr>
          <p:cNvPr id="166" name="グループ化 165">
            <a:extLst>
              <a:ext uri="{FF2B5EF4-FFF2-40B4-BE49-F238E27FC236}">
                <a16:creationId xmlns:a16="http://schemas.microsoft.com/office/drawing/2014/main" id="{6AC3086E-63A5-DEAD-2C7B-AFB163635936}"/>
              </a:ext>
            </a:extLst>
          </p:cNvPr>
          <p:cNvGrpSpPr/>
          <p:nvPr/>
        </p:nvGrpSpPr>
        <p:grpSpPr>
          <a:xfrm>
            <a:off x="2624901" y="1660398"/>
            <a:ext cx="180909" cy="4645151"/>
            <a:chOff x="2978462" y="2619375"/>
            <a:chExt cx="180909" cy="3165989"/>
          </a:xfrm>
        </p:grpSpPr>
        <p:cxnSp>
          <p:nvCxnSpPr>
            <p:cNvPr id="164" name="直線矢印コネクタ 163">
              <a:extLst>
                <a:ext uri="{FF2B5EF4-FFF2-40B4-BE49-F238E27FC236}">
                  <a16:creationId xmlns:a16="http://schemas.microsoft.com/office/drawing/2014/main" id="{FF30951E-CE30-72A1-BAE4-1953CC60E796}"/>
                </a:ext>
              </a:extLst>
            </p:cNvPr>
            <p:cNvCxnSpPr>
              <a:cxnSpLocks/>
            </p:cNvCxnSpPr>
            <p:nvPr/>
          </p:nvCxnSpPr>
          <p:spPr>
            <a:xfrm>
              <a:off x="3063489" y="2619375"/>
              <a:ext cx="0" cy="316598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5" name="楕円 164">
              <a:extLst>
                <a:ext uri="{FF2B5EF4-FFF2-40B4-BE49-F238E27FC236}">
                  <a16:creationId xmlns:a16="http://schemas.microsoft.com/office/drawing/2014/main" id="{C6461E7F-DF06-AB55-45DF-7B5C684D0F91}"/>
                </a:ext>
              </a:extLst>
            </p:cNvPr>
            <p:cNvSpPr>
              <a:spLocks noChangeAspect="1"/>
            </p:cNvSpPr>
            <p:nvPr/>
          </p:nvSpPr>
          <p:spPr>
            <a:xfrm>
              <a:off x="2978462" y="411191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bg1">
                      <a:lumMod val="50000"/>
                    </a:schemeClr>
                  </a:solidFill>
                  <a:latin typeface="メイリオ" panose="020B0604030504040204" pitchFamily="50" charset="-128"/>
                  <a:ea typeface="メイリオ" panose="020B0604030504040204" pitchFamily="50" charset="-128"/>
                </a:rPr>
                <a:t>＞</a:t>
              </a:r>
            </a:p>
          </p:txBody>
        </p:sp>
      </p:grpSp>
      <p:sp>
        <p:nvSpPr>
          <p:cNvPr id="19" name="正方形/長方形 18">
            <a:extLst>
              <a:ext uri="{FF2B5EF4-FFF2-40B4-BE49-F238E27FC236}">
                <a16:creationId xmlns:a16="http://schemas.microsoft.com/office/drawing/2014/main" id="{21ED6B04-4446-8B93-C0A5-948AB4B03580}"/>
              </a:ext>
            </a:extLst>
          </p:cNvPr>
          <p:cNvSpPr/>
          <p:nvPr/>
        </p:nvSpPr>
        <p:spPr>
          <a:xfrm>
            <a:off x="8481098" y="4664797"/>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marL="171450" indent="-171450">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単品販売</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dirty="0">
                <a:solidFill>
                  <a:sysClr val="windowText" lastClr="000000"/>
                </a:solidFill>
                <a:latin typeface="メイリオ" panose="020B0604030504040204" pitchFamily="50" charset="-128"/>
                <a:ea typeface="メイリオ" panose="020B0604030504040204" pitchFamily="50" charset="-128"/>
              </a:rPr>
              <a:t>観光地（入場券）・</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その他交通手段</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との</a:t>
            </a:r>
            <a:r>
              <a:rPr lang="ja-JP" altLang="en-US" sz="900" b="1" dirty="0">
                <a:solidFill>
                  <a:sysClr val="windowText" lastClr="000000"/>
                </a:solidFill>
                <a:latin typeface="メイリオ" panose="020B0604030504040204" pitchFamily="50" charset="-128"/>
                <a:ea typeface="メイリオ" panose="020B0604030504040204" pitchFamily="50" charset="-128"/>
              </a:rPr>
              <a:t>セット販売</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8A90A75C-131C-F5CD-9382-1A55906DD73B}"/>
              </a:ext>
            </a:extLst>
          </p:cNvPr>
          <p:cNvSpPr/>
          <p:nvPr/>
        </p:nvSpPr>
        <p:spPr>
          <a:xfrm>
            <a:off x="6774217" y="5722828"/>
            <a:ext cx="5081637" cy="58826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ysClr val="windowText" lastClr="000000"/>
              </a:solidFill>
              <a:latin typeface="メイリオ" panose="020B0604030504040204" pitchFamily="50" charset="-128"/>
              <a:ea typeface="メイリオ" panose="020B0604030504040204" pitchFamily="50" charset="-128"/>
            </a:endParaRPr>
          </a:p>
        </p:txBody>
      </p:sp>
      <p:sp>
        <p:nvSpPr>
          <p:cNvPr id="36" name="四角形: 角を丸くする 35">
            <a:extLst>
              <a:ext uri="{FF2B5EF4-FFF2-40B4-BE49-F238E27FC236}">
                <a16:creationId xmlns:a16="http://schemas.microsoft.com/office/drawing/2014/main" id="{5E10A93E-8887-975D-1C87-10F0AF861F6F}"/>
              </a:ext>
            </a:extLst>
          </p:cNvPr>
          <p:cNvSpPr/>
          <p:nvPr/>
        </p:nvSpPr>
        <p:spPr>
          <a:xfrm>
            <a:off x="6863882" y="5741122"/>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場所</a:t>
            </a:r>
          </a:p>
        </p:txBody>
      </p:sp>
      <p:sp>
        <p:nvSpPr>
          <p:cNvPr id="149" name="四角形: 角を丸くする 148">
            <a:extLst>
              <a:ext uri="{FF2B5EF4-FFF2-40B4-BE49-F238E27FC236}">
                <a16:creationId xmlns:a16="http://schemas.microsoft.com/office/drawing/2014/main" id="{52F842E2-6CAB-D211-7903-FE84165A1124}"/>
              </a:ext>
            </a:extLst>
          </p:cNvPr>
          <p:cNvSpPr/>
          <p:nvPr/>
        </p:nvSpPr>
        <p:spPr>
          <a:xfrm>
            <a:off x="9406478" y="5741123"/>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機能</a:t>
            </a:r>
          </a:p>
        </p:txBody>
      </p:sp>
      <p:cxnSp>
        <p:nvCxnSpPr>
          <p:cNvPr id="155" name="直線矢印コネクタ 154">
            <a:extLst>
              <a:ext uri="{FF2B5EF4-FFF2-40B4-BE49-F238E27FC236}">
                <a16:creationId xmlns:a16="http://schemas.microsoft.com/office/drawing/2014/main" id="{BA02DD41-AFC5-0846-CF04-091A4ED5E150}"/>
              </a:ext>
            </a:extLst>
          </p:cNvPr>
          <p:cNvCxnSpPr>
            <a:cxnSpLocks/>
          </p:cNvCxnSpPr>
          <p:nvPr/>
        </p:nvCxnSpPr>
        <p:spPr>
          <a:xfrm>
            <a:off x="9315035" y="5803080"/>
            <a:ext cx="0" cy="47583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160">
            <a:extLst>
              <a:ext uri="{FF2B5EF4-FFF2-40B4-BE49-F238E27FC236}">
                <a16:creationId xmlns:a16="http://schemas.microsoft.com/office/drawing/2014/main" id="{C68B851B-8278-E423-0146-5EAEB49CF2FA}"/>
              </a:ext>
            </a:extLst>
          </p:cNvPr>
          <p:cNvSpPr txBox="1"/>
          <p:nvPr/>
        </p:nvSpPr>
        <p:spPr>
          <a:xfrm>
            <a:off x="6817133" y="5874656"/>
            <a:ext cx="2454975" cy="369332"/>
          </a:xfrm>
          <a:prstGeom prst="rect">
            <a:avLst/>
          </a:prstGeom>
          <a:noFill/>
        </p:spPr>
        <p:txBody>
          <a:bodyPr wrap="square" rtlCol="0">
            <a:spAutoFit/>
          </a:bodyPr>
          <a:lstStyle/>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空港／バスターミナル駅の近隣</a:t>
            </a:r>
            <a:endParaRPr lang="en-US" altLang="ja-JP" sz="9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観光客が集積する観光地の近隣</a:t>
            </a:r>
            <a:endParaRPr kumimoji="1" lang="ja-JP" altLang="en-US" sz="900" dirty="0">
              <a:latin typeface="メイリオ" panose="020B0604030504040204" pitchFamily="50" charset="-128"/>
              <a:ea typeface="メイリオ" panose="020B0604030504040204" pitchFamily="50" charset="-128"/>
            </a:endParaRPr>
          </a:p>
        </p:txBody>
      </p:sp>
      <p:sp>
        <p:nvSpPr>
          <p:cNvPr id="162" name="テキスト ボックス 161">
            <a:extLst>
              <a:ext uri="{FF2B5EF4-FFF2-40B4-BE49-F238E27FC236}">
                <a16:creationId xmlns:a16="http://schemas.microsoft.com/office/drawing/2014/main" id="{D4DFDA36-44C1-A4DE-85DC-DD8F136EE47F}"/>
              </a:ext>
            </a:extLst>
          </p:cNvPr>
          <p:cNvSpPr txBox="1"/>
          <p:nvPr/>
        </p:nvSpPr>
        <p:spPr>
          <a:xfrm>
            <a:off x="9354651" y="5874656"/>
            <a:ext cx="2247164" cy="353943"/>
          </a:xfrm>
          <a:prstGeom prst="rect">
            <a:avLst/>
          </a:prstGeom>
          <a:noFill/>
        </p:spPr>
        <p:txBody>
          <a:bodyPr wrap="square" rtlCol="0">
            <a:spAutoFit/>
          </a:bodyPr>
          <a:lstStyle/>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待機ラウンジスペース</a:t>
            </a:r>
            <a:br>
              <a:rPr lang="en-US" altLang="ja-JP" sz="900" dirty="0">
                <a:latin typeface="メイリオ" panose="020B0604030504040204" pitchFamily="50" charset="-128"/>
                <a:ea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rPr>
              <a:t>（ラグジュアリーな仕様を想定）</a:t>
            </a:r>
            <a:endParaRPr lang="en-US" altLang="ja-JP" sz="800" dirty="0">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72BDD581-4CB9-9C49-A033-10B561047F48}"/>
              </a:ext>
            </a:extLst>
          </p:cNvPr>
          <p:cNvSpPr/>
          <p:nvPr/>
        </p:nvSpPr>
        <p:spPr>
          <a:xfrm>
            <a:off x="2878911" y="4396802"/>
            <a:ext cx="2032955"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サービス概要</a:t>
            </a:r>
          </a:p>
        </p:txBody>
      </p:sp>
      <p:sp>
        <p:nvSpPr>
          <p:cNvPr id="11" name="四角形: 角を丸くする 10">
            <a:extLst>
              <a:ext uri="{FF2B5EF4-FFF2-40B4-BE49-F238E27FC236}">
                <a16:creationId xmlns:a16="http://schemas.microsoft.com/office/drawing/2014/main" id="{92458241-96D4-5CF0-6A56-BEFDE6D27F87}"/>
              </a:ext>
            </a:extLst>
          </p:cNvPr>
          <p:cNvSpPr/>
          <p:nvPr/>
        </p:nvSpPr>
        <p:spPr>
          <a:xfrm>
            <a:off x="4949703" y="4396802"/>
            <a:ext cx="1784887"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想定ユーザー</a:t>
            </a:r>
          </a:p>
        </p:txBody>
      </p:sp>
      <p:sp>
        <p:nvSpPr>
          <p:cNvPr id="12" name="四角形: 角を丸くする 11">
            <a:extLst>
              <a:ext uri="{FF2B5EF4-FFF2-40B4-BE49-F238E27FC236}">
                <a16:creationId xmlns:a16="http://schemas.microsoft.com/office/drawing/2014/main" id="{ADD89D23-9623-F645-4BF9-861E4C23E9BB}"/>
              </a:ext>
            </a:extLst>
          </p:cNvPr>
          <p:cNvSpPr/>
          <p:nvPr/>
        </p:nvSpPr>
        <p:spPr>
          <a:xfrm>
            <a:off x="6774217"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飛行ルート</a:t>
            </a:r>
          </a:p>
        </p:txBody>
      </p:sp>
      <p:sp>
        <p:nvSpPr>
          <p:cNvPr id="38" name="四角形: 角を丸くする 37">
            <a:extLst>
              <a:ext uri="{FF2B5EF4-FFF2-40B4-BE49-F238E27FC236}">
                <a16:creationId xmlns:a16="http://schemas.microsoft.com/office/drawing/2014/main" id="{11299167-766E-BFBB-D085-E30A22FA32A3}"/>
              </a:ext>
            </a:extLst>
          </p:cNvPr>
          <p:cNvSpPr/>
          <p:nvPr/>
        </p:nvSpPr>
        <p:spPr>
          <a:xfrm>
            <a:off x="10187084"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46800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サービス価格</a:t>
            </a:r>
            <a:r>
              <a:rPr lang="ja-JP" altLang="en-US" sz="800" dirty="0">
                <a:latin typeface="メイリオ" panose="020B0604030504040204" pitchFamily="50" charset="-128"/>
                <a:ea typeface="メイリオ" panose="020B0604030504040204" pitchFamily="50" charset="-128"/>
              </a:rPr>
              <a:t>（参考）</a:t>
            </a:r>
            <a:endParaRPr kumimoji="1" lang="ja-JP" altLang="en-US" sz="1100" b="1" dirty="0">
              <a:latin typeface="メイリオ" panose="020B0604030504040204" pitchFamily="50" charset="-128"/>
              <a:ea typeface="メイリオ" panose="020B0604030504040204" pitchFamily="50" charset="-128"/>
            </a:endParaRPr>
          </a:p>
        </p:txBody>
      </p:sp>
      <p:sp>
        <p:nvSpPr>
          <p:cNvPr id="39" name="四角形: 角を丸くする 38">
            <a:extLst>
              <a:ext uri="{FF2B5EF4-FFF2-40B4-BE49-F238E27FC236}">
                <a16:creationId xmlns:a16="http://schemas.microsoft.com/office/drawing/2014/main" id="{5D598ED3-BCC5-4DD8-9D21-DB9279FDC535}"/>
              </a:ext>
            </a:extLst>
          </p:cNvPr>
          <p:cNvSpPr/>
          <p:nvPr/>
        </p:nvSpPr>
        <p:spPr>
          <a:xfrm>
            <a:off x="8480650"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販売方法</a:t>
            </a:r>
          </a:p>
        </p:txBody>
      </p:sp>
      <p:grpSp>
        <p:nvGrpSpPr>
          <p:cNvPr id="40" name="グループ化 39">
            <a:extLst>
              <a:ext uri="{FF2B5EF4-FFF2-40B4-BE49-F238E27FC236}">
                <a16:creationId xmlns:a16="http://schemas.microsoft.com/office/drawing/2014/main" id="{A7A946F7-16E0-4F50-AB18-C5490731B77A}"/>
              </a:ext>
            </a:extLst>
          </p:cNvPr>
          <p:cNvGrpSpPr/>
          <p:nvPr/>
        </p:nvGrpSpPr>
        <p:grpSpPr>
          <a:xfrm>
            <a:off x="2914188" y="4334000"/>
            <a:ext cx="352541" cy="352541"/>
            <a:chOff x="3536703" y="2330933"/>
            <a:chExt cx="516155" cy="516155"/>
          </a:xfrm>
          <a:effectLst>
            <a:outerShdw blurRad="50800" dist="38100" dir="2700000" algn="tl" rotWithShape="0">
              <a:prstClr val="black">
                <a:alpha val="40000"/>
              </a:prstClr>
            </a:outerShdw>
          </a:effectLst>
        </p:grpSpPr>
        <p:grpSp>
          <p:nvGrpSpPr>
            <p:cNvPr id="41" name="グループ化 40">
              <a:extLst>
                <a:ext uri="{FF2B5EF4-FFF2-40B4-BE49-F238E27FC236}">
                  <a16:creationId xmlns:a16="http://schemas.microsoft.com/office/drawing/2014/main" id="{063D6DD4-B89D-F7D2-4433-980528A13FC4}"/>
                </a:ext>
              </a:extLst>
            </p:cNvPr>
            <p:cNvGrpSpPr/>
            <p:nvPr/>
          </p:nvGrpSpPr>
          <p:grpSpPr>
            <a:xfrm>
              <a:off x="3536703" y="2330933"/>
              <a:ext cx="516155" cy="516155"/>
              <a:chOff x="3337580" y="2131810"/>
              <a:chExt cx="914400" cy="914400"/>
            </a:xfrm>
          </p:grpSpPr>
          <p:sp>
            <p:nvSpPr>
              <p:cNvPr id="45" name="楕円 44">
                <a:extLst>
                  <a:ext uri="{FF2B5EF4-FFF2-40B4-BE49-F238E27FC236}">
                    <a16:creationId xmlns:a16="http://schemas.microsoft.com/office/drawing/2014/main" id="{AC6B50CD-0C7B-33A5-C5D2-912E1F83633D}"/>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a:extLst>
                  <a:ext uri="{FF2B5EF4-FFF2-40B4-BE49-F238E27FC236}">
                    <a16:creationId xmlns:a16="http://schemas.microsoft.com/office/drawing/2014/main" id="{C237B8A1-390E-6F50-F954-F922E7D81471}"/>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2" name="グループ化 41">
              <a:extLst>
                <a:ext uri="{FF2B5EF4-FFF2-40B4-BE49-F238E27FC236}">
                  <a16:creationId xmlns:a16="http://schemas.microsoft.com/office/drawing/2014/main" id="{D49BA66D-E134-78DF-283F-083D10FD5728}"/>
                </a:ext>
              </a:extLst>
            </p:cNvPr>
            <p:cNvGrpSpPr>
              <a:grpSpLocks noChangeAspect="1"/>
            </p:cNvGrpSpPr>
            <p:nvPr/>
          </p:nvGrpSpPr>
          <p:grpSpPr>
            <a:xfrm>
              <a:off x="3625894" y="2398625"/>
              <a:ext cx="352541" cy="448387"/>
              <a:chOff x="2901759" y="2556119"/>
              <a:chExt cx="914400" cy="1163001"/>
            </a:xfrm>
            <a:solidFill>
              <a:schemeClr val="bg1"/>
            </a:solidFill>
          </p:grpSpPr>
          <p:pic>
            <p:nvPicPr>
              <p:cNvPr id="43" name="グラフィックス 42" descr="歯車 1 つ 単色塗りつぶし">
                <a:extLst>
                  <a:ext uri="{FF2B5EF4-FFF2-40B4-BE49-F238E27FC236}">
                    <a16:creationId xmlns:a16="http://schemas.microsoft.com/office/drawing/2014/main" id="{76786B53-312D-A9CD-FD8D-2FB77298918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20887" y="2556119"/>
                <a:ext cx="687003" cy="687003"/>
              </a:xfrm>
              <a:prstGeom prst="rect">
                <a:avLst/>
              </a:prstGeom>
            </p:spPr>
          </p:pic>
          <p:pic>
            <p:nvPicPr>
              <p:cNvPr id="44" name="グラフィックス 43" descr="手のひら 単色塗りつぶし">
                <a:extLst>
                  <a:ext uri="{FF2B5EF4-FFF2-40B4-BE49-F238E27FC236}">
                    <a16:creationId xmlns:a16="http://schemas.microsoft.com/office/drawing/2014/main" id="{F263D2BF-DFEF-D0D9-0A83-31505470BAE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01759" y="2804720"/>
                <a:ext cx="914400" cy="914400"/>
              </a:xfrm>
              <a:prstGeom prst="rect">
                <a:avLst/>
              </a:prstGeom>
            </p:spPr>
          </p:pic>
        </p:grpSp>
      </p:grpSp>
      <p:grpSp>
        <p:nvGrpSpPr>
          <p:cNvPr id="47" name="グループ化 46">
            <a:extLst>
              <a:ext uri="{FF2B5EF4-FFF2-40B4-BE49-F238E27FC236}">
                <a16:creationId xmlns:a16="http://schemas.microsoft.com/office/drawing/2014/main" id="{3EC00A0C-031C-1C85-9A59-9247E50B533F}"/>
              </a:ext>
            </a:extLst>
          </p:cNvPr>
          <p:cNvGrpSpPr/>
          <p:nvPr/>
        </p:nvGrpSpPr>
        <p:grpSpPr>
          <a:xfrm>
            <a:off x="4981976" y="4334000"/>
            <a:ext cx="352541" cy="352541"/>
            <a:chOff x="4988602" y="4334000"/>
            <a:chExt cx="352541" cy="352541"/>
          </a:xfrm>
          <a:effectLst>
            <a:outerShdw blurRad="50800" dist="38100" dir="2700000" algn="tl" rotWithShape="0">
              <a:prstClr val="black">
                <a:alpha val="40000"/>
              </a:prstClr>
            </a:outerShdw>
          </a:effectLst>
        </p:grpSpPr>
        <p:grpSp>
          <p:nvGrpSpPr>
            <p:cNvPr id="48" name="グループ化 47">
              <a:extLst>
                <a:ext uri="{FF2B5EF4-FFF2-40B4-BE49-F238E27FC236}">
                  <a16:creationId xmlns:a16="http://schemas.microsoft.com/office/drawing/2014/main" id="{44BD4EDE-F332-CDAB-7B42-53FD94BAE7B4}"/>
                </a:ext>
              </a:extLst>
            </p:cNvPr>
            <p:cNvGrpSpPr/>
            <p:nvPr/>
          </p:nvGrpSpPr>
          <p:grpSpPr>
            <a:xfrm>
              <a:off x="4988602" y="4334000"/>
              <a:ext cx="352541" cy="352541"/>
              <a:chOff x="3337580" y="2131810"/>
              <a:chExt cx="914400" cy="914400"/>
            </a:xfrm>
          </p:grpSpPr>
          <p:sp>
            <p:nvSpPr>
              <p:cNvPr id="50" name="楕円 49">
                <a:extLst>
                  <a:ext uri="{FF2B5EF4-FFF2-40B4-BE49-F238E27FC236}">
                    <a16:creationId xmlns:a16="http://schemas.microsoft.com/office/drawing/2014/main" id="{8F7A44B8-938D-777B-A95F-67F6DA8D7778}"/>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a:extLst>
                  <a:ext uri="{FF2B5EF4-FFF2-40B4-BE49-F238E27FC236}">
                    <a16:creationId xmlns:a16="http://schemas.microsoft.com/office/drawing/2014/main" id="{327F003C-841E-A9FB-723E-D0AA84DF0846}"/>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49" name="グラフィックス 48" descr="ユーザー 単色塗りつぶし">
              <a:extLst>
                <a:ext uri="{FF2B5EF4-FFF2-40B4-BE49-F238E27FC236}">
                  <a16:creationId xmlns:a16="http://schemas.microsoft.com/office/drawing/2014/main" id="{02395698-308A-2682-B2FD-9525B0D2A21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19194" y="4354260"/>
              <a:ext cx="291356" cy="291356"/>
            </a:xfrm>
            <a:prstGeom prst="rect">
              <a:avLst/>
            </a:prstGeom>
          </p:spPr>
        </p:pic>
      </p:grpSp>
      <p:grpSp>
        <p:nvGrpSpPr>
          <p:cNvPr id="52" name="グループ化 51">
            <a:extLst>
              <a:ext uri="{FF2B5EF4-FFF2-40B4-BE49-F238E27FC236}">
                <a16:creationId xmlns:a16="http://schemas.microsoft.com/office/drawing/2014/main" id="{3FBEC9A7-4B35-A44F-B0DC-6C9266307B66}"/>
              </a:ext>
            </a:extLst>
          </p:cNvPr>
          <p:cNvGrpSpPr/>
          <p:nvPr/>
        </p:nvGrpSpPr>
        <p:grpSpPr>
          <a:xfrm>
            <a:off x="6804464" y="4334000"/>
            <a:ext cx="352541" cy="352541"/>
            <a:chOff x="3337580" y="2131810"/>
            <a:chExt cx="914400" cy="914400"/>
          </a:xfrm>
          <a:effectLst>
            <a:outerShdw blurRad="50800" dist="38100" dir="2700000" algn="tl" rotWithShape="0">
              <a:prstClr val="black">
                <a:alpha val="40000"/>
              </a:prstClr>
            </a:outerShdw>
          </a:effectLst>
        </p:grpSpPr>
        <p:sp>
          <p:nvSpPr>
            <p:cNvPr id="53" name="楕円 52">
              <a:extLst>
                <a:ext uri="{FF2B5EF4-FFF2-40B4-BE49-F238E27FC236}">
                  <a16:creationId xmlns:a16="http://schemas.microsoft.com/office/drawing/2014/main" id="{FA192AF1-9B30-F659-65CA-5B016B5226C9}"/>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F0687627-B08D-3CBB-9FAE-B9F9580C14DC}"/>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5" name="楕円 54">
            <a:extLst>
              <a:ext uri="{FF2B5EF4-FFF2-40B4-BE49-F238E27FC236}">
                <a16:creationId xmlns:a16="http://schemas.microsoft.com/office/drawing/2014/main" id="{A9BD23A0-4DC9-8FF5-6A06-28E2B8FD6B9B}"/>
              </a:ext>
            </a:extLst>
          </p:cNvPr>
          <p:cNvSpPr/>
          <p:nvPr/>
        </p:nvSpPr>
        <p:spPr>
          <a:xfrm>
            <a:off x="8513154" y="4334000"/>
            <a:ext cx="352541" cy="352541"/>
          </a:xfrm>
          <a:prstGeom prst="ellipse">
            <a:avLst/>
          </a:prstGeom>
          <a:solidFill>
            <a:schemeClr val="bg1"/>
          </a:solidFill>
          <a:ln>
            <a:solidFill>
              <a:srgbClr val="44546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755D75F4-A262-6528-5F5F-DBCA4C5E0D74}"/>
              </a:ext>
            </a:extLst>
          </p:cNvPr>
          <p:cNvSpPr/>
          <p:nvPr/>
        </p:nvSpPr>
        <p:spPr>
          <a:xfrm>
            <a:off x="8529179" y="4350025"/>
            <a:ext cx="320492" cy="320492"/>
          </a:xfrm>
          <a:prstGeom prst="ellipse">
            <a:avLst/>
          </a:prstGeom>
          <a:solidFill>
            <a:srgbClr val="4454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7" name="グラフィックス 56" descr="買い物かご 単色塗りつぶし">
            <a:extLst>
              <a:ext uri="{FF2B5EF4-FFF2-40B4-BE49-F238E27FC236}">
                <a16:creationId xmlns:a16="http://schemas.microsoft.com/office/drawing/2014/main" id="{EF1FBCC2-5E65-F026-91DE-353658F4F3B5}"/>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543746" y="4350861"/>
            <a:ext cx="291356" cy="291356"/>
          </a:xfrm>
          <a:prstGeom prst="rect">
            <a:avLst/>
          </a:prstGeom>
          <a:effectLst>
            <a:outerShdw blurRad="50800" dist="38100" dir="2700000" algn="tl" rotWithShape="0">
              <a:prstClr val="black">
                <a:alpha val="40000"/>
              </a:prstClr>
            </a:outerShdw>
          </a:effectLst>
        </p:spPr>
      </p:pic>
      <p:pic>
        <p:nvPicPr>
          <p:cNvPr id="58" name="グラフィックス 57" descr="分岐路 単色塗りつぶし">
            <a:extLst>
              <a:ext uri="{FF2B5EF4-FFF2-40B4-BE49-F238E27FC236}">
                <a16:creationId xmlns:a16="http://schemas.microsoft.com/office/drawing/2014/main" id="{AEFA763E-22A1-ABAF-78D6-9DE4288A2FA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6849478" y="4394512"/>
            <a:ext cx="231516" cy="231516"/>
          </a:xfrm>
          <a:prstGeom prst="rect">
            <a:avLst/>
          </a:prstGeom>
          <a:effectLst>
            <a:outerShdw blurRad="50800" dist="38100" dir="2700000" algn="tl" rotWithShape="0">
              <a:prstClr val="black">
                <a:alpha val="40000"/>
              </a:prstClr>
            </a:outerShdw>
          </a:effectLst>
        </p:spPr>
      </p:pic>
      <p:grpSp>
        <p:nvGrpSpPr>
          <p:cNvPr id="59" name="グループ化 58">
            <a:extLst>
              <a:ext uri="{FF2B5EF4-FFF2-40B4-BE49-F238E27FC236}">
                <a16:creationId xmlns:a16="http://schemas.microsoft.com/office/drawing/2014/main" id="{5BE9B592-E2CB-6B7B-42C8-9F9A5A346296}"/>
              </a:ext>
            </a:extLst>
          </p:cNvPr>
          <p:cNvGrpSpPr/>
          <p:nvPr/>
        </p:nvGrpSpPr>
        <p:grpSpPr>
          <a:xfrm>
            <a:off x="10217675" y="4334000"/>
            <a:ext cx="352541" cy="352541"/>
            <a:chOff x="10224301" y="4334000"/>
            <a:chExt cx="352541" cy="352541"/>
          </a:xfrm>
          <a:effectLst>
            <a:outerShdw blurRad="50800" dist="38100" dir="2700000" algn="tl" rotWithShape="0">
              <a:prstClr val="black">
                <a:alpha val="40000"/>
              </a:prstClr>
            </a:outerShdw>
          </a:effectLst>
        </p:grpSpPr>
        <p:grpSp>
          <p:nvGrpSpPr>
            <p:cNvPr id="60" name="グループ化 59">
              <a:extLst>
                <a:ext uri="{FF2B5EF4-FFF2-40B4-BE49-F238E27FC236}">
                  <a16:creationId xmlns:a16="http://schemas.microsoft.com/office/drawing/2014/main" id="{20515C58-D67E-BE0C-704A-E4ED1FBAC07E}"/>
                </a:ext>
              </a:extLst>
            </p:cNvPr>
            <p:cNvGrpSpPr/>
            <p:nvPr/>
          </p:nvGrpSpPr>
          <p:grpSpPr>
            <a:xfrm>
              <a:off x="10224301" y="4334000"/>
              <a:ext cx="352541" cy="352541"/>
              <a:chOff x="3337580" y="2131810"/>
              <a:chExt cx="914400" cy="914400"/>
            </a:xfrm>
          </p:grpSpPr>
          <p:sp>
            <p:nvSpPr>
              <p:cNvPr id="2240" name="楕円 2239">
                <a:extLst>
                  <a:ext uri="{FF2B5EF4-FFF2-40B4-BE49-F238E27FC236}">
                    <a16:creationId xmlns:a16="http://schemas.microsoft.com/office/drawing/2014/main" id="{435336DB-5E56-EF30-6707-611DB34D2ED3}"/>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3" name="楕円 2242">
                <a:extLst>
                  <a:ext uri="{FF2B5EF4-FFF2-40B4-BE49-F238E27FC236}">
                    <a16:creationId xmlns:a16="http://schemas.microsoft.com/office/drawing/2014/main" id="{51643F86-736D-F7D4-8359-4C49D3765630}"/>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1" name="グループ化 60">
              <a:extLst>
                <a:ext uri="{FF2B5EF4-FFF2-40B4-BE49-F238E27FC236}">
                  <a16:creationId xmlns:a16="http://schemas.microsoft.com/office/drawing/2014/main" id="{E9BCB5BC-8116-1329-7C9D-E956368BC81B}"/>
                </a:ext>
              </a:extLst>
            </p:cNvPr>
            <p:cNvGrpSpPr/>
            <p:nvPr/>
          </p:nvGrpSpPr>
          <p:grpSpPr>
            <a:xfrm>
              <a:off x="10284495" y="4395534"/>
              <a:ext cx="218900" cy="218900"/>
              <a:chOff x="9949833" y="4708877"/>
              <a:chExt cx="264869" cy="264869"/>
            </a:xfrm>
            <a:solidFill>
              <a:srgbClr val="44546A"/>
            </a:solidFill>
          </p:grpSpPr>
          <p:sp>
            <p:nvSpPr>
              <p:cNvPr id="62" name="楕円 61">
                <a:extLst>
                  <a:ext uri="{FF2B5EF4-FFF2-40B4-BE49-F238E27FC236}">
                    <a16:creationId xmlns:a16="http://schemas.microsoft.com/office/drawing/2014/main" id="{080EE006-EF1E-2C65-DE4C-0A63A83C1200}"/>
                  </a:ext>
                </a:extLst>
              </p:cNvPr>
              <p:cNvSpPr/>
              <p:nvPr/>
            </p:nvSpPr>
            <p:spPr>
              <a:xfrm>
                <a:off x="9949833" y="4708877"/>
                <a:ext cx="264869" cy="264869"/>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グラフィックス 62" descr="元 単色塗りつぶし">
                <a:extLst>
                  <a:ext uri="{FF2B5EF4-FFF2-40B4-BE49-F238E27FC236}">
                    <a16:creationId xmlns:a16="http://schemas.microsoft.com/office/drawing/2014/main" id="{BE1C0C6C-1328-5B20-35C1-04B380AF593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991813" y="4750857"/>
                <a:ext cx="180909" cy="180909"/>
              </a:xfrm>
              <a:prstGeom prst="rect">
                <a:avLst/>
              </a:prstGeom>
            </p:spPr>
          </p:pic>
        </p:grpSp>
      </p:grpSp>
      <p:sp>
        <p:nvSpPr>
          <p:cNvPr id="2244" name="四角形: 角を丸くする 2243">
            <a:extLst>
              <a:ext uri="{FF2B5EF4-FFF2-40B4-BE49-F238E27FC236}">
                <a16:creationId xmlns:a16="http://schemas.microsoft.com/office/drawing/2014/main" id="{6A626789-1F27-B305-651E-714C4951E426}"/>
              </a:ext>
            </a:extLst>
          </p:cNvPr>
          <p:cNvSpPr/>
          <p:nvPr/>
        </p:nvSpPr>
        <p:spPr>
          <a:xfrm>
            <a:off x="6774217" y="5434896"/>
            <a:ext cx="5081637"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latin typeface="メイリオ" panose="020B0604030504040204" pitchFamily="50" charset="-128"/>
                <a:ea typeface="メイリオ" panose="020B0604030504040204" pitchFamily="50" charset="-128"/>
              </a:rPr>
              <a:t>離着陸場の要件</a:t>
            </a:r>
            <a:endParaRPr kumimoji="1" lang="ja-JP" altLang="en-US" sz="1200" b="1" dirty="0">
              <a:latin typeface="メイリオ" panose="020B0604030504040204" pitchFamily="50" charset="-128"/>
              <a:ea typeface="メイリオ" panose="020B0604030504040204" pitchFamily="50" charset="-128"/>
            </a:endParaRPr>
          </a:p>
        </p:txBody>
      </p:sp>
      <p:sp>
        <p:nvSpPr>
          <p:cNvPr id="2247" name="四角形: 角を丸くする 2246">
            <a:extLst>
              <a:ext uri="{FF2B5EF4-FFF2-40B4-BE49-F238E27FC236}">
                <a16:creationId xmlns:a16="http://schemas.microsoft.com/office/drawing/2014/main" id="{899D7C1F-60B6-C5FE-E758-6294E5ED9932}"/>
              </a:ext>
            </a:extLst>
          </p:cNvPr>
          <p:cNvSpPr/>
          <p:nvPr/>
        </p:nvSpPr>
        <p:spPr>
          <a:xfrm>
            <a:off x="9406478" y="5741123"/>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機能</a:t>
            </a:r>
          </a:p>
        </p:txBody>
      </p:sp>
      <p:grpSp>
        <p:nvGrpSpPr>
          <p:cNvPr id="2248" name="グループ化 2247">
            <a:extLst>
              <a:ext uri="{FF2B5EF4-FFF2-40B4-BE49-F238E27FC236}">
                <a16:creationId xmlns:a16="http://schemas.microsoft.com/office/drawing/2014/main" id="{726135DD-CD90-825B-179A-779549943B4F}"/>
              </a:ext>
            </a:extLst>
          </p:cNvPr>
          <p:cNvGrpSpPr/>
          <p:nvPr/>
        </p:nvGrpSpPr>
        <p:grpSpPr>
          <a:xfrm>
            <a:off x="6804464" y="5374131"/>
            <a:ext cx="352541" cy="352541"/>
            <a:chOff x="3337580" y="2131810"/>
            <a:chExt cx="914400" cy="914400"/>
          </a:xfrm>
          <a:effectLst>
            <a:outerShdw blurRad="50800" dist="38100" dir="2700000" algn="tl" rotWithShape="0">
              <a:prstClr val="black">
                <a:alpha val="40000"/>
              </a:prstClr>
            </a:outerShdw>
          </a:effectLst>
        </p:grpSpPr>
        <p:sp>
          <p:nvSpPr>
            <p:cNvPr id="2249" name="楕円 2248">
              <a:extLst>
                <a:ext uri="{FF2B5EF4-FFF2-40B4-BE49-F238E27FC236}">
                  <a16:creationId xmlns:a16="http://schemas.microsoft.com/office/drawing/2014/main" id="{D234BA5C-0349-EAF3-B87A-B5612474FE27}"/>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0" name="楕円 2249">
              <a:extLst>
                <a:ext uri="{FF2B5EF4-FFF2-40B4-BE49-F238E27FC236}">
                  <a16:creationId xmlns:a16="http://schemas.microsoft.com/office/drawing/2014/main" id="{DF1C027D-F7F1-3E48-00CB-97ABEDEED6BB}"/>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51" name="テキスト ボックス 2250">
            <a:extLst>
              <a:ext uri="{FF2B5EF4-FFF2-40B4-BE49-F238E27FC236}">
                <a16:creationId xmlns:a16="http://schemas.microsoft.com/office/drawing/2014/main" id="{5FC4A5F6-6D21-74EE-5A11-9C2800E4B929}"/>
              </a:ext>
            </a:extLst>
          </p:cNvPr>
          <p:cNvSpPr txBox="1"/>
          <p:nvPr/>
        </p:nvSpPr>
        <p:spPr bwMode="gray">
          <a:xfrm>
            <a:off x="6897704" y="5467070"/>
            <a:ext cx="155489" cy="166662"/>
          </a:xfrm>
          <a:custGeom>
            <a:avLst/>
            <a:gdLst/>
            <a:ahLst/>
            <a:cxnLst/>
            <a:rect l="l" t="t" r="r" b="b"/>
            <a:pathLst>
              <a:path w="290438" h="340891">
                <a:moveTo>
                  <a:pt x="35988" y="0"/>
                </a:moveTo>
                <a:cubicBezTo>
                  <a:pt x="48703" y="0"/>
                  <a:pt x="57660" y="3836"/>
                  <a:pt x="62857" y="11508"/>
                </a:cubicBezTo>
                <a:cubicBezTo>
                  <a:pt x="68054" y="19179"/>
                  <a:pt x="72947" y="30101"/>
                  <a:pt x="77535" y="44272"/>
                </a:cubicBezTo>
                <a:lnTo>
                  <a:pt x="146374" y="257845"/>
                </a:lnTo>
                <a:lnTo>
                  <a:pt x="214951" y="44220"/>
                </a:lnTo>
                <a:cubicBezTo>
                  <a:pt x="218762" y="32781"/>
                  <a:pt x="221706" y="24626"/>
                  <a:pt x="223783" y="19755"/>
                </a:cubicBezTo>
                <a:cubicBezTo>
                  <a:pt x="225860" y="14885"/>
                  <a:pt x="229439" y="10375"/>
                  <a:pt x="234520" y="6225"/>
                </a:cubicBezTo>
                <a:cubicBezTo>
                  <a:pt x="239601" y="2075"/>
                  <a:pt x="246462" y="0"/>
                  <a:pt x="255103" y="0"/>
                </a:cubicBezTo>
                <a:cubicBezTo>
                  <a:pt x="261496" y="0"/>
                  <a:pt x="267431" y="1601"/>
                  <a:pt x="272909" y="4803"/>
                </a:cubicBezTo>
                <a:cubicBezTo>
                  <a:pt x="278386" y="8006"/>
                  <a:pt x="282677" y="12250"/>
                  <a:pt x="285782" y="17537"/>
                </a:cubicBezTo>
                <a:cubicBezTo>
                  <a:pt x="288886" y="22824"/>
                  <a:pt x="290438" y="28174"/>
                  <a:pt x="290438" y="33588"/>
                </a:cubicBezTo>
                <a:cubicBezTo>
                  <a:pt x="290438" y="37081"/>
                  <a:pt x="289958" y="40868"/>
                  <a:pt x="288998" y="44950"/>
                </a:cubicBezTo>
                <a:cubicBezTo>
                  <a:pt x="288037" y="49033"/>
                  <a:pt x="286757" y="53252"/>
                  <a:pt x="285157" y="57607"/>
                </a:cubicBezTo>
                <a:cubicBezTo>
                  <a:pt x="283557" y="61963"/>
                  <a:pt x="282132" y="65949"/>
                  <a:pt x="280881" y="69565"/>
                </a:cubicBezTo>
                <a:lnTo>
                  <a:pt x="203175" y="279336"/>
                </a:lnTo>
                <a:cubicBezTo>
                  <a:pt x="200998" y="285631"/>
                  <a:pt x="198446" y="292596"/>
                  <a:pt x="195517" y="300231"/>
                </a:cubicBezTo>
                <a:cubicBezTo>
                  <a:pt x="192588" y="307867"/>
                  <a:pt x="189172" y="314613"/>
                  <a:pt x="185269" y="320468"/>
                </a:cubicBezTo>
                <a:cubicBezTo>
                  <a:pt x="181365" y="326323"/>
                  <a:pt x="176060" y="331191"/>
                  <a:pt x="169354" y="335071"/>
                </a:cubicBezTo>
                <a:cubicBezTo>
                  <a:pt x="162647" y="338951"/>
                  <a:pt x="154456" y="340891"/>
                  <a:pt x="144780" y="340891"/>
                </a:cubicBezTo>
                <a:cubicBezTo>
                  <a:pt x="135194" y="340891"/>
                  <a:pt x="127046" y="338991"/>
                  <a:pt x="120335" y="335191"/>
                </a:cubicBezTo>
                <a:cubicBezTo>
                  <a:pt x="113624" y="331392"/>
                  <a:pt x="108276" y="326484"/>
                  <a:pt x="104293" y="320468"/>
                </a:cubicBezTo>
                <a:cubicBezTo>
                  <a:pt x="100309" y="314452"/>
                  <a:pt x="96902" y="307791"/>
                  <a:pt x="94072" y="300486"/>
                </a:cubicBezTo>
                <a:cubicBezTo>
                  <a:pt x="91242" y="293181"/>
                  <a:pt x="88686" y="286226"/>
                  <a:pt x="86402" y="279622"/>
                </a:cubicBezTo>
                <a:lnTo>
                  <a:pt x="10053" y="71724"/>
                </a:lnTo>
                <a:cubicBezTo>
                  <a:pt x="8049" y="65931"/>
                  <a:pt x="6365" y="61239"/>
                  <a:pt x="5002" y="57647"/>
                </a:cubicBezTo>
                <a:cubicBezTo>
                  <a:pt x="3640" y="54056"/>
                  <a:pt x="2465" y="50062"/>
                  <a:pt x="1479" y="45667"/>
                </a:cubicBezTo>
                <a:cubicBezTo>
                  <a:pt x="493" y="41272"/>
                  <a:pt x="0" y="37392"/>
                  <a:pt x="0" y="34027"/>
                </a:cubicBezTo>
                <a:cubicBezTo>
                  <a:pt x="0" y="25393"/>
                  <a:pt x="3428" y="17563"/>
                  <a:pt x="10283" y="10538"/>
                </a:cubicBezTo>
                <a:cubicBezTo>
                  <a:pt x="17139" y="3513"/>
                  <a:pt x="25707" y="0"/>
                  <a:pt x="359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4000" b="1" i="0" u="none" strike="noStrike" kern="1200" cap="none" spc="0" normalizeH="0" baseline="0" noProof="0" dirty="0">
              <a:ln>
                <a:noFill/>
              </a:ln>
              <a:solidFill>
                <a:prstClr val="black"/>
              </a:solidFill>
              <a:effectLst/>
              <a:uLnTx/>
              <a:uFillTx/>
              <a:latin typeface="+mn-lt"/>
              <a:cs typeface="+mn-cs"/>
            </a:endParaRPr>
          </a:p>
        </p:txBody>
      </p:sp>
      <p:sp>
        <p:nvSpPr>
          <p:cNvPr id="2255" name="二等辺三角形 2254">
            <a:extLst>
              <a:ext uri="{FF2B5EF4-FFF2-40B4-BE49-F238E27FC236}">
                <a16:creationId xmlns:a16="http://schemas.microsoft.com/office/drawing/2014/main" id="{449B13DD-4167-EB47-2C5A-3CE2D5692FCC}"/>
              </a:ext>
            </a:extLst>
          </p:cNvPr>
          <p:cNvSpPr/>
          <p:nvPr/>
        </p:nvSpPr>
        <p:spPr>
          <a:xfrm rot="10800000">
            <a:off x="862965" y="4148132"/>
            <a:ext cx="1141657" cy="20761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7">
            <a:extLst>
              <a:ext uri="{FF2B5EF4-FFF2-40B4-BE49-F238E27FC236}">
                <a16:creationId xmlns:a16="http://schemas.microsoft.com/office/drawing/2014/main" id="{FCC0CC6D-3D75-FB7B-ADA3-697E6F691F3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20" name="グループ化 19">
            <a:extLst>
              <a:ext uri="{FF2B5EF4-FFF2-40B4-BE49-F238E27FC236}">
                <a16:creationId xmlns:a16="http://schemas.microsoft.com/office/drawing/2014/main" id="{77FFEB07-E383-A30B-4A8A-30749A2FFDB2}"/>
              </a:ext>
            </a:extLst>
          </p:cNvPr>
          <p:cNvGrpSpPr/>
          <p:nvPr/>
        </p:nvGrpSpPr>
        <p:grpSpPr>
          <a:xfrm>
            <a:off x="2632090" y="2205458"/>
            <a:ext cx="9162120" cy="2496064"/>
            <a:chOff x="2632090" y="2205458"/>
            <a:chExt cx="9162120" cy="2496064"/>
          </a:xfrm>
        </p:grpSpPr>
        <p:sp>
          <p:nvSpPr>
            <p:cNvPr id="305" name="円弧 304">
              <a:extLst>
                <a:ext uri="{FF2B5EF4-FFF2-40B4-BE49-F238E27FC236}">
                  <a16:creationId xmlns:a16="http://schemas.microsoft.com/office/drawing/2014/main" id="{F6DFF366-7624-72BF-2EEC-0F0EEA8EE3D9}"/>
                </a:ext>
              </a:extLst>
            </p:cNvPr>
            <p:cNvSpPr/>
            <p:nvPr/>
          </p:nvSpPr>
          <p:spPr>
            <a:xfrm>
              <a:off x="6498032" y="2321700"/>
              <a:ext cx="2242783" cy="2379822"/>
            </a:xfrm>
            <a:prstGeom prst="arc">
              <a:avLst>
                <a:gd name="adj1" fmla="val 11071429"/>
                <a:gd name="adj2" fmla="val 21439591"/>
              </a:avLst>
            </a:prstGeom>
            <a:ln w="9525">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6" name="グループ化 5">
              <a:extLst>
                <a:ext uri="{FF2B5EF4-FFF2-40B4-BE49-F238E27FC236}">
                  <a16:creationId xmlns:a16="http://schemas.microsoft.com/office/drawing/2014/main" id="{E5F529EC-6C8B-6A1F-0925-A608E2DB17E8}"/>
                </a:ext>
              </a:extLst>
            </p:cNvPr>
            <p:cNvGrpSpPr/>
            <p:nvPr/>
          </p:nvGrpSpPr>
          <p:grpSpPr>
            <a:xfrm>
              <a:off x="2632090" y="2205458"/>
              <a:ext cx="9162120" cy="2109435"/>
              <a:chOff x="2632090" y="2205458"/>
              <a:chExt cx="9162120" cy="2109435"/>
            </a:xfrm>
          </p:grpSpPr>
          <p:pic>
            <p:nvPicPr>
              <p:cNvPr id="2052" name="Picture 4" descr="空港｜シルエット イラストの無料ダウンロードサイト「シルエットAC」">
                <a:extLst>
                  <a:ext uri="{FF2B5EF4-FFF2-40B4-BE49-F238E27FC236}">
                    <a16:creationId xmlns:a16="http://schemas.microsoft.com/office/drawing/2014/main" id="{9114532C-DD7E-6ADF-147A-AA3D654B2295}"/>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090942" y="2713576"/>
                <a:ext cx="1133977" cy="11339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axi – イラストストック「時短だ」">
                <a:extLst>
                  <a:ext uri="{FF2B5EF4-FFF2-40B4-BE49-F238E27FC236}">
                    <a16:creationId xmlns:a16="http://schemas.microsoft.com/office/drawing/2014/main" id="{979521D4-FFC9-0D38-964E-4B83A234C377}"/>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399337" y="3268856"/>
                <a:ext cx="638241" cy="425495"/>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a:extLst>
                  <a:ext uri="{FF2B5EF4-FFF2-40B4-BE49-F238E27FC236}">
                    <a16:creationId xmlns:a16="http://schemas.microsoft.com/office/drawing/2014/main" id="{8B9F4367-5EDF-27A7-D648-F4CF593F48C4}"/>
                  </a:ext>
                </a:extLst>
              </p:cNvPr>
              <p:cNvSpPr/>
              <p:nvPr/>
            </p:nvSpPr>
            <p:spPr>
              <a:xfrm>
                <a:off x="2632090" y="3747630"/>
                <a:ext cx="2037164" cy="21549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空港／新幹線・電車駅</a:t>
                </a:r>
              </a:p>
            </p:txBody>
          </p:sp>
          <p:sp>
            <p:nvSpPr>
              <p:cNvPr id="14" name="正方形/長方形 13">
                <a:extLst>
                  <a:ext uri="{FF2B5EF4-FFF2-40B4-BE49-F238E27FC236}">
                    <a16:creationId xmlns:a16="http://schemas.microsoft.com/office/drawing/2014/main" id="{D53A0E63-566D-F871-3AF4-D040F6EF2972}"/>
                  </a:ext>
                </a:extLst>
              </p:cNvPr>
              <p:cNvSpPr/>
              <p:nvPr/>
            </p:nvSpPr>
            <p:spPr>
              <a:xfrm>
                <a:off x="5639665" y="3747630"/>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離着陸場</a:t>
                </a:r>
              </a:p>
            </p:txBody>
          </p:sp>
          <p:pic>
            <p:nvPicPr>
              <p:cNvPr id="280" name="グラフィックス 279" descr="最新のアーキテクチャ 単色塗りつぶし">
                <a:extLst>
                  <a:ext uri="{FF2B5EF4-FFF2-40B4-BE49-F238E27FC236}">
                    <a16:creationId xmlns:a16="http://schemas.microsoft.com/office/drawing/2014/main" id="{8C373BA1-4F09-CB11-FC3C-0B63BC3F596B}"/>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377790" y="3150460"/>
                <a:ext cx="516155" cy="516155"/>
              </a:xfrm>
              <a:prstGeom prst="rect">
                <a:avLst/>
              </a:prstGeom>
            </p:spPr>
          </p:pic>
          <p:sp>
            <p:nvSpPr>
              <p:cNvPr id="297" name="正方形/長方形 296">
                <a:extLst>
                  <a:ext uri="{FF2B5EF4-FFF2-40B4-BE49-F238E27FC236}">
                    <a16:creationId xmlns:a16="http://schemas.microsoft.com/office/drawing/2014/main" id="{CFAD01D1-4907-01F9-ED73-00CE9F99CDB8}"/>
                  </a:ext>
                </a:extLst>
              </p:cNvPr>
              <p:cNvSpPr/>
              <p:nvPr/>
            </p:nvSpPr>
            <p:spPr>
              <a:xfrm>
                <a:off x="8367894" y="3747630"/>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離着陸場</a:t>
                </a:r>
              </a:p>
            </p:txBody>
          </p:sp>
          <p:sp>
            <p:nvSpPr>
              <p:cNvPr id="298" name="正方形/長方形 297">
                <a:extLst>
                  <a:ext uri="{FF2B5EF4-FFF2-40B4-BE49-F238E27FC236}">
                    <a16:creationId xmlns:a16="http://schemas.microsoft.com/office/drawing/2014/main" id="{74725852-D4F6-2241-CC70-DF5F395E9696}"/>
                  </a:ext>
                </a:extLst>
              </p:cNvPr>
              <p:cNvSpPr/>
              <p:nvPr/>
            </p:nvSpPr>
            <p:spPr>
              <a:xfrm>
                <a:off x="10692772" y="3747630"/>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観光施設</a:t>
                </a:r>
              </a:p>
            </p:txBody>
          </p:sp>
          <p:grpSp>
            <p:nvGrpSpPr>
              <p:cNvPr id="169" name="グループ化 168">
                <a:extLst>
                  <a:ext uri="{FF2B5EF4-FFF2-40B4-BE49-F238E27FC236}">
                    <a16:creationId xmlns:a16="http://schemas.microsoft.com/office/drawing/2014/main" id="{7C924247-0873-0D6B-2E75-7FFA75D1B926}"/>
                  </a:ext>
                </a:extLst>
              </p:cNvPr>
              <p:cNvGrpSpPr>
                <a:grpSpLocks noChangeAspect="1"/>
              </p:cNvGrpSpPr>
              <p:nvPr/>
            </p:nvGrpSpPr>
            <p:grpSpPr>
              <a:xfrm rot="20700000" flipH="1">
                <a:off x="7406498" y="2205458"/>
                <a:ext cx="515343" cy="329765"/>
                <a:chOff x="516807" y="2519325"/>
                <a:chExt cx="1423298" cy="1038292"/>
              </a:xfrm>
              <a:effectLst>
                <a:outerShdw blurRad="50800" dist="38100" dir="5400000" algn="t" rotWithShape="0">
                  <a:prstClr val="black">
                    <a:alpha val="40000"/>
                  </a:prstClr>
                </a:outerShdw>
              </a:effectLst>
            </p:grpSpPr>
            <p:sp>
              <p:nvSpPr>
                <p:cNvPr id="170" name="フリーフォーム: 図形 169">
                  <a:extLst>
                    <a:ext uri="{FF2B5EF4-FFF2-40B4-BE49-F238E27FC236}">
                      <a16:creationId xmlns:a16="http://schemas.microsoft.com/office/drawing/2014/main" id="{06F01523-C477-8721-9A8C-6A6153A6037D}"/>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1" name="フリーフォーム: 図形 170">
                  <a:extLst>
                    <a:ext uri="{FF2B5EF4-FFF2-40B4-BE49-F238E27FC236}">
                      <a16:creationId xmlns:a16="http://schemas.microsoft.com/office/drawing/2014/main" id="{10BF9A35-5C2A-638B-C740-3CFB5CE1FB23}"/>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2" name="フリーフォーム: 図形 171">
                  <a:extLst>
                    <a:ext uri="{FF2B5EF4-FFF2-40B4-BE49-F238E27FC236}">
                      <a16:creationId xmlns:a16="http://schemas.microsoft.com/office/drawing/2014/main" id="{3F63AD55-5C03-AE08-3B00-3C108D208D2A}"/>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3" name="フリーフォーム: 図形 172">
                  <a:extLst>
                    <a:ext uri="{FF2B5EF4-FFF2-40B4-BE49-F238E27FC236}">
                      <a16:creationId xmlns:a16="http://schemas.microsoft.com/office/drawing/2014/main" id="{005496D7-8DCD-759B-FB0F-0ED0457E331C}"/>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4" name="フリーフォーム: 図形 173">
                  <a:extLst>
                    <a:ext uri="{FF2B5EF4-FFF2-40B4-BE49-F238E27FC236}">
                      <a16:creationId xmlns:a16="http://schemas.microsoft.com/office/drawing/2014/main" id="{3B7FC00C-8163-55F5-A0B9-421355E12AF6}"/>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5" name="フリーフォーム: 図形 174">
                  <a:extLst>
                    <a:ext uri="{FF2B5EF4-FFF2-40B4-BE49-F238E27FC236}">
                      <a16:creationId xmlns:a16="http://schemas.microsoft.com/office/drawing/2014/main" id="{140CC939-05B9-6EFB-3172-C24C17F89B7D}"/>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6" name="フリーフォーム: 図形 175">
                  <a:extLst>
                    <a:ext uri="{FF2B5EF4-FFF2-40B4-BE49-F238E27FC236}">
                      <a16:creationId xmlns:a16="http://schemas.microsoft.com/office/drawing/2014/main" id="{A0F9993A-B297-2DF7-A35D-BD67A4ED2B92}"/>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7" name="フリーフォーム: 図形 176">
                  <a:extLst>
                    <a:ext uri="{FF2B5EF4-FFF2-40B4-BE49-F238E27FC236}">
                      <a16:creationId xmlns:a16="http://schemas.microsoft.com/office/drawing/2014/main" id="{740883B1-ACC3-C993-5E3E-FA37FD260042}"/>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8" name="フリーフォーム: 図形 177">
                  <a:extLst>
                    <a:ext uri="{FF2B5EF4-FFF2-40B4-BE49-F238E27FC236}">
                      <a16:creationId xmlns:a16="http://schemas.microsoft.com/office/drawing/2014/main" id="{4255325E-4B34-314A-021A-FE6C6864A927}"/>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9" name="フリーフォーム: 図形 178">
                  <a:extLst>
                    <a:ext uri="{FF2B5EF4-FFF2-40B4-BE49-F238E27FC236}">
                      <a16:creationId xmlns:a16="http://schemas.microsoft.com/office/drawing/2014/main" id="{E6052928-0B87-93C7-2F00-52D27F46D547}"/>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0" name="フリーフォーム: 図形 179">
                  <a:extLst>
                    <a:ext uri="{FF2B5EF4-FFF2-40B4-BE49-F238E27FC236}">
                      <a16:creationId xmlns:a16="http://schemas.microsoft.com/office/drawing/2014/main" id="{2F990DFD-6BED-635D-A261-3A9E59DE831E}"/>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1" name="フリーフォーム: 図形 180">
                  <a:extLst>
                    <a:ext uri="{FF2B5EF4-FFF2-40B4-BE49-F238E27FC236}">
                      <a16:creationId xmlns:a16="http://schemas.microsoft.com/office/drawing/2014/main" id="{7EFC1313-EAE8-6B95-A1D8-4E42BB1517B4}"/>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2" name="フリーフォーム: 図形 181">
                  <a:extLst>
                    <a:ext uri="{FF2B5EF4-FFF2-40B4-BE49-F238E27FC236}">
                      <a16:creationId xmlns:a16="http://schemas.microsoft.com/office/drawing/2014/main" id="{FE48631D-E613-B5CE-CA8C-0BB89F8FAB1E}"/>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3" name="フリーフォーム: 図形 182">
                  <a:extLst>
                    <a:ext uri="{FF2B5EF4-FFF2-40B4-BE49-F238E27FC236}">
                      <a16:creationId xmlns:a16="http://schemas.microsoft.com/office/drawing/2014/main" id="{827AF1EA-0B21-372D-4E06-2EBDAE817EE7}"/>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5" name="フリーフォーム: 図形 184">
                  <a:extLst>
                    <a:ext uri="{FF2B5EF4-FFF2-40B4-BE49-F238E27FC236}">
                      <a16:creationId xmlns:a16="http://schemas.microsoft.com/office/drawing/2014/main" id="{89AAC351-1355-EBAF-0517-8DC10CB31F1C}"/>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8" name="フリーフォーム: 図形 187">
                  <a:extLst>
                    <a:ext uri="{FF2B5EF4-FFF2-40B4-BE49-F238E27FC236}">
                      <a16:creationId xmlns:a16="http://schemas.microsoft.com/office/drawing/2014/main" id="{28A89FB7-75B3-42E7-D8BD-EF955BBBBCC7}"/>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9" name="フリーフォーム: 図形 188">
                  <a:extLst>
                    <a:ext uri="{FF2B5EF4-FFF2-40B4-BE49-F238E27FC236}">
                      <a16:creationId xmlns:a16="http://schemas.microsoft.com/office/drawing/2014/main" id="{963AF426-BC70-B1D3-9C36-19EC97054FD7}"/>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2" name="フリーフォーム: 図形 191">
                  <a:extLst>
                    <a:ext uri="{FF2B5EF4-FFF2-40B4-BE49-F238E27FC236}">
                      <a16:creationId xmlns:a16="http://schemas.microsoft.com/office/drawing/2014/main" id="{ED881076-8A81-4CE6-617E-D21D78F73C72}"/>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3" name="フリーフォーム: 図形 192">
                  <a:extLst>
                    <a:ext uri="{FF2B5EF4-FFF2-40B4-BE49-F238E27FC236}">
                      <a16:creationId xmlns:a16="http://schemas.microsoft.com/office/drawing/2014/main" id="{23C2C9E1-61E7-7D93-E072-F8FCBB8AB5AF}"/>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4" name="フリーフォーム: 図形 193">
                  <a:extLst>
                    <a:ext uri="{FF2B5EF4-FFF2-40B4-BE49-F238E27FC236}">
                      <a16:creationId xmlns:a16="http://schemas.microsoft.com/office/drawing/2014/main" id="{84DE0FAC-8FE7-D3C1-D429-626D13658E63}"/>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5" name="フリーフォーム: 図形 194">
                  <a:extLst>
                    <a:ext uri="{FF2B5EF4-FFF2-40B4-BE49-F238E27FC236}">
                      <a16:creationId xmlns:a16="http://schemas.microsoft.com/office/drawing/2014/main" id="{98A9EF0A-C721-1833-08D0-92797EB8C444}"/>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6" name="フリーフォーム: 図形 195">
                  <a:extLst>
                    <a:ext uri="{FF2B5EF4-FFF2-40B4-BE49-F238E27FC236}">
                      <a16:creationId xmlns:a16="http://schemas.microsoft.com/office/drawing/2014/main" id="{920A2F41-C065-674A-1026-0CAE4B658E12}"/>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7" name="フリーフォーム: 図形 196">
                  <a:extLst>
                    <a:ext uri="{FF2B5EF4-FFF2-40B4-BE49-F238E27FC236}">
                      <a16:creationId xmlns:a16="http://schemas.microsoft.com/office/drawing/2014/main" id="{D863DD11-8EF5-ABFC-8E88-8A41048D22FB}"/>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8" name="フリーフォーム: 図形 197">
                  <a:extLst>
                    <a:ext uri="{FF2B5EF4-FFF2-40B4-BE49-F238E27FC236}">
                      <a16:creationId xmlns:a16="http://schemas.microsoft.com/office/drawing/2014/main" id="{D7877FA2-738D-D0AD-7A04-760F98C5F4B6}"/>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9" name="フリーフォーム: 図形 198">
                  <a:extLst>
                    <a:ext uri="{FF2B5EF4-FFF2-40B4-BE49-F238E27FC236}">
                      <a16:creationId xmlns:a16="http://schemas.microsoft.com/office/drawing/2014/main" id="{C017B936-36E8-0B64-EF65-DBC9CC58B419}"/>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0" name="フリーフォーム: 図形 199">
                  <a:extLst>
                    <a:ext uri="{FF2B5EF4-FFF2-40B4-BE49-F238E27FC236}">
                      <a16:creationId xmlns:a16="http://schemas.microsoft.com/office/drawing/2014/main" id="{F2380A71-D52D-589D-50EA-5AAA145F70D9}"/>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1" name="フリーフォーム: 図形 200">
                  <a:extLst>
                    <a:ext uri="{FF2B5EF4-FFF2-40B4-BE49-F238E27FC236}">
                      <a16:creationId xmlns:a16="http://schemas.microsoft.com/office/drawing/2014/main" id="{CF3EFF94-6F5C-A5FC-9395-6486A32FD699}"/>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2" name="フリーフォーム: 図形 201">
                  <a:extLst>
                    <a:ext uri="{FF2B5EF4-FFF2-40B4-BE49-F238E27FC236}">
                      <a16:creationId xmlns:a16="http://schemas.microsoft.com/office/drawing/2014/main" id="{9FCCE502-9E45-C9F7-BBC0-67BF1340CFDD}"/>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3" name="フリーフォーム: 図形 202">
                  <a:extLst>
                    <a:ext uri="{FF2B5EF4-FFF2-40B4-BE49-F238E27FC236}">
                      <a16:creationId xmlns:a16="http://schemas.microsoft.com/office/drawing/2014/main" id="{AB83FDF4-7DBD-1325-DF69-B09C0031AECE}"/>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4" name="フリーフォーム: 図形 203">
                  <a:extLst>
                    <a:ext uri="{FF2B5EF4-FFF2-40B4-BE49-F238E27FC236}">
                      <a16:creationId xmlns:a16="http://schemas.microsoft.com/office/drawing/2014/main" id="{B968ADB6-72FA-826E-AE26-5FB047378459}"/>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5" name="フリーフォーム: 図形 204">
                  <a:extLst>
                    <a:ext uri="{FF2B5EF4-FFF2-40B4-BE49-F238E27FC236}">
                      <a16:creationId xmlns:a16="http://schemas.microsoft.com/office/drawing/2014/main" id="{828C6B5B-FFCC-84F3-D43A-2E9F93108618}"/>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6" name="フリーフォーム: 図形 205">
                  <a:extLst>
                    <a:ext uri="{FF2B5EF4-FFF2-40B4-BE49-F238E27FC236}">
                      <a16:creationId xmlns:a16="http://schemas.microsoft.com/office/drawing/2014/main" id="{0B9AD2F8-A798-C954-AB61-F29738B8B98C}"/>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7" name="フリーフォーム: 図形 206">
                  <a:extLst>
                    <a:ext uri="{FF2B5EF4-FFF2-40B4-BE49-F238E27FC236}">
                      <a16:creationId xmlns:a16="http://schemas.microsoft.com/office/drawing/2014/main" id="{F4D998DA-47B2-BEBC-CEDA-89BFBE3276F3}"/>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8" name="フリーフォーム: 図形 207">
                  <a:extLst>
                    <a:ext uri="{FF2B5EF4-FFF2-40B4-BE49-F238E27FC236}">
                      <a16:creationId xmlns:a16="http://schemas.microsoft.com/office/drawing/2014/main" id="{F59F9685-9803-3D27-8128-24DE4982E446}"/>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9" name="フリーフォーム: 図形 208">
                  <a:extLst>
                    <a:ext uri="{FF2B5EF4-FFF2-40B4-BE49-F238E27FC236}">
                      <a16:creationId xmlns:a16="http://schemas.microsoft.com/office/drawing/2014/main" id="{7B981855-BC38-080C-1735-030936414C15}"/>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0" name="フリーフォーム: 図形 209">
                  <a:extLst>
                    <a:ext uri="{FF2B5EF4-FFF2-40B4-BE49-F238E27FC236}">
                      <a16:creationId xmlns:a16="http://schemas.microsoft.com/office/drawing/2014/main" id="{66255440-552E-6B04-7447-24F1E3BE172B}"/>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1" name="フリーフォーム: 図形 210">
                  <a:extLst>
                    <a:ext uri="{FF2B5EF4-FFF2-40B4-BE49-F238E27FC236}">
                      <a16:creationId xmlns:a16="http://schemas.microsoft.com/office/drawing/2014/main" id="{39969D3C-7A8D-D324-CCEE-DC1F3A0D6068}"/>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2" name="フリーフォーム: 図形 211">
                  <a:extLst>
                    <a:ext uri="{FF2B5EF4-FFF2-40B4-BE49-F238E27FC236}">
                      <a16:creationId xmlns:a16="http://schemas.microsoft.com/office/drawing/2014/main" id="{2A5E02B4-02D4-1C74-5805-30594C5684D9}"/>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3" name="フリーフォーム: 図形 212">
                  <a:extLst>
                    <a:ext uri="{FF2B5EF4-FFF2-40B4-BE49-F238E27FC236}">
                      <a16:creationId xmlns:a16="http://schemas.microsoft.com/office/drawing/2014/main" id="{E4C903A3-1A8A-2E41-4297-247CE13644C9}"/>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4" name="フリーフォーム: 図形 213">
                  <a:extLst>
                    <a:ext uri="{FF2B5EF4-FFF2-40B4-BE49-F238E27FC236}">
                      <a16:creationId xmlns:a16="http://schemas.microsoft.com/office/drawing/2014/main" id="{EC9A25A1-6B17-2DA7-A63A-D86EF35609A1}"/>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5" name="フリーフォーム: 図形 214">
                  <a:extLst>
                    <a:ext uri="{FF2B5EF4-FFF2-40B4-BE49-F238E27FC236}">
                      <a16:creationId xmlns:a16="http://schemas.microsoft.com/office/drawing/2014/main" id="{C269FF66-5690-B0C0-9F32-678261B4C1AA}"/>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6" name="フリーフォーム: 図形 215">
                  <a:extLst>
                    <a:ext uri="{FF2B5EF4-FFF2-40B4-BE49-F238E27FC236}">
                      <a16:creationId xmlns:a16="http://schemas.microsoft.com/office/drawing/2014/main" id="{18F7913F-249A-231B-CFDC-787ED6A9345C}"/>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7" name="フリーフォーム: 図形 216">
                  <a:extLst>
                    <a:ext uri="{FF2B5EF4-FFF2-40B4-BE49-F238E27FC236}">
                      <a16:creationId xmlns:a16="http://schemas.microsoft.com/office/drawing/2014/main" id="{EFDE00FD-8FD0-8376-21ED-F23F864BDBC4}"/>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8" name="フリーフォーム: 図形 217">
                  <a:extLst>
                    <a:ext uri="{FF2B5EF4-FFF2-40B4-BE49-F238E27FC236}">
                      <a16:creationId xmlns:a16="http://schemas.microsoft.com/office/drawing/2014/main" id="{0655A8F1-9748-6602-A5B0-469BCC6A2B46}"/>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9" name="フリーフォーム: 図形 218">
                  <a:extLst>
                    <a:ext uri="{FF2B5EF4-FFF2-40B4-BE49-F238E27FC236}">
                      <a16:creationId xmlns:a16="http://schemas.microsoft.com/office/drawing/2014/main" id="{E8D2E980-43A9-0367-7E8A-810A9A4B4302}"/>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0" name="フリーフォーム: 図形 219">
                  <a:extLst>
                    <a:ext uri="{FF2B5EF4-FFF2-40B4-BE49-F238E27FC236}">
                      <a16:creationId xmlns:a16="http://schemas.microsoft.com/office/drawing/2014/main" id="{1004DF75-E5F6-D703-5751-F5B881CC8BEB}"/>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1" name="フリーフォーム: 図形 220">
                  <a:extLst>
                    <a:ext uri="{FF2B5EF4-FFF2-40B4-BE49-F238E27FC236}">
                      <a16:creationId xmlns:a16="http://schemas.microsoft.com/office/drawing/2014/main" id="{D314606B-23B5-175D-2EA3-3A5D0DD59B4A}"/>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2" name="フリーフォーム: 図形 221">
                  <a:extLst>
                    <a:ext uri="{FF2B5EF4-FFF2-40B4-BE49-F238E27FC236}">
                      <a16:creationId xmlns:a16="http://schemas.microsoft.com/office/drawing/2014/main" id="{AE82DEE8-77A0-3A0C-B0DA-27418896EDC3}"/>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3" name="フリーフォーム: 図形 222">
                  <a:extLst>
                    <a:ext uri="{FF2B5EF4-FFF2-40B4-BE49-F238E27FC236}">
                      <a16:creationId xmlns:a16="http://schemas.microsoft.com/office/drawing/2014/main" id="{85926647-D7E1-DF4B-51B6-947945D53DA7}"/>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4" name="フリーフォーム: 図形 223">
                  <a:extLst>
                    <a:ext uri="{FF2B5EF4-FFF2-40B4-BE49-F238E27FC236}">
                      <a16:creationId xmlns:a16="http://schemas.microsoft.com/office/drawing/2014/main" id="{728E5342-A653-CC9A-737D-CA4714217B10}"/>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5" name="フリーフォーム: 図形 224">
                  <a:extLst>
                    <a:ext uri="{FF2B5EF4-FFF2-40B4-BE49-F238E27FC236}">
                      <a16:creationId xmlns:a16="http://schemas.microsoft.com/office/drawing/2014/main" id="{057C39EF-A9B5-ED98-33E5-A383D7D04BF8}"/>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 name="フリーフォーム: 図形 225">
                  <a:extLst>
                    <a:ext uri="{FF2B5EF4-FFF2-40B4-BE49-F238E27FC236}">
                      <a16:creationId xmlns:a16="http://schemas.microsoft.com/office/drawing/2014/main" id="{A23D9621-10C9-A618-D95F-777E2EB69AFF}"/>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 name="フリーフォーム: 図形 226">
                  <a:extLst>
                    <a:ext uri="{FF2B5EF4-FFF2-40B4-BE49-F238E27FC236}">
                      <a16:creationId xmlns:a16="http://schemas.microsoft.com/office/drawing/2014/main" id="{7ABB5311-ECA3-68B3-C697-A9D9021BBEAB}"/>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 name="フリーフォーム: 図形 227">
                  <a:extLst>
                    <a:ext uri="{FF2B5EF4-FFF2-40B4-BE49-F238E27FC236}">
                      <a16:creationId xmlns:a16="http://schemas.microsoft.com/office/drawing/2014/main" id="{E19E2306-CC1F-7AA3-C02A-C62466CAD68D}"/>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 name="フリーフォーム: 図形 228">
                  <a:extLst>
                    <a:ext uri="{FF2B5EF4-FFF2-40B4-BE49-F238E27FC236}">
                      <a16:creationId xmlns:a16="http://schemas.microsoft.com/office/drawing/2014/main" id="{A10F354B-5F07-C741-A003-63CB6DED1E7E}"/>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 name="フリーフォーム: 図形 229">
                  <a:extLst>
                    <a:ext uri="{FF2B5EF4-FFF2-40B4-BE49-F238E27FC236}">
                      <a16:creationId xmlns:a16="http://schemas.microsoft.com/office/drawing/2014/main" id="{E122FF9A-C625-B69A-8664-AEA6D4D84053}"/>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 name="フリーフォーム: 図形 230">
                  <a:extLst>
                    <a:ext uri="{FF2B5EF4-FFF2-40B4-BE49-F238E27FC236}">
                      <a16:creationId xmlns:a16="http://schemas.microsoft.com/office/drawing/2014/main" id="{9BCBCB8B-ADD2-D32A-7A02-DF58C2D3F306}"/>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 name="フリーフォーム: 図形 231">
                  <a:extLst>
                    <a:ext uri="{FF2B5EF4-FFF2-40B4-BE49-F238E27FC236}">
                      <a16:creationId xmlns:a16="http://schemas.microsoft.com/office/drawing/2014/main" id="{6AC1E8A7-D592-266D-07AC-3A87072DF0BA}"/>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 name="フリーフォーム: 図形 232">
                  <a:extLst>
                    <a:ext uri="{FF2B5EF4-FFF2-40B4-BE49-F238E27FC236}">
                      <a16:creationId xmlns:a16="http://schemas.microsoft.com/office/drawing/2014/main" id="{2661F62B-B0B6-8D2E-48AE-E60091D579A6}"/>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 name="フリーフォーム: 図形 233">
                  <a:extLst>
                    <a:ext uri="{FF2B5EF4-FFF2-40B4-BE49-F238E27FC236}">
                      <a16:creationId xmlns:a16="http://schemas.microsoft.com/office/drawing/2014/main" id="{732E8E42-D36E-7691-A2EA-3DAB0EEC3C8E}"/>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 name="フリーフォーム: 図形 234">
                  <a:extLst>
                    <a:ext uri="{FF2B5EF4-FFF2-40B4-BE49-F238E27FC236}">
                      <a16:creationId xmlns:a16="http://schemas.microsoft.com/office/drawing/2014/main" id="{8FD5219E-81C2-EC62-AA99-B366D13794D0}"/>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 name="フリーフォーム: 図形 235">
                  <a:extLst>
                    <a:ext uri="{FF2B5EF4-FFF2-40B4-BE49-F238E27FC236}">
                      <a16:creationId xmlns:a16="http://schemas.microsoft.com/office/drawing/2014/main" id="{EABE9D32-3280-573D-C22B-DA73B10E67B1}"/>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7" name="フリーフォーム: 図形 236">
                  <a:extLst>
                    <a:ext uri="{FF2B5EF4-FFF2-40B4-BE49-F238E27FC236}">
                      <a16:creationId xmlns:a16="http://schemas.microsoft.com/office/drawing/2014/main" id="{6CC6E786-FF3D-855D-4BEC-7873BAE1476C}"/>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8" name="フリーフォーム: 図形 237">
                  <a:extLst>
                    <a:ext uri="{FF2B5EF4-FFF2-40B4-BE49-F238E27FC236}">
                      <a16:creationId xmlns:a16="http://schemas.microsoft.com/office/drawing/2014/main" id="{31923F02-A472-DEDE-BA04-A9E0DADDAF55}"/>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9" name="フリーフォーム: 図形 238">
                  <a:extLst>
                    <a:ext uri="{FF2B5EF4-FFF2-40B4-BE49-F238E27FC236}">
                      <a16:creationId xmlns:a16="http://schemas.microsoft.com/office/drawing/2014/main" id="{ABDBA49F-62B7-CEF8-CC89-EBF80B16319E}"/>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0" name="フリーフォーム: 図形 239">
                  <a:extLst>
                    <a:ext uri="{FF2B5EF4-FFF2-40B4-BE49-F238E27FC236}">
                      <a16:creationId xmlns:a16="http://schemas.microsoft.com/office/drawing/2014/main" id="{82ABF67A-D465-7084-CC86-6F99EA63338B}"/>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1" name="フリーフォーム: 図形 240">
                  <a:extLst>
                    <a:ext uri="{FF2B5EF4-FFF2-40B4-BE49-F238E27FC236}">
                      <a16:creationId xmlns:a16="http://schemas.microsoft.com/office/drawing/2014/main" id="{B62E5D1F-023D-F2DC-364A-2E5FDAFF3027}"/>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2" name="フリーフォーム: 図形 241">
                  <a:extLst>
                    <a:ext uri="{FF2B5EF4-FFF2-40B4-BE49-F238E27FC236}">
                      <a16:creationId xmlns:a16="http://schemas.microsoft.com/office/drawing/2014/main" id="{702DA20A-F9A4-44BA-43FC-FDD5E693E01C}"/>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3" name="フリーフォーム: 図形 242">
                  <a:extLst>
                    <a:ext uri="{FF2B5EF4-FFF2-40B4-BE49-F238E27FC236}">
                      <a16:creationId xmlns:a16="http://schemas.microsoft.com/office/drawing/2014/main" id="{BA13C20B-70DA-D633-36E2-81CAB4ACC1E8}"/>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4" name="フリーフォーム: 図形 243">
                  <a:extLst>
                    <a:ext uri="{FF2B5EF4-FFF2-40B4-BE49-F238E27FC236}">
                      <a16:creationId xmlns:a16="http://schemas.microsoft.com/office/drawing/2014/main" id="{39BC69E1-CA13-DB11-6888-C5B1E90A87F6}"/>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5" name="フリーフォーム: 図形 244">
                  <a:extLst>
                    <a:ext uri="{FF2B5EF4-FFF2-40B4-BE49-F238E27FC236}">
                      <a16:creationId xmlns:a16="http://schemas.microsoft.com/office/drawing/2014/main" id="{F0ED76AC-0578-CD8E-59CE-29D4EF0856E5}"/>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6" name="フリーフォーム: 図形 245">
                  <a:extLst>
                    <a:ext uri="{FF2B5EF4-FFF2-40B4-BE49-F238E27FC236}">
                      <a16:creationId xmlns:a16="http://schemas.microsoft.com/office/drawing/2014/main" id="{B84830E0-E1D7-C4EE-F573-04B06E15E3DA}"/>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7" name="フリーフォーム: 図形 246">
                  <a:extLst>
                    <a:ext uri="{FF2B5EF4-FFF2-40B4-BE49-F238E27FC236}">
                      <a16:creationId xmlns:a16="http://schemas.microsoft.com/office/drawing/2014/main" id="{23F112FF-A7E8-9877-5E86-58DDE015C9F7}"/>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8" name="フリーフォーム: 図形 247">
                  <a:extLst>
                    <a:ext uri="{FF2B5EF4-FFF2-40B4-BE49-F238E27FC236}">
                      <a16:creationId xmlns:a16="http://schemas.microsoft.com/office/drawing/2014/main" id="{C33B9F15-7890-A8E3-DB80-418679A6BFFD}"/>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49" name="フリーフォーム: 図形 248">
                  <a:extLst>
                    <a:ext uri="{FF2B5EF4-FFF2-40B4-BE49-F238E27FC236}">
                      <a16:creationId xmlns:a16="http://schemas.microsoft.com/office/drawing/2014/main" id="{3F9F3F15-662E-C09F-F9AD-DBC39A4A7EAF}"/>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0" name="フリーフォーム: 図形 249">
                  <a:extLst>
                    <a:ext uri="{FF2B5EF4-FFF2-40B4-BE49-F238E27FC236}">
                      <a16:creationId xmlns:a16="http://schemas.microsoft.com/office/drawing/2014/main" id="{B8F827AB-DF24-2C4F-3DF5-1EBA35C4EA1F}"/>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1" name="フリーフォーム: 図形 250">
                  <a:extLst>
                    <a:ext uri="{FF2B5EF4-FFF2-40B4-BE49-F238E27FC236}">
                      <a16:creationId xmlns:a16="http://schemas.microsoft.com/office/drawing/2014/main" id="{88414127-450E-ADEC-A68F-C64EBED2FD5A}"/>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2" name="フリーフォーム: 図形 251">
                  <a:extLst>
                    <a:ext uri="{FF2B5EF4-FFF2-40B4-BE49-F238E27FC236}">
                      <a16:creationId xmlns:a16="http://schemas.microsoft.com/office/drawing/2014/main" id="{3BB57E35-214A-A4A2-83DD-59521C9D7814}"/>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3" name="フリーフォーム: 図形 252">
                  <a:extLst>
                    <a:ext uri="{FF2B5EF4-FFF2-40B4-BE49-F238E27FC236}">
                      <a16:creationId xmlns:a16="http://schemas.microsoft.com/office/drawing/2014/main" id="{66B99E60-869D-52F3-5723-F3FA3D145272}"/>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4" name="フリーフォーム: 図形 253">
                  <a:extLst>
                    <a:ext uri="{FF2B5EF4-FFF2-40B4-BE49-F238E27FC236}">
                      <a16:creationId xmlns:a16="http://schemas.microsoft.com/office/drawing/2014/main" id="{20526635-F307-FE96-7BF6-436AA8929905}"/>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5" name="フリーフォーム: 図形 254">
                  <a:extLst>
                    <a:ext uri="{FF2B5EF4-FFF2-40B4-BE49-F238E27FC236}">
                      <a16:creationId xmlns:a16="http://schemas.microsoft.com/office/drawing/2014/main" id="{F4D74E44-3F68-044E-1819-ED99128E482E}"/>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6" name="フリーフォーム: 図形 255">
                  <a:extLst>
                    <a:ext uri="{FF2B5EF4-FFF2-40B4-BE49-F238E27FC236}">
                      <a16:creationId xmlns:a16="http://schemas.microsoft.com/office/drawing/2014/main" id="{1FE90C16-FC19-875E-4FB6-9FBB3F96EBE7}"/>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7" name="フリーフォーム: 図形 256">
                  <a:extLst>
                    <a:ext uri="{FF2B5EF4-FFF2-40B4-BE49-F238E27FC236}">
                      <a16:creationId xmlns:a16="http://schemas.microsoft.com/office/drawing/2014/main" id="{7E09147E-F609-A340-701C-8ED5F06359D5}"/>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8" name="フリーフォーム: 図形 257">
                  <a:extLst>
                    <a:ext uri="{FF2B5EF4-FFF2-40B4-BE49-F238E27FC236}">
                      <a16:creationId xmlns:a16="http://schemas.microsoft.com/office/drawing/2014/main" id="{A68CA9AE-435D-F1F4-D7E7-539F304E2DBD}"/>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59" name="フリーフォーム: 図形 258">
                  <a:extLst>
                    <a:ext uri="{FF2B5EF4-FFF2-40B4-BE49-F238E27FC236}">
                      <a16:creationId xmlns:a16="http://schemas.microsoft.com/office/drawing/2014/main" id="{057A5999-33C5-E56E-98AB-7D94EBBBEF86}"/>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0" name="フリーフォーム: 図形 259">
                  <a:extLst>
                    <a:ext uri="{FF2B5EF4-FFF2-40B4-BE49-F238E27FC236}">
                      <a16:creationId xmlns:a16="http://schemas.microsoft.com/office/drawing/2014/main" id="{78FFE9E2-A025-DB28-9277-ED06799E382B}"/>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1" name="フリーフォーム: 図形 260">
                  <a:extLst>
                    <a:ext uri="{FF2B5EF4-FFF2-40B4-BE49-F238E27FC236}">
                      <a16:creationId xmlns:a16="http://schemas.microsoft.com/office/drawing/2014/main" id="{7ACB8751-DAFD-0C57-4B4B-2B77D7A0F829}"/>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2" name="フリーフォーム: 図形 261">
                  <a:extLst>
                    <a:ext uri="{FF2B5EF4-FFF2-40B4-BE49-F238E27FC236}">
                      <a16:creationId xmlns:a16="http://schemas.microsoft.com/office/drawing/2014/main" id="{3D276140-866C-D82D-5384-A4CB0901207C}"/>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3" name="フリーフォーム: 図形 262">
                  <a:extLst>
                    <a:ext uri="{FF2B5EF4-FFF2-40B4-BE49-F238E27FC236}">
                      <a16:creationId xmlns:a16="http://schemas.microsoft.com/office/drawing/2014/main" id="{7DB39ACE-A170-A318-C084-54C70E9FABC6}"/>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4" name="フリーフォーム: 図形 263">
                  <a:extLst>
                    <a:ext uri="{FF2B5EF4-FFF2-40B4-BE49-F238E27FC236}">
                      <a16:creationId xmlns:a16="http://schemas.microsoft.com/office/drawing/2014/main" id="{4604D4CD-B975-BBCB-CDA1-7A99DF72CD5A}"/>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5" name="フリーフォーム: 図形 264">
                  <a:extLst>
                    <a:ext uri="{FF2B5EF4-FFF2-40B4-BE49-F238E27FC236}">
                      <a16:creationId xmlns:a16="http://schemas.microsoft.com/office/drawing/2014/main" id="{6CA29C02-5FBE-AD1B-5D89-2EF155AF7E26}"/>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6" name="フリーフォーム: 図形 265">
                  <a:extLst>
                    <a:ext uri="{FF2B5EF4-FFF2-40B4-BE49-F238E27FC236}">
                      <a16:creationId xmlns:a16="http://schemas.microsoft.com/office/drawing/2014/main" id="{D3183672-AAA0-C107-5524-D332C12BC3CB}"/>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67" name="フリーフォーム: 図形 266">
                  <a:extLst>
                    <a:ext uri="{FF2B5EF4-FFF2-40B4-BE49-F238E27FC236}">
                      <a16:creationId xmlns:a16="http://schemas.microsoft.com/office/drawing/2014/main" id="{0349FFFD-60E4-65E1-0B48-2F3FAD47899E}"/>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8" name="フリーフォーム: 図形 267">
                  <a:extLst>
                    <a:ext uri="{FF2B5EF4-FFF2-40B4-BE49-F238E27FC236}">
                      <a16:creationId xmlns:a16="http://schemas.microsoft.com/office/drawing/2014/main" id="{83928A3A-2619-EABC-7B7D-A08377262848}"/>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69" name="フリーフォーム: 図形 268">
                  <a:extLst>
                    <a:ext uri="{FF2B5EF4-FFF2-40B4-BE49-F238E27FC236}">
                      <a16:creationId xmlns:a16="http://schemas.microsoft.com/office/drawing/2014/main" id="{9E5460B8-EFD2-A7D6-F4E3-E46576DEF2CA}"/>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70" name="フリーフォーム: 図形 269">
                  <a:extLst>
                    <a:ext uri="{FF2B5EF4-FFF2-40B4-BE49-F238E27FC236}">
                      <a16:creationId xmlns:a16="http://schemas.microsoft.com/office/drawing/2014/main" id="{10F0FA7C-A2B8-EE61-8F7F-129A3C9ED1C4}"/>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1" name="フリーフォーム: 図形 270">
                  <a:extLst>
                    <a:ext uri="{FF2B5EF4-FFF2-40B4-BE49-F238E27FC236}">
                      <a16:creationId xmlns:a16="http://schemas.microsoft.com/office/drawing/2014/main" id="{94B75F0D-29EC-A9EE-23D1-A21053FB6923}"/>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2" name="フリーフォーム: 図形 271">
                  <a:extLst>
                    <a:ext uri="{FF2B5EF4-FFF2-40B4-BE49-F238E27FC236}">
                      <a16:creationId xmlns:a16="http://schemas.microsoft.com/office/drawing/2014/main" id="{D42E9A32-F4D0-8B72-95C5-A46F37B68B08}"/>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3" name="フリーフォーム: 図形 272">
                  <a:extLst>
                    <a:ext uri="{FF2B5EF4-FFF2-40B4-BE49-F238E27FC236}">
                      <a16:creationId xmlns:a16="http://schemas.microsoft.com/office/drawing/2014/main" id="{F26C46B4-4004-7280-4AD7-D1C9EFD99261}"/>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4" name="フリーフォーム: 図形 273">
                  <a:extLst>
                    <a:ext uri="{FF2B5EF4-FFF2-40B4-BE49-F238E27FC236}">
                      <a16:creationId xmlns:a16="http://schemas.microsoft.com/office/drawing/2014/main" id="{F2D72648-E24E-2B81-2467-983848D5D9A6}"/>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5" name="フリーフォーム: 図形 274">
                  <a:extLst>
                    <a:ext uri="{FF2B5EF4-FFF2-40B4-BE49-F238E27FC236}">
                      <a16:creationId xmlns:a16="http://schemas.microsoft.com/office/drawing/2014/main" id="{DC39A7C0-1882-1220-33D0-8F07CB76E64E}"/>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76" name="フリーフォーム: 図形 275">
                  <a:extLst>
                    <a:ext uri="{FF2B5EF4-FFF2-40B4-BE49-F238E27FC236}">
                      <a16:creationId xmlns:a16="http://schemas.microsoft.com/office/drawing/2014/main" id="{89F18E89-E747-96D2-E5A0-8B64563FDAE1}"/>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7" name="フリーフォーム: 図形 276">
                  <a:extLst>
                    <a:ext uri="{FF2B5EF4-FFF2-40B4-BE49-F238E27FC236}">
                      <a16:creationId xmlns:a16="http://schemas.microsoft.com/office/drawing/2014/main" id="{3A29CEA6-B984-AE95-12C4-2D0390D06CE2}"/>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78" name="フリーフォーム: 図形 277">
                  <a:extLst>
                    <a:ext uri="{FF2B5EF4-FFF2-40B4-BE49-F238E27FC236}">
                      <a16:creationId xmlns:a16="http://schemas.microsoft.com/office/drawing/2014/main" id="{75DFE0EB-D098-7EDF-3DC8-45F796F319D7}"/>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79" name="フリーフォーム: 図形 278">
                  <a:extLst>
                    <a:ext uri="{FF2B5EF4-FFF2-40B4-BE49-F238E27FC236}">
                      <a16:creationId xmlns:a16="http://schemas.microsoft.com/office/drawing/2014/main" id="{2CE3BB55-055A-9851-17F5-8FEB17F344EA}"/>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306" name="グループ化 305">
                <a:extLst>
                  <a:ext uri="{FF2B5EF4-FFF2-40B4-BE49-F238E27FC236}">
                    <a16:creationId xmlns:a16="http://schemas.microsoft.com/office/drawing/2014/main" id="{BF9E4CBD-EF72-5988-7B0A-8768E9B98836}"/>
                  </a:ext>
                </a:extLst>
              </p:cNvPr>
              <p:cNvGrpSpPr/>
              <p:nvPr/>
            </p:nvGrpSpPr>
            <p:grpSpPr>
              <a:xfrm>
                <a:off x="6633044" y="2565213"/>
                <a:ext cx="1894457" cy="804773"/>
                <a:chOff x="8306701" y="2924380"/>
                <a:chExt cx="2773674" cy="1178267"/>
              </a:xfrm>
            </p:grpSpPr>
            <p:grpSp>
              <p:nvGrpSpPr>
                <p:cNvPr id="307" name="グループ化 306">
                  <a:extLst>
                    <a:ext uri="{FF2B5EF4-FFF2-40B4-BE49-F238E27FC236}">
                      <a16:creationId xmlns:a16="http://schemas.microsoft.com/office/drawing/2014/main" id="{AFCA0ADC-15E0-2779-CC2C-E459F0B01FAF}"/>
                    </a:ext>
                  </a:extLst>
                </p:cNvPr>
                <p:cNvGrpSpPr/>
                <p:nvPr/>
              </p:nvGrpSpPr>
              <p:grpSpPr>
                <a:xfrm>
                  <a:off x="9793892" y="2924380"/>
                  <a:ext cx="415405" cy="1106326"/>
                  <a:chOff x="8918929" y="2765069"/>
                  <a:chExt cx="984953" cy="2623169"/>
                </a:xfrm>
                <a:solidFill>
                  <a:schemeClr val="tx1"/>
                </a:solidFill>
              </p:grpSpPr>
              <p:sp>
                <p:nvSpPr>
                  <p:cNvPr id="2223" name="フリーフォーム: 図形 2222">
                    <a:extLst>
                      <a:ext uri="{FF2B5EF4-FFF2-40B4-BE49-F238E27FC236}">
                        <a16:creationId xmlns:a16="http://schemas.microsoft.com/office/drawing/2014/main" id="{9FFD5367-1469-BEAF-E78C-3B3E5BD87D88}"/>
                      </a:ext>
                    </a:extLst>
                  </p:cNvPr>
                  <p:cNvSpPr/>
                  <p:nvPr/>
                </p:nvSpPr>
                <p:spPr>
                  <a:xfrm>
                    <a:off x="9059950" y="3513314"/>
                    <a:ext cx="257571" cy="289728"/>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24" name="フリーフォーム: 図形 2223">
                    <a:extLst>
                      <a:ext uri="{FF2B5EF4-FFF2-40B4-BE49-F238E27FC236}">
                        <a16:creationId xmlns:a16="http://schemas.microsoft.com/office/drawing/2014/main" id="{1E0B8B92-0C0E-55E1-B3DF-5AD093C2B7DD}"/>
                      </a:ext>
                    </a:extLst>
                  </p:cNvPr>
                  <p:cNvSpPr/>
                  <p:nvPr/>
                </p:nvSpPr>
                <p:spPr>
                  <a:xfrm>
                    <a:off x="8918929" y="3667668"/>
                    <a:ext cx="460476" cy="7843"/>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25" name="フリーフォーム: 図形 2224">
                    <a:extLst>
                      <a:ext uri="{FF2B5EF4-FFF2-40B4-BE49-F238E27FC236}">
                        <a16:creationId xmlns:a16="http://schemas.microsoft.com/office/drawing/2014/main" id="{4980A813-BDD1-3945-7305-09BF819091C3}"/>
                      </a:ext>
                    </a:extLst>
                  </p:cNvPr>
                  <p:cNvSpPr/>
                  <p:nvPr/>
                </p:nvSpPr>
                <p:spPr>
                  <a:xfrm>
                    <a:off x="9505289" y="3513314"/>
                    <a:ext cx="257571" cy="289728"/>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26" name="フリーフォーム: 図形 2225">
                    <a:extLst>
                      <a:ext uri="{FF2B5EF4-FFF2-40B4-BE49-F238E27FC236}">
                        <a16:creationId xmlns:a16="http://schemas.microsoft.com/office/drawing/2014/main" id="{05E4A957-258E-5342-31DE-9D6AEA2D303E}"/>
                      </a:ext>
                    </a:extLst>
                  </p:cNvPr>
                  <p:cNvSpPr/>
                  <p:nvPr/>
                </p:nvSpPr>
                <p:spPr>
                  <a:xfrm>
                    <a:off x="9443406" y="3648688"/>
                    <a:ext cx="460476" cy="7843"/>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27" name="フリーフォーム: 図形 2226">
                    <a:extLst>
                      <a:ext uri="{FF2B5EF4-FFF2-40B4-BE49-F238E27FC236}">
                        <a16:creationId xmlns:a16="http://schemas.microsoft.com/office/drawing/2014/main" id="{9D6B7F39-C019-B4C8-A7FF-D2D669B44788}"/>
                      </a:ext>
                    </a:extLst>
                  </p:cNvPr>
                  <p:cNvSpPr/>
                  <p:nvPr/>
                </p:nvSpPr>
                <p:spPr>
                  <a:xfrm>
                    <a:off x="9126461" y="3002876"/>
                    <a:ext cx="569889" cy="125883"/>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28" name="フリーフォーム: 図形 2227">
                    <a:extLst>
                      <a:ext uri="{FF2B5EF4-FFF2-40B4-BE49-F238E27FC236}">
                        <a16:creationId xmlns:a16="http://schemas.microsoft.com/office/drawing/2014/main" id="{3995CD90-0D69-B77A-95FE-EE9ED6B7CF7F}"/>
                      </a:ext>
                    </a:extLst>
                  </p:cNvPr>
                  <p:cNvSpPr/>
                  <p:nvPr/>
                </p:nvSpPr>
                <p:spPr>
                  <a:xfrm>
                    <a:off x="9290777" y="3002876"/>
                    <a:ext cx="241257" cy="125883"/>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29" name="フリーフォーム: 図形 2228">
                    <a:extLst>
                      <a:ext uri="{FF2B5EF4-FFF2-40B4-BE49-F238E27FC236}">
                        <a16:creationId xmlns:a16="http://schemas.microsoft.com/office/drawing/2014/main" id="{0215DCFC-E909-27DE-05D8-61C9F2AE03F0}"/>
                      </a:ext>
                    </a:extLst>
                  </p:cNvPr>
                  <p:cNvSpPr/>
                  <p:nvPr/>
                </p:nvSpPr>
                <p:spPr>
                  <a:xfrm>
                    <a:off x="9201599" y="3128760"/>
                    <a:ext cx="419612" cy="125883"/>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0" name="フリーフォーム: 図形 2229">
                    <a:extLst>
                      <a:ext uri="{FF2B5EF4-FFF2-40B4-BE49-F238E27FC236}">
                        <a16:creationId xmlns:a16="http://schemas.microsoft.com/office/drawing/2014/main" id="{1B97CF89-F57E-8D69-E4C7-2BE04DE7C436}"/>
                      </a:ext>
                    </a:extLst>
                  </p:cNvPr>
                  <p:cNvSpPr/>
                  <p:nvPr/>
                </p:nvSpPr>
                <p:spPr>
                  <a:xfrm>
                    <a:off x="9322620" y="3128760"/>
                    <a:ext cx="177649" cy="125883"/>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1" name="フリーフォーム: 図形 2230">
                    <a:extLst>
                      <a:ext uri="{FF2B5EF4-FFF2-40B4-BE49-F238E27FC236}">
                        <a16:creationId xmlns:a16="http://schemas.microsoft.com/office/drawing/2014/main" id="{3B93D085-B62E-E032-663C-4E07EC95BB85}"/>
                      </a:ext>
                    </a:extLst>
                  </p:cNvPr>
                  <p:cNvSpPr/>
                  <p:nvPr/>
                </p:nvSpPr>
                <p:spPr>
                  <a:xfrm>
                    <a:off x="9247090" y="3254644"/>
                    <a:ext cx="328631" cy="62902"/>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2" name="フリーフォーム: 図形 2231">
                    <a:extLst>
                      <a:ext uri="{FF2B5EF4-FFF2-40B4-BE49-F238E27FC236}">
                        <a16:creationId xmlns:a16="http://schemas.microsoft.com/office/drawing/2014/main" id="{FCCBEA01-8C44-EA7A-FC62-CAE4B5489084}"/>
                      </a:ext>
                    </a:extLst>
                  </p:cNvPr>
                  <p:cNvSpPr/>
                  <p:nvPr/>
                </p:nvSpPr>
                <p:spPr>
                  <a:xfrm>
                    <a:off x="9341836" y="3254644"/>
                    <a:ext cx="139138" cy="62902"/>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3" name="フリーフォーム: 図形 2232">
                    <a:extLst>
                      <a:ext uri="{FF2B5EF4-FFF2-40B4-BE49-F238E27FC236}">
                        <a16:creationId xmlns:a16="http://schemas.microsoft.com/office/drawing/2014/main" id="{E770FDF4-7A0E-2BEE-1869-FA1EB7E4196A}"/>
                      </a:ext>
                    </a:extLst>
                  </p:cNvPr>
                  <p:cNvSpPr/>
                  <p:nvPr/>
                </p:nvSpPr>
                <p:spPr>
                  <a:xfrm>
                    <a:off x="9276973" y="3317547"/>
                    <a:ext cx="268865" cy="167845"/>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4" name="フリーフォーム: 図形 2233">
                    <a:extLst>
                      <a:ext uri="{FF2B5EF4-FFF2-40B4-BE49-F238E27FC236}">
                        <a16:creationId xmlns:a16="http://schemas.microsoft.com/office/drawing/2014/main" id="{5D13062D-F0FE-AF0C-856F-76967F44B9DE}"/>
                      </a:ext>
                    </a:extLst>
                  </p:cNvPr>
                  <p:cNvSpPr/>
                  <p:nvPr/>
                </p:nvSpPr>
                <p:spPr>
                  <a:xfrm>
                    <a:off x="9352816" y="3317547"/>
                    <a:ext cx="117178" cy="167845"/>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5" name="フリーフォーム: 図形 2234">
                    <a:extLst>
                      <a:ext uri="{FF2B5EF4-FFF2-40B4-BE49-F238E27FC236}">
                        <a16:creationId xmlns:a16="http://schemas.microsoft.com/office/drawing/2014/main" id="{503CD4F1-64EC-708E-59BB-583AE60B73E1}"/>
                      </a:ext>
                    </a:extLst>
                  </p:cNvPr>
                  <p:cNvSpPr/>
                  <p:nvPr/>
                </p:nvSpPr>
                <p:spPr>
                  <a:xfrm>
                    <a:off x="9306698" y="2845541"/>
                    <a:ext cx="209414" cy="15733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6" name="フリーフォーム: 図形 2235">
                    <a:extLst>
                      <a:ext uri="{FF2B5EF4-FFF2-40B4-BE49-F238E27FC236}">
                        <a16:creationId xmlns:a16="http://schemas.microsoft.com/office/drawing/2014/main" id="{23E44230-22A1-F2F7-DEF6-938FC4589A91}"/>
                      </a:ext>
                    </a:extLst>
                  </p:cNvPr>
                  <p:cNvSpPr/>
                  <p:nvPr/>
                </p:nvSpPr>
                <p:spPr>
                  <a:xfrm>
                    <a:off x="9308816" y="2765069"/>
                    <a:ext cx="205179" cy="80471"/>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7" name="フリーフォーム: 図形 2236">
                    <a:extLst>
                      <a:ext uri="{FF2B5EF4-FFF2-40B4-BE49-F238E27FC236}">
                        <a16:creationId xmlns:a16="http://schemas.microsoft.com/office/drawing/2014/main" id="{94D0B52B-C6F0-AB65-2CF5-82DCC39B1F7B}"/>
                      </a:ext>
                    </a:extLst>
                  </p:cNvPr>
                  <p:cNvSpPr/>
                  <p:nvPr/>
                </p:nvSpPr>
                <p:spPr>
                  <a:xfrm>
                    <a:off x="9102068" y="3485392"/>
                    <a:ext cx="618595" cy="1692255"/>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8" name="フリーフォーム: 図形 2237">
                    <a:extLst>
                      <a:ext uri="{FF2B5EF4-FFF2-40B4-BE49-F238E27FC236}">
                        <a16:creationId xmlns:a16="http://schemas.microsoft.com/office/drawing/2014/main" id="{F2957AEC-4B77-8A78-7837-E8164E3CB845}"/>
                      </a:ext>
                    </a:extLst>
                  </p:cNvPr>
                  <p:cNvSpPr/>
                  <p:nvPr/>
                </p:nvSpPr>
                <p:spPr>
                  <a:xfrm>
                    <a:off x="9295404" y="3485392"/>
                    <a:ext cx="232002" cy="1692255"/>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39" name="フリーフォーム: 図形 2238">
                    <a:extLst>
                      <a:ext uri="{FF2B5EF4-FFF2-40B4-BE49-F238E27FC236}">
                        <a16:creationId xmlns:a16="http://schemas.microsoft.com/office/drawing/2014/main" id="{F7A97A5C-A7C6-7927-D507-1DFB9FBA17AB}"/>
                      </a:ext>
                    </a:extLst>
                  </p:cNvPr>
                  <p:cNvSpPr/>
                  <p:nvPr/>
                </p:nvSpPr>
                <p:spPr>
                  <a:xfrm>
                    <a:off x="9028577" y="5156706"/>
                    <a:ext cx="765734" cy="231532"/>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grpSp>
              <p:nvGrpSpPr>
                <p:cNvPr id="308" name="グループ化 307">
                  <a:extLst>
                    <a:ext uri="{FF2B5EF4-FFF2-40B4-BE49-F238E27FC236}">
                      <a16:creationId xmlns:a16="http://schemas.microsoft.com/office/drawing/2014/main" id="{B7BD9C3C-DD67-3529-A880-29E6FC047510}"/>
                    </a:ext>
                  </a:extLst>
                </p:cNvPr>
                <p:cNvGrpSpPr/>
                <p:nvPr/>
              </p:nvGrpSpPr>
              <p:grpSpPr>
                <a:xfrm>
                  <a:off x="10147456" y="3187315"/>
                  <a:ext cx="497992" cy="846870"/>
                  <a:chOff x="7468102" y="2578539"/>
                  <a:chExt cx="758563" cy="1289990"/>
                </a:xfrm>
                <a:solidFill>
                  <a:schemeClr val="tx1"/>
                </a:solidFill>
              </p:grpSpPr>
              <p:sp>
                <p:nvSpPr>
                  <p:cNvPr id="2196" name="フリーフォーム: 図形 2195">
                    <a:extLst>
                      <a:ext uri="{FF2B5EF4-FFF2-40B4-BE49-F238E27FC236}">
                        <a16:creationId xmlns:a16="http://schemas.microsoft.com/office/drawing/2014/main" id="{D2F0F8EF-0EAD-B8DD-ECA6-E3B6513898F0}"/>
                      </a:ext>
                    </a:extLst>
                  </p:cNvPr>
                  <p:cNvSpPr/>
                  <p:nvPr/>
                </p:nvSpPr>
                <p:spPr>
                  <a:xfrm>
                    <a:off x="7517892" y="2668379"/>
                    <a:ext cx="658368" cy="1200150"/>
                  </a:xfrm>
                  <a:custGeom>
                    <a:avLst/>
                    <a:gdLst>
                      <a:gd name="connsiteX0" fmla="*/ 658368 w 658368"/>
                      <a:gd name="connsiteY0" fmla="*/ 1200150 h 1200150"/>
                      <a:gd name="connsiteX1" fmla="*/ 0 w 658368"/>
                      <a:gd name="connsiteY1" fmla="*/ 1200150 h 1200150"/>
                      <a:gd name="connsiteX2" fmla="*/ 0 w 658368"/>
                      <a:gd name="connsiteY2" fmla="*/ 0 h 1200150"/>
                      <a:gd name="connsiteX3" fmla="*/ 658368 w 658368"/>
                      <a:gd name="connsiteY3" fmla="*/ 0 h 1200150"/>
                      <a:gd name="connsiteX4" fmla="*/ 62888 w 658368"/>
                      <a:gd name="connsiteY4" fmla="*/ 1137811 h 1200150"/>
                      <a:gd name="connsiteX5" fmla="*/ 596098 w 658368"/>
                      <a:gd name="connsiteY5" fmla="*/ 1137811 h 1200150"/>
                      <a:gd name="connsiteX6" fmla="*/ 596098 w 658368"/>
                      <a:gd name="connsiteY6" fmla="*/ 62339 h 1200150"/>
                      <a:gd name="connsiteX7" fmla="*/ 62888 w 658368"/>
                      <a:gd name="connsiteY7" fmla="*/ 62339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368" h="1200150">
                        <a:moveTo>
                          <a:pt x="658368" y="1200150"/>
                        </a:moveTo>
                        <a:lnTo>
                          <a:pt x="0" y="1200150"/>
                        </a:lnTo>
                        <a:lnTo>
                          <a:pt x="0" y="0"/>
                        </a:lnTo>
                        <a:lnTo>
                          <a:pt x="658368" y="0"/>
                        </a:lnTo>
                        <a:close/>
                        <a:moveTo>
                          <a:pt x="62888" y="1137811"/>
                        </a:moveTo>
                        <a:lnTo>
                          <a:pt x="596098" y="1137811"/>
                        </a:lnTo>
                        <a:lnTo>
                          <a:pt x="596098" y="62339"/>
                        </a:lnTo>
                        <a:lnTo>
                          <a:pt x="62888" y="62339"/>
                        </a:lnTo>
                        <a:close/>
                      </a:path>
                    </a:pathLst>
                  </a:custGeom>
                  <a:grpFill/>
                  <a:ln w="6858" cap="flat">
                    <a:noFill/>
                    <a:prstDash val="solid"/>
                    <a:miter/>
                  </a:ln>
                </p:spPr>
                <p:txBody>
                  <a:bodyPr rtlCol="0" anchor="ctr"/>
                  <a:lstStyle/>
                  <a:p>
                    <a:endParaRPr lang="ja-JP" altLang="en-US">
                      <a:latin typeface="+mn-lt"/>
                    </a:endParaRPr>
                  </a:p>
                </p:txBody>
              </p:sp>
              <p:sp>
                <p:nvSpPr>
                  <p:cNvPr id="2197" name="フリーフォーム: 図形 2196">
                    <a:extLst>
                      <a:ext uri="{FF2B5EF4-FFF2-40B4-BE49-F238E27FC236}">
                        <a16:creationId xmlns:a16="http://schemas.microsoft.com/office/drawing/2014/main" id="{2D626097-DDC7-BE84-0AF1-A6AC63A907CB}"/>
                      </a:ext>
                    </a:extLst>
                  </p:cNvPr>
                  <p:cNvSpPr/>
                  <p:nvPr/>
                </p:nvSpPr>
                <p:spPr>
                  <a:xfrm>
                    <a:off x="7468102" y="3806052"/>
                    <a:ext cx="758563" cy="62476"/>
                  </a:xfrm>
                  <a:custGeom>
                    <a:avLst/>
                    <a:gdLst>
                      <a:gd name="connsiteX0" fmla="*/ 0 w 758563"/>
                      <a:gd name="connsiteY0" fmla="*/ 0 h 62476"/>
                      <a:gd name="connsiteX1" fmla="*/ 758563 w 758563"/>
                      <a:gd name="connsiteY1" fmla="*/ 0 h 62476"/>
                      <a:gd name="connsiteX2" fmla="*/ 758563 w 758563"/>
                      <a:gd name="connsiteY2" fmla="*/ 62476 h 62476"/>
                      <a:gd name="connsiteX3" fmla="*/ 0 w 758563"/>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58563" h="62476">
                        <a:moveTo>
                          <a:pt x="0" y="0"/>
                        </a:moveTo>
                        <a:lnTo>
                          <a:pt x="758563" y="0"/>
                        </a:lnTo>
                        <a:lnTo>
                          <a:pt x="758563"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198" name="フリーフォーム: 図形 2197">
                    <a:extLst>
                      <a:ext uri="{FF2B5EF4-FFF2-40B4-BE49-F238E27FC236}">
                        <a16:creationId xmlns:a16="http://schemas.microsoft.com/office/drawing/2014/main" id="{F3B58D86-451D-C0D2-676A-000E06FE60A9}"/>
                      </a:ext>
                    </a:extLst>
                  </p:cNvPr>
                  <p:cNvSpPr/>
                  <p:nvPr/>
                </p:nvSpPr>
                <p:spPr>
                  <a:xfrm>
                    <a:off x="7634683" y="2578539"/>
                    <a:ext cx="425401" cy="120906"/>
                  </a:xfrm>
                  <a:custGeom>
                    <a:avLst/>
                    <a:gdLst>
                      <a:gd name="connsiteX0" fmla="*/ 425402 w 425401"/>
                      <a:gd name="connsiteY0" fmla="*/ 120907 h 120906"/>
                      <a:gd name="connsiteX1" fmla="*/ 362925 w 425401"/>
                      <a:gd name="connsiteY1" fmla="*/ 120907 h 120906"/>
                      <a:gd name="connsiteX2" fmla="*/ 362925 w 425401"/>
                      <a:gd name="connsiteY2" fmla="*/ 62408 h 120906"/>
                      <a:gd name="connsiteX3" fmla="*/ 62476 w 425401"/>
                      <a:gd name="connsiteY3" fmla="*/ 62408 h 120906"/>
                      <a:gd name="connsiteX4" fmla="*/ 62476 w 425401"/>
                      <a:gd name="connsiteY4" fmla="*/ 120907 h 120906"/>
                      <a:gd name="connsiteX5" fmla="*/ 0 w 425401"/>
                      <a:gd name="connsiteY5" fmla="*/ 120907 h 120906"/>
                      <a:gd name="connsiteX6" fmla="*/ 0 w 425401"/>
                      <a:gd name="connsiteY6" fmla="*/ 0 h 120906"/>
                      <a:gd name="connsiteX7" fmla="*/ 425402 w 425401"/>
                      <a:gd name="connsiteY7" fmla="*/ 0 h 120906"/>
                      <a:gd name="connsiteX8" fmla="*/ 425402 w 425401"/>
                      <a:gd name="connsiteY8" fmla="*/ 120907 h 1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01" h="120906">
                        <a:moveTo>
                          <a:pt x="425402" y="120907"/>
                        </a:moveTo>
                        <a:lnTo>
                          <a:pt x="362925" y="120907"/>
                        </a:lnTo>
                        <a:lnTo>
                          <a:pt x="362925" y="62408"/>
                        </a:lnTo>
                        <a:lnTo>
                          <a:pt x="62476" y="62408"/>
                        </a:lnTo>
                        <a:lnTo>
                          <a:pt x="62476" y="120907"/>
                        </a:lnTo>
                        <a:lnTo>
                          <a:pt x="0" y="120907"/>
                        </a:lnTo>
                        <a:lnTo>
                          <a:pt x="0" y="0"/>
                        </a:lnTo>
                        <a:lnTo>
                          <a:pt x="425402" y="0"/>
                        </a:lnTo>
                        <a:lnTo>
                          <a:pt x="425402" y="120907"/>
                        </a:lnTo>
                        <a:close/>
                      </a:path>
                    </a:pathLst>
                  </a:custGeom>
                  <a:grpFill/>
                  <a:ln w="6858" cap="flat">
                    <a:noFill/>
                    <a:prstDash val="solid"/>
                    <a:miter/>
                  </a:ln>
                </p:spPr>
                <p:txBody>
                  <a:bodyPr rtlCol="0" anchor="ctr"/>
                  <a:lstStyle/>
                  <a:p>
                    <a:endParaRPr lang="ja-JP" altLang="en-US">
                      <a:latin typeface="+mn-lt"/>
                    </a:endParaRPr>
                  </a:p>
                </p:txBody>
              </p:sp>
              <p:sp>
                <p:nvSpPr>
                  <p:cNvPr id="2199" name="フリーフォーム: 図形 2198">
                    <a:extLst>
                      <a:ext uri="{FF2B5EF4-FFF2-40B4-BE49-F238E27FC236}">
                        <a16:creationId xmlns:a16="http://schemas.microsoft.com/office/drawing/2014/main" id="{9C2256D6-DD7D-6473-FD22-28B3732D41CC}"/>
                      </a:ext>
                    </a:extLst>
                  </p:cNvPr>
                  <p:cNvSpPr/>
                  <p:nvPr/>
                </p:nvSpPr>
                <p:spPr>
                  <a:xfrm>
                    <a:off x="7665887"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0" name="フリーフォーム: 図形 2199">
                    <a:extLst>
                      <a:ext uri="{FF2B5EF4-FFF2-40B4-BE49-F238E27FC236}">
                        <a16:creationId xmlns:a16="http://schemas.microsoft.com/office/drawing/2014/main" id="{910B56A6-0B5D-4026-0DF6-506DA241247B}"/>
                      </a:ext>
                    </a:extLst>
                  </p:cNvPr>
                  <p:cNvSpPr/>
                  <p:nvPr/>
                </p:nvSpPr>
                <p:spPr>
                  <a:xfrm>
                    <a:off x="7665887"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1" name="フリーフォーム: 図形 2200">
                    <a:extLst>
                      <a:ext uri="{FF2B5EF4-FFF2-40B4-BE49-F238E27FC236}">
                        <a16:creationId xmlns:a16="http://schemas.microsoft.com/office/drawing/2014/main" id="{9FF8B4D5-3480-E4E5-FC97-534B21244936}"/>
                      </a:ext>
                    </a:extLst>
                  </p:cNvPr>
                  <p:cNvSpPr/>
                  <p:nvPr/>
                </p:nvSpPr>
                <p:spPr>
                  <a:xfrm>
                    <a:off x="7665887"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2" name="フリーフォーム: 図形 2201">
                    <a:extLst>
                      <a:ext uri="{FF2B5EF4-FFF2-40B4-BE49-F238E27FC236}">
                        <a16:creationId xmlns:a16="http://schemas.microsoft.com/office/drawing/2014/main" id="{9E47CB3A-5402-11CD-B3BB-D289D6801F03}"/>
                      </a:ext>
                    </a:extLst>
                  </p:cNvPr>
                  <p:cNvSpPr/>
                  <p:nvPr/>
                </p:nvSpPr>
                <p:spPr>
                  <a:xfrm>
                    <a:off x="7665887"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3" name="フリーフォーム: 図形 2202">
                    <a:extLst>
                      <a:ext uri="{FF2B5EF4-FFF2-40B4-BE49-F238E27FC236}">
                        <a16:creationId xmlns:a16="http://schemas.microsoft.com/office/drawing/2014/main" id="{456E9425-DD98-6252-95B8-3946B62F401B}"/>
                      </a:ext>
                    </a:extLst>
                  </p:cNvPr>
                  <p:cNvSpPr/>
                  <p:nvPr/>
                </p:nvSpPr>
                <p:spPr>
                  <a:xfrm>
                    <a:off x="7665887"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4" name="フリーフォーム: 図形 2203">
                    <a:extLst>
                      <a:ext uri="{FF2B5EF4-FFF2-40B4-BE49-F238E27FC236}">
                        <a16:creationId xmlns:a16="http://schemas.microsoft.com/office/drawing/2014/main" id="{55E0C03D-A585-B170-EDC3-FB5274854BC3}"/>
                      </a:ext>
                    </a:extLst>
                  </p:cNvPr>
                  <p:cNvSpPr/>
                  <p:nvPr/>
                </p:nvSpPr>
                <p:spPr>
                  <a:xfrm>
                    <a:off x="7665887"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5" name="フリーフォーム: 図形 2204">
                    <a:extLst>
                      <a:ext uri="{FF2B5EF4-FFF2-40B4-BE49-F238E27FC236}">
                        <a16:creationId xmlns:a16="http://schemas.microsoft.com/office/drawing/2014/main" id="{7E53E5AA-EDC5-00C8-FDC6-73268F01D67E}"/>
                      </a:ext>
                    </a:extLst>
                  </p:cNvPr>
                  <p:cNvSpPr/>
                  <p:nvPr/>
                </p:nvSpPr>
                <p:spPr>
                  <a:xfrm>
                    <a:off x="7665887"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6" name="フリーフォーム: 図形 2205">
                    <a:extLst>
                      <a:ext uri="{FF2B5EF4-FFF2-40B4-BE49-F238E27FC236}">
                        <a16:creationId xmlns:a16="http://schemas.microsoft.com/office/drawing/2014/main" id="{EF740DB8-7A42-9085-2AF8-C625A887CDDE}"/>
                      </a:ext>
                    </a:extLst>
                  </p:cNvPr>
                  <p:cNvSpPr/>
                  <p:nvPr/>
                </p:nvSpPr>
                <p:spPr>
                  <a:xfrm>
                    <a:off x="7665887"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7" name="フリーフォーム: 図形 2206">
                    <a:extLst>
                      <a:ext uri="{FF2B5EF4-FFF2-40B4-BE49-F238E27FC236}">
                        <a16:creationId xmlns:a16="http://schemas.microsoft.com/office/drawing/2014/main" id="{C3780330-47E9-2016-ACA9-572B42656C74}"/>
                      </a:ext>
                    </a:extLst>
                  </p:cNvPr>
                  <p:cNvSpPr/>
                  <p:nvPr/>
                </p:nvSpPr>
                <p:spPr>
                  <a:xfrm>
                    <a:off x="7807505"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8" name="フリーフォーム: 図形 2207">
                    <a:extLst>
                      <a:ext uri="{FF2B5EF4-FFF2-40B4-BE49-F238E27FC236}">
                        <a16:creationId xmlns:a16="http://schemas.microsoft.com/office/drawing/2014/main" id="{9A6495F9-42AB-7836-408F-01F5E8F5F8F2}"/>
                      </a:ext>
                    </a:extLst>
                  </p:cNvPr>
                  <p:cNvSpPr/>
                  <p:nvPr/>
                </p:nvSpPr>
                <p:spPr>
                  <a:xfrm>
                    <a:off x="7807505"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09" name="フリーフォーム: 図形 2208">
                    <a:extLst>
                      <a:ext uri="{FF2B5EF4-FFF2-40B4-BE49-F238E27FC236}">
                        <a16:creationId xmlns:a16="http://schemas.microsoft.com/office/drawing/2014/main" id="{D37C79D8-B527-79E7-672B-C5597B449E3A}"/>
                      </a:ext>
                    </a:extLst>
                  </p:cNvPr>
                  <p:cNvSpPr/>
                  <p:nvPr/>
                </p:nvSpPr>
                <p:spPr>
                  <a:xfrm>
                    <a:off x="7807505"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0" name="フリーフォーム: 図形 2209">
                    <a:extLst>
                      <a:ext uri="{FF2B5EF4-FFF2-40B4-BE49-F238E27FC236}">
                        <a16:creationId xmlns:a16="http://schemas.microsoft.com/office/drawing/2014/main" id="{47660608-8424-5AAA-A59F-8C52172F8391}"/>
                      </a:ext>
                    </a:extLst>
                  </p:cNvPr>
                  <p:cNvSpPr/>
                  <p:nvPr/>
                </p:nvSpPr>
                <p:spPr>
                  <a:xfrm>
                    <a:off x="7807505"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1" name="フリーフォーム: 図形 2210">
                    <a:extLst>
                      <a:ext uri="{FF2B5EF4-FFF2-40B4-BE49-F238E27FC236}">
                        <a16:creationId xmlns:a16="http://schemas.microsoft.com/office/drawing/2014/main" id="{9C4F57A0-8BAA-B108-4B05-0A60500A573A}"/>
                      </a:ext>
                    </a:extLst>
                  </p:cNvPr>
                  <p:cNvSpPr/>
                  <p:nvPr/>
                </p:nvSpPr>
                <p:spPr>
                  <a:xfrm>
                    <a:off x="7807505"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2" name="フリーフォーム: 図形 2211">
                    <a:extLst>
                      <a:ext uri="{FF2B5EF4-FFF2-40B4-BE49-F238E27FC236}">
                        <a16:creationId xmlns:a16="http://schemas.microsoft.com/office/drawing/2014/main" id="{01011B8B-EDF0-DB73-B2B6-A7B8F7B23DAB}"/>
                      </a:ext>
                    </a:extLst>
                  </p:cNvPr>
                  <p:cNvSpPr/>
                  <p:nvPr/>
                </p:nvSpPr>
                <p:spPr>
                  <a:xfrm>
                    <a:off x="7807505"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3" name="フリーフォーム: 図形 2212">
                    <a:extLst>
                      <a:ext uri="{FF2B5EF4-FFF2-40B4-BE49-F238E27FC236}">
                        <a16:creationId xmlns:a16="http://schemas.microsoft.com/office/drawing/2014/main" id="{368980B2-20A9-9C40-DD12-398844AF35C9}"/>
                      </a:ext>
                    </a:extLst>
                  </p:cNvPr>
                  <p:cNvSpPr/>
                  <p:nvPr/>
                </p:nvSpPr>
                <p:spPr>
                  <a:xfrm>
                    <a:off x="7807505"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4" name="フリーフォーム: 図形 2213">
                    <a:extLst>
                      <a:ext uri="{FF2B5EF4-FFF2-40B4-BE49-F238E27FC236}">
                        <a16:creationId xmlns:a16="http://schemas.microsoft.com/office/drawing/2014/main" id="{3717DBE8-DC67-1003-42DB-B0DA140CF801}"/>
                      </a:ext>
                    </a:extLst>
                  </p:cNvPr>
                  <p:cNvSpPr/>
                  <p:nvPr/>
                </p:nvSpPr>
                <p:spPr>
                  <a:xfrm>
                    <a:off x="7807505"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5" name="フリーフォーム: 図形 2214">
                    <a:extLst>
                      <a:ext uri="{FF2B5EF4-FFF2-40B4-BE49-F238E27FC236}">
                        <a16:creationId xmlns:a16="http://schemas.microsoft.com/office/drawing/2014/main" id="{52196CB3-C9AE-E611-F347-2592679533E3}"/>
                      </a:ext>
                    </a:extLst>
                  </p:cNvPr>
                  <p:cNvSpPr/>
                  <p:nvPr/>
                </p:nvSpPr>
                <p:spPr>
                  <a:xfrm>
                    <a:off x="7949191"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6" name="フリーフォーム: 図形 2215">
                    <a:extLst>
                      <a:ext uri="{FF2B5EF4-FFF2-40B4-BE49-F238E27FC236}">
                        <a16:creationId xmlns:a16="http://schemas.microsoft.com/office/drawing/2014/main" id="{D14D9AE0-16DD-CCCB-7D76-C39E5B159DE6}"/>
                      </a:ext>
                    </a:extLst>
                  </p:cNvPr>
                  <p:cNvSpPr/>
                  <p:nvPr/>
                </p:nvSpPr>
                <p:spPr>
                  <a:xfrm>
                    <a:off x="7949191"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7" name="フリーフォーム: 図形 2216">
                    <a:extLst>
                      <a:ext uri="{FF2B5EF4-FFF2-40B4-BE49-F238E27FC236}">
                        <a16:creationId xmlns:a16="http://schemas.microsoft.com/office/drawing/2014/main" id="{911F6501-AD50-B9C2-AB19-BE996F461F5C}"/>
                      </a:ext>
                    </a:extLst>
                  </p:cNvPr>
                  <p:cNvSpPr/>
                  <p:nvPr/>
                </p:nvSpPr>
                <p:spPr>
                  <a:xfrm>
                    <a:off x="7949191"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8" name="フリーフォーム: 図形 2217">
                    <a:extLst>
                      <a:ext uri="{FF2B5EF4-FFF2-40B4-BE49-F238E27FC236}">
                        <a16:creationId xmlns:a16="http://schemas.microsoft.com/office/drawing/2014/main" id="{B5931F07-3510-ED70-FBB9-56E1678F4226}"/>
                      </a:ext>
                    </a:extLst>
                  </p:cNvPr>
                  <p:cNvSpPr/>
                  <p:nvPr/>
                </p:nvSpPr>
                <p:spPr>
                  <a:xfrm>
                    <a:off x="7949191"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19" name="フリーフォーム: 図形 2218">
                    <a:extLst>
                      <a:ext uri="{FF2B5EF4-FFF2-40B4-BE49-F238E27FC236}">
                        <a16:creationId xmlns:a16="http://schemas.microsoft.com/office/drawing/2014/main" id="{BCF06696-7601-8E6D-BBC3-669C096B035E}"/>
                      </a:ext>
                    </a:extLst>
                  </p:cNvPr>
                  <p:cNvSpPr/>
                  <p:nvPr/>
                </p:nvSpPr>
                <p:spPr>
                  <a:xfrm>
                    <a:off x="7949191"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20" name="フリーフォーム: 図形 2219">
                    <a:extLst>
                      <a:ext uri="{FF2B5EF4-FFF2-40B4-BE49-F238E27FC236}">
                        <a16:creationId xmlns:a16="http://schemas.microsoft.com/office/drawing/2014/main" id="{F090AAC4-F88B-B289-5D23-42268605487D}"/>
                      </a:ext>
                    </a:extLst>
                  </p:cNvPr>
                  <p:cNvSpPr/>
                  <p:nvPr/>
                </p:nvSpPr>
                <p:spPr>
                  <a:xfrm>
                    <a:off x="7949191"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21" name="フリーフォーム: 図形 2220">
                    <a:extLst>
                      <a:ext uri="{FF2B5EF4-FFF2-40B4-BE49-F238E27FC236}">
                        <a16:creationId xmlns:a16="http://schemas.microsoft.com/office/drawing/2014/main" id="{8D844B46-5BA5-CCCE-753F-92A4FA2855ED}"/>
                      </a:ext>
                    </a:extLst>
                  </p:cNvPr>
                  <p:cNvSpPr/>
                  <p:nvPr/>
                </p:nvSpPr>
                <p:spPr>
                  <a:xfrm>
                    <a:off x="7949191"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222" name="フリーフォーム: 図形 2221">
                    <a:extLst>
                      <a:ext uri="{FF2B5EF4-FFF2-40B4-BE49-F238E27FC236}">
                        <a16:creationId xmlns:a16="http://schemas.microsoft.com/office/drawing/2014/main" id="{29DF2186-3F18-3961-FBB3-C465A4787140}"/>
                      </a:ext>
                    </a:extLst>
                  </p:cNvPr>
                  <p:cNvSpPr/>
                  <p:nvPr/>
                </p:nvSpPr>
                <p:spPr>
                  <a:xfrm>
                    <a:off x="7949191"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grpSp>
            <p:grpSp>
              <p:nvGrpSpPr>
                <p:cNvPr id="311" name="グループ化 310">
                  <a:extLst>
                    <a:ext uri="{FF2B5EF4-FFF2-40B4-BE49-F238E27FC236}">
                      <a16:creationId xmlns:a16="http://schemas.microsoft.com/office/drawing/2014/main" id="{41800A00-8948-6EEC-C2B9-0FF4B6B20E34}"/>
                    </a:ext>
                  </a:extLst>
                </p:cNvPr>
                <p:cNvGrpSpPr/>
                <p:nvPr/>
              </p:nvGrpSpPr>
              <p:grpSpPr>
                <a:xfrm>
                  <a:off x="9124281" y="3106333"/>
                  <a:ext cx="830910" cy="927853"/>
                  <a:chOff x="7198926" y="4022079"/>
                  <a:chExt cx="1296916" cy="1105167"/>
                </a:xfrm>
                <a:solidFill>
                  <a:schemeClr val="tx1"/>
                </a:solidFill>
              </p:grpSpPr>
              <p:sp>
                <p:nvSpPr>
                  <p:cNvPr id="2171" name="フリーフォーム: 図形 2170">
                    <a:extLst>
                      <a:ext uri="{FF2B5EF4-FFF2-40B4-BE49-F238E27FC236}">
                        <a16:creationId xmlns:a16="http://schemas.microsoft.com/office/drawing/2014/main" id="{3A717070-F5C6-26F4-5411-EE212F070694}"/>
                      </a:ext>
                    </a:extLst>
                  </p:cNvPr>
                  <p:cNvSpPr/>
                  <p:nvPr/>
                </p:nvSpPr>
                <p:spPr>
                  <a:xfrm>
                    <a:off x="7198926" y="5064770"/>
                    <a:ext cx="1296916" cy="62476"/>
                  </a:xfrm>
                  <a:custGeom>
                    <a:avLst/>
                    <a:gdLst>
                      <a:gd name="connsiteX0" fmla="*/ 0 w 1296916"/>
                      <a:gd name="connsiteY0" fmla="*/ 0 h 62476"/>
                      <a:gd name="connsiteX1" fmla="*/ 1296916 w 1296916"/>
                      <a:gd name="connsiteY1" fmla="*/ 0 h 62476"/>
                      <a:gd name="connsiteX2" fmla="*/ 1296916 w 1296916"/>
                      <a:gd name="connsiteY2" fmla="*/ 62476 h 62476"/>
                      <a:gd name="connsiteX3" fmla="*/ 0 w 1296916"/>
                      <a:gd name="connsiteY3" fmla="*/ 62476 h 62476"/>
                    </a:gdLst>
                    <a:ahLst/>
                    <a:cxnLst>
                      <a:cxn ang="0">
                        <a:pos x="connsiteX0" y="connsiteY0"/>
                      </a:cxn>
                      <a:cxn ang="0">
                        <a:pos x="connsiteX1" y="connsiteY1"/>
                      </a:cxn>
                      <a:cxn ang="0">
                        <a:pos x="connsiteX2" y="connsiteY2"/>
                      </a:cxn>
                      <a:cxn ang="0">
                        <a:pos x="connsiteX3" y="connsiteY3"/>
                      </a:cxn>
                    </a:cxnLst>
                    <a:rect l="l" t="t" r="r" b="b"/>
                    <a:pathLst>
                      <a:path w="1296916" h="62476">
                        <a:moveTo>
                          <a:pt x="0" y="0"/>
                        </a:moveTo>
                        <a:lnTo>
                          <a:pt x="1296916" y="0"/>
                        </a:lnTo>
                        <a:lnTo>
                          <a:pt x="1296916"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172" name="フリーフォーム: 図形 2171">
                    <a:extLst>
                      <a:ext uri="{FF2B5EF4-FFF2-40B4-BE49-F238E27FC236}">
                        <a16:creationId xmlns:a16="http://schemas.microsoft.com/office/drawing/2014/main" id="{011916C6-655F-3623-36F8-DA2D661E32B1}"/>
                      </a:ext>
                    </a:extLst>
                  </p:cNvPr>
                  <p:cNvSpPr/>
                  <p:nvPr/>
                </p:nvSpPr>
                <p:spPr>
                  <a:xfrm>
                    <a:off x="7923268" y="4374512"/>
                    <a:ext cx="498439" cy="752665"/>
                  </a:xfrm>
                  <a:custGeom>
                    <a:avLst/>
                    <a:gdLst>
                      <a:gd name="connsiteX0" fmla="*/ 498440 w 498439"/>
                      <a:gd name="connsiteY0" fmla="*/ 752666 h 752665"/>
                      <a:gd name="connsiteX1" fmla="*/ 0 w 498439"/>
                      <a:gd name="connsiteY1" fmla="*/ 752666 h 752665"/>
                      <a:gd name="connsiteX2" fmla="*/ 0 w 498439"/>
                      <a:gd name="connsiteY2" fmla="*/ 0 h 752665"/>
                      <a:gd name="connsiteX3" fmla="*/ 498440 w 498439"/>
                      <a:gd name="connsiteY3" fmla="*/ 0 h 752665"/>
                      <a:gd name="connsiteX4" fmla="*/ 62476 w 498439"/>
                      <a:gd name="connsiteY4" fmla="*/ 690258 h 752665"/>
                      <a:gd name="connsiteX5" fmla="*/ 435964 w 498439"/>
                      <a:gd name="connsiteY5" fmla="*/ 690258 h 752665"/>
                      <a:gd name="connsiteX6" fmla="*/ 435964 w 498439"/>
                      <a:gd name="connsiteY6" fmla="*/ 62614 h 752665"/>
                      <a:gd name="connsiteX7" fmla="*/ 62476 w 498439"/>
                      <a:gd name="connsiteY7" fmla="*/ 62614 h 75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439" h="752665">
                        <a:moveTo>
                          <a:pt x="498440" y="752666"/>
                        </a:moveTo>
                        <a:lnTo>
                          <a:pt x="0" y="752666"/>
                        </a:lnTo>
                        <a:lnTo>
                          <a:pt x="0" y="0"/>
                        </a:lnTo>
                        <a:lnTo>
                          <a:pt x="498440" y="0"/>
                        </a:lnTo>
                        <a:close/>
                        <a:moveTo>
                          <a:pt x="62476" y="690258"/>
                        </a:moveTo>
                        <a:lnTo>
                          <a:pt x="435964" y="690258"/>
                        </a:lnTo>
                        <a:lnTo>
                          <a:pt x="435964" y="62614"/>
                        </a:lnTo>
                        <a:lnTo>
                          <a:pt x="62476" y="62614"/>
                        </a:lnTo>
                        <a:close/>
                      </a:path>
                    </a:pathLst>
                  </a:custGeom>
                  <a:grpFill/>
                  <a:ln w="6858" cap="flat">
                    <a:noFill/>
                    <a:prstDash val="solid"/>
                    <a:miter/>
                  </a:ln>
                </p:spPr>
                <p:txBody>
                  <a:bodyPr rtlCol="0" anchor="ctr"/>
                  <a:lstStyle/>
                  <a:p>
                    <a:endParaRPr lang="ja-JP" altLang="en-US">
                      <a:latin typeface="+mn-lt"/>
                    </a:endParaRPr>
                  </a:p>
                </p:txBody>
              </p:sp>
              <p:sp>
                <p:nvSpPr>
                  <p:cNvPr id="2173" name="フリーフォーム: 図形 2172">
                    <a:extLst>
                      <a:ext uri="{FF2B5EF4-FFF2-40B4-BE49-F238E27FC236}">
                        <a16:creationId xmlns:a16="http://schemas.microsoft.com/office/drawing/2014/main" id="{3BFC4096-6B7A-9700-62B3-6C483316640B}"/>
                      </a:ext>
                    </a:extLst>
                  </p:cNvPr>
                  <p:cNvSpPr/>
                  <p:nvPr/>
                </p:nvSpPr>
                <p:spPr>
                  <a:xfrm>
                    <a:off x="7668973" y="4022079"/>
                    <a:ext cx="502073" cy="1073894"/>
                  </a:xfrm>
                  <a:custGeom>
                    <a:avLst/>
                    <a:gdLst>
                      <a:gd name="connsiteX0" fmla="*/ 62476 w 502073"/>
                      <a:gd name="connsiteY0" fmla="*/ 1073894 h 1073894"/>
                      <a:gd name="connsiteX1" fmla="*/ 0 w 502073"/>
                      <a:gd name="connsiteY1" fmla="*/ 1073894 h 1073894"/>
                      <a:gd name="connsiteX2" fmla="*/ 0 w 502073"/>
                      <a:gd name="connsiteY2" fmla="*/ 0 h 1073894"/>
                      <a:gd name="connsiteX3" fmla="*/ 502074 w 502073"/>
                      <a:gd name="connsiteY3" fmla="*/ 0 h 1073894"/>
                      <a:gd name="connsiteX4" fmla="*/ 502074 w 502073"/>
                      <a:gd name="connsiteY4" fmla="*/ 383637 h 1073894"/>
                      <a:gd name="connsiteX5" fmla="*/ 439598 w 502073"/>
                      <a:gd name="connsiteY5" fmla="*/ 383637 h 1073894"/>
                      <a:gd name="connsiteX6" fmla="*/ 439598 w 502073"/>
                      <a:gd name="connsiteY6" fmla="*/ 62477 h 1073894"/>
                      <a:gd name="connsiteX7" fmla="*/ 62476 w 502073"/>
                      <a:gd name="connsiteY7" fmla="*/ 62477 h 1073894"/>
                      <a:gd name="connsiteX8" fmla="*/ 62476 w 502073"/>
                      <a:gd name="connsiteY8" fmla="*/ 1073894 h 107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073" h="1073894">
                        <a:moveTo>
                          <a:pt x="62476" y="1073894"/>
                        </a:moveTo>
                        <a:lnTo>
                          <a:pt x="0" y="1073894"/>
                        </a:lnTo>
                        <a:lnTo>
                          <a:pt x="0" y="0"/>
                        </a:lnTo>
                        <a:lnTo>
                          <a:pt x="502074" y="0"/>
                        </a:lnTo>
                        <a:lnTo>
                          <a:pt x="502074" y="383637"/>
                        </a:lnTo>
                        <a:lnTo>
                          <a:pt x="439598" y="383637"/>
                        </a:lnTo>
                        <a:lnTo>
                          <a:pt x="439598" y="62477"/>
                        </a:lnTo>
                        <a:lnTo>
                          <a:pt x="62476" y="62477"/>
                        </a:lnTo>
                        <a:lnTo>
                          <a:pt x="62476" y="1073894"/>
                        </a:lnTo>
                        <a:close/>
                      </a:path>
                    </a:pathLst>
                  </a:custGeom>
                  <a:grpFill/>
                  <a:ln w="6858" cap="flat">
                    <a:noFill/>
                    <a:prstDash val="solid"/>
                    <a:miter/>
                  </a:ln>
                </p:spPr>
                <p:txBody>
                  <a:bodyPr rtlCol="0" anchor="ctr"/>
                  <a:lstStyle/>
                  <a:p>
                    <a:endParaRPr lang="ja-JP" altLang="en-US">
                      <a:latin typeface="+mn-lt"/>
                    </a:endParaRPr>
                  </a:p>
                </p:txBody>
              </p:sp>
              <p:sp>
                <p:nvSpPr>
                  <p:cNvPr id="2174" name="フリーフォーム: 図形 2173">
                    <a:extLst>
                      <a:ext uri="{FF2B5EF4-FFF2-40B4-BE49-F238E27FC236}">
                        <a16:creationId xmlns:a16="http://schemas.microsoft.com/office/drawing/2014/main" id="{7698280A-136B-F8FA-5206-7C85FC1EFD67}"/>
                      </a:ext>
                    </a:extLst>
                  </p:cNvPr>
                  <p:cNvSpPr/>
                  <p:nvPr/>
                </p:nvSpPr>
                <p:spPr>
                  <a:xfrm>
                    <a:off x="7247618" y="4298045"/>
                    <a:ext cx="483831" cy="829132"/>
                  </a:xfrm>
                  <a:custGeom>
                    <a:avLst/>
                    <a:gdLst>
                      <a:gd name="connsiteX0" fmla="*/ 483832 w 483831"/>
                      <a:gd name="connsiteY0" fmla="*/ 829132 h 829132"/>
                      <a:gd name="connsiteX1" fmla="*/ 0 w 483831"/>
                      <a:gd name="connsiteY1" fmla="*/ 829132 h 829132"/>
                      <a:gd name="connsiteX2" fmla="*/ 0 w 483831"/>
                      <a:gd name="connsiteY2" fmla="*/ 0 h 829132"/>
                      <a:gd name="connsiteX3" fmla="*/ 483832 w 483831"/>
                      <a:gd name="connsiteY3" fmla="*/ 0 h 829132"/>
                      <a:gd name="connsiteX4" fmla="*/ 62408 w 483831"/>
                      <a:gd name="connsiteY4" fmla="*/ 766725 h 829132"/>
                      <a:gd name="connsiteX5" fmla="*/ 421150 w 483831"/>
                      <a:gd name="connsiteY5" fmla="*/ 766725 h 829132"/>
                      <a:gd name="connsiteX6" fmla="*/ 421150 w 483831"/>
                      <a:gd name="connsiteY6" fmla="*/ 62477 h 829132"/>
                      <a:gd name="connsiteX7" fmla="*/ 62408 w 483831"/>
                      <a:gd name="connsiteY7" fmla="*/ 62477 h 82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31" h="829132">
                        <a:moveTo>
                          <a:pt x="483832" y="829132"/>
                        </a:moveTo>
                        <a:lnTo>
                          <a:pt x="0" y="829132"/>
                        </a:lnTo>
                        <a:lnTo>
                          <a:pt x="0" y="0"/>
                        </a:lnTo>
                        <a:lnTo>
                          <a:pt x="483832" y="0"/>
                        </a:lnTo>
                        <a:close/>
                        <a:moveTo>
                          <a:pt x="62408" y="766725"/>
                        </a:moveTo>
                        <a:lnTo>
                          <a:pt x="421150" y="766725"/>
                        </a:lnTo>
                        <a:lnTo>
                          <a:pt x="421150" y="62477"/>
                        </a:lnTo>
                        <a:lnTo>
                          <a:pt x="62408" y="62477"/>
                        </a:lnTo>
                        <a:close/>
                      </a:path>
                    </a:pathLst>
                  </a:custGeom>
                  <a:grpFill/>
                  <a:ln w="6858" cap="flat">
                    <a:noFill/>
                    <a:prstDash val="solid"/>
                    <a:miter/>
                  </a:ln>
                </p:spPr>
                <p:txBody>
                  <a:bodyPr rtlCol="0" anchor="ctr"/>
                  <a:lstStyle/>
                  <a:p>
                    <a:endParaRPr lang="ja-JP" altLang="en-US">
                      <a:latin typeface="+mn-lt"/>
                    </a:endParaRPr>
                  </a:p>
                </p:txBody>
              </p:sp>
              <p:sp>
                <p:nvSpPr>
                  <p:cNvPr id="2175" name="フリーフォーム: 図形 2174">
                    <a:extLst>
                      <a:ext uri="{FF2B5EF4-FFF2-40B4-BE49-F238E27FC236}">
                        <a16:creationId xmlns:a16="http://schemas.microsoft.com/office/drawing/2014/main" id="{50AE7FD9-6C75-0ACC-B2FA-C71019082D85}"/>
                      </a:ext>
                    </a:extLst>
                  </p:cNvPr>
                  <p:cNvSpPr/>
                  <p:nvPr/>
                </p:nvSpPr>
                <p:spPr>
                  <a:xfrm>
                    <a:off x="7278822" y="4415523"/>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76" name="フリーフォーム: 図形 2175">
                    <a:extLst>
                      <a:ext uri="{FF2B5EF4-FFF2-40B4-BE49-F238E27FC236}">
                        <a16:creationId xmlns:a16="http://schemas.microsoft.com/office/drawing/2014/main" id="{7E9D251A-25C1-3E19-B014-195AFE13E9BC}"/>
                      </a:ext>
                    </a:extLst>
                  </p:cNvPr>
                  <p:cNvSpPr/>
                  <p:nvPr/>
                </p:nvSpPr>
                <p:spPr>
                  <a:xfrm>
                    <a:off x="7700246" y="4167195"/>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77" name="フリーフォーム: 図形 2176">
                    <a:extLst>
                      <a:ext uri="{FF2B5EF4-FFF2-40B4-BE49-F238E27FC236}">
                        <a16:creationId xmlns:a16="http://schemas.microsoft.com/office/drawing/2014/main" id="{5D8E12E0-90FC-8432-AC4C-317725860772}"/>
                      </a:ext>
                    </a:extLst>
                  </p:cNvPr>
                  <p:cNvSpPr/>
                  <p:nvPr/>
                </p:nvSpPr>
                <p:spPr>
                  <a:xfrm>
                    <a:off x="7700246" y="4265264"/>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78" name="フリーフォーム: 図形 2177">
                    <a:extLst>
                      <a:ext uri="{FF2B5EF4-FFF2-40B4-BE49-F238E27FC236}">
                        <a16:creationId xmlns:a16="http://schemas.microsoft.com/office/drawing/2014/main" id="{AEAC3AD7-3A00-BC8E-4D2C-154399BF9F0F}"/>
                      </a:ext>
                    </a:extLst>
                  </p:cNvPr>
                  <p:cNvSpPr/>
                  <p:nvPr/>
                </p:nvSpPr>
                <p:spPr>
                  <a:xfrm>
                    <a:off x="7700246" y="4363333"/>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79" name="フリーフォーム: 図形 2178">
                    <a:extLst>
                      <a:ext uri="{FF2B5EF4-FFF2-40B4-BE49-F238E27FC236}">
                        <a16:creationId xmlns:a16="http://schemas.microsoft.com/office/drawing/2014/main" id="{E066289D-F352-D81D-9D9B-5A91DD045107}"/>
                      </a:ext>
                    </a:extLst>
                  </p:cNvPr>
                  <p:cNvSpPr/>
                  <p:nvPr/>
                </p:nvSpPr>
                <p:spPr>
                  <a:xfrm>
                    <a:off x="7700246" y="4461471"/>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0" name="フリーフォーム: 図形 2179">
                    <a:extLst>
                      <a:ext uri="{FF2B5EF4-FFF2-40B4-BE49-F238E27FC236}">
                        <a16:creationId xmlns:a16="http://schemas.microsoft.com/office/drawing/2014/main" id="{C55FDE1F-1BAB-9551-A392-738DCEC0E9E3}"/>
                      </a:ext>
                    </a:extLst>
                  </p:cNvPr>
                  <p:cNvSpPr/>
                  <p:nvPr/>
                </p:nvSpPr>
                <p:spPr>
                  <a:xfrm>
                    <a:off x="7700246" y="4559541"/>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1" name="フリーフォーム: 図形 2180">
                    <a:extLst>
                      <a:ext uri="{FF2B5EF4-FFF2-40B4-BE49-F238E27FC236}">
                        <a16:creationId xmlns:a16="http://schemas.microsoft.com/office/drawing/2014/main" id="{F744F846-121D-694B-34F6-B6F3C726688C}"/>
                      </a:ext>
                    </a:extLst>
                  </p:cNvPr>
                  <p:cNvSpPr/>
                  <p:nvPr/>
                </p:nvSpPr>
                <p:spPr>
                  <a:xfrm>
                    <a:off x="7700246" y="4657610"/>
                    <a:ext cx="176182" cy="35730"/>
                  </a:xfrm>
                  <a:custGeom>
                    <a:avLst/>
                    <a:gdLst>
                      <a:gd name="connsiteX0" fmla="*/ 0 w 176182"/>
                      <a:gd name="connsiteY0" fmla="*/ 0 h 35730"/>
                      <a:gd name="connsiteX1" fmla="*/ 176182 w 176182"/>
                      <a:gd name="connsiteY1" fmla="*/ 0 h 35730"/>
                      <a:gd name="connsiteX2" fmla="*/ 176182 w 176182"/>
                      <a:gd name="connsiteY2" fmla="*/ 35731 h 35730"/>
                      <a:gd name="connsiteX3" fmla="*/ 0 w 176182"/>
                      <a:gd name="connsiteY3" fmla="*/ 35731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1"/>
                        </a:lnTo>
                        <a:lnTo>
                          <a:pt x="0" y="35731"/>
                        </a:lnTo>
                        <a:close/>
                      </a:path>
                    </a:pathLst>
                  </a:custGeom>
                  <a:grpFill/>
                  <a:ln w="6858" cap="flat">
                    <a:noFill/>
                    <a:prstDash val="solid"/>
                    <a:miter/>
                  </a:ln>
                </p:spPr>
                <p:txBody>
                  <a:bodyPr rtlCol="0" anchor="ctr"/>
                  <a:lstStyle/>
                  <a:p>
                    <a:endParaRPr lang="ja-JP" altLang="en-US">
                      <a:latin typeface="+mn-lt"/>
                    </a:endParaRPr>
                  </a:p>
                </p:txBody>
              </p:sp>
              <p:sp>
                <p:nvSpPr>
                  <p:cNvPr id="2182" name="フリーフォーム: 図形 2181">
                    <a:extLst>
                      <a:ext uri="{FF2B5EF4-FFF2-40B4-BE49-F238E27FC236}">
                        <a16:creationId xmlns:a16="http://schemas.microsoft.com/office/drawing/2014/main" id="{910C59EE-0EDA-E6C0-CD4E-A50CC4A55097}"/>
                      </a:ext>
                    </a:extLst>
                  </p:cNvPr>
                  <p:cNvSpPr/>
                  <p:nvPr/>
                </p:nvSpPr>
                <p:spPr>
                  <a:xfrm>
                    <a:off x="7700246" y="4755680"/>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3" name="フリーフォーム: 図形 2182">
                    <a:extLst>
                      <a:ext uri="{FF2B5EF4-FFF2-40B4-BE49-F238E27FC236}">
                        <a16:creationId xmlns:a16="http://schemas.microsoft.com/office/drawing/2014/main" id="{DDF401E7-F347-828A-7BF4-0F636D371013}"/>
                      </a:ext>
                    </a:extLst>
                  </p:cNvPr>
                  <p:cNvSpPr/>
                  <p:nvPr/>
                </p:nvSpPr>
                <p:spPr>
                  <a:xfrm>
                    <a:off x="7700246" y="4853818"/>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4" name="フリーフォーム: 図形 2183">
                    <a:extLst>
                      <a:ext uri="{FF2B5EF4-FFF2-40B4-BE49-F238E27FC236}">
                        <a16:creationId xmlns:a16="http://schemas.microsoft.com/office/drawing/2014/main" id="{9F9E7DFE-B08B-E535-2A4F-E27A0B5F84D1}"/>
                      </a:ext>
                    </a:extLst>
                  </p:cNvPr>
                  <p:cNvSpPr/>
                  <p:nvPr/>
                </p:nvSpPr>
                <p:spPr>
                  <a:xfrm>
                    <a:off x="7278822" y="4508586"/>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5" name="フリーフォーム: 図形 2184">
                    <a:extLst>
                      <a:ext uri="{FF2B5EF4-FFF2-40B4-BE49-F238E27FC236}">
                        <a16:creationId xmlns:a16="http://schemas.microsoft.com/office/drawing/2014/main" id="{497831E2-703F-A850-BC60-2C0600AC892D}"/>
                      </a:ext>
                    </a:extLst>
                  </p:cNvPr>
                  <p:cNvSpPr/>
                  <p:nvPr/>
                </p:nvSpPr>
                <p:spPr>
                  <a:xfrm>
                    <a:off x="7278822" y="4601649"/>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6" name="フリーフォーム: 図形 2185">
                    <a:extLst>
                      <a:ext uri="{FF2B5EF4-FFF2-40B4-BE49-F238E27FC236}">
                        <a16:creationId xmlns:a16="http://schemas.microsoft.com/office/drawing/2014/main" id="{5A99D97C-6C79-C355-DEE2-1DDC9CCBCAAB}"/>
                      </a:ext>
                    </a:extLst>
                  </p:cNvPr>
                  <p:cNvSpPr/>
                  <p:nvPr/>
                </p:nvSpPr>
                <p:spPr>
                  <a:xfrm>
                    <a:off x="7278822" y="4694781"/>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7" name="フリーフォーム: 図形 2186">
                    <a:extLst>
                      <a:ext uri="{FF2B5EF4-FFF2-40B4-BE49-F238E27FC236}">
                        <a16:creationId xmlns:a16="http://schemas.microsoft.com/office/drawing/2014/main" id="{4D2C803B-1BF1-C482-7030-8FFA00489ADA}"/>
                      </a:ext>
                    </a:extLst>
                  </p:cNvPr>
                  <p:cNvSpPr/>
                  <p:nvPr/>
                </p:nvSpPr>
                <p:spPr>
                  <a:xfrm>
                    <a:off x="7278822" y="4787844"/>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8" name="フリーフォーム: 図形 2187">
                    <a:extLst>
                      <a:ext uri="{FF2B5EF4-FFF2-40B4-BE49-F238E27FC236}">
                        <a16:creationId xmlns:a16="http://schemas.microsoft.com/office/drawing/2014/main" id="{B2DFD192-B029-A8E2-CD31-613136FD6780}"/>
                      </a:ext>
                    </a:extLst>
                  </p:cNvPr>
                  <p:cNvSpPr/>
                  <p:nvPr/>
                </p:nvSpPr>
                <p:spPr>
                  <a:xfrm>
                    <a:off x="7278822" y="4880975"/>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89" name="フリーフォーム: 図形 2188">
                    <a:extLst>
                      <a:ext uri="{FF2B5EF4-FFF2-40B4-BE49-F238E27FC236}">
                        <a16:creationId xmlns:a16="http://schemas.microsoft.com/office/drawing/2014/main" id="{1D0E1764-976F-08D1-E905-0EE0F3D52D5E}"/>
                      </a:ext>
                    </a:extLst>
                  </p:cNvPr>
                  <p:cNvSpPr/>
                  <p:nvPr/>
                </p:nvSpPr>
                <p:spPr>
                  <a:xfrm>
                    <a:off x="7278822" y="4974038"/>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90" name="フリーフォーム: 図形 2189">
                    <a:extLst>
                      <a:ext uri="{FF2B5EF4-FFF2-40B4-BE49-F238E27FC236}">
                        <a16:creationId xmlns:a16="http://schemas.microsoft.com/office/drawing/2014/main" id="{6AC210CC-C53C-9BF7-187F-302C2C39FD6B}"/>
                      </a:ext>
                    </a:extLst>
                  </p:cNvPr>
                  <p:cNvSpPr/>
                  <p:nvPr/>
                </p:nvSpPr>
                <p:spPr>
                  <a:xfrm>
                    <a:off x="8155274" y="4514141"/>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91" name="フリーフォーム: 図形 2190">
                    <a:extLst>
                      <a:ext uri="{FF2B5EF4-FFF2-40B4-BE49-F238E27FC236}">
                        <a16:creationId xmlns:a16="http://schemas.microsoft.com/office/drawing/2014/main" id="{26D31E2C-9441-8D4D-20C3-269CD1C3A117}"/>
                      </a:ext>
                    </a:extLst>
                  </p:cNvPr>
                  <p:cNvSpPr/>
                  <p:nvPr/>
                </p:nvSpPr>
                <p:spPr>
                  <a:xfrm>
                    <a:off x="8155274" y="4607204"/>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92" name="フリーフォーム: 図形 2191">
                    <a:extLst>
                      <a:ext uri="{FF2B5EF4-FFF2-40B4-BE49-F238E27FC236}">
                        <a16:creationId xmlns:a16="http://schemas.microsoft.com/office/drawing/2014/main" id="{E8C99A7C-3A24-46D7-04E0-BC12DDEA5FC7}"/>
                      </a:ext>
                    </a:extLst>
                  </p:cNvPr>
                  <p:cNvSpPr/>
                  <p:nvPr/>
                </p:nvSpPr>
                <p:spPr>
                  <a:xfrm>
                    <a:off x="8155274" y="4700336"/>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93" name="フリーフォーム: 図形 2192">
                    <a:extLst>
                      <a:ext uri="{FF2B5EF4-FFF2-40B4-BE49-F238E27FC236}">
                        <a16:creationId xmlns:a16="http://schemas.microsoft.com/office/drawing/2014/main" id="{B43CD62C-0AD9-6A64-8140-E2BCC4E3FB1F}"/>
                      </a:ext>
                    </a:extLst>
                  </p:cNvPr>
                  <p:cNvSpPr/>
                  <p:nvPr/>
                </p:nvSpPr>
                <p:spPr>
                  <a:xfrm>
                    <a:off x="8155274" y="4793399"/>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94" name="フリーフォーム: 図形 2193">
                    <a:extLst>
                      <a:ext uri="{FF2B5EF4-FFF2-40B4-BE49-F238E27FC236}">
                        <a16:creationId xmlns:a16="http://schemas.microsoft.com/office/drawing/2014/main" id="{3683A122-A998-D007-9DFF-EDD44FA2CFE5}"/>
                      </a:ext>
                    </a:extLst>
                  </p:cNvPr>
                  <p:cNvSpPr/>
                  <p:nvPr/>
                </p:nvSpPr>
                <p:spPr>
                  <a:xfrm>
                    <a:off x="8155274" y="4886462"/>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195" name="フリーフォーム: 図形 2194">
                    <a:extLst>
                      <a:ext uri="{FF2B5EF4-FFF2-40B4-BE49-F238E27FC236}">
                        <a16:creationId xmlns:a16="http://schemas.microsoft.com/office/drawing/2014/main" id="{BC9F7334-5B12-0C9E-654E-3E7D7C50C2B9}"/>
                      </a:ext>
                    </a:extLst>
                  </p:cNvPr>
                  <p:cNvSpPr/>
                  <p:nvPr/>
                </p:nvSpPr>
                <p:spPr>
                  <a:xfrm>
                    <a:off x="8155274" y="4979593"/>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grpSp>
            <p:grpSp>
              <p:nvGrpSpPr>
                <p:cNvPr id="313" name="グループ化 312">
                  <a:extLst>
                    <a:ext uri="{FF2B5EF4-FFF2-40B4-BE49-F238E27FC236}">
                      <a16:creationId xmlns:a16="http://schemas.microsoft.com/office/drawing/2014/main" id="{E8124DCB-8DEF-0EBA-6526-3F6FE538E832}"/>
                    </a:ext>
                  </a:extLst>
                </p:cNvPr>
                <p:cNvGrpSpPr/>
                <p:nvPr/>
              </p:nvGrpSpPr>
              <p:grpSpPr>
                <a:xfrm>
                  <a:off x="8306701" y="3646573"/>
                  <a:ext cx="857322" cy="456074"/>
                  <a:chOff x="8294796" y="3651335"/>
                  <a:chExt cx="857322" cy="456074"/>
                </a:xfrm>
              </p:grpSpPr>
              <p:sp>
                <p:nvSpPr>
                  <p:cNvPr id="2153" name="フリーフォーム: 図形 2152">
                    <a:extLst>
                      <a:ext uri="{FF2B5EF4-FFF2-40B4-BE49-F238E27FC236}">
                        <a16:creationId xmlns:a16="http://schemas.microsoft.com/office/drawing/2014/main" id="{44D8EB61-8AA5-0ADC-5A6E-03BE895565EF}"/>
                      </a:ext>
                    </a:extLst>
                  </p:cNvPr>
                  <p:cNvSpPr/>
                  <p:nvPr/>
                </p:nvSpPr>
                <p:spPr>
                  <a:xfrm>
                    <a:off x="8386666" y="3752300"/>
                    <a:ext cx="673583" cy="333861"/>
                  </a:xfrm>
                  <a:custGeom>
                    <a:avLst/>
                    <a:gdLst>
                      <a:gd name="connsiteX0" fmla="*/ 0 w 2353151"/>
                      <a:gd name="connsiteY0" fmla="*/ 1166336 h 1166336"/>
                      <a:gd name="connsiteX1" fmla="*/ 2353151 w 2353151"/>
                      <a:gd name="connsiteY1" fmla="*/ 1166336 h 1166336"/>
                      <a:gd name="connsiteX2" fmla="*/ 2353151 w 2353151"/>
                      <a:gd name="connsiteY2" fmla="*/ 0 h 1166336"/>
                      <a:gd name="connsiteX3" fmla="*/ 476 w 2353151"/>
                      <a:gd name="connsiteY3" fmla="*/ 277463 h 1166336"/>
                    </a:gdLst>
                    <a:ahLst/>
                    <a:cxnLst>
                      <a:cxn ang="0">
                        <a:pos x="connsiteX0" y="connsiteY0"/>
                      </a:cxn>
                      <a:cxn ang="0">
                        <a:pos x="connsiteX1" y="connsiteY1"/>
                      </a:cxn>
                      <a:cxn ang="0">
                        <a:pos x="connsiteX2" y="connsiteY2"/>
                      </a:cxn>
                      <a:cxn ang="0">
                        <a:pos x="connsiteX3" y="connsiteY3"/>
                      </a:cxn>
                    </a:cxnLst>
                    <a:rect l="l" t="t" r="r" b="b"/>
                    <a:pathLst>
                      <a:path w="2353151" h="1166336">
                        <a:moveTo>
                          <a:pt x="0" y="1166336"/>
                        </a:moveTo>
                        <a:lnTo>
                          <a:pt x="2353151" y="1166336"/>
                        </a:lnTo>
                        <a:lnTo>
                          <a:pt x="2353151" y="0"/>
                        </a:lnTo>
                        <a:cubicBezTo>
                          <a:pt x="2049780" y="160496"/>
                          <a:pt x="1111187" y="277463"/>
                          <a:pt x="476" y="277463"/>
                        </a:cubicBezTo>
                        <a:close/>
                      </a:path>
                    </a:pathLst>
                  </a:custGeom>
                  <a:solidFill>
                    <a:schemeClr val="tx1"/>
                  </a:solidFill>
                  <a:ln w="9525" cap="flat">
                    <a:noFill/>
                    <a:prstDash val="solid"/>
                    <a:miter/>
                  </a:ln>
                </p:spPr>
                <p:txBody>
                  <a:bodyPr rtlCol="0" anchor="ctr"/>
                  <a:lstStyle/>
                  <a:p>
                    <a:endParaRPr lang="ja-JP" altLang="en-US">
                      <a:latin typeface="+mn-lt"/>
                    </a:endParaRPr>
                  </a:p>
                </p:txBody>
              </p:sp>
              <p:grpSp>
                <p:nvGrpSpPr>
                  <p:cNvPr id="2154" name="グループ化 2153">
                    <a:extLst>
                      <a:ext uri="{FF2B5EF4-FFF2-40B4-BE49-F238E27FC236}">
                        <a16:creationId xmlns:a16="http://schemas.microsoft.com/office/drawing/2014/main" id="{F5D93826-007A-92DB-451B-22AFE5373AD1}"/>
                      </a:ext>
                    </a:extLst>
                  </p:cNvPr>
                  <p:cNvGrpSpPr/>
                  <p:nvPr/>
                </p:nvGrpSpPr>
                <p:grpSpPr>
                  <a:xfrm>
                    <a:off x="8493873" y="3884641"/>
                    <a:ext cx="566376" cy="222768"/>
                    <a:chOff x="8245142" y="4031211"/>
                    <a:chExt cx="566376" cy="222768"/>
                  </a:xfrm>
                </p:grpSpPr>
                <p:sp>
                  <p:nvSpPr>
                    <p:cNvPr id="2160" name="フリーフォーム: 図形 2159">
                      <a:extLst>
                        <a:ext uri="{FF2B5EF4-FFF2-40B4-BE49-F238E27FC236}">
                          <a16:creationId xmlns:a16="http://schemas.microsoft.com/office/drawing/2014/main" id="{62E9FFC7-6DB9-E238-9311-706F28556BA2}"/>
                        </a:ext>
                      </a:extLst>
                    </p:cNvPr>
                    <p:cNvSpPr/>
                    <p:nvPr/>
                  </p:nvSpPr>
                  <p:spPr>
                    <a:xfrm>
                      <a:off x="8362109" y="4098856"/>
                      <a:ext cx="420099" cy="79015"/>
                    </a:xfrm>
                    <a:custGeom>
                      <a:avLst/>
                      <a:gdLst>
                        <a:gd name="connsiteX0" fmla="*/ 0 w 1467611"/>
                        <a:gd name="connsiteY0" fmla="*/ 276035 h 276034"/>
                        <a:gd name="connsiteX1" fmla="*/ 249650 w 1467611"/>
                        <a:gd name="connsiteY1" fmla="*/ 50006 h 276034"/>
                        <a:gd name="connsiteX2" fmla="*/ 231934 w 1467611"/>
                        <a:gd name="connsiteY2" fmla="*/ 0 h 276034"/>
                        <a:gd name="connsiteX3" fmla="*/ 432530 w 1467611"/>
                        <a:gd name="connsiteY3" fmla="*/ 0 h 276034"/>
                        <a:gd name="connsiteX4" fmla="*/ 573976 w 1467611"/>
                        <a:gd name="connsiteY4" fmla="*/ 66675 h 276034"/>
                        <a:gd name="connsiteX5" fmla="*/ 1253490 w 1467611"/>
                        <a:gd name="connsiteY5" fmla="*/ 66675 h 276034"/>
                        <a:gd name="connsiteX6" fmla="*/ 1467612 w 1467611"/>
                        <a:gd name="connsiteY6" fmla="*/ 276035 h 276034"/>
                        <a:gd name="connsiteX7" fmla="*/ 0 w 1467611"/>
                        <a:gd name="connsiteY7" fmla="*/ 276035 h 2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611" h="276034">
                          <a:moveTo>
                            <a:pt x="0" y="276035"/>
                          </a:moveTo>
                          <a:lnTo>
                            <a:pt x="249650" y="50006"/>
                          </a:lnTo>
                          <a:lnTo>
                            <a:pt x="231934" y="0"/>
                          </a:lnTo>
                          <a:lnTo>
                            <a:pt x="432530" y="0"/>
                          </a:lnTo>
                          <a:lnTo>
                            <a:pt x="573976" y="66675"/>
                          </a:lnTo>
                          <a:lnTo>
                            <a:pt x="1253490" y="66675"/>
                          </a:lnTo>
                          <a:lnTo>
                            <a:pt x="1467612" y="276035"/>
                          </a:lnTo>
                          <a:lnTo>
                            <a:pt x="0" y="276035"/>
                          </a:lnTo>
                          <a:close/>
                        </a:path>
                      </a:pathLst>
                    </a:custGeom>
                    <a:solidFill>
                      <a:srgbClr val="FFFFFF"/>
                    </a:solidFill>
                    <a:ln w="9525" cap="flat">
                      <a:noFill/>
                      <a:prstDash val="solid"/>
                      <a:miter/>
                    </a:ln>
                  </p:spPr>
                  <p:txBody>
                    <a:bodyPr rtlCol="0" anchor="ctr"/>
                    <a:lstStyle/>
                    <a:p>
                      <a:endParaRPr lang="ja-JP" altLang="en-US">
                        <a:latin typeface="+mn-lt"/>
                      </a:endParaRPr>
                    </a:p>
                  </p:txBody>
                </p:sp>
                <p:sp>
                  <p:nvSpPr>
                    <p:cNvPr id="2161" name="フリーフォーム: 図形 2160">
                      <a:extLst>
                        <a:ext uri="{FF2B5EF4-FFF2-40B4-BE49-F238E27FC236}">
                          <a16:creationId xmlns:a16="http://schemas.microsoft.com/office/drawing/2014/main" id="{742C36B0-5C22-B764-8012-9BFA5ECA189A}"/>
                        </a:ext>
                      </a:extLst>
                    </p:cNvPr>
                    <p:cNvSpPr/>
                    <p:nvPr/>
                  </p:nvSpPr>
                  <p:spPr>
                    <a:xfrm>
                      <a:off x="8245142" y="4171530"/>
                      <a:ext cx="566376" cy="82449"/>
                    </a:xfrm>
                    <a:custGeom>
                      <a:avLst/>
                      <a:gdLst>
                        <a:gd name="connsiteX0" fmla="*/ 1969103 w 1978624"/>
                        <a:gd name="connsiteY0" fmla="*/ 0 h 288035"/>
                        <a:gd name="connsiteX1" fmla="*/ 0 w 1978624"/>
                        <a:gd name="connsiteY1" fmla="*/ 0 h 288035"/>
                        <a:gd name="connsiteX2" fmla="*/ 210693 w 1978624"/>
                        <a:gd name="connsiteY2" fmla="*/ 124396 h 288035"/>
                        <a:gd name="connsiteX3" fmla="*/ 253270 w 1978624"/>
                        <a:gd name="connsiteY3" fmla="*/ 161068 h 288035"/>
                        <a:gd name="connsiteX4" fmla="*/ 368332 w 1978624"/>
                        <a:gd name="connsiteY4" fmla="*/ 288036 h 288035"/>
                        <a:gd name="connsiteX5" fmla="*/ 1819847 w 1978624"/>
                        <a:gd name="connsiteY5" fmla="*/ 288036 h 288035"/>
                        <a:gd name="connsiteX6" fmla="*/ 1950149 w 1978624"/>
                        <a:gd name="connsiteY6" fmla="*/ 161068 h 288035"/>
                        <a:gd name="connsiteX7" fmla="*/ 1965198 w 1978624"/>
                        <a:gd name="connsiteY7" fmla="*/ 124396 h 288035"/>
                        <a:gd name="connsiteX8" fmla="*/ 1969103 w 1978624"/>
                        <a:gd name="connsiteY8" fmla="*/ 0 h 28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8624" h="288035">
                          <a:moveTo>
                            <a:pt x="1969103" y="0"/>
                          </a:moveTo>
                          <a:lnTo>
                            <a:pt x="0" y="0"/>
                          </a:lnTo>
                          <a:cubicBezTo>
                            <a:pt x="76208" y="30388"/>
                            <a:pt x="147274" y="72347"/>
                            <a:pt x="210693" y="124396"/>
                          </a:cubicBezTo>
                          <a:cubicBezTo>
                            <a:pt x="225933" y="136779"/>
                            <a:pt x="240125" y="149066"/>
                            <a:pt x="253270" y="161068"/>
                          </a:cubicBezTo>
                          <a:cubicBezTo>
                            <a:pt x="295840" y="199369"/>
                            <a:pt x="334394" y="241912"/>
                            <a:pt x="368332" y="288036"/>
                          </a:cubicBezTo>
                          <a:lnTo>
                            <a:pt x="1819847" y="288036"/>
                          </a:lnTo>
                          <a:cubicBezTo>
                            <a:pt x="1876321" y="261567"/>
                            <a:pt x="1922225" y="216837"/>
                            <a:pt x="1950149" y="161068"/>
                          </a:cubicBezTo>
                          <a:cubicBezTo>
                            <a:pt x="1956070" y="149235"/>
                            <a:pt x="1961101" y="136977"/>
                            <a:pt x="1965198" y="124396"/>
                          </a:cubicBezTo>
                          <a:cubicBezTo>
                            <a:pt x="1985201" y="63913"/>
                            <a:pt x="1979676" y="10096"/>
                            <a:pt x="1969103" y="0"/>
                          </a:cubicBezTo>
                          <a:close/>
                        </a:path>
                      </a:pathLst>
                    </a:custGeom>
                    <a:solidFill>
                      <a:srgbClr val="FFFFFF"/>
                    </a:solidFill>
                    <a:ln w="9525" cap="flat">
                      <a:noFill/>
                      <a:prstDash val="solid"/>
                      <a:miter/>
                    </a:ln>
                  </p:spPr>
                  <p:txBody>
                    <a:bodyPr rtlCol="0" anchor="ctr"/>
                    <a:lstStyle/>
                    <a:p>
                      <a:endParaRPr lang="ja-JP" altLang="en-US">
                        <a:latin typeface="+mn-lt"/>
                      </a:endParaRPr>
                    </a:p>
                  </p:txBody>
                </p:sp>
                <p:sp>
                  <p:nvSpPr>
                    <p:cNvPr id="2162" name="フリーフォーム: 図形 2161">
                      <a:extLst>
                        <a:ext uri="{FF2B5EF4-FFF2-40B4-BE49-F238E27FC236}">
                          <a16:creationId xmlns:a16="http://schemas.microsoft.com/office/drawing/2014/main" id="{CB7CAA9C-1EB9-B8A3-D8B4-88BF3C96F504}"/>
                        </a:ext>
                      </a:extLst>
                    </p:cNvPr>
                    <p:cNvSpPr/>
                    <p:nvPr/>
                  </p:nvSpPr>
                  <p:spPr>
                    <a:xfrm>
                      <a:off x="8487992" y="4125112"/>
                      <a:ext cx="250647" cy="10170"/>
                    </a:xfrm>
                    <a:custGeom>
                      <a:avLst/>
                      <a:gdLst>
                        <a:gd name="connsiteX0" fmla="*/ 875633 w 875633"/>
                        <a:gd name="connsiteY0" fmla="*/ 35528 h 35528"/>
                        <a:gd name="connsiteX1" fmla="*/ 0 w 875633"/>
                        <a:gd name="connsiteY1" fmla="*/ 35528 h 35528"/>
                        <a:gd name="connsiteX2" fmla="*/ 18574 w 875633"/>
                        <a:gd name="connsiteY2" fmla="*/ 0 h 35528"/>
                        <a:gd name="connsiteX3" fmla="*/ 839343 w 875633"/>
                        <a:gd name="connsiteY3" fmla="*/ 0 h 35528"/>
                        <a:gd name="connsiteX4" fmla="*/ 875633 w 875633"/>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633" h="35528">
                          <a:moveTo>
                            <a:pt x="875633" y="35528"/>
                          </a:moveTo>
                          <a:lnTo>
                            <a:pt x="0" y="35528"/>
                          </a:lnTo>
                          <a:lnTo>
                            <a:pt x="18574" y="0"/>
                          </a:lnTo>
                          <a:lnTo>
                            <a:pt x="839343" y="0"/>
                          </a:lnTo>
                          <a:lnTo>
                            <a:pt x="875633"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63" name="フリーフォーム: 図形 2162">
                      <a:extLst>
                        <a:ext uri="{FF2B5EF4-FFF2-40B4-BE49-F238E27FC236}">
                          <a16:creationId xmlns:a16="http://schemas.microsoft.com/office/drawing/2014/main" id="{47A19DD7-84E1-1456-58B3-5BA7AEA377FB}"/>
                        </a:ext>
                      </a:extLst>
                    </p:cNvPr>
                    <p:cNvSpPr/>
                    <p:nvPr/>
                  </p:nvSpPr>
                  <p:spPr>
                    <a:xfrm>
                      <a:off x="8480003" y="4140353"/>
                      <a:ext cx="274231" cy="10170"/>
                    </a:xfrm>
                    <a:custGeom>
                      <a:avLst/>
                      <a:gdLst>
                        <a:gd name="connsiteX0" fmla="*/ 958025 w 958024"/>
                        <a:gd name="connsiteY0" fmla="*/ 35528 h 35528"/>
                        <a:gd name="connsiteX1" fmla="*/ 0 w 958024"/>
                        <a:gd name="connsiteY1" fmla="*/ 35528 h 35528"/>
                        <a:gd name="connsiteX2" fmla="*/ 18002 w 958024"/>
                        <a:gd name="connsiteY2" fmla="*/ 1048 h 35528"/>
                        <a:gd name="connsiteX3" fmla="*/ 921639 w 958024"/>
                        <a:gd name="connsiteY3" fmla="*/ 0 h 35528"/>
                        <a:gd name="connsiteX4" fmla="*/ 958025 w 958024"/>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24" h="35528">
                          <a:moveTo>
                            <a:pt x="958025" y="35528"/>
                          </a:moveTo>
                          <a:lnTo>
                            <a:pt x="0" y="35528"/>
                          </a:lnTo>
                          <a:lnTo>
                            <a:pt x="18002" y="1048"/>
                          </a:lnTo>
                          <a:lnTo>
                            <a:pt x="921639" y="0"/>
                          </a:lnTo>
                          <a:lnTo>
                            <a:pt x="958025"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64" name="フリーフォーム: 図形 2163">
                      <a:extLst>
                        <a:ext uri="{FF2B5EF4-FFF2-40B4-BE49-F238E27FC236}">
                          <a16:creationId xmlns:a16="http://schemas.microsoft.com/office/drawing/2014/main" id="{02F562E2-2860-2BD5-B09B-517EB11FFAC6}"/>
                        </a:ext>
                      </a:extLst>
                    </p:cNvPr>
                    <p:cNvSpPr/>
                    <p:nvPr/>
                  </p:nvSpPr>
                  <p:spPr>
                    <a:xfrm>
                      <a:off x="8472015" y="4155594"/>
                      <a:ext cx="297788" cy="10170"/>
                    </a:xfrm>
                    <a:custGeom>
                      <a:avLst/>
                      <a:gdLst>
                        <a:gd name="connsiteX0" fmla="*/ 1040321 w 1040320"/>
                        <a:gd name="connsiteY0" fmla="*/ 35528 h 35528"/>
                        <a:gd name="connsiteX1" fmla="*/ 0 w 1040320"/>
                        <a:gd name="connsiteY1" fmla="*/ 35528 h 35528"/>
                        <a:gd name="connsiteX2" fmla="*/ 18574 w 1040320"/>
                        <a:gd name="connsiteY2" fmla="*/ 0 h 35528"/>
                        <a:gd name="connsiteX3" fmla="*/ 1004030 w 1040320"/>
                        <a:gd name="connsiteY3" fmla="*/ 0 h 35528"/>
                        <a:gd name="connsiteX4" fmla="*/ 1040321 w 1040320"/>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35528">
                          <a:moveTo>
                            <a:pt x="1040321" y="35528"/>
                          </a:moveTo>
                          <a:lnTo>
                            <a:pt x="0" y="35528"/>
                          </a:lnTo>
                          <a:lnTo>
                            <a:pt x="18574" y="0"/>
                          </a:lnTo>
                          <a:lnTo>
                            <a:pt x="1004030" y="0"/>
                          </a:lnTo>
                          <a:lnTo>
                            <a:pt x="1040321" y="35528"/>
                          </a:lnTo>
                          <a:close/>
                        </a:path>
                      </a:pathLst>
                    </a:custGeom>
                    <a:solidFill>
                      <a:schemeClr val="tx1"/>
                    </a:solidFill>
                    <a:ln w="9525" cap="flat">
                      <a:noFill/>
                      <a:prstDash val="solid"/>
                      <a:miter/>
                    </a:ln>
                  </p:spPr>
                  <p:txBody>
                    <a:bodyPr rtlCol="0" anchor="ctr"/>
                    <a:lstStyle/>
                    <a:p>
                      <a:endParaRPr lang="ja-JP" altLang="en-US" dirty="0">
                        <a:latin typeface="+mn-lt"/>
                      </a:endParaRPr>
                    </a:p>
                  </p:txBody>
                </p:sp>
                <p:sp>
                  <p:nvSpPr>
                    <p:cNvPr id="2165" name="フリーフォーム: 図形 2164">
                      <a:extLst>
                        <a:ext uri="{FF2B5EF4-FFF2-40B4-BE49-F238E27FC236}">
                          <a16:creationId xmlns:a16="http://schemas.microsoft.com/office/drawing/2014/main" id="{AB57A850-2AC3-C9E9-C68F-49975742331B}"/>
                        </a:ext>
                      </a:extLst>
                    </p:cNvPr>
                    <p:cNvSpPr/>
                    <p:nvPr/>
                  </p:nvSpPr>
                  <p:spPr>
                    <a:xfrm>
                      <a:off x="8411622" y="4122904"/>
                      <a:ext cx="46432" cy="10142"/>
                    </a:xfrm>
                    <a:custGeom>
                      <a:avLst/>
                      <a:gdLst>
                        <a:gd name="connsiteX0" fmla="*/ 115824 w 162210"/>
                        <a:gd name="connsiteY0" fmla="*/ 35433 h 35433"/>
                        <a:gd name="connsiteX1" fmla="*/ 0 w 162210"/>
                        <a:gd name="connsiteY1" fmla="*/ 35433 h 35433"/>
                        <a:gd name="connsiteX2" fmla="*/ 39148 w 162210"/>
                        <a:gd name="connsiteY2" fmla="*/ 0 h 35433"/>
                        <a:gd name="connsiteX3" fmla="*/ 162211 w 162210"/>
                        <a:gd name="connsiteY3" fmla="*/ 0 h 35433"/>
                        <a:gd name="connsiteX4" fmla="*/ 115824 w 162210"/>
                        <a:gd name="connsiteY4" fmla="*/ 35433 h 3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0" h="35433">
                          <a:moveTo>
                            <a:pt x="115824" y="35433"/>
                          </a:moveTo>
                          <a:lnTo>
                            <a:pt x="0" y="35433"/>
                          </a:lnTo>
                          <a:lnTo>
                            <a:pt x="39148" y="0"/>
                          </a:lnTo>
                          <a:lnTo>
                            <a:pt x="162211" y="0"/>
                          </a:lnTo>
                          <a:lnTo>
                            <a:pt x="115824" y="35433"/>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66" name="フリーフォーム: 図形 2165">
                      <a:extLst>
                        <a:ext uri="{FF2B5EF4-FFF2-40B4-BE49-F238E27FC236}">
                          <a16:creationId xmlns:a16="http://schemas.microsoft.com/office/drawing/2014/main" id="{29CBCEB4-D2B2-09C9-5A67-BE1BFA1BF422}"/>
                        </a:ext>
                      </a:extLst>
                    </p:cNvPr>
                    <p:cNvSpPr/>
                    <p:nvPr/>
                  </p:nvSpPr>
                  <p:spPr>
                    <a:xfrm>
                      <a:off x="8392891" y="4139835"/>
                      <a:ext cx="42997" cy="10170"/>
                    </a:xfrm>
                    <a:custGeom>
                      <a:avLst/>
                      <a:gdLst>
                        <a:gd name="connsiteX0" fmla="*/ 103727 w 150209"/>
                        <a:gd name="connsiteY0" fmla="*/ 35528 h 35528"/>
                        <a:gd name="connsiteX1" fmla="*/ 0 w 150209"/>
                        <a:gd name="connsiteY1" fmla="*/ 35528 h 35528"/>
                        <a:gd name="connsiteX2" fmla="*/ 39243 w 150209"/>
                        <a:gd name="connsiteY2" fmla="*/ 0 h 35528"/>
                        <a:gd name="connsiteX3" fmla="*/ 150209 w 150209"/>
                        <a:gd name="connsiteY3" fmla="*/ 0 h 35528"/>
                        <a:gd name="connsiteX4" fmla="*/ 103727 w 150209"/>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09" h="35528">
                          <a:moveTo>
                            <a:pt x="103727" y="35528"/>
                          </a:moveTo>
                          <a:lnTo>
                            <a:pt x="0" y="35528"/>
                          </a:lnTo>
                          <a:lnTo>
                            <a:pt x="39243" y="0"/>
                          </a:lnTo>
                          <a:lnTo>
                            <a:pt x="150209" y="0"/>
                          </a:lnTo>
                          <a:lnTo>
                            <a:pt x="103727"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67" name="フリーフォーム: 図形 2166">
                      <a:extLst>
                        <a:ext uri="{FF2B5EF4-FFF2-40B4-BE49-F238E27FC236}">
                          <a16:creationId xmlns:a16="http://schemas.microsoft.com/office/drawing/2014/main" id="{977093AA-625A-E9B4-2CA5-B24218A6E117}"/>
                        </a:ext>
                      </a:extLst>
                    </p:cNvPr>
                    <p:cNvSpPr/>
                    <p:nvPr/>
                  </p:nvSpPr>
                  <p:spPr>
                    <a:xfrm>
                      <a:off x="8528999" y="4171943"/>
                      <a:ext cx="241868" cy="7633"/>
                    </a:xfrm>
                    <a:custGeom>
                      <a:avLst/>
                      <a:gdLst>
                        <a:gd name="connsiteX0" fmla="*/ 818388 w 844962"/>
                        <a:gd name="connsiteY0" fmla="*/ 26670 h 26669"/>
                        <a:gd name="connsiteX1" fmla="*/ 0 w 844962"/>
                        <a:gd name="connsiteY1" fmla="*/ 26670 h 26669"/>
                        <a:gd name="connsiteX2" fmla="*/ 26670 w 844962"/>
                        <a:gd name="connsiteY2" fmla="*/ 0 h 26669"/>
                        <a:gd name="connsiteX3" fmla="*/ 844963 w 844962"/>
                        <a:gd name="connsiteY3" fmla="*/ 0 h 26669"/>
                        <a:gd name="connsiteX4" fmla="*/ 818388 w 844962"/>
                        <a:gd name="connsiteY4" fmla="*/ 26670 h 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62" h="26669">
                          <a:moveTo>
                            <a:pt x="818388" y="26670"/>
                          </a:moveTo>
                          <a:lnTo>
                            <a:pt x="0" y="26670"/>
                          </a:lnTo>
                          <a:lnTo>
                            <a:pt x="26670" y="0"/>
                          </a:lnTo>
                          <a:lnTo>
                            <a:pt x="844963" y="0"/>
                          </a:lnTo>
                          <a:lnTo>
                            <a:pt x="818388" y="2667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68" name="フリーフォーム: 図形 2167">
                      <a:extLst>
                        <a:ext uri="{FF2B5EF4-FFF2-40B4-BE49-F238E27FC236}">
                          <a16:creationId xmlns:a16="http://schemas.microsoft.com/office/drawing/2014/main" id="{A5FC7969-768A-EC0B-3C3F-CF7DEA2FDA93}"/>
                        </a:ext>
                      </a:extLst>
                    </p:cNvPr>
                    <p:cNvSpPr/>
                    <p:nvPr/>
                  </p:nvSpPr>
                  <p:spPr>
                    <a:xfrm>
                      <a:off x="8515721" y="4185249"/>
                      <a:ext cx="241868" cy="7633"/>
                    </a:xfrm>
                    <a:custGeom>
                      <a:avLst/>
                      <a:gdLst>
                        <a:gd name="connsiteX0" fmla="*/ 818293 w 844962"/>
                        <a:gd name="connsiteY0" fmla="*/ 26670 h 26669"/>
                        <a:gd name="connsiteX1" fmla="*/ 0 w 844962"/>
                        <a:gd name="connsiteY1" fmla="*/ 26670 h 26669"/>
                        <a:gd name="connsiteX2" fmla="*/ 26575 w 844962"/>
                        <a:gd name="connsiteY2" fmla="*/ 0 h 26669"/>
                        <a:gd name="connsiteX3" fmla="*/ 844963 w 844962"/>
                        <a:gd name="connsiteY3" fmla="*/ 0 h 26669"/>
                        <a:gd name="connsiteX4" fmla="*/ 818293 w 844962"/>
                        <a:gd name="connsiteY4" fmla="*/ 26670 h 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62" h="26669">
                          <a:moveTo>
                            <a:pt x="818293" y="26670"/>
                          </a:moveTo>
                          <a:lnTo>
                            <a:pt x="0" y="26670"/>
                          </a:lnTo>
                          <a:lnTo>
                            <a:pt x="26575" y="0"/>
                          </a:lnTo>
                          <a:lnTo>
                            <a:pt x="844963" y="0"/>
                          </a:lnTo>
                          <a:lnTo>
                            <a:pt x="818293" y="2667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69" name="フリーフォーム: 図形 2168">
                      <a:extLst>
                        <a:ext uri="{FF2B5EF4-FFF2-40B4-BE49-F238E27FC236}">
                          <a16:creationId xmlns:a16="http://schemas.microsoft.com/office/drawing/2014/main" id="{784BD9A8-409C-FC0A-3442-ED3E3A0AE423}"/>
                        </a:ext>
                      </a:extLst>
                    </p:cNvPr>
                    <p:cNvSpPr/>
                    <p:nvPr/>
                  </p:nvSpPr>
                  <p:spPr>
                    <a:xfrm>
                      <a:off x="8644739" y="4062838"/>
                      <a:ext cx="76178" cy="55102"/>
                    </a:xfrm>
                    <a:custGeom>
                      <a:avLst/>
                      <a:gdLst>
                        <a:gd name="connsiteX0" fmla="*/ 192500 w 266128"/>
                        <a:gd name="connsiteY0" fmla="*/ 0 h 192500"/>
                        <a:gd name="connsiteX1" fmla="*/ 0 w 266128"/>
                        <a:gd name="connsiteY1" fmla="*/ 192500 h 192500"/>
                        <a:gd name="connsiteX2" fmla="*/ 266129 w 266128"/>
                        <a:gd name="connsiteY2" fmla="*/ 192500 h 192500"/>
                        <a:gd name="connsiteX3" fmla="*/ 266129 w 266128"/>
                        <a:gd name="connsiteY3" fmla="*/ 0 h 192500"/>
                        <a:gd name="connsiteX4" fmla="*/ 192500 w 266128"/>
                        <a:gd name="connsiteY4" fmla="*/ 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28" h="192500">
                          <a:moveTo>
                            <a:pt x="192500" y="0"/>
                          </a:moveTo>
                          <a:lnTo>
                            <a:pt x="0" y="192500"/>
                          </a:lnTo>
                          <a:lnTo>
                            <a:pt x="266129" y="192500"/>
                          </a:lnTo>
                          <a:lnTo>
                            <a:pt x="266129" y="0"/>
                          </a:lnTo>
                          <a:lnTo>
                            <a:pt x="192500" y="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170" name="フリーフォーム: 図形 2169">
                      <a:extLst>
                        <a:ext uri="{FF2B5EF4-FFF2-40B4-BE49-F238E27FC236}">
                          <a16:creationId xmlns:a16="http://schemas.microsoft.com/office/drawing/2014/main" id="{51396DE3-7A6B-D9B4-D063-A2BDDA0A712C}"/>
                        </a:ext>
                      </a:extLst>
                    </p:cNvPr>
                    <p:cNvSpPr/>
                    <p:nvPr/>
                  </p:nvSpPr>
                  <p:spPr>
                    <a:xfrm>
                      <a:off x="8546693" y="4031211"/>
                      <a:ext cx="14041" cy="86731"/>
                    </a:xfrm>
                    <a:custGeom>
                      <a:avLst/>
                      <a:gdLst>
                        <a:gd name="connsiteX0" fmla="*/ 0 w 49053"/>
                        <a:gd name="connsiteY0" fmla="*/ 302990 h 302990"/>
                        <a:gd name="connsiteX1" fmla="*/ 49054 w 49053"/>
                        <a:gd name="connsiteY1" fmla="*/ 302990 h 302990"/>
                        <a:gd name="connsiteX2" fmla="*/ 28670 w 49053"/>
                        <a:gd name="connsiteY2" fmla="*/ 0 h 302990"/>
                        <a:gd name="connsiteX3" fmla="*/ 20383 w 49053"/>
                        <a:gd name="connsiteY3" fmla="*/ 0 h 302990"/>
                        <a:gd name="connsiteX4" fmla="*/ 0 w 49053"/>
                        <a:gd name="connsiteY4" fmla="*/ 302990 h 30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3" h="302990">
                          <a:moveTo>
                            <a:pt x="0" y="302990"/>
                          </a:moveTo>
                          <a:lnTo>
                            <a:pt x="49054" y="302990"/>
                          </a:lnTo>
                          <a:lnTo>
                            <a:pt x="28670" y="0"/>
                          </a:lnTo>
                          <a:lnTo>
                            <a:pt x="20383" y="0"/>
                          </a:lnTo>
                          <a:lnTo>
                            <a:pt x="0" y="302990"/>
                          </a:lnTo>
                          <a:close/>
                        </a:path>
                      </a:pathLst>
                    </a:custGeom>
                    <a:solidFill>
                      <a:schemeClr val="tx1"/>
                    </a:solidFill>
                    <a:ln w="9525" cap="flat">
                      <a:noFill/>
                      <a:prstDash val="solid"/>
                      <a:miter/>
                    </a:ln>
                  </p:spPr>
                  <p:txBody>
                    <a:bodyPr rtlCol="0" anchor="ctr"/>
                    <a:lstStyle/>
                    <a:p>
                      <a:endParaRPr lang="ja-JP" altLang="en-US">
                        <a:latin typeface="+mn-lt"/>
                      </a:endParaRPr>
                    </a:p>
                  </p:txBody>
                </p:sp>
              </p:grpSp>
              <p:sp>
                <p:nvSpPr>
                  <p:cNvPr id="2155" name="フリーフォーム: 図形 2154">
                    <a:extLst>
                      <a:ext uri="{FF2B5EF4-FFF2-40B4-BE49-F238E27FC236}">
                        <a16:creationId xmlns:a16="http://schemas.microsoft.com/office/drawing/2014/main" id="{7F98020A-4D59-CBEE-5E58-D1601C45DF8C}"/>
                      </a:ext>
                    </a:extLst>
                  </p:cNvPr>
                  <p:cNvSpPr/>
                  <p:nvPr/>
                </p:nvSpPr>
                <p:spPr>
                  <a:xfrm>
                    <a:off x="8309437" y="3835802"/>
                    <a:ext cx="828504" cy="109415"/>
                  </a:xfrm>
                  <a:custGeom>
                    <a:avLst/>
                    <a:gdLst>
                      <a:gd name="connsiteX0" fmla="*/ 381 w 2894361"/>
                      <a:gd name="connsiteY0" fmla="*/ 381953 h 382238"/>
                      <a:gd name="connsiteX1" fmla="*/ 381 w 2894361"/>
                      <a:gd name="connsiteY1" fmla="*/ 327374 h 382238"/>
                      <a:gd name="connsiteX2" fmla="*/ 2486406 w 2894361"/>
                      <a:gd name="connsiteY2" fmla="*/ 118491 h 382238"/>
                      <a:gd name="connsiteX3" fmla="*/ 2868740 w 2894361"/>
                      <a:gd name="connsiteY3" fmla="*/ 0 h 382238"/>
                      <a:gd name="connsiteX4" fmla="*/ 2894362 w 2894361"/>
                      <a:gd name="connsiteY4" fmla="*/ 48292 h 382238"/>
                      <a:gd name="connsiteX5" fmla="*/ 2498503 w 2894361"/>
                      <a:gd name="connsiteY5" fmla="*/ 172117 h 382238"/>
                      <a:gd name="connsiteX6" fmla="*/ 1823180 w 2894361"/>
                      <a:gd name="connsiteY6" fmla="*/ 283273 h 382238"/>
                      <a:gd name="connsiteX7" fmla="*/ 0 w 2894361"/>
                      <a:gd name="connsiteY7" fmla="*/ 382238 h 3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361" h="382238">
                        <a:moveTo>
                          <a:pt x="381" y="381953"/>
                        </a:moveTo>
                        <a:lnTo>
                          <a:pt x="381" y="327374"/>
                        </a:lnTo>
                        <a:cubicBezTo>
                          <a:pt x="990124" y="325374"/>
                          <a:pt x="1919288" y="247269"/>
                          <a:pt x="2486406" y="118491"/>
                        </a:cubicBezTo>
                        <a:cubicBezTo>
                          <a:pt x="2645950" y="82487"/>
                          <a:pt x="2777966" y="41624"/>
                          <a:pt x="2868740" y="0"/>
                        </a:cubicBezTo>
                        <a:lnTo>
                          <a:pt x="2894362" y="48292"/>
                        </a:lnTo>
                        <a:cubicBezTo>
                          <a:pt x="2798636" y="92583"/>
                          <a:pt x="2669096" y="133064"/>
                          <a:pt x="2498503" y="172117"/>
                        </a:cubicBezTo>
                        <a:cubicBezTo>
                          <a:pt x="2310956" y="214598"/>
                          <a:pt x="2083784" y="252031"/>
                          <a:pt x="1823180" y="283273"/>
                        </a:cubicBezTo>
                        <a:cubicBezTo>
                          <a:pt x="1294067" y="346615"/>
                          <a:pt x="663797" y="380905"/>
                          <a:pt x="0" y="382238"/>
                        </a:cubicBezTo>
                        <a:close/>
                      </a:path>
                    </a:pathLst>
                  </a:custGeom>
                  <a:solidFill>
                    <a:srgbClr val="FFFFFF"/>
                  </a:solidFill>
                  <a:ln w="9525" cap="flat">
                    <a:noFill/>
                    <a:prstDash val="solid"/>
                    <a:miter/>
                  </a:ln>
                </p:spPr>
                <p:txBody>
                  <a:bodyPr rtlCol="0" anchor="ctr"/>
                  <a:lstStyle/>
                  <a:p>
                    <a:endParaRPr lang="ja-JP" altLang="en-US">
                      <a:latin typeface="+mn-lt"/>
                    </a:endParaRPr>
                  </a:p>
                </p:txBody>
              </p:sp>
              <p:grpSp>
                <p:nvGrpSpPr>
                  <p:cNvPr id="2156" name="グループ化 2155">
                    <a:extLst>
                      <a:ext uri="{FF2B5EF4-FFF2-40B4-BE49-F238E27FC236}">
                        <a16:creationId xmlns:a16="http://schemas.microsoft.com/office/drawing/2014/main" id="{D1105B5E-8B00-6D24-309B-B914DE8B8977}"/>
                      </a:ext>
                    </a:extLst>
                  </p:cNvPr>
                  <p:cNvGrpSpPr/>
                  <p:nvPr/>
                </p:nvGrpSpPr>
                <p:grpSpPr>
                  <a:xfrm>
                    <a:off x="8386666" y="3651335"/>
                    <a:ext cx="102381" cy="182049"/>
                    <a:chOff x="8314997" y="3546764"/>
                    <a:chExt cx="102381" cy="182049"/>
                  </a:xfrm>
                </p:grpSpPr>
                <p:sp>
                  <p:nvSpPr>
                    <p:cNvPr id="2158" name="フリーフォーム: 図形 2157">
                      <a:extLst>
                        <a:ext uri="{FF2B5EF4-FFF2-40B4-BE49-F238E27FC236}">
                          <a16:creationId xmlns:a16="http://schemas.microsoft.com/office/drawing/2014/main" id="{E080DE5C-942E-9AAF-B55E-CD7DCA48DF0A}"/>
                        </a:ext>
                      </a:extLst>
                    </p:cNvPr>
                    <p:cNvSpPr/>
                    <p:nvPr/>
                  </p:nvSpPr>
                  <p:spPr>
                    <a:xfrm>
                      <a:off x="8314997" y="3546764"/>
                      <a:ext cx="102381" cy="182049"/>
                    </a:xfrm>
                    <a:custGeom>
                      <a:avLst/>
                      <a:gdLst>
                        <a:gd name="connsiteX0" fmla="*/ 357664 w 357663"/>
                        <a:gd name="connsiteY0" fmla="*/ 135827 h 635984"/>
                        <a:gd name="connsiteX1" fmla="*/ 0 w 357663"/>
                        <a:gd name="connsiteY1" fmla="*/ 0 h 635984"/>
                        <a:gd name="connsiteX2" fmla="*/ 0 w 357663"/>
                        <a:gd name="connsiteY2" fmla="*/ 635984 h 635984"/>
                        <a:gd name="connsiteX3" fmla="*/ 357664 w 357663"/>
                        <a:gd name="connsiteY3" fmla="*/ 635984 h 635984"/>
                        <a:gd name="connsiteX4" fmla="*/ 357664 w 357663"/>
                        <a:gd name="connsiteY4" fmla="*/ 135827 h 6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63" h="635984">
                          <a:moveTo>
                            <a:pt x="357664" y="135827"/>
                          </a:moveTo>
                          <a:lnTo>
                            <a:pt x="0" y="0"/>
                          </a:lnTo>
                          <a:lnTo>
                            <a:pt x="0" y="635984"/>
                          </a:lnTo>
                          <a:lnTo>
                            <a:pt x="357664" y="635984"/>
                          </a:lnTo>
                          <a:lnTo>
                            <a:pt x="357664" y="135827"/>
                          </a:lnTo>
                          <a:close/>
                        </a:path>
                      </a:pathLst>
                    </a:custGeom>
                    <a:solidFill>
                      <a:srgbClr val="000000"/>
                    </a:solidFill>
                    <a:ln w="9525" cap="flat">
                      <a:noFill/>
                      <a:prstDash val="solid"/>
                      <a:miter/>
                    </a:ln>
                  </p:spPr>
                  <p:txBody>
                    <a:bodyPr rtlCol="0" anchor="ctr"/>
                    <a:lstStyle/>
                    <a:p>
                      <a:endParaRPr lang="ja-JP" altLang="en-US">
                        <a:latin typeface="+mn-lt"/>
                      </a:endParaRPr>
                    </a:p>
                  </p:txBody>
                </p:sp>
                <p:sp>
                  <p:nvSpPr>
                    <p:cNvPr id="2159" name="フリーフォーム: 図形 2158">
                      <a:extLst>
                        <a:ext uri="{FF2B5EF4-FFF2-40B4-BE49-F238E27FC236}">
                          <a16:creationId xmlns:a16="http://schemas.microsoft.com/office/drawing/2014/main" id="{8F7BCCD8-E9E9-C575-2877-3D13CBA52837}"/>
                        </a:ext>
                      </a:extLst>
                    </p:cNvPr>
                    <p:cNvSpPr/>
                    <p:nvPr/>
                  </p:nvSpPr>
                  <p:spPr>
                    <a:xfrm>
                      <a:off x="8329625" y="3612212"/>
                      <a:ext cx="73125" cy="73125"/>
                    </a:xfrm>
                    <a:custGeom>
                      <a:avLst/>
                      <a:gdLst>
                        <a:gd name="connsiteX0" fmla="*/ 255459 w 255460"/>
                        <a:gd name="connsiteY0" fmla="*/ 127159 h 255460"/>
                        <a:gd name="connsiteX1" fmla="*/ 128302 w 255460"/>
                        <a:gd name="connsiteY1" fmla="*/ 255459 h 255460"/>
                        <a:gd name="connsiteX2" fmla="*/ 1 w 255460"/>
                        <a:gd name="connsiteY2" fmla="*/ 128302 h 255460"/>
                        <a:gd name="connsiteX3" fmla="*/ 127159 w 255460"/>
                        <a:gd name="connsiteY3" fmla="*/ 1 h 255460"/>
                        <a:gd name="connsiteX4" fmla="*/ 127824 w 255460"/>
                        <a:gd name="connsiteY4" fmla="*/ 0 h 255460"/>
                        <a:gd name="connsiteX5" fmla="*/ 255459 w 255460"/>
                        <a:gd name="connsiteY5" fmla="*/ 127159 h 25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60" h="255460">
                          <a:moveTo>
                            <a:pt x="255459" y="127159"/>
                          </a:moveTo>
                          <a:cubicBezTo>
                            <a:pt x="255775" y="197702"/>
                            <a:pt x="198845" y="255144"/>
                            <a:pt x="128302" y="255459"/>
                          </a:cubicBezTo>
                          <a:cubicBezTo>
                            <a:pt x="57759" y="255775"/>
                            <a:pt x="317" y="198844"/>
                            <a:pt x="1" y="128302"/>
                          </a:cubicBezTo>
                          <a:cubicBezTo>
                            <a:pt x="-314" y="57759"/>
                            <a:pt x="56616" y="317"/>
                            <a:pt x="127159" y="1"/>
                          </a:cubicBezTo>
                          <a:cubicBezTo>
                            <a:pt x="127381" y="0"/>
                            <a:pt x="127602" y="0"/>
                            <a:pt x="127824" y="0"/>
                          </a:cubicBezTo>
                          <a:cubicBezTo>
                            <a:pt x="198130" y="-1"/>
                            <a:pt x="255197" y="56854"/>
                            <a:pt x="255459" y="127159"/>
                          </a:cubicBezTo>
                          <a:close/>
                        </a:path>
                      </a:pathLst>
                    </a:custGeom>
                    <a:solidFill>
                      <a:schemeClr val="bg1"/>
                    </a:solidFill>
                    <a:ln w="9525" cap="flat">
                      <a:noFill/>
                      <a:prstDash val="solid"/>
                      <a:miter/>
                    </a:ln>
                  </p:spPr>
                  <p:txBody>
                    <a:bodyPr rtlCol="0" anchor="ctr"/>
                    <a:lstStyle/>
                    <a:p>
                      <a:endParaRPr lang="ja-JP" altLang="en-US">
                        <a:latin typeface="+mn-lt"/>
                      </a:endParaRPr>
                    </a:p>
                  </p:txBody>
                </p:sp>
              </p:grpSp>
              <p:sp>
                <p:nvSpPr>
                  <p:cNvPr id="2157" name="フリーフォーム: 図形 2156">
                    <a:extLst>
                      <a:ext uri="{FF2B5EF4-FFF2-40B4-BE49-F238E27FC236}">
                        <a16:creationId xmlns:a16="http://schemas.microsoft.com/office/drawing/2014/main" id="{014A60C8-9CEA-9CF8-C590-17C6BA786DE8}"/>
                      </a:ext>
                    </a:extLst>
                  </p:cNvPr>
                  <p:cNvSpPr/>
                  <p:nvPr/>
                </p:nvSpPr>
                <p:spPr>
                  <a:xfrm>
                    <a:off x="8294796" y="3794892"/>
                    <a:ext cx="857322" cy="137689"/>
                  </a:xfrm>
                  <a:custGeom>
                    <a:avLst/>
                    <a:gdLst>
                      <a:gd name="connsiteX0" fmla="*/ 0 w 2995041"/>
                      <a:gd name="connsiteY0" fmla="*/ 341090 h 481012"/>
                      <a:gd name="connsiteX1" fmla="*/ 2519553 w 2995041"/>
                      <a:gd name="connsiteY1" fmla="*/ 133350 h 481012"/>
                      <a:gd name="connsiteX2" fmla="*/ 2519553 w 2995041"/>
                      <a:gd name="connsiteY2" fmla="*/ 133350 h 481012"/>
                      <a:gd name="connsiteX3" fmla="*/ 2929605 w 2995041"/>
                      <a:gd name="connsiteY3" fmla="*/ 0 h 481012"/>
                      <a:gd name="connsiteX4" fmla="*/ 2929605 w 2995041"/>
                      <a:gd name="connsiteY4" fmla="*/ 0 h 481012"/>
                      <a:gd name="connsiteX5" fmla="*/ 2995041 w 2995041"/>
                      <a:gd name="connsiteY5" fmla="*/ 123825 h 481012"/>
                      <a:gd name="connsiteX6" fmla="*/ 2550509 w 2995041"/>
                      <a:gd name="connsiteY6" fmla="*/ 270034 h 481012"/>
                      <a:gd name="connsiteX7" fmla="*/ 2550509 w 2995041"/>
                      <a:gd name="connsiteY7" fmla="*/ 270034 h 481012"/>
                      <a:gd name="connsiteX8" fmla="*/ 1870805 w 2995041"/>
                      <a:gd name="connsiteY8" fmla="*/ 381857 h 481012"/>
                      <a:gd name="connsiteX9" fmla="*/ 1870805 w 2995041"/>
                      <a:gd name="connsiteY9" fmla="*/ 381857 h 481012"/>
                      <a:gd name="connsiteX10" fmla="*/ 0 w 2995041"/>
                      <a:gd name="connsiteY10" fmla="*/ 481013 h 481012"/>
                      <a:gd name="connsiteX11" fmla="*/ 0 w 2995041"/>
                      <a:gd name="connsiteY11" fmla="*/ 481013 h 481012"/>
                      <a:gd name="connsiteX12" fmla="*/ 0 w 2995041"/>
                      <a:gd name="connsiteY12" fmla="*/ 34109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5041" h="481012">
                        <a:moveTo>
                          <a:pt x="0" y="341090"/>
                        </a:moveTo>
                        <a:cubicBezTo>
                          <a:pt x="1045083" y="341090"/>
                          <a:pt x="1969675" y="258128"/>
                          <a:pt x="2519553" y="133350"/>
                        </a:cubicBezTo>
                        <a:lnTo>
                          <a:pt x="2519553" y="133350"/>
                        </a:lnTo>
                        <a:cubicBezTo>
                          <a:pt x="2702528" y="92012"/>
                          <a:pt x="2843975" y="45434"/>
                          <a:pt x="2929605" y="0"/>
                        </a:cubicBezTo>
                        <a:lnTo>
                          <a:pt x="2929605" y="0"/>
                        </a:lnTo>
                        <a:lnTo>
                          <a:pt x="2995041" y="123825"/>
                        </a:lnTo>
                        <a:cubicBezTo>
                          <a:pt x="2889695" y="179261"/>
                          <a:pt x="2740247" y="226790"/>
                          <a:pt x="2550509" y="270034"/>
                        </a:cubicBezTo>
                        <a:lnTo>
                          <a:pt x="2550509" y="270034"/>
                        </a:lnTo>
                        <a:cubicBezTo>
                          <a:pt x="2360867" y="312991"/>
                          <a:pt x="2131409" y="350615"/>
                          <a:pt x="1870805" y="381857"/>
                        </a:cubicBezTo>
                        <a:lnTo>
                          <a:pt x="1870805" y="381857"/>
                        </a:lnTo>
                        <a:cubicBezTo>
                          <a:pt x="1349312" y="443960"/>
                          <a:pt x="701897" y="481013"/>
                          <a:pt x="0" y="481013"/>
                        </a:cubicBezTo>
                        <a:lnTo>
                          <a:pt x="0" y="481013"/>
                        </a:lnTo>
                        <a:lnTo>
                          <a:pt x="0" y="341090"/>
                        </a:lnTo>
                        <a:close/>
                      </a:path>
                    </a:pathLst>
                  </a:custGeom>
                  <a:solidFill>
                    <a:schemeClr val="tx1"/>
                  </a:solidFill>
                  <a:ln w="9525" cap="flat">
                    <a:noFill/>
                    <a:prstDash val="solid"/>
                    <a:miter/>
                  </a:ln>
                </p:spPr>
                <p:txBody>
                  <a:bodyPr rtlCol="0" anchor="ctr"/>
                  <a:lstStyle/>
                  <a:p>
                    <a:endParaRPr lang="ja-JP" altLang="en-US" dirty="0">
                      <a:latin typeface="+mn-lt"/>
                    </a:endParaRPr>
                  </a:p>
                </p:txBody>
              </p:sp>
            </p:grpSp>
            <p:sp>
              <p:nvSpPr>
                <p:cNvPr id="314" name="正方形/長方形 313">
                  <a:extLst>
                    <a:ext uri="{FF2B5EF4-FFF2-40B4-BE49-F238E27FC236}">
                      <a16:creationId xmlns:a16="http://schemas.microsoft.com/office/drawing/2014/main" id="{53A6BD1B-630D-77BC-FF50-02F0A1154615}"/>
                    </a:ext>
                  </a:extLst>
                </p:cNvPr>
                <p:cNvSpPr/>
                <p:nvPr/>
              </p:nvSpPr>
              <p:spPr>
                <a:xfrm>
                  <a:off x="9070275" y="4018925"/>
                  <a:ext cx="2010100"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9" name="グループ化 318">
                  <a:extLst>
                    <a:ext uri="{FF2B5EF4-FFF2-40B4-BE49-F238E27FC236}">
                      <a16:creationId xmlns:a16="http://schemas.microsoft.com/office/drawing/2014/main" id="{4E47F8A0-85E1-6973-88E1-88EC266756DF}"/>
                    </a:ext>
                  </a:extLst>
                </p:cNvPr>
                <p:cNvGrpSpPr>
                  <a:grpSpLocks noChangeAspect="1"/>
                </p:cNvGrpSpPr>
                <p:nvPr/>
              </p:nvGrpSpPr>
              <p:grpSpPr>
                <a:xfrm>
                  <a:off x="10450138" y="3423587"/>
                  <a:ext cx="615343" cy="603824"/>
                  <a:chOff x="3527022" y="3019112"/>
                  <a:chExt cx="2396891" cy="2352027"/>
                </a:xfrm>
                <a:solidFill>
                  <a:schemeClr val="tx1"/>
                </a:solidFill>
              </p:grpSpPr>
              <p:sp>
                <p:nvSpPr>
                  <p:cNvPr id="2112" name="フリーフォーム: 図形 2111">
                    <a:extLst>
                      <a:ext uri="{FF2B5EF4-FFF2-40B4-BE49-F238E27FC236}">
                        <a16:creationId xmlns:a16="http://schemas.microsoft.com/office/drawing/2014/main" id="{21BC9C66-B44D-38C3-6920-30DA950C7438}"/>
                      </a:ext>
                    </a:extLst>
                  </p:cNvPr>
                  <p:cNvSpPr/>
                  <p:nvPr/>
                </p:nvSpPr>
                <p:spPr>
                  <a:xfrm>
                    <a:off x="4461621" y="3350331"/>
                    <a:ext cx="527692" cy="101020"/>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3" name="フリーフォーム: 図形 2112">
                    <a:extLst>
                      <a:ext uri="{FF2B5EF4-FFF2-40B4-BE49-F238E27FC236}">
                        <a16:creationId xmlns:a16="http://schemas.microsoft.com/office/drawing/2014/main" id="{F2EB5C1C-757C-EFF6-1785-C0AAE452A9B4}"/>
                      </a:ext>
                    </a:extLst>
                  </p:cNvPr>
                  <p:cNvSpPr/>
                  <p:nvPr/>
                </p:nvSpPr>
                <p:spPr>
                  <a:xfrm>
                    <a:off x="4326874" y="3086485"/>
                    <a:ext cx="797107" cy="26384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4" name="フリーフォーム: 図形 2113">
                    <a:extLst>
                      <a:ext uri="{FF2B5EF4-FFF2-40B4-BE49-F238E27FC236}">
                        <a16:creationId xmlns:a16="http://schemas.microsoft.com/office/drawing/2014/main" id="{9ED0DC32-D0CE-0798-416B-ED72EF8DDD07}"/>
                      </a:ext>
                    </a:extLst>
                  </p:cNvPr>
                  <p:cNvSpPr/>
                  <p:nvPr/>
                </p:nvSpPr>
                <p:spPr>
                  <a:xfrm>
                    <a:off x="4439189" y="3019112"/>
                    <a:ext cx="7843" cy="67373"/>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5" name="フリーフォーム: 図形 2114">
                    <a:extLst>
                      <a:ext uri="{FF2B5EF4-FFF2-40B4-BE49-F238E27FC236}">
                        <a16:creationId xmlns:a16="http://schemas.microsoft.com/office/drawing/2014/main" id="{7C043CFF-D280-ECC6-0814-C302CFBF9F99}"/>
                      </a:ext>
                    </a:extLst>
                  </p:cNvPr>
                  <p:cNvSpPr/>
                  <p:nvPr/>
                </p:nvSpPr>
                <p:spPr>
                  <a:xfrm>
                    <a:off x="5011745" y="3019112"/>
                    <a:ext cx="7843" cy="67373"/>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6" name="フリーフォーム: 図形 2115">
                    <a:extLst>
                      <a:ext uri="{FF2B5EF4-FFF2-40B4-BE49-F238E27FC236}">
                        <a16:creationId xmlns:a16="http://schemas.microsoft.com/office/drawing/2014/main" id="{3D2FD250-9CD8-B207-72A1-CF21CD2606EA}"/>
                      </a:ext>
                    </a:extLst>
                  </p:cNvPr>
                  <p:cNvSpPr/>
                  <p:nvPr/>
                </p:nvSpPr>
                <p:spPr>
                  <a:xfrm>
                    <a:off x="4422327" y="3451352"/>
                    <a:ext cx="606281" cy="89804"/>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7" name="フリーフォーム: 図形 2116">
                    <a:extLst>
                      <a:ext uri="{FF2B5EF4-FFF2-40B4-BE49-F238E27FC236}">
                        <a16:creationId xmlns:a16="http://schemas.microsoft.com/office/drawing/2014/main" id="{937B4718-5979-7EA6-EB4C-173569F7CD9E}"/>
                      </a:ext>
                    </a:extLst>
                  </p:cNvPr>
                  <p:cNvSpPr/>
                  <p:nvPr/>
                </p:nvSpPr>
                <p:spPr>
                  <a:xfrm>
                    <a:off x="3894634" y="3541157"/>
                    <a:ext cx="1661588" cy="348082"/>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8" name="フリーフォーム: 図形 2117">
                    <a:extLst>
                      <a:ext uri="{FF2B5EF4-FFF2-40B4-BE49-F238E27FC236}">
                        <a16:creationId xmlns:a16="http://schemas.microsoft.com/office/drawing/2014/main" id="{7B7D9757-5FAE-97DD-F6F5-F753ECD7B13A}"/>
                      </a:ext>
                    </a:extLst>
                  </p:cNvPr>
                  <p:cNvSpPr/>
                  <p:nvPr/>
                </p:nvSpPr>
                <p:spPr>
                  <a:xfrm>
                    <a:off x="4282011" y="3541157"/>
                    <a:ext cx="886912" cy="78432"/>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19" name="フリーフォーム: 図形 2118">
                    <a:extLst>
                      <a:ext uri="{FF2B5EF4-FFF2-40B4-BE49-F238E27FC236}">
                        <a16:creationId xmlns:a16="http://schemas.microsoft.com/office/drawing/2014/main" id="{D5199BA9-4706-29FA-AEED-56E75372AD50}"/>
                      </a:ext>
                    </a:extLst>
                  </p:cNvPr>
                  <p:cNvSpPr/>
                  <p:nvPr/>
                </p:nvSpPr>
                <p:spPr>
                  <a:xfrm>
                    <a:off x="4383032" y="3619589"/>
                    <a:ext cx="684870" cy="134903"/>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0" name="フリーフォーム: 図形 2119">
                    <a:extLst>
                      <a:ext uri="{FF2B5EF4-FFF2-40B4-BE49-F238E27FC236}">
                        <a16:creationId xmlns:a16="http://schemas.microsoft.com/office/drawing/2014/main" id="{2463B673-82FE-A126-D2DA-9452A73C7A46}"/>
                      </a:ext>
                    </a:extLst>
                  </p:cNvPr>
                  <p:cNvSpPr/>
                  <p:nvPr/>
                </p:nvSpPr>
                <p:spPr>
                  <a:xfrm>
                    <a:off x="4074322" y="3889240"/>
                    <a:ext cx="1302368" cy="157178"/>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1" name="フリーフォーム: 図形 2120">
                    <a:extLst>
                      <a:ext uri="{FF2B5EF4-FFF2-40B4-BE49-F238E27FC236}">
                        <a16:creationId xmlns:a16="http://schemas.microsoft.com/office/drawing/2014/main" id="{68897001-8CEB-8DEE-3A41-A4B847C94171}"/>
                      </a:ext>
                    </a:extLst>
                  </p:cNvPr>
                  <p:cNvSpPr/>
                  <p:nvPr/>
                </p:nvSpPr>
                <p:spPr>
                  <a:xfrm>
                    <a:off x="3535414" y="4231597"/>
                    <a:ext cx="2380106" cy="404240"/>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2" name="フリーフォーム: 図形 2121">
                    <a:extLst>
                      <a:ext uri="{FF2B5EF4-FFF2-40B4-BE49-F238E27FC236}">
                        <a16:creationId xmlns:a16="http://schemas.microsoft.com/office/drawing/2014/main" id="{BA250506-5328-8727-E5EA-5DFEBD16A579}"/>
                      </a:ext>
                    </a:extLst>
                  </p:cNvPr>
                  <p:cNvSpPr/>
                  <p:nvPr/>
                </p:nvSpPr>
                <p:spPr>
                  <a:xfrm>
                    <a:off x="3731887" y="4046418"/>
                    <a:ext cx="1987160" cy="185178"/>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3" name="フリーフォーム: 図形 2122">
                    <a:extLst>
                      <a:ext uri="{FF2B5EF4-FFF2-40B4-BE49-F238E27FC236}">
                        <a16:creationId xmlns:a16="http://schemas.microsoft.com/office/drawing/2014/main" id="{2BF23D53-8222-70E9-887B-D14461486D3E}"/>
                      </a:ext>
                    </a:extLst>
                  </p:cNvPr>
                  <p:cNvSpPr/>
                  <p:nvPr/>
                </p:nvSpPr>
                <p:spPr>
                  <a:xfrm>
                    <a:off x="3880595" y="4231597"/>
                    <a:ext cx="1689667" cy="213335"/>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4" name="フリーフォーム: 図形 2123">
                    <a:extLst>
                      <a:ext uri="{FF2B5EF4-FFF2-40B4-BE49-F238E27FC236}">
                        <a16:creationId xmlns:a16="http://schemas.microsoft.com/office/drawing/2014/main" id="{3B516A73-E428-E34E-514B-28D69C1B4311}"/>
                      </a:ext>
                    </a:extLst>
                  </p:cNvPr>
                  <p:cNvSpPr/>
                  <p:nvPr/>
                </p:nvSpPr>
                <p:spPr>
                  <a:xfrm>
                    <a:off x="3723416" y="4635837"/>
                    <a:ext cx="2004023" cy="286277"/>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5" name="フリーフォーム: 図形 2124">
                    <a:extLst>
                      <a:ext uri="{FF2B5EF4-FFF2-40B4-BE49-F238E27FC236}">
                        <a16:creationId xmlns:a16="http://schemas.microsoft.com/office/drawing/2014/main" id="{9164DC5D-199D-6EF0-45CB-BAF35C2EA99A}"/>
                      </a:ext>
                    </a:extLst>
                  </p:cNvPr>
                  <p:cNvSpPr/>
                  <p:nvPr/>
                </p:nvSpPr>
                <p:spPr>
                  <a:xfrm>
                    <a:off x="3527022" y="4922115"/>
                    <a:ext cx="2396891" cy="449024"/>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6" name="フリーフォーム: 図形 2125">
                    <a:extLst>
                      <a:ext uri="{FF2B5EF4-FFF2-40B4-BE49-F238E27FC236}">
                        <a16:creationId xmlns:a16="http://schemas.microsoft.com/office/drawing/2014/main" id="{A65A4F31-DC79-9D65-707E-003AC6C7B916}"/>
                      </a:ext>
                    </a:extLst>
                  </p:cNvPr>
                  <p:cNvSpPr/>
                  <p:nvPr/>
                </p:nvSpPr>
                <p:spPr>
                  <a:xfrm>
                    <a:off x="4068675"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7" name="フリーフォーム: 図形 2126">
                    <a:extLst>
                      <a:ext uri="{FF2B5EF4-FFF2-40B4-BE49-F238E27FC236}">
                        <a16:creationId xmlns:a16="http://schemas.microsoft.com/office/drawing/2014/main" id="{C50F3D82-7212-4986-8B38-50B746EF2AA2}"/>
                      </a:ext>
                    </a:extLst>
                  </p:cNvPr>
                  <p:cNvSpPr/>
                  <p:nvPr/>
                </p:nvSpPr>
                <p:spPr>
                  <a:xfrm>
                    <a:off x="4632839"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8" name="フリーフォーム: 図形 2127">
                    <a:extLst>
                      <a:ext uri="{FF2B5EF4-FFF2-40B4-BE49-F238E27FC236}">
                        <a16:creationId xmlns:a16="http://schemas.microsoft.com/office/drawing/2014/main" id="{E76C2BD8-06EF-B316-7560-80DD4ACDCF0A}"/>
                      </a:ext>
                    </a:extLst>
                  </p:cNvPr>
                  <p:cNvSpPr/>
                  <p:nvPr/>
                </p:nvSpPr>
                <p:spPr>
                  <a:xfrm>
                    <a:off x="5197002"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29" name="フリーフォーム: 図形 2128">
                    <a:extLst>
                      <a:ext uri="{FF2B5EF4-FFF2-40B4-BE49-F238E27FC236}">
                        <a16:creationId xmlns:a16="http://schemas.microsoft.com/office/drawing/2014/main" id="{10191141-2835-3D8C-8F9C-930462457265}"/>
                      </a:ext>
                    </a:extLst>
                  </p:cNvPr>
                  <p:cNvSpPr/>
                  <p:nvPr/>
                </p:nvSpPr>
                <p:spPr>
                  <a:xfrm>
                    <a:off x="4558642" y="3412136"/>
                    <a:ext cx="333651" cy="168237"/>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0" name="フリーフォーム: 図形 2129">
                    <a:extLst>
                      <a:ext uri="{FF2B5EF4-FFF2-40B4-BE49-F238E27FC236}">
                        <a16:creationId xmlns:a16="http://schemas.microsoft.com/office/drawing/2014/main" id="{E4128F6F-AADA-7DEB-2F6C-7436FE0A60E0}"/>
                      </a:ext>
                    </a:extLst>
                  </p:cNvPr>
                  <p:cNvSpPr/>
                  <p:nvPr/>
                </p:nvSpPr>
                <p:spPr>
                  <a:xfrm>
                    <a:off x="4409856" y="3831278"/>
                    <a:ext cx="631223" cy="318278"/>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1" name="フリーフォーム: 図形 2130">
                    <a:extLst>
                      <a:ext uri="{FF2B5EF4-FFF2-40B4-BE49-F238E27FC236}">
                        <a16:creationId xmlns:a16="http://schemas.microsoft.com/office/drawing/2014/main" id="{0650D622-7EB4-2370-F61F-C4B19DD5845E}"/>
                      </a:ext>
                    </a:extLst>
                  </p:cNvPr>
                  <p:cNvSpPr/>
                  <p:nvPr/>
                </p:nvSpPr>
                <p:spPr>
                  <a:xfrm>
                    <a:off x="4532524" y="3954966"/>
                    <a:ext cx="385808" cy="194590"/>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2" name="フリーフォーム: 図形 2131">
                    <a:extLst>
                      <a:ext uri="{FF2B5EF4-FFF2-40B4-BE49-F238E27FC236}">
                        <a16:creationId xmlns:a16="http://schemas.microsoft.com/office/drawing/2014/main" id="{0A334E6A-338B-FA7C-8142-A262E79B90E4}"/>
                      </a:ext>
                    </a:extLst>
                  </p:cNvPr>
                  <p:cNvSpPr/>
                  <p:nvPr/>
                </p:nvSpPr>
                <p:spPr>
                  <a:xfrm>
                    <a:off x="3939419" y="4268381"/>
                    <a:ext cx="631144" cy="318278"/>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3" name="フリーフォーム: 図形 2132">
                    <a:extLst>
                      <a:ext uri="{FF2B5EF4-FFF2-40B4-BE49-F238E27FC236}">
                        <a16:creationId xmlns:a16="http://schemas.microsoft.com/office/drawing/2014/main" id="{869AEB4F-EA22-0338-E8EA-D82CBE0B1EF8}"/>
                      </a:ext>
                    </a:extLst>
                  </p:cNvPr>
                  <p:cNvSpPr/>
                  <p:nvPr/>
                </p:nvSpPr>
                <p:spPr>
                  <a:xfrm>
                    <a:off x="4062087" y="4392069"/>
                    <a:ext cx="385808" cy="194590"/>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4" name="フリーフォーム: 図形 2133">
                    <a:extLst>
                      <a:ext uri="{FF2B5EF4-FFF2-40B4-BE49-F238E27FC236}">
                        <a16:creationId xmlns:a16="http://schemas.microsoft.com/office/drawing/2014/main" id="{23CA6A78-5648-5AB6-6CCA-319F6FAC7507}"/>
                      </a:ext>
                    </a:extLst>
                  </p:cNvPr>
                  <p:cNvSpPr/>
                  <p:nvPr/>
                </p:nvSpPr>
                <p:spPr>
                  <a:xfrm>
                    <a:off x="4880371" y="4254656"/>
                    <a:ext cx="631144" cy="318278"/>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5" name="フリーフォーム: 図形 2134">
                    <a:extLst>
                      <a:ext uri="{FF2B5EF4-FFF2-40B4-BE49-F238E27FC236}">
                        <a16:creationId xmlns:a16="http://schemas.microsoft.com/office/drawing/2014/main" id="{A1007F5A-BB1F-A64B-B8C2-F725A324770D}"/>
                      </a:ext>
                    </a:extLst>
                  </p:cNvPr>
                  <p:cNvSpPr/>
                  <p:nvPr/>
                </p:nvSpPr>
                <p:spPr>
                  <a:xfrm>
                    <a:off x="5003039" y="4378422"/>
                    <a:ext cx="385808" cy="194512"/>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6" name="フリーフォーム: 図形 2135">
                    <a:extLst>
                      <a:ext uri="{FF2B5EF4-FFF2-40B4-BE49-F238E27FC236}">
                        <a16:creationId xmlns:a16="http://schemas.microsoft.com/office/drawing/2014/main" id="{383996B0-A2EE-E1A6-5267-85351BD76C3D}"/>
                      </a:ext>
                    </a:extLst>
                  </p:cNvPr>
                  <p:cNvSpPr/>
                  <p:nvPr/>
                </p:nvSpPr>
                <p:spPr>
                  <a:xfrm>
                    <a:off x="4495582"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7" name="フリーフォーム: 図形 2136">
                    <a:extLst>
                      <a:ext uri="{FF2B5EF4-FFF2-40B4-BE49-F238E27FC236}">
                        <a16:creationId xmlns:a16="http://schemas.microsoft.com/office/drawing/2014/main" id="{92AB5D5E-DC74-9AD3-CB9F-22A6034CF701}"/>
                      </a:ext>
                    </a:extLst>
                  </p:cNvPr>
                  <p:cNvSpPr/>
                  <p:nvPr/>
                </p:nvSpPr>
                <p:spPr>
                  <a:xfrm>
                    <a:off x="4725467"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8" name="フリーフォーム: 図形 2137">
                    <a:extLst>
                      <a:ext uri="{FF2B5EF4-FFF2-40B4-BE49-F238E27FC236}">
                        <a16:creationId xmlns:a16="http://schemas.microsoft.com/office/drawing/2014/main" id="{7B5D5151-FB9E-EA25-9DBC-4E0364A41069}"/>
                      </a:ext>
                    </a:extLst>
                  </p:cNvPr>
                  <p:cNvSpPr/>
                  <p:nvPr/>
                </p:nvSpPr>
                <p:spPr>
                  <a:xfrm>
                    <a:off x="4955352"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39" name="フリーフォーム: 図形 2138">
                    <a:extLst>
                      <a:ext uri="{FF2B5EF4-FFF2-40B4-BE49-F238E27FC236}">
                        <a16:creationId xmlns:a16="http://schemas.microsoft.com/office/drawing/2014/main" id="{964728F7-29E2-DAF4-0204-C5E2874546FA}"/>
                      </a:ext>
                    </a:extLst>
                  </p:cNvPr>
                  <p:cNvSpPr/>
                  <p:nvPr/>
                </p:nvSpPr>
                <p:spPr>
                  <a:xfrm>
                    <a:off x="414059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0" name="フリーフォーム: 図形 2139">
                    <a:extLst>
                      <a:ext uri="{FF2B5EF4-FFF2-40B4-BE49-F238E27FC236}">
                        <a16:creationId xmlns:a16="http://schemas.microsoft.com/office/drawing/2014/main" id="{3758E6AB-B24F-5CBA-19CD-A073A1A46047}"/>
                      </a:ext>
                    </a:extLst>
                  </p:cNvPr>
                  <p:cNvSpPr/>
                  <p:nvPr/>
                </p:nvSpPr>
                <p:spPr>
                  <a:xfrm>
                    <a:off x="4233226"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1" name="フリーフォーム: 図形 2140">
                    <a:extLst>
                      <a:ext uri="{FF2B5EF4-FFF2-40B4-BE49-F238E27FC236}">
                        <a16:creationId xmlns:a16="http://schemas.microsoft.com/office/drawing/2014/main" id="{4E78617F-7257-B419-52B5-BCE5E7E4AADC}"/>
                      </a:ext>
                    </a:extLst>
                  </p:cNvPr>
                  <p:cNvSpPr/>
                  <p:nvPr/>
                </p:nvSpPr>
                <p:spPr>
                  <a:xfrm>
                    <a:off x="4372130"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2" name="フリーフォーム: 図形 2141">
                    <a:extLst>
                      <a:ext uri="{FF2B5EF4-FFF2-40B4-BE49-F238E27FC236}">
                        <a16:creationId xmlns:a16="http://schemas.microsoft.com/office/drawing/2014/main" id="{47FB85CF-1CAE-4A42-FCBF-D62AF58438DE}"/>
                      </a:ext>
                    </a:extLst>
                  </p:cNvPr>
                  <p:cNvSpPr/>
                  <p:nvPr/>
                </p:nvSpPr>
                <p:spPr>
                  <a:xfrm>
                    <a:off x="446475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3" name="フリーフォーム: 図形 2142">
                    <a:extLst>
                      <a:ext uri="{FF2B5EF4-FFF2-40B4-BE49-F238E27FC236}">
                        <a16:creationId xmlns:a16="http://schemas.microsoft.com/office/drawing/2014/main" id="{1E73C04C-3683-0C2E-15F1-1FC382CF4C0A}"/>
                      </a:ext>
                    </a:extLst>
                  </p:cNvPr>
                  <p:cNvSpPr/>
                  <p:nvPr/>
                </p:nvSpPr>
                <p:spPr>
                  <a:xfrm>
                    <a:off x="498609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4" name="フリーフォーム: 図形 2143">
                    <a:extLst>
                      <a:ext uri="{FF2B5EF4-FFF2-40B4-BE49-F238E27FC236}">
                        <a16:creationId xmlns:a16="http://schemas.microsoft.com/office/drawing/2014/main" id="{B24528C8-AA44-D578-6FDD-2ADC5AD73B47}"/>
                      </a:ext>
                    </a:extLst>
                  </p:cNvPr>
                  <p:cNvSpPr/>
                  <p:nvPr/>
                </p:nvSpPr>
                <p:spPr>
                  <a:xfrm>
                    <a:off x="5078726"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5" name="フリーフォーム: 図形 2144">
                    <a:extLst>
                      <a:ext uri="{FF2B5EF4-FFF2-40B4-BE49-F238E27FC236}">
                        <a16:creationId xmlns:a16="http://schemas.microsoft.com/office/drawing/2014/main" id="{18D71D4A-EF03-3479-1340-85D1E10BFDF3}"/>
                      </a:ext>
                    </a:extLst>
                  </p:cNvPr>
                  <p:cNvSpPr/>
                  <p:nvPr/>
                </p:nvSpPr>
                <p:spPr>
                  <a:xfrm>
                    <a:off x="5217709"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6" name="フリーフォーム: 図形 2145">
                    <a:extLst>
                      <a:ext uri="{FF2B5EF4-FFF2-40B4-BE49-F238E27FC236}">
                        <a16:creationId xmlns:a16="http://schemas.microsoft.com/office/drawing/2014/main" id="{53B32F5E-6427-C86B-1FC0-3B7AF46BD81C}"/>
                      </a:ext>
                    </a:extLst>
                  </p:cNvPr>
                  <p:cNvSpPr/>
                  <p:nvPr/>
                </p:nvSpPr>
                <p:spPr>
                  <a:xfrm>
                    <a:off x="5310337"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7" name="フリーフォーム: 図形 2146">
                    <a:extLst>
                      <a:ext uri="{FF2B5EF4-FFF2-40B4-BE49-F238E27FC236}">
                        <a16:creationId xmlns:a16="http://schemas.microsoft.com/office/drawing/2014/main" id="{244136CD-4318-425A-96AB-8FEA683A50ED}"/>
                      </a:ext>
                    </a:extLst>
                  </p:cNvPr>
                  <p:cNvSpPr/>
                  <p:nvPr/>
                </p:nvSpPr>
                <p:spPr>
                  <a:xfrm>
                    <a:off x="4685075"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8" name="フリーフォーム: 図形 2147">
                    <a:extLst>
                      <a:ext uri="{FF2B5EF4-FFF2-40B4-BE49-F238E27FC236}">
                        <a16:creationId xmlns:a16="http://schemas.microsoft.com/office/drawing/2014/main" id="{68C7ADB4-3DF8-0888-E5E6-1937E34B74FF}"/>
                      </a:ext>
                    </a:extLst>
                  </p:cNvPr>
                  <p:cNvSpPr/>
                  <p:nvPr/>
                </p:nvSpPr>
                <p:spPr>
                  <a:xfrm>
                    <a:off x="4765860"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49" name="フリーフォーム: 図形 2148">
                    <a:extLst>
                      <a:ext uri="{FF2B5EF4-FFF2-40B4-BE49-F238E27FC236}">
                        <a16:creationId xmlns:a16="http://schemas.microsoft.com/office/drawing/2014/main" id="{0125B702-59E6-710F-CDCD-099F69B0FD02}"/>
                      </a:ext>
                    </a:extLst>
                  </p:cNvPr>
                  <p:cNvSpPr/>
                  <p:nvPr/>
                </p:nvSpPr>
                <p:spPr>
                  <a:xfrm>
                    <a:off x="3955733"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50" name="フリーフォーム: 図形 2149">
                    <a:extLst>
                      <a:ext uri="{FF2B5EF4-FFF2-40B4-BE49-F238E27FC236}">
                        <a16:creationId xmlns:a16="http://schemas.microsoft.com/office/drawing/2014/main" id="{86AAA740-E65E-C00A-580A-A5B9E43B9F8E}"/>
                      </a:ext>
                    </a:extLst>
                  </p:cNvPr>
                  <p:cNvSpPr/>
                  <p:nvPr/>
                </p:nvSpPr>
                <p:spPr>
                  <a:xfrm>
                    <a:off x="4036518"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51" name="フリーフォーム: 図形 2150">
                    <a:extLst>
                      <a:ext uri="{FF2B5EF4-FFF2-40B4-BE49-F238E27FC236}">
                        <a16:creationId xmlns:a16="http://schemas.microsoft.com/office/drawing/2014/main" id="{4799BDD9-A12F-78F3-0DFA-C838EE8CB68A}"/>
                      </a:ext>
                    </a:extLst>
                  </p:cNvPr>
                  <p:cNvSpPr/>
                  <p:nvPr/>
                </p:nvSpPr>
                <p:spPr>
                  <a:xfrm>
                    <a:off x="5414417"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152" name="フリーフォーム: 図形 2151">
                    <a:extLst>
                      <a:ext uri="{FF2B5EF4-FFF2-40B4-BE49-F238E27FC236}">
                        <a16:creationId xmlns:a16="http://schemas.microsoft.com/office/drawing/2014/main" id="{6CEFAEC7-5B85-8CBB-10D1-2F600E5B5A35}"/>
                      </a:ext>
                    </a:extLst>
                  </p:cNvPr>
                  <p:cNvSpPr/>
                  <p:nvPr/>
                </p:nvSpPr>
                <p:spPr>
                  <a:xfrm>
                    <a:off x="5495202"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grpSp>
          </p:grpSp>
          <p:sp>
            <p:nvSpPr>
              <p:cNvPr id="2256" name="正方形/長方形 2255">
                <a:extLst>
                  <a:ext uri="{FF2B5EF4-FFF2-40B4-BE49-F238E27FC236}">
                    <a16:creationId xmlns:a16="http://schemas.microsoft.com/office/drawing/2014/main" id="{158E0E60-A160-7ED8-103D-F4E6961C14B3}"/>
                  </a:ext>
                </a:extLst>
              </p:cNvPr>
              <p:cNvSpPr/>
              <p:nvPr/>
            </p:nvSpPr>
            <p:spPr>
              <a:xfrm>
                <a:off x="3245032" y="3592940"/>
                <a:ext cx="3704281"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BDFF1C39-BC9C-75E9-55D9-DCAE255E2A3C}"/>
                  </a:ext>
                </a:extLst>
              </p:cNvPr>
              <p:cNvGrpSpPr/>
              <p:nvPr/>
            </p:nvGrpSpPr>
            <p:grpSpPr>
              <a:xfrm>
                <a:off x="5988220" y="3449458"/>
                <a:ext cx="931725" cy="196953"/>
                <a:chOff x="6293346" y="3882356"/>
                <a:chExt cx="578528" cy="196953"/>
              </a:xfrm>
            </p:grpSpPr>
            <p:sp>
              <p:nvSpPr>
                <p:cNvPr id="34" name="楕円 33">
                  <a:extLst>
                    <a:ext uri="{FF2B5EF4-FFF2-40B4-BE49-F238E27FC236}">
                      <a16:creationId xmlns:a16="http://schemas.microsoft.com/office/drawing/2014/main" id="{1A1CC1B4-D23A-2A50-779B-413CCAD5DC8A}"/>
                    </a:ext>
                  </a:extLst>
                </p:cNvPr>
                <p:cNvSpPr/>
                <p:nvPr/>
              </p:nvSpPr>
              <p:spPr>
                <a:xfrm>
                  <a:off x="6293346" y="3892688"/>
                  <a:ext cx="578528" cy="185465"/>
                </a:xfrm>
                <a:prstGeom prst="ellipse">
                  <a:avLst/>
                </a:prstGeom>
                <a:solidFill>
                  <a:schemeClr val="bg1">
                    <a:lumMod val="8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5" name="グループ化 34">
                  <a:extLst>
                    <a:ext uri="{FF2B5EF4-FFF2-40B4-BE49-F238E27FC236}">
                      <a16:creationId xmlns:a16="http://schemas.microsoft.com/office/drawing/2014/main" id="{B472D0A2-E02F-3816-8FE8-24104E3B044F}"/>
                    </a:ext>
                  </a:extLst>
                </p:cNvPr>
                <p:cNvGrpSpPr/>
                <p:nvPr/>
              </p:nvGrpSpPr>
              <p:grpSpPr>
                <a:xfrm>
                  <a:off x="6380253" y="3882356"/>
                  <a:ext cx="409585" cy="196953"/>
                  <a:chOff x="2494098" y="4356513"/>
                  <a:chExt cx="409585" cy="196953"/>
                </a:xfrm>
                <a:solidFill>
                  <a:schemeClr val="bg1">
                    <a:lumMod val="85000"/>
                  </a:schemeClr>
                </a:solidFill>
              </p:grpSpPr>
              <p:sp>
                <p:nvSpPr>
                  <p:cNvPr id="158" name="楕円 157">
                    <a:extLst>
                      <a:ext uri="{FF2B5EF4-FFF2-40B4-BE49-F238E27FC236}">
                        <a16:creationId xmlns:a16="http://schemas.microsoft.com/office/drawing/2014/main" id="{F5224891-BDD2-7129-7C83-4A61F137393D}"/>
                      </a:ext>
                    </a:extLst>
                  </p:cNvPr>
                  <p:cNvSpPr>
                    <a:spLocks/>
                  </p:cNvSpPr>
                  <p:nvPr/>
                </p:nvSpPr>
                <p:spPr bwMode="gray">
                  <a:xfrm>
                    <a:off x="2494098" y="4356513"/>
                    <a:ext cx="409585" cy="196953"/>
                  </a:xfrm>
                  <a:prstGeom prst="ellipse">
                    <a:avLst/>
                  </a:prstGeom>
                  <a:solidFill>
                    <a:schemeClr val="bg1">
                      <a:lumMod val="65000"/>
                    </a:schemeClr>
                  </a:solidFill>
                  <a:ln w="12700" algn="ctr">
                    <a:solidFill>
                      <a:schemeClr val="tx1">
                        <a:lumMod val="75000"/>
                        <a:lumOff val="25000"/>
                      </a:schemeClr>
                    </a:solid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schemeClr val="bg1"/>
                      </a:solidFill>
                      <a:effectLst/>
                      <a:uLnTx/>
                      <a:uFillTx/>
                      <a:latin typeface="Calibri Light"/>
                    </a:endParaRPr>
                  </a:p>
                </p:txBody>
              </p:sp>
              <p:sp>
                <p:nvSpPr>
                  <p:cNvPr id="163" name="楕円 162">
                    <a:extLst>
                      <a:ext uri="{FF2B5EF4-FFF2-40B4-BE49-F238E27FC236}">
                        <a16:creationId xmlns:a16="http://schemas.microsoft.com/office/drawing/2014/main" id="{EA667C36-1801-C393-E871-06BB400181AD}"/>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chemeClr val="bg1"/>
                        </a:solidFill>
                        <a:effectLst/>
                        <a:uLnTx/>
                        <a:uFillTx/>
                        <a:latin typeface="+mn-lt"/>
                        <a:ea typeface="+mn-ea"/>
                        <a:cs typeface="+mn-cs"/>
                      </a:rPr>
                      <a:t>V</a:t>
                    </a:r>
                    <a:endParaRPr kumimoji="1" lang="ja-JP" altLang="en-US" sz="1200" b="1" i="0" u="none" strike="noStrike" kern="1200" cap="none" spc="0" normalizeH="0" baseline="0" noProof="0" dirty="0">
                      <a:ln>
                        <a:noFill/>
                      </a:ln>
                      <a:solidFill>
                        <a:schemeClr val="bg1"/>
                      </a:solidFill>
                      <a:effectLst/>
                      <a:uLnTx/>
                      <a:uFillTx/>
                      <a:latin typeface="+mn-lt"/>
                      <a:ea typeface="+mn-ea"/>
                      <a:cs typeface="+mn-cs"/>
                    </a:endParaRPr>
                  </a:p>
                </p:txBody>
              </p:sp>
            </p:grpSp>
          </p:grpSp>
          <p:grpSp>
            <p:nvGrpSpPr>
              <p:cNvPr id="2278" name="グループ化 2277">
                <a:extLst>
                  <a:ext uri="{FF2B5EF4-FFF2-40B4-BE49-F238E27FC236}">
                    <a16:creationId xmlns:a16="http://schemas.microsoft.com/office/drawing/2014/main" id="{26C5640D-4347-647E-0CE8-9064A6057BB8}"/>
                  </a:ext>
                </a:extLst>
              </p:cNvPr>
              <p:cNvGrpSpPr/>
              <p:nvPr/>
            </p:nvGrpSpPr>
            <p:grpSpPr>
              <a:xfrm>
                <a:off x="4423087" y="3145822"/>
                <a:ext cx="526616" cy="120607"/>
                <a:chOff x="4423087" y="3528113"/>
                <a:chExt cx="526616" cy="120607"/>
              </a:xfrm>
            </p:grpSpPr>
            <p:cxnSp>
              <p:nvCxnSpPr>
                <p:cNvPr id="2257" name="直線矢印コネクタ 2256">
                  <a:extLst>
                    <a:ext uri="{FF2B5EF4-FFF2-40B4-BE49-F238E27FC236}">
                      <a16:creationId xmlns:a16="http://schemas.microsoft.com/office/drawing/2014/main" id="{055A7E83-4B9C-3552-55B1-8CDC880D3429}"/>
                    </a:ext>
                  </a:extLst>
                </p:cNvPr>
                <p:cNvCxnSpPr>
                  <a:cxnSpLocks/>
                </p:cNvCxnSpPr>
                <p:nvPr/>
              </p:nvCxnSpPr>
              <p:spPr>
                <a:xfrm>
                  <a:off x="4423087" y="3528113"/>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258" name="直線矢印コネクタ 2257">
                  <a:extLst>
                    <a:ext uri="{FF2B5EF4-FFF2-40B4-BE49-F238E27FC236}">
                      <a16:creationId xmlns:a16="http://schemas.microsoft.com/office/drawing/2014/main" id="{EEF2D1B8-5780-F5CA-5EA9-0F0C73080837}"/>
                    </a:ext>
                  </a:extLst>
                </p:cNvPr>
                <p:cNvCxnSpPr>
                  <a:cxnSpLocks/>
                </p:cNvCxnSpPr>
                <p:nvPr/>
              </p:nvCxnSpPr>
              <p:spPr>
                <a:xfrm flipH="1">
                  <a:off x="4423087" y="3648720"/>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コネクタ: カギ線 14">
                <a:extLst>
                  <a:ext uri="{FF2B5EF4-FFF2-40B4-BE49-F238E27FC236}">
                    <a16:creationId xmlns:a16="http://schemas.microsoft.com/office/drawing/2014/main" id="{EC188859-C96A-5398-7439-DAA0022D1C6B}"/>
                  </a:ext>
                </a:extLst>
              </p:cNvPr>
              <p:cNvCxnSpPr>
                <a:cxnSpLocks/>
                <a:stCxn id="14" idx="2"/>
                <a:endCxn id="298" idx="2"/>
              </p:cNvCxnSpPr>
              <p:nvPr/>
            </p:nvCxnSpPr>
            <p:spPr>
              <a:xfrm rot="16200000" flipH="1">
                <a:off x="8598196" y="1436571"/>
                <a:ext cx="12700" cy="5053107"/>
              </a:xfrm>
              <a:prstGeom prst="bentConnector3">
                <a:avLst>
                  <a:gd name="adj1" fmla="val 1800000"/>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241" name="コネクタ: カギ線 2240">
                <a:extLst>
                  <a:ext uri="{FF2B5EF4-FFF2-40B4-BE49-F238E27FC236}">
                    <a16:creationId xmlns:a16="http://schemas.microsoft.com/office/drawing/2014/main" id="{401C2F38-DDED-F35F-44B3-D6325B15F324}"/>
                  </a:ext>
                </a:extLst>
              </p:cNvPr>
              <p:cNvCxnSpPr>
                <a:cxnSpLocks/>
                <a:stCxn id="14" idx="2"/>
                <a:endCxn id="297" idx="2"/>
              </p:cNvCxnSpPr>
              <p:nvPr/>
            </p:nvCxnSpPr>
            <p:spPr>
              <a:xfrm rot="16200000" flipH="1">
                <a:off x="7435757" y="2599010"/>
                <a:ext cx="12700" cy="2728229"/>
              </a:xfrm>
              <a:prstGeom prst="bentConnector3">
                <a:avLst>
                  <a:gd name="adj1" fmla="val 1800000"/>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D9F7C8D0-2946-CDC1-99E9-CDDCD48313D8}"/>
                  </a:ext>
                </a:extLst>
              </p:cNvPr>
              <p:cNvGrpSpPr/>
              <p:nvPr/>
            </p:nvGrpSpPr>
            <p:grpSpPr>
              <a:xfrm>
                <a:off x="6530308" y="3722161"/>
                <a:ext cx="1898439" cy="592732"/>
                <a:chOff x="4304889" y="3819311"/>
                <a:chExt cx="1507879" cy="445505"/>
              </a:xfrm>
            </p:grpSpPr>
            <p:sp>
              <p:nvSpPr>
                <p:cNvPr id="2245" name="吹き出し: 四角形 2244">
                  <a:extLst>
                    <a:ext uri="{FF2B5EF4-FFF2-40B4-BE49-F238E27FC236}">
                      <a16:creationId xmlns:a16="http://schemas.microsoft.com/office/drawing/2014/main" id="{E21E6C3D-A3CD-4767-B65F-3E35B28D34C1}"/>
                    </a:ext>
                  </a:extLst>
                </p:cNvPr>
                <p:cNvSpPr/>
                <p:nvPr/>
              </p:nvSpPr>
              <p:spPr>
                <a:xfrm>
                  <a:off x="4304889" y="3819311"/>
                  <a:ext cx="1507879" cy="445505"/>
                </a:xfrm>
                <a:prstGeom prst="wedgeRectCallout">
                  <a:avLst>
                    <a:gd name="adj1" fmla="val -60889"/>
                    <a:gd name="adj2" fmla="val -194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46" name="正方形/長方形 2245">
                  <a:extLst>
                    <a:ext uri="{FF2B5EF4-FFF2-40B4-BE49-F238E27FC236}">
                      <a16:creationId xmlns:a16="http://schemas.microsoft.com/office/drawing/2014/main" id="{B300FB98-03B1-AC7D-5FCE-70E26A7F589C}"/>
                    </a:ext>
                  </a:extLst>
                </p:cNvPr>
                <p:cNvSpPr/>
                <p:nvPr/>
              </p:nvSpPr>
              <p:spPr>
                <a:xfrm>
                  <a:off x="4354422" y="3866239"/>
                  <a:ext cx="1397486" cy="351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296" name="グループ化 2295">
                <a:extLst>
                  <a:ext uri="{FF2B5EF4-FFF2-40B4-BE49-F238E27FC236}">
                    <a16:creationId xmlns:a16="http://schemas.microsoft.com/office/drawing/2014/main" id="{536594D2-D5D3-9B51-D23C-B15766AC62A6}"/>
                  </a:ext>
                </a:extLst>
              </p:cNvPr>
              <p:cNvGrpSpPr/>
              <p:nvPr/>
            </p:nvGrpSpPr>
            <p:grpSpPr>
              <a:xfrm>
                <a:off x="6618204" y="3809521"/>
                <a:ext cx="1708393" cy="324812"/>
                <a:chOff x="3999984" y="3873323"/>
                <a:chExt cx="1708393" cy="324812"/>
              </a:xfrm>
            </p:grpSpPr>
            <p:pic>
              <p:nvPicPr>
                <p:cNvPr id="2252" name="Picture 4" descr="taxi – イラストストック「時短だ」">
                  <a:extLst>
                    <a:ext uri="{FF2B5EF4-FFF2-40B4-BE49-F238E27FC236}">
                      <a16:creationId xmlns:a16="http://schemas.microsoft.com/office/drawing/2014/main" id="{CE30788B-EE8F-C8E2-A5B3-08A9505499D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999984" y="3896753"/>
                  <a:ext cx="435927" cy="29061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2254" name="直線矢印コネクタ 2253">
                  <a:extLst>
                    <a:ext uri="{FF2B5EF4-FFF2-40B4-BE49-F238E27FC236}">
                      <a16:creationId xmlns:a16="http://schemas.microsoft.com/office/drawing/2014/main" id="{BD0ABE02-DB8A-CCE5-D5A0-9957505D8659}"/>
                    </a:ext>
                  </a:extLst>
                </p:cNvPr>
                <p:cNvCxnSpPr>
                  <a:cxnSpLocks/>
                </p:cNvCxnSpPr>
                <p:nvPr/>
              </p:nvCxnSpPr>
              <p:spPr>
                <a:xfrm flipH="1">
                  <a:off x="4450545" y="3900797"/>
                  <a:ext cx="0" cy="28253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図 26" descr="アイコン&#10;&#10;AI 生成コンテンツは誤りを含む可能性があります。">
                  <a:extLst>
                    <a:ext uri="{FF2B5EF4-FFF2-40B4-BE49-F238E27FC236}">
                      <a16:creationId xmlns:a16="http://schemas.microsoft.com/office/drawing/2014/main" id="{DE9E1096-0292-1ADB-8A08-6137AD5CD634}"/>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flipH="1">
                  <a:off x="4465180" y="3873323"/>
                  <a:ext cx="614159" cy="324812"/>
                </a:xfrm>
                <a:prstGeom prst="rect">
                  <a:avLst/>
                </a:prstGeom>
              </p:spPr>
            </p:pic>
            <p:cxnSp>
              <p:nvCxnSpPr>
                <p:cNvPr id="2286" name="直線矢印コネクタ 2285">
                  <a:extLst>
                    <a:ext uri="{FF2B5EF4-FFF2-40B4-BE49-F238E27FC236}">
                      <a16:creationId xmlns:a16="http://schemas.microsoft.com/office/drawing/2014/main" id="{9C776717-B3CB-8CC3-2055-73D8EBBFB203}"/>
                    </a:ext>
                  </a:extLst>
                </p:cNvPr>
                <p:cNvCxnSpPr>
                  <a:cxnSpLocks/>
                </p:cNvCxnSpPr>
                <p:nvPr/>
              </p:nvCxnSpPr>
              <p:spPr>
                <a:xfrm flipH="1">
                  <a:off x="5097172" y="3900797"/>
                  <a:ext cx="0" cy="282532"/>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95" name="図 2294">
                  <a:extLst>
                    <a:ext uri="{FF2B5EF4-FFF2-40B4-BE49-F238E27FC236}">
                      <a16:creationId xmlns:a16="http://schemas.microsoft.com/office/drawing/2014/main" id="{54B894FE-0AB4-42A9-A6BB-5AD686A2601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44671" y="3960237"/>
                  <a:ext cx="563706" cy="190186"/>
                </a:xfrm>
                <a:prstGeom prst="rect">
                  <a:avLst/>
                </a:prstGeom>
              </p:spPr>
            </p:pic>
          </p:grpSp>
          <p:sp>
            <p:nvSpPr>
              <p:cNvPr id="2299" name="正方形/長方形 2298">
                <a:extLst>
                  <a:ext uri="{FF2B5EF4-FFF2-40B4-BE49-F238E27FC236}">
                    <a16:creationId xmlns:a16="http://schemas.microsoft.com/office/drawing/2014/main" id="{739C15D3-D272-CB97-FF13-778B32938390}"/>
                  </a:ext>
                </a:extLst>
              </p:cNvPr>
              <p:cNvSpPr/>
              <p:nvPr/>
            </p:nvSpPr>
            <p:spPr>
              <a:xfrm>
                <a:off x="8324698" y="3592408"/>
                <a:ext cx="3469512"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9" name="グループ化 298">
                <a:extLst>
                  <a:ext uri="{FF2B5EF4-FFF2-40B4-BE49-F238E27FC236}">
                    <a16:creationId xmlns:a16="http://schemas.microsoft.com/office/drawing/2014/main" id="{D0780671-DE0C-1B56-C488-8EFBB74CEDC8}"/>
                  </a:ext>
                </a:extLst>
              </p:cNvPr>
              <p:cNvGrpSpPr/>
              <p:nvPr/>
            </p:nvGrpSpPr>
            <p:grpSpPr>
              <a:xfrm>
                <a:off x="8334009" y="3449458"/>
                <a:ext cx="931725" cy="196953"/>
                <a:chOff x="6293346" y="3882356"/>
                <a:chExt cx="578528" cy="196953"/>
              </a:xfrm>
            </p:grpSpPr>
            <p:sp>
              <p:nvSpPr>
                <p:cNvPr id="300" name="楕円 299">
                  <a:extLst>
                    <a:ext uri="{FF2B5EF4-FFF2-40B4-BE49-F238E27FC236}">
                      <a16:creationId xmlns:a16="http://schemas.microsoft.com/office/drawing/2014/main" id="{8382BD09-5EA0-0D13-134A-FE34FCF53903}"/>
                    </a:ext>
                  </a:extLst>
                </p:cNvPr>
                <p:cNvSpPr/>
                <p:nvPr/>
              </p:nvSpPr>
              <p:spPr>
                <a:xfrm>
                  <a:off x="6293346" y="3892688"/>
                  <a:ext cx="578528" cy="185465"/>
                </a:xfrm>
                <a:prstGeom prst="ellipse">
                  <a:avLst/>
                </a:prstGeom>
                <a:solidFill>
                  <a:schemeClr val="bg1">
                    <a:lumMod val="8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01" name="グループ化 300">
                  <a:extLst>
                    <a:ext uri="{FF2B5EF4-FFF2-40B4-BE49-F238E27FC236}">
                      <a16:creationId xmlns:a16="http://schemas.microsoft.com/office/drawing/2014/main" id="{FF0F2746-D886-8984-343F-16456F49C611}"/>
                    </a:ext>
                  </a:extLst>
                </p:cNvPr>
                <p:cNvGrpSpPr/>
                <p:nvPr/>
              </p:nvGrpSpPr>
              <p:grpSpPr>
                <a:xfrm>
                  <a:off x="6380253" y="3882356"/>
                  <a:ext cx="409585" cy="196953"/>
                  <a:chOff x="2494098" y="4356513"/>
                  <a:chExt cx="409585" cy="196953"/>
                </a:xfrm>
                <a:solidFill>
                  <a:schemeClr val="bg1">
                    <a:lumMod val="85000"/>
                  </a:schemeClr>
                </a:solidFill>
              </p:grpSpPr>
              <p:sp>
                <p:nvSpPr>
                  <p:cNvPr id="302" name="楕円 301">
                    <a:extLst>
                      <a:ext uri="{FF2B5EF4-FFF2-40B4-BE49-F238E27FC236}">
                        <a16:creationId xmlns:a16="http://schemas.microsoft.com/office/drawing/2014/main" id="{55D19BB8-D83E-92EA-BDEE-ACEADDD0E108}"/>
                      </a:ext>
                    </a:extLst>
                  </p:cNvPr>
                  <p:cNvSpPr>
                    <a:spLocks/>
                  </p:cNvSpPr>
                  <p:nvPr/>
                </p:nvSpPr>
                <p:spPr bwMode="gray">
                  <a:xfrm>
                    <a:off x="2494098" y="4356513"/>
                    <a:ext cx="409585" cy="196953"/>
                  </a:xfrm>
                  <a:prstGeom prst="ellipse">
                    <a:avLst/>
                  </a:prstGeom>
                  <a:solidFill>
                    <a:schemeClr val="bg1">
                      <a:lumMod val="65000"/>
                    </a:schemeClr>
                  </a:solidFill>
                  <a:ln w="12700" algn="ctr">
                    <a:solidFill>
                      <a:schemeClr val="tx1">
                        <a:lumMod val="75000"/>
                        <a:lumOff val="25000"/>
                      </a:schemeClr>
                    </a:solid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schemeClr val="bg1"/>
                      </a:solidFill>
                      <a:effectLst/>
                      <a:uLnTx/>
                      <a:uFillTx/>
                      <a:latin typeface="Calibri Light"/>
                    </a:endParaRPr>
                  </a:p>
                </p:txBody>
              </p:sp>
              <p:sp>
                <p:nvSpPr>
                  <p:cNvPr id="303" name="楕円 302">
                    <a:extLst>
                      <a:ext uri="{FF2B5EF4-FFF2-40B4-BE49-F238E27FC236}">
                        <a16:creationId xmlns:a16="http://schemas.microsoft.com/office/drawing/2014/main" id="{2CF3076D-9F9A-3828-8EB0-14880A189C1A}"/>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chemeClr val="bg1"/>
                        </a:solidFill>
                        <a:effectLst/>
                        <a:uLnTx/>
                        <a:uFillTx/>
                        <a:latin typeface="+mn-lt"/>
                        <a:ea typeface="+mn-ea"/>
                        <a:cs typeface="+mn-cs"/>
                      </a:rPr>
                      <a:t>V</a:t>
                    </a:r>
                    <a:endParaRPr kumimoji="1" lang="ja-JP" altLang="en-US" sz="1200" b="1" i="0" u="none" strike="noStrike" kern="1200" cap="none" spc="0" normalizeH="0" baseline="0" noProof="0" dirty="0">
                      <a:ln>
                        <a:noFill/>
                      </a:ln>
                      <a:solidFill>
                        <a:schemeClr val="bg1"/>
                      </a:solidFill>
                      <a:effectLst/>
                      <a:uLnTx/>
                      <a:uFillTx/>
                      <a:latin typeface="+mn-lt"/>
                      <a:ea typeface="+mn-ea"/>
                      <a:cs typeface="+mn-cs"/>
                    </a:endParaRPr>
                  </a:p>
                </p:txBody>
              </p:sp>
            </p:grpSp>
          </p:grpSp>
          <p:grpSp>
            <p:nvGrpSpPr>
              <p:cNvPr id="2300" name="グループ化 2299">
                <a:extLst>
                  <a:ext uri="{FF2B5EF4-FFF2-40B4-BE49-F238E27FC236}">
                    <a16:creationId xmlns:a16="http://schemas.microsoft.com/office/drawing/2014/main" id="{EEB8B0FE-EACA-9A10-1589-6FF35210047F}"/>
                  </a:ext>
                </a:extLst>
              </p:cNvPr>
              <p:cNvGrpSpPr/>
              <p:nvPr/>
            </p:nvGrpSpPr>
            <p:grpSpPr>
              <a:xfrm>
                <a:off x="11346082" y="2623711"/>
                <a:ext cx="421289" cy="976146"/>
                <a:chOff x="3540136" y="2569507"/>
                <a:chExt cx="169299" cy="409893"/>
              </a:xfrm>
              <a:solidFill>
                <a:schemeClr val="tx1"/>
              </a:solidFill>
            </p:grpSpPr>
            <p:sp>
              <p:nvSpPr>
                <p:cNvPr id="2301" name="フリーフォーム: 図形 2300">
                  <a:extLst>
                    <a:ext uri="{FF2B5EF4-FFF2-40B4-BE49-F238E27FC236}">
                      <a16:creationId xmlns:a16="http://schemas.microsoft.com/office/drawing/2014/main" id="{018A5B71-ACBA-686A-0548-62922BD01D2D}"/>
                    </a:ext>
                  </a:extLst>
                </p:cNvPr>
                <p:cNvSpPr/>
                <p:nvPr/>
              </p:nvSpPr>
              <p:spPr>
                <a:xfrm>
                  <a:off x="3564376" y="2686427"/>
                  <a:ext cx="44272" cy="45273"/>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02" name="フリーフォーム: 図形 2301">
                  <a:extLst>
                    <a:ext uri="{FF2B5EF4-FFF2-40B4-BE49-F238E27FC236}">
                      <a16:creationId xmlns:a16="http://schemas.microsoft.com/office/drawing/2014/main" id="{4AA5174C-CE73-D293-BBC2-C09324729758}"/>
                    </a:ext>
                  </a:extLst>
                </p:cNvPr>
                <p:cNvSpPr/>
                <p:nvPr/>
              </p:nvSpPr>
              <p:spPr>
                <a:xfrm>
                  <a:off x="3540136" y="2710546"/>
                  <a:ext cx="79149" cy="1225"/>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03" name="フリーフォーム: 図形 2302">
                  <a:extLst>
                    <a:ext uri="{FF2B5EF4-FFF2-40B4-BE49-F238E27FC236}">
                      <a16:creationId xmlns:a16="http://schemas.microsoft.com/office/drawing/2014/main" id="{85C1FF87-ACA2-FDA8-7B19-EB2B4D10FFB2}"/>
                    </a:ext>
                  </a:extLst>
                </p:cNvPr>
                <p:cNvSpPr/>
                <p:nvPr/>
              </p:nvSpPr>
              <p:spPr>
                <a:xfrm>
                  <a:off x="3640923" y="2686427"/>
                  <a:ext cx="44272" cy="45273"/>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128" name="フリーフォーム: 図形 127">
                  <a:extLst>
                    <a:ext uri="{FF2B5EF4-FFF2-40B4-BE49-F238E27FC236}">
                      <a16:creationId xmlns:a16="http://schemas.microsoft.com/office/drawing/2014/main" id="{ACFADAB9-9A73-256F-B116-490B3558383A}"/>
                    </a:ext>
                  </a:extLst>
                </p:cNvPr>
                <p:cNvSpPr/>
                <p:nvPr/>
              </p:nvSpPr>
              <p:spPr>
                <a:xfrm>
                  <a:off x="3630286" y="2707580"/>
                  <a:ext cx="79149" cy="1225"/>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129" name="フリーフォーム: 図形 128">
                  <a:extLst>
                    <a:ext uri="{FF2B5EF4-FFF2-40B4-BE49-F238E27FC236}">
                      <a16:creationId xmlns:a16="http://schemas.microsoft.com/office/drawing/2014/main" id="{1E18E3B6-D95A-F528-995A-2E744FD7EAED}"/>
                    </a:ext>
                  </a:extLst>
                </p:cNvPr>
                <p:cNvSpPr/>
                <p:nvPr/>
              </p:nvSpPr>
              <p:spPr>
                <a:xfrm>
                  <a:off x="3575808" y="2606666"/>
                  <a:ext cx="97955" cy="19670"/>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30" name="フリーフォーム: 図形 129">
                  <a:extLst>
                    <a:ext uri="{FF2B5EF4-FFF2-40B4-BE49-F238E27FC236}">
                      <a16:creationId xmlns:a16="http://schemas.microsoft.com/office/drawing/2014/main" id="{E93299C0-BE30-C548-38FA-E42A6ADFBF11}"/>
                    </a:ext>
                  </a:extLst>
                </p:cNvPr>
                <p:cNvSpPr/>
                <p:nvPr/>
              </p:nvSpPr>
              <p:spPr>
                <a:xfrm>
                  <a:off x="3604051" y="2606666"/>
                  <a:ext cx="41469" cy="19670"/>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31" name="フリーフォーム: 図形 130">
                  <a:extLst>
                    <a:ext uri="{FF2B5EF4-FFF2-40B4-BE49-F238E27FC236}">
                      <a16:creationId xmlns:a16="http://schemas.microsoft.com/office/drawing/2014/main" id="{5ECFF964-D5C8-2605-634A-19D9899F3A40}"/>
                    </a:ext>
                  </a:extLst>
                </p:cNvPr>
                <p:cNvSpPr/>
                <p:nvPr/>
              </p:nvSpPr>
              <p:spPr>
                <a:xfrm>
                  <a:off x="3588723" y="2626337"/>
                  <a:ext cx="72125" cy="19670"/>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32" name="フリーフォーム: 図形 131">
                  <a:extLst>
                    <a:ext uri="{FF2B5EF4-FFF2-40B4-BE49-F238E27FC236}">
                      <a16:creationId xmlns:a16="http://schemas.microsoft.com/office/drawing/2014/main" id="{50154823-4F43-6FB7-5E6B-DC21E16C7D31}"/>
                    </a:ext>
                  </a:extLst>
                </p:cNvPr>
                <p:cNvSpPr/>
                <p:nvPr/>
              </p:nvSpPr>
              <p:spPr>
                <a:xfrm>
                  <a:off x="3609525" y="2626337"/>
                  <a:ext cx="30535" cy="19670"/>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37" name="フリーフォーム: 図形 136">
                  <a:extLst>
                    <a:ext uri="{FF2B5EF4-FFF2-40B4-BE49-F238E27FC236}">
                      <a16:creationId xmlns:a16="http://schemas.microsoft.com/office/drawing/2014/main" id="{18F6242D-31A8-34CF-F99F-36C94B60C49C}"/>
                    </a:ext>
                  </a:extLst>
                </p:cNvPr>
                <p:cNvSpPr/>
                <p:nvPr/>
              </p:nvSpPr>
              <p:spPr>
                <a:xfrm>
                  <a:off x="3596542" y="2646007"/>
                  <a:ext cx="56487" cy="9829"/>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38" name="フリーフォーム: 図形 137">
                  <a:extLst>
                    <a:ext uri="{FF2B5EF4-FFF2-40B4-BE49-F238E27FC236}">
                      <a16:creationId xmlns:a16="http://schemas.microsoft.com/office/drawing/2014/main" id="{5CA0F926-E56A-56A4-628C-6589CFDDCEED}"/>
                    </a:ext>
                  </a:extLst>
                </p:cNvPr>
                <p:cNvSpPr/>
                <p:nvPr/>
              </p:nvSpPr>
              <p:spPr>
                <a:xfrm>
                  <a:off x="3612828" y="2646007"/>
                  <a:ext cx="23915" cy="9829"/>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39" name="フリーフォーム: 図形 138">
                  <a:extLst>
                    <a:ext uri="{FF2B5EF4-FFF2-40B4-BE49-F238E27FC236}">
                      <a16:creationId xmlns:a16="http://schemas.microsoft.com/office/drawing/2014/main" id="{C39A8B65-8409-4EF7-498B-74CEC86F79E4}"/>
                    </a:ext>
                  </a:extLst>
                </p:cNvPr>
                <p:cNvSpPr/>
                <p:nvPr/>
              </p:nvSpPr>
              <p:spPr>
                <a:xfrm>
                  <a:off x="3601679" y="2655836"/>
                  <a:ext cx="46214" cy="26227"/>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42" name="フリーフォーム: 図形 141">
                  <a:extLst>
                    <a:ext uri="{FF2B5EF4-FFF2-40B4-BE49-F238E27FC236}">
                      <a16:creationId xmlns:a16="http://schemas.microsoft.com/office/drawing/2014/main" id="{D1FA2533-3DB1-03B4-86D2-FC9C74302601}"/>
                    </a:ext>
                  </a:extLst>
                </p:cNvPr>
                <p:cNvSpPr/>
                <p:nvPr/>
              </p:nvSpPr>
              <p:spPr>
                <a:xfrm>
                  <a:off x="3614715" y="2655836"/>
                  <a:ext cx="20141" cy="26227"/>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43" name="フリーフォーム: 図形 142">
                  <a:extLst>
                    <a:ext uri="{FF2B5EF4-FFF2-40B4-BE49-F238E27FC236}">
                      <a16:creationId xmlns:a16="http://schemas.microsoft.com/office/drawing/2014/main" id="{2172364B-7AEF-5485-44A1-8024F50AA71E}"/>
                    </a:ext>
                  </a:extLst>
                </p:cNvPr>
                <p:cNvSpPr/>
                <p:nvPr/>
              </p:nvSpPr>
              <p:spPr>
                <a:xfrm>
                  <a:off x="3606788" y="2582081"/>
                  <a:ext cx="35995" cy="2458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44" name="フリーフォーム: 図形 143">
                  <a:extLst>
                    <a:ext uri="{FF2B5EF4-FFF2-40B4-BE49-F238E27FC236}">
                      <a16:creationId xmlns:a16="http://schemas.microsoft.com/office/drawing/2014/main" id="{957C59F2-4C31-3337-AEA0-1B7432EA427D}"/>
                    </a:ext>
                  </a:extLst>
                </p:cNvPr>
                <p:cNvSpPr/>
                <p:nvPr/>
              </p:nvSpPr>
              <p:spPr>
                <a:xfrm>
                  <a:off x="3607152" y="2569507"/>
                  <a:ext cx="35267" cy="12574"/>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45" name="フリーフォーム: 図形 144">
                  <a:extLst>
                    <a:ext uri="{FF2B5EF4-FFF2-40B4-BE49-F238E27FC236}">
                      <a16:creationId xmlns:a16="http://schemas.microsoft.com/office/drawing/2014/main" id="{6162A6AB-40AB-C080-CC83-81A0E1E0904D}"/>
                    </a:ext>
                  </a:extLst>
                </p:cNvPr>
                <p:cNvSpPr/>
                <p:nvPr/>
              </p:nvSpPr>
              <p:spPr>
                <a:xfrm>
                  <a:off x="3571615" y="2682064"/>
                  <a:ext cx="106327" cy="264430"/>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dirty="0">
                    <a:latin typeface="+mn-lt"/>
                  </a:endParaRPr>
                </a:p>
              </p:txBody>
            </p:sp>
            <p:sp>
              <p:nvSpPr>
                <p:cNvPr id="146" name="フリーフォーム: 図形 145">
                  <a:extLst>
                    <a:ext uri="{FF2B5EF4-FFF2-40B4-BE49-F238E27FC236}">
                      <a16:creationId xmlns:a16="http://schemas.microsoft.com/office/drawing/2014/main" id="{A2759184-8AC3-68BD-861C-88C2DC7BA83C}"/>
                    </a:ext>
                  </a:extLst>
                </p:cNvPr>
                <p:cNvSpPr/>
                <p:nvPr/>
              </p:nvSpPr>
              <p:spPr>
                <a:xfrm>
                  <a:off x="3604847" y="2682064"/>
                  <a:ext cx="39878" cy="264430"/>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147" name="フリーフォーム: 図形 146">
                  <a:extLst>
                    <a:ext uri="{FF2B5EF4-FFF2-40B4-BE49-F238E27FC236}">
                      <a16:creationId xmlns:a16="http://schemas.microsoft.com/office/drawing/2014/main" id="{0CDAC99D-25AA-DB17-BA2B-498CF1E35029}"/>
                    </a:ext>
                  </a:extLst>
                </p:cNvPr>
                <p:cNvSpPr/>
                <p:nvPr/>
              </p:nvSpPr>
              <p:spPr>
                <a:xfrm>
                  <a:off x="3558983" y="2943221"/>
                  <a:ext cx="131618" cy="36179"/>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grpSp>
            <p:nvGrpSpPr>
              <p:cNvPr id="148" name="グループ化 147">
                <a:extLst>
                  <a:ext uri="{FF2B5EF4-FFF2-40B4-BE49-F238E27FC236}">
                    <a16:creationId xmlns:a16="http://schemas.microsoft.com/office/drawing/2014/main" id="{D4297CDA-FFDB-5DC2-76BA-B79BBC4B4918}"/>
                  </a:ext>
                </a:extLst>
              </p:cNvPr>
              <p:cNvGrpSpPr/>
              <p:nvPr/>
            </p:nvGrpSpPr>
            <p:grpSpPr>
              <a:xfrm>
                <a:off x="10945812" y="3114453"/>
                <a:ext cx="164463" cy="477955"/>
                <a:chOff x="6830940" y="2352976"/>
                <a:chExt cx="291356" cy="846726"/>
              </a:xfrm>
              <a:solidFill>
                <a:schemeClr val="tx1"/>
              </a:solidFill>
            </p:grpSpPr>
            <p:sp>
              <p:nvSpPr>
                <p:cNvPr id="150" name="楕円 149">
                  <a:extLst>
                    <a:ext uri="{FF2B5EF4-FFF2-40B4-BE49-F238E27FC236}">
                      <a16:creationId xmlns:a16="http://schemas.microsoft.com/office/drawing/2014/main" id="{5EF9151C-CB94-3F29-6ABD-F37FF3DD0094}"/>
                    </a:ext>
                  </a:extLst>
                </p:cNvPr>
                <p:cNvSpPr/>
                <p:nvPr/>
              </p:nvSpPr>
              <p:spPr>
                <a:xfrm>
                  <a:off x="6830940" y="2352976"/>
                  <a:ext cx="291356" cy="2913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FD8A21A2-B5C2-94F4-3111-93F55BBEB2A4}"/>
                    </a:ext>
                  </a:extLst>
                </p:cNvPr>
                <p:cNvSpPr/>
                <p:nvPr/>
              </p:nvSpPr>
              <p:spPr>
                <a:xfrm>
                  <a:off x="6945094" y="2614145"/>
                  <a:ext cx="52403" cy="5161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正方形/長方形 151">
                  <a:extLst>
                    <a:ext uri="{FF2B5EF4-FFF2-40B4-BE49-F238E27FC236}">
                      <a16:creationId xmlns:a16="http://schemas.microsoft.com/office/drawing/2014/main" id="{48B9D6CF-E837-0D64-D0EA-A11BC0341B44}"/>
                    </a:ext>
                  </a:extLst>
                </p:cNvPr>
                <p:cNvSpPr/>
                <p:nvPr/>
              </p:nvSpPr>
              <p:spPr>
                <a:xfrm>
                  <a:off x="6880841" y="3122979"/>
                  <a:ext cx="180909" cy="7672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9" name="グループ化 288">
                <a:extLst>
                  <a:ext uri="{FF2B5EF4-FFF2-40B4-BE49-F238E27FC236}">
                    <a16:creationId xmlns:a16="http://schemas.microsoft.com/office/drawing/2014/main" id="{7735F027-9576-ACDA-4095-EA5D0FA689C4}"/>
                  </a:ext>
                </a:extLst>
              </p:cNvPr>
              <p:cNvGrpSpPr/>
              <p:nvPr/>
            </p:nvGrpSpPr>
            <p:grpSpPr>
              <a:xfrm>
                <a:off x="9835804" y="3398200"/>
                <a:ext cx="526616" cy="120607"/>
                <a:chOff x="4423087" y="3528113"/>
                <a:chExt cx="526616" cy="120607"/>
              </a:xfrm>
            </p:grpSpPr>
            <p:cxnSp>
              <p:nvCxnSpPr>
                <p:cNvPr id="290" name="直線矢印コネクタ 289">
                  <a:extLst>
                    <a:ext uri="{FF2B5EF4-FFF2-40B4-BE49-F238E27FC236}">
                      <a16:creationId xmlns:a16="http://schemas.microsoft.com/office/drawing/2014/main" id="{8DC32557-1E7E-3E0D-7A52-E7FDDE069A79}"/>
                    </a:ext>
                  </a:extLst>
                </p:cNvPr>
                <p:cNvCxnSpPr>
                  <a:cxnSpLocks/>
                </p:cNvCxnSpPr>
                <p:nvPr/>
              </p:nvCxnSpPr>
              <p:spPr>
                <a:xfrm>
                  <a:off x="4423087" y="3528113"/>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直線矢印コネクタ 290">
                  <a:extLst>
                    <a:ext uri="{FF2B5EF4-FFF2-40B4-BE49-F238E27FC236}">
                      <a16:creationId xmlns:a16="http://schemas.microsoft.com/office/drawing/2014/main" id="{C9A00952-32BD-036E-330D-5232F40BB387}"/>
                    </a:ext>
                  </a:extLst>
                </p:cNvPr>
                <p:cNvCxnSpPr>
                  <a:cxnSpLocks/>
                </p:cNvCxnSpPr>
                <p:nvPr/>
              </p:nvCxnSpPr>
              <p:spPr>
                <a:xfrm flipH="1">
                  <a:off x="4423087" y="3648720"/>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97" name="グループ化 2296">
                <a:extLst>
                  <a:ext uri="{FF2B5EF4-FFF2-40B4-BE49-F238E27FC236}">
                    <a16:creationId xmlns:a16="http://schemas.microsoft.com/office/drawing/2014/main" id="{DC077046-D888-4947-A6CC-A69AE20367AF}"/>
                  </a:ext>
                </a:extLst>
              </p:cNvPr>
              <p:cNvGrpSpPr/>
              <p:nvPr/>
            </p:nvGrpSpPr>
            <p:grpSpPr>
              <a:xfrm>
                <a:off x="4810752" y="2303615"/>
                <a:ext cx="1162083" cy="730748"/>
                <a:chOff x="3965166" y="2335734"/>
                <a:chExt cx="2832559" cy="954979"/>
              </a:xfrm>
              <a:effectLst>
                <a:outerShdw blurRad="50800" dist="38100" dir="2700000" algn="tl" rotWithShape="0">
                  <a:prstClr val="black">
                    <a:alpha val="40000"/>
                  </a:prstClr>
                </a:outerShdw>
              </a:effectLst>
            </p:grpSpPr>
            <p:sp>
              <p:nvSpPr>
                <p:cNvPr id="2289" name="吹き出し: 四角形 2288">
                  <a:extLst>
                    <a:ext uri="{FF2B5EF4-FFF2-40B4-BE49-F238E27FC236}">
                      <a16:creationId xmlns:a16="http://schemas.microsoft.com/office/drawing/2014/main" id="{8D94583A-2C8B-FD57-ACA8-3ECE25894CC1}"/>
                    </a:ext>
                  </a:extLst>
                </p:cNvPr>
                <p:cNvSpPr/>
                <p:nvPr/>
              </p:nvSpPr>
              <p:spPr>
                <a:xfrm>
                  <a:off x="3965166" y="2335734"/>
                  <a:ext cx="2832559" cy="954979"/>
                </a:xfrm>
                <a:prstGeom prst="wedgeRectCallout">
                  <a:avLst>
                    <a:gd name="adj1" fmla="val 30075"/>
                    <a:gd name="adj2" fmla="val 7447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90" name="正方形/長方形 2289">
                  <a:extLst>
                    <a:ext uri="{FF2B5EF4-FFF2-40B4-BE49-F238E27FC236}">
                      <a16:creationId xmlns:a16="http://schemas.microsoft.com/office/drawing/2014/main" id="{FF253B70-8909-C4E8-0BFC-C770F1F1CE3B}"/>
                    </a:ext>
                  </a:extLst>
                </p:cNvPr>
                <p:cNvSpPr/>
                <p:nvPr/>
              </p:nvSpPr>
              <p:spPr>
                <a:xfrm>
                  <a:off x="4225760" y="2441741"/>
                  <a:ext cx="2311371" cy="7429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293" name="Picture 6" descr="Rest - Free arrows icons">
                <a:extLst>
                  <a:ext uri="{FF2B5EF4-FFF2-40B4-BE49-F238E27FC236}">
                    <a16:creationId xmlns:a16="http://schemas.microsoft.com/office/drawing/2014/main" id="{8183400E-AE69-A52C-0117-45BEB2EA79D9}"/>
                  </a:ext>
                </a:extLst>
              </p:cNvPr>
              <p:cNvPicPr>
                <a:picLocks noChangeAspect="1" noChangeArrowheads="1"/>
              </p:cNvPicPr>
              <p:nvPr/>
            </p:nvPicPr>
            <p:blipFill>
              <a:blip r:embed="rId21" cstate="screen">
                <a:biLevel thresh="25000"/>
                <a:extLst>
                  <a:ext uri="{28A0092B-C50C-407E-A947-70E740481C1C}">
                    <a14:useLocalDpi xmlns:a14="http://schemas.microsoft.com/office/drawing/2010/main"/>
                  </a:ext>
                </a:extLst>
              </a:blip>
              <a:srcRect/>
              <a:stretch>
                <a:fillRect/>
              </a:stretch>
            </p:blipFill>
            <p:spPr bwMode="auto">
              <a:xfrm>
                <a:off x="5225372" y="2390878"/>
                <a:ext cx="359853" cy="33817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C24BBFD-71EA-EB16-B4B3-A94D74C5138C}"/>
                  </a:ext>
                </a:extLst>
              </p:cNvPr>
              <p:cNvSpPr txBox="1"/>
              <p:nvPr/>
            </p:nvSpPr>
            <p:spPr>
              <a:xfrm>
                <a:off x="5061796" y="2701131"/>
                <a:ext cx="687003" cy="302647"/>
              </a:xfrm>
              <a:prstGeom prst="rect">
                <a:avLst/>
              </a:prstGeom>
              <a:noFill/>
            </p:spPr>
            <p:txBody>
              <a:bodyPr wrap="square" rtlCol="0">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待機</a:t>
                </a:r>
                <a:endParaRPr kumimoji="1" lang="en-US" altLang="ja-JP" sz="800" dirty="0">
                  <a:latin typeface="メイリオ" panose="020B0604030504040204" pitchFamily="50" charset="-128"/>
                  <a:ea typeface="メイリオ" panose="020B0604030504040204" pitchFamily="50" charset="-128"/>
                </a:endParaRPr>
              </a:p>
              <a:p>
                <a:pPr algn="ctr">
                  <a:lnSpc>
                    <a:spcPts val="800"/>
                  </a:lnSpc>
                </a:pPr>
                <a:r>
                  <a:rPr kumimoji="1" lang="ja-JP" altLang="en-US" sz="800" dirty="0">
                    <a:latin typeface="メイリオ" panose="020B0604030504040204" pitchFamily="50" charset="-128"/>
                    <a:ea typeface="メイリオ" panose="020B0604030504040204" pitchFamily="50" charset="-128"/>
                  </a:rPr>
                  <a:t>ラウンジ</a:t>
                </a:r>
              </a:p>
            </p:txBody>
          </p:sp>
          <p:sp>
            <p:nvSpPr>
              <p:cNvPr id="2253" name="テキスト ボックス 2252">
                <a:extLst>
                  <a:ext uri="{FF2B5EF4-FFF2-40B4-BE49-F238E27FC236}">
                    <a16:creationId xmlns:a16="http://schemas.microsoft.com/office/drawing/2014/main" id="{A9F121CF-6F91-4C26-CE63-D24A1A80A196}"/>
                  </a:ext>
                </a:extLst>
              </p:cNvPr>
              <p:cNvSpPr txBox="1"/>
              <p:nvPr/>
            </p:nvSpPr>
            <p:spPr>
              <a:xfrm>
                <a:off x="6641111" y="4134333"/>
                <a:ext cx="1614152" cy="112926"/>
              </a:xfrm>
              <a:prstGeom prst="rect">
                <a:avLst/>
              </a:prstGeom>
              <a:solidFill>
                <a:schemeClr val="bg1"/>
              </a:solidFill>
            </p:spPr>
            <p:txBody>
              <a:bodyPr wrap="none" lIns="72000" rtlCol="0" anchor="ctr">
                <a:spAutoFit/>
              </a:bodyPr>
              <a:lstStyle/>
              <a:p>
                <a:pPr algn="ctr">
                  <a:lnSpc>
                    <a:spcPts val="800"/>
                  </a:lnSpc>
                </a:pPr>
                <a:r>
                  <a:rPr kumimoji="1" lang="ja-JP" altLang="en-US" sz="700" dirty="0">
                    <a:latin typeface="メイリオ" panose="020B0604030504040204" pitchFamily="50" charset="-128"/>
                    <a:ea typeface="メイリオ" panose="020B0604030504040204" pitchFamily="50" charset="-128"/>
                  </a:rPr>
                  <a:t>（運航中止時）</a:t>
                </a:r>
                <a:r>
                  <a:rPr kumimoji="1" lang="ja-JP" altLang="en-US" sz="800" dirty="0">
                    <a:latin typeface="メイリオ" panose="020B0604030504040204" pitchFamily="50" charset="-128"/>
                    <a:ea typeface="メイリオ" panose="020B0604030504040204" pitchFamily="50" charset="-128"/>
                  </a:rPr>
                  <a:t>代替交通サービス</a:t>
                </a:r>
                <a:endParaRPr kumimoji="1" lang="ja-JP" altLang="en-US" sz="700" dirty="0">
                  <a:latin typeface="メイリオ" panose="020B0604030504040204" pitchFamily="50" charset="-128"/>
                  <a:ea typeface="メイリオ" panose="020B0604030504040204" pitchFamily="50" charset="-128"/>
                </a:endParaRPr>
              </a:p>
            </p:txBody>
          </p:sp>
          <p:grpSp>
            <p:nvGrpSpPr>
              <p:cNvPr id="2260" name="グループ化 2259">
                <a:extLst>
                  <a:ext uri="{FF2B5EF4-FFF2-40B4-BE49-F238E27FC236}">
                    <a16:creationId xmlns:a16="http://schemas.microsoft.com/office/drawing/2014/main" id="{93E0DB49-6951-88A4-21B2-FC19B2A513F4}"/>
                  </a:ext>
                </a:extLst>
              </p:cNvPr>
              <p:cNvGrpSpPr/>
              <p:nvPr/>
            </p:nvGrpSpPr>
            <p:grpSpPr>
              <a:xfrm>
                <a:off x="9615103" y="2219891"/>
                <a:ext cx="1768003" cy="744990"/>
                <a:chOff x="9435381" y="2219891"/>
                <a:chExt cx="1768003" cy="744990"/>
              </a:xfrm>
            </p:grpSpPr>
            <p:grpSp>
              <p:nvGrpSpPr>
                <p:cNvPr id="2261" name="グループ化 2260">
                  <a:extLst>
                    <a:ext uri="{FF2B5EF4-FFF2-40B4-BE49-F238E27FC236}">
                      <a16:creationId xmlns:a16="http://schemas.microsoft.com/office/drawing/2014/main" id="{F1D197EB-BAFC-CB81-63BE-23264EA283D6}"/>
                    </a:ext>
                  </a:extLst>
                </p:cNvPr>
                <p:cNvGrpSpPr/>
                <p:nvPr/>
              </p:nvGrpSpPr>
              <p:grpSpPr>
                <a:xfrm>
                  <a:off x="9502209" y="2219891"/>
                  <a:ext cx="1643200" cy="744990"/>
                  <a:chOff x="9502209" y="2410538"/>
                  <a:chExt cx="1643200" cy="559694"/>
                </a:xfrm>
              </p:grpSpPr>
              <p:sp>
                <p:nvSpPr>
                  <p:cNvPr id="2268" name="吹き出し: 四角形 2267">
                    <a:extLst>
                      <a:ext uri="{FF2B5EF4-FFF2-40B4-BE49-F238E27FC236}">
                        <a16:creationId xmlns:a16="http://schemas.microsoft.com/office/drawing/2014/main" id="{9FF17497-2520-E6CB-67A6-49B02B0C831C}"/>
                      </a:ext>
                    </a:extLst>
                  </p:cNvPr>
                  <p:cNvSpPr/>
                  <p:nvPr/>
                </p:nvSpPr>
                <p:spPr>
                  <a:xfrm>
                    <a:off x="9502209" y="2410538"/>
                    <a:ext cx="1643200" cy="559694"/>
                  </a:xfrm>
                  <a:prstGeom prst="wedgeRectCallout">
                    <a:avLst>
                      <a:gd name="adj1" fmla="val -18279"/>
                      <a:gd name="adj2" fmla="val 83259"/>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69" name="正方形/長方形 2268">
                    <a:extLst>
                      <a:ext uri="{FF2B5EF4-FFF2-40B4-BE49-F238E27FC236}">
                        <a16:creationId xmlns:a16="http://schemas.microsoft.com/office/drawing/2014/main" id="{F4638119-36EB-B0B9-9CBD-5327C8D9D9F3}"/>
                      </a:ext>
                    </a:extLst>
                  </p:cNvPr>
                  <p:cNvSpPr/>
                  <p:nvPr/>
                </p:nvSpPr>
                <p:spPr>
                  <a:xfrm>
                    <a:off x="9565892" y="2459253"/>
                    <a:ext cx="1522177" cy="461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262" name="直線矢印コネクタ 2261">
                  <a:extLst>
                    <a:ext uri="{FF2B5EF4-FFF2-40B4-BE49-F238E27FC236}">
                      <a16:creationId xmlns:a16="http://schemas.microsoft.com/office/drawing/2014/main" id="{D8DFDFC4-E822-9748-E3E0-4EADEA096183}"/>
                    </a:ext>
                  </a:extLst>
                </p:cNvPr>
                <p:cNvCxnSpPr>
                  <a:cxnSpLocks/>
                </p:cNvCxnSpPr>
                <p:nvPr/>
              </p:nvCxnSpPr>
              <p:spPr>
                <a:xfrm flipH="1">
                  <a:off x="10673734" y="2320864"/>
                  <a:ext cx="0" cy="40705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63" name="Picture 4" descr="taxi – イラストストック「時短だ」">
                  <a:extLst>
                    <a:ext uri="{FF2B5EF4-FFF2-40B4-BE49-F238E27FC236}">
                      <a16:creationId xmlns:a16="http://schemas.microsoft.com/office/drawing/2014/main" id="{0A24C443-FDDE-A11C-B03F-F90291D74302}"/>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641224" y="2315195"/>
                  <a:ext cx="479520" cy="351648"/>
                </a:xfrm>
                <a:prstGeom prst="rect">
                  <a:avLst/>
                </a:prstGeom>
                <a:noFill/>
                <a:extLst>
                  <a:ext uri="{909E8E84-426E-40DD-AFC4-6F175D3DCCD1}">
                    <a14:hiddenFill xmlns:a14="http://schemas.microsoft.com/office/drawing/2010/main">
                      <a:solidFill>
                        <a:srgbClr val="FFFFFF"/>
                      </a:solidFill>
                    </a14:hiddenFill>
                  </a:ext>
                </a:extLst>
              </p:spPr>
            </p:pic>
            <p:pic>
              <p:nvPicPr>
                <p:cNvPr id="2264" name="グラフィックス 2263" descr="歩く 単色塗りつぶし">
                  <a:extLst>
                    <a:ext uri="{FF2B5EF4-FFF2-40B4-BE49-F238E27FC236}">
                      <a16:creationId xmlns:a16="http://schemas.microsoft.com/office/drawing/2014/main" id="{CEE91085-AB0F-8F6E-0AC3-1FFBE6DC3C84}"/>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749059" y="2364893"/>
                  <a:ext cx="264869" cy="291355"/>
                </a:xfrm>
                <a:prstGeom prst="rect">
                  <a:avLst/>
                </a:prstGeom>
              </p:spPr>
            </p:pic>
            <p:sp>
              <p:nvSpPr>
                <p:cNvPr id="2266" name="テキスト ボックス 2265">
                  <a:extLst>
                    <a:ext uri="{FF2B5EF4-FFF2-40B4-BE49-F238E27FC236}">
                      <a16:creationId xmlns:a16="http://schemas.microsoft.com/office/drawing/2014/main" id="{49A5F5A7-5887-B47C-59D8-378B561AD280}"/>
                    </a:ext>
                  </a:extLst>
                </p:cNvPr>
                <p:cNvSpPr txBox="1"/>
                <p:nvPr/>
              </p:nvSpPr>
              <p:spPr>
                <a:xfrm>
                  <a:off x="9595315" y="2699331"/>
                  <a:ext cx="1050859" cy="112926"/>
                </a:xfrm>
                <a:prstGeom prst="rect">
                  <a:avLst/>
                </a:prstGeom>
                <a:solidFill>
                  <a:schemeClr val="bg1"/>
                </a:solidFill>
              </p:spPr>
              <p:txBody>
                <a:bodyPr wrap="square" lIns="72000" rtlCol="0" anchor="ctr">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送迎サービス</a:t>
                  </a:r>
                  <a:endParaRPr kumimoji="1" lang="ja-JP" altLang="en-US" sz="700" dirty="0">
                    <a:latin typeface="メイリオ" panose="020B0604030504040204" pitchFamily="50" charset="-128"/>
                    <a:ea typeface="メイリオ" panose="020B0604030504040204" pitchFamily="50" charset="-128"/>
                  </a:endParaRPr>
                </a:p>
              </p:txBody>
            </p:sp>
            <p:sp>
              <p:nvSpPr>
                <p:cNvPr id="2267" name="テキスト ボックス 2266">
                  <a:extLst>
                    <a:ext uri="{FF2B5EF4-FFF2-40B4-BE49-F238E27FC236}">
                      <a16:creationId xmlns:a16="http://schemas.microsoft.com/office/drawing/2014/main" id="{A1A8935A-3017-867F-BDE0-F2EF91508038}"/>
                    </a:ext>
                  </a:extLst>
                </p:cNvPr>
                <p:cNvSpPr txBox="1"/>
                <p:nvPr/>
              </p:nvSpPr>
              <p:spPr>
                <a:xfrm>
                  <a:off x="9435381" y="2764448"/>
                  <a:ext cx="1768003" cy="184666"/>
                </a:xfrm>
                <a:prstGeom prst="rect">
                  <a:avLst/>
                </a:prstGeom>
                <a:noFill/>
              </p:spPr>
              <p:txBody>
                <a:bodyPr wrap="square">
                  <a:spAutoFit/>
                </a:bodyPr>
                <a:lstStyle/>
                <a:p>
                  <a:pPr algn="ctr"/>
                  <a:r>
                    <a:rPr kumimoji="1" lang="en-US" altLang="ja-JP" sz="600" dirty="0">
                      <a:latin typeface="メイリオ" panose="020B0604030504040204" pitchFamily="50" charset="-128"/>
                      <a:ea typeface="メイリオ" panose="020B0604030504040204" pitchFamily="50" charset="-128"/>
                    </a:rPr>
                    <a:t>※</a:t>
                  </a:r>
                  <a:r>
                    <a:rPr kumimoji="1" lang="ja-JP" altLang="en-US" sz="600" dirty="0">
                      <a:latin typeface="メイリオ" panose="020B0604030504040204" pitchFamily="50" charset="-128"/>
                      <a:ea typeface="メイリオ" panose="020B0604030504040204" pitchFamily="50" charset="-128"/>
                    </a:rPr>
                    <a:t>目的地まで</a:t>
                  </a:r>
                  <a:r>
                    <a:rPr lang="ja-JP" altLang="en-US" sz="600" dirty="0">
                      <a:latin typeface="メイリオ" panose="020B0604030504040204" pitchFamily="50" charset="-128"/>
                      <a:ea typeface="メイリオ" panose="020B0604030504040204" pitchFamily="50" charset="-128"/>
                    </a:rPr>
                    <a:t>徒歩にて向かうことも想定</a:t>
                  </a:r>
                  <a:endParaRPr lang="ja-JP" altLang="en-US" sz="1400" dirty="0"/>
                </a:p>
              </p:txBody>
            </p:sp>
          </p:grpSp>
          <p:sp>
            <p:nvSpPr>
              <p:cNvPr id="2270" name="四角形: 角を丸くする 2269">
                <a:extLst>
                  <a:ext uri="{FF2B5EF4-FFF2-40B4-BE49-F238E27FC236}">
                    <a16:creationId xmlns:a16="http://schemas.microsoft.com/office/drawing/2014/main" id="{3BE72D65-712A-1504-4872-7F0981D9135C}"/>
                  </a:ext>
                </a:extLst>
              </p:cNvPr>
              <p:cNvSpPr/>
              <p:nvPr/>
            </p:nvSpPr>
            <p:spPr>
              <a:xfrm>
                <a:off x="4934593" y="2265776"/>
                <a:ext cx="914400" cy="112331"/>
              </a:xfrm>
              <a:prstGeom prst="round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kumimoji="1" lang="ja-JP" altLang="en-US" sz="800" dirty="0">
                    <a:latin typeface="メイリオ" panose="020B0604030504040204" pitchFamily="50" charset="-128"/>
                    <a:ea typeface="メイリオ" panose="020B0604030504040204" pitchFamily="50" charset="-128"/>
                  </a:rPr>
                  <a:t>離着陸場の機能</a:t>
                </a:r>
              </a:p>
            </p:txBody>
          </p:sp>
        </p:grpSp>
      </p:grpSp>
      <p:pic>
        <p:nvPicPr>
          <p:cNvPr id="21" name="図 20" descr="アイコン&#10;&#10;AI 生成コンテンツは誤りを含む可能性があります。">
            <a:extLst>
              <a:ext uri="{FF2B5EF4-FFF2-40B4-BE49-F238E27FC236}">
                <a16:creationId xmlns:a16="http://schemas.microsoft.com/office/drawing/2014/main" id="{4C35DCEE-1EC7-48F4-575C-09CFEDAED7E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flipH="1">
            <a:off x="10306855" y="2361481"/>
            <a:ext cx="507569" cy="268440"/>
          </a:xfrm>
          <a:prstGeom prst="rect">
            <a:avLst/>
          </a:prstGeom>
        </p:spPr>
      </p:pic>
    </p:spTree>
    <p:extLst>
      <p:ext uri="{BB962C8B-B14F-4D97-AF65-F5344CB8AC3E}">
        <p14:creationId xmlns:p14="http://schemas.microsoft.com/office/powerpoint/2010/main" val="3688038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283F3-1E87-DC4E-C111-369FDDE97BF7}"/>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08B266F8-453D-0E77-914D-D6E7E976C4CA}"/>
              </a:ext>
            </a:extLst>
          </p:cNvPr>
          <p:cNvSpPr/>
          <p:nvPr/>
        </p:nvSpPr>
        <p:spPr>
          <a:xfrm>
            <a:off x="8324698" y="3592408"/>
            <a:ext cx="3469512"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85" name="グループ化 2184">
            <a:extLst>
              <a:ext uri="{FF2B5EF4-FFF2-40B4-BE49-F238E27FC236}">
                <a16:creationId xmlns:a16="http://schemas.microsoft.com/office/drawing/2014/main" id="{FCA5397B-3008-E288-0B30-6FEE88752F86}"/>
              </a:ext>
            </a:extLst>
          </p:cNvPr>
          <p:cNvGrpSpPr/>
          <p:nvPr/>
        </p:nvGrpSpPr>
        <p:grpSpPr>
          <a:xfrm>
            <a:off x="10938255" y="3114453"/>
            <a:ext cx="164463" cy="477955"/>
            <a:chOff x="6817552" y="2352976"/>
            <a:chExt cx="291356" cy="846726"/>
          </a:xfrm>
          <a:solidFill>
            <a:schemeClr val="tx1"/>
          </a:solidFill>
        </p:grpSpPr>
        <p:sp>
          <p:nvSpPr>
            <p:cNvPr id="2186" name="楕円 2185">
              <a:extLst>
                <a:ext uri="{FF2B5EF4-FFF2-40B4-BE49-F238E27FC236}">
                  <a16:creationId xmlns:a16="http://schemas.microsoft.com/office/drawing/2014/main" id="{FB6945D6-FDF5-997D-AA8D-53958C581B5C}"/>
                </a:ext>
              </a:extLst>
            </p:cNvPr>
            <p:cNvSpPr/>
            <p:nvPr/>
          </p:nvSpPr>
          <p:spPr>
            <a:xfrm>
              <a:off x="6817552" y="2352976"/>
              <a:ext cx="291356" cy="29135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7" name="正方形/長方形 2186">
              <a:extLst>
                <a:ext uri="{FF2B5EF4-FFF2-40B4-BE49-F238E27FC236}">
                  <a16:creationId xmlns:a16="http://schemas.microsoft.com/office/drawing/2014/main" id="{04FABAFC-EE75-A993-D5D0-57CFC5148030}"/>
                </a:ext>
              </a:extLst>
            </p:cNvPr>
            <p:cNvSpPr/>
            <p:nvPr/>
          </p:nvSpPr>
          <p:spPr>
            <a:xfrm>
              <a:off x="6945094" y="2614145"/>
              <a:ext cx="52403" cy="51615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8" name="正方形/長方形 2187">
              <a:extLst>
                <a:ext uri="{FF2B5EF4-FFF2-40B4-BE49-F238E27FC236}">
                  <a16:creationId xmlns:a16="http://schemas.microsoft.com/office/drawing/2014/main" id="{D6BC66B3-713E-E1BB-6E3C-08FFF8DE9AD1}"/>
                </a:ext>
              </a:extLst>
            </p:cNvPr>
            <p:cNvSpPr/>
            <p:nvPr/>
          </p:nvSpPr>
          <p:spPr>
            <a:xfrm>
              <a:off x="6880841" y="3122979"/>
              <a:ext cx="180909" cy="7672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83" name="Picture 4" descr="taxi – イラストストック「時短だ」">
            <a:extLst>
              <a:ext uri="{FF2B5EF4-FFF2-40B4-BE49-F238E27FC236}">
                <a16:creationId xmlns:a16="http://schemas.microsoft.com/office/drawing/2014/main" id="{5D2DE058-7D07-410A-1A57-C5C6B2E7156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9337" y="3268324"/>
            <a:ext cx="638241" cy="425495"/>
          </a:xfrm>
          <a:prstGeom prst="rect">
            <a:avLst/>
          </a:prstGeom>
          <a:noFill/>
          <a:extLst>
            <a:ext uri="{909E8E84-426E-40DD-AFC4-6F175D3DCCD1}">
              <a14:hiddenFill xmlns:a14="http://schemas.microsoft.com/office/drawing/2010/main">
                <a:solidFill>
                  <a:srgbClr val="FFFFFF"/>
                </a:solidFill>
              </a14:hiddenFill>
            </a:ext>
          </a:extLst>
        </p:spPr>
      </p:pic>
      <p:grpSp>
        <p:nvGrpSpPr>
          <p:cNvPr id="319" name="グループ化 318">
            <a:extLst>
              <a:ext uri="{FF2B5EF4-FFF2-40B4-BE49-F238E27FC236}">
                <a16:creationId xmlns:a16="http://schemas.microsoft.com/office/drawing/2014/main" id="{B4B6A30D-C059-CD83-0949-05D1BB2BFC58}"/>
              </a:ext>
            </a:extLst>
          </p:cNvPr>
          <p:cNvGrpSpPr/>
          <p:nvPr/>
        </p:nvGrpSpPr>
        <p:grpSpPr>
          <a:xfrm>
            <a:off x="3278599" y="2982399"/>
            <a:ext cx="678104" cy="667009"/>
            <a:chOff x="6882770" y="4062462"/>
            <a:chExt cx="463154" cy="455576"/>
          </a:xfrm>
          <a:solidFill>
            <a:schemeClr val="tx1"/>
          </a:solidFill>
        </p:grpSpPr>
        <p:sp>
          <p:nvSpPr>
            <p:cNvPr id="320" name="フリーフォーム: 図形 319">
              <a:extLst>
                <a:ext uri="{FF2B5EF4-FFF2-40B4-BE49-F238E27FC236}">
                  <a16:creationId xmlns:a16="http://schemas.microsoft.com/office/drawing/2014/main" id="{6DF8D456-05C6-9BB3-49EE-744DB6E14476}"/>
                </a:ext>
              </a:extLst>
            </p:cNvPr>
            <p:cNvSpPr/>
            <p:nvPr/>
          </p:nvSpPr>
          <p:spPr>
            <a:xfrm>
              <a:off x="7063363" y="4126617"/>
              <a:ext cx="101967" cy="19567"/>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1" name="フリーフォーム: 図形 320">
              <a:extLst>
                <a:ext uri="{FF2B5EF4-FFF2-40B4-BE49-F238E27FC236}">
                  <a16:creationId xmlns:a16="http://schemas.microsoft.com/office/drawing/2014/main" id="{E408F1AF-C114-CE59-319F-C0FE75AE8F7A}"/>
                </a:ext>
              </a:extLst>
            </p:cNvPr>
            <p:cNvSpPr/>
            <p:nvPr/>
          </p:nvSpPr>
          <p:spPr>
            <a:xfrm>
              <a:off x="7037326" y="4075512"/>
              <a:ext cx="154026" cy="5110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2" name="フリーフォーム: 図形 321">
              <a:extLst>
                <a:ext uri="{FF2B5EF4-FFF2-40B4-BE49-F238E27FC236}">
                  <a16:creationId xmlns:a16="http://schemas.microsoft.com/office/drawing/2014/main" id="{C83B02B4-6E7D-B4E8-012B-4CCE77ED96A2}"/>
                </a:ext>
              </a:extLst>
            </p:cNvPr>
            <p:cNvSpPr/>
            <p:nvPr/>
          </p:nvSpPr>
          <p:spPr>
            <a:xfrm>
              <a:off x="7059029" y="4062462"/>
              <a:ext cx="1515" cy="13050"/>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3" name="フリーフォーム: 図形 322">
              <a:extLst>
                <a:ext uri="{FF2B5EF4-FFF2-40B4-BE49-F238E27FC236}">
                  <a16:creationId xmlns:a16="http://schemas.microsoft.com/office/drawing/2014/main" id="{76A572AD-C747-2919-933C-A1710C3814D6}"/>
                </a:ext>
              </a:extLst>
            </p:cNvPr>
            <p:cNvSpPr/>
            <p:nvPr/>
          </p:nvSpPr>
          <p:spPr>
            <a:xfrm>
              <a:off x="7169665" y="4062462"/>
              <a:ext cx="1515" cy="13050"/>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4" name="フリーフォーム: 図形 323">
              <a:extLst>
                <a:ext uri="{FF2B5EF4-FFF2-40B4-BE49-F238E27FC236}">
                  <a16:creationId xmlns:a16="http://schemas.microsoft.com/office/drawing/2014/main" id="{79223F8E-A4E0-026A-D984-0651C588A938}"/>
                </a:ext>
              </a:extLst>
            </p:cNvPr>
            <p:cNvSpPr/>
            <p:nvPr/>
          </p:nvSpPr>
          <p:spPr>
            <a:xfrm>
              <a:off x="7055771" y="4146185"/>
              <a:ext cx="117153" cy="17395"/>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5" name="フリーフォーム: 図形 324">
              <a:extLst>
                <a:ext uri="{FF2B5EF4-FFF2-40B4-BE49-F238E27FC236}">
                  <a16:creationId xmlns:a16="http://schemas.microsoft.com/office/drawing/2014/main" id="{67AD5BE8-94A1-721F-2918-C8AEDD53F914}"/>
                </a:ext>
              </a:extLst>
            </p:cNvPr>
            <p:cNvSpPr/>
            <p:nvPr/>
          </p:nvSpPr>
          <p:spPr>
            <a:xfrm>
              <a:off x="6953804" y="4163580"/>
              <a:ext cx="321071" cy="67422"/>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6" name="フリーフォーム: 図形 325">
              <a:extLst>
                <a:ext uri="{FF2B5EF4-FFF2-40B4-BE49-F238E27FC236}">
                  <a16:creationId xmlns:a16="http://schemas.microsoft.com/office/drawing/2014/main" id="{0766930E-3F7E-E73E-6D00-5240E10322D2}"/>
                </a:ext>
              </a:extLst>
            </p:cNvPr>
            <p:cNvSpPr/>
            <p:nvPr/>
          </p:nvSpPr>
          <p:spPr>
            <a:xfrm>
              <a:off x="7028657" y="4163580"/>
              <a:ext cx="171379" cy="15192"/>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7" name="フリーフォーム: 図形 326">
              <a:extLst>
                <a:ext uri="{FF2B5EF4-FFF2-40B4-BE49-F238E27FC236}">
                  <a16:creationId xmlns:a16="http://schemas.microsoft.com/office/drawing/2014/main" id="{2C5CAFA2-01FA-4AD2-4D21-978E068A12BA}"/>
                </a:ext>
              </a:extLst>
            </p:cNvPr>
            <p:cNvSpPr/>
            <p:nvPr/>
          </p:nvSpPr>
          <p:spPr>
            <a:xfrm>
              <a:off x="7048178" y="4178771"/>
              <a:ext cx="132339" cy="26130"/>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8" name="フリーフォーム: 図形 327">
              <a:extLst>
                <a:ext uri="{FF2B5EF4-FFF2-40B4-BE49-F238E27FC236}">
                  <a16:creationId xmlns:a16="http://schemas.microsoft.com/office/drawing/2014/main" id="{638FBF6F-61C0-90FD-4230-6F5C2444DD41}"/>
                </a:ext>
              </a:extLst>
            </p:cNvPr>
            <p:cNvSpPr/>
            <p:nvPr/>
          </p:nvSpPr>
          <p:spPr>
            <a:xfrm>
              <a:off x="6988526" y="4231002"/>
              <a:ext cx="251658" cy="30445"/>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29" name="フリーフォーム: 図形 328">
              <a:extLst>
                <a:ext uri="{FF2B5EF4-FFF2-40B4-BE49-F238E27FC236}">
                  <a16:creationId xmlns:a16="http://schemas.microsoft.com/office/drawing/2014/main" id="{1E29A1EC-0747-0C5B-BFCA-02E8B10C5E5E}"/>
                </a:ext>
              </a:extLst>
            </p:cNvPr>
            <p:cNvSpPr/>
            <p:nvPr/>
          </p:nvSpPr>
          <p:spPr>
            <a:xfrm>
              <a:off x="6884391" y="4297314"/>
              <a:ext cx="459911" cy="78299"/>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0" name="フリーフォーム: 図形 329">
              <a:extLst>
                <a:ext uri="{FF2B5EF4-FFF2-40B4-BE49-F238E27FC236}">
                  <a16:creationId xmlns:a16="http://schemas.microsoft.com/office/drawing/2014/main" id="{62FEDF68-5064-B79F-4AB2-5F3E0636152D}"/>
                </a:ext>
              </a:extLst>
            </p:cNvPr>
            <p:cNvSpPr/>
            <p:nvPr/>
          </p:nvSpPr>
          <p:spPr>
            <a:xfrm>
              <a:off x="6922356" y="4261446"/>
              <a:ext cx="383982" cy="35868"/>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1" name="フリーフォーム: 図形 330">
              <a:extLst>
                <a:ext uri="{FF2B5EF4-FFF2-40B4-BE49-F238E27FC236}">
                  <a16:creationId xmlns:a16="http://schemas.microsoft.com/office/drawing/2014/main" id="{D90F0968-358F-2D71-7F55-37BE0D536354}"/>
                </a:ext>
              </a:extLst>
            </p:cNvPr>
            <p:cNvSpPr/>
            <p:nvPr/>
          </p:nvSpPr>
          <p:spPr>
            <a:xfrm>
              <a:off x="6951091" y="4297314"/>
              <a:ext cx="326497" cy="41322"/>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2" name="フリーフォーム: 図形 331">
              <a:extLst>
                <a:ext uri="{FF2B5EF4-FFF2-40B4-BE49-F238E27FC236}">
                  <a16:creationId xmlns:a16="http://schemas.microsoft.com/office/drawing/2014/main" id="{3E0DBC9A-8082-C34A-AD04-5464B245CDE6}"/>
                </a:ext>
              </a:extLst>
            </p:cNvPr>
            <p:cNvSpPr/>
            <p:nvPr/>
          </p:nvSpPr>
          <p:spPr>
            <a:xfrm>
              <a:off x="6920719" y="4375614"/>
              <a:ext cx="387240" cy="55450"/>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3" name="フリーフォーム: 図形 332">
              <a:extLst>
                <a:ext uri="{FF2B5EF4-FFF2-40B4-BE49-F238E27FC236}">
                  <a16:creationId xmlns:a16="http://schemas.microsoft.com/office/drawing/2014/main" id="{AEDF1012-208C-56EC-A3D4-620F3BC1A26B}"/>
                </a:ext>
              </a:extLst>
            </p:cNvPr>
            <p:cNvSpPr/>
            <p:nvPr/>
          </p:nvSpPr>
          <p:spPr>
            <a:xfrm>
              <a:off x="6882770" y="4431064"/>
              <a:ext cx="463154" cy="86974"/>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4" name="フリーフォーム: 図形 333">
              <a:extLst>
                <a:ext uri="{FF2B5EF4-FFF2-40B4-BE49-F238E27FC236}">
                  <a16:creationId xmlns:a16="http://schemas.microsoft.com/office/drawing/2014/main" id="{B6820AA9-A4DD-2A64-9CAE-EF9A146E84BA}"/>
                </a:ext>
              </a:extLst>
            </p:cNvPr>
            <p:cNvSpPr/>
            <p:nvPr/>
          </p:nvSpPr>
          <p:spPr>
            <a:xfrm>
              <a:off x="6987434"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5" name="フリーフォーム: 図形 334">
              <a:extLst>
                <a:ext uri="{FF2B5EF4-FFF2-40B4-BE49-F238E27FC236}">
                  <a16:creationId xmlns:a16="http://schemas.microsoft.com/office/drawing/2014/main" id="{2F27AC17-A22A-22C4-A1BA-0D2EDF0D8303}"/>
                </a:ext>
              </a:extLst>
            </p:cNvPr>
            <p:cNvSpPr/>
            <p:nvPr/>
          </p:nvSpPr>
          <p:spPr>
            <a:xfrm>
              <a:off x="7096448"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6" name="フリーフォーム: 図形 335">
              <a:extLst>
                <a:ext uri="{FF2B5EF4-FFF2-40B4-BE49-F238E27FC236}">
                  <a16:creationId xmlns:a16="http://schemas.microsoft.com/office/drawing/2014/main" id="{C1F94FE2-5738-D3A4-3214-30A250FDFDB8}"/>
                </a:ext>
              </a:extLst>
            </p:cNvPr>
            <p:cNvSpPr/>
            <p:nvPr/>
          </p:nvSpPr>
          <p:spPr>
            <a:xfrm>
              <a:off x="7205462"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7" name="フリーフォーム: 図形 336">
              <a:extLst>
                <a:ext uri="{FF2B5EF4-FFF2-40B4-BE49-F238E27FC236}">
                  <a16:creationId xmlns:a16="http://schemas.microsoft.com/office/drawing/2014/main" id="{230E7650-5B6D-4E4E-D3EB-65C9BCDA585B}"/>
                </a:ext>
              </a:extLst>
            </p:cNvPr>
            <p:cNvSpPr/>
            <p:nvPr/>
          </p:nvSpPr>
          <p:spPr>
            <a:xfrm>
              <a:off x="7082111" y="4138589"/>
              <a:ext cx="64472" cy="32587"/>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8" name="フリーフォーム: 図形 337">
              <a:extLst>
                <a:ext uri="{FF2B5EF4-FFF2-40B4-BE49-F238E27FC236}">
                  <a16:creationId xmlns:a16="http://schemas.microsoft.com/office/drawing/2014/main" id="{D55D4486-BB6B-E68F-881C-2D71BB30C38B}"/>
                </a:ext>
              </a:extLst>
            </p:cNvPr>
            <p:cNvSpPr/>
            <p:nvPr/>
          </p:nvSpPr>
          <p:spPr>
            <a:xfrm>
              <a:off x="7053361" y="4219774"/>
              <a:ext cx="121972" cy="61649"/>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39" name="フリーフォーム: 図形 338">
              <a:extLst>
                <a:ext uri="{FF2B5EF4-FFF2-40B4-BE49-F238E27FC236}">
                  <a16:creationId xmlns:a16="http://schemas.microsoft.com/office/drawing/2014/main" id="{409BEC36-294E-D296-F61D-47A2BA822443}"/>
                </a:ext>
              </a:extLst>
            </p:cNvPr>
            <p:cNvSpPr/>
            <p:nvPr/>
          </p:nvSpPr>
          <p:spPr>
            <a:xfrm>
              <a:off x="7077064" y="4243732"/>
              <a:ext cx="74550" cy="37691"/>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0" name="フリーフォーム: 図形 339">
              <a:extLst>
                <a:ext uri="{FF2B5EF4-FFF2-40B4-BE49-F238E27FC236}">
                  <a16:creationId xmlns:a16="http://schemas.microsoft.com/office/drawing/2014/main" id="{FC1435E5-AD0D-9243-657A-692D36C4180D}"/>
                </a:ext>
              </a:extLst>
            </p:cNvPr>
            <p:cNvSpPr/>
            <p:nvPr/>
          </p:nvSpPr>
          <p:spPr>
            <a:xfrm>
              <a:off x="6962458" y="4304440"/>
              <a:ext cx="121957" cy="61649"/>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1" name="フリーフォーム: 図形 340">
              <a:extLst>
                <a:ext uri="{FF2B5EF4-FFF2-40B4-BE49-F238E27FC236}">
                  <a16:creationId xmlns:a16="http://schemas.microsoft.com/office/drawing/2014/main" id="{652C547E-94E2-4FC4-1249-6CAE0E6A0899}"/>
                </a:ext>
              </a:extLst>
            </p:cNvPr>
            <p:cNvSpPr/>
            <p:nvPr/>
          </p:nvSpPr>
          <p:spPr>
            <a:xfrm>
              <a:off x="6986161" y="4328397"/>
              <a:ext cx="74550" cy="37691"/>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2" name="フリーフォーム: 図形 341">
              <a:extLst>
                <a:ext uri="{FF2B5EF4-FFF2-40B4-BE49-F238E27FC236}">
                  <a16:creationId xmlns:a16="http://schemas.microsoft.com/office/drawing/2014/main" id="{53C87E8A-3415-AA97-9305-EB1E671646DC}"/>
                </a:ext>
              </a:extLst>
            </p:cNvPr>
            <p:cNvSpPr/>
            <p:nvPr/>
          </p:nvSpPr>
          <p:spPr>
            <a:xfrm>
              <a:off x="7144279" y="4301781"/>
              <a:ext cx="121957" cy="61649"/>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3" name="フリーフォーム: 図形 342">
              <a:extLst>
                <a:ext uri="{FF2B5EF4-FFF2-40B4-BE49-F238E27FC236}">
                  <a16:creationId xmlns:a16="http://schemas.microsoft.com/office/drawing/2014/main" id="{40178232-B071-03FF-C5DD-A6B64B11FE3F}"/>
                </a:ext>
              </a:extLst>
            </p:cNvPr>
            <p:cNvSpPr/>
            <p:nvPr/>
          </p:nvSpPr>
          <p:spPr>
            <a:xfrm>
              <a:off x="7167982" y="4325754"/>
              <a:ext cx="74550" cy="37676"/>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4" name="フリーフォーム: 図形 343">
              <a:extLst>
                <a:ext uri="{FF2B5EF4-FFF2-40B4-BE49-F238E27FC236}">
                  <a16:creationId xmlns:a16="http://schemas.microsoft.com/office/drawing/2014/main" id="{E30D5AF1-AED4-16BA-59BA-C22487360C0D}"/>
                </a:ext>
              </a:extLst>
            </p:cNvPr>
            <p:cNvSpPr/>
            <p:nvPr/>
          </p:nvSpPr>
          <p:spPr>
            <a:xfrm>
              <a:off x="7069926"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5" name="フリーフォーム: 図形 344">
              <a:extLst>
                <a:ext uri="{FF2B5EF4-FFF2-40B4-BE49-F238E27FC236}">
                  <a16:creationId xmlns:a16="http://schemas.microsoft.com/office/drawing/2014/main" id="{FC867CA9-EE67-2472-A3BC-5C80471BB566}"/>
                </a:ext>
              </a:extLst>
            </p:cNvPr>
            <p:cNvSpPr/>
            <p:nvPr/>
          </p:nvSpPr>
          <p:spPr>
            <a:xfrm>
              <a:off x="7114347"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6" name="フリーフォーム: 図形 345">
              <a:extLst>
                <a:ext uri="{FF2B5EF4-FFF2-40B4-BE49-F238E27FC236}">
                  <a16:creationId xmlns:a16="http://schemas.microsoft.com/office/drawing/2014/main" id="{D8B8F5B5-E434-B5E3-FA9D-F324FD2DE343}"/>
                </a:ext>
              </a:extLst>
            </p:cNvPr>
            <p:cNvSpPr/>
            <p:nvPr/>
          </p:nvSpPr>
          <p:spPr>
            <a:xfrm>
              <a:off x="7158768"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7" name="フリーフォーム: 図形 346">
              <a:extLst>
                <a:ext uri="{FF2B5EF4-FFF2-40B4-BE49-F238E27FC236}">
                  <a16:creationId xmlns:a16="http://schemas.microsoft.com/office/drawing/2014/main" id="{DFFCD140-118F-B677-6588-2CCEB982C02B}"/>
                </a:ext>
              </a:extLst>
            </p:cNvPr>
            <p:cNvSpPr/>
            <p:nvPr/>
          </p:nvSpPr>
          <p:spPr>
            <a:xfrm>
              <a:off x="7001332"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8" name="フリーフォーム: 図形 347">
              <a:extLst>
                <a:ext uri="{FF2B5EF4-FFF2-40B4-BE49-F238E27FC236}">
                  <a16:creationId xmlns:a16="http://schemas.microsoft.com/office/drawing/2014/main" id="{0083BA22-AA0A-ED3D-63D7-0447F5A52F17}"/>
                </a:ext>
              </a:extLst>
            </p:cNvPr>
            <p:cNvSpPr/>
            <p:nvPr/>
          </p:nvSpPr>
          <p:spPr>
            <a:xfrm>
              <a:off x="7019231"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49" name="フリーフォーム: 図形 348">
              <a:extLst>
                <a:ext uri="{FF2B5EF4-FFF2-40B4-BE49-F238E27FC236}">
                  <a16:creationId xmlns:a16="http://schemas.microsoft.com/office/drawing/2014/main" id="{67214011-2339-9060-263D-FD01761822C6}"/>
                </a:ext>
              </a:extLst>
            </p:cNvPr>
            <p:cNvSpPr/>
            <p:nvPr/>
          </p:nvSpPr>
          <p:spPr>
            <a:xfrm>
              <a:off x="7046071"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0" name="フリーフォーム: 図形 349">
              <a:extLst>
                <a:ext uri="{FF2B5EF4-FFF2-40B4-BE49-F238E27FC236}">
                  <a16:creationId xmlns:a16="http://schemas.microsoft.com/office/drawing/2014/main" id="{4EBB3C53-D38C-75D8-F5BF-738A96E877C1}"/>
                </a:ext>
              </a:extLst>
            </p:cNvPr>
            <p:cNvSpPr/>
            <p:nvPr/>
          </p:nvSpPr>
          <p:spPr>
            <a:xfrm>
              <a:off x="7063970"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1" name="フリーフォーム: 図形 350">
              <a:extLst>
                <a:ext uri="{FF2B5EF4-FFF2-40B4-BE49-F238E27FC236}">
                  <a16:creationId xmlns:a16="http://schemas.microsoft.com/office/drawing/2014/main" id="{6DE352C9-50C5-50CC-A873-535E499DD20F}"/>
                </a:ext>
              </a:extLst>
            </p:cNvPr>
            <p:cNvSpPr/>
            <p:nvPr/>
          </p:nvSpPr>
          <p:spPr>
            <a:xfrm>
              <a:off x="7164709"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2" name="フリーフォーム: 図形 351">
              <a:extLst>
                <a:ext uri="{FF2B5EF4-FFF2-40B4-BE49-F238E27FC236}">
                  <a16:creationId xmlns:a16="http://schemas.microsoft.com/office/drawing/2014/main" id="{96C5C448-79F2-DDD9-C9D6-48E66CD5A165}"/>
                </a:ext>
              </a:extLst>
            </p:cNvPr>
            <p:cNvSpPr/>
            <p:nvPr/>
          </p:nvSpPr>
          <p:spPr>
            <a:xfrm>
              <a:off x="7182608"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3" name="フリーフォーム: 図形 352">
              <a:extLst>
                <a:ext uri="{FF2B5EF4-FFF2-40B4-BE49-F238E27FC236}">
                  <a16:creationId xmlns:a16="http://schemas.microsoft.com/office/drawing/2014/main" id="{A9F1F944-0A43-9A5B-5BE7-E9C6FA49B79C}"/>
                </a:ext>
              </a:extLst>
            </p:cNvPr>
            <p:cNvSpPr/>
            <p:nvPr/>
          </p:nvSpPr>
          <p:spPr>
            <a:xfrm>
              <a:off x="7209463"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4" name="フリーフォーム: 図形 353">
              <a:extLst>
                <a:ext uri="{FF2B5EF4-FFF2-40B4-BE49-F238E27FC236}">
                  <a16:creationId xmlns:a16="http://schemas.microsoft.com/office/drawing/2014/main" id="{43739C20-4A57-19B5-3DB8-139FF1CF62CC}"/>
                </a:ext>
              </a:extLst>
            </p:cNvPr>
            <p:cNvSpPr/>
            <p:nvPr/>
          </p:nvSpPr>
          <p:spPr>
            <a:xfrm>
              <a:off x="7227362"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5" name="フリーフォーム: 図形 354">
              <a:extLst>
                <a:ext uri="{FF2B5EF4-FFF2-40B4-BE49-F238E27FC236}">
                  <a16:creationId xmlns:a16="http://schemas.microsoft.com/office/drawing/2014/main" id="{70C280A3-E38D-E627-A657-73352703F058}"/>
                </a:ext>
              </a:extLst>
            </p:cNvPr>
            <p:cNvSpPr/>
            <p:nvPr/>
          </p:nvSpPr>
          <p:spPr>
            <a:xfrm>
              <a:off x="7106542"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6" name="フリーフォーム: 図形 355">
              <a:extLst>
                <a:ext uri="{FF2B5EF4-FFF2-40B4-BE49-F238E27FC236}">
                  <a16:creationId xmlns:a16="http://schemas.microsoft.com/office/drawing/2014/main" id="{4A1D58C4-F84F-DA8E-5FD2-FE8897DF929B}"/>
                </a:ext>
              </a:extLst>
            </p:cNvPr>
            <p:cNvSpPr/>
            <p:nvPr/>
          </p:nvSpPr>
          <p:spPr>
            <a:xfrm>
              <a:off x="7122152"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7" name="フリーフォーム: 図形 356">
              <a:extLst>
                <a:ext uri="{FF2B5EF4-FFF2-40B4-BE49-F238E27FC236}">
                  <a16:creationId xmlns:a16="http://schemas.microsoft.com/office/drawing/2014/main" id="{D1EB39EC-1AB2-89E4-CE9C-1F1CC7ABFE1C}"/>
                </a:ext>
              </a:extLst>
            </p:cNvPr>
            <p:cNvSpPr/>
            <p:nvPr/>
          </p:nvSpPr>
          <p:spPr>
            <a:xfrm>
              <a:off x="6965610"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8" name="フリーフォーム: 図形 357">
              <a:extLst>
                <a:ext uri="{FF2B5EF4-FFF2-40B4-BE49-F238E27FC236}">
                  <a16:creationId xmlns:a16="http://schemas.microsoft.com/office/drawing/2014/main" id="{30E23C2E-4D21-E9AC-4CF9-70028F0CCAC7}"/>
                </a:ext>
              </a:extLst>
            </p:cNvPr>
            <p:cNvSpPr/>
            <p:nvPr/>
          </p:nvSpPr>
          <p:spPr>
            <a:xfrm>
              <a:off x="6981221"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59" name="フリーフォーム: 図形 358">
              <a:extLst>
                <a:ext uri="{FF2B5EF4-FFF2-40B4-BE49-F238E27FC236}">
                  <a16:creationId xmlns:a16="http://schemas.microsoft.com/office/drawing/2014/main" id="{8FF77893-4F3C-6566-B950-31BA0088719A}"/>
                </a:ext>
              </a:extLst>
            </p:cNvPr>
            <p:cNvSpPr/>
            <p:nvPr/>
          </p:nvSpPr>
          <p:spPr>
            <a:xfrm>
              <a:off x="7247473"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360" name="フリーフォーム: 図形 359">
              <a:extLst>
                <a:ext uri="{FF2B5EF4-FFF2-40B4-BE49-F238E27FC236}">
                  <a16:creationId xmlns:a16="http://schemas.microsoft.com/office/drawing/2014/main" id="{38B8E2E5-431C-7344-31E0-E882E9DB7709}"/>
                </a:ext>
              </a:extLst>
            </p:cNvPr>
            <p:cNvSpPr/>
            <p:nvPr/>
          </p:nvSpPr>
          <p:spPr>
            <a:xfrm>
              <a:off x="7263084"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grpSp>
      <p:sp>
        <p:nvSpPr>
          <p:cNvPr id="25" name="タイトル 1">
            <a:extLst>
              <a:ext uri="{FF2B5EF4-FFF2-40B4-BE49-F238E27FC236}">
                <a16:creationId xmlns:a16="http://schemas.microsoft.com/office/drawing/2014/main" id="{EF2223C4-03DC-604D-5F04-10D845A65E11}"/>
              </a:ext>
            </a:extLst>
          </p:cNvPr>
          <p:cNvSpPr>
            <a:spLocks noGrp="1"/>
          </p:cNvSpPr>
          <p:nvPr>
            <p:ph type="title"/>
          </p:nvPr>
        </p:nvSpPr>
        <p:spPr>
          <a:xfrm>
            <a:off x="308890" y="306194"/>
            <a:ext cx="11548147" cy="790552"/>
          </a:xfrm>
        </p:spPr>
        <p:txBody>
          <a:bodyPr vert="horz">
            <a:noAutofit/>
          </a:bodyPr>
          <a:lstStyle/>
          <a:p>
            <a:r>
              <a:rPr lang="ja-JP" altLang="en-US" dirty="0">
                <a:latin typeface="メイリオ" panose="020B0604030504040204" pitchFamily="50" charset="-128"/>
                <a:ea typeface="メイリオ" panose="020B0604030504040204" pitchFamily="50" charset="-128"/>
              </a:rPr>
              <a:t>モデル</a:t>
            </a:r>
            <a:r>
              <a:rPr kumimoji="1" lang="ja-JP" altLang="en-US" dirty="0">
                <a:latin typeface="メイリオ" panose="020B0604030504040204" pitchFamily="50" charset="-128"/>
                <a:ea typeface="メイリオ" panose="020B0604030504040204" pitchFamily="50" charset="-128"/>
              </a:rPr>
              <a:t>プラン</a:t>
            </a:r>
            <a:r>
              <a:rPr lang="ja-JP" altLang="en-US" dirty="0">
                <a:latin typeface="メイリオ" panose="020B0604030504040204" pitchFamily="50" charset="-128"/>
                <a:ea typeface="メイリオ" panose="020B0604030504040204" pitchFamily="50" charset="-128"/>
              </a:rPr>
              <a:t>③</a:t>
            </a:r>
            <a:r>
              <a:rPr kumimoji="1" lang="ja-JP" altLang="en-US" dirty="0">
                <a:latin typeface="メイリオ" panose="020B0604030504040204" pitchFamily="50" charset="-128"/>
                <a:ea typeface="メイリオ" panose="020B0604030504040204" pitchFamily="50" charset="-128"/>
              </a:rPr>
              <a:t>：</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観光地間移動サービス</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2030</a:t>
            </a:r>
            <a:r>
              <a:rPr lang="ja-JP" altLang="en-US" sz="1800" dirty="0">
                <a:latin typeface="メイリオ" panose="020B0604030504040204" pitchFamily="50" charset="-128"/>
                <a:ea typeface="メイリオ" panose="020B0604030504040204" pitchFamily="50" charset="-128"/>
              </a:rPr>
              <a:t>年以降の想定を含む）</a:t>
            </a:r>
            <a:endParaRPr lang="ja-JP" altLang="en-US" dirty="0">
              <a:latin typeface="メイリオ" panose="020B0604030504040204" pitchFamily="50" charset="-128"/>
              <a:ea typeface="メイリオ" panose="020B0604030504040204" pitchFamily="50" charset="-128"/>
            </a:endParaRPr>
          </a:p>
        </p:txBody>
      </p:sp>
      <p:sp>
        <p:nvSpPr>
          <p:cNvPr id="16" name="テキスト プレースホルダー 15">
            <a:extLst>
              <a:ext uri="{FF2B5EF4-FFF2-40B4-BE49-F238E27FC236}">
                <a16:creationId xmlns:a16="http://schemas.microsoft.com/office/drawing/2014/main" id="{17EFB9C1-1BD9-DAA8-453C-E7E0FFE55C0D}"/>
              </a:ext>
            </a:extLst>
          </p:cNvPr>
          <p:cNvSpPr>
            <a:spLocks noGrp="1"/>
          </p:cNvSpPr>
          <p:nvPr>
            <p:ph type="body" sz="quarter" idx="13"/>
          </p:nvPr>
        </p:nvSpPr>
        <p:spPr/>
        <p:txBody>
          <a:bodyPr/>
          <a:lstStyle/>
          <a:p>
            <a:r>
              <a:rPr lang="ja-JP" altLang="en-US" dirty="0"/>
              <a:t>観光地間移動においては移動時間を短縮しつつ空の移動による非日常的な体験価値を訴求することを想定し、空の移動による体験価値と移動時間の短縮による移動価値を同時に感じられるようなプランを導出しました。</a:t>
            </a:r>
          </a:p>
        </p:txBody>
      </p:sp>
      <p:sp>
        <p:nvSpPr>
          <p:cNvPr id="18" name="四角形: 角を丸くする 17">
            <a:extLst>
              <a:ext uri="{FF2B5EF4-FFF2-40B4-BE49-F238E27FC236}">
                <a16:creationId xmlns:a16="http://schemas.microsoft.com/office/drawing/2014/main" id="{1F4B331E-13D7-CB87-2AC6-42A439F526A3}"/>
              </a:ext>
            </a:extLst>
          </p:cNvPr>
          <p:cNvSpPr/>
          <p:nvPr/>
        </p:nvSpPr>
        <p:spPr>
          <a:xfrm>
            <a:off x="2879783" y="1677754"/>
            <a:ext cx="8999533" cy="472588"/>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latin typeface="メイリオ" panose="020B0604030504040204" pitchFamily="50" charset="-128"/>
                <a:ea typeface="メイリオ" panose="020B0604030504040204" pitchFamily="50" charset="-128"/>
              </a:rPr>
              <a:t>観光プラン全体像イメージ</a:t>
            </a:r>
            <a:endParaRPr lang="en-US" altLang="ja-JP" sz="1100" dirty="0">
              <a:solidFill>
                <a:schemeClr val="bg1"/>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B0F8F309-F558-58DD-2151-C598FC7E518A}"/>
              </a:ext>
            </a:extLst>
          </p:cNvPr>
          <p:cNvSpPr/>
          <p:nvPr/>
        </p:nvSpPr>
        <p:spPr>
          <a:xfrm>
            <a:off x="2878910" y="4670338"/>
            <a:ext cx="2032955" cy="164075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bIns="0" rtlCol="0" anchor="t"/>
          <a:lstStyle/>
          <a:p>
            <a:pPr algn="ct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観光地・観光施設間を</a:t>
            </a:r>
            <a:br>
              <a:rPr lang="en-US" altLang="ja-JP" sz="1000" b="1" u="sng" dirty="0">
                <a:solidFill>
                  <a:schemeClr val="accent2">
                    <a:lumMod val="75000"/>
                  </a:schemeClr>
                </a:solidFill>
                <a:latin typeface="メイリオ" panose="020B0604030504040204" pitchFamily="50" charset="-128"/>
                <a:ea typeface="メイリオ" panose="020B0604030504040204" pitchFamily="50" charset="-128"/>
              </a:rPr>
            </a:br>
            <a:r>
              <a:rPr lang="ja-JP" altLang="en-US" sz="900" b="1" u="sng" dirty="0">
                <a:solidFill>
                  <a:schemeClr val="accent2">
                    <a:lumMod val="75000"/>
                  </a:schemeClr>
                </a:solidFill>
                <a:latin typeface="メイリオ" panose="020B0604030504040204" pitchFamily="50" charset="-128"/>
                <a:ea typeface="メイリオ" panose="020B0604030504040204" pitchFamily="50" charset="-128"/>
              </a:rPr>
              <a:t>（景観を楽しみつつ）</a:t>
            </a: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ダイレクトに移動可能な</a:t>
            </a:r>
            <a:r>
              <a:rPr lang="en-US" altLang="ja-JP" sz="1000" b="1" u="sng" dirty="0">
                <a:solidFill>
                  <a:schemeClr val="accent2">
                    <a:lumMod val="75000"/>
                  </a:schemeClr>
                </a:solidFill>
                <a:latin typeface="メイリオ" panose="020B0604030504040204" pitchFamily="50" charset="-128"/>
                <a:ea typeface="メイリオ" panose="020B0604030504040204" pitchFamily="50" charset="-128"/>
              </a:rPr>
              <a:t>2</a:t>
            </a:r>
            <a:r>
              <a:rPr lang="ja-JP" altLang="en-US" sz="1000" b="1" u="sng" dirty="0">
                <a:solidFill>
                  <a:schemeClr val="accent2">
                    <a:lumMod val="75000"/>
                  </a:schemeClr>
                </a:solidFill>
                <a:latin typeface="メイリオ" panose="020B0604030504040204" pitchFamily="50" charset="-128"/>
                <a:ea typeface="メイリオ" panose="020B0604030504040204" pitchFamily="50" charset="-128"/>
              </a:rPr>
              <a:t>地点間サービス</a:t>
            </a:r>
            <a:endParaRPr lang="en-US" altLang="ja-JP" sz="1000" b="1" u="sng" dirty="0">
              <a:solidFill>
                <a:schemeClr val="accent2">
                  <a:lumMod val="75000"/>
                </a:schemeClr>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搭乗者の体験価値を高めるような付帯サービス</a:t>
            </a:r>
            <a:r>
              <a:rPr lang="ja-JP" altLang="en-US" sz="800" dirty="0">
                <a:solidFill>
                  <a:sysClr val="windowText" lastClr="000000"/>
                </a:solidFill>
                <a:latin typeface="メイリオ" panose="020B0604030504040204" pitchFamily="50" charset="-128"/>
                <a:ea typeface="メイリオ" panose="020B0604030504040204" pitchFamily="50" charset="-128"/>
              </a:rPr>
              <a:t>（ラウンジでの軽食提供／出発前・運航中のガイド離着陸場までの送迎サービス／機体との記念撮影等）</a:t>
            </a:r>
            <a:r>
              <a:rPr lang="ja-JP" altLang="en-US" sz="900" b="1" dirty="0">
                <a:solidFill>
                  <a:sysClr val="windowText" lastClr="000000"/>
                </a:solidFill>
                <a:latin typeface="メイリオ" panose="020B0604030504040204" pitchFamily="50" charset="-128"/>
                <a:ea typeface="メイリオ" panose="020B0604030504040204" pitchFamily="50" charset="-128"/>
              </a:rPr>
              <a:t>の提供</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付帯する移動サービスのレベルによって価格を変動</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endParaRPr lang="ja-JP" altLang="en-US" sz="900" b="1" dirty="0">
              <a:solidFill>
                <a:sysClr val="windowText" lastClr="000000"/>
              </a:solidFill>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00DB89B1-071E-3FF0-A898-84099F6B2B14}"/>
              </a:ext>
            </a:extLst>
          </p:cNvPr>
          <p:cNvSpPr/>
          <p:nvPr/>
        </p:nvSpPr>
        <p:spPr>
          <a:xfrm>
            <a:off x="10187084" y="4664797"/>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zh-CN" altLang="en-US" sz="900" dirty="0">
                <a:solidFill>
                  <a:sysClr val="windowText" lastClr="000000"/>
                </a:solidFill>
                <a:latin typeface="メイリオ" panose="020B0604030504040204" pitchFamily="50" charset="-128"/>
                <a:ea typeface="メイリオ" panose="020B0604030504040204" pitchFamily="50" charset="-128"/>
              </a:rPr>
              <a:t>数万～数十万円程度</a:t>
            </a:r>
          </a:p>
        </p:txBody>
      </p:sp>
      <p:sp>
        <p:nvSpPr>
          <p:cNvPr id="32" name="正方形/長方形 31">
            <a:extLst>
              <a:ext uri="{FF2B5EF4-FFF2-40B4-BE49-F238E27FC236}">
                <a16:creationId xmlns:a16="http://schemas.microsoft.com/office/drawing/2014/main" id="{005AB7BD-0235-EE53-3FCB-2090C1B88953}"/>
              </a:ext>
            </a:extLst>
          </p:cNvPr>
          <p:cNvSpPr/>
          <p:nvPr/>
        </p:nvSpPr>
        <p:spPr>
          <a:xfrm>
            <a:off x="4949703" y="4670338"/>
            <a:ext cx="1784887" cy="164075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spcBef>
                <a:spcPts val="200"/>
              </a:spcBef>
            </a:pPr>
            <a:r>
              <a:rPr lang="ja-JP" altLang="en-US" sz="900" dirty="0">
                <a:solidFill>
                  <a:sysClr val="windowText" lastClr="000000"/>
                </a:solidFill>
                <a:latin typeface="メイリオ" panose="020B0604030504040204" pitchFamily="50" charset="-128"/>
                <a:ea typeface="メイリオ" panose="020B0604030504040204" pitchFamily="50" charset="-128"/>
              </a:rPr>
              <a:t>以下の特徴を持つ</a:t>
            </a:r>
            <a:br>
              <a:rPr lang="ja-JP" altLang="en-US" sz="900"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国内・海外観光客を対象とする</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dirty="0">
                <a:solidFill>
                  <a:sysClr val="windowText" lastClr="000000"/>
                </a:solidFill>
                <a:latin typeface="メイリオ" panose="020B0604030504040204" pitchFamily="50" charset="-128"/>
                <a:ea typeface="メイリオ" panose="020B0604030504040204" pitchFamily="50" charset="-128"/>
              </a:rPr>
              <a:t>日本・大阪市内</a:t>
            </a:r>
            <a:r>
              <a:rPr lang="ja-JP" altLang="en-US" sz="900" b="1" dirty="0">
                <a:solidFill>
                  <a:sysClr val="windowText" lastClr="000000"/>
                </a:solidFill>
                <a:latin typeface="メイリオ" panose="020B0604030504040204" pitchFamily="50" charset="-128"/>
                <a:ea typeface="メイリオ" panose="020B0604030504040204" pitchFamily="50" charset="-128"/>
              </a:rPr>
              <a:t>観光のアクティビティの一つとして利用したい層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空の体験に興味</a:t>
            </a:r>
            <a:r>
              <a:rPr lang="ja-JP" altLang="en-US" sz="900" dirty="0">
                <a:solidFill>
                  <a:sysClr val="windowText" lastClr="000000"/>
                </a:solidFill>
                <a:latin typeface="メイリオ" panose="020B0604030504040204" pitchFamily="50" charset="-128"/>
                <a:ea typeface="メイリオ" panose="020B0604030504040204" pitchFamily="50" charset="-128"/>
              </a:rPr>
              <a:t>のある層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200"/>
              </a:spcBef>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特別な日の</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アクティビティ</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として体験したい層</a:t>
            </a:r>
            <a:endParaRPr lang="en-US" altLang="ja-JP" sz="900" dirty="0">
              <a:solidFill>
                <a:sysClr val="windowText" lastClr="000000"/>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B1AA6170-0D7F-32B3-3B73-1F5801588CB6}"/>
              </a:ext>
            </a:extLst>
          </p:cNvPr>
          <p:cNvSpPr/>
          <p:nvPr/>
        </p:nvSpPr>
        <p:spPr>
          <a:xfrm>
            <a:off x="334964" y="5031676"/>
            <a:ext cx="2197662" cy="1273874"/>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accent2"/>
                </a:solidFill>
                <a:latin typeface="メイリオ" panose="020B0604030504040204" pitchFamily="50" charset="-128"/>
                <a:ea typeface="メイリオ" panose="020B0604030504040204" pitchFamily="50" charset="-128"/>
              </a:rPr>
              <a:t>移動価値と体験価値を双方に</a:t>
            </a:r>
            <a:br>
              <a:rPr lang="en-US" altLang="ja-JP" sz="1100" b="1" dirty="0">
                <a:solidFill>
                  <a:schemeClr val="accent2"/>
                </a:solidFill>
                <a:latin typeface="メイリオ" panose="020B0604030504040204" pitchFamily="50" charset="-128"/>
                <a:ea typeface="メイリオ" panose="020B0604030504040204" pitchFamily="50" charset="-128"/>
              </a:rPr>
            </a:br>
            <a:r>
              <a:rPr lang="ja-JP" altLang="en-US" sz="1100" b="1" dirty="0">
                <a:solidFill>
                  <a:schemeClr val="accent2"/>
                </a:solidFill>
                <a:latin typeface="メイリオ" panose="020B0604030504040204" pitchFamily="50" charset="-128"/>
                <a:ea typeface="メイリオ" panose="020B0604030504040204" pitchFamily="50" charset="-128"/>
              </a:rPr>
              <a:t>追求したプラン</a:t>
            </a:r>
            <a:endParaRPr lang="en-US" altLang="ja-JP" sz="1100" b="1" dirty="0">
              <a:solidFill>
                <a:schemeClr val="accent2"/>
              </a:solidFill>
              <a:latin typeface="メイリオ" panose="020B0604030504040204" pitchFamily="50" charset="-128"/>
              <a:ea typeface="メイリオ" panose="020B0604030504040204" pitchFamily="50" charset="-128"/>
            </a:endParaRPr>
          </a:p>
          <a:p>
            <a:pPr algn="ctr">
              <a:spcBef>
                <a:spcPts val="400"/>
              </a:spcBef>
            </a:pPr>
            <a:r>
              <a:rPr lang="ja-JP" altLang="en-US" sz="1100" dirty="0">
                <a:solidFill>
                  <a:sysClr val="windowText" lastClr="000000"/>
                </a:solidFill>
                <a:latin typeface="メイリオ" panose="020B0604030504040204" pitchFamily="50" charset="-128"/>
                <a:ea typeface="メイリオ" panose="020B0604030504040204" pitchFamily="50" charset="-128"/>
              </a:rPr>
              <a:t>（＝効率的な移動ニーズにも</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応えつつ、移動自体を観光</a:t>
            </a:r>
            <a:br>
              <a:rPr lang="en-US" altLang="ja-JP" sz="1100" dirty="0">
                <a:solidFill>
                  <a:sysClr val="windowText" lastClr="000000"/>
                </a:solidFill>
                <a:latin typeface="メイリオ" panose="020B0604030504040204" pitchFamily="50" charset="-128"/>
                <a:ea typeface="メイリオ" panose="020B0604030504040204" pitchFamily="50" charset="-128"/>
              </a:rPr>
            </a:br>
            <a:r>
              <a:rPr lang="ja-JP" altLang="en-US" sz="1100" dirty="0">
                <a:solidFill>
                  <a:sysClr val="windowText" lastClr="000000"/>
                </a:solidFill>
                <a:latin typeface="メイリオ" panose="020B0604030504040204" pitchFamily="50" charset="-128"/>
                <a:ea typeface="メイリオ" panose="020B0604030504040204" pitchFamily="50" charset="-128"/>
              </a:rPr>
              <a:t>アクティビティ・コンテンツとして設計）</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DB05C676-AC0C-40B1-4550-C83E91DF0D13}"/>
              </a:ext>
            </a:extLst>
          </p:cNvPr>
          <p:cNvSpPr/>
          <p:nvPr/>
        </p:nvSpPr>
        <p:spPr>
          <a:xfrm>
            <a:off x="334964" y="2223117"/>
            <a:ext cx="2197662" cy="1958354"/>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駅からの送迎が欲しい</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i="1" dirty="0">
                <a:solidFill>
                  <a:schemeClr val="tx1"/>
                </a:solidFill>
                <a:latin typeface="メイリオ" panose="020B0604030504040204" pitchFamily="50" charset="-128"/>
                <a:ea typeface="メイリオ" panose="020B0604030504040204" pitchFamily="50" charset="-128"/>
              </a:rPr>
              <a:t>移動手段になれば混雑をさけれていいと思った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dirty="0">
                <a:solidFill>
                  <a:sysClr val="windowText" lastClr="000000"/>
                </a:solidFill>
                <a:latin typeface="メイリオ" panose="020B0604030504040204" pitchFamily="50" charset="-128"/>
                <a:ea typeface="メイリオ" panose="020B0604030504040204" pitchFamily="50" charset="-128"/>
              </a:rPr>
              <a:t>機体と撮影したかった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i="1" dirty="0">
                <a:solidFill>
                  <a:schemeClr val="tx1"/>
                </a:solidFill>
                <a:latin typeface="メイリオ" panose="020B0604030504040204" pitchFamily="50" charset="-128"/>
                <a:ea typeface="メイリオ" panose="020B0604030504040204" pitchFamily="50" charset="-128"/>
              </a:rPr>
              <a:t>景色も良く、屋上への着陸も普段できない体験で素晴らしかった</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ü"/>
            </a:pPr>
            <a:r>
              <a:rPr lang="ja-JP" altLang="en-US" sz="1100" i="1" dirty="0">
                <a:solidFill>
                  <a:schemeClr val="tx1"/>
                </a:solidFill>
                <a:latin typeface="メイリオ" panose="020B0604030504040204" pitchFamily="50" charset="-128"/>
                <a:ea typeface="メイリオ" panose="020B0604030504040204" pitchFamily="50" charset="-128"/>
              </a:rPr>
              <a:t>機長の隣やその後ろの席が</a:t>
            </a:r>
            <a:br>
              <a:rPr lang="en-US" altLang="ja-JP" sz="1100" i="1" dirty="0">
                <a:solidFill>
                  <a:schemeClr val="tx1"/>
                </a:solidFill>
                <a:latin typeface="メイリオ" panose="020B0604030504040204" pitchFamily="50" charset="-128"/>
                <a:ea typeface="メイリオ" panose="020B0604030504040204" pitchFamily="50" charset="-128"/>
              </a:rPr>
            </a:br>
            <a:r>
              <a:rPr lang="ja-JP" altLang="en-US" sz="1100" i="1" dirty="0">
                <a:solidFill>
                  <a:schemeClr val="tx1"/>
                </a:solidFill>
                <a:latin typeface="メイリオ" panose="020B0604030504040204" pitchFamily="50" charset="-128"/>
                <a:ea typeface="メイリオ" panose="020B0604030504040204" pitchFamily="50" charset="-128"/>
              </a:rPr>
              <a:t>メインのように感じた</a:t>
            </a:r>
            <a:r>
              <a:rPr lang="ja-JP" altLang="en-US" sz="1100" dirty="0">
                <a:solidFill>
                  <a:sysClr val="windowText" lastClr="000000"/>
                </a:solidFill>
                <a:latin typeface="メイリオ" panose="020B0604030504040204" pitchFamily="50" charset="-128"/>
                <a:ea typeface="メイリオ" panose="020B0604030504040204" pitchFamily="50" charset="-128"/>
              </a:rPr>
              <a:t>　等</a:t>
            </a:r>
            <a:endParaRPr lang="en-US" altLang="ja-JP" sz="1100" dirty="0">
              <a:solidFill>
                <a:sysClr val="windowText" lastClr="000000"/>
              </a:solidFill>
              <a:latin typeface="メイリオ" panose="020B0604030504040204" pitchFamily="50" charset="-128"/>
              <a:ea typeface="メイリオ" panose="020B0604030504040204" pitchFamily="50" charset="-128"/>
            </a:endParaRPr>
          </a:p>
        </p:txBody>
      </p:sp>
      <p:sp>
        <p:nvSpPr>
          <p:cNvPr id="3" name="四角形: 角を丸くする 2">
            <a:extLst>
              <a:ext uri="{FF2B5EF4-FFF2-40B4-BE49-F238E27FC236}">
                <a16:creationId xmlns:a16="http://schemas.microsoft.com/office/drawing/2014/main" id="{84B683B3-7715-9988-51C5-1ABCBF93DDCB}"/>
              </a:ext>
            </a:extLst>
          </p:cNvPr>
          <p:cNvSpPr/>
          <p:nvPr/>
        </p:nvSpPr>
        <p:spPr>
          <a:xfrm>
            <a:off x="334964" y="1687184"/>
            <a:ext cx="2197662" cy="47258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solidFill>
                  <a:schemeClr val="tx1"/>
                </a:solidFill>
                <a:latin typeface="メイリオ" panose="020B0604030504040204" pitchFamily="50" charset="-128"/>
                <a:ea typeface="メイリオ" panose="020B0604030504040204" pitchFamily="50" charset="-128"/>
              </a:rPr>
              <a:t>モニタリング調査で得た</a:t>
            </a:r>
            <a:br>
              <a:rPr lang="en-US" altLang="ja-JP" sz="1400" b="1" dirty="0">
                <a:solidFill>
                  <a:schemeClr val="tx1"/>
                </a:solidFill>
                <a:latin typeface="メイリオ" panose="020B0604030504040204" pitchFamily="50" charset="-128"/>
                <a:ea typeface="メイリオ" panose="020B0604030504040204" pitchFamily="50" charset="-128"/>
              </a:rPr>
            </a:br>
            <a:r>
              <a:rPr lang="ja-JP" altLang="en-US" sz="1400" b="1" dirty="0">
                <a:solidFill>
                  <a:schemeClr val="tx1"/>
                </a:solidFill>
                <a:latin typeface="メイリオ" panose="020B0604030504040204" pitchFamily="50" charset="-128"/>
                <a:ea typeface="メイリオ" panose="020B0604030504040204" pitchFamily="50" charset="-128"/>
              </a:rPr>
              <a:t>インサイト</a:t>
            </a:r>
            <a:endParaRPr kumimoji="1" lang="ja-JP" altLang="en-US" sz="1100" b="1" dirty="0">
              <a:solidFill>
                <a:schemeClr val="tx1"/>
              </a:solidFill>
              <a:latin typeface="メイリオ" panose="020B0604030504040204" pitchFamily="50" charset="-128"/>
              <a:ea typeface="メイリオ" panose="020B0604030504040204" pitchFamily="50" charset="-128"/>
            </a:endParaRPr>
          </a:p>
        </p:txBody>
      </p:sp>
      <p:sp>
        <p:nvSpPr>
          <p:cNvPr id="8" name="四角形: 角を丸くする 7">
            <a:extLst>
              <a:ext uri="{FF2B5EF4-FFF2-40B4-BE49-F238E27FC236}">
                <a16:creationId xmlns:a16="http://schemas.microsoft.com/office/drawing/2014/main" id="{3DD7B140-FE25-9D9F-4400-1ED04D183D1F}"/>
              </a:ext>
            </a:extLst>
          </p:cNvPr>
          <p:cNvSpPr/>
          <p:nvPr/>
        </p:nvSpPr>
        <p:spPr>
          <a:xfrm>
            <a:off x="334964" y="4515773"/>
            <a:ext cx="2197662" cy="472588"/>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b="1" dirty="0">
                <a:solidFill>
                  <a:schemeClr val="bg1"/>
                </a:solidFill>
                <a:latin typeface="メイリオ" panose="020B0604030504040204" pitchFamily="50" charset="-128"/>
                <a:ea typeface="メイリオ" panose="020B0604030504040204" pitchFamily="50" charset="-128"/>
              </a:rPr>
              <a:t>観光プランの方向性</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grpSp>
        <p:nvGrpSpPr>
          <p:cNvPr id="166" name="グループ化 165">
            <a:extLst>
              <a:ext uri="{FF2B5EF4-FFF2-40B4-BE49-F238E27FC236}">
                <a16:creationId xmlns:a16="http://schemas.microsoft.com/office/drawing/2014/main" id="{8EDFBFC5-A78F-C088-8739-ED617DB53485}"/>
              </a:ext>
            </a:extLst>
          </p:cNvPr>
          <p:cNvGrpSpPr/>
          <p:nvPr/>
        </p:nvGrpSpPr>
        <p:grpSpPr>
          <a:xfrm>
            <a:off x="2624901" y="1660398"/>
            <a:ext cx="180909" cy="4645151"/>
            <a:chOff x="2978462" y="2619375"/>
            <a:chExt cx="180909" cy="3165989"/>
          </a:xfrm>
        </p:grpSpPr>
        <p:cxnSp>
          <p:nvCxnSpPr>
            <p:cNvPr id="164" name="直線矢印コネクタ 163">
              <a:extLst>
                <a:ext uri="{FF2B5EF4-FFF2-40B4-BE49-F238E27FC236}">
                  <a16:creationId xmlns:a16="http://schemas.microsoft.com/office/drawing/2014/main" id="{14633A7F-F4C5-855C-57E4-51BEE28789E4}"/>
                </a:ext>
              </a:extLst>
            </p:cNvPr>
            <p:cNvCxnSpPr>
              <a:cxnSpLocks/>
            </p:cNvCxnSpPr>
            <p:nvPr/>
          </p:nvCxnSpPr>
          <p:spPr>
            <a:xfrm>
              <a:off x="3063489" y="2619375"/>
              <a:ext cx="0" cy="3165989"/>
            </a:xfrm>
            <a:prstGeom prst="straightConnector1">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5" name="楕円 164">
              <a:extLst>
                <a:ext uri="{FF2B5EF4-FFF2-40B4-BE49-F238E27FC236}">
                  <a16:creationId xmlns:a16="http://schemas.microsoft.com/office/drawing/2014/main" id="{EF5C3D34-1581-9D1A-7EC7-E4AD1FFF5D6A}"/>
                </a:ext>
              </a:extLst>
            </p:cNvPr>
            <p:cNvSpPr>
              <a:spLocks noChangeAspect="1"/>
            </p:cNvSpPr>
            <p:nvPr/>
          </p:nvSpPr>
          <p:spPr>
            <a:xfrm>
              <a:off x="2978462" y="4111915"/>
              <a:ext cx="180909" cy="180909"/>
            </a:xfrm>
            <a:prstGeom prst="ellipse">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b="1" dirty="0">
                  <a:solidFill>
                    <a:schemeClr val="bg1">
                      <a:lumMod val="50000"/>
                    </a:schemeClr>
                  </a:solidFill>
                  <a:latin typeface="メイリオ" panose="020B0604030504040204" pitchFamily="50" charset="-128"/>
                  <a:ea typeface="メイリオ" panose="020B0604030504040204" pitchFamily="50" charset="-128"/>
                </a:rPr>
                <a:t>＞</a:t>
              </a:r>
            </a:p>
          </p:txBody>
        </p:sp>
      </p:grpSp>
      <p:sp>
        <p:nvSpPr>
          <p:cNvPr id="19" name="正方形/長方形 18">
            <a:extLst>
              <a:ext uri="{FF2B5EF4-FFF2-40B4-BE49-F238E27FC236}">
                <a16:creationId xmlns:a16="http://schemas.microsoft.com/office/drawing/2014/main" id="{F4F24770-3681-4EAC-4509-F7821B9F05AB}"/>
              </a:ext>
            </a:extLst>
          </p:cNvPr>
          <p:cNvSpPr/>
          <p:nvPr/>
        </p:nvSpPr>
        <p:spPr>
          <a:xfrm>
            <a:off x="8481098" y="4664797"/>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marL="171450" indent="-171450">
              <a:buFont typeface="Wingdings" panose="05000000000000000000" pitchFamily="2" charset="2"/>
              <a:buChar char="n"/>
            </a:pPr>
            <a:r>
              <a:rPr lang="ja-JP" altLang="en-US" sz="900" b="1" dirty="0">
                <a:solidFill>
                  <a:sysClr val="windowText" lastClr="000000"/>
                </a:solidFill>
                <a:latin typeface="メイリオ" panose="020B0604030504040204" pitchFamily="50" charset="-128"/>
                <a:ea typeface="メイリオ" panose="020B0604030504040204" pitchFamily="50" charset="-128"/>
              </a:rPr>
              <a:t>単品販売</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a:p>
            <a:pPr marL="171450" indent="-171450">
              <a:spcBef>
                <a:spcPts val="400"/>
              </a:spcBef>
              <a:buFont typeface="Wingdings" panose="05000000000000000000" pitchFamily="2" charset="2"/>
              <a:buChar char="n"/>
            </a:pPr>
            <a:r>
              <a:rPr lang="ja-JP" altLang="en-US" sz="900" dirty="0">
                <a:solidFill>
                  <a:sysClr val="windowText" lastClr="000000"/>
                </a:solidFill>
                <a:latin typeface="メイリオ" panose="020B0604030504040204" pitchFamily="50" charset="-128"/>
                <a:ea typeface="メイリオ" panose="020B0604030504040204" pitchFamily="50" charset="-128"/>
              </a:rPr>
              <a:t>観光地（入場券）・</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宿泊施設</a:t>
            </a:r>
            <a:r>
              <a:rPr lang="ja-JP" altLang="en-US" sz="900" dirty="0">
                <a:solidFill>
                  <a:sysClr val="windowText" lastClr="000000"/>
                </a:solidFill>
                <a:latin typeface="メイリオ" panose="020B0604030504040204" pitchFamily="50" charset="-128"/>
                <a:ea typeface="メイリオ" panose="020B0604030504040204" pitchFamily="50" charset="-128"/>
              </a:rPr>
              <a:t>（宿泊券）</a:t>
            </a:r>
            <a:br>
              <a:rPr lang="en-US" altLang="ja-JP" sz="900" dirty="0">
                <a:solidFill>
                  <a:sysClr val="windowText" lastClr="000000"/>
                </a:solidFill>
                <a:latin typeface="メイリオ" panose="020B0604030504040204" pitchFamily="50" charset="-128"/>
                <a:ea typeface="メイリオ" panose="020B0604030504040204" pitchFamily="50" charset="-128"/>
              </a:rPr>
            </a:br>
            <a:r>
              <a:rPr lang="ja-JP" altLang="en-US" sz="900" dirty="0">
                <a:solidFill>
                  <a:sysClr val="windowText" lastClr="000000"/>
                </a:solidFill>
                <a:latin typeface="メイリオ" panose="020B0604030504040204" pitchFamily="50" charset="-128"/>
                <a:ea typeface="メイリオ" panose="020B0604030504040204" pitchFamily="50" charset="-128"/>
              </a:rPr>
              <a:t>との</a:t>
            </a:r>
            <a:r>
              <a:rPr lang="ja-JP" altLang="en-US" sz="900" b="1" dirty="0">
                <a:solidFill>
                  <a:sysClr val="windowText" lastClr="000000"/>
                </a:solidFill>
                <a:latin typeface="メイリオ" panose="020B0604030504040204" pitchFamily="50" charset="-128"/>
                <a:ea typeface="メイリオ" panose="020B0604030504040204" pitchFamily="50" charset="-128"/>
              </a:rPr>
              <a:t>セット販売</a:t>
            </a:r>
            <a:endParaRPr lang="en-US" altLang="ja-JP" sz="900" b="1" dirty="0">
              <a:solidFill>
                <a:sysClr val="windowText" lastClr="00000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A0984AC5-CB52-F0DB-7274-B60FD26155B2}"/>
              </a:ext>
            </a:extLst>
          </p:cNvPr>
          <p:cNvSpPr/>
          <p:nvPr/>
        </p:nvSpPr>
        <p:spPr>
          <a:xfrm>
            <a:off x="6774217" y="5722828"/>
            <a:ext cx="5081637" cy="58826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ysClr val="windowText" lastClr="000000"/>
              </a:solidFill>
              <a:latin typeface="メイリオ" panose="020B0604030504040204" pitchFamily="50" charset="-128"/>
              <a:ea typeface="メイリオ" panose="020B0604030504040204" pitchFamily="50" charset="-128"/>
            </a:endParaRPr>
          </a:p>
        </p:txBody>
      </p:sp>
      <p:cxnSp>
        <p:nvCxnSpPr>
          <p:cNvPr id="155" name="直線矢印コネクタ 154">
            <a:extLst>
              <a:ext uri="{FF2B5EF4-FFF2-40B4-BE49-F238E27FC236}">
                <a16:creationId xmlns:a16="http://schemas.microsoft.com/office/drawing/2014/main" id="{6645EB41-9EA4-DBA3-36AB-C5DF1B7CC6D0}"/>
              </a:ext>
            </a:extLst>
          </p:cNvPr>
          <p:cNvCxnSpPr>
            <a:cxnSpLocks/>
          </p:cNvCxnSpPr>
          <p:nvPr/>
        </p:nvCxnSpPr>
        <p:spPr>
          <a:xfrm>
            <a:off x="9315035" y="5803080"/>
            <a:ext cx="0" cy="47583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テキスト ボックス 160">
            <a:extLst>
              <a:ext uri="{FF2B5EF4-FFF2-40B4-BE49-F238E27FC236}">
                <a16:creationId xmlns:a16="http://schemas.microsoft.com/office/drawing/2014/main" id="{DBBECE37-EEC2-1D5D-8B33-C86EA329EE34}"/>
              </a:ext>
            </a:extLst>
          </p:cNvPr>
          <p:cNvSpPr txBox="1"/>
          <p:nvPr/>
        </p:nvSpPr>
        <p:spPr>
          <a:xfrm>
            <a:off x="6817133" y="5874656"/>
            <a:ext cx="2454975" cy="370422"/>
          </a:xfrm>
          <a:prstGeom prst="rect">
            <a:avLst/>
          </a:prstGeom>
          <a:noFill/>
        </p:spPr>
        <p:txBody>
          <a:bodyPr wrap="square" tIns="46800" rtlCol="0" anchor="t">
            <a:spAutoFit/>
          </a:bodyPr>
          <a:lstStyle/>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アクセスがよい市内中心部</a:t>
            </a:r>
            <a:endParaRPr lang="en-US" altLang="ja-JP" sz="9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観光客が集積する観光地の近隣</a:t>
            </a:r>
            <a:endParaRPr kumimoji="1" lang="ja-JP" altLang="en-US" sz="900" dirty="0">
              <a:latin typeface="メイリオ" panose="020B0604030504040204" pitchFamily="50" charset="-128"/>
              <a:ea typeface="メイリオ" panose="020B0604030504040204" pitchFamily="50" charset="-128"/>
            </a:endParaRPr>
          </a:p>
        </p:txBody>
      </p:sp>
      <p:sp>
        <p:nvSpPr>
          <p:cNvPr id="162" name="テキスト ボックス 161">
            <a:extLst>
              <a:ext uri="{FF2B5EF4-FFF2-40B4-BE49-F238E27FC236}">
                <a16:creationId xmlns:a16="http://schemas.microsoft.com/office/drawing/2014/main" id="{DAFA13E2-24B1-A911-82A9-392C66FBD06F}"/>
              </a:ext>
            </a:extLst>
          </p:cNvPr>
          <p:cNvSpPr txBox="1"/>
          <p:nvPr/>
        </p:nvSpPr>
        <p:spPr>
          <a:xfrm>
            <a:off x="9354651" y="5874656"/>
            <a:ext cx="2247164" cy="508922"/>
          </a:xfrm>
          <a:prstGeom prst="rect">
            <a:avLst/>
          </a:prstGeom>
          <a:noFill/>
        </p:spPr>
        <p:txBody>
          <a:bodyPr wrap="square" tIns="46800" rtlCol="0" anchor="t">
            <a:spAutoFit/>
          </a:bodyPr>
          <a:lstStyle/>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待機ラウンジスペース</a:t>
            </a:r>
            <a:br>
              <a:rPr lang="en-US" altLang="ja-JP" sz="900" dirty="0">
                <a:latin typeface="メイリオ" panose="020B0604030504040204" pitchFamily="50" charset="-128"/>
                <a:ea typeface="メイリオ" panose="020B0604030504040204" pitchFamily="50" charset="-128"/>
              </a:rPr>
            </a:br>
            <a:r>
              <a:rPr lang="ja-JP" altLang="en-US" sz="800" dirty="0">
                <a:latin typeface="メイリオ" panose="020B0604030504040204" pitchFamily="50" charset="-128"/>
                <a:ea typeface="メイリオ" panose="020B0604030504040204" pitchFamily="50" charset="-128"/>
              </a:rPr>
              <a:t>（ラグジュアリーな仕様を想定）</a:t>
            </a:r>
            <a:endParaRPr lang="en-US" altLang="ja-JP" sz="800" dirty="0">
              <a:latin typeface="メイリオ" panose="020B0604030504040204" pitchFamily="50" charset="-128"/>
              <a:ea typeface="メイリオ" panose="020B0604030504040204" pitchFamily="50" charset="-128"/>
            </a:endParaRPr>
          </a:p>
          <a:p>
            <a:pPr marL="171450" indent="-171450">
              <a:buFont typeface="Wingdings" panose="05000000000000000000" pitchFamily="2" charset="2"/>
              <a:buChar char="n"/>
            </a:pPr>
            <a:r>
              <a:rPr lang="ja-JP" altLang="en-US" sz="900" dirty="0">
                <a:latin typeface="メイリオ" panose="020B0604030504040204" pitchFamily="50" charset="-128"/>
                <a:ea typeface="メイリオ" panose="020B0604030504040204" pitchFamily="50" charset="-128"/>
              </a:rPr>
              <a:t>飲食付帯サービス等</a:t>
            </a:r>
            <a:endParaRPr kumimoji="1" lang="ja-JP" altLang="en-US" sz="9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F2315272-5DDB-907B-0FC4-FBE3CC066947}"/>
              </a:ext>
            </a:extLst>
          </p:cNvPr>
          <p:cNvSpPr/>
          <p:nvPr/>
        </p:nvSpPr>
        <p:spPr>
          <a:xfrm>
            <a:off x="2816126" y="3747098"/>
            <a:ext cx="1683606" cy="21549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観光地・観光施設</a:t>
            </a:r>
          </a:p>
        </p:txBody>
      </p:sp>
      <p:sp>
        <p:nvSpPr>
          <p:cNvPr id="15" name="正方形/長方形 14">
            <a:extLst>
              <a:ext uri="{FF2B5EF4-FFF2-40B4-BE49-F238E27FC236}">
                <a16:creationId xmlns:a16="http://schemas.microsoft.com/office/drawing/2014/main" id="{1645CF84-DE93-9407-9B5D-BE27EA1A9EC2}"/>
              </a:ext>
            </a:extLst>
          </p:cNvPr>
          <p:cNvSpPr/>
          <p:nvPr/>
        </p:nvSpPr>
        <p:spPr>
          <a:xfrm>
            <a:off x="5728677" y="3747098"/>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離着陸場</a:t>
            </a:r>
            <a:endParaRPr kumimoji="1" lang="ja-JP" altLang="en-US" sz="1200" dirty="0">
              <a:solidFill>
                <a:sysClr val="windowText" lastClr="000000"/>
              </a:solidFill>
              <a:latin typeface="メイリオ" panose="020B0604030504040204" pitchFamily="50" charset="-128"/>
              <a:ea typeface="メイリオ" panose="020B0604030504040204" pitchFamily="50" charset="-128"/>
            </a:endParaRPr>
          </a:p>
        </p:txBody>
      </p:sp>
      <p:sp>
        <p:nvSpPr>
          <p:cNvPr id="177" name="正方形/長方形 176">
            <a:extLst>
              <a:ext uri="{FF2B5EF4-FFF2-40B4-BE49-F238E27FC236}">
                <a16:creationId xmlns:a16="http://schemas.microsoft.com/office/drawing/2014/main" id="{FEA5299D-423A-2DE3-9EB7-FC3DF2F25651}"/>
              </a:ext>
            </a:extLst>
          </p:cNvPr>
          <p:cNvSpPr/>
          <p:nvPr/>
        </p:nvSpPr>
        <p:spPr>
          <a:xfrm>
            <a:off x="8367894" y="3747098"/>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離着陸場</a:t>
            </a:r>
          </a:p>
        </p:txBody>
      </p:sp>
      <p:grpSp>
        <p:nvGrpSpPr>
          <p:cNvPr id="179" name="グループ化 178">
            <a:extLst>
              <a:ext uri="{FF2B5EF4-FFF2-40B4-BE49-F238E27FC236}">
                <a16:creationId xmlns:a16="http://schemas.microsoft.com/office/drawing/2014/main" id="{73160341-6C63-A538-BD6A-95CC1BA1AEFC}"/>
              </a:ext>
            </a:extLst>
          </p:cNvPr>
          <p:cNvGrpSpPr/>
          <p:nvPr/>
        </p:nvGrpSpPr>
        <p:grpSpPr>
          <a:xfrm>
            <a:off x="8334009" y="3448926"/>
            <a:ext cx="931725" cy="196953"/>
            <a:chOff x="6293346" y="3882356"/>
            <a:chExt cx="578528" cy="196953"/>
          </a:xfrm>
        </p:grpSpPr>
        <p:sp>
          <p:nvSpPr>
            <p:cNvPr id="180" name="楕円 179">
              <a:extLst>
                <a:ext uri="{FF2B5EF4-FFF2-40B4-BE49-F238E27FC236}">
                  <a16:creationId xmlns:a16="http://schemas.microsoft.com/office/drawing/2014/main" id="{14332A09-FC4F-B29D-A03A-170164ED0C52}"/>
                </a:ext>
              </a:extLst>
            </p:cNvPr>
            <p:cNvSpPr/>
            <p:nvPr/>
          </p:nvSpPr>
          <p:spPr>
            <a:xfrm>
              <a:off x="6293346" y="3892688"/>
              <a:ext cx="578528" cy="185465"/>
            </a:xfrm>
            <a:prstGeom prst="ellipse">
              <a:avLst/>
            </a:prstGeom>
            <a:solidFill>
              <a:schemeClr val="bg1">
                <a:lumMod val="8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81" name="グループ化 180">
              <a:extLst>
                <a:ext uri="{FF2B5EF4-FFF2-40B4-BE49-F238E27FC236}">
                  <a16:creationId xmlns:a16="http://schemas.microsoft.com/office/drawing/2014/main" id="{B502C811-F517-EECB-5A85-F8AD24625055}"/>
                </a:ext>
              </a:extLst>
            </p:cNvPr>
            <p:cNvGrpSpPr/>
            <p:nvPr/>
          </p:nvGrpSpPr>
          <p:grpSpPr>
            <a:xfrm>
              <a:off x="6380253" y="3882356"/>
              <a:ext cx="409585" cy="196953"/>
              <a:chOff x="2494098" y="4356513"/>
              <a:chExt cx="409585" cy="196953"/>
            </a:xfrm>
            <a:solidFill>
              <a:schemeClr val="bg1">
                <a:lumMod val="85000"/>
              </a:schemeClr>
            </a:solidFill>
          </p:grpSpPr>
          <p:sp>
            <p:nvSpPr>
              <p:cNvPr id="182" name="楕円 181">
                <a:extLst>
                  <a:ext uri="{FF2B5EF4-FFF2-40B4-BE49-F238E27FC236}">
                    <a16:creationId xmlns:a16="http://schemas.microsoft.com/office/drawing/2014/main" id="{19028A34-279F-C796-3FB3-6FC9754950BE}"/>
                  </a:ext>
                </a:extLst>
              </p:cNvPr>
              <p:cNvSpPr>
                <a:spLocks/>
              </p:cNvSpPr>
              <p:nvPr/>
            </p:nvSpPr>
            <p:spPr bwMode="gray">
              <a:xfrm>
                <a:off x="2494098" y="4356513"/>
                <a:ext cx="409585" cy="196953"/>
              </a:xfrm>
              <a:prstGeom prst="ellipse">
                <a:avLst/>
              </a:prstGeom>
              <a:solidFill>
                <a:schemeClr val="bg1">
                  <a:lumMod val="65000"/>
                </a:schemeClr>
              </a:solidFill>
              <a:ln w="12700" algn="ctr">
                <a:solidFill>
                  <a:schemeClr val="tx1">
                    <a:lumMod val="75000"/>
                    <a:lumOff val="25000"/>
                  </a:schemeClr>
                </a:solid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schemeClr val="bg1"/>
                  </a:solidFill>
                  <a:effectLst/>
                  <a:uLnTx/>
                  <a:uFillTx/>
                  <a:latin typeface="Calibri Light"/>
                </a:endParaRPr>
              </a:p>
            </p:txBody>
          </p:sp>
          <p:sp>
            <p:nvSpPr>
              <p:cNvPr id="183" name="楕円 182">
                <a:extLst>
                  <a:ext uri="{FF2B5EF4-FFF2-40B4-BE49-F238E27FC236}">
                    <a16:creationId xmlns:a16="http://schemas.microsoft.com/office/drawing/2014/main" id="{62B7E821-006D-8059-C3EA-B9E0270835B2}"/>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chemeClr val="bg1"/>
                    </a:solidFill>
                    <a:effectLst/>
                    <a:uLnTx/>
                    <a:uFillTx/>
                    <a:latin typeface="+mn-lt"/>
                    <a:ea typeface="+mn-ea"/>
                    <a:cs typeface="+mn-cs"/>
                  </a:rPr>
                  <a:t>V</a:t>
                </a:r>
                <a:endParaRPr kumimoji="1" lang="ja-JP" altLang="en-US" sz="1200" b="1" i="0" u="none" strike="noStrike" kern="1200" cap="none" spc="0" normalizeH="0" baseline="0" noProof="0" dirty="0">
                  <a:ln>
                    <a:noFill/>
                  </a:ln>
                  <a:solidFill>
                    <a:schemeClr val="bg1"/>
                  </a:solidFill>
                  <a:effectLst/>
                  <a:uLnTx/>
                  <a:uFillTx/>
                  <a:latin typeface="+mn-lt"/>
                  <a:ea typeface="+mn-ea"/>
                  <a:cs typeface="+mn-cs"/>
                </a:endParaRPr>
              </a:p>
            </p:txBody>
          </p:sp>
        </p:grpSp>
      </p:grpSp>
      <p:sp>
        <p:nvSpPr>
          <p:cNvPr id="2061" name="正方形/長方形 2060">
            <a:extLst>
              <a:ext uri="{FF2B5EF4-FFF2-40B4-BE49-F238E27FC236}">
                <a16:creationId xmlns:a16="http://schemas.microsoft.com/office/drawing/2014/main" id="{E2101226-9F46-E0A3-AC2A-C248DD851E33}"/>
              </a:ext>
            </a:extLst>
          </p:cNvPr>
          <p:cNvSpPr/>
          <p:nvPr/>
        </p:nvSpPr>
        <p:spPr>
          <a:xfrm>
            <a:off x="2878910" y="2176937"/>
            <a:ext cx="8976944" cy="217880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1200" dirty="0">
              <a:solidFill>
                <a:sysClr val="windowText" lastClr="000000"/>
              </a:solidFill>
              <a:latin typeface="メイリオ" panose="020B0604030504040204" pitchFamily="50" charset="-128"/>
              <a:ea typeface="メイリオ" panose="020B0604030504040204" pitchFamily="50" charset="-128"/>
            </a:endParaRPr>
          </a:p>
        </p:txBody>
      </p:sp>
      <p:sp>
        <p:nvSpPr>
          <p:cNvPr id="2064" name="正方形/長方形 2063">
            <a:extLst>
              <a:ext uri="{FF2B5EF4-FFF2-40B4-BE49-F238E27FC236}">
                <a16:creationId xmlns:a16="http://schemas.microsoft.com/office/drawing/2014/main" id="{C93605FE-4907-D091-264A-BC612BBB0F44}"/>
              </a:ext>
            </a:extLst>
          </p:cNvPr>
          <p:cNvSpPr/>
          <p:nvPr/>
        </p:nvSpPr>
        <p:spPr>
          <a:xfrm>
            <a:off x="10692772" y="3747098"/>
            <a:ext cx="863955" cy="215495"/>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観光施設</a:t>
            </a:r>
          </a:p>
        </p:txBody>
      </p:sp>
      <p:sp>
        <p:nvSpPr>
          <p:cNvPr id="2065" name="四角形: 角を丸くする 2064">
            <a:extLst>
              <a:ext uri="{FF2B5EF4-FFF2-40B4-BE49-F238E27FC236}">
                <a16:creationId xmlns:a16="http://schemas.microsoft.com/office/drawing/2014/main" id="{99F0D832-850C-1724-966A-26FFFAF90475}"/>
              </a:ext>
            </a:extLst>
          </p:cNvPr>
          <p:cNvSpPr/>
          <p:nvPr/>
        </p:nvSpPr>
        <p:spPr>
          <a:xfrm>
            <a:off x="6863882" y="5741122"/>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場所</a:t>
            </a:r>
          </a:p>
        </p:txBody>
      </p:sp>
      <p:sp>
        <p:nvSpPr>
          <p:cNvPr id="2066" name="四角形: 角を丸くする 2065">
            <a:extLst>
              <a:ext uri="{FF2B5EF4-FFF2-40B4-BE49-F238E27FC236}">
                <a16:creationId xmlns:a16="http://schemas.microsoft.com/office/drawing/2014/main" id="{97F8491B-1E61-F4D0-5D25-E542735C86EF}"/>
              </a:ext>
            </a:extLst>
          </p:cNvPr>
          <p:cNvSpPr/>
          <p:nvPr/>
        </p:nvSpPr>
        <p:spPr>
          <a:xfrm>
            <a:off x="9406478" y="5741123"/>
            <a:ext cx="624548" cy="157225"/>
          </a:xfrm>
          <a:prstGeom prst="roundRect">
            <a:avLst/>
          </a:prstGeom>
          <a:solidFill>
            <a:srgbClr val="8598B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000" b="1" dirty="0">
                <a:latin typeface="メイリオ" panose="020B0604030504040204" pitchFamily="50" charset="-128"/>
                <a:ea typeface="メイリオ" panose="020B0604030504040204" pitchFamily="50" charset="-128"/>
              </a:rPr>
              <a:t>機能</a:t>
            </a:r>
          </a:p>
        </p:txBody>
      </p:sp>
      <p:sp>
        <p:nvSpPr>
          <p:cNvPr id="2063" name="正方形/長方形 2062">
            <a:extLst>
              <a:ext uri="{FF2B5EF4-FFF2-40B4-BE49-F238E27FC236}">
                <a16:creationId xmlns:a16="http://schemas.microsoft.com/office/drawing/2014/main" id="{9E3BC7A4-9C79-64F4-14D7-EBBBE86DBAA7}"/>
              </a:ext>
            </a:extLst>
          </p:cNvPr>
          <p:cNvSpPr/>
          <p:nvPr/>
        </p:nvSpPr>
        <p:spPr>
          <a:xfrm>
            <a:off x="6775112" y="4665633"/>
            <a:ext cx="1666806" cy="728758"/>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lang="ja-JP" altLang="en-US" sz="900" b="1" dirty="0">
                <a:solidFill>
                  <a:sysClr val="windowText" lastClr="000000"/>
                </a:solidFill>
                <a:latin typeface="メイリオ" panose="020B0604030504040204" pitchFamily="50" charset="-128"/>
                <a:ea typeface="メイリオ" panose="020B0604030504040204" pitchFamily="50" charset="-128"/>
              </a:rPr>
              <a:t>目的地への移動時間よりもルート下・周辺において</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遊覧要素を積極的に</a:t>
            </a:r>
            <a:br>
              <a:rPr lang="en-US" altLang="ja-JP" sz="900" b="1" dirty="0">
                <a:solidFill>
                  <a:sysClr val="windowText" lastClr="000000"/>
                </a:solidFill>
                <a:latin typeface="メイリオ" panose="020B0604030504040204" pitchFamily="50" charset="-128"/>
                <a:ea typeface="メイリオ" panose="020B0604030504040204" pitchFamily="50" charset="-128"/>
              </a:rPr>
            </a:br>
            <a:r>
              <a:rPr lang="ja-JP" altLang="en-US" sz="900" b="1" dirty="0">
                <a:solidFill>
                  <a:sysClr val="windowText" lastClr="000000"/>
                </a:solidFill>
                <a:latin typeface="メイリオ" panose="020B0604030504040204" pitchFamily="50" charset="-128"/>
                <a:ea typeface="メイリオ" panose="020B0604030504040204" pitchFamily="50" charset="-128"/>
              </a:rPr>
              <a:t>提供するルート設計</a:t>
            </a:r>
          </a:p>
        </p:txBody>
      </p:sp>
      <p:sp>
        <p:nvSpPr>
          <p:cNvPr id="31" name="四角形: 角を丸くする 30">
            <a:extLst>
              <a:ext uri="{FF2B5EF4-FFF2-40B4-BE49-F238E27FC236}">
                <a16:creationId xmlns:a16="http://schemas.microsoft.com/office/drawing/2014/main" id="{7EA62290-6A8F-E4E2-E628-CF5BEC7E331D}"/>
              </a:ext>
            </a:extLst>
          </p:cNvPr>
          <p:cNvSpPr/>
          <p:nvPr/>
        </p:nvSpPr>
        <p:spPr>
          <a:xfrm>
            <a:off x="2878911" y="4396802"/>
            <a:ext cx="2032955"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サービス概要</a:t>
            </a:r>
          </a:p>
        </p:txBody>
      </p:sp>
      <p:sp>
        <p:nvSpPr>
          <p:cNvPr id="149" name="四角形: 角を丸くする 148">
            <a:extLst>
              <a:ext uri="{FF2B5EF4-FFF2-40B4-BE49-F238E27FC236}">
                <a16:creationId xmlns:a16="http://schemas.microsoft.com/office/drawing/2014/main" id="{789C237F-0A9A-2236-9D3B-9C886286D180}"/>
              </a:ext>
            </a:extLst>
          </p:cNvPr>
          <p:cNvSpPr/>
          <p:nvPr/>
        </p:nvSpPr>
        <p:spPr>
          <a:xfrm>
            <a:off x="4949703" y="4396802"/>
            <a:ext cx="1784887"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想定ユーザー</a:t>
            </a:r>
          </a:p>
        </p:txBody>
      </p:sp>
      <p:sp>
        <p:nvSpPr>
          <p:cNvPr id="189" name="四角形: 角を丸くする 188">
            <a:extLst>
              <a:ext uri="{FF2B5EF4-FFF2-40B4-BE49-F238E27FC236}">
                <a16:creationId xmlns:a16="http://schemas.microsoft.com/office/drawing/2014/main" id="{D02BACF2-2770-F3F6-AFE2-34BD8DFDCE30}"/>
              </a:ext>
            </a:extLst>
          </p:cNvPr>
          <p:cNvSpPr/>
          <p:nvPr/>
        </p:nvSpPr>
        <p:spPr>
          <a:xfrm>
            <a:off x="6774217"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飛行ルート</a:t>
            </a:r>
          </a:p>
        </p:txBody>
      </p:sp>
      <p:sp>
        <p:nvSpPr>
          <p:cNvPr id="309" name="四角形: 角を丸くする 308">
            <a:extLst>
              <a:ext uri="{FF2B5EF4-FFF2-40B4-BE49-F238E27FC236}">
                <a16:creationId xmlns:a16="http://schemas.microsoft.com/office/drawing/2014/main" id="{3CA849FE-3C3A-B06F-D0AB-43CFFF36AB97}"/>
              </a:ext>
            </a:extLst>
          </p:cNvPr>
          <p:cNvSpPr/>
          <p:nvPr/>
        </p:nvSpPr>
        <p:spPr>
          <a:xfrm>
            <a:off x="10187084"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46800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サービス価格</a:t>
            </a:r>
            <a:r>
              <a:rPr lang="ja-JP" altLang="en-US" sz="800" dirty="0">
                <a:latin typeface="メイリオ" panose="020B0604030504040204" pitchFamily="50" charset="-128"/>
                <a:ea typeface="メイリオ" panose="020B0604030504040204" pitchFamily="50" charset="-128"/>
              </a:rPr>
              <a:t>（参考）</a:t>
            </a:r>
            <a:endParaRPr kumimoji="1" lang="ja-JP" altLang="en-US" sz="1100" b="1" dirty="0">
              <a:latin typeface="メイリオ" panose="020B0604030504040204" pitchFamily="50" charset="-128"/>
              <a:ea typeface="メイリオ" panose="020B0604030504040204" pitchFamily="50" charset="-128"/>
            </a:endParaRPr>
          </a:p>
        </p:txBody>
      </p:sp>
      <p:sp>
        <p:nvSpPr>
          <p:cNvPr id="2062" name="四角形: 角を丸くする 2061">
            <a:extLst>
              <a:ext uri="{FF2B5EF4-FFF2-40B4-BE49-F238E27FC236}">
                <a16:creationId xmlns:a16="http://schemas.microsoft.com/office/drawing/2014/main" id="{D872FFFF-3004-DB5F-906E-501BB7EBBD96}"/>
              </a:ext>
            </a:extLst>
          </p:cNvPr>
          <p:cNvSpPr/>
          <p:nvPr/>
        </p:nvSpPr>
        <p:spPr>
          <a:xfrm>
            <a:off x="8480650" y="4396802"/>
            <a:ext cx="1666806"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1200" b="1" dirty="0">
                <a:latin typeface="メイリオ" panose="020B0604030504040204" pitchFamily="50" charset="-128"/>
                <a:ea typeface="メイリオ" panose="020B0604030504040204" pitchFamily="50" charset="-128"/>
              </a:rPr>
              <a:t>販売方法</a:t>
            </a:r>
          </a:p>
        </p:txBody>
      </p:sp>
      <p:grpSp>
        <p:nvGrpSpPr>
          <p:cNvPr id="2067" name="グループ化 2066">
            <a:extLst>
              <a:ext uri="{FF2B5EF4-FFF2-40B4-BE49-F238E27FC236}">
                <a16:creationId xmlns:a16="http://schemas.microsoft.com/office/drawing/2014/main" id="{E3322443-DB5A-AA9D-185A-85F0CDF58CB2}"/>
              </a:ext>
            </a:extLst>
          </p:cNvPr>
          <p:cNvGrpSpPr/>
          <p:nvPr/>
        </p:nvGrpSpPr>
        <p:grpSpPr>
          <a:xfrm>
            <a:off x="2914188" y="4334000"/>
            <a:ext cx="352541" cy="352541"/>
            <a:chOff x="3536703" y="2330933"/>
            <a:chExt cx="516155" cy="516155"/>
          </a:xfrm>
          <a:effectLst>
            <a:outerShdw blurRad="50800" dist="38100" dir="2700000" algn="tl" rotWithShape="0">
              <a:prstClr val="black">
                <a:alpha val="40000"/>
              </a:prstClr>
            </a:outerShdw>
          </a:effectLst>
        </p:grpSpPr>
        <p:grpSp>
          <p:nvGrpSpPr>
            <p:cNvPr id="379" name="グループ化 378">
              <a:extLst>
                <a:ext uri="{FF2B5EF4-FFF2-40B4-BE49-F238E27FC236}">
                  <a16:creationId xmlns:a16="http://schemas.microsoft.com/office/drawing/2014/main" id="{162E5ECC-315B-CCB5-FC19-FC46A9ACAEEE}"/>
                </a:ext>
              </a:extLst>
            </p:cNvPr>
            <p:cNvGrpSpPr/>
            <p:nvPr/>
          </p:nvGrpSpPr>
          <p:grpSpPr>
            <a:xfrm>
              <a:off x="3536703" y="2330933"/>
              <a:ext cx="516155" cy="516155"/>
              <a:chOff x="3337580" y="2131810"/>
              <a:chExt cx="914400" cy="914400"/>
            </a:xfrm>
          </p:grpSpPr>
          <p:sp>
            <p:nvSpPr>
              <p:cNvPr id="383" name="楕円 382">
                <a:extLst>
                  <a:ext uri="{FF2B5EF4-FFF2-40B4-BE49-F238E27FC236}">
                    <a16:creationId xmlns:a16="http://schemas.microsoft.com/office/drawing/2014/main" id="{179BFFFB-10BA-4327-24AF-97FA10E3ECFD}"/>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2" name="楕円 2111">
                <a:extLst>
                  <a:ext uri="{FF2B5EF4-FFF2-40B4-BE49-F238E27FC236}">
                    <a16:creationId xmlns:a16="http://schemas.microsoft.com/office/drawing/2014/main" id="{BAF4A98A-BECE-48EA-61DE-272D53FA049E}"/>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0" name="グループ化 379">
              <a:extLst>
                <a:ext uri="{FF2B5EF4-FFF2-40B4-BE49-F238E27FC236}">
                  <a16:creationId xmlns:a16="http://schemas.microsoft.com/office/drawing/2014/main" id="{766E4FAE-712F-C676-8D08-7D7B661068A2}"/>
                </a:ext>
              </a:extLst>
            </p:cNvPr>
            <p:cNvGrpSpPr>
              <a:grpSpLocks noChangeAspect="1"/>
            </p:cNvGrpSpPr>
            <p:nvPr/>
          </p:nvGrpSpPr>
          <p:grpSpPr>
            <a:xfrm>
              <a:off x="3625894" y="2398625"/>
              <a:ext cx="352541" cy="448387"/>
              <a:chOff x="2901759" y="2556119"/>
              <a:chExt cx="914400" cy="1163001"/>
            </a:xfrm>
            <a:solidFill>
              <a:schemeClr val="bg1"/>
            </a:solidFill>
          </p:grpSpPr>
          <p:pic>
            <p:nvPicPr>
              <p:cNvPr id="381" name="グラフィックス 380" descr="歯車 1 つ 単色塗りつぶし">
                <a:extLst>
                  <a:ext uri="{FF2B5EF4-FFF2-40B4-BE49-F238E27FC236}">
                    <a16:creationId xmlns:a16="http://schemas.microsoft.com/office/drawing/2014/main" id="{2909D95B-8DA1-6AD9-402E-87AFCAE9246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20887" y="2556119"/>
                <a:ext cx="687003" cy="687003"/>
              </a:xfrm>
              <a:prstGeom prst="rect">
                <a:avLst/>
              </a:prstGeom>
            </p:spPr>
          </p:pic>
          <p:pic>
            <p:nvPicPr>
              <p:cNvPr id="382" name="グラフィックス 381" descr="手のひら 単色塗りつぶし">
                <a:extLst>
                  <a:ext uri="{FF2B5EF4-FFF2-40B4-BE49-F238E27FC236}">
                    <a16:creationId xmlns:a16="http://schemas.microsoft.com/office/drawing/2014/main" id="{8B307C03-4E46-7BA6-BC03-FF3B2963F9A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01759" y="2804720"/>
                <a:ext cx="914400" cy="914400"/>
              </a:xfrm>
              <a:prstGeom prst="rect">
                <a:avLst/>
              </a:prstGeom>
            </p:spPr>
          </p:pic>
        </p:grpSp>
      </p:grpSp>
      <p:grpSp>
        <p:nvGrpSpPr>
          <p:cNvPr id="2113" name="グループ化 2112">
            <a:extLst>
              <a:ext uri="{FF2B5EF4-FFF2-40B4-BE49-F238E27FC236}">
                <a16:creationId xmlns:a16="http://schemas.microsoft.com/office/drawing/2014/main" id="{BC89D869-41D7-151B-A144-070B9F88BD75}"/>
              </a:ext>
            </a:extLst>
          </p:cNvPr>
          <p:cNvGrpSpPr/>
          <p:nvPr/>
        </p:nvGrpSpPr>
        <p:grpSpPr>
          <a:xfrm>
            <a:off x="4981976" y="4334000"/>
            <a:ext cx="352541" cy="352541"/>
            <a:chOff x="4988602" y="4334000"/>
            <a:chExt cx="352541" cy="352541"/>
          </a:xfrm>
          <a:effectLst>
            <a:outerShdw blurRad="50800" dist="38100" dir="2700000" algn="tl" rotWithShape="0">
              <a:prstClr val="black">
                <a:alpha val="40000"/>
              </a:prstClr>
            </a:outerShdw>
          </a:effectLst>
        </p:grpSpPr>
        <p:grpSp>
          <p:nvGrpSpPr>
            <p:cNvPr id="2114" name="グループ化 2113">
              <a:extLst>
                <a:ext uri="{FF2B5EF4-FFF2-40B4-BE49-F238E27FC236}">
                  <a16:creationId xmlns:a16="http://schemas.microsoft.com/office/drawing/2014/main" id="{C645354A-7CE6-39A9-351A-01E8AE8D885A}"/>
                </a:ext>
              </a:extLst>
            </p:cNvPr>
            <p:cNvGrpSpPr/>
            <p:nvPr/>
          </p:nvGrpSpPr>
          <p:grpSpPr>
            <a:xfrm>
              <a:off x="4988602" y="4334000"/>
              <a:ext cx="352541" cy="352541"/>
              <a:chOff x="3337580" y="2131810"/>
              <a:chExt cx="914400" cy="914400"/>
            </a:xfrm>
          </p:grpSpPr>
          <p:sp>
            <p:nvSpPr>
              <p:cNvPr id="2116" name="楕円 2115">
                <a:extLst>
                  <a:ext uri="{FF2B5EF4-FFF2-40B4-BE49-F238E27FC236}">
                    <a16:creationId xmlns:a16="http://schemas.microsoft.com/office/drawing/2014/main" id="{A0F815B1-658F-C21A-8876-C8916BD2FD7E}"/>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7" name="楕円 2116">
                <a:extLst>
                  <a:ext uri="{FF2B5EF4-FFF2-40B4-BE49-F238E27FC236}">
                    <a16:creationId xmlns:a16="http://schemas.microsoft.com/office/drawing/2014/main" id="{8C2DF0B0-2778-5801-D059-4D87336FF5BC}"/>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2115" name="グラフィックス 2114" descr="ユーザー 単色塗りつぶし">
              <a:extLst>
                <a:ext uri="{FF2B5EF4-FFF2-40B4-BE49-F238E27FC236}">
                  <a16:creationId xmlns:a16="http://schemas.microsoft.com/office/drawing/2014/main" id="{FCDDFDC5-9771-7840-032D-46F364735C3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19194" y="4354260"/>
              <a:ext cx="291356" cy="291356"/>
            </a:xfrm>
            <a:prstGeom prst="rect">
              <a:avLst/>
            </a:prstGeom>
          </p:spPr>
        </p:pic>
      </p:grpSp>
      <p:grpSp>
        <p:nvGrpSpPr>
          <p:cNvPr id="2118" name="グループ化 2117">
            <a:extLst>
              <a:ext uri="{FF2B5EF4-FFF2-40B4-BE49-F238E27FC236}">
                <a16:creationId xmlns:a16="http://schemas.microsoft.com/office/drawing/2014/main" id="{A3617E9D-9588-BC5C-08F9-E96CCE76D672}"/>
              </a:ext>
            </a:extLst>
          </p:cNvPr>
          <p:cNvGrpSpPr/>
          <p:nvPr/>
        </p:nvGrpSpPr>
        <p:grpSpPr>
          <a:xfrm>
            <a:off x="6804464" y="4334000"/>
            <a:ext cx="352541" cy="352541"/>
            <a:chOff x="3337580" y="2131810"/>
            <a:chExt cx="914400" cy="914400"/>
          </a:xfrm>
          <a:effectLst>
            <a:outerShdw blurRad="50800" dist="38100" dir="2700000" algn="tl" rotWithShape="0">
              <a:prstClr val="black">
                <a:alpha val="40000"/>
              </a:prstClr>
            </a:outerShdw>
          </a:effectLst>
        </p:grpSpPr>
        <p:sp>
          <p:nvSpPr>
            <p:cNvPr id="2119" name="楕円 2118">
              <a:extLst>
                <a:ext uri="{FF2B5EF4-FFF2-40B4-BE49-F238E27FC236}">
                  <a16:creationId xmlns:a16="http://schemas.microsoft.com/office/drawing/2014/main" id="{EB7499DE-58FD-3C1A-3B71-58F5E32F1FDD}"/>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0" name="楕円 2119">
              <a:extLst>
                <a:ext uri="{FF2B5EF4-FFF2-40B4-BE49-F238E27FC236}">
                  <a16:creationId xmlns:a16="http://schemas.microsoft.com/office/drawing/2014/main" id="{CC207EBA-F430-AD45-37E7-3B4E0292B409}"/>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21" name="楕円 2120">
            <a:extLst>
              <a:ext uri="{FF2B5EF4-FFF2-40B4-BE49-F238E27FC236}">
                <a16:creationId xmlns:a16="http://schemas.microsoft.com/office/drawing/2014/main" id="{72DAE6DD-6891-020E-61FC-96897ADED383}"/>
              </a:ext>
            </a:extLst>
          </p:cNvPr>
          <p:cNvSpPr/>
          <p:nvPr/>
        </p:nvSpPr>
        <p:spPr>
          <a:xfrm>
            <a:off x="8513154" y="4334000"/>
            <a:ext cx="352541" cy="352541"/>
          </a:xfrm>
          <a:prstGeom prst="ellipse">
            <a:avLst/>
          </a:prstGeom>
          <a:solidFill>
            <a:schemeClr val="bg1"/>
          </a:solidFill>
          <a:ln>
            <a:solidFill>
              <a:srgbClr val="44546A"/>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2" name="楕円 2121">
            <a:extLst>
              <a:ext uri="{FF2B5EF4-FFF2-40B4-BE49-F238E27FC236}">
                <a16:creationId xmlns:a16="http://schemas.microsoft.com/office/drawing/2014/main" id="{B25AD1B7-EA1D-1F61-8EDE-5FA89FA0EDA5}"/>
              </a:ext>
            </a:extLst>
          </p:cNvPr>
          <p:cNvSpPr/>
          <p:nvPr/>
        </p:nvSpPr>
        <p:spPr>
          <a:xfrm>
            <a:off x="8529179" y="4350025"/>
            <a:ext cx="320492" cy="320492"/>
          </a:xfrm>
          <a:prstGeom prst="ellipse">
            <a:avLst/>
          </a:prstGeom>
          <a:solidFill>
            <a:srgbClr val="44546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123" name="グラフィックス 2122" descr="買い物かご 単色塗りつぶし">
            <a:extLst>
              <a:ext uri="{FF2B5EF4-FFF2-40B4-BE49-F238E27FC236}">
                <a16:creationId xmlns:a16="http://schemas.microsoft.com/office/drawing/2014/main" id="{E9CFE42C-48B4-E35D-17B0-5F8187DC268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43746" y="4350861"/>
            <a:ext cx="291356" cy="291356"/>
          </a:xfrm>
          <a:prstGeom prst="rect">
            <a:avLst/>
          </a:prstGeom>
          <a:effectLst>
            <a:outerShdw blurRad="50800" dist="38100" dir="2700000" algn="tl" rotWithShape="0">
              <a:prstClr val="black">
                <a:alpha val="40000"/>
              </a:prstClr>
            </a:outerShdw>
          </a:effectLst>
        </p:spPr>
      </p:pic>
      <p:pic>
        <p:nvPicPr>
          <p:cNvPr id="2124" name="グラフィックス 2123" descr="分岐路 単色塗りつぶし">
            <a:extLst>
              <a:ext uri="{FF2B5EF4-FFF2-40B4-BE49-F238E27FC236}">
                <a16:creationId xmlns:a16="http://schemas.microsoft.com/office/drawing/2014/main" id="{78D8866D-14E9-BA53-D854-4DC6A50CBF1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6849478" y="4394512"/>
            <a:ext cx="231516" cy="231516"/>
          </a:xfrm>
          <a:prstGeom prst="rect">
            <a:avLst/>
          </a:prstGeom>
          <a:effectLst>
            <a:outerShdw blurRad="50800" dist="38100" dir="2700000" algn="tl" rotWithShape="0">
              <a:prstClr val="black">
                <a:alpha val="40000"/>
              </a:prstClr>
            </a:outerShdw>
          </a:effectLst>
        </p:spPr>
      </p:pic>
      <p:grpSp>
        <p:nvGrpSpPr>
          <p:cNvPr id="2125" name="グループ化 2124">
            <a:extLst>
              <a:ext uri="{FF2B5EF4-FFF2-40B4-BE49-F238E27FC236}">
                <a16:creationId xmlns:a16="http://schemas.microsoft.com/office/drawing/2014/main" id="{6080DC62-58B3-AAC3-E8BB-4957A6A3C43B}"/>
              </a:ext>
            </a:extLst>
          </p:cNvPr>
          <p:cNvGrpSpPr/>
          <p:nvPr/>
        </p:nvGrpSpPr>
        <p:grpSpPr>
          <a:xfrm>
            <a:off x="10217675" y="4334000"/>
            <a:ext cx="352541" cy="352541"/>
            <a:chOff x="10224301" y="4334000"/>
            <a:chExt cx="352541" cy="352541"/>
          </a:xfrm>
          <a:effectLst>
            <a:outerShdw blurRad="50800" dist="38100" dir="2700000" algn="tl" rotWithShape="0">
              <a:prstClr val="black">
                <a:alpha val="40000"/>
              </a:prstClr>
            </a:outerShdw>
          </a:effectLst>
        </p:grpSpPr>
        <p:grpSp>
          <p:nvGrpSpPr>
            <p:cNvPr id="2126" name="グループ化 2125">
              <a:extLst>
                <a:ext uri="{FF2B5EF4-FFF2-40B4-BE49-F238E27FC236}">
                  <a16:creationId xmlns:a16="http://schemas.microsoft.com/office/drawing/2014/main" id="{323FC86C-EEAE-83DC-5C4A-F2F012F50563}"/>
                </a:ext>
              </a:extLst>
            </p:cNvPr>
            <p:cNvGrpSpPr/>
            <p:nvPr/>
          </p:nvGrpSpPr>
          <p:grpSpPr>
            <a:xfrm>
              <a:off x="10224301" y="4334000"/>
              <a:ext cx="352541" cy="352541"/>
              <a:chOff x="3337580" y="2131810"/>
              <a:chExt cx="914400" cy="914400"/>
            </a:xfrm>
          </p:grpSpPr>
          <p:sp>
            <p:nvSpPr>
              <p:cNvPr id="2130" name="楕円 2129">
                <a:extLst>
                  <a:ext uri="{FF2B5EF4-FFF2-40B4-BE49-F238E27FC236}">
                    <a16:creationId xmlns:a16="http://schemas.microsoft.com/office/drawing/2014/main" id="{9D637654-CA8D-678E-EA70-A61AC6464F53}"/>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1" name="楕円 2130">
                <a:extLst>
                  <a:ext uri="{FF2B5EF4-FFF2-40B4-BE49-F238E27FC236}">
                    <a16:creationId xmlns:a16="http://schemas.microsoft.com/office/drawing/2014/main" id="{B81A3B83-9B0E-4BEF-B2AB-8CD134C3F479}"/>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127" name="グループ化 2126">
              <a:extLst>
                <a:ext uri="{FF2B5EF4-FFF2-40B4-BE49-F238E27FC236}">
                  <a16:creationId xmlns:a16="http://schemas.microsoft.com/office/drawing/2014/main" id="{FF07191E-D013-2A66-6499-3FB9B19E51EC}"/>
                </a:ext>
              </a:extLst>
            </p:cNvPr>
            <p:cNvGrpSpPr/>
            <p:nvPr/>
          </p:nvGrpSpPr>
          <p:grpSpPr>
            <a:xfrm>
              <a:off x="10284495" y="4395534"/>
              <a:ext cx="218900" cy="218900"/>
              <a:chOff x="9949833" y="4708877"/>
              <a:chExt cx="264869" cy="264869"/>
            </a:xfrm>
            <a:solidFill>
              <a:srgbClr val="44546A"/>
            </a:solidFill>
          </p:grpSpPr>
          <p:sp>
            <p:nvSpPr>
              <p:cNvPr id="2128" name="楕円 2127">
                <a:extLst>
                  <a:ext uri="{FF2B5EF4-FFF2-40B4-BE49-F238E27FC236}">
                    <a16:creationId xmlns:a16="http://schemas.microsoft.com/office/drawing/2014/main" id="{21D5FBEE-F108-B808-1234-5EBAE9B8394D}"/>
                  </a:ext>
                </a:extLst>
              </p:cNvPr>
              <p:cNvSpPr/>
              <p:nvPr/>
            </p:nvSpPr>
            <p:spPr>
              <a:xfrm>
                <a:off x="9949833" y="4708877"/>
                <a:ext cx="264869" cy="264869"/>
              </a:xfrm>
              <a:prstGeom prst="ellipse">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29" name="グラフィックス 2128" descr="元 単色塗りつぶし">
                <a:extLst>
                  <a:ext uri="{FF2B5EF4-FFF2-40B4-BE49-F238E27FC236}">
                    <a16:creationId xmlns:a16="http://schemas.microsoft.com/office/drawing/2014/main" id="{B9BA662F-633D-9702-2E16-75F1ED0EE90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9991813" y="4750857"/>
                <a:ext cx="180909" cy="180909"/>
              </a:xfrm>
              <a:prstGeom prst="rect">
                <a:avLst/>
              </a:prstGeom>
            </p:spPr>
          </p:pic>
        </p:grpSp>
      </p:grpSp>
      <p:sp>
        <p:nvSpPr>
          <p:cNvPr id="2132" name="四角形: 角を丸くする 2131">
            <a:extLst>
              <a:ext uri="{FF2B5EF4-FFF2-40B4-BE49-F238E27FC236}">
                <a16:creationId xmlns:a16="http://schemas.microsoft.com/office/drawing/2014/main" id="{C9B28CC6-212B-BEC2-EE73-7FA551FCD124}"/>
              </a:ext>
            </a:extLst>
          </p:cNvPr>
          <p:cNvSpPr/>
          <p:nvPr/>
        </p:nvSpPr>
        <p:spPr>
          <a:xfrm>
            <a:off x="6774217" y="5434896"/>
            <a:ext cx="5081637" cy="2478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200" b="1" dirty="0">
                <a:latin typeface="メイリオ" panose="020B0604030504040204" pitchFamily="50" charset="-128"/>
                <a:ea typeface="メイリオ" panose="020B0604030504040204" pitchFamily="50" charset="-128"/>
              </a:rPr>
              <a:t>離着陸場の要件</a:t>
            </a:r>
            <a:endParaRPr kumimoji="1" lang="ja-JP" altLang="en-US" sz="1200" b="1" dirty="0">
              <a:latin typeface="メイリオ" panose="020B0604030504040204" pitchFamily="50" charset="-128"/>
              <a:ea typeface="メイリオ" panose="020B0604030504040204" pitchFamily="50" charset="-128"/>
            </a:endParaRPr>
          </a:p>
        </p:txBody>
      </p:sp>
      <p:grpSp>
        <p:nvGrpSpPr>
          <p:cNvPr id="2133" name="グループ化 2132">
            <a:extLst>
              <a:ext uri="{FF2B5EF4-FFF2-40B4-BE49-F238E27FC236}">
                <a16:creationId xmlns:a16="http://schemas.microsoft.com/office/drawing/2014/main" id="{5E443115-56E4-6580-449C-93B5407A0267}"/>
              </a:ext>
            </a:extLst>
          </p:cNvPr>
          <p:cNvGrpSpPr/>
          <p:nvPr/>
        </p:nvGrpSpPr>
        <p:grpSpPr>
          <a:xfrm>
            <a:off x="6804464" y="5374131"/>
            <a:ext cx="352541" cy="352541"/>
            <a:chOff x="3337580" y="2131810"/>
            <a:chExt cx="914400" cy="914400"/>
          </a:xfrm>
          <a:effectLst>
            <a:outerShdw blurRad="50800" dist="38100" dir="2700000" algn="tl" rotWithShape="0">
              <a:prstClr val="black">
                <a:alpha val="40000"/>
              </a:prstClr>
            </a:outerShdw>
          </a:effectLst>
        </p:grpSpPr>
        <p:sp>
          <p:nvSpPr>
            <p:cNvPr id="2134" name="楕円 2133">
              <a:extLst>
                <a:ext uri="{FF2B5EF4-FFF2-40B4-BE49-F238E27FC236}">
                  <a16:creationId xmlns:a16="http://schemas.microsoft.com/office/drawing/2014/main" id="{E2D3A81B-CB13-5DC3-C546-C744E8D14B01}"/>
                </a:ext>
              </a:extLst>
            </p:cNvPr>
            <p:cNvSpPr/>
            <p:nvPr/>
          </p:nvSpPr>
          <p:spPr>
            <a:xfrm>
              <a:off x="3337580" y="2131810"/>
              <a:ext cx="914400" cy="914400"/>
            </a:xfrm>
            <a:prstGeom prst="ellipse">
              <a:avLst/>
            </a:prstGeom>
            <a:solidFill>
              <a:schemeClr val="bg1"/>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5" name="楕円 2134">
              <a:extLst>
                <a:ext uri="{FF2B5EF4-FFF2-40B4-BE49-F238E27FC236}">
                  <a16:creationId xmlns:a16="http://schemas.microsoft.com/office/drawing/2014/main" id="{A1B79D7B-5D69-340D-54BC-E483F1AAA0FA}"/>
                </a:ext>
              </a:extLst>
            </p:cNvPr>
            <p:cNvSpPr/>
            <p:nvPr/>
          </p:nvSpPr>
          <p:spPr>
            <a:xfrm>
              <a:off x="3379144" y="2173374"/>
              <a:ext cx="831273" cy="831273"/>
            </a:xfrm>
            <a:prstGeom prst="ellipse">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136" name="テキスト ボックス 2135">
            <a:extLst>
              <a:ext uri="{FF2B5EF4-FFF2-40B4-BE49-F238E27FC236}">
                <a16:creationId xmlns:a16="http://schemas.microsoft.com/office/drawing/2014/main" id="{14287077-64C9-0D18-486E-354CD9EC1664}"/>
              </a:ext>
            </a:extLst>
          </p:cNvPr>
          <p:cNvSpPr txBox="1"/>
          <p:nvPr/>
        </p:nvSpPr>
        <p:spPr bwMode="gray">
          <a:xfrm>
            <a:off x="6897704" y="5467070"/>
            <a:ext cx="155489" cy="166662"/>
          </a:xfrm>
          <a:custGeom>
            <a:avLst/>
            <a:gdLst/>
            <a:ahLst/>
            <a:cxnLst/>
            <a:rect l="l" t="t" r="r" b="b"/>
            <a:pathLst>
              <a:path w="290438" h="340891">
                <a:moveTo>
                  <a:pt x="35988" y="0"/>
                </a:moveTo>
                <a:cubicBezTo>
                  <a:pt x="48703" y="0"/>
                  <a:pt x="57660" y="3836"/>
                  <a:pt x="62857" y="11508"/>
                </a:cubicBezTo>
                <a:cubicBezTo>
                  <a:pt x="68054" y="19179"/>
                  <a:pt x="72947" y="30101"/>
                  <a:pt x="77535" y="44272"/>
                </a:cubicBezTo>
                <a:lnTo>
                  <a:pt x="146374" y="257845"/>
                </a:lnTo>
                <a:lnTo>
                  <a:pt x="214951" y="44220"/>
                </a:lnTo>
                <a:cubicBezTo>
                  <a:pt x="218762" y="32781"/>
                  <a:pt x="221706" y="24626"/>
                  <a:pt x="223783" y="19755"/>
                </a:cubicBezTo>
                <a:cubicBezTo>
                  <a:pt x="225860" y="14885"/>
                  <a:pt x="229439" y="10375"/>
                  <a:pt x="234520" y="6225"/>
                </a:cubicBezTo>
                <a:cubicBezTo>
                  <a:pt x="239601" y="2075"/>
                  <a:pt x="246462" y="0"/>
                  <a:pt x="255103" y="0"/>
                </a:cubicBezTo>
                <a:cubicBezTo>
                  <a:pt x="261496" y="0"/>
                  <a:pt x="267431" y="1601"/>
                  <a:pt x="272909" y="4803"/>
                </a:cubicBezTo>
                <a:cubicBezTo>
                  <a:pt x="278386" y="8006"/>
                  <a:pt x="282677" y="12250"/>
                  <a:pt x="285782" y="17537"/>
                </a:cubicBezTo>
                <a:cubicBezTo>
                  <a:pt x="288886" y="22824"/>
                  <a:pt x="290438" y="28174"/>
                  <a:pt x="290438" y="33588"/>
                </a:cubicBezTo>
                <a:cubicBezTo>
                  <a:pt x="290438" y="37081"/>
                  <a:pt x="289958" y="40868"/>
                  <a:pt x="288998" y="44950"/>
                </a:cubicBezTo>
                <a:cubicBezTo>
                  <a:pt x="288037" y="49033"/>
                  <a:pt x="286757" y="53252"/>
                  <a:pt x="285157" y="57607"/>
                </a:cubicBezTo>
                <a:cubicBezTo>
                  <a:pt x="283557" y="61963"/>
                  <a:pt x="282132" y="65949"/>
                  <a:pt x="280881" y="69565"/>
                </a:cubicBezTo>
                <a:lnTo>
                  <a:pt x="203175" y="279336"/>
                </a:lnTo>
                <a:cubicBezTo>
                  <a:pt x="200998" y="285631"/>
                  <a:pt x="198446" y="292596"/>
                  <a:pt x="195517" y="300231"/>
                </a:cubicBezTo>
                <a:cubicBezTo>
                  <a:pt x="192588" y="307867"/>
                  <a:pt x="189172" y="314613"/>
                  <a:pt x="185269" y="320468"/>
                </a:cubicBezTo>
                <a:cubicBezTo>
                  <a:pt x="181365" y="326323"/>
                  <a:pt x="176060" y="331191"/>
                  <a:pt x="169354" y="335071"/>
                </a:cubicBezTo>
                <a:cubicBezTo>
                  <a:pt x="162647" y="338951"/>
                  <a:pt x="154456" y="340891"/>
                  <a:pt x="144780" y="340891"/>
                </a:cubicBezTo>
                <a:cubicBezTo>
                  <a:pt x="135194" y="340891"/>
                  <a:pt x="127046" y="338991"/>
                  <a:pt x="120335" y="335191"/>
                </a:cubicBezTo>
                <a:cubicBezTo>
                  <a:pt x="113624" y="331392"/>
                  <a:pt x="108276" y="326484"/>
                  <a:pt x="104293" y="320468"/>
                </a:cubicBezTo>
                <a:cubicBezTo>
                  <a:pt x="100309" y="314452"/>
                  <a:pt x="96902" y="307791"/>
                  <a:pt x="94072" y="300486"/>
                </a:cubicBezTo>
                <a:cubicBezTo>
                  <a:pt x="91242" y="293181"/>
                  <a:pt x="88686" y="286226"/>
                  <a:pt x="86402" y="279622"/>
                </a:cubicBezTo>
                <a:lnTo>
                  <a:pt x="10053" y="71724"/>
                </a:lnTo>
                <a:cubicBezTo>
                  <a:pt x="8049" y="65931"/>
                  <a:pt x="6365" y="61239"/>
                  <a:pt x="5002" y="57647"/>
                </a:cubicBezTo>
                <a:cubicBezTo>
                  <a:pt x="3640" y="54056"/>
                  <a:pt x="2465" y="50062"/>
                  <a:pt x="1479" y="45667"/>
                </a:cubicBezTo>
                <a:cubicBezTo>
                  <a:pt x="493" y="41272"/>
                  <a:pt x="0" y="37392"/>
                  <a:pt x="0" y="34027"/>
                </a:cubicBezTo>
                <a:cubicBezTo>
                  <a:pt x="0" y="25393"/>
                  <a:pt x="3428" y="17563"/>
                  <a:pt x="10283" y="10538"/>
                </a:cubicBezTo>
                <a:cubicBezTo>
                  <a:pt x="17139" y="3513"/>
                  <a:pt x="25707" y="0"/>
                  <a:pt x="3598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4000" b="1" i="0" u="none" strike="noStrike" kern="1200" cap="none" spc="0" normalizeH="0" baseline="0" noProof="0" dirty="0">
              <a:ln>
                <a:noFill/>
              </a:ln>
              <a:solidFill>
                <a:prstClr val="black"/>
              </a:solidFill>
              <a:effectLst/>
              <a:uLnTx/>
              <a:uFillTx/>
              <a:latin typeface="+mn-lt"/>
              <a:cs typeface="+mn-cs"/>
            </a:endParaRPr>
          </a:p>
        </p:txBody>
      </p:sp>
      <p:sp>
        <p:nvSpPr>
          <p:cNvPr id="2138" name="二等辺三角形 2137">
            <a:extLst>
              <a:ext uri="{FF2B5EF4-FFF2-40B4-BE49-F238E27FC236}">
                <a16:creationId xmlns:a16="http://schemas.microsoft.com/office/drawing/2014/main" id="{237B9551-4A1E-AA74-5971-025BA25F5F7B}"/>
              </a:ext>
            </a:extLst>
          </p:cNvPr>
          <p:cNvSpPr/>
          <p:nvPr/>
        </p:nvSpPr>
        <p:spPr>
          <a:xfrm rot="10800000">
            <a:off x="862965" y="4148132"/>
            <a:ext cx="1141657" cy="207611"/>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7" name="正方形/長方形 2146">
            <a:extLst>
              <a:ext uri="{FF2B5EF4-FFF2-40B4-BE49-F238E27FC236}">
                <a16:creationId xmlns:a16="http://schemas.microsoft.com/office/drawing/2014/main" id="{B2D39974-F318-B103-DDBC-1A85E7EEA178}"/>
              </a:ext>
            </a:extLst>
          </p:cNvPr>
          <p:cNvSpPr/>
          <p:nvPr/>
        </p:nvSpPr>
        <p:spPr>
          <a:xfrm>
            <a:off x="3245032" y="3592408"/>
            <a:ext cx="3704281"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48" name="グループ化 2147">
            <a:extLst>
              <a:ext uri="{FF2B5EF4-FFF2-40B4-BE49-F238E27FC236}">
                <a16:creationId xmlns:a16="http://schemas.microsoft.com/office/drawing/2014/main" id="{AC566BFC-88F9-56B5-4B6A-9FD007EC694D}"/>
              </a:ext>
            </a:extLst>
          </p:cNvPr>
          <p:cNvGrpSpPr/>
          <p:nvPr/>
        </p:nvGrpSpPr>
        <p:grpSpPr>
          <a:xfrm>
            <a:off x="4423087" y="3145290"/>
            <a:ext cx="526616" cy="120607"/>
            <a:chOff x="4423087" y="3528113"/>
            <a:chExt cx="526616" cy="120607"/>
          </a:xfrm>
        </p:grpSpPr>
        <p:cxnSp>
          <p:nvCxnSpPr>
            <p:cNvPr id="2149" name="直線矢印コネクタ 2148">
              <a:extLst>
                <a:ext uri="{FF2B5EF4-FFF2-40B4-BE49-F238E27FC236}">
                  <a16:creationId xmlns:a16="http://schemas.microsoft.com/office/drawing/2014/main" id="{863CF8AA-8ED0-5B92-70FB-1C78CA9619C0}"/>
                </a:ext>
              </a:extLst>
            </p:cNvPr>
            <p:cNvCxnSpPr>
              <a:cxnSpLocks/>
            </p:cNvCxnSpPr>
            <p:nvPr/>
          </p:nvCxnSpPr>
          <p:spPr>
            <a:xfrm>
              <a:off x="4423087" y="3528113"/>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150" name="直線矢印コネクタ 2149">
              <a:extLst>
                <a:ext uri="{FF2B5EF4-FFF2-40B4-BE49-F238E27FC236}">
                  <a16:creationId xmlns:a16="http://schemas.microsoft.com/office/drawing/2014/main" id="{0F72AC1D-B63A-CE23-9929-64EBCEF502AC}"/>
                </a:ext>
              </a:extLst>
            </p:cNvPr>
            <p:cNvCxnSpPr>
              <a:cxnSpLocks/>
            </p:cNvCxnSpPr>
            <p:nvPr/>
          </p:nvCxnSpPr>
          <p:spPr>
            <a:xfrm flipH="1">
              <a:off x="4423087" y="3648720"/>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grpSp>
      <p:pic>
        <p:nvPicPr>
          <p:cNvPr id="2182" name="グラフィックス 2181" descr="最新のアーキテクチャ 単色塗りつぶし">
            <a:extLst>
              <a:ext uri="{FF2B5EF4-FFF2-40B4-BE49-F238E27FC236}">
                <a16:creationId xmlns:a16="http://schemas.microsoft.com/office/drawing/2014/main" id="{D1AB0C1B-F7BB-C7C9-F9BB-463241BAFAB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377790" y="3149928"/>
            <a:ext cx="516155" cy="516155"/>
          </a:xfrm>
          <a:prstGeom prst="rect">
            <a:avLst/>
          </a:prstGeom>
        </p:spPr>
      </p:pic>
      <p:grpSp>
        <p:nvGrpSpPr>
          <p:cNvPr id="2189" name="グループ化 2188">
            <a:extLst>
              <a:ext uri="{FF2B5EF4-FFF2-40B4-BE49-F238E27FC236}">
                <a16:creationId xmlns:a16="http://schemas.microsoft.com/office/drawing/2014/main" id="{C9CC9770-2E86-2D83-1B55-C764D4BC20F9}"/>
              </a:ext>
            </a:extLst>
          </p:cNvPr>
          <p:cNvGrpSpPr/>
          <p:nvPr/>
        </p:nvGrpSpPr>
        <p:grpSpPr>
          <a:xfrm>
            <a:off x="5988220" y="3448926"/>
            <a:ext cx="931725" cy="196953"/>
            <a:chOff x="6293346" y="3882356"/>
            <a:chExt cx="578528" cy="196953"/>
          </a:xfrm>
        </p:grpSpPr>
        <p:sp>
          <p:nvSpPr>
            <p:cNvPr id="2190" name="楕円 2189">
              <a:extLst>
                <a:ext uri="{FF2B5EF4-FFF2-40B4-BE49-F238E27FC236}">
                  <a16:creationId xmlns:a16="http://schemas.microsoft.com/office/drawing/2014/main" id="{2980B6BE-B15F-07B2-03E9-8E1B5D2DBF5E}"/>
                </a:ext>
              </a:extLst>
            </p:cNvPr>
            <p:cNvSpPr/>
            <p:nvPr/>
          </p:nvSpPr>
          <p:spPr>
            <a:xfrm>
              <a:off x="6293346" y="3892688"/>
              <a:ext cx="578528" cy="185465"/>
            </a:xfrm>
            <a:prstGeom prst="ellipse">
              <a:avLst/>
            </a:prstGeom>
            <a:solidFill>
              <a:schemeClr val="bg1">
                <a:lumMod val="85000"/>
              </a:schemeClr>
            </a:solidFill>
            <a:ln w="19050">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191" name="グループ化 2190">
              <a:extLst>
                <a:ext uri="{FF2B5EF4-FFF2-40B4-BE49-F238E27FC236}">
                  <a16:creationId xmlns:a16="http://schemas.microsoft.com/office/drawing/2014/main" id="{D432A25A-6D84-677F-0F1A-4CBDCC0EED56}"/>
                </a:ext>
              </a:extLst>
            </p:cNvPr>
            <p:cNvGrpSpPr/>
            <p:nvPr/>
          </p:nvGrpSpPr>
          <p:grpSpPr>
            <a:xfrm>
              <a:off x="6380253" y="3882356"/>
              <a:ext cx="409585" cy="196953"/>
              <a:chOff x="2494098" y="4356513"/>
              <a:chExt cx="409585" cy="196953"/>
            </a:xfrm>
            <a:solidFill>
              <a:schemeClr val="bg1">
                <a:lumMod val="85000"/>
              </a:schemeClr>
            </a:solidFill>
          </p:grpSpPr>
          <p:sp>
            <p:nvSpPr>
              <p:cNvPr id="2192" name="楕円 2191">
                <a:extLst>
                  <a:ext uri="{FF2B5EF4-FFF2-40B4-BE49-F238E27FC236}">
                    <a16:creationId xmlns:a16="http://schemas.microsoft.com/office/drawing/2014/main" id="{FAE34129-046D-AE68-A9F9-4C5C4DCE9FB8}"/>
                  </a:ext>
                </a:extLst>
              </p:cNvPr>
              <p:cNvSpPr>
                <a:spLocks/>
              </p:cNvSpPr>
              <p:nvPr/>
            </p:nvSpPr>
            <p:spPr bwMode="gray">
              <a:xfrm>
                <a:off x="2494098" y="4356513"/>
                <a:ext cx="409585" cy="196953"/>
              </a:xfrm>
              <a:prstGeom prst="ellipse">
                <a:avLst/>
              </a:prstGeom>
              <a:solidFill>
                <a:schemeClr val="bg1">
                  <a:lumMod val="65000"/>
                </a:schemeClr>
              </a:solidFill>
              <a:ln w="12700" algn="ctr">
                <a:solidFill>
                  <a:schemeClr val="tx1">
                    <a:lumMod val="75000"/>
                    <a:lumOff val="25000"/>
                  </a:schemeClr>
                </a:solid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schemeClr val="bg1"/>
                  </a:solidFill>
                  <a:effectLst/>
                  <a:uLnTx/>
                  <a:uFillTx/>
                  <a:latin typeface="Calibri Light"/>
                </a:endParaRPr>
              </a:p>
            </p:txBody>
          </p:sp>
          <p:sp>
            <p:nvSpPr>
              <p:cNvPr id="2193" name="楕円 2192">
                <a:extLst>
                  <a:ext uri="{FF2B5EF4-FFF2-40B4-BE49-F238E27FC236}">
                    <a16:creationId xmlns:a16="http://schemas.microsoft.com/office/drawing/2014/main" id="{665171C7-AEDA-6750-1603-2C532AEF51F2}"/>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chemeClr val="bg1"/>
                    </a:solidFill>
                    <a:effectLst/>
                    <a:uLnTx/>
                    <a:uFillTx/>
                    <a:latin typeface="+mn-lt"/>
                    <a:ea typeface="+mn-ea"/>
                    <a:cs typeface="+mn-cs"/>
                  </a:rPr>
                  <a:t>V</a:t>
                </a:r>
                <a:endParaRPr kumimoji="1" lang="ja-JP" altLang="en-US" sz="1200" b="1" i="0" u="none" strike="noStrike" kern="1200" cap="none" spc="0" normalizeH="0" baseline="0" noProof="0" dirty="0">
                  <a:ln>
                    <a:noFill/>
                  </a:ln>
                  <a:solidFill>
                    <a:schemeClr val="bg1"/>
                  </a:solidFill>
                  <a:effectLst/>
                  <a:uLnTx/>
                  <a:uFillTx/>
                  <a:latin typeface="+mn-lt"/>
                  <a:ea typeface="+mn-ea"/>
                  <a:cs typeface="+mn-cs"/>
                </a:endParaRPr>
              </a:p>
            </p:txBody>
          </p:sp>
        </p:grpSp>
      </p:grpSp>
      <p:grpSp>
        <p:nvGrpSpPr>
          <p:cNvPr id="314" name="グループ化 313">
            <a:extLst>
              <a:ext uri="{FF2B5EF4-FFF2-40B4-BE49-F238E27FC236}">
                <a16:creationId xmlns:a16="http://schemas.microsoft.com/office/drawing/2014/main" id="{3782BE16-DE2D-60DD-637D-C4665B7160DE}"/>
              </a:ext>
            </a:extLst>
          </p:cNvPr>
          <p:cNvGrpSpPr/>
          <p:nvPr/>
        </p:nvGrpSpPr>
        <p:grpSpPr>
          <a:xfrm>
            <a:off x="9835804" y="3398200"/>
            <a:ext cx="526616" cy="120607"/>
            <a:chOff x="4423087" y="3528113"/>
            <a:chExt cx="526616" cy="120607"/>
          </a:xfrm>
        </p:grpSpPr>
        <p:cxnSp>
          <p:nvCxnSpPr>
            <p:cNvPr id="2137" name="直線矢印コネクタ 2136">
              <a:extLst>
                <a:ext uri="{FF2B5EF4-FFF2-40B4-BE49-F238E27FC236}">
                  <a16:creationId xmlns:a16="http://schemas.microsoft.com/office/drawing/2014/main" id="{2086C95E-4F10-DBA1-F2B4-83F913CC041B}"/>
                </a:ext>
              </a:extLst>
            </p:cNvPr>
            <p:cNvCxnSpPr>
              <a:cxnSpLocks/>
            </p:cNvCxnSpPr>
            <p:nvPr/>
          </p:nvCxnSpPr>
          <p:spPr>
            <a:xfrm>
              <a:off x="4423087" y="3528113"/>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cxnSp>
          <p:nvCxnSpPr>
            <p:cNvPr id="2139" name="直線矢印コネクタ 2138">
              <a:extLst>
                <a:ext uri="{FF2B5EF4-FFF2-40B4-BE49-F238E27FC236}">
                  <a16:creationId xmlns:a16="http://schemas.microsoft.com/office/drawing/2014/main" id="{1C9219E5-789D-0D21-B659-DA8EA1151182}"/>
                </a:ext>
              </a:extLst>
            </p:cNvPr>
            <p:cNvCxnSpPr>
              <a:cxnSpLocks/>
            </p:cNvCxnSpPr>
            <p:nvPr/>
          </p:nvCxnSpPr>
          <p:spPr>
            <a:xfrm flipH="1">
              <a:off x="4423087" y="3648720"/>
              <a:ext cx="526616" cy="0"/>
            </a:xfrm>
            <a:prstGeom prst="straightConnector1">
              <a:avLst/>
            </a:prstGeom>
            <a:ln w="28575">
              <a:solidFill>
                <a:srgbClr val="A6A6A6"/>
              </a:solidFill>
              <a:tailEnd type="triangle"/>
            </a:ln>
          </p:spPr>
          <p:style>
            <a:lnRef idx="1">
              <a:schemeClr val="accent1"/>
            </a:lnRef>
            <a:fillRef idx="0">
              <a:schemeClr val="accent1"/>
            </a:fillRef>
            <a:effectRef idx="0">
              <a:schemeClr val="accent1"/>
            </a:effectRef>
            <a:fontRef idx="minor">
              <a:schemeClr val="tx1"/>
            </a:fontRef>
          </p:style>
        </p:cxnSp>
      </p:grpSp>
      <p:sp>
        <p:nvSpPr>
          <p:cNvPr id="2385" name="円弧 2384">
            <a:extLst>
              <a:ext uri="{FF2B5EF4-FFF2-40B4-BE49-F238E27FC236}">
                <a16:creationId xmlns:a16="http://schemas.microsoft.com/office/drawing/2014/main" id="{0340B407-78C9-F830-1399-6B0FF517EFE4}"/>
              </a:ext>
            </a:extLst>
          </p:cNvPr>
          <p:cNvSpPr/>
          <p:nvPr/>
        </p:nvSpPr>
        <p:spPr>
          <a:xfrm>
            <a:off x="6498032" y="2321700"/>
            <a:ext cx="2242783" cy="2379822"/>
          </a:xfrm>
          <a:prstGeom prst="arc">
            <a:avLst>
              <a:gd name="adj1" fmla="val 11071429"/>
              <a:gd name="adj2" fmla="val 21439591"/>
            </a:avLst>
          </a:prstGeom>
          <a:ln w="9525">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nvGrpSpPr>
          <p:cNvPr id="2386" name="グループ化 2385">
            <a:extLst>
              <a:ext uri="{FF2B5EF4-FFF2-40B4-BE49-F238E27FC236}">
                <a16:creationId xmlns:a16="http://schemas.microsoft.com/office/drawing/2014/main" id="{3D08DCF0-AFC9-1FF4-5007-A8AED19D715C}"/>
              </a:ext>
            </a:extLst>
          </p:cNvPr>
          <p:cNvGrpSpPr/>
          <p:nvPr/>
        </p:nvGrpSpPr>
        <p:grpSpPr>
          <a:xfrm>
            <a:off x="6633044" y="2565213"/>
            <a:ext cx="1894457" cy="804773"/>
            <a:chOff x="8306701" y="2924380"/>
            <a:chExt cx="2773674" cy="1178267"/>
          </a:xfrm>
        </p:grpSpPr>
        <p:grpSp>
          <p:nvGrpSpPr>
            <p:cNvPr id="2387" name="グループ化 2386">
              <a:extLst>
                <a:ext uri="{FF2B5EF4-FFF2-40B4-BE49-F238E27FC236}">
                  <a16:creationId xmlns:a16="http://schemas.microsoft.com/office/drawing/2014/main" id="{592A14EC-4556-A308-2852-87E4D73E6529}"/>
                </a:ext>
              </a:extLst>
            </p:cNvPr>
            <p:cNvGrpSpPr/>
            <p:nvPr/>
          </p:nvGrpSpPr>
          <p:grpSpPr>
            <a:xfrm>
              <a:off x="9793892" y="2924380"/>
              <a:ext cx="415405" cy="1106326"/>
              <a:chOff x="8918929" y="2765069"/>
              <a:chExt cx="984953" cy="2623169"/>
            </a:xfrm>
            <a:solidFill>
              <a:schemeClr val="tx1"/>
            </a:solidFill>
          </p:grpSpPr>
          <p:sp>
            <p:nvSpPr>
              <p:cNvPr id="2504" name="フリーフォーム: 図形 2503">
                <a:extLst>
                  <a:ext uri="{FF2B5EF4-FFF2-40B4-BE49-F238E27FC236}">
                    <a16:creationId xmlns:a16="http://schemas.microsoft.com/office/drawing/2014/main" id="{12FE519C-9F49-873A-2C22-D34264DD8E71}"/>
                  </a:ext>
                </a:extLst>
              </p:cNvPr>
              <p:cNvSpPr/>
              <p:nvPr/>
            </p:nvSpPr>
            <p:spPr>
              <a:xfrm>
                <a:off x="9059950" y="3513314"/>
                <a:ext cx="257571" cy="289728"/>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05" name="フリーフォーム: 図形 2504">
                <a:extLst>
                  <a:ext uri="{FF2B5EF4-FFF2-40B4-BE49-F238E27FC236}">
                    <a16:creationId xmlns:a16="http://schemas.microsoft.com/office/drawing/2014/main" id="{369B0433-473B-973D-93D2-E2278EBC242C}"/>
                  </a:ext>
                </a:extLst>
              </p:cNvPr>
              <p:cNvSpPr/>
              <p:nvPr/>
            </p:nvSpPr>
            <p:spPr>
              <a:xfrm>
                <a:off x="8918929" y="3667668"/>
                <a:ext cx="460476" cy="7843"/>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06" name="フリーフォーム: 図形 2505">
                <a:extLst>
                  <a:ext uri="{FF2B5EF4-FFF2-40B4-BE49-F238E27FC236}">
                    <a16:creationId xmlns:a16="http://schemas.microsoft.com/office/drawing/2014/main" id="{2DC8942E-0871-56B2-36BE-77C7B05A4833}"/>
                  </a:ext>
                </a:extLst>
              </p:cNvPr>
              <p:cNvSpPr/>
              <p:nvPr/>
            </p:nvSpPr>
            <p:spPr>
              <a:xfrm>
                <a:off x="9505289" y="3513314"/>
                <a:ext cx="257571" cy="289728"/>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07" name="フリーフォーム: 図形 2506">
                <a:extLst>
                  <a:ext uri="{FF2B5EF4-FFF2-40B4-BE49-F238E27FC236}">
                    <a16:creationId xmlns:a16="http://schemas.microsoft.com/office/drawing/2014/main" id="{35F493C8-68AF-DD21-79C3-9758B8DFE286}"/>
                  </a:ext>
                </a:extLst>
              </p:cNvPr>
              <p:cNvSpPr/>
              <p:nvPr/>
            </p:nvSpPr>
            <p:spPr>
              <a:xfrm>
                <a:off x="9443406" y="3648688"/>
                <a:ext cx="460476" cy="7843"/>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08" name="フリーフォーム: 図形 2507">
                <a:extLst>
                  <a:ext uri="{FF2B5EF4-FFF2-40B4-BE49-F238E27FC236}">
                    <a16:creationId xmlns:a16="http://schemas.microsoft.com/office/drawing/2014/main" id="{DBDF8D0A-5580-8334-AF3E-19613168661F}"/>
                  </a:ext>
                </a:extLst>
              </p:cNvPr>
              <p:cNvSpPr/>
              <p:nvPr/>
            </p:nvSpPr>
            <p:spPr>
              <a:xfrm>
                <a:off x="9126461" y="3002876"/>
                <a:ext cx="569889" cy="125883"/>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09" name="フリーフォーム: 図形 2508">
                <a:extLst>
                  <a:ext uri="{FF2B5EF4-FFF2-40B4-BE49-F238E27FC236}">
                    <a16:creationId xmlns:a16="http://schemas.microsoft.com/office/drawing/2014/main" id="{3CC89557-ED68-E8D2-3B5C-C54D834B96F2}"/>
                  </a:ext>
                </a:extLst>
              </p:cNvPr>
              <p:cNvSpPr/>
              <p:nvPr/>
            </p:nvSpPr>
            <p:spPr>
              <a:xfrm>
                <a:off x="9290777" y="3002876"/>
                <a:ext cx="241257" cy="125883"/>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0" name="フリーフォーム: 図形 2509">
                <a:extLst>
                  <a:ext uri="{FF2B5EF4-FFF2-40B4-BE49-F238E27FC236}">
                    <a16:creationId xmlns:a16="http://schemas.microsoft.com/office/drawing/2014/main" id="{B096FAB0-CC3E-C80E-04F1-045BE8DB53D9}"/>
                  </a:ext>
                </a:extLst>
              </p:cNvPr>
              <p:cNvSpPr/>
              <p:nvPr/>
            </p:nvSpPr>
            <p:spPr>
              <a:xfrm>
                <a:off x="9201599" y="3128760"/>
                <a:ext cx="419612" cy="125883"/>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1" name="フリーフォーム: 図形 2510">
                <a:extLst>
                  <a:ext uri="{FF2B5EF4-FFF2-40B4-BE49-F238E27FC236}">
                    <a16:creationId xmlns:a16="http://schemas.microsoft.com/office/drawing/2014/main" id="{F36255E2-427C-F786-E068-13E1795E17AF}"/>
                  </a:ext>
                </a:extLst>
              </p:cNvPr>
              <p:cNvSpPr/>
              <p:nvPr/>
            </p:nvSpPr>
            <p:spPr>
              <a:xfrm>
                <a:off x="9322620" y="3128760"/>
                <a:ext cx="177649" cy="125883"/>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2" name="フリーフォーム: 図形 2511">
                <a:extLst>
                  <a:ext uri="{FF2B5EF4-FFF2-40B4-BE49-F238E27FC236}">
                    <a16:creationId xmlns:a16="http://schemas.microsoft.com/office/drawing/2014/main" id="{311CE0F8-F378-B1D7-523F-A82C5B96830F}"/>
                  </a:ext>
                </a:extLst>
              </p:cNvPr>
              <p:cNvSpPr/>
              <p:nvPr/>
            </p:nvSpPr>
            <p:spPr>
              <a:xfrm>
                <a:off x="9247090" y="3254644"/>
                <a:ext cx="328631" cy="62902"/>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3" name="フリーフォーム: 図形 2512">
                <a:extLst>
                  <a:ext uri="{FF2B5EF4-FFF2-40B4-BE49-F238E27FC236}">
                    <a16:creationId xmlns:a16="http://schemas.microsoft.com/office/drawing/2014/main" id="{95323BF6-7DAD-55C1-47DE-845CDE83342D}"/>
                  </a:ext>
                </a:extLst>
              </p:cNvPr>
              <p:cNvSpPr/>
              <p:nvPr/>
            </p:nvSpPr>
            <p:spPr>
              <a:xfrm>
                <a:off x="9341836" y="3254644"/>
                <a:ext cx="139138" cy="62902"/>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4" name="フリーフォーム: 図形 2513">
                <a:extLst>
                  <a:ext uri="{FF2B5EF4-FFF2-40B4-BE49-F238E27FC236}">
                    <a16:creationId xmlns:a16="http://schemas.microsoft.com/office/drawing/2014/main" id="{3E27BE2A-896A-0138-1AE6-3497CE88E1BB}"/>
                  </a:ext>
                </a:extLst>
              </p:cNvPr>
              <p:cNvSpPr/>
              <p:nvPr/>
            </p:nvSpPr>
            <p:spPr>
              <a:xfrm>
                <a:off x="9276973" y="3317547"/>
                <a:ext cx="268865" cy="167845"/>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5" name="フリーフォーム: 図形 2514">
                <a:extLst>
                  <a:ext uri="{FF2B5EF4-FFF2-40B4-BE49-F238E27FC236}">
                    <a16:creationId xmlns:a16="http://schemas.microsoft.com/office/drawing/2014/main" id="{9C026A88-9725-C8D6-9124-0235FD8F123A}"/>
                  </a:ext>
                </a:extLst>
              </p:cNvPr>
              <p:cNvSpPr/>
              <p:nvPr/>
            </p:nvSpPr>
            <p:spPr>
              <a:xfrm>
                <a:off x="9352816" y="3317547"/>
                <a:ext cx="117178" cy="167845"/>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6" name="フリーフォーム: 図形 2515">
                <a:extLst>
                  <a:ext uri="{FF2B5EF4-FFF2-40B4-BE49-F238E27FC236}">
                    <a16:creationId xmlns:a16="http://schemas.microsoft.com/office/drawing/2014/main" id="{5C738097-B042-18F4-335D-19205473A72F}"/>
                  </a:ext>
                </a:extLst>
              </p:cNvPr>
              <p:cNvSpPr/>
              <p:nvPr/>
            </p:nvSpPr>
            <p:spPr>
              <a:xfrm>
                <a:off x="9306698" y="2845541"/>
                <a:ext cx="209414" cy="15733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7" name="フリーフォーム: 図形 2516">
                <a:extLst>
                  <a:ext uri="{FF2B5EF4-FFF2-40B4-BE49-F238E27FC236}">
                    <a16:creationId xmlns:a16="http://schemas.microsoft.com/office/drawing/2014/main" id="{20798DE6-275D-A232-4694-A3F62D287532}"/>
                  </a:ext>
                </a:extLst>
              </p:cNvPr>
              <p:cNvSpPr/>
              <p:nvPr/>
            </p:nvSpPr>
            <p:spPr>
              <a:xfrm>
                <a:off x="9308816" y="2765069"/>
                <a:ext cx="205179" cy="80471"/>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8" name="フリーフォーム: 図形 2517">
                <a:extLst>
                  <a:ext uri="{FF2B5EF4-FFF2-40B4-BE49-F238E27FC236}">
                    <a16:creationId xmlns:a16="http://schemas.microsoft.com/office/drawing/2014/main" id="{E9A71656-2A43-23C9-C934-5F88DD81EAFA}"/>
                  </a:ext>
                </a:extLst>
              </p:cNvPr>
              <p:cNvSpPr/>
              <p:nvPr/>
            </p:nvSpPr>
            <p:spPr>
              <a:xfrm>
                <a:off x="9102068" y="3485392"/>
                <a:ext cx="618595" cy="1692255"/>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19" name="フリーフォーム: 図形 2518">
                <a:extLst>
                  <a:ext uri="{FF2B5EF4-FFF2-40B4-BE49-F238E27FC236}">
                    <a16:creationId xmlns:a16="http://schemas.microsoft.com/office/drawing/2014/main" id="{92FBDD75-D7FD-B064-D10D-52B413F35830}"/>
                  </a:ext>
                </a:extLst>
              </p:cNvPr>
              <p:cNvSpPr/>
              <p:nvPr/>
            </p:nvSpPr>
            <p:spPr>
              <a:xfrm>
                <a:off x="9295404" y="3485392"/>
                <a:ext cx="232002" cy="1692255"/>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520" name="フリーフォーム: 図形 2519">
                <a:extLst>
                  <a:ext uri="{FF2B5EF4-FFF2-40B4-BE49-F238E27FC236}">
                    <a16:creationId xmlns:a16="http://schemas.microsoft.com/office/drawing/2014/main" id="{E52E8A19-9422-232F-846A-C24494D73020}"/>
                  </a:ext>
                </a:extLst>
              </p:cNvPr>
              <p:cNvSpPr/>
              <p:nvPr/>
            </p:nvSpPr>
            <p:spPr>
              <a:xfrm>
                <a:off x="9028577" y="5156706"/>
                <a:ext cx="765734" cy="231532"/>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grpSp>
          <p:nvGrpSpPr>
            <p:cNvPr id="2388" name="グループ化 2387">
              <a:extLst>
                <a:ext uri="{FF2B5EF4-FFF2-40B4-BE49-F238E27FC236}">
                  <a16:creationId xmlns:a16="http://schemas.microsoft.com/office/drawing/2014/main" id="{4AA7DCE8-07ED-64E7-6B58-28F4A7109DC1}"/>
                </a:ext>
              </a:extLst>
            </p:cNvPr>
            <p:cNvGrpSpPr/>
            <p:nvPr/>
          </p:nvGrpSpPr>
          <p:grpSpPr>
            <a:xfrm>
              <a:off x="10147456" y="3187315"/>
              <a:ext cx="497992" cy="846870"/>
              <a:chOff x="7468102" y="2578539"/>
              <a:chExt cx="758563" cy="1289990"/>
            </a:xfrm>
            <a:solidFill>
              <a:schemeClr val="tx1"/>
            </a:solidFill>
          </p:grpSpPr>
          <p:sp>
            <p:nvSpPr>
              <p:cNvPr id="2477" name="フリーフォーム: 図形 2476">
                <a:extLst>
                  <a:ext uri="{FF2B5EF4-FFF2-40B4-BE49-F238E27FC236}">
                    <a16:creationId xmlns:a16="http://schemas.microsoft.com/office/drawing/2014/main" id="{A71EAEF1-3CE1-9AAE-C8F2-75805FB310F3}"/>
                  </a:ext>
                </a:extLst>
              </p:cNvPr>
              <p:cNvSpPr/>
              <p:nvPr/>
            </p:nvSpPr>
            <p:spPr>
              <a:xfrm>
                <a:off x="7517892" y="2668379"/>
                <a:ext cx="658368" cy="1200150"/>
              </a:xfrm>
              <a:custGeom>
                <a:avLst/>
                <a:gdLst>
                  <a:gd name="connsiteX0" fmla="*/ 658368 w 658368"/>
                  <a:gd name="connsiteY0" fmla="*/ 1200150 h 1200150"/>
                  <a:gd name="connsiteX1" fmla="*/ 0 w 658368"/>
                  <a:gd name="connsiteY1" fmla="*/ 1200150 h 1200150"/>
                  <a:gd name="connsiteX2" fmla="*/ 0 w 658368"/>
                  <a:gd name="connsiteY2" fmla="*/ 0 h 1200150"/>
                  <a:gd name="connsiteX3" fmla="*/ 658368 w 658368"/>
                  <a:gd name="connsiteY3" fmla="*/ 0 h 1200150"/>
                  <a:gd name="connsiteX4" fmla="*/ 62888 w 658368"/>
                  <a:gd name="connsiteY4" fmla="*/ 1137811 h 1200150"/>
                  <a:gd name="connsiteX5" fmla="*/ 596098 w 658368"/>
                  <a:gd name="connsiteY5" fmla="*/ 1137811 h 1200150"/>
                  <a:gd name="connsiteX6" fmla="*/ 596098 w 658368"/>
                  <a:gd name="connsiteY6" fmla="*/ 62339 h 1200150"/>
                  <a:gd name="connsiteX7" fmla="*/ 62888 w 658368"/>
                  <a:gd name="connsiteY7" fmla="*/ 62339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368" h="1200150">
                    <a:moveTo>
                      <a:pt x="658368" y="1200150"/>
                    </a:moveTo>
                    <a:lnTo>
                      <a:pt x="0" y="1200150"/>
                    </a:lnTo>
                    <a:lnTo>
                      <a:pt x="0" y="0"/>
                    </a:lnTo>
                    <a:lnTo>
                      <a:pt x="658368" y="0"/>
                    </a:lnTo>
                    <a:close/>
                    <a:moveTo>
                      <a:pt x="62888" y="1137811"/>
                    </a:moveTo>
                    <a:lnTo>
                      <a:pt x="596098" y="1137811"/>
                    </a:lnTo>
                    <a:lnTo>
                      <a:pt x="596098" y="62339"/>
                    </a:lnTo>
                    <a:lnTo>
                      <a:pt x="62888" y="62339"/>
                    </a:lnTo>
                    <a:close/>
                  </a:path>
                </a:pathLst>
              </a:custGeom>
              <a:grpFill/>
              <a:ln w="6858" cap="flat">
                <a:noFill/>
                <a:prstDash val="solid"/>
                <a:miter/>
              </a:ln>
            </p:spPr>
            <p:txBody>
              <a:bodyPr rtlCol="0" anchor="ctr"/>
              <a:lstStyle/>
              <a:p>
                <a:endParaRPr lang="ja-JP" altLang="en-US">
                  <a:latin typeface="+mn-lt"/>
                </a:endParaRPr>
              </a:p>
            </p:txBody>
          </p:sp>
          <p:sp>
            <p:nvSpPr>
              <p:cNvPr id="2478" name="フリーフォーム: 図形 2477">
                <a:extLst>
                  <a:ext uri="{FF2B5EF4-FFF2-40B4-BE49-F238E27FC236}">
                    <a16:creationId xmlns:a16="http://schemas.microsoft.com/office/drawing/2014/main" id="{0EC881CA-126D-B859-0F96-E03EF8C91D2F}"/>
                  </a:ext>
                </a:extLst>
              </p:cNvPr>
              <p:cNvSpPr/>
              <p:nvPr/>
            </p:nvSpPr>
            <p:spPr>
              <a:xfrm>
                <a:off x="7468102" y="3806052"/>
                <a:ext cx="758563" cy="62476"/>
              </a:xfrm>
              <a:custGeom>
                <a:avLst/>
                <a:gdLst>
                  <a:gd name="connsiteX0" fmla="*/ 0 w 758563"/>
                  <a:gd name="connsiteY0" fmla="*/ 0 h 62476"/>
                  <a:gd name="connsiteX1" fmla="*/ 758563 w 758563"/>
                  <a:gd name="connsiteY1" fmla="*/ 0 h 62476"/>
                  <a:gd name="connsiteX2" fmla="*/ 758563 w 758563"/>
                  <a:gd name="connsiteY2" fmla="*/ 62476 h 62476"/>
                  <a:gd name="connsiteX3" fmla="*/ 0 w 758563"/>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58563" h="62476">
                    <a:moveTo>
                      <a:pt x="0" y="0"/>
                    </a:moveTo>
                    <a:lnTo>
                      <a:pt x="758563" y="0"/>
                    </a:lnTo>
                    <a:lnTo>
                      <a:pt x="758563"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79" name="フリーフォーム: 図形 2478">
                <a:extLst>
                  <a:ext uri="{FF2B5EF4-FFF2-40B4-BE49-F238E27FC236}">
                    <a16:creationId xmlns:a16="http://schemas.microsoft.com/office/drawing/2014/main" id="{3DE8AABC-DF7E-577E-D2A7-A2BC738747A2}"/>
                  </a:ext>
                </a:extLst>
              </p:cNvPr>
              <p:cNvSpPr/>
              <p:nvPr/>
            </p:nvSpPr>
            <p:spPr>
              <a:xfrm>
                <a:off x="7634683" y="2578539"/>
                <a:ext cx="425401" cy="120906"/>
              </a:xfrm>
              <a:custGeom>
                <a:avLst/>
                <a:gdLst>
                  <a:gd name="connsiteX0" fmla="*/ 425402 w 425401"/>
                  <a:gd name="connsiteY0" fmla="*/ 120907 h 120906"/>
                  <a:gd name="connsiteX1" fmla="*/ 362925 w 425401"/>
                  <a:gd name="connsiteY1" fmla="*/ 120907 h 120906"/>
                  <a:gd name="connsiteX2" fmla="*/ 362925 w 425401"/>
                  <a:gd name="connsiteY2" fmla="*/ 62408 h 120906"/>
                  <a:gd name="connsiteX3" fmla="*/ 62476 w 425401"/>
                  <a:gd name="connsiteY3" fmla="*/ 62408 h 120906"/>
                  <a:gd name="connsiteX4" fmla="*/ 62476 w 425401"/>
                  <a:gd name="connsiteY4" fmla="*/ 120907 h 120906"/>
                  <a:gd name="connsiteX5" fmla="*/ 0 w 425401"/>
                  <a:gd name="connsiteY5" fmla="*/ 120907 h 120906"/>
                  <a:gd name="connsiteX6" fmla="*/ 0 w 425401"/>
                  <a:gd name="connsiteY6" fmla="*/ 0 h 120906"/>
                  <a:gd name="connsiteX7" fmla="*/ 425402 w 425401"/>
                  <a:gd name="connsiteY7" fmla="*/ 0 h 120906"/>
                  <a:gd name="connsiteX8" fmla="*/ 425402 w 425401"/>
                  <a:gd name="connsiteY8" fmla="*/ 120907 h 12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401" h="120906">
                    <a:moveTo>
                      <a:pt x="425402" y="120907"/>
                    </a:moveTo>
                    <a:lnTo>
                      <a:pt x="362925" y="120907"/>
                    </a:lnTo>
                    <a:lnTo>
                      <a:pt x="362925" y="62408"/>
                    </a:lnTo>
                    <a:lnTo>
                      <a:pt x="62476" y="62408"/>
                    </a:lnTo>
                    <a:lnTo>
                      <a:pt x="62476" y="120907"/>
                    </a:lnTo>
                    <a:lnTo>
                      <a:pt x="0" y="120907"/>
                    </a:lnTo>
                    <a:lnTo>
                      <a:pt x="0" y="0"/>
                    </a:lnTo>
                    <a:lnTo>
                      <a:pt x="425402" y="0"/>
                    </a:lnTo>
                    <a:lnTo>
                      <a:pt x="425402" y="120907"/>
                    </a:lnTo>
                    <a:close/>
                  </a:path>
                </a:pathLst>
              </a:custGeom>
              <a:grpFill/>
              <a:ln w="6858" cap="flat">
                <a:noFill/>
                <a:prstDash val="solid"/>
                <a:miter/>
              </a:ln>
            </p:spPr>
            <p:txBody>
              <a:bodyPr rtlCol="0" anchor="ctr"/>
              <a:lstStyle/>
              <a:p>
                <a:endParaRPr lang="ja-JP" altLang="en-US">
                  <a:latin typeface="+mn-lt"/>
                </a:endParaRPr>
              </a:p>
            </p:txBody>
          </p:sp>
          <p:sp>
            <p:nvSpPr>
              <p:cNvPr id="2480" name="フリーフォーム: 図形 2479">
                <a:extLst>
                  <a:ext uri="{FF2B5EF4-FFF2-40B4-BE49-F238E27FC236}">
                    <a16:creationId xmlns:a16="http://schemas.microsoft.com/office/drawing/2014/main" id="{44D0A5FB-5F0B-876D-FBD4-1FF679ADD662}"/>
                  </a:ext>
                </a:extLst>
              </p:cNvPr>
              <p:cNvSpPr/>
              <p:nvPr/>
            </p:nvSpPr>
            <p:spPr>
              <a:xfrm>
                <a:off x="7665887"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1" name="フリーフォーム: 図形 2480">
                <a:extLst>
                  <a:ext uri="{FF2B5EF4-FFF2-40B4-BE49-F238E27FC236}">
                    <a16:creationId xmlns:a16="http://schemas.microsoft.com/office/drawing/2014/main" id="{02E9EA5B-1815-F8EF-7B98-FB12834C6D5A}"/>
                  </a:ext>
                </a:extLst>
              </p:cNvPr>
              <p:cNvSpPr/>
              <p:nvPr/>
            </p:nvSpPr>
            <p:spPr>
              <a:xfrm>
                <a:off x="7665887"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2" name="フリーフォーム: 図形 2481">
                <a:extLst>
                  <a:ext uri="{FF2B5EF4-FFF2-40B4-BE49-F238E27FC236}">
                    <a16:creationId xmlns:a16="http://schemas.microsoft.com/office/drawing/2014/main" id="{27E043D6-D25A-E49D-EC2E-2F6CB90D8135}"/>
                  </a:ext>
                </a:extLst>
              </p:cNvPr>
              <p:cNvSpPr/>
              <p:nvPr/>
            </p:nvSpPr>
            <p:spPr>
              <a:xfrm>
                <a:off x="7665887"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3" name="フリーフォーム: 図形 2482">
                <a:extLst>
                  <a:ext uri="{FF2B5EF4-FFF2-40B4-BE49-F238E27FC236}">
                    <a16:creationId xmlns:a16="http://schemas.microsoft.com/office/drawing/2014/main" id="{E3E0261E-FE50-7184-9DE6-1B5AD8BB2B81}"/>
                  </a:ext>
                </a:extLst>
              </p:cNvPr>
              <p:cNvSpPr/>
              <p:nvPr/>
            </p:nvSpPr>
            <p:spPr>
              <a:xfrm>
                <a:off x="7665887"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4" name="フリーフォーム: 図形 2483">
                <a:extLst>
                  <a:ext uri="{FF2B5EF4-FFF2-40B4-BE49-F238E27FC236}">
                    <a16:creationId xmlns:a16="http://schemas.microsoft.com/office/drawing/2014/main" id="{B59B32F9-82DD-15A4-4B93-577BB6FCC57F}"/>
                  </a:ext>
                </a:extLst>
              </p:cNvPr>
              <p:cNvSpPr/>
              <p:nvPr/>
            </p:nvSpPr>
            <p:spPr>
              <a:xfrm>
                <a:off x="7665887"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5" name="フリーフォーム: 図形 2484">
                <a:extLst>
                  <a:ext uri="{FF2B5EF4-FFF2-40B4-BE49-F238E27FC236}">
                    <a16:creationId xmlns:a16="http://schemas.microsoft.com/office/drawing/2014/main" id="{F85F01DC-E705-493C-0EBE-1406B6A6D96C}"/>
                  </a:ext>
                </a:extLst>
              </p:cNvPr>
              <p:cNvSpPr/>
              <p:nvPr/>
            </p:nvSpPr>
            <p:spPr>
              <a:xfrm>
                <a:off x="7665887"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6" name="フリーフォーム: 図形 2485">
                <a:extLst>
                  <a:ext uri="{FF2B5EF4-FFF2-40B4-BE49-F238E27FC236}">
                    <a16:creationId xmlns:a16="http://schemas.microsoft.com/office/drawing/2014/main" id="{E7A2FD94-0B41-142B-763B-F4BBD6FB6F52}"/>
                  </a:ext>
                </a:extLst>
              </p:cNvPr>
              <p:cNvSpPr/>
              <p:nvPr/>
            </p:nvSpPr>
            <p:spPr>
              <a:xfrm>
                <a:off x="7665887"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7" name="フリーフォーム: 図形 2486">
                <a:extLst>
                  <a:ext uri="{FF2B5EF4-FFF2-40B4-BE49-F238E27FC236}">
                    <a16:creationId xmlns:a16="http://schemas.microsoft.com/office/drawing/2014/main" id="{E0BADB0F-B4F3-0517-7F9A-13486E68F011}"/>
                  </a:ext>
                </a:extLst>
              </p:cNvPr>
              <p:cNvSpPr/>
              <p:nvPr/>
            </p:nvSpPr>
            <p:spPr>
              <a:xfrm>
                <a:off x="7665887"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8" name="フリーフォーム: 図形 2487">
                <a:extLst>
                  <a:ext uri="{FF2B5EF4-FFF2-40B4-BE49-F238E27FC236}">
                    <a16:creationId xmlns:a16="http://schemas.microsoft.com/office/drawing/2014/main" id="{C416267E-8D7A-89E1-DD56-D1908417DBFB}"/>
                  </a:ext>
                </a:extLst>
              </p:cNvPr>
              <p:cNvSpPr/>
              <p:nvPr/>
            </p:nvSpPr>
            <p:spPr>
              <a:xfrm>
                <a:off x="7807505"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89" name="フリーフォーム: 図形 2488">
                <a:extLst>
                  <a:ext uri="{FF2B5EF4-FFF2-40B4-BE49-F238E27FC236}">
                    <a16:creationId xmlns:a16="http://schemas.microsoft.com/office/drawing/2014/main" id="{49DD07E5-CCD4-A555-3CB1-F8910A7153A9}"/>
                  </a:ext>
                </a:extLst>
              </p:cNvPr>
              <p:cNvSpPr/>
              <p:nvPr/>
            </p:nvSpPr>
            <p:spPr>
              <a:xfrm>
                <a:off x="7807505"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0" name="フリーフォーム: 図形 2489">
                <a:extLst>
                  <a:ext uri="{FF2B5EF4-FFF2-40B4-BE49-F238E27FC236}">
                    <a16:creationId xmlns:a16="http://schemas.microsoft.com/office/drawing/2014/main" id="{A7181B47-DD66-08B6-EA25-3A04F5C55F50}"/>
                  </a:ext>
                </a:extLst>
              </p:cNvPr>
              <p:cNvSpPr/>
              <p:nvPr/>
            </p:nvSpPr>
            <p:spPr>
              <a:xfrm>
                <a:off x="7807505"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1" name="フリーフォーム: 図形 2490">
                <a:extLst>
                  <a:ext uri="{FF2B5EF4-FFF2-40B4-BE49-F238E27FC236}">
                    <a16:creationId xmlns:a16="http://schemas.microsoft.com/office/drawing/2014/main" id="{538EAA6B-2EDD-66D4-1881-2C6D58B64249}"/>
                  </a:ext>
                </a:extLst>
              </p:cNvPr>
              <p:cNvSpPr/>
              <p:nvPr/>
            </p:nvSpPr>
            <p:spPr>
              <a:xfrm>
                <a:off x="7807505"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2" name="フリーフォーム: 図形 2491">
                <a:extLst>
                  <a:ext uri="{FF2B5EF4-FFF2-40B4-BE49-F238E27FC236}">
                    <a16:creationId xmlns:a16="http://schemas.microsoft.com/office/drawing/2014/main" id="{88CB2041-DD99-63A1-7887-3B164E5C82F1}"/>
                  </a:ext>
                </a:extLst>
              </p:cNvPr>
              <p:cNvSpPr/>
              <p:nvPr/>
            </p:nvSpPr>
            <p:spPr>
              <a:xfrm>
                <a:off x="7807505"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3" name="フリーフォーム: 図形 2492">
                <a:extLst>
                  <a:ext uri="{FF2B5EF4-FFF2-40B4-BE49-F238E27FC236}">
                    <a16:creationId xmlns:a16="http://schemas.microsoft.com/office/drawing/2014/main" id="{DAF491F3-9931-E123-4D24-9B6E6F2D00A0}"/>
                  </a:ext>
                </a:extLst>
              </p:cNvPr>
              <p:cNvSpPr/>
              <p:nvPr/>
            </p:nvSpPr>
            <p:spPr>
              <a:xfrm>
                <a:off x="7807505"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4" name="フリーフォーム: 図形 2493">
                <a:extLst>
                  <a:ext uri="{FF2B5EF4-FFF2-40B4-BE49-F238E27FC236}">
                    <a16:creationId xmlns:a16="http://schemas.microsoft.com/office/drawing/2014/main" id="{6B45FA79-3457-B38E-53AA-4519DFFCAEEE}"/>
                  </a:ext>
                </a:extLst>
              </p:cNvPr>
              <p:cNvSpPr/>
              <p:nvPr/>
            </p:nvSpPr>
            <p:spPr>
              <a:xfrm>
                <a:off x="7807505"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5" name="フリーフォーム: 図形 2494">
                <a:extLst>
                  <a:ext uri="{FF2B5EF4-FFF2-40B4-BE49-F238E27FC236}">
                    <a16:creationId xmlns:a16="http://schemas.microsoft.com/office/drawing/2014/main" id="{29275697-F381-AD43-69E6-C74056B7D073}"/>
                  </a:ext>
                </a:extLst>
              </p:cNvPr>
              <p:cNvSpPr/>
              <p:nvPr/>
            </p:nvSpPr>
            <p:spPr>
              <a:xfrm>
                <a:off x="7807505"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6" name="フリーフォーム: 図形 2495">
                <a:extLst>
                  <a:ext uri="{FF2B5EF4-FFF2-40B4-BE49-F238E27FC236}">
                    <a16:creationId xmlns:a16="http://schemas.microsoft.com/office/drawing/2014/main" id="{B37581CE-FFA2-0DB6-84CA-69C0F83508E6}"/>
                  </a:ext>
                </a:extLst>
              </p:cNvPr>
              <p:cNvSpPr/>
              <p:nvPr/>
            </p:nvSpPr>
            <p:spPr>
              <a:xfrm>
                <a:off x="7949191" y="2800121"/>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7" name="フリーフォーム: 図形 2496">
                <a:extLst>
                  <a:ext uri="{FF2B5EF4-FFF2-40B4-BE49-F238E27FC236}">
                    <a16:creationId xmlns:a16="http://schemas.microsoft.com/office/drawing/2014/main" id="{4274A50F-4F3F-F439-B077-DDC9335E6700}"/>
                  </a:ext>
                </a:extLst>
              </p:cNvPr>
              <p:cNvSpPr/>
              <p:nvPr/>
            </p:nvSpPr>
            <p:spPr>
              <a:xfrm>
                <a:off x="7949191" y="2925074"/>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8" name="フリーフォーム: 図形 2497">
                <a:extLst>
                  <a:ext uri="{FF2B5EF4-FFF2-40B4-BE49-F238E27FC236}">
                    <a16:creationId xmlns:a16="http://schemas.microsoft.com/office/drawing/2014/main" id="{731A8A0C-64CC-773B-0D5E-30A6ED179232}"/>
                  </a:ext>
                </a:extLst>
              </p:cNvPr>
              <p:cNvSpPr/>
              <p:nvPr/>
            </p:nvSpPr>
            <p:spPr>
              <a:xfrm>
                <a:off x="7949191" y="3050026"/>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99" name="フリーフォーム: 図形 2498">
                <a:extLst>
                  <a:ext uri="{FF2B5EF4-FFF2-40B4-BE49-F238E27FC236}">
                    <a16:creationId xmlns:a16="http://schemas.microsoft.com/office/drawing/2014/main" id="{DFAA3FDF-2870-F831-4F13-42456291958F}"/>
                  </a:ext>
                </a:extLst>
              </p:cNvPr>
              <p:cNvSpPr/>
              <p:nvPr/>
            </p:nvSpPr>
            <p:spPr>
              <a:xfrm>
                <a:off x="7949191" y="317497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500" name="フリーフォーム: 図形 2499">
                <a:extLst>
                  <a:ext uri="{FF2B5EF4-FFF2-40B4-BE49-F238E27FC236}">
                    <a16:creationId xmlns:a16="http://schemas.microsoft.com/office/drawing/2014/main" id="{6D645C78-9728-FD8A-5F8B-6C5A37EB8434}"/>
                  </a:ext>
                </a:extLst>
              </p:cNvPr>
              <p:cNvSpPr/>
              <p:nvPr/>
            </p:nvSpPr>
            <p:spPr>
              <a:xfrm>
                <a:off x="7949191" y="329993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501" name="フリーフォーム: 図形 2500">
                <a:extLst>
                  <a:ext uri="{FF2B5EF4-FFF2-40B4-BE49-F238E27FC236}">
                    <a16:creationId xmlns:a16="http://schemas.microsoft.com/office/drawing/2014/main" id="{DF84F337-EF95-2E88-EBCF-82A1FBDF92B5}"/>
                  </a:ext>
                </a:extLst>
              </p:cNvPr>
              <p:cNvSpPr/>
              <p:nvPr/>
            </p:nvSpPr>
            <p:spPr>
              <a:xfrm>
                <a:off x="7949191" y="3424885"/>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502" name="フリーフォーム: 図形 2501">
                <a:extLst>
                  <a:ext uri="{FF2B5EF4-FFF2-40B4-BE49-F238E27FC236}">
                    <a16:creationId xmlns:a16="http://schemas.microsoft.com/office/drawing/2014/main" id="{C2A4A904-459C-8046-4A04-2EAF6603D010}"/>
                  </a:ext>
                </a:extLst>
              </p:cNvPr>
              <p:cNvSpPr/>
              <p:nvPr/>
            </p:nvSpPr>
            <p:spPr>
              <a:xfrm>
                <a:off x="7949191" y="3549769"/>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503" name="フリーフォーム: 図形 2502">
                <a:extLst>
                  <a:ext uri="{FF2B5EF4-FFF2-40B4-BE49-F238E27FC236}">
                    <a16:creationId xmlns:a16="http://schemas.microsoft.com/office/drawing/2014/main" id="{0B6EB2F3-27BC-2D21-B890-596DBE3AC834}"/>
                  </a:ext>
                </a:extLst>
              </p:cNvPr>
              <p:cNvSpPr/>
              <p:nvPr/>
            </p:nvSpPr>
            <p:spPr>
              <a:xfrm>
                <a:off x="7949191" y="3674722"/>
                <a:ext cx="79689" cy="62476"/>
              </a:xfrm>
              <a:custGeom>
                <a:avLst/>
                <a:gdLst>
                  <a:gd name="connsiteX0" fmla="*/ 0 w 79689"/>
                  <a:gd name="connsiteY0" fmla="*/ 0 h 62476"/>
                  <a:gd name="connsiteX1" fmla="*/ 79690 w 79689"/>
                  <a:gd name="connsiteY1" fmla="*/ 0 h 62476"/>
                  <a:gd name="connsiteX2" fmla="*/ 79690 w 79689"/>
                  <a:gd name="connsiteY2" fmla="*/ 62476 h 62476"/>
                  <a:gd name="connsiteX3" fmla="*/ 0 w 79689"/>
                  <a:gd name="connsiteY3" fmla="*/ 62476 h 62476"/>
                </a:gdLst>
                <a:ahLst/>
                <a:cxnLst>
                  <a:cxn ang="0">
                    <a:pos x="connsiteX0" y="connsiteY0"/>
                  </a:cxn>
                  <a:cxn ang="0">
                    <a:pos x="connsiteX1" y="connsiteY1"/>
                  </a:cxn>
                  <a:cxn ang="0">
                    <a:pos x="connsiteX2" y="connsiteY2"/>
                  </a:cxn>
                  <a:cxn ang="0">
                    <a:pos x="connsiteX3" y="connsiteY3"/>
                  </a:cxn>
                </a:cxnLst>
                <a:rect l="l" t="t" r="r" b="b"/>
                <a:pathLst>
                  <a:path w="79689" h="62476">
                    <a:moveTo>
                      <a:pt x="0" y="0"/>
                    </a:moveTo>
                    <a:lnTo>
                      <a:pt x="79690" y="0"/>
                    </a:lnTo>
                    <a:lnTo>
                      <a:pt x="79690" y="62476"/>
                    </a:lnTo>
                    <a:lnTo>
                      <a:pt x="0" y="62476"/>
                    </a:lnTo>
                    <a:close/>
                  </a:path>
                </a:pathLst>
              </a:custGeom>
              <a:grpFill/>
              <a:ln w="6858" cap="flat">
                <a:noFill/>
                <a:prstDash val="solid"/>
                <a:miter/>
              </a:ln>
            </p:spPr>
            <p:txBody>
              <a:bodyPr rtlCol="0" anchor="ctr"/>
              <a:lstStyle/>
              <a:p>
                <a:endParaRPr lang="ja-JP" altLang="en-US">
                  <a:latin typeface="+mn-lt"/>
                </a:endParaRPr>
              </a:p>
            </p:txBody>
          </p:sp>
        </p:grpSp>
        <p:grpSp>
          <p:nvGrpSpPr>
            <p:cNvPr id="2389" name="グループ化 2388">
              <a:extLst>
                <a:ext uri="{FF2B5EF4-FFF2-40B4-BE49-F238E27FC236}">
                  <a16:creationId xmlns:a16="http://schemas.microsoft.com/office/drawing/2014/main" id="{564708C6-D877-35C9-2C6A-56D8E0E59F74}"/>
                </a:ext>
              </a:extLst>
            </p:cNvPr>
            <p:cNvGrpSpPr/>
            <p:nvPr/>
          </p:nvGrpSpPr>
          <p:grpSpPr>
            <a:xfrm>
              <a:off x="9124281" y="3106333"/>
              <a:ext cx="830910" cy="927853"/>
              <a:chOff x="7198926" y="4022079"/>
              <a:chExt cx="1296916" cy="1105167"/>
            </a:xfrm>
            <a:solidFill>
              <a:schemeClr val="tx1"/>
            </a:solidFill>
          </p:grpSpPr>
          <p:sp>
            <p:nvSpPr>
              <p:cNvPr id="2452" name="フリーフォーム: 図形 2451">
                <a:extLst>
                  <a:ext uri="{FF2B5EF4-FFF2-40B4-BE49-F238E27FC236}">
                    <a16:creationId xmlns:a16="http://schemas.microsoft.com/office/drawing/2014/main" id="{FB32EABA-B19E-14D6-9AFF-3203854EAD45}"/>
                  </a:ext>
                </a:extLst>
              </p:cNvPr>
              <p:cNvSpPr/>
              <p:nvPr/>
            </p:nvSpPr>
            <p:spPr>
              <a:xfrm>
                <a:off x="7198926" y="5064770"/>
                <a:ext cx="1296916" cy="62476"/>
              </a:xfrm>
              <a:custGeom>
                <a:avLst/>
                <a:gdLst>
                  <a:gd name="connsiteX0" fmla="*/ 0 w 1296916"/>
                  <a:gd name="connsiteY0" fmla="*/ 0 h 62476"/>
                  <a:gd name="connsiteX1" fmla="*/ 1296916 w 1296916"/>
                  <a:gd name="connsiteY1" fmla="*/ 0 h 62476"/>
                  <a:gd name="connsiteX2" fmla="*/ 1296916 w 1296916"/>
                  <a:gd name="connsiteY2" fmla="*/ 62476 h 62476"/>
                  <a:gd name="connsiteX3" fmla="*/ 0 w 1296916"/>
                  <a:gd name="connsiteY3" fmla="*/ 62476 h 62476"/>
                </a:gdLst>
                <a:ahLst/>
                <a:cxnLst>
                  <a:cxn ang="0">
                    <a:pos x="connsiteX0" y="connsiteY0"/>
                  </a:cxn>
                  <a:cxn ang="0">
                    <a:pos x="connsiteX1" y="connsiteY1"/>
                  </a:cxn>
                  <a:cxn ang="0">
                    <a:pos x="connsiteX2" y="connsiteY2"/>
                  </a:cxn>
                  <a:cxn ang="0">
                    <a:pos x="connsiteX3" y="connsiteY3"/>
                  </a:cxn>
                </a:cxnLst>
                <a:rect l="l" t="t" r="r" b="b"/>
                <a:pathLst>
                  <a:path w="1296916" h="62476">
                    <a:moveTo>
                      <a:pt x="0" y="0"/>
                    </a:moveTo>
                    <a:lnTo>
                      <a:pt x="1296916" y="0"/>
                    </a:lnTo>
                    <a:lnTo>
                      <a:pt x="1296916" y="62476"/>
                    </a:lnTo>
                    <a:lnTo>
                      <a:pt x="0" y="62476"/>
                    </a:lnTo>
                    <a:close/>
                  </a:path>
                </a:pathLst>
              </a:custGeom>
              <a:grpFill/>
              <a:ln w="6858" cap="flat">
                <a:noFill/>
                <a:prstDash val="solid"/>
                <a:miter/>
              </a:ln>
            </p:spPr>
            <p:txBody>
              <a:bodyPr rtlCol="0" anchor="ctr"/>
              <a:lstStyle/>
              <a:p>
                <a:endParaRPr lang="ja-JP" altLang="en-US">
                  <a:latin typeface="+mn-lt"/>
                </a:endParaRPr>
              </a:p>
            </p:txBody>
          </p:sp>
          <p:sp>
            <p:nvSpPr>
              <p:cNvPr id="2453" name="フリーフォーム: 図形 2452">
                <a:extLst>
                  <a:ext uri="{FF2B5EF4-FFF2-40B4-BE49-F238E27FC236}">
                    <a16:creationId xmlns:a16="http://schemas.microsoft.com/office/drawing/2014/main" id="{6E9248E8-712A-AD56-7DBC-AB9C3FDDC462}"/>
                  </a:ext>
                </a:extLst>
              </p:cNvPr>
              <p:cNvSpPr/>
              <p:nvPr/>
            </p:nvSpPr>
            <p:spPr>
              <a:xfrm>
                <a:off x="7923268" y="4374512"/>
                <a:ext cx="498439" cy="752665"/>
              </a:xfrm>
              <a:custGeom>
                <a:avLst/>
                <a:gdLst>
                  <a:gd name="connsiteX0" fmla="*/ 498440 w 498439"/>
                  <a:gd name="connsiteY0" fmla="*/ 752666 h 752665"/>
                  <a:gd name="connsiteX1" fmla="*/ 0 w 498439"/>
                  <a:gd name="connsiteY1" fmla="*/ 752666 h 752665"/>
                  <a:gd name="connsiteX2" fmla="*/ 0 w 498439"/>
                  <a:gd name="connsiteY2" fmla="*/ 0 h 752665"/>
                  <a:gd name="connsiteX3" fmla="*/ 498440 w 498439"/>
                  <a:gd name="connsiteY3" fmla="*/ 0 h 752665"/>
                  <a:gd name="connsiteX4" fmla="*/ 62476 w 498439"/>
                  <a:gd name="connsiteY4" fmla="*/ 690258 h 752665"/>
                  <a:gd name="connsiteX5" fmla="*/ 435964 w 498439"/>
                  <a:gd name="connsiteY5" fmla="*/ 690258 h 752665"/>
                  <a:gd name="connsiteX6" fmla="*/ 435964 w 498439"/>
                  <a:gd name="connsiteY6" fmla="*/ 62614 h 752665"/>
                  <a:gd name="connsiteX7" fmla="*/ 62476 w 498439"/>
                  <a:gd name="connsiteY7" fmla="*/ 62614 h 75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439" h="752665">
                    <a:moveTo>
                      <a:pt x="498440" y="752666"/>
                    </a:moveTo>
                    <a:lnTo>
                      <a:pt x="0" y="752666"/>
                    </a:lnTo>
                    <a:lnTo>
                      <a:pt x="0" y="0"/>
                    </a:lnTo>
                    <a:lnTo>
                      <a:pt x="498440" y="0"/>
                    </a:lnTo>
                    <a:close/>
                    <a:moveTo>
                      <a:pt x="62476" y="690258"/>
                    </a:moveTo>
                    <a:lnTo>
                      <a:pt x="435964" y="690258"/>
                    </a:lnTo>
                    <a:lnTo>
                      <a:pt x="435964" y="62614"/>
                    </a:lnTo>
                    <a:lnTo>
                      <a:pt x="62476" y="62614"/>
                    </a:lnTo>
                    <a:close/>
                  </a:path>
                </a:pathLst>
              </a:custGeom>
              <a:grpFill/>
              <a:ln w="6858" cap="flat">
                <a:noFill/>
                <a:prstDash val="solid"/>
                <a:miter/>
              </a:ln>
            </p:spPr>
            <p:txBody>
              <a:bodyPr rtlCol="0" anchor="ctr"/>
              <a:lstStyle/>
              <a:p>
                <a:endParaRPr lang="ja-JP" altLang="en-US">
                  <a:latin typeface="+mn-lt"/>
                </a:endParaRPr>
              </a:p>
            </p:txBody>
          </p:sp>
          <p:sp>
            <p:nvSpPr>
              <p:cNvPr id="2454" name="フリーフォーム: 図形 2453">
                <a:extLst>
                  <a:ext uri="{FF2B5EF4-FFF2-40B4-BE49-F238E27FC236}">
                    <a16:creationId xmlns:a16="http://schemas.microsoft.com/office/drawing/2014/main" id="{D553A145-4B83-1C3C-CCE3-49742E658EB3}"/>
                  </a:ext>
                </a:extLst>
              </p:cNvPr>
              <p:cNvSpPr/>
              <p:nvPr/>
            </p:nvSpPr>
            <p:spPr>
              <a:xfrm>
                <a:off x="7668973" y="4022079"/>
                <a:ext cx="502073" cy="1073894"/>
              </a:xfrm>
              <a:custGeom>
                <a:avLst/>
                <a:gdLst>
                  <a:gd name="connsiteX0" fmla="*/ 62476 w 502073"/>
                  <a:gd name="connsiteY0" fmla="*/ 1073894 h 1073894"/>
                  <a:gd name="connsiteX1" fmla="*/ 0 w 502073"/>
                  <a:gd name="connsiteY1" fmla="*/ 1073894 h 1073894"/>
                  <a:gd name="connsiteX2" fmla="*/ 0 w 502073"/>
                  <a:gd name="connsiteY2" fmla="*/ 0 h 1073894"/>
                  <a:gd name="connsiteX3" fmla="*/ 502074 w 502073"/>
                  <a:gd name="connsiteY3" fmla="*/ 0 h 1073894"/>
                  <a:gd name="connsiteX4" fmla="*/ 502074 w 502073"/>
                  <a:gd name="connsiteY4" fmla="*/ 383637 h 1073894"/>
                  <a:gd name="connsiteX5" fmla="*/ 439598 w 502073"/>
                  <a:gd name="connsiteY5" fmla="*/ 383637 h 1073894"/>
                  <a:gd name="connsiteX6" fmla="*/ 439598 w 502073"/>
                  <a:gd name="connsiteY6" fmla="*/ 62477 h 1073894"/>
                  <a:gd name="connsiteX7" fmla="*/ 62476 w 502073"/>
                  <a:gd name="connsiteY7" fmla="*/ 62477 h 1073894"/>
                  <a:gd name="connsiteX8" fmla="*/ 62476 w 502073"/>
                  <a:gd name="connsiteY8" fmla="*/ 1073894 h 107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073" h="1073894">
                    <a:moveTo>
                      <a:pt x="62476" y="1073894"/>
                    </a:moveTo>
                    <a:lnTo>
                      <a:pt x="0" y="1073894"/>
                    </a:lnTo>
                    <a:lnTo>
                      <a:pt x="0" y="0"/>
                    </a:lnTo>
                    <a:lnTo>
                      <a:pt x="502074" y="0"/>
                    </a:lnTo>
                    <a:lnTo>
                      <a:pt x="502074" y="383637"/>
                    </a:lnTo>
                    <a:lnTo>
                      <a:pt x="439598" y="383637"/>
                    </a:lnTo>
                    <a:lnTo>
                      <a:pt x="439598" y="62477"/>
                    </a:lnTo>
                    <a:lnTo>
                      <a:pt x="62476" y="62477"/>
                    </a:lnTo>
                    <a:lnTo>
                      <a:pt x="62476" y="1073894"/>
                    </a:lnTo>
                    <a:close/>
                  </a:path>
                </a:pathLst>
              </a:custGeom>
              <a:grpFill/>
              <a:ln w="6858" cap="flat">
                <a:noFill/>
                <a:prstDash val="solid"/>
                <a:miter/>
              </a:ln>
            </p:spPr>
            <p:txBody>
              <a:bodyPr rtlCol="0" anchor="ctr"/>
              <a:lstStyle/>
              <a:p>
                <a:endParaRPr lang="ja-JP" altLang="en-US">
                  <a:latin typeface="+mn-lt"/>
                </a:endParaRPr>
              </a:p>
            </p:txBody>
          </p:sp>
          <p:sp>
            <p:nvSpPr>
              <p:cNvPr id="2455" name="フリーフォーム: 図形 2454">
                <a:extLst>
                  <a:ext uri="{FF2B5EF4-FFF2-40B4-BE49-F238E27FC236}">
                    <a16:creationId xmlns:a16="http://schemas.microsoft.com/office/drawing/2014/main" id="{F5966EC9-7356-4204-64FE-68221B7739C0}"/>
                  </a:ext>
                </a:extLst>
              </p:cNvPr>
              <p:cNvSpPr/>
              <p:nvPr/>
            </p:nvSpPr>
            <p:spPr>
              <a:xfrm>
                <a:off x="7247618" y="4298045"/>
                <a:ext cx="483831" cy="829132"/>
              </a:xfrm>
              <a:custGeom>
                <a:avLst/>
                <a:gdLst>
                  <a:gd name="connsiteX0" fmla="*/ 483832 w 483831"/>
                  <a:gd name="connsiteY0" fmla="*/ 829132 h 829132"/>
                  <a:gd name="connsiteX1" fmla="*/ 0 w 483831"/>
                  <a:gd name="connsiteY1" fmla="*/ 829132 h 829132"/>
                  <a:gd name="connsiteX2" fmla="*/ 0 w 483831"/>
                  <a:gd name="connsiteY2" fmla="*/ 0 h 829132"/>
                  <a:gd name="connsiteX3" fmla="*/ 483832 w 483831"/>
                  <a:gd name="connsiteY3" fmla="*/ 0 h 829132"/>
                  <a:gd name="connsiteX4" fmla="*/ 62408 w 483831"/>
                  <a:gd name="connsiteY4" fmla="*/ 766725 h 829132"/>
                  <a:gd name="connsiteX5" fmla="*/ 421150 w 483831"/>
                  <a:gd name="connsiteY5" fmla="*/ 766725 h 829132"/>
                  <a:gd name="connsiteX6" fmla="*/ 421150 w 483831"/>
                  <a:gd name="connsiteY6" fmla="*/ 62477 h 829132"/>
                  <a:gd name="connsiteX7" fmla="*/ 62408 w 483831"/>
                  <a:gd name="connsiteY7" fmla="*/ 62477 h 82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31" h="829132">
                    <a:moveTo>
                      <a:pt x="483832" y="829132"/>
                    </a:moveTo>
                    <a:lnTo>
                      <a:pt x="0" y="829132"/>
                    </a:lnTo>
                    <a:lnTo>
                      <a:pt x="0" y="0"/>
                    </a:lnTo>
                    <a:lnTo>
                      <a:pt x="483832" y="0"/>
                    </a:lnTo>
                    <a:close/>
                    <a:moveTo>
                      <a:pt x="62408" y="766725"/>
                    </a:moveTo>
                    <a:lnTo>
                      <a:pt x="421150" y="766725"/>
                    </a:lnTo>
                    <a:lnTo>
                      <a:pt x="421150" y="62477"/>
                    </a:lnTo>
                    <a:lnTo>
                      <a:pt x="62408" y="62477"/>
                    </a:lnTo>
                    <a:close/>
                  </a:path>
                </a:pathLst>
              </a:custGeom>
              <a:grpFill/>
              <a:ln w="6858" cap="flat">
                <a:noFill/>
                <a:prstDash val="solid"/>
                <a:miter/>
              </a:ln>
            </p:spPr>
            <p:txBody>
              <a:bodyPr rtlCol="0" anchor="ctr"/>
              <a:lstStyle/>
              <a:p>
                <a:endParaRPr lang="ja-JP" altLang="en-US">
                  <a:latin typeface="+mn-lt"/>
                </a:endParaRPr>
              </a:p>
            </p:txBody>
          </p:sp>
          <p:sp>
            <p:nvSpPr>
              <p:cNvPr id="2456" name="フリーフォーム: 図形 2455">
                <a:extLst>
                  <a:ext uri="{FF2B5EF4-FFF2-40B4-BE49-F238E27FC236}">
                    <a16:creationId xmlns:a16="http://schemas.microsoft.com/office/drawing/2014/main" id="{E6CB5BB5-8CBA-A5CD-F825-730051108918}"/>
                  </a:ext>
                </a:extLst>
              </p:cNvPr>
              <p:cNvSpPr/>
              <p:nvPr/>
            </p:nvSpPr>
            <p:spPr>
              <a:xfrm>
                <a:off x="7278822" y="4415523"/>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57" name="フリーフォーム: 図形 2456">
                <a:extLst>
                  <a:ext uri="{FF2B5EF4-FFF2-40B4-BE49-F238E27FC236}">
                    <a16:creationId xmlns:a16="http://schemas.microsoft.com/office/drawing/2014/main" id="{7108ABC1-27D0-E0C1-3A03-AE8FDE0F79CC}"/>
                  </a:ext>
                </a:extLst>
              </p:cNvPr>
              <p:cNvSpPr/>
              <p:nvPr/>
            </p:nvSpPr>
            <p:spPr>
              <a:xfrm>
                <a:off x="7700246" y="4167195"/>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58" name="フリーフォーム: 図形 2457">
                <a:extLst>
                  <a:ext uri="{FF2B5EF4-FFF2-40B4-BE49-F238E27FC236}">
                    <a16:creationId xmlns:a16="http://schemas.microsoft.com/office/drawing/2014/main" id="{15E0F0A6-54CC-4AAE-D57D-0C5B2B94DC64}"/>
                  </a:ext>
                </a:extLst>
              </p:cNvPr>
              <p:cNvSpPr/>
              <p:nvPr/>
            </p:nvSpPr>
            <p:spPr>
              <a:xfrm>
                <a:off x="7700246" y="4265264"/>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59" name="フリーフォーム: 図形 2458">
                <a:extLst>
                  <a:ext uri="{FF2B5EF4-FFF2-40B4-BE49-F238E27FC236}">
                    <a16:creationId xmlns:a16="http://schemas.microsoft.com/office/drawing/2014/main" id="{7CEE8A8A-8F08-FE2D-07AF-D49EF94D800C}"/>
                  </a:ext>
                </a:extLst>
              </p:cNvPr>
              <p:cNvSpPr/>
              <p:nvPr/>
            </p:nvSpPr>
            <p:spPr>
              <a:xfrm>
                <a:off x="7700246" y="4363333"/>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0" name="フリーフォーム: 図形 2459">
                <a:extLst>
                  <a:ext uri="{FF2B5EF4-FFF2-40B4-BE49-F238E27FC236}">
                    <a16:creationId xmlns:a16="http://schemas.microsoft.com/office/drawing/2014/main" id="{53C098AA-04A9-7F63-37D6-17CA9033D9EE}"/>
                  </a:ext>
                </a:extLst>
              </p:cNvPr>
              <p:cNvSpPr/>
              <p:nvPr/>
            </p:nvSpPr>
            <p:spPr>
              <a:xfrm>
                <a:off x="7700246" y="4461471"/>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1" name="フリーフォーム: 図形 2460">
                <a:extLst>
                  <a:ext uri="{FF2B5EF4-FFF2-40B4-BE49-F238E27FC236}">
                    <a16:creationId xmlns:a16="http://schemas.microsoft.com/office/drawing/2014/main" id="{80CA287E-1168-D846-7638-7D9343DF0DDE}"/>
                  </a:ext>
                </a:extLst>
              </p:cNvPr>
              <p:cNvSpPr/>
              <p:nvPr/>
            </p:nvSpPr>
            <p:spPr>
              <a:xfrm>
                <a:off x="7700246" y="4559541"/>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2" name="フリーフォーム: 図形 2461">
                <a:extLst>
                  <a:ext uri="{FF2B5EF4-FFF2-40B4-BE49-F238E27FC236}">
                    <a16:creationId xmlns:a16="http://schemas.microsoft.com/office/drawing/2014/main" id="{A76BCC1C-6BA0-26AB-E6A0-748551E1EE5E}"/>
                  </a:ext>
                </a:extLst>
              </p:cNvPr>
              <p:cNvSpPr/>
              <p:nvPr/>
            </p:nvSpPr>
            <p:spPr>
              <a:xfrm>
                <a:off x="7700246" y="4657610"/>
                <a:ext cx="176182" cy="35730"/>
              </a:xfrm>
              <a:custGeom>
                <a:avLst/>
                <a:gdLst>
                  <a:gd name="connsiteX0" fmla="*/ 0 w 176182"/>
                  <a:gd name="connsiteY0" fmla="*/ 0 h 35730"/>
                  <a:gd name="connsiteX1" fmla="*/ 176182 w 176182"/>
                  <a:gd name="connsiteY1" fmla="*/ 0 h 35730"/>
                  <a:gd name="connsiteX2" fmla="*/ 176182 w 176182"/>
                  <a:gd name="connsiteY2" fmla="*/ 35731 h 35730"/>
                  <a:gd name="connsiteX3" fmla="*/ 0 w 176182"/>
                  <a:gd name="connsiteY3" fmla="*/ 35731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1"/>
                    </a:lnTo>
                    <a:lnTo>
                      <a:pt x="0" y="35731"/>
                    </a:lnTo>
                    <a:close/>
                  </a:path>
                </a:pathLst>
              </a:custGeom>
              <a:grpFill/>
              <a:ln w="6858" cap="flat">
                <a:noFill/>
                <a:prstDash val="solid"/>
                <a:miter/>
              </a:ln>
            </p:spPr>
            <p:txBody>
              <a:bodyPr rtlCol="0" anchor="ctr"/>
              <a:lstStyle/>
              <a:p>
                <a:endParaRPr lang="ja-JP" altLang="en-US">
                  <a:latin typeface="+mn-lt"/>
                </a:endParaRPr>
              </a:p>
            </p:txBody>
          </p:sp>
          <p:sp>
            <p:nvSpPr>
              <p:cNvPr id="2463" name="フリーフォーム: 図形 2462">
                <a:extLst>
                  <a:ext uri="{FF2B5EF4-FFF2-40B4-BE49-F238E27FC236}">
                    <a16:creationId xmlns:a16="http://schemas.microsoft.com/office/drawing/2014/main" id="{4BE2CF40-68A1-A5D8-E405-FB6A83FCE45D}"/>
                  </a:ext>
                </a:extLst>
              </p:cNvPr>
              <p:cNvSpPr/>
              <p:nvPr/>
            </p:nvSpPr>
            <p:spPr>
              <a:xfrm>
                <a:off x="7700246" y="4755680"/>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4" name="フリーフォーム: 図形 2463">
                <a:extLst>
                  <a:ext uri="{FF2B5EF4-FFF2-40B4-BE49-F238E27FC236}">
                    <a16:creationId xmlns:a16="http://schemas.microsoft.com/office/drawing/2014/main" id="{D6DD94C6-0CA5-D13E-C4E8-F52CC01AF666}"/>
                  </a:ext>
                </a:extLst>
              </p:cNvPr>
              <p:cNvSpPr/>
              <p:nvPr/>
            </p:nvSpPr>
            <p:spPr>
              <a:xfrm>
                <a:off x="7700246" y="4853818"/>
                <a:ext cx="176182" cy="35730"/>
              </a:xfrm>
              <a:custGeom>
                <a:avLst/>
                <a:gdLst>
                  <a:gd name="connsiteX0" fmla="*/ 0 w 176182"/>
                  <a:gd name="connsiteY0" fmla="*/ 0 h 35730"/>
                  <a:gd name="connsiteX1" fmla="*/ 176182 w 176182"/>
                  <a:gd name="connsiteY1" fmla="*/ 0 h 35730"/>
                  <a:gd name="connsiteX2" fmla="*/ 176182 w 176182"/>
                  <a:gd name="connsiteY2" fmla="*/ 35730 h 35730"/>
                  <a:gd name="connsiteX3" fmla="*/ 0 w 176182"/>
                  <a:gd name="connsiteY3" fmla="*/ 35730 h 35730"/>
                </a:gdLst>
                <a:ahLst/>
                <a:cxnLst>
                  <a:cxn ang="0">
                    <a:pos x="connsiteX0" y="connsiteY0"/>
                  </a:cxn>
                  <a:cxn ang="0">
                    <a:pos x="connsiteX1" y="connsiteY1"/>
                  </a:cxn>
                  <a:cxn ang="0">
                    <a:pos x="connsiteX2" y="connsiteY2"/>
                  </a:cxn>
                  <a:cxn ang="0">
                    <a:pos x="connsiteX3" y="connsiteY3"/>
                  </a:cxn>
                </a:cxnLst>
                <a:rect l="l" t="t" r="r" b="b"/>
                <a:pathLst>
                  <a:path w="176182" h="35730">
                    <a:moveTo>
                      <a:pt x="0" y="0"/>
                    </a:moveTo>
                    <a:lnTo>
                      <a:pt x="176182" y="0"/>
                    </a:lnTo>
                    <a:lnTo>
                      <a:pt x="176182"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5" name="フリーフォーム: 図形 2464">
                <a:extLst>
                  <a:ext uri="{FF2B5EF4-FFF2-40B4-BE49-F238E27FC236}">
                    <a16:creationId xmlns:a16="http://schemas.microsoft.com/office/drawing/2014/main" id="{4DDD21DD-DC3A-A072-FDBF-460CAB839D5B}"/>
                  </a:ext>
                </a:extLst>
              </p:cNvPr>
              <p:cNvSpPr/>
              <p:nvPr/>
            </p:nvSpPr>
            <p:spPr>
              <a:xfrm>
                <a:off x="7278822" y="4508586"/>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6" name="フリーフォーム: 図形 2465">
                <a:extLst>
                  <a:ext uri="{FF2B5EF4-FFF2-40B4-BE49-F238E27FC236}">
                    <a16:creationId xmlns:a16="http://schemas.microsoft.com/office/drawing/2014/main" id="{DEC722DB-F0C6-9836-14E0-AEAB96812C9C}"/>
                  </a:ext>
                </a:extLst>
              </p:cNvPr>
              <p:cNvSpPr/>
              <p:nvPr/>
            </p:nvSpPr>
            <p:spPr>
              <a:xfrm>
                <a:off x="7278822" y="4601649"/>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7" name="フリーフォーム: 図形 2466">
                <a:extLst>
                  <a:ext uri="{FF2B5EF4-FFF2-40B4-BE49-F238E27FC236}">
                    <a16:creationId xmlns:a16="http://schemas.microsoft.com/office/drawing/2014/main" id="{7B97A022-610F-7DA8-6D4E-3D102BCBDEBE}"/>
                  </a:ext>
                </a:extLst>
              </p:cNvPr>
              <p:cNvSpPr/>
              <p:nvPr/>
            </p:nvSpPr>
            <p:spPr>
              <a:xfrm>
                <a:off x="7278822" y="4694781"/>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8" name="フリーフォーム: 図形 2467">
                <a:extLst>
                  <a:ext uri="{FF2B5EF4-FFF2-40B4-BE49-F238E27FC236}">
                    <a16:creationId xmlns:a16="http://schemas.microsoft.com/office/drawing/2014/main" id="{645F2292-979F-9074-8A81-0D42871EE2DE}"/>
                  </a:ext>
                </a:extLst>
              </p:cNvPr>
              <p:cNvSpPr/>
              <p:nvPr/>
            </p:nvSpPr>
            <p:spPr>
              <a:xfrm>
                <a:off x="7278822" y="4787844"/>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69" name="フリーフォーム: 図形 2468">
                <a:extLst>
                  <a:ext uri="{FF2B5EF4-FFF2-40B4-BE49-F238E27FC236}">
                    <a16:creationId xmlns:a16="http://schemas.microsoft.com/office/drawing/2014/main" id="{5A663096-1CBE-ECEA-8C7B-B819176ACA5C}"/>
                  </a:ext>
                </a:extLst>
              </p:cNvPr>
              <p:cNvSpPr/>
              <p:nvPr/>
            </p:nvSpPr>
            <p:spPr>
              <a:xfrm>
                <a:off x="7278822" y="4880975"/>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0" name="フリーフォーム: 図形 2469">
                <a:extLst>
                  <a:ext uri="{FF2B5EF4-FFF2-40B4-BE49-F238E27FC236}">
                    <a16:creationId xmlns:a16="http://schemas.microsoft.com/office/drawing/2014/main" id="{25F20392-C7A0-7A72-ED4D-099FAEBDE9EE}"/>
                  </a:ext>
                </a:extLst>
              </p:cNvPr>
              <p:cNvSpPr/>
              <p:nvPr/>
            </p:nvSpPr>
            <p:spPr>
              <a:xfrm>
                <a:off x="7278822" y="4974038"/>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1" name="フリーフォーム: 図形 2470">
                <a:extLst>
                  <a:ext uri="{FF2B5EF4-FFF2-40B4-BE49-F238E27FC236}">
                    <a16:creationId xmlns:a16="http://schemas.microsoft.com/office/drawing/2014/main" id="{6BCC2F38-5F0A-3A06-A8F2-FC8770C5450E}"/>
                  </a:ext>
                </a:extLst>
              </p:cNvPr>
              <p:cNvSpPr/>
              <p:nvPr/>
            </p:nvSpPr>
            <p:spPr>
              <a:xfrm>
                <a:off x="8155274" y="4514141"/>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2" name="フリーフォーム: 図形 2471">
                <a:extLst>
                  <a:ext uri="{FF2B5EF4-FFF2-40B4-BE49-F238E27FC236}">
                    <a16:creationId xmlns:a16="http://schemas.microsoft.com/office/drawing/2014/main" id="{E0B2D1D9-FF9E-8656-65F1-E6C4946D3A1F}"/>
                  </a:ext>
                </a:extLst>
              </p:cNvPr>
              <p:cNvSpPr/>
              <p:nvPr/>
            </p:nvSpPr>
            <p:spPr>
              <a:xfrm>
                <a:off x="8155274" y="4607204"/>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3" name="フリーフォーム: 図形 2472">
                <a:extLst>
                  <a:ext uri="{FF2B5EF4-FFF2-40B4-BE49-F238E27FC236}">
                    <a16:creationId xmlns:a16="http://schemas.microsoft.com/office/drawing/2014/main" id="{68CF1685-BC98-C08A-5225-1046448589E5}"/>
                  </a:ext>
                </a:extLst>
              </p:cNvPr>
              <p:cNvSpPr/>
              <p:nvPr/>
            </p:nvSpPr>
            <p:spPr>
              <a:xfrm>
                <a:off x="8155274" y="4700336"/>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4" name="フリーフォーム: 図形 2473">
                <a:extLst>
                  <a:ext uri="{FF2B5EF4-FFF2-40B4-BE49-F238E27FC236}">
                    <a16:creationId xmlns:a16="http://schemas.microsoft.com/office/drawing/2014/main" id="{BD35EE1B-5B85-4A8A-BDC7-4E6A1C0DCBB0}"/>
                  </a:ext>
                </a:extLst>
              </p:cNvPr>
              <p:cNvSpPr/>
              <p:nvPr/>
            </p:nvSpPr>
            <p:spPr>
              <a:xfrm>
                <a:off x="8155274" y="4793399"/>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5" name="フリーフォーム: 図形 2474">
                <a:extLst>
                  <a:ext uri="{FF2B5EF4-FFF2-40B4-BE49-F238E27FC236}">
                    <a16:creationId xmlns:a16="http://schemas.microsoft.com/office/drawing/2014/main" id="{16F08FB4-07F6-1EDC-34CB-D473D11C18DA}"/>
                  </a:ext>
                </a:extLst>
              </p:cNvPr>
              <p:cNvSpPr/>
              <p:nvPr/>
            </p:nvSpPr>
            <p:spPr>
              <a:xfrm>
                <a:off x="8155274" y="4886462"/>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sp>
            <p:nvSpPr>
              <p:cNvPr id="2476" name="フリーフォーム: 図形 2475">
                <a:extLst>
                  <a:ext uri="{FF2B5EF4-FFF2-40B4-BE49-F238E27FC236}">
                    <a16:creationId xmlns:a16="http://schemas.microsoft.com/office/drawing/2014/main" id="{DF6AA1DE-3E3B-7B79-28EE-EB786CCFDDD9}"/>
                  </a:ext>
                </a:extLst>
              </p:cNvPr>
              <p:cNvSpPr/>
              <p:nvPr/>
            </p:nvSpPr>
            <p:spPr>
              <a:xfrm>
                <a:off x="8155274" y="4979593"/>
                <a:ext cx="235229" cy="35730"/>
              </a:xfrm>
              <a:custGeom>
                <a:avLst/>
                <a:gdLst>
                  <a:gd name="connsiteX0" fmla="*/ 0 w 235229"/>
                  <a:gd name="connsiteY0" fmla="*/ 0 h 35730"/>
                  <a:gd name="connsiteX1" fmla="*/ 235229 w 235229"/>
                  <a:gd name="connsiteY1" fmla="*/ 0 h 35730"/>
                  <a:gd name="connsiteX2" fmla="*/ 235229 w 235229"/>
                  <a:gd name="connsiteY2" fmla="*/ 35730 h 35730"/>
                  <a:gd name="connsiteX3" fmla="*/ 0 w 235229"/>
                  <a:gd name="connsiteY3" fmla="*/ 35730 h 35730"/>
                </a:gdLst>
                <a:ahLst/>
                <a:cxnLst>
                  <a:cxn ang="0">
                    <a:pos x="connsiteX0" y="connsiteY0"/>
                  </a:cxn>
                  <a:cxn ang="0">
                    <a:pos x="connsiteX1" y="connsiteY1"/>
                  </a:cxn>
                  <a:cxn ang="0">
                    <a:pos x="connsiteX2" y="connsiteY2"/>
                  </a:cxn>
                  <a:cxn ang="0">
                    <a:pos x="connsiteX3" y="connsiteY3"/>
                  </a:cxn>
                </a:cxnLst>
                <a:rect l="l" t="t" r="r" b="b"/>
                <a:pathLst>
                  <a:path w="235229" h="35730">
                    <a:moveTo>
                      <a:pt x="0" y="0"/>
                    </a:moveTo>
                    <a:lnTo>
                      <a:pt x="235229" y="0"/>
                    </a:lnTo>
                    <a:lnTo>
                      <a:pt x="235229" y="35730"/>
                    </a:lnTo>
                    <a:lnTo>
                      <a:pt x="0" y="35730"/>
                    </a:lnTo>
                    <a:close/>
                  </a:path>
                </a:pathLst>
              </a:custGeom>
              <a:grpFill/>
              <a:ln w="6858" cap="flat">
                <a:noFill/>
                <a:prstDash val="solid"/>
                <a:miter/>
              </a:ln>
            </p:spPr>
            <p:txBody>
              <a:bodyPr rtlCol="0" anchor="ctr"/>
              <a:lstStyle/>
              <a:p>
                <a:endParaRPr lang="ja-JP" altLang="en-US">
                  <a:latin typeface="+mn-lt"/>
                </a:endParaRPr>
              </a:p>
            </p:txBody>
          </p:sp>
        </p:grpSp>
        <p:grpSp>
          <p:nvGrpSpPr>
            <p:cNvPr id="2390" name="グループ化 2389">
              <a:extLst>
                <a:ext uri="{FF2B5EF4-FFF2-40B4-BE49-F238E27FC236}">
                  <a16:creationId xmlns:a16="http://schemas.microsoft.com/office/drawing/2014/main" id="{03AC54CD-747F-A61F-EFD2-A9011557D114}"/>
                </a:ext>
              </a:extLst>
            </p:cNvPr>
            <p:cNvGrpSpPr/>
            <p:nvPr/>
          </p:nvGrpSpPr>
          <p:grpSpPr>
            <a:xfrm>
              <a:off x="8306701" y="3646573"/>
              <a:ext cx="857322" cy="456074"/>
              <a:chOff x="8294796" y="3651335"/>
              <a:chExt cx="857322" cy="456074"/>
            </a:xfrm>
          </p:grpSpPr>
          <p:sp>
            <p:nvSpPr>
              <p:cNvPr id="2434" name="フリーフォーム: 図形 2433">
                <a:extLst>
                  <a:ext uri="{FF2B5EF4-FFF2-40B4-BE49-F238E27FC236}">
                    <a16:creationId xmlns:a16="http://schemas.microsoft.com/office/drawing/2014/main" id="{B9512BD8-386A-5941-C362-C5F6E5F2DC12}"/>
                  </a:ext>
                </a:extLst>
              </p:cNvPr>
              <p:cNvSpPr/>
              <p:nvPr/>
            </p:nvSpPr>
            <p:spPr>
              <a:xfrm>
                <a:off x="8386666" y="3752300"/>
                <a:ext cx="673583" cy="333861"/>
              </a:xfrm>
              <a:custGeom>
                <a:avLst/>
                <a:gdLst>
                  <a:gd name="connsiteX0" fmla="*/ 0 w 2353151"/>
                  <a:gd name="connsiteY0" fmla="*/ 1166336 h 1166336"/>
                  <a:gd name="connsiteX1" fmla="*/ 2353151 w 2353151"/>
                  <a:gd name="connsiteY1" fmla="*/ 1166336 h 1166336"/>
                  <a:gd name="connsiteX2" fmla="*/ 2353151 w 2353151"/>
                  <a:gd name="connsiteY2" fmla="*/ 0 h 1166336"/>
                  <a:gd name="connsiteX3" fmla="*/ 476 w 2353151"/>
                  <a:gd name="connsiteY3" fmla="*/ 277463 h 1166336"/>
                </a:gdLst>
                <a:ahLst/>
                <a:cxnLst>
                  <a:cxn ang="0">
                    <a:pos x="connsiteX0" y="connsiteY0"/>
                  </a:cxn>
                  <a:cxn ang="0">
                    <a:pos x="connsiteX1" y="connsiteY1"/>
                  </a:cxn>
                  <a:cxn ang="0">
                    <a:pos x="connsiteX2" y="connsiteY2"/>
                  </a:cxn>
                  <a:cxn ang="0">
                    <a:pos x="connsiteX3" y="connsiteY3"/>
                  </a:cxn>
                </a:cxnLst>
                <a:rect l="l" t="t" r="r" b="b"/>
                <a:pathLst>
                  <a:path w="2353151" h="1166336">
                    <a:moveTo>
                      <a:pt x="0" y="1166336"/>
                    </a:moveTo>
                    <a:lnTo>
                      <a:pt x="2353151" y="1166336"/>
                    </a:lnTo>
                    <a:lnTo>
                      <a:pt x="2353151" y="0"/>
                    </a:lnTo>
                    <a:cubicBezTo>
                      <a:pt x="2049780" y="160496"/>
                      <a:pt x="1111187" y="277463"/>
                      <a:pt x="476" y="277463"/>
                    </a:cubicBezTo>
                    <a:close/>
                  </a:path>
                </a:pathLst>
              </a:custGeom>
              <a:solidFill>
                <a:schemeClr val="tx1"/>
              </a:solidFill>
              <a:ln w="9525" cap="flat">
                <a:noFill/>
                <a:prstDash val="solid"/>
                <a:miter/>
              </a:ln>
            </p:spPr>
            <p:txBody>
              <a:bodyPr rtlCol="0" anchor="ctr"/>
              <a:lstStyle/>
              <a:p>
                <a:endParaRPr lang="ja-JP" altLang="en-US">
                  <a:latin typeface="+mn-lt"/>
                </a:endParaRPr>
              </a:p>
            </p:txBody>
          </p:sp>
          <p:grpSp>
            <p:nvGrpSpPr>
              <p:cNvPr id="2435" name="グループ化 2434">
                <a:extLst>
                  <a:ext uri="{FF2B5EF4-FFF2-40B4-BE49-F238E27FC236}">
                    <a16:creationId xmlns:a16="http://schemas.microsoft.com/office/drawing/2014/main" id="{DE938946-A1A1-D59C-C1EE-04639C646BAC}"/>
                  </a:ext>
                </a:extLst>
              </p:cNvPr>
              <p:cNvGrpSpPr/>
              <p:nvPr/>
            </p:nvGrpSpPr>
            <p:grpSpPr>
              <a:xfrm>
                <a:off x="8493873" y="3884641"/>
                <a:ext cx="566376" cy="222768"/>
                <a:chOff x="8245142" y="4031211"/>
                <a:chExt cx="566376" cy="222768"/>
              </a:xfrm>
            </p:grpSpPr>
            <p:sp>
              <p:nvSpPr>
                <p:cNvPr id="2441" name="フリーフォーム: 図形 2440">
                  <a:extLst>
                    <a:ext uri="{FF2B5EF4-FFF2-40B4-BE49-F238E27FC236}">
                      <a16:creationId xmlns:a16="http://schemas.microsoft.com/office/drawing/2014/main" id="{C29E9DD7-1650-B372-D932-391807D34CFA}"/>
                    </a:ext>
                  </a:extLst>
                </p:cNvPr>
                <p:cNvSpPr/>
                <p:nvPr/>
              </p:nvSpPr>
              <p:spPr>
                <a:xfrm>
                  <a:off x="8362109" y="4098856"/>
                  <a:ext cx="420099" cy="79015"/>
                </a:xfrm>
                <a:custGeom>
                  <a:avLst/>
                  <a:gdLst>
                    <a:gd name="connsiteX0" fmla="*/ 0 w 1467611"/>
                    <a:gd name="connsiteY0" fmla="*/ 276035 h 276034"/>
                    <a:gd name="connsiteX1" fmla="*/ 249650 w 1467611"/>
                    <a:gd name="connsiteY1" fmla="*/ 50006 h 276034"/>
                    <a:gd name="connsiteX2" fmla="*/ 231934 w 1467611"/>
                    <a:gd name="connsiteY2" fmla="*/ 0 h 276034"/>
                    <a:gd name="connsiteX3" fmla="*/ 432530 w 1467611"/>
                    <a:gd name="connsiteY3" fmla="*/ 0 h 276034"/>
                    <a:gd name="connsiteX4" fmla="*/ 573976 w 1467611"/>
                    <a:gd name="connsiteY4" fmla="*/ 66675 h 276034"/>
                    <a:gd name="connsiteX5" fmla="*/ 1253490 w 1467611"/>
                    <a:gd name="connsiteY5" fmla="*/ 66675 h 276034"/>
                    <a:gd name="connsiteX6" fmla="*/ 1467612 w 1467611"/>
                    <a:gd name="connsiteY6" fmla="*/ 276035 h 276034"/>
                    <a:gd name="connsiteX7" fmla="*/ 0 w 1467611"/>
                    <a:gd name="connsiteY7" fmla="*/ 276035 h 2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611" h="276034">
                      <a:moveTo>
                        <a:pt x="0" y="276035"/>
                      </a:moveTo>
                      <a:lnTo>
                        <a:pt x="249650" y="50006"/>
                      </a:lnTo>
                      <a:lnTo>
                        <a:pt x="231934" y="0"/>
                      </a:lnTo>
                      <a:lnTo>
                        <a:pt x="432530" y="0"/>
                      </a:lnTo>
                      <a:lnTo>
                        <a:pt x="573976" y="66675"/>
                      </a:lnTo>
                      <a:lnTo>
                        <a:pt x="1253490" y="66675"/>
                      </a:lnTo>
                      <a:lnTo>
                        <a:pt x="1467612" y="276035"/>
                      </a:lnTo>
                      <a:lnTo>
                        <a:pt x="0" y="276035"/>
                      </a:lnTo>
                      <a:close/>
                    </a:path>
                  </a:pathLst>
                </a:custGeom>
                <a:solidFill>
                  <a:srgbClr val="FFFFFF"/>
                </a:solidFill>
                <a:ln w="9525" cap="flat">
                  <a:noFill/>
                  <a:prstDash val="solid"/>
                  <a:miter/>
                </a:ln>
              </p:spPr>
              <p:txBody>
                <a:bodyPr rtlCol="0" anchor="ctr"/>
                <a:lstStyle/>
                <a:p>
                  <a:endParaRPr lang="ja-JP" altLang="en-US">
                    <a:latin typeface="+mn-lt"/>
                  </a:endParaRPr>
                </a:p>
              </p:txBody>
            </p:sp>
            <p:sp>
              <p:nvSpPr>
                <p:cNvPr id="2442" name="フリーフォーム: 図形 2441">
                  <a:extLst>
                    <a:ext uri="{FF2B5EF4-FFF2-40B4-BE49-F238E27FC236}">
                      <a16:creationId xmlns:a16="http://schemas.microsoft.com/office/drawing/2014/main" id="{D2AE8388-FDC7-C8B5-8226-9B656053CF39}"/>
                    </a:ext>
                  </a:extLst>
                </p:cNvPr>
                <p:cNvSpPr/>
                <p:nvPr/>
              </p:nvSpPr>
              <p:spPr>
                <a:xfrm>
                  <a:off x="8245142" y="4171530"/>
                  <a:ext cx="566376" cy="82449"/>
                </a:xfrm>
                <a:custGeom>
                  <a:avLst/>
                  <a:gdLst>
                    <a:gd name="connsiteX0" fmla="*/ 1969103 w 1978624"/>
                    <a:gd name="connsiteY0" fmla="*/ 0 h 288035"/>
                    <a:gd name="connsiteX1" fmla="*/ 0 w 1978624"/>
                    <a:gd name="connsiteY1" fmla="*/ 0 h 288035"/>
                    <a:gd name="connsiteX2" fmla="*/ 210693 w 1978624"/>
                    <a:gd name="connsiteY2" fmla="*/ 124396 h 288035"/>
                    <a:gd name="connsiteX3" fmla="*/ 253270 w 1978624"/>
                    <a:gd name="connsiteY3" fmla="*/ 161068 h 288035"/>
                    <a:gd name="connsiteX4" fmla="*/ 368332 w 1978624"/>
                    <a:gd name="connsiteY4" fmla="*/ 288036 h 288035"/>
                    <a:gd name="connsiteX5" fmla="*/ 1819847 w 1978624"/>
                    <a:gd name="connsiteY5" fmla="*/ 288036 h 288035"/>
                    <a:gd name="connsiteX6" fmla="*/ 1950149 w 1978624"/>
                    <a:gd name="connsiteY6" fmla="*/ 161068 h 288035"/>
                    <a:gd name="connsiteX7" fmla="*/ 1965198 w 1978624"/>
                    <a:gd name="connsiteY7" fmla="*/ 124396 h 288035"/>
                    <a:gd name="connsiteX8" fmla="*/ 1969103 w 1978624"/>
                    <a:gd name="connsiteY8" fmla="*/ 0 h 28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8624" h="288035">
                      <a:moveTo>
                        <a:pt x="1969103" y="0"/>
                      </a:moveTo>
                      <a:lnTo>
                        <a:pt x="0" y="0"/>
                      </a:lnTo>
                      <a:cubicBezTo>
                        <a:pt x="76208" y="30388"/>
                        <a:pt x="147274" y="72347"/>
                        <a:pt x="210693" y="124396"/>
                      </a:cubicBezTo>
                      <a:cubicBezTo>
                        <a:pt x="225933" y="136779"/>
                        <a:pt x="240125" y="149066"/>
                        <a:pt x="253270" y="161068"/>
                      </a:cubicBezTo>
                      <a:cubicBezTo>
                        <a:pt x="295840" y="199369"/>
                        <a:pt x="334394" y="241912"/>
                        <a:pt x="368332" y="288036"/>
                      </a:cubicBezTo>
                      <a:lnTo>
                        <a:pt x="1819847" y="288036"/>
                      </a:lnTo>
                      <a:cubicBezTo>
                        <a:pt x="1876321" y="261567"/>
                        <a:pt x="1922225" y="216837"/>
                        <a:pt x="1950149" y="161068"/>
                      </a:cubicBezTo>
                      <a:cubicBezTo>
                        <a:pt x="1956070" y="149235"/>
                        <a:pt x="1961101" y="136977"/>
                        <a:pt x="1965198" y="124396"/>
                      </a:cubicBezTo>
                      <a:cubicBezTo>
                        <a:pt x="1985201" y="63913"/>
                        <a:pt x="1979676" y="10096"/>
                        <a:pt x="1969103" y="0"/>
                      </a:cubicBezTo>
                      <a:close/>
                    </a:path>
                  </a:pathLst>
                </a:custGeom>
                <a:solidFill>
                  <a:srgbClr val="FFFFFF"/>
                </a:solidFill>
                <a:ln w="9525" cap="flat">
                  <a:noFill/>
                  <a:prstDash val="solid"/>
                  <a:miter/>
                </a:ln>
              </p:spPr>
              <p:txBody>
                <a:bodyPr rtlCol="0" anchor="ctr"/>
                <a:lstStyle/>
                <a:p>
                  <a:endParaRPr lang="ja-JP" altLang="en-US">
                    <a:latin typeface="+mn-lt"/>
                  </a:endParaRPr>
                </a:p>
              </p:txBody>
            </p:sp>
            <p:sp>
              <p:nvSpPr>
                <p:cNvPr id="2443" name="フリーフォーム: 図形 2442">
                  <a:extLst>
                    <a:ext uri="{FF2B5EF4-FFF2-40B4-BE49-F238E27FC236}">
                      <a16:creationId xmlns:a16="http://schemas.microsoft.com/office/drawing/2014/main" id="{C3CCF8D9-59DE-492E-E5CB-671E61390F67}"/>
                    </a:ext>
                  </a:extLst>
                </p:cNvPr>
                <p:cNvSpPr/>
                <p:nvPr/>
              </p:nvSpPr>
              <p:spPr>
                <a:xfrm>
                  <a:off x="8487992" y="4125112"/>
                  <a:ext cx="250647" cy="10170"/>
                </a:xfrm>
                <a:custGeom>
                  <a:avLst/>
                  <a:gdLst>
                    <a:gd name="connsiteX0" fmla="*/ 875633 w 875633"/>
                    <a:gd name="connsiteY0" fmla="*/ 35528 h 35528"/>
                    <a:gd name="connsiteX1" fmla="*/ 0 w 875633"/>
                    <a:gd name="connsiteY1" fmla="*/ 35528 h 35528"/>
                    <a:gd name="connsiteX2" fmla="*/ 18574 w 875633"/>
                    <a:gd name="connsiteY2" fmla="*/ 0 h 35528"/>
                    <a:gd name="connsiteX3" fmla="*/ 839343 w 875633"/>
                    <a:gd name="connsiteY3" fmla="*/ 0 h 35528"/>
                    <a:gd name="connsiteX4" fmla="*/ 875633 w 875633"/>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633" h="35528">
                      <a:moveTo>
                        <a:pt x="875633" y="35528"/>
                      </a:moveTo>
                      <a:lnTo>
                        <a:pt x="0" y="35528"/>
                      </a:lnTo>
                      <a:lnTo>
                        <a:pt x="18574" y="0"/>
                      </a:lnTo>
                      <a:lnTo>
                        <a:pt x="839343" y="0"/>
                      </a:lnTo>
                      <a:lnTo>
                        <a:pt x="875633"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44" name="フリーフォーム: 図形 2443">
                  <a:extLst>
                    <a:ext uri="{FF2B5EF4-FFF2-40B4-BE49-F238E27FC236}">
                      <a16:creationId xmlns:a16="http://schemas.microsoft.com/office/drawing/2014/main" id="{DB16B386-54D3-62C3-F16A-EAD306C21357}"/>
                    </a:ext>
                  </a:extLst>
                </p:cNvPr>
                <p:cNvSpPr/>
                <p:nvPr/>
              </p:nvSpPr>
              <p:spPr>
                <a:xfrm>
                  <a:off x="8480003" y="4140353"/>
                  <a:ext cx="274231" cy="10170"/>
                </a:xfrm>
                <a:custGeom>
                  <a:avLst/>
                  <a:gdLst>
                    <a:gd name="connsiteX0" fmla="*/ 958025 w 958024"/>
                    <a:gd name="connsiteY0" fmla="*/ 35528 h 35528"/>
                    <a:gd name="connsiteX1" fmla="*/ 0 w 958024"/>
                    <a:gd name="connsiteY1" fmla="*/ 35528 h 35528"/>
                    <a:gd name="connsiteX2" fmla="*/ 18002 w 958024"/>
                    <a:gd name="connsiteY2" fmla="*/ 1048 h 35528"/>
                    <a:gd name="connsiteX3" fmla="*/ 921639 w 958024"/>
                    <a:gd name="connsiteY3" fmla="*/ 0 h 35528"/>
                    <a:gd name="connsiteX4" fmla="*/ 958025 w 958024"/>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024" h="35528">
                      <a:moveTo>
                        <a:pt x="958025" y="35528"/>
                      </a:moveTo>
                      <a:lnTo>
                        <a:pt x="0" y="35528"/>
                      </a:lnTo>
                      <a:lnTo>
                        <a:pt x="18002" y="1048"/>
                      </a:lnTo>
                      <a:lnTo>
                        <a:pt x="921639" y="0"/>
                      </a:lnTo>
                      <a:lnTo>
                        <a:pt x="958025"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45" name="フリーフォーム: 図形 2444">
                  <a:extLst>
                    <a:ext uri="{FF2B5EF4-FFF2-40B4-BE49-F238E27FC236}">
                      <a16:creationId xmlns:a16="http://schemas.microsoft.com/office/drawing/2014/main" id="{3ACFF79C-1219-54B4-F679-C8715565BB2C}"/>
                    </a:ext>
                  </a:extLst>
                </p:cNvPr>
                <p:cNvSpPr/>
                <p:nvPr/>
              </p:nvSpPr>
              <p:spPr>
                <a:xfrm>
                  <a:off x="8472015" y="4155594"/>
                  <a:ext cx="297788" cy="10170"/>
                </a:xfrm>
                <a:custGeom>
                  <a:avLst/>
                  <a:gdLst>
                    <a:gd name="connsiteX0" fmla="*/ 1040321 w 1040320"/>
                    <a:gd name="connsiteY0" fmla="*/ 35528 h 35528"/>
                    <a:gd name="connsiteX1" fmla="*/ 0 w 1040320"/>
                    <a:gd name="connsiteY1" fmla="*/ 35528 h 35528"/>
                    <a:gd name="connsiteX2" fmla="*/ 18574 w 1040320"/>
                    <a:gd name="connsiteY2" fmla="*/ 0 h 35528"/>
                    <a:gd name="connsiteX3" fmla="*/ 1004030 w 1040320"/>
                    <a:gd name="connsiteY3" fmla="*/ 0 h 35528"/>
                    <a:gd name="connsiteX4" fmla="*/ 1040321 w 1040320"/>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35528">
                      <a:moveTo>
                        <a:pt x="1040321" y="35528"/>
                      </a:moveTo>
                      <a:lnTo>
                        <a:pt x="0" y="35528"/>
                      </a:lnTo>
                      <a:lnTo>
                        <a:pt x="18574" y="0"/>
                      </a:lnTo>
                      <a:lnTo>
                        <a:pt x="1004030" y="0"/>
                      </a:lnTo>
                      <a:lnTo>
                        <a:pt x="1040321" y="35528"/>
                      </a:lnTo>
                      <a:close/>
                    </a:path>
                  </a:pathLst>
                </a:custGeom>
                <a:solidFill>
                  <a:schemeClr val="tx1"/>
                </a:solidFill>
                <a:ln w="9525" cap="flat">
                  <a:noFill/>
                  <a:prstDash val="solid"/>
                  <a:miter/>
                </a:ln>
              </p:spPr>
              <p:txBody>
                <a:bodyPr rtlCol="0" anchor="ctr"/>
                <a:lstStyle/>
                <a:p>
                  <a:endParaRPr lang="ja-JP" altLang="en-US" dirty="0">
                    <a:latin typeface="+mn-lt"/>
                  </a:endParaRPr>
                </a:p>
              </p:txBody>
            </p:sp>
            <p:sp>
              <p:nvSpPr>
                <p:cNvPr id="2446" name="フリーフォーム: 図形 2445">
                  <a:extLst>
                    <a:ext uri="{FF2B5EF4-FFF2-40B4-BE49-F238E27FC236}">
                      <a16:creationId xmlns:a16="http://schemas.microsoft.com/office/drawing/2014/main" id="{E86D80A6-AB3E-D821-835D-315A44A60818}"/>
                    </a:ext>
                  </a:extLst>
                </p:cNvPr>
                <p:cNvSpPr/>
                <p:nvPr/>
              </p:nvSpPr>
              <p:spPr>
                <a:xfrm>
                  <a:off x="8411622" y="4122904"/>
                  <a:ext cx="46432" cy="10142"/>
                </a:xfrm>
                <a:custGeom>
                  <a:avLst/>
                  <a:gdLst>
                    <a:gd name="connsiteX0" fmla="*/ 115824 w 162210"/>
                    <a:gd name="connsiteY0" fmla="*/ 35433 h 35433"/>
                    <a:gd name="connsiteX1" fmla="*/ 0 w 162210"/>
                    <a:gd name="connsiteY1" fmla="*/ 35433 h 35433"/>
                    <a:gd name="connsiteX2" fmla="*/ 39148 w 162210"/>
                    <a:gd name="connsiteY2" fmla="*/ 0 h 35433"/>
                    <a:gd name="connsiteX3" fmla="*/ 162211 w 162210"/>
                    <a:gd name="connsiteY3" fmla="*/ 0 h 35433"/>
                    <a:gd name="connsiteX4" fmla="*/ 115824 w 162210"/>
                    <a:gd name="connsiteY4" fmla="*/ 35433 h 3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0" h="35433">
                      <a:moveTo>
                        <a:pt x="115824" y="35433"/>
                      </a:moveTo>
                      <a:lnTo>
                        <a:pt x="0" y="35433"/>
                      </a:lnTo>
                      <a:lnTo>
                        <a:pt x="39148" y="0"/>
                      </a:lnTo>
                      <a:lnTo>
                        <a:pt x="162211" y="0"/>
                      </a:lnTo>
                      <a:lnTo>
                        <a:pt x="115824" y="35433"/>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47" name="フリーフォーム: 図形 2446">
                  <a:extLst>
                    <a:ext uri="{FF2B5EF4-FFF2-40B4-BE49-F238E27FC236}">
                      <a16:creationId xmlns:a16="http://schemas.microsoft.com/office/drawing/2014/main" id="{386E8A38-B477-BFE0-C514-3BC25DF6F7E4}"/>
                    </a:ext>
                  </a:extLst>
                </p:cNvPr>
                <p:cNvSpPr/>
                <p:nvPr/>
              </p:nvSpPr>
              <p:spPr>
                <a:xfrm>
                  <a:off x="8392891" y="4139835"/>
                  <a:ext cx="42997" cy="10170"/>
                </a:xfrm>
                <a:custGeom>
                  <a:avLst/>
                  <a:gdLst>
                    <a:gd name="connsiteX0" fmla="*/ 103727 w 150209"/>
                    <a:gd name="connsiteY0" fmla="*/ 35528 h 35528"/>
                    <a:gd name="connsiteX1" fmla="*/ 0 w 150209"/>
                    <a:gd name="connsiteY1" fmla="*/ 35528 h 35528"/>
                    <a:gd name="connsiteX2" fmla="*/ 39243 w 150209"/>
                    <a:gd name="connsiteY2" fmla="*/ 0 h 35528"/>
                    <a:gd name="connsiteX3" fmla="*/ 150209 w 150209"/>
                    <a:gd name="connsiteY3" fmla="*/ 0 h 35528"/>
                    <a:gd name="connsiteX4" fmla="*/ 103727 w 150209"/>
                    <a:gd name="connsiteY4" fmla="*/ 35528 h 35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09" h="35528">
                      <a:moveTo>
                        <a:pt x="103727" y="35528"/>
                      </a:moveTo>
                      <a:lnTo>
                        <a:pt x="0" y="35528"/>
                      </a:lnTo>
                      <a:lnTo>
                        <a:pt x="39243" y="0"/>
                      </a:lnTo>
                      <a:lnTo>
                        <a:pt x="150209" y="0"/>
                      </a:lnTo>
                      <a:lnTo>
                        <a:pt x="103727" y="35528"/>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48" name="フリーフォーム: 図形 2447">
                  <a:extLst>
                    <a:ext uri="{FF2B5EF4-FFF2-40B4-BE49-F238E27FC236}">
                      <a16:creationId xmlns:a16="http://schemas.microsoft.com/office/drawing/2014/main" id="{1441A5D2-620A-B69A-EB4C-E8D5995FBE3F}"/>
                    </a:ext>
                  </a:extLst>
                </p:cNvPr>
                <p:cNvSpPr/>
                <p:nvPr/>
              </p:nvSpPr>
              <p:spPr>
                <a:xfrm>
                  <a:off x="8528999" y="4171943"/>
                  <a:ext cx="241868" cy="7633"/>
                </a:xfrm>
                <a:custGeom>
                  <a:avLst/>
                  <a:gdLst>
                    <a:gd name="connsiteX0" fmla="*/ 818388 w 844962"/>
                    <a:gd name="connsiteY0" fmla="*/ 26670 h 26669"/>
                    <a:gd name="connsiteX1" fmla="*/ 0 w 844962"/>
                    <a:gd name="connsiteY1" fmla="*/ 26670 h 26669"/>
                    <a:gd name="connsiteX2" fmla="*/ 26670 w 844962"/>
                    <a:gd name="connsiteY2" fmla="*/ 0 h 26669"/>
                    <a:gd name="connsiteX3" fmla="*/ 844963 w 844962"/>
                    <a:gd name="connsiteY3" fmla="*/ 0 h 26669"/>
                    <a:gd name="connsiteX4" fmla="*/ 818388 w 844962"/>
                    <a:gd name="connsiteY4" fmla="*/ 26670 h 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62" h="26669">
                      <a:moveTo>
                        <a:pt x="818388" y="26670"/>
                      </a:moveTo>
                      <a:lnTo>
                        <a:pt x="0" y="26670"/>
                      </a:lnTo>
                      <a:lnTo>
                        <a:pt x="26670" y="0"/>
                      </a:lnTo>
                      <a:lnTo>
                        <a:pt x="844963" y="0"/>
                      </a:lnTo>
                      <a:lnTo>
                        <a:pt x="818388" y="2667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49" name="フリーフォーム: 図形 2448">
                  <a:extLst>
                    <a:ext uri="{FF2B5EF4-FFF2-40B4-BE49-F238E27FC236}">
                      <a16:creationId xmlns:a16="http://schemas.microsoft.com/office/drawing/2014/main" id="{7D4C8D3A-C3CA-C5BE-D31B-9097AFF7D8EC}"/>
                    </a:ext>
                  </a:extLst>
                </p:cNvPr>
                <p:cNvSpPr/>
                <p:nvPr/>
              </p:nvSpPr>
              <p:spPr>
                <a:xfrm>
                  <a:off x="8515721" y="4185249"/>
                  <a:ext cx="241868" cy="7633"/>
                </a:xfrm>
                <a:custGeom>
                  <a:avLst/>
                  <a:gdLst>
                    <a:gd name="connsiteX0" fmla="*/ 818293 w 844962"/>
                    <a:gd name="connsiteY0" fmla="*/ 26670 h 26669"/>
                    <a:gd name="connsiteX1" fmla="*/ 0 w 844962"/>
                    <a:gd name="connsiteY1" fmla="*/ 26670 h 26669"/>
                    <a:gd name="connsiteX2" fmla="*/ 26575 w 844962"/>
                    <a:gd name="connsiteY2" fmla="*/ 0 h 26669"/>
                    <a:gd name="connsiteX3" fmla="*/ 844963 w 844962"/>
                    <a:gd name="connsiteY3" fmla="*/ 0 h 26669"/>
                    <a:gd name="connsiteX4" fmla="*/ 818293 w 844962"/>
                    <a:gd name="connsiteY4" fmla="*/ 26670 h 26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62" h="26669">
                      <a:moveTo>
                        <a:pt x="818293" y="26670"/>
                      </a:moveTo>
                      <a:lnTo>
                        <a:pt x="0" y="26670"/>
                      </a:lnTo>
                      <a:lnTo>
                        <a:pt x="26575" y="0"/>
                      </a:lnTo>
                      <a:lnTo>
                        <a:pt x="844963" y="0"/>
                      </a:lnTo>
                      <a:lnTo>
                        <a:pt x="818293" y="2667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50" name="フリーフォーム: 図形 2449">
                  <a:extLst>
                    <a:ext uri="{FF2B5EF4-FFF2-40B4-BE49-F238E27FC236}">
                      <a16:creationId xmlns:a16="http://schemas.microsoft.com/office/drawing/2014/main" id="{33DA5E79-DCC0-66A4-AACB-AD6C49E36D62}"/>
                    </a:ext>
                  </a:extLst>
                </p:cNvPr>
                <p:cNvSpPr/>
                <p:nvPr/>
              </p:nvSpPr>
              <p:spPr>
                <a:xfrm>
                  <a:off x="8644739" y="4062838"/>
                  <a:ext cx="76178" cy="55102"/>
                </a:xfrm>
                <a:custGeom>
                  <a:avLst/>
                  <a:gdLst>
                    <a:gd name="connsiteX0" fmla="*/ 192500 w 266128"/>
                    <a:gd name="connsiteY0" fmla="*/ 0 h 192500"/>
                    <a:gd name="connsiteX1" fmla="*/ 0 w 266128"/>
                    <a:gd name="connsiteY1" fmla="*/ 192500 h 192500"/>
                    <a:gd name="connsiteX2" fmla="*/ 266129 w 266128"/>
                    <a:gd name="connsiteY2" fmla="*/ 192500 h 192500"/>
                    <a:gd name="connsiteX3" fmla="*/ 266129 w 266128"/>
                    <a:gd name="connsiteY3" fmla="*/ 0 h 192500"/>
                    <a:gd name="connsiteX4" fmla="*/ 192500 w 266128"/>
                    <a:gd name="connsiteY4" fmla="*/ 0 h 1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28" h="192500">
                      <a:moveTo>
                        <a:pt x="192500" y="0"/>
                      </a:moveTo>
                      <a:lnTo>
                        <a:pt x="0" y="192500"/>
                      </a:lnTo>
                      <a:lnTo>
                        <a:pt x="266129" y="192500"/>
                      </a:lnTo>
                      <a:lnTo>
                        <a:pt x="266129" y="0"/>
                      </a:lnTo>
                      <a:lnTo>
                        <a:pt x="192500" y="0"/>
                      </a:lnTo>
                      <a:close/>
                    </a:path>
                  </a:pathLst>
                </a:custGeom>
                <a:solidFill>
                  <a:schemeClr val="tx1"/>
                </a:solidFill>
                <a:ln w="9525" cap="flat">
                  <a:noFill/>
                  <a:prstDash val="solid"/>
                  <a:miter/>
                </a:ln>
              </p:spPr>
              <p:txBody>
                <a:bodyPr rtlCol="0" anchor="ctr"/>
                <a:lstStyle/>
                <a:p>
                  <a:endParaRPr lang="ja-JP" altLang="en-US">
                    <a:latin typeface="+mn-lt"/>
                  </a:endParaRPr>
                </a:p>
              </p:txBody>
            </p:sp>
            <p:sp>
              <p:nvSpPr>
                <p:cNvPr id="2451" name="フリーフォーム: 図形 2450">
                  <a:extLst>
                    <a:ext uri="{FF2B5EF4-FFF2-40B4-BE49-F238E27FC236}">
                      <a16:creationId xmlns:a16="http://schemas.microsoft.com/office/drawing/2014/main" id="{F664B21E-E27D-9A09-C1C3-F3B4AECE608F}"/>
                    </a:ext>
                  </a:extLst>
                </p:cNvPr>
                <p:cNvSpPr/>
                <p:nvPr/>
              </p:nvSpPr>
              <p:spPr>
                <a:xfrm>
                  <a:off x="8546693" y="4031211"/>
                  <a:ext cx="14041" cy="86731"/>
                </a:xfrm>
                <a:custGeom>
                  <a:avLst/>
                  <a:gdLst>
                    <a:gd name="connsiteX0" fmla="*/ 0 w 49053"/>
                    <a:gd name="connsiteY0" fmla="*/ 302990 h 302990"/>
                    <a:gd name="connsiteX1" fmla="*/ 49054 w 49053"/>
                    <a:gd name="connsiteY1" fmla="*/ 302990 h 302990"/>
                    <a:gd name="connsiteX2" fmla="*/ 28670 w 49053"/>
                    <a:gd name="connsiteY2" fmla="*/ 0 h 302990"/>
                    <a:gd name="connsiteX3" fmla="*/ 20383 w 49053"/>
                    <a:gd name="connsiteY3" fmla="*/ 0 h 302990"/>
                    <a:gd name="connsiteX4" fmla="*/ 0 w 49053"/>
                    <a:gd name="connsiteY4" fmla="*/ 302990 h 30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3" h="302990">
                      <a:moveTo>
                        <a:pt x="0" y="302990"/>
                      </a:moveTo>
                      <a:lnTo>
                        <a:pt x="49054" y="302990"/>
                      </a:lnTo>
                      <a:lnTo>
                        <a:pt x="28670" y="0"/>
                      </a:lnTo>
                      <a:lnTo>
                        <a:pt x="20383" y="0"/>
                      </a:lnTo>
                      <a:lnTo>
                        <a:pt x="0" y="302990"/>
                      </a:lnTo>
                      <a:close/>
                    </a:path>
                  </a:pathLst>
                </a:custGeom>
                <a:solidFill>
                  <a:schemeClr val="tx1"/>
                </a:solidFill>
                <a:ln w="9525" cap="flat">
                  <a:noFill/>
                  <a:prstDash val="solid"/>
                  <a:miter/>
                </a:ln>
              </p:spPr>
              <p:txBody>
                <a:bodyPr rtlCol="0" anchor="ctr"/>
                <a:lstStyle/>
                <a:p>
                  <a:endParaRPr lang="ja-JP" altLang="en-US">
                    <a:latin typeface="+mn-lt"/>
                  </a:endParaRPr>
                </a:p>
              </p:txBody>
            </p:sp>
          </p:grpSp>
          <p:sp>
            <p:nvSpPr>
              <p:cNvPr id="2436" name="フリーフォーム: 図形 2435">
                <a:extLst>
                  <a:ext uri="{FF2B5EF4-FFF2-40B4-BE49-F238E27FC236}">
                    <a16:creationId xmlns:a16="http://schemas.microsoft.com/office/drawing/2014/main" id="{6E09F8AE-2837-C174-EF65-23E844E298E0}"/>
                  </a:ext>
                </a:extLst>
              </p:cNvPr>
              <p:cNvSpPr/>
              <p:nvPr/>
            </p:nvSpPr>
            <p:spPr>
              <a:xfrm>
                <a:off x="8309437" y="3835802"/>
                <a:ext cx="828504" cy="109415"/>
              </a:xfrm>
              <a:custGeom>
                <a:avLst/>
                <a:gdLst>
                  <a:gd name="connsiteX0" fmla="*/ 381 w 2894361"/>
                  <a:gd name="connsiteY0" fmla="*/ 381953 h 382238"/>
                  <a:gd name="connsiteX1" fmla="*/ 381 w 2894361"/>
                  <a:gd name="connsiteY1" fmla="*/ 327374 h 382238"/>
                  <a:gd name="connsiteX2" fmla="*/ 2486406 w 2894361"/>
                  <a:gd name="connsiteY2" fmla="*/ 118491 h 382238"/>
                  <a:gd name="connsiteX3" fmla="*/ 2868740 w 2894361"/>
                  <a:gd name="connsiteY3" fmla="*/ 0 h 382238"/>
                  <a:gd name="connsiteX4" fmla="*/ 2894362 w 2894361"/>
                  <a:gd name="connsiteY4" fmla="*/ 48292 h 382238"/>
                  <a:gd name="connsiteX5" fmla="*/ 2498503 w 2894361"/>
                  <a:gd name="connsiteY5" fmla="*/ 172117 h 382238"/>
                  <a:gd name="connsiteX6" fmla="*/ 1823180 w 2894361"/>
                  <a:gd name="connsiteY6" fmla="*/ 283273 h 382238"/>
                  <a:gd name="connsiteX7" fmla="*/ 0 w 2894361"/>
                  <a:gd name="connsiteY7" fmla="*/ 382238 h 38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4361" h="382238">
                    <a:moveTo>
                      <a:pt x="381" y="381953"/>
                    </a:moveTo>
                    <a:lnTo>
                      <a:pt x="381" y="327374"/>
                    </a:lnTo>
                    <a:cubicBezTo>
                      <a:pt x="990124" y="325374"/>
                      <a:pt x="1919288" y="247269"/>
                      <a:pt x="2486406" y="118491"/>
                    </a:cubicBezTo>
                    <a:cubicBezTo>
                      <a:pt x="2645950" y="82487"/>
                      <a:pt x="2777966" y="41624"/>
                      <a:pt x="2868740" y="0"/>
                    </a:cubicBezTo>
                    <a:lnTo>
                      <a:pt x="2894362" y="48292"/>
                    </a:lnTo>
                    <a:cubicBezTo>
                      <a:pt x="2798636" y="92583"/>
                      <a:pt x="2669096" y="133064"/>
                      <a:pt x="2498503" y="172117"/>
                    </a:cubicBezTo>
                    <a:cubicBezTo>
                      <a:pt x="2310956" y="214598"/>
                      <a:pt x="2083784" y="252031"/>
                      <a:pt x="1823180" y="283273"/>
                    </a:cubicBezTo>
                    <a:cubicBezTo>
                      <a:pt x="1294067" y="346615"/>
                      <a:pt x="663797" y="380905"/>
                      <a:pt x="0" y="382238"/>
                    </a:cubicBezTo>
                    <a:close/>
                  </a:path>
                </a:pathLst>
              </a:custGeom>
              <a:solidFill>
                <a:srgbClr val="FFFFFF"/>
              </a:solidFill>
              <a:ln w="9525" cap="flat">
                <a:noFill/>
                <a:prstDash val="solid"/>
                <a:miter/>
              </a:ln>
            </p:spPr>
            <p:txBody>
              <a:bodyPr rtlCol="0" anchor="ctr"/>
              <a:lstStyle/>
              <a:p>
                <a:endParaRPr lang="ja-JP" altLang="en-US">
                  <a:latin typeface="+mn-lt"/>
                </a:endParaRPr>
              </a:p>
            </p:txBody>
          </p:sp>
          <p:grpSp>
            <p:nvGrpSpPr>
              <p:cNvPr id="2437" name="グループ化 2436">
                <a:extLst>
                  <a:ext uri="{FF2B5EF4-FFF2-40B4-BE49-F238E27FC236}">
                    <a16:creationId xmlns:a16="http://schemas.microsoft.com/office/drawing/2014/main" id="{26B5780E-BD8F-9ADD-87A3-B91C504E24F8}"/>
                  </a:ext>
                </a:extLst>
              </p:cNvPr>
              <p:cNvGrpSpPr/>
              <p:nvPr/>
            </p:nvGrpSpPr>
            <p:grpSpPr>
              <a:xfrm>
                <a:off x="8386666" y="3651335"/>
                <a:ext cx="102381" cy="182049"/>
                <a:chOff x="8314997" y="3546764"/>
                <a:chExt cx="102381" cy="182049"/>
              </a:xfrm>
            </p:grpSpPr>
            <p:sp>
              <p:nvSpPr>
                <p:cNvPr id="2439" name="フリーフォーム: 図形 2438">
                  <a:extLst>
                    <a:ext uri="{FF2B5EF4-FFF2-40B4-BE49-F238E27FC236}">
                      <a16:creationId xmlns:a16="http://schemas.microsoft.com/office/drawing/2014/main" id="{E34C2BFA-D6EF-6854-DBBE-3B738623D656}"/>
                    </a:ext>
                  </a:extLst>
                </p:cNvPr>
                <p:cNvSpPr/>
                <p:nvPr/>
              </p:nvSpPr>
              <p:spPr>
                <a:xfrm>
                  <a:off x="8314997" y="3546764"/>
                  <a:ext cx="102381" cy="182049"/>
                </a:xfrm>
                <a:custGeom>
                  <a:avLst/>
                  <a:gdLst>
                    <a:gd name="connsiteX0" fmla="*/ 357664 w 357663"/>
                    <a:gd name="connsiteY0" fmla="*/ 135827 h 635984"/>
                    <a:gd name="connsiteX1" fmla="*/ 0 w 357663"/>
                    <a:gd name="connsiteY1" fmla="*/ 0 h 635984"/>
                    <a:gd name="connsiteX2" fmla="*/ 0 w 357663"/>
                    <a:gd name="connsiteY2" fmla="*/ 635984 h 635984"/>
                    <a:gd name="connsiteX3" fmla="*/ 357664 w 357663"/>
                    <a:gd name="connsiteY3" fmla="*/ 635984 h 635984"/>
                    <a:gd name="connsiteX4" fmla="*/ 357664 w 357663"/>
                    <a:gd name="connsiteY4" fmla="*/ 135827 h 63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663" h="635984">
                      <a:moveTo>
                        <a:pt x="357664" y="135827"/>
                      </a:moveTo>
                      <a:lnTo>
                        <a:pt x="0" y="0"/>
                      </a:lnTo>
                      <a:lnTo>
                        <a:pt x="0" y="635984"/>
                      </a:lnTo>
                      <a:lnTo>
                        <a:pt x="357664" y="635984"/>
                      </a:lnTo>
                      <a:lnTo>
                        <a:pt x="357664" y="135827"/>
                      </a:lnTo>
                      <a:close/>
                    </a:path>
                  </a:pathLst>
                </a:custGeom>
                <a:solidFill>
                  <a:srgbClr val="000000"/>
                </a:solidFill>
                <a:ln w="9525" cap="flat">
                  <a:noFill/>
                  <a:prstDash val="solid"/>
                  <a:miter/>
                </a:ln>
              </p:spPr>
              <p:txBody>
                <a:bodyPr rtlCol="0" anchor="ctr"/>
                <a:lstStyle/>
                <a:p>
                  <a:endParaRPr lang="ja-JP" altLang="en-US">
                    <a:latin typeface="+mn-lt"/>
                  </a:endParaRPr>
                </a:p>
              </p:txBody>
            </p:sp>
            <p:sp>
              <p:nvSpPr>
                <p:cNvPr id="2440" name="フリーフォーム: 図形 2439">
                  <a:extLst>
                    <a:ext uri="{FF2B5EF4-FFF2-40B4-BE49-F238E27FC236}">
                      <a16:creationId xmlns:a16="http://schemas.microsoft.com/office/drawing/2014/main" id="{C2242C63-BEF4-FE6A-4BEE-3BDE51C935F0}"/>
                    </a:ext>
                  </a:extLst>
                </p:cNvPr>
                <p:cNvSpPr/>
                <p:nvPr/>
              </p:nvSpPr>
              <p:spPr>
                <a:xfrm>
                  <a:off x="8329625" y="3612212"/>
                  <a:ext cx="73125" cy="73125"/>
                </a:xfrm>
                <a:custGeom>
                  <a:avLst/>
                  <a:gdLst>
                    <a:gd name="connsiteX0" fmla="*/ 255459 w 255460"/>
                    <a:gd name="connsiteY0" fmla="*/ 127159 h 255460"/>
                    <a:gd name="connsiteX1" fmla="*/ 128302 w 255460"/>
                    <a:gd name="connsiteY1" fmla="*/ 255459 h 255460"/>
                    <a:gd name="connsiteX2" fmla="*/ 1 w 255460"/>
                    <a:gd name="connsiteY2" fmla="*/ 128302 h 255460"/>
                    <a:gd name="connsiteX3" fmla="*/ 127159 w 255460"/>
                    <a:gd name="connsiteY3" fmla="*/ 1 h 255460"/>
                    <a:gd name="connsiteX4" fmla="*/ 127824 w 255460"/>
                    <a:gd name="connsiteY4" fmla="*/ 0 h 255460"/>
                    <a:gd name="connsiteX5" fmla="*/ 255459 w 255460"/>
                    <a:gd name="connsiteY5" fmla="*/ 127159 h 25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60" h="255460">
                      <a:moveTo>
                        <a:pt x="255459" y="127159"/>
                      </a:moveTo>
                      <a:cubicBezTo>
                        <a:pt x="255775" y="197702"/>
                        <a:pt x="198845" y="255144"/>
                        <a:pt x="128302" y="255459"/>
                      </a:cubicBezTo>
                      <a:cubicBezTo>
                        <a:pt x="57759" y="255775"/>
                        <a:pt x="317" y="198844"/>
                        <a:pt x="1" y="128302"/>
                      </a:cubicBezTo>
                      <a:cubicBezTo>
                        <a:pt x="-314" y="57759"/>
                        <a:pt x="56616" y="317"/>
                        <a:pt x="127159" y="1"/>
                      </a:cubicBezTo>
                      <a:cubicBezTo>
                        <a:pt x="127381" y="0"/>
                        <a:pt x="127602" y="0"/>
                        <a:pt x="127824" y="0"/>
                      </a:cubicBezTo>
                      <a:cubicBezTo>
                        <a:pt x="198130" y="-1"/>
                        <a:pt x="255197" y="56854"/>
                        <a:pt x="255459" y="127159"/>
                      </a:cubicBezTo>
                      <a:close/>
                    </a:path>
                  </a:pathLst>
                </a:custGeom>
                <a:solidFill>
                  <a:schemeClr val="bg1"/>
                </a:solidFill>
                <a:ln w="9525" cap="flat">
                  <a:noFill/>
                  <a:prstDash val="solid"/>
                  <a:miter/>
                </a:ln>
              </p:spPr>
              <p:txBody>
                <a:bodyPr rtlCol="0" anchor="ctr"/>
                <a:lstStyle/>
                <a:p>
                  <a:endParaRPr lang="ja-JP" altLang="en-US">
                    <a:latin typeface="+mn-lt"/>
                  </a:endParaRPr>
                </a:p>
              </p:txBody>
            </p:sp>
          </p:grpSp>
          <p:sp>
            <p:nvSpPr>
              <p:cNvPr id="2438" name="フリーフォーム: 図形 2437">
                <a:extLst>
                  <a:ext uri="{FF2B5EF4-FFF2-40B4-BE49-F238E27FC236}">
                    <a16:creationId xmlns:a16="http://schemas.microsoft.com/office/drawing/2014/main" id="{68ABBC77-559C-7973-2B43-8E1BC1B96A22}"/>
                  </a:ext>
                </a:extLst>
              </p:cNvPr>
              <p:cNvSpPr/>
              <p:nvPr/>
            </p:nvSpPr>
            <p:spPr>
              <a:xfrm>
                <a:off x="8294796" y="3794892"/>
                <a:ext cx="857322" cy="137689"/>
              </a:xfrm>
              <a:custGeom>
                <a:avLst/>
                <a:gdLst>
                  <a:gd name="connsiteX0" fmla="*/ 0 w 2995041"/>
                  <a:gd name="connsiteY0" fmla="*/ 341090 h 481012"/>
                  <a:gd name="connsiteX1" fmla="*/ 2519553 w 2995041"/>
                  <a:gd name="connsiteY1" fmla="*/ 133350 h 481012"/>
                  <a:gd name="connsiteX2" fmla="*/ 2519553 w 2995041"/>
                  <a:gd name="connsiteY2" fmla="*/ 133350 h 481012"/>
                  <a:gd name="connsiteX3" fmla="*/ 2929605 w 2995041"/>
                  <a:gd name="connsiteY3" fmla="*/ 0 h 481012"/>
                  <a:gd name="connsiteX4" fmla="*/ 2929605 w 2995041"/>
                  <a:gd name="connsiteY4" fmla="*/ 0 h 481012"/>
                  <a:gd name="connsiteX5" fmla="*/ 2995041 w 2995041"/>
                  <a:gd name="connsiteY5" fmla="*/ 123825 h 481012"/>
                  <a:gd name="connsiteX6" fmla="*/ 2550509 w 2995041"/>
                  <a:gd name="connsiteY6" fmla="*/ 270034 h 481012"/>
                  <a:gd name="connsiteX7" fmla="*/ 2550509 w 2995041"/>
                  <a:gd name="connsiteY7" fmla="*/ 270034 h 481012"/>
                  <a:gd name="connsiteX8" fmla="*/ 1870805 w 2995041"/>
                  <a:gd name="connsiteY8" fmla="*/ 381857 h 481012"/>
                  <a:gd name="connsiteX9" fmla="*/ 1870805 w 2995041"/>
                  <a:gd name="connsiteY9" fmla="*/ 381857 h 481012"/>
                  <a:gd name="connsiteX10" fmla="*/ 0 w 2995041"/>
                  <a:gd name="connsiteY10" fmla="*/ 481013 h 481012"/>
                  <a:gd name="connsiteX11" fmla="*/ 0 w 2995041"/>
                  <a:gd name="connsiteY11" fmla="*/ 481013 h 481012"/>
                  <a:gd name="connsiteX12" fmla="*/ 0 w 2995041"/>
                  <a:gd name="connsiteY12" fmla="*/ 341090 h 48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5041" h="481012">
                    <a:moveTo>
                      <a:pt x="0" y="341090"/>
                    </a:moveTo>
                    <a:cubicBezTo>
                      <a:pt x="1045083" y="341090"/>
                      <a:pt x="1969675" y="258128"/>
                      <a:pt x="2519553" y="133350"/>
                    </a:cubicBezTo>
                    <a:lnTo>
                      <a:pt x="2519553" y="133350"/>
                    </a:lnTo>
                    <a:cubicBezTo>
                      <a:pt x="2702528" y="92012"/>
                      <a:pt x="2843975" y="45434"/>
                      <a:pt x="2929605" y="0"/>
                    </a:cubicBezTo>
                    <a:lnTo>
                      <a:pt x="2929605" y="0"/>
                    </a:lnTo>
                    <a:lnTo>
                      <a:pt x="2995041" y="123825"/>
                    </a:lnTo>
                    <a:cubicBezTo>
                      <a:pt x="2889695" y="179261"/>
                      <a:pt x="2740247" y="226790"/>
                      <a:pt x="2550509" y="270034"/>
                    </a:cubicBezTo>
                    <a:lnTo>
                      <a:pt x="2550509" y="270034"/>
                    </a:lnTo>
                    <a:cubicBezTo>
                      <a:pt x="2360867" y="312991"/>
                      <a:pt x="2131409" y="350615"/>
                      <a:pt x="1870805" y="381857"/>
                    </a:cubicBezTo>
                    <a:lnTo>
                      <a:pt x="1870805" y="381857"/>
                    </a:lnTo>
                    <a:cubicBezTo>
                      <a:pt x="1349312" y="443960"/>
                      <a:pt x="701897" y="481013"/>
                      <a:pt x="0" y="481013"/>
                    </a:cubicBezTo>
                    <a:lnTo>
                      <a:pt x="0" y="481013"/>
                    </a:lnTo>
                    <a:lnTo>
                      <a:pt x="0" y="341090"/>
                    </a:lnTo>
                    <a:close/>
                  </a:path>
                </a:pathLst>
              </a:custGeom>
              <a:solidFill>
                <a:schemeClr val="tx1"/>
              </a:solidFill>
              <a:ln w="9525" cap="flat">
                <a:noFill/>
                <a:prstDash val="solid"/>
                <a:miter/>
              </a:ln>
            </p:spPr>
            <p:txBody>
              <a:bodyPr rtlCol="0" anchor="ctr"/>
              <a:lstStyle/>
              <a:p>
                <a:endParaRPr lang="ja-JP" altLang="en-US" dirty="0">
                  <a:latin typeface="+mn-lt"/>
                </a:endParaRPr>
              </a:p>
            </p:txBody>
          </p:sp>
        </p:grpSp>
        <p:sp>
          <p:nvSpPr>
            <p:cNvPr id="2391" name="正方形/長方形 2390">
              <a:extLst>
                <a:ext uri="{FF2B5EF4-FFF2-40B4-BE49-F238E27FC236}">
                  <a16:creationId xmlns:a16="http://schemas.microsoft.com/office/drawing/2014/main" id="{A0D08DA1-7183-B5D0-C8E5-2408EA817A16}"/>
                </a:ext>
              </a:extLst>
            </p:cNvPr>
            <p:cNvSpPr/>
            <p:nvPr/>
          </p:nvSpPr>
          <p:spPr>
            <a:xfrm>
              <a:off x="9070275" y="4018925"/>
              <a:ext cx="2010100" cy="624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92" name="グループ化 2391">
              <a:extLst>
                <a:ext uri="{FF2B5EF4-FFF2-40B4-BE49-F238E27FC236}">
                  <a16:creationId xmlns:a16="http://schemas.microsoft.com/office/drawing/2014/main" id="{ED80C86F-9A95-5824-B57E-6F16C7A54377}"/>
                </a:ext>
              </a:extLst>
            </p:cNvPr>
            <p:cNvGrpSpPr>
              <a:grpSpLocks noChangeAspect="1"/>
            </p:cNvGrpSpPr>
            <p:nvPr/>
          </p:nvGrpSpPr>
          <p:grpSpPr>
            <a:xfrm>
              <a:off x="10450138" y="3423587"/>
              <a:ext cx="615343" cy="603824"/>
              <a:chOff x="3527022" y="3019112"/>
              <a:chExt cx="2396891" cy="2352027"/>
            </a:xfrm>
            <a:solidFill>
              <a:schemeClr val="tx1"/>
            </a:solidFill>
          </p:grpSpPr>
          <p:sp>
            <p:nvSpPr>
              <p:cNvPr id="2393" name="フリーフォーム: 図形 2392">
                <a:extLst>
                  <a:ext uri="{FF2B5EF4-FFF2-40B4-BE49-F238E27FC236}">
                    <a16:creationId xmlns:a16="http://schemas.microsoft.com/office/drawing/2014/main" id="{AE8888C5-FE1B-4305-9D74-C3784950671E}"/>
                  </a:ext>
                </a:extLst>
              </p:cNvPr>
              <p:cNvSpPr/>
              <p:nvPr/>
            </p:nvSpPr>
            <p:spPr>
              <a:xfrm>
                <a:off x="4461621" y="3350331"/>
                <a:ext cx="527692" cy="101020"/>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394" name="フリーフォーム: 図形 2393">
                <a:extLst>
                  <a:ext uri="{FF2B5EF4-FFF2-40B4-BE49-F238E27FC236}">
                    <a16:creationId xmlns:a16="http://schemas.microsoft.com/office/drawing/2014/main" id="{6B1F405F-6220-904A-ECDD-D95517D5E22D}"/>
                  </a:ext>
                </a:extLst>
              </p:cNvPr>
              <p:cNvSpPr/>
              <p:nvPr/>
            </p:nvSpPr>
            <p:spPr>
              <a:xfrm>
                <a:off x="4326874" y="3086485"/>
                <a:ext cx="797107" cy="26384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395" name="フリーフォーム: 図形 2394">
                <a:extLst>
                  <a:ext uri="{FF2B5EF4-FFF2-40B4-BE49-F238E27FC236}">
                    <a16:creationId xmlns:a16="http://schemas.microsoft.com/office/drawing/2014/main" id="{D0EA3AED-C072-6F5C-E4EF-5EDE408DF5CA}"/>
                  </a:ext>
                </a:extLst>
              </p:cNvPr>
              <p:cNvSpPr/>
              <p:nvPr/>
            </p:nvSpPr>
            <p:spPr>
              <a:xfrm>
                <a:off x="4439189" y="3019112"/>
                <a:ext cx="7843" cy="67373"/>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396" name="フリーフォーム: 図形 2395">
                <a:extLst>
                  <a:ext uri="{FF2B5EF4-FFF2-40B4-BE49-F238E27FC236}">
                    <a16:creationId xmlns:a16="http://schemas.microsoft.com/office/drawing/2014/main" id="{5B1744ED-6B1C-3484-F4E0-54A406F26A8B}"/>
                  </a:ext>
                </a:extLst>
              </p:cNvPr>
              <p:cNvSpPr/>
              <p:nvPr/>
            </p:nvSpPr>
            <p:spPr>
              <a:xfrm>
                <a:off x="5011745" y="3019112"/>
                <a:ext cx="7843" cy="67373"/>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397" name="フリーフォーム: 図形 2396">
                <a:extLst>
                  <a:ext uri="{FF2B5EF4-FFF2-40B4-BE49-F238E27FC236}">
                    <a16:creationId xmlns:a16="http://schemas.microsoft.com/office/drawing/2014/main" id="{1E9A05B9-C23D-8813-7644-D4170F998E0D}"/>
                  </a:ext>
                </a:extLst>
              </p:cNvPr>
              <p:cNvSpPr/>
              <p:nvPr/>
            </p:nvSpPr>
            <p:spPr>
              <a:xfrm>
                <a:off x="4422327" y="3451352"/>
                <a:ext cx="606281" cy="89804"/>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398" name="フリーフォーム: 図形 2397">
                <a:extLst>
                  <a:ext uri="{FF2B5EF4-FFF2-40B4-BE49-F238E27FC236}">
                    <a16:creationId xmlns:a16="http://schemas.microsoft.com/office/drawing/2014/main" id="{1CDDC270-E004-833F-E048-7BA46747D1D9}"/>
                  </a:ext>
                </a:extLst>
              </p:cNvPr>
              <p:cNvSpPr/>
              <p:nvPr/>
            </p:nvSpPr>
            <p:spPr>
              <a:xfrm>
                <a:off x="3894634" y="3541157"/>
                <a:ext cx="1661588" cy="348082"/>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399" name="フリーフォーム: 図形 2398">
                <a:extLst>
                  <a:ext uri="{FF2B5EF4-FFF2-40B4-BE49-F238E27FC236}">
                    <a16:creationId xmlns:a16="http://schemas.microsoft.com/office/drawing/2014/main" id="{E7604B9A-6157-9707-C3DE-77ED3F33B24F}"/>
                  </a:ext>
                </a:extLst>
              </p:cNvPr>
              <p:cNvSpPr/>
              <p:nvPr/>
            </p:nvSpPr>
            <p:spPr>
              <a:xfrm>
                <a:off x="4282011" y="3541157"/>
                <a:ext cx="886912" cy="78432"/>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0" name="フリーフォーム: 図形 2399">
                <a:extLst>
                  <a:ext uri="{FF2B5EF4-FFF2-40B4-BE49-F238E27FC236}">
                    <a16:creationId xmlns:a16="http://schemas.microsoft.com/office/drawing/2014/main" id="{E7999D2F-C6AF-6D31-B37A-E93E6B3C5323}"/>
                  </a:ext>
                </a:extLst>
              </p:cNvPr>
              <p:cNvSpPr/>
              <p:nvPr/>
            </p:nvSpPr>
            <p:spPr>
              <a:xfrm>
                <a:off x="4383032" y="3619589"/>
                <a:ext cx="684870" cy="134903"/>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1" name="フリーフォーム: 図形 2400">
                <a:extLst>
                  <a:ext uri="{FF2B5EF4-FFF2-40B4-BE49-F238E27FC236}">
                    <a16:creationId xmlns:a16="http://schemas.microsoft.com/office/drawing/2014/main" id="{AF87C57B-CFF0-B9A3-9D24-9FC82CE98493}"/>
                  </a:ext>
                </a:extLst>
              </p:cNvPr>
              <p:cNvSpPr/>
              <p:nvPr/>
            </p:nvSpPr>
            <p:spPr>
              <a:xfrm>
                <a:off x="4074322" y="3889240"/>
                <a:ext cx="1302368" cy="157178"/>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2" name="フリーフォーム: 図形 2401">
                <a:extLst>
                  <a:ext uri="{FF2B5EF4-FFF2-40B4-BE49-F238E27FC236}">
                    <a16:creationId xmlns:a16="http://schemas.microsoft.com/office/drawing/2014/main" id="{9C017780-9C78-806F-756F-ED72AA43B3D9}"/>
                  </a:ext>
                </a:extLst>
              </p:cNvPr>
              <p:cNvSpPr/>
              <p:nvPr/>
            </p:nvSpPr>
            <p:spPr>
              <a:xfrm>
                <a:off x="3535414" y="4231597"/>
                <a:ext cx="2380106" cy="404240"/>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3" name="フリーフォーム: 図形 2402">
                <a:extLst>
                  <a:ext uri="{FF2B5EF4-FFF2-40B4-BE49-F238E27FC236}">
                    <a16:creationId xmlns:a16="http://schemas.microsoft.com/office/drawing/2014/main" id="{788825E6-BAB5-3A29-8C30-4CF2C2C3EEF8}"/>
                  </a:ext>
                </a:extLst>
              </p:cNvPr>
              <p:cNvSpPr/>
              <p:nvPr/>
            </p:nvSpPr>
            <p:spPr>
              <a:xfrm>
                <a:off x="3731887" y="4046418"/>
                <a:ext cx="1987160" cy="185178"/>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4" name="フリーフォーム: 図形 2403">
                <a:extLst>
                  <a:ext uri="{FF2B5EF4-FFF2-40B4-BE49-F238E27FC236}">
                    <a16:creationId xmlns:a16="http://schemas.microsoft.com/office/drawing/2014/main" id="{BF91F6E4-8827-1A46-6D9B-7FEAD46442A1}"/>
                  </a:ext>
                </a:extLst>
              </p:cNvPr>
              <p:cNvSpPr/>
              <p:nvPr/>
            </p:nvSpPr>
            <p:spPr>
              <a:xfrm>
                <a:off x="3880595" y="4231597"/>
                <a:ext cx="1689667" cy="213335"/>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5" name="フリーフォーム: 図形 2404">
                <a:extLst>
                  <a:ext uri="{FF2B5EF4-FFF2-40B4-BE49-F238E27FC236}">
                    <a16:creationId xmlns:a16="http://schemas.microsoft.com/office/drawing/2014/main" id="{986185E3-92DD-2FBA-F1FA-6DA8F442DE9E}"/>
                  </a:ext>
                </a:extLst>
              </p:cNvPr>
              <p:cNvSpPr/>
              <p:nvPr/>
            </p:nvSpPr>
            <p:spPr>
              <a:xfrm>
                <a:off x="3723416" y="4635837"/>
                <a:ext cx="2004023" cy="286277"/>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6" name="フリーフォーム: 図形 2405">
                <a:extLst>
                  <a:ext uri="{FF2B5EF4-FFF2-40B4-BE49-F238E27FC236}">
                    <a16:creationId xmlns:a16="http://schemas.microsoft.com/office/drawing/2014/main" id="{F8B245C1-0D3F-E421-F6B1-9D181D1BA6A6}"/>
                  </a:ext>
                </a:extLst>
              </p:cNvPr>
              <p:cNvSpPr/>
              <p:nvPr/>
            </p:nvSpPr>
            <p:spPr>
              <a:xfrm>
                <a:off x="3527022" y="4922115"/>
                <a:ext cx="2396891" cy="449024"/>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7" name="フリーフォーム: 図形 2406">
                <a:extLst>
                  <a:ext uri="{FF2B5EF4-FFF2-40B4-BE49-F238E27FC236}">
                    <a16:creationId xmlns:a16="http://schemas.microsoft.com/office/drawing/2014/main" id="{2825D92A-FA39-8C0E-5B87-54410A02AFA5}"/>
                  </a:ext>
                </a:extLst>
              </p:cNvPr>
              <p:cNvSpPr/>
              <p:nvPr/>
            </p:nvSpPr>
            <p:spPr>
              <a:xfrm>
                <a:off x="4068675"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8" name="フリーフォーム: 図形 2407">
                <a:extLst>
                  <a:ext uri="{FF2B5EF4-FFF2-40B4-BE49-F238E27FC236}">
                    <a16:creationId xmlns:a16="http://schemas.microsoft.com/office/drawing/2014/main" id="{9B7CFF71-D5F5-BBB1-E359-7E87CBE9BF10}"/>
                  </a:ext>
                </a:extLst>
              </p:cNvPr>
              <p:cNvSpPr/>
              <p:nvPr/>
            </p:nvSpPr>
            <p:spPr>
              <a:xfrm>
                <a:off x="4632839"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09" name="フリーフォーム: 図形 2408">
                <a:extLst>
                  <a:ext uri="{FF2B5EF4-FFF2-40B4-BE49-F238E27FC236}">
                    <a16:creationId xmlns:a16="http://schemas.microsoft.com/office/drawing/2014/main" id="{75B909EF-64EB-A175-6A1F-A41DA3A63358}"/>
                  </a:ext>
                </a:extLst>
              </p:cNvPr>
              <p:cNvSpPr/>
              <p:nvPr/>
            </p:nvSpPr>
            <p:spPr>
              <a:xfrm>
                <a:off x="5197002" y="4689092"/>
                <a:ext cx="185257" cy="140315"/>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0" name="フリーフォーム: 図形 2409">
                <a:extLst>
                  <a:ext uri="{FF2B5EF4-FFF2-40B4-BE49-F238E27FC236}">
                    <a16:creationId xmlns:a16="http://schemas.microsoft.com/office/drawing/2014/main" id="{6E3BC980-41CA-220A-5F96-8D31B9067E4B}"/>
                  </a:ext>
                </a:extLst>
              </p:cNvPr>
              <p:cNvSpPr/>
              <p:nvPr/>
            </p:nvSpPr>
            <p:spPr>
              <a:xfrm>
                <a:off x="4558642" y="3412136"/>
                <a:ext cx="333651" cy="168237"/>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1" name="フリーフォーム: 図形 2410">
                <a:extLst>
                  <a:ext uri="{FF2B5EF4-FFF2-40B4-BE49-F238E27FC236}">
                    <a16:creationId xmlns:a16="http://schemas.microsoft.com/office/drawing/2014/main" id="{A922E0E0-ACF5-B2E5-B947-03005C299636}"/>
                  </a:ext>
                </a:extLst>
              </p:cNvPr>
              <p:cNvSpPr/>
              <p:nvPr/>
            </p:nvSpPr>
            <p:spPr>
              <a:xfrm>
                <a:off x="4409856" y="3831278"/>
                <a:ext cx="631223" cy="318278"/>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2" name="フリーフォーム: 図形 2411">
                <a:extLst>
                  <a:ext uri="{FF2B5EF4-FFF2-40B4-BE49-F238E27FC236}">
                    <a16:creationId xmlns:a16="http://schemas.microsoft.com/office/drawing/2014/main" id="{B8B2B747-9B0A-5783-D6FE-5E6FF8A81615}"/>
                  </a:ext>
                </a:extLst>
              </p:cNvPr>
              <p:cNvSpPr/>
              <p:nvPr/>
            </p:nvSpPr>
            <p:spPr>
              <a:xfrm>
                <a:off x="4532524" y="3954966"/>
                <a:ext cx="385808" cy="194590"/>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3" name="フリーフォーム: 図形 2412">
                <a:extLst>
                  <a:ext uri="{FF2B5EF4-FFF2-40B4-BE49-F238E27FC236}">
                    <a16:creationId xmlns:a16="http://schemas.microsoft.com/office/drawing/2014/main" id="{992F90AF-B605-456B-F841-FA78C91AA9E5}"/>
                  </a:ext>
                </a:extLst>
              </p:cNvPr>
              <p:cNvSpPr/>
              <p:nvPr/>
            </p:nvSpPr>
            <p:spPr>
              <a:xfrm>
                <a:off x="3939419" y="4268381"/>
                <a:ext cx="631144" cy="318278"/>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4" name="フリーフォーム: 図形 2413">
                <a:extLst>
                  <a:ext uri="{FF2B5EF4-FFF2-40B4-BE49-F238E27FC236}">
                    <a16:creationId xmlns:a16="http://schemas.microsoft.com/office/drawing/2014/main" id="{9C8ED611-224F-652F-1540-59743AAD5811}"/>
                  </a:ext>
                </a:extLst>
              </p:cNvPr>
              <p:cNvSpPr/>
              <p:nvPr/>
            </p:nvSpPr>
            <p:spPr>
              <a:xfrm>
                <a:off x="4062087" y="4392069"/>
                <a:ext cx="385808" cy="194590"/>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5" name="フリーフォーム: 図形 2414">
                <a:extLst>
                  <a:ext uri="{FF2B5EF4-FFF2-40B4-BE49-F238E27FC236}">
                    <a16:creationId xmlns:a16="http://schemas.microsoft.com/office/drawing/2014/main" id="{648BFBD9-00F5-F059-65B2-F321F86FF924}"/>
                  </a:ext>
                </a:extLst>
              </p:cNvPr>
              <p:cNvSpPr/>
              <p:nvPr/>
            </p:nvSpPr>
            <p:spPr>
              <a:xfrm>
                <a:off x="4880371" y="4254656"/>
                <a:ext cx="631144" cy="318278"/>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6" name="フリーフォーム: 図形 2415">
                <a:extLst>
                  <a:ext uri="{FF2B5EF4-FFF2-40B4-BE49-F238E27FC236}">
                    <a16:creationId xmlns:a16="http://schemas.microsoft.com/office/drawing/2014/main" id="{D00253D4-7224-C0C5-4926-807FBC06C9E7}"/>
                  </a:ext>
                </a:extLst>
              </p:cNvPr>
              <p:cNvSpPr/>
              <p:nvPr/>
            </p:nvSpPr>
            <p:spPr>
              <a:xfrm>
                <a:off x="5003039" y="4378422"/>
                <a:ext cx="385808" cy="194512"/>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7" name="フリーフォーム: 図形 2416">
                <a:extLst>
                  <a:ext uri="{FF2B5EF4-FFF2-40B4-BE49-F238E27FC236}">
                    <a16:creationId xmlns:a16="http://schemas.microsoft.com/office/drawing/2014/main" id="{2DD511E0-2388-285D-2D98-7CDA85044B6F}"/>
                  </a:ext>
                </a:extLst>
              </p:cNvPr>
              <p:cNvSpPr/>
              <p:nvPr/>
            </p:nvSpPr>
            <p:spPr>
              <a:xfrm>
                <a:off x="4495582"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8" name="フリーフォーム: 図形 2417">
                <a:extLst>
                  <a:ext uri="{FF2B5EF4-FFF2-40B4-BE49-F238E27FC236}">
                    <a16:creationId xmlns:a16="http://schemas.microsoft.com/office/drawing/2014/main" id="{723332A7-CAE4-C250-5378-50A0A45E04A2}"/>
                  </a:ext>
                </a:extLst>
              </p:cNvPr>
              <p:cNvSpPr/>
              <p:nvPr/>
            </p:nvSpPr>
            <p:spPr>
              <a:xfrm>
                <a:off x="4725467"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19" name="フリーフォーム: 図形 2418">
                <a:extLst>
                  <a:ext uri="{FF2B5EF4-FFF2-40B4-BE49-F238E27FC236}">
                    <a16:creationId xmlns:a16="http://schemas.microsoft.com/office/drawing/2014/main" id="{369E0BC9-2195-1D41-9EDF-FE861333A0DA}"/>
                  </a:ext>
                </a:extLst>
              </p:cNvPr>
              <p:cNvSpPr/>
              <p:nvPr/>
            </p:nvSpPr>
            <p:spPr>
              <a:xfrm>
                <a:off x="4955352" y="3645864"/>
                <a:ext cx="7843" cy="82353"/>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0" name="フリーフォーム: 図形 2419">
                <a:extLst>
                  <a:ext uri="{FF2B5EF4-FFF2-40B4-BE49-F238E27FC236}">
                    <a16:creationId xmlns:a16="http://schemas.microsoft.com/office/drawing/2014/main" id="{9B9EAB30-D7FC-9DBC-C971-38F412454527}"/>
                  </a:ext>
                </a:extLst>
              </p:cNvPr>
              <p:cNvSpPr/>
              <p:nvPr/>
            </p:nvSpPr>
            <p:spPr>
              <a:xfrm>
                <a:off x="414059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1" name="フリーフォーム: 図形 2420">
                <a:extLst>
                  <a:ext uri="{FF2B5EF4-FFF2-40B4-BE49-F238E27FC236}">
                    <a16:creationId xmlns:a16="http://schemas.microsoft.com/office/drawing/2014/main" id="{BB007DCA-22B1-4F09-B4DE-9879C99B91DF}"/>
                  </a:ext>
                </a:extLst>
              </p:cNvPr>
              <p:cNvSpPr/>
              <p:nvPr/>
            </p:nvSpPr>
            <p:spPr>
              <a:xfrm>
                <a:off x="4233226"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2" name="フリーフォーム: 図形 2421">
                <a:extLst>
                  <a:ext uri="{FF2B5EF4-FFF2-40B4-BE49-F238E27FC236}">
                    <a16:creationId xmlns:a16="http://schemas.microsoft.com/office/drawing/2014/main" id="{507BF95B-594D-F14D-DE86-CAFB9C42B5D2}"/>
                  </a:ext>
                </a:extLst>
              </p:cNvPr>
              <p:cNvSpPr/>
              <p:nvPr/>
            </p:nvSpPr>
            <p:spPr>
              <a:xfrm>
                <a:off x="4372130"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3" name="フリーフォーム: 図形 2422">
                <a:extLst>
                  <a:ext uri="{FF2B5EF4-FFF2-40B4-BE49-F238E27FC236}">
                    <a16:creationId xmlns:a16="http://schemas.microsoft.com/office/drawing/2014/main" id="{2F23280B-BA8C-B465-4232-932BC164B1EF}"/>
                  </a:ext>
                </a:extLst>
              </p:cNvPr>
              <p:cNvSpPr/>
              <p:nvPr/>
            </p:nvSpPr>
            <p:spPr>
              <a:xfrm>
                <a:off x="446475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4" name="フリーフォーム: 図形 2423">
                <a:extLst>
                  <a:ext uri="{FF2B5EF4-FFF2-40B4-BE49-F238E27FC236}">
                    <a16:creationId xmlns:a16="http://schemas.microsoft.com/office/drawing/2014/main" id="{38B1AD48-69F2-3C3E-0095-A14068A51EB4}"/>
                  </a:ext>
                </a:extLst>
              </p:cNvPr>
              <p:cNvSpPr/>
              <p:nvPr/>
            </p:nvSpPr>
            <p:spPr>
              <a:xfrm>
                <a:off x="4986098"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5" name="フリーフォーム: 図形 2424">
                <a:extLst>
                  <a:ext uri="{FF2B5EF4-FFF2-40B4-BE49-F238E27FC236}">
                    <a16:creationId xmlns:a16="http://schemas.microsoft.com/office/drawing/2014/main" id="{383D5779-C530-7A30-F385-6AEC0EC97756}"/>
                  </a:ext>
                </a:extLst>
              </p:cNvPr>
              <p:cNvSpPr/>
              <p:nvPr/>
            </p:nvSpPr>
            <p:spPr>
              <a:xfrm>
                <a:off x="5078726"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6" name="フリーフォーム: 図形 2425">
                <a:extLst>
                  <a:ext uri="{FF2B5EF4-FFF2-40B4-BE49-F238E27FC236}">
                    <a16:creationId xmlns:a16="http://schemas.microsoft.com/office/drawing/2014/main" id="{11319A7F-7996-CC05-5CC9-E2C11DB782DC}"/>
                  </a:ext>
                </a:extLst>
              </p:cNvPr>
              <p:cNvSpPr/>
              <p:nvPr/>
            </p:nvSpPr>
            <p:spPr>
              <a:xfrm>
                <a:off x="5217709"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7" name="フリーフォーム: 図形 2426">
                <a:extLst>
                  <a:ext uri="{FF2B5EF4-FFF2-40B4-BE49-F238E27FC236}">
                    <a16:creationId xmlns:a16="http://schemas.microsoft.com/office/drawing/2014/main" id="{095445A5-AF58-AFC9-3654-7A6FF8DB95DE}"/>
                  </a:ext>
                </a:extLst>
              </p:cNvPr>
              <p:cNvSpPr/>
              <p:nvPr/>
            </p:nvSpPr>
            <p:spPr>
              <a:xfrm>
                <a:off x="5310337" y="3928064"/>
                <a:ext cx="7843" cy="62353"/>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8" name="フリーフォーム: 図形 2427">
                <a:extLst>
                  <a:ext uri="{FF2B5EF4-FFF2-40B4-BE49-F238E27FC236}">
                    <a16:creationId xmlns:a16="http://schemas.microsoft.com/office/drawing/2014/main" id="{37F587CA-6771-7B96-B9D5-25EF17013F1C}"/>
                  </a:ext>
                </a:extLst>
              </p:cNvPr>
              <p:cNvSpPr/>
              <p:nvPr/>
            </p:nvSpPr>
            <p:spPr>
              <a:xfrm>
                <a:off x="4685075"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29" name="フリーフォーム: 図形 2428">
                <a:extLst>
                  <a:ext uri="{FF2B5EF4-FFF2-40B4-BE49-F238E27FC236}">
                    <a16:creationId xmlns:a16="http://schemas.microsoft.com/office/drawing/2014/main" id="{D8C9C22C-28DC-DA8E-A3D7-B1FB8E97F793}"/>
                  </a:ext>
                </a:extLst>
              </p:cNvPr>
              <p:cNvSpPr/>
              <p:nvPr/>
            </p:nvSpPr>
            <p:spPr>
              <a:xfrm>
                <a:off x="4765860"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30" name="フリーフォーム: 図形 2429">
                <a:extLst>
                  <a:ext uri="{FF2B5EF4-FFF2-40B4-BE49-F238E27FC236}">
                    <a16:creationId xmlns:a16="http://schemas.microsoft.com/office/drawing/2014/main" id="{48978214-9867-2269-CFF7-5222CDCCF509}"/>
                  </a:ext>
                </a:extLst>
              </p:cNvPr>
              <p:cNvSpPr/>
              <p:nvPr/>
            </p:nvSpPr>
            <p:spPr>
              <a:xfrm>
                <a:off x="3955733"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31" name="フリーフォーム: 図形 2430">
                <a:extLst>
                  <a:ext uri="{FF2B5EF4-FFF2-40B4-BE49-F238E27FC236}">
                    <a16:creationId xmlns:a16="http://schemas.microsoft.com/office/drawing/2014/main" id="{293FBC02-DE05-EFB0-93AC-5EF0C842FE23}"/>
                  </a:ext>
                </a:extLst>
              </p:cNvPr>
              <p:cNvSpPr/>
              <p:nvPr/>
            </p:nvSpPr>
            <p:spPr>
              <a:xfrm>
                <a:off x="4036518"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32" name="フリーフォーム: 図形 2431">
                <a:extLst>
                  <a:ext uri="{FF2B5EF4-FFF2-40B4-BE49-F238E27FC236}">
                    <a16:creationId xmlns:a16="http://schemas.microsoft.com/office/drawing/2014/main" id="{DBA87B81-4BE9-DE57-8DA7-6C3102759A8B}"/>
                  </a:ext>
                </a:extLst>
              </p:cNvPr>
              <p:cNvSpPr/>
              <p:nvPr/>
            </p:nvSpPr>
            <p:spPr>
              <a:xfrm>
                <a:off x="5414417"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33" name="フリーフォーム: 図形 2432">
                <a:extLst>
                  <a:ext uri="{FF2B5EF4-FFF2-40B4-BE49-F238E27FC236}">
                    <a16:creationId xmlns:a16="http://schemas.microsoft.com/office/drawing/2014/main" id="{F3A5D310-52F8-BA3C-AE62-7B59375448A6}"/>
                  </a:ext>
                </a:extLst>
              </p:cNvPr>
              <p:cNvSpPr/>
              <p:nvPr/>
            </p:nvSpPr>
            <p:spPr>
              <a:xfrm>
                <a:off x="5495202" y="4296931"/>
                <a:ext cx="7843" cy="7827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grpSp>
      </p:grpSp>
      <p:grpSp>
        <p:nvGrpSpPr>
          <p:cNvPr id="2264" name="グループ化 2263">
            <a:extLst>
              <a:ext uri="{FF2B5EF4-FFF2-40B4-BE49-F238E27FC236}">
                <a16:creationId xmlns:a16="http://schemas.microsoft.com/office/drawing/2014/main" id="{0A588908-626C-5DFC-9568-B03C4CEE6B25}"/>
              </a:ext>
            </a:extLst>
          </p:cNvPr>
          <p:cNvGrpSpPr>
            <a:grpSpLocks noChangeAspect="1"/>
          </p:cNvGrpSpPr>
          <p:nvPr/>
        </p:nvGrpSpPr>
        <p:grpSpPr>
          <a:xfrm rot="20700000" flipH="1">
            <a:off x="7406498" y="2205458"/>
            <a:ext cx="515343" cy="329765"/>
            <a:chOff x="516807" y="2519325"/>
            <a:chExt cx="1423298" cy="1038292"/>
          </a:xfrm>
          <a:effectLst>
            <a:outerShdw blurRad="50800" dist="38100" dir="5400000" algn="t" rotWithShape="0">
              <a:prstClr val="black">
                <a:alpha val="40000"/>
              </a:prstClr>
            </a:outerShdw>
          </a:effectLst>
        </p:grpSpPr>
        <p:sp>
          <p:nvSpPr>
            <p:cNvPr id="2265" name="フリーフォーム: 図形 2264">
              <a:extLst>
                <a:ext uri="{FF2B5EF4-FFF2-40B4-BE49-F238E27FC236}">
                  <a16:creationId xmlns:a16="http://schemas.microsoft.com/office/drawing/2014/main" id="{E376A451-8F94-5ECF-E855-8FE3705813B6}"/>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6" name="フリーフォーム: 図形 2265">
              <a:extLst>
                <a:ext uri="{FF2B5EF4-FFF2-40B4-BE49-F238E27FC236}">
                  <a16:creationId xmlns:a16="http://schemas.microsoft.com/office/drawing/2014/main" id="{3A669A12-E03E-3666-8A4E-E29FBA5813D8}"/>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7" name="フリーフォーム: 図形 2266">
              <a:extLst>
                <a:ext uri="{FF2B5EF4-FFF2-40B4-BE49-F238E27FC236}">
                  <a16:creationId xmlns:a16="http://schemas.microsoft.com/office/drawing/2014/main" id="{20494058-2A12-C913-1483-220B46A88843}"/>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8" name="フリーフォーム: 図形 2267">
              <a:extLst>
                <a:ext uri="{FF2B5EF4-FFF2-40B4-BE49-F238E27FC236}">
                  <a16:creationId xmlns:a16="http://schemas.microsoft.com/office/drawing/2014/main" id="{A5B50EA3-DEF3-2777-50A2-1B03CCB70B77}"/>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9" name="フリーフォーム: 図形 2268">
              <a:extLst>
                <a:ext uri="{FF2B5EF4-FFF2-40B4-BE49-F238E27FC236}">
                  <a16:creationId xmlns:a16="http://schemas.microsoft.com/office/drawing/2014/main" id="{798D81CC-F261-F595-1FDB-DA17086DBEFA}"/>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0" name="フリーフォーム: 図形 2269">
              <a:extLst>
                <a:ext uri="{FF2B5EF4-FFF2-40B4-BE49-F238E27FC236}">
                  <a16:creationId xmlns:a16="http://schemas.microsoft.com/office/drawing/2014/main" id="{FDDBFAAD-141B-C49A-FA0C-C3556F50A414}"/>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1" name="フリーフォーム: 図形 2270">
              <a:extLst>
                <a:ext uri="{FF2B5EF4-FFF2-40B4-BE49-F238E27FC236}">
                  <a16:creationId xmlns:a16="http://schemas.microsoft.com/office/drawing/2014/main" id="{D285D7A3-E0D6-8675-FA56-EAC1F26D6914}"/>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2" name="フリーフォーム: 図形 2271">
              <a:extLst>
                <a:ext uri="{FF2B5EF4-FFF2-40B4-BE49-F238E27FC236}">
                  <a16:creationId xmlns:a16="http://schemas.microsoft.com/office/drawing/2014/main" id="{7EA75CAB-9DE4-C1A6-CF7A-6C67488B2B2D}"/>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3" name="フリーフォーム: 図形 2272">
              <a:extLst>
                <a:ext uri="{FF2B5EF4-FFF2-40B4-BE49-F238E27FC236}">
                  <a16:creationId xmlns:a16="http://schemas.microsoft.com/office/drawing/2014/main" id="{574D2F6A-294F-EDFF-C658-C6CA74683B8B}"/>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4" name="フリーフォーム: 図形 2273">
              <a:extLst>
                <a:ext uri="{FF2B5EF4-FFF2-40B4-BE49-F238E27FC236}">
                  <a16:creationId xmlns:a16="http://schemas.microsoft.com/office/drawing/2014/main" id="{FA199F6E-85F2-C5A6-439A-9EB44DBC6FC3}"/>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5" name="フリーフォーム: 図形 2274">
              <a:extLst>
                <a:ext uri="{FF2B5EF4-FFF2-40B4-BE49-F238E27FC236}">
                  <a16:creationId xmlns:a16="http://schemas.microsoft.com/office/drawing/2014/main" id="{98AF2B58-21D4-E314-E260-F890C42BC4AF}"/>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6" name="フリーフォーム: 図形 2275">
              <a:extLst>
                <a:ext uri="{FF2B5EF4-FFF2-40B4-BE49-F238E27FC236}">
                  <a16:creationId xmlns:a16="http://schemas.microsoft.com/office/drawing/2014/main" id="{70BAFA92-BD51-0636-9E02-D00DDD4A7A4D}"/>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7" name="フリーフォーム: 図形 2276">
              <a:extLst>
                <a:ext uri="{FF2B5EF4-FFF2-40B4-BE49-F238E27FC236}">
                  <a16:creationId xmlns:a16="http://schemas.microsoft.com/office/drawing/2014/main" id="{F373C9E9-8770-539C-285F-DB0AF654B58C}"/>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8" name="フリーフォーム: 図形 2277">
              <a:extLst>
                <a:ext uri="{FF2B5EF4-FFF2-40B4-BE49-F238E27FC236}">
                  <a16:creationId xmlns:a16="http://schemas.microsoft.com/office/drawing/2014/main" id="{0F86C445-6DF7-22CA-E65C-5A826526A094}"/>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9" name="フリーフォーム: 図形 2278">
              <a:extLst>
                <a:ext uri="{FF2B5EF4-FFF2-40B4-BE49-F238E27FC236}">
                  <a16:creationId xmlns:a16="http://schemas.microsoft.com/office/drawing/2014/main" id="{A1F8AE55-07BB-B67F-1FFC-A90B55A2C5B3}"/>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0" name="フリーフォーム: 図形 2279">
              <a:extLst>
                <a:ext uri="{FF2B5EF4-FFF2-40B4-BE49-F238E27FC236}">
                  <a16:creationId xmlns:a16="http://schemas.microsoft.com/office/drawing/2014/main" id="{93363097-2EC2-28C3-C1A2-BC5CCD21B5D8}"/>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1" name="フリーフォーム: 図形 2280">
              <a:extLst>
                <a:ext uri="{FF2B5EF4-FFF2-40B4-BE49-F238E27FC236}">
                  <a16:creationId xmlns:a16="http://schemas.microsoft.com/office/drawing/2014/main" id="{C00F2084-0A82-3B05-1BF6-36707E04AFD4}"/>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2" name="フリーフォーム: 図形 2281">
              <a:extLst>
                <a:ext uri="{FF2B5EF4-FFF2-40B4-BE49-F238E27FC236}">
                  <a16:creationId xmlns:a16="http://schemas.microsoft.com/office/drawing/2014/main" id="{ED39799B-736C-651E-24DF-C018EFC75D89}"/>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3" name="フリーフォーム: 図形 2282">
              <a:extLst>
                <a:ext uri="{FF2B5EF4-FFF2-40B4-BE49-F238E27FC236}">
                  <a16:creationId xmlns:a16="http://schemas.microsoft.com/office/drawing/2014/main" id="{56B4604D-9E64-DBAC-CC5B-C4689535352A}"/>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4" name="フリーフォーム: 図形 2283">
              <a:extLst>
                <a:ext uri="{FF2B5EF4-FFF2-40B4-BE49-F238E27FC236}">
                  <a16:creationId xmlns:a16="http://schemas.microsoft.com/office/drawing/2014/main" id="{104E6663-95C9-B226-BEEB-3632EF346F45}"/>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5" name="フリーフォーム: 図形 2284">
              <a:extLst>
                <a:ext uri="{FF2B5EF4-FFF2-40B4-BE49-F238E27FC236}">
                  <a16:creationId xmlns:a16="http://schemas.microsoft.com/office/drawing/2014/main" id="{2CCC2A9C-66EB-D321-CC87-7C789D1C6624}"/>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6" name="フリーフォーム: 図形 2285">
              <a:extLst>
                <a:ext uri="{FF2B5EF4-FFF2-40B4-BE49-F238E27FC236}">
                  <a16:creationId xmlns:a16="http://schemas.microsoft.com/office/drawing/2014/main" id="{139F7593-AB48-0869-6056-486C9267BB3F}"/>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7" name="フリーフォーム: 図形 2286">
              <a:extLst>
                <a:ext uri="{FF2B5EF4-FFF2-40B4-BE49-F238E27FC236}">
                  <a16:creationId xmlns:a16="http://schemas.microsoft.com/office/drawing/2014/main" id="{E5EBEF8F-25F4-D7AF-E326-3F4655D6A78D}"/>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8" name="フリーフォーム: 図形 2287">
              <a:extLst>
                <a:ext uri="{FF2B5EF4-FFF2-40B4-BE49-F238E27FC236}">
                  <a16:creationId xmlns:a16="http://schemas.microsoft.com/office/drawing/2014/main" id="{565905EA-9469-801E-7392-B7A5BAEAD488}"/>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89" name="フリーフォーム: 図形 2288">
              <a:extLst>
                <a:ext uri="{FF2B5EF4-FFF2-40B4-BE49-F238E27FC236}">
                  <a16:creationId xmlns:a16="http://schemas.microsoft.com/office/drawing/2014/main" id="{A92A0A40-0D6D-732A-8E23-58BBE0E6087E}"/>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0" name="フリーフォーム: 図形 2289">
              <a:extLst>
                <a:ext uri="{FF2B5EF4-FFF2-40B4-BE49-F238E27FC236}">
                  <a16:creationId xmlns:a16="http://schemas.microsoft.com/office/drawing/2014/main" id="{20919048-38CA-7F74-CD23-913009D8A8F1}"/>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1" name="フリーフォーム: 図形 2290">
              <a:extLst>
                <a:ext uri="{FF2B5EF4-FFF2-40B4-BE49-F238E27FC236}">
                  <a16:creationId xmlns:a16="http://schemas.microsoft.com/office/drawing/2014/main" id="{1462A823-6D44-8300-80D9-F0A5028879ED}"/>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2" name="フリーフォーム: 図形 2291">
              <a:extLst>
                <a:ext uri="{FF2B5EF4-FFF2-40B4-BE49-F238E27FC236}">
                  <a16:creationId xmlns:a16="http://schemas.microsoft.com/office/drawing/2014/main" id="{D799CF40-1C21-8924-EA52-7E25C149DA8E}"/>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3" name="フリーフォーム: 図形 2292">
              <a:extLst>
                <a:ext uri="{FF2B5EF4-FFF2-40B4-BE49-F238E27FC236}">
                  <a16:creationId xmlns:a16="http://schemas.microsoft.com/office/drawing/2014/main" id="{E2DABDED-493C-4E65-8276-0E95F18E6DB0}"/>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4" name="フリーフォーム: 図形 2293">
              <a:extLst>
                <a:ext uri="{FF2B5EF4-FFF2-40B4-BE49-F238E27FC236}">
                  <a16:creationId xmlns:a16="http://schemas.microsoft.com/office/drawing/2014/main" id="{8CAA7035-4E98-DD5F-FC20-D24856EA5296}"/>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5" name="フリーフォーム: 図形 2294">
              <a:extLst>
                <a:ext uri="{FF2B5EF4-FFF2-40B4-BE49-F238E27FC236}">
                  <a16:creationId xmlns:a16="http://schemas.microsoft.com/office/drawing/2014/main" id="{D996441C-EF1E-C87D-B14C-A68CA77D248F}"/>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6" name="フリーフォーム: 図形 2295">
              <a:extLst>
                <a:ext uri="{FF2B5EF4-FFF2-40B4-BE49-F238E27FC236}">
                  <a16:creationId xmlns:a16="http://schemas.microsoft.com/office/drawing/2014/main" id="{AB863FB0-849C-EA39-50A9-1B3ABC258DF8}"/>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7" name="フリーフォーム: 図形 2296">
              <a:extLst>
                <a:ext uri="{FF2B5EF4-FFF2-40B4-BE49-F238E27FC236}">
                  <a16:creationId xmlns:a16="http://schemas.microsoft.com/office/drawing/2014/main" id="{D22233FE-BEFE-087E-5799-B59FD8403B21}"/>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8" name="フリーフォーム: 図形 2297">
              <a:extLst>
                <a:ext uri="{FF2B5EF4-FFF2-40B4-BE49-F238E27FC236}">
                  <a16:creationId xmlns:a16="http://schemas.microsoft.com/office/drawing/2014/main" id="{1B8D5979-229E-DBE7-2BBA-960CD5BF610A}"/>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99" name="フリーフォーム: 図形 2298">
              <a:extLst>
                <a:ext uri="{FF2B5EF4-FFF2-40B4-BE49-F238E27FC236}">
                  <a16:creationId xmlns:a16="http://schemas.microsoft.com/office/drawing/2014/main" id="{FEBC83B2-3ADF-D49E-7AEF-7D6809A21EAB}"/>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0" name="フリーフォーム: 図形 2299">
              <a:extLst>
                <a:ext uri="{FF2B5EF4-FFF2-40B4-BE49-F238E27FC236}">
                  <a16:creationId xmlns:a16="http://schemas.microsoft.com/office/drawing/2014/main" id="{2E9480D1-8432-7630-FCB2-0F7872419BE2}"/>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1" name="フリーフォーム: 図形 2300">
              <a:extLst>
                <a:ext uri="{FF2B5EF4-FFF2-40B4-BE49-F238E27FC236}">
                  <a16:creationId xmlns:a16="http://schemas.microsoft.com/office/drawing/2014/main" id="{B3431085-3C74-E869-7B04-616E25EBC43B}"/>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2" name="フリーフォーム: 図形 2301">
              <a:extLst>
                <a:ext uri="{FF2B5EF4-FFF2-40B4-BE49-F238E27FC236}">
                  <a16:creationId xmlns:a16="http://schemas.microsoft.com/office/drawing/2014/main" id="{127E0348-AAE3-43A0-3FB0-92D4B05F5DB6}"/>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3" name="フリーフォーム: 図形 2302">
              <a:extLst>
                <a:ext uri="{FF2B5EF4-FFF2-40B4-BE49-F238E27FC236}">
                  <a16:creationId xmlns:a16="http://schemas.microsoft.com/office/drawing/2014/main" id="{198A3EF2-EB97-5BA1-A020-27361BBE0582}"/>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4" name="フリーフォーム: 図形 2303">
              <a:extLst>
                <a:ext uri="{FF2B5EF4-FFF2-40B4-BE49-F238E27FC236}">
                  <a16:creationId xmlns:a16="http://schemas.microsoft.com/office/drawing/2014/main" id="{B25B3B2E-7E01-34CB-AF3F-65E61C05696C}"/>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5" name="フリーフォーム: 図形 2304">
              <a:extLst>
                <a:ext uri="{FF2B5EF4-FFF2-40B4-BE49-F238E27FC236}">
                  <a16:creationId xmlns:a16="http://schemas.microsoft.com/office/drawing/2014/main" id="{38505EDE-4F67-A7C0-5C91-A8413F4E3691}"/>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6" name="フリーフォーム: 図形 2305">
              <a:extLst>
                <a:ext uri="{FF2B5EF4-FFF2-40B4-BE49-F238E27FC236}">
                  <a16:creationId xmlns:a16="http://schemas.microsoft.com/office/drawing/2014/main" id="{A4FCA83B-CEBA-11D6-0E68-8490932DFAC1}"/>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7" name="フリーフォーム: 図形 2306">
              <a:extLst>
                <a:ext uri="{FF2B5EF4-FFF2-40B4-BE49-F238E27FC236}">
                  <a16:creationId xmlns:a16="http://schemas.microsoft.com/office/drawing/2014/main" id="{3D729870-994C-B673-4763-09D8A833954B}"/>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8" name="フリーフォーム: 図形 2307">
              <a:extLst>
                <a:ext uri="{FF2B5EF4-FFF2-40B4-BE49-F238E27FC236}">
                  <a16:creationId xmlns:a16="http://schemas.microsoft.com/office/drawing/2014/main" id="{D88E7499-D4B4-BF5F-9C8A-5D749D990457}"/>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09" name="フリーフォーム: 図形 2308">
              <a:extLst>
                <a:ext uri="{FF2B5EF4-FFF2-40B4-BE49-F238E27FC236}">
                  <a16:creationId xmlns:a16="http://schemas.microsoft.com/office/drawing/2014/main" id="{30BE831C-B659-4F99-5059-94E0BFAFD4BE}"/>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0" name="フリーフォーム: 図形 2309">
              <a:extLst>
                <a:ext uri="{FF2B5EF4-FFF2-40B4-BE49-F238E27FC236}">
                  <a16:creationId xmlns:a16="http://schemas.microsoft.com/office/drawing/2014/main" id="{FB08574C-663B-07A6-1068-240002500ACD}"/>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1" name="フリーフォーム: 図形 2310">
              <a:extLst>
                <a:ext uri="{FF2B5EF4-FFF2-40B4-BE49-F238E27FC236}">
                  <a16:creationId xmlns:a16="http://schemas.microsoft.com/office/drawing/2014/main" id="{024EA0C3-6740-31DD-008B-A2C513023C91}"/>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2" name="フリーフォーム: 図形 2311">
              <a:extLst>
                <a:ext uri="{FF2B5EF4-FFF2-40B4-BE49-F238E27FC236}">
                  <a16:creationId xmlns:a16="http://schemas.microsoft.com/office/drawing/2014/main" id="{694A7691-40D4-4B38-36A5-73E5FB51D2B3}"/>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3" name="フリーフォーム: 図形 2312">
              <a:extLst>
                <a:ext uri="{FF2B5EF4-FFF2-40B4-BE49-F238E27FC236}">
                  <a16:creationId xmlns:a16="http://schemas.microsoft.com/office/drawing/2014/main" id="{0EBCEEED-0916-A1DC-ED42-A6246144725E}"/>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4" name="フリーフォーム: 図形 2313">
              <a:extLst>
                <a:ext uri="{FF2B5EF4-FFF2-40B4-BE49-F238E27FC236}">
                  <a16:creationId xmlns:a16="http://schemas.microsoft.com/office/drawing/2014/main" id="{E4C7C1BE-9473-5DDE-C26C-E2F57007354F}"/>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5" name="フリーフォーム: 図形 2314">
              <a:extLst>
                <a:ext uri="{FF2B5EF4-FFF2-40B4-BE49-F238E27FC236}">
                  <a16:creationId xmlns:a16="http://schemas.microsoft.com/office/drawing/2014/main" id="{9414849B-F3FF-5E02-3533-64676F4F11EF}"/>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6" name="フリーフォーム: 図形 2315">
              <a:extLst>
                <a:ext uri="{FF2B5EF4-FFF2-40B4-BE49-F238E27FC236}">
                  <a16:creationId xmlns:a16="http://schemas.microsoft.com/office/drawing/2014/main" id="{634B8772-EB31-32ED-2F16-A739F7E872E3}"/>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7" name="フリーフォーム: 図形 2316">
              <a:extLst>
                <a:ext uri="{FF2B5EF4-FFF2-40B4-BE49-F238E27FC236}">
                  <a16:creationId xmlns:a16="http://schemas.microsoft.com/office/drawing/2014/main" id="{386DB2CA-F052-B35A-35E6-1D20FD009560}"/>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8" name="フリーフォーム: 図形 2317">
              <a:extLst>
                <a:ext uri="{FF2B5EF4-FFF2-40B4-BE49-F238E27FC236}">
                  <a16:creationId xmlns:a16="http://schemas.microsoft.com/office/drawing/2014/main" id="{C8002057-C675-CF78-3BE8-62E9F84EDDE4}"/>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19" name="フリーフォーム: 図形 2318">
              <a:extLst>
                <a:ext uri="{FF2B5EF4-FFF2-40B4-BE49-F238E27FC236}">
                  <a16:creationId xmlns:a16="http://schemas.microsoft.com/office/drawing/2014/main" id="{F4E96742-6B74-B8C4-0DDA-A7C9F01AA65B}"/>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0" name="フリーフォーム: 図形 2319">
              <a:extLst>
                <a:ext uri="{FF2B5EF4-FFF2-40B4-BE49-F238E27FC236}">
                  <a16:creationId xmlns:a16="http://schemas.microsoft.com/office/drawing/2014/main" id="{BB418FC0-4C47-EE4C-3AFE-F80CDE8EE194}"/>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1" name="フリーフォーム: 図形 2320">
              <a:extLst>
                <a:ext uri="{FF2B5EF4-FFF2-40B4-BE49-F238E27FC236}">
                  <a16:creationId xmlns:a16="http://schemas.microsoft.com/office/drawing/2014/main" id="{7436F721-BFBF-0C6E-5852-1BFEC74E95D2}"/>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2" name="フリーフォーム: 図形 2321">
              <a:extLst>
                <a:ext uri="{FF2B5EF4-FFF2-40B4-BE49-F238E27FC236}">
                  <a16:creationId xmlns:a16="http://schemas.microsoft.com/office/drawing/2014/main" id="{D175B770-664E-A3FE-C926-9FE74372FA55}"/>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3" name="フリーフォーム: 図形 2322">
              <a:extLst>
                <a:ext uri="{FF2B5EF4-FFF2-40B4-BE49-F238E27FC236}">
                  <a16:creationId xmlns:a16="http://schemas.microsoft.com/office/drawing/2014/main" id="{7FC702F3-FEF0-5739-CAEC-A8AC99D04B62}"/>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4" name="フリーフォーム: 図形 2323">
              <a:extLst>
                <a:ext uri="{FF2B5EF4-FFF2-40B4-BE49-F238E27FC236}">
                  <a16:creationId xmlns:a16="http://schemas.microsoft.com/office/drawing/2014/main" id="{E7746E0E-D8EB-C86D-BCDD-C71E7FF2E3A6}"/>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5" name="フリーフォーム: 図形 2324">
              <a:extLst>
                <a:ext uri="{FF2B5EF4-FFF2-40B4-BE49-F238E27FC236}">
                  <a16:creationId xmlns:a16="http://schemas.microsoft.com/office/drawing/2014/main" id="{B69C9CD8-3234-C71B-3649-98135540957F}"/>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6" name="フリーフォーム: 図形 2325">
              <a:extLst>
                <a:ext uri="{FF2B5EF4-FFF2-40B4-BE49-F238E27FC236}">
                  <a16:creationId xmlns:a16="http://schemas.microsoft.com/office/drawing/2014/main" id="{D786325F-036C-A747-2BE9-1194EC8FD3C3}"/>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7" name="フリーフォーム: 図形 2326">
              <a:extLst>
                <a:ext uri="{FF2B5EF4-FFF2-40B4-BE49-F238E27FC236}">
                  <a16:creationId xmlns:a16="http://schemas.microsoft.com/office/drawing/2014/main" id="{F4BD4908-B92A-6FCB-A42F-4F2380F0DDAB}"/>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8" name="フリーフォーム: 図形 2327">
              <a:extLst>
                <a:ext uri="{FF2B5EF4-FFF2-40B4-BE49-F238E27FC236}">
                  <a16:creationId xmlns:a16="http://schemas.microsoft.com/office/drawing/2014/main" id="{734DA0A0-286E-1267-7408-43717C5D37D9}"/>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29" name="フリーフォーム: 図形 2328">
              <a:extLst>
                <a:ext uri="{FF2B5EF4-FFF2-40B4-BE49-F238E27FC236}">
                  <a16:creationId xmlns:a16="http://schemas.microsoft.com/office/drawing/2014/main" id="{3522E4F5-9163-AC42-2014-39F9A27A66C2}"/>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0" name="フリーフォーム: 図形 2329">
              <a:extLst>
                <a:ext uri="{FF2B5EF4-FFF2-40B4-BE49-F238E27FC236}">
                  <a16:creationId xmlns:a16="http://schemas.microsoft.com/office/drawing/2014/main" id="{B7DA719D-41CD-C650-136F-2FFD28734BF4}"/>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1" name="フリーフォーム: 図形 2330">
              <a:extLst>
                <a:ext uri="{FF2B5EF4-FFF2-40B4-BE49-F238E27FC236}">
                  <a16:creationId xmlns:a16="http://schemas.microsoft.com/office/drawing/2014/main" id="{1DAD4943-DDB6-6D9B-118B-33172559D9B1}"/>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2" name="フリーフォーム: 図形 2331">
              <a:extLst>
                <a:ext uri="{FF2B5EF4-FFF2-40B4-BE49-F238E27FC236}">
                  <a16:creationId xmlns:a16="http://schemas.microsoft.com/office/drawing/2014/main" id="{EE01C178-EECE-55A8-A2C6-1F03715B8ED4}"/>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3" name="フリーフォーム: 図形 2332">
              <a:extLst>
                <a:ext uri="{FF2B5EF4-FFF2-40B4-BE49-F238E27FC236}">
                  <a16:creationId xmlns:a16="http://schemas.microsoft.com/office/drawing/2014/main" id="{ED4247DA-9AA9-B326-A25A-E932EABD23A8}"/>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4" name="フリーフォーム: 図形 2333">
              <a:extLst>
                <a:ext uri="{FF2B5EF4-FFF2-40B4-BE49-F238E27FC236}">
                  <a16:creationId xmlns:a16="http://schemas.microsoft.com/office/drawing/2014/main" id="{C6266809-6B53-C647-A7AA-0FF1873A87E6}"/>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5" name="フリーフォーム: 図形 2334">
              <a:extLst>
                <a:ext uri="{FF2B5EF4-FFF2-40B4-BE49-F238E27FC236}">
                  <a16:creationId xmlns:a16="http://schemas.microsoft.com/office/drawing/2014/main" id="{AE5F8854-0091-58E7-8782-1E5E583746AF}"/>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6" name="フリーフォーム: 図形 2335">
              <a:extLst>
                <a:ext uri="{FF2B5EF4-FFF2-40B4-BE49-F238E27FC236}">
                  <a16:creationId xmlns:a16="http://schemas.microsoft.com/office/drawing/2014/main" id="{C5A781F4-4FE8-9DE6-AC89-7699CAED3B4D}"/>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7" name="フリーフォーム: 図形 2336">
              <a:extLst>
                <a:ext uri="{FF2B5EF4-FFF2-40B4-BE49-F238E27FC236}">
                  <a16:creationId xmlns:a16="http://schemas.microsoft.com/office/drawing/2014/main" id="{9470BAB3-2B6D-2930-0689-FE699E7BC8A3}"/>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8" name="フリーフォーム: 図形 2337">
              <a:extLst>
                <a:ext uri="{FF2B5EF4-FFF2-40B4-BE49-F238E27FC236}">
                  <a16:creationId xmlns:a16="http://schemas.microsoft.com/office/drawing/2014/main" id="{C2A31B87-CFB0-B467-39D5-C8E68D240030}"/>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39" name="フリーフォーム: 図形 2338">
              <a:extLst>
                <a:ext uri="{FF2B5EF4-FFF2-40B4-BE49-F238E27FC236}">
                  <a16:creationId xmlns:a16="http://schemas.microsoft.com/office/drawing/2014/main" id="{6E24F807-8BBD-5C5C-10FA-112F2BCF5CFA}"/>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0" name="フリーフォーム: 図形 2339">
              <a:extLst>
                <a:ext uri="{FF2B5EF4-FFF2-40B4-BE49-F238E27FC236}">
                  <a16:creationId xmlns:a16="http://schemas.microsoft.com/office/drawing/2014/main" id="{F6687CA7-8B30-409D-82EC-E627C66CD319}"/>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1" name="フリーフォーム: 図形 2340">
              <a:extLst>
                <a:ext uri="{FF2B5EF4-FFF2-40B4-BE49-F238E27FC236}">
                  <a16:creationId xmlns:a16="http://schemas.microsoft.com/office/drawing/2014/main" id="{915C068E-F043-2D83-9AF2-A1315FF7285F}"/>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2" name="フリーフォーム: 図形 2341">
              <a:extLst>
                <a:ext uri="{FF2B5EF4-FFF2-40B4-BE49-F238E27FC236}">
                  <a16:creationId xmlns:a16="http://schemas.microsoft.com/office/drawing/2014/main" id="{A8BF0C08-2701-B249-1EFA-E0539E3111D4}"/>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3" name="フリーフォーム: 図形 2342">
              <a:extLst>
                <a:ext uri="{FF2B5EF4-FFF2-40B4-BE49-F238E27FC236}">
                  <a16:creationId xmlns:a16="http://schemas.microsoft.com/office/drawing/2014/main" id="{A8E098E2-A1DF-8456-6622-3D76E3EFA029}"/>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4" name="フリーフォーム: 図形 2343">
              <a:extLst>
                <a:ext uri="{FF2B5EF4-FFF2-40B4-BE49-F238E27FC236}">
                  <a16:creationId xmlns:a16="http://schemas.microsoft.com/office/drawing/2014/main" id="{FA62AD3E-8D7B-1984-E30E-7DD06C1A1A7A}"/>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5" name="フリーフォーム: 図形 2344">
              <a:extLst>
                <a:ext uri="{FF2B5EF4-FFF2-40B4-BE49-F238E27FC236}">
                  <a16:creationId xmlns:a16="http://schemas.microsoft.com/office/drawing/2014/main" id="{80F38F92-A372-8794-2ABE-C0CE7C53991B}"/>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6" name="フリーフォーム: 図形 2345">
              <a:extLst>
                <a:ext uri="{FF2B5EF4-FFF2-40B4-BE49-F238E27FC236}">
                  <a16:creationId xmlns:a16="http://schemas.microsoft.com/office/drawing/2014/main" id="{4AB437CD-A389-2B13-4238-6C278F8D58AA}"/>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7" name="フリーフォーム: 図形 2346">
              <a:extLst>
                <a:ext uri="{FF2B5EF4-FFF2-40B4-BE49-F238E27FC236}">
                  <a16:creationId xmlns:a16="http://schemas.microsoft.com/office/drawing/2014/main" id="{672541B0-B57C-CBD1-02E2-35AE56F69C12}"/>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8" name="フリーフォーム: 図形 2347">
              <a:extLst>
                <a:ext uri="{FF2B5EF4-FFF2-40B4-BE49-F238E27FC236}">
                  <a16:creationId xmlns:a16="http://schemas.microsoft.com/office/drawing/2014/main" id="{DBB151A2-204D-205C-79A1-428B3A02CB76}"/>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49" name="フリーフォーム: 図形 2348">
              <a:extLst>
                <a:ext uri="{FF2B5EF4-FFF2-40B4-BE49-F238E27FC236}">
                  <a16:creationId xmlns:a16="http://schemas.microsoft.com/office/drawing/2014/main" id="{4D3B93FF-3D9D-B123-4C05-B715C5D8EBE9}"/>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0" name="フリーフォーム: 図形 2349">
              <a:extLst>
                <a:ext uri="{FF2B5EF4-FFF2-40B4-BE49-F238E27FC236}">
                  <a16:creationId xmlns:a16="http://schemas.microsoft.com/office/drawing/2014/main" id="{412FFAA1-B148-18CF-5FC3-87A71043B974}"/>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1" name="フリーフォーム: 図形 2350">
              <a:extLst>
                <a:ext uri="{FF2B5EF4-FFF2-40B4-BE49-F238E27FC236}">
                  <a16:creationId xmlns:a16="http://schemas.microsoft.com/office/drawing/2014/main" id="{B0A94832-D1BB-B20B-8A21-E58D8388BC44}"/>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2" name="フリーフォーム: 図形 2351">
              <a:extLst>
                <a:ext uri="{FF2B5EF4-FFF2-40B4-BE49-F238E27FC236}">
                  <a16:creationId xmlns:a16="http://schemas.microsoft.com/office/drawing/2014/main" id="{777AA4F7-868F-E304-EFBF-C223BFE26E1E}"/>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3" name="フリーフォーム: 図形 2352">
              <a:extLst>
                <a:ext uri="{FF2B5EF4-FFF2-40B4-BE49-F238E27FC236}">
                  <a16:creationId xmlns:a16="http://schemas.microsoft.com/office/drawing/2014/main" id="{1864428E-00AA-EF83-3A9F-4319EEFA2D2B}"/>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4" name="フリーフォーム: 図形 2353">
              <a:extLst>
                <a:ext uri="{FF2B5EF4-FFF2-40B4-BE49-F238E27FC236}">
                  <a16:creationId xmlns:a16="http://schemas.microsoft.com/office/drawing/2014/main" id="{BEC6348A-AF87-204B-4FA0-33D71D4D8043}"/>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5" name="フリーフォーム: 図形 2354">
              <a:extLst>
                <a:ext uri="{FF2B5EF4-FFF2-40B4-BE49-F238E27FC236}">
                  <a16:creationId xmlns:a16="http://schemas.microsoft.com/office/drawing/2014/main" id="{C399126E-2725-7C7E-42AE-C0E4BBB9E91E}"/>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6" name="フリーフォーム: 図形 2355">
              <a:extLst>
                <a:ext uri="{FF2B5EF4-FFF2-40B4-BE49-F238E27FC236}">
                  <a16:creationId xmlns:a16="http://schemas.microsoft.com/office/drawing/2014/main" id="{A262B746-645D-65EE-F3A6-E4170F26F9B7}"/>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357" name="フリーフォーム: 図形 2356">
              <a:extLst>
                <a:ext uri="{FF2B5EF4-FFF2-40B4-BE49-F238E27FC236}">
                  <a16:creationId xmlns:a16="http://schemas.microsoft.com/office/drawing/2014/main" id="{2DF3C0AF-C6C0-B498-7AA4-0DDC9FA9F198}"/>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8" name="フリーフォーム: 図形 2357">
              <a:extLst>
                <a:ext uri="{FF2B5EF4-FFF2-40B4-BE49-F238E27FC236}">
                  <a16:creationId xmlns:a16="http://schemas.microsoft.com/office/drawing/2014/main" id="{DD4505B5-45B0-F226-1D09-F1C793233BBC}"/>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59" name="フリーフォーム: 図形 2358">
              <a:extLst>
                <a:ext uri="{FF2B5EF4-FFF2-40B4-BE49-F238E27FC236}">
                  <a16:creationId xmlns:a16="http://schemas.microsoft.com/office/drawing/2014/main" id="{7154F33D-64C4-2160-BED2-5F9217D6AE45}"/>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360" name="フリーフォーム: 図形 2359">
              <a:extLst>
                <a:ext uri="{FF2B5EF4-FFF2-40B4-BE49-F238E27FC236}">
                  <a16:creationId xmlns:a16="http://schemas.microsoft.com/office/drawing/2014/main" id="{303A2506-CDDE-FEC2-AD28-A044E6BB6D64}"/>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1" name="フリーフォーム: 図形 2360">
              <a:extLst>
                <a:ext uri="{FF2B5EF4-FFF2-40B4-BE49-F238E27FC236}">
                  <a16:creationId xmlns:a16="http://schemas.microsoft.com/office/drawing/2014/main" id="{9A5742BD-E6BD-004B-982F-6EA4A646CD69}"/>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2" name="フリーフォーム: 図形 2361">
              <a:extLst>
                <a:ext uri="{FF2B5EF4-FFF2-40B4-BE49-F238E27FC236}">
                  <a16:creationId xmlns:a16="http://schemas.microsoft.com/office/drawing/2014/main" id="{4CA7EC91-DB9B-02DE-6AC0-AFD703C01286}"/>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3" name="フリーフォーム: 図形 2362">
              <a:extLst>
                <a:ext uri="{FF2B5EF4-FFF2-40B4-BE49-F238E27FC236}">
                  <a16:creationId xmlns:a16="http://schemas.microsoft.com/office/drawing/2014/main" id="{5051A5A7-676D-F00D-B1C5-F615CB36C8F9}"/>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4" name="フリーフォーム: 図形 2363">
              <a:extLst>
                <a:ext uri="{FF2B5EF4-FFF2-40B4-BE49-F238E27FC236}">
                  <a16:creationId xmlns:a16="http://schemas.microsoft.com/office/drawing/2014/main" id="{4D547F3B-0597-5C9F-5660-BB32A86151C2}"/>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5" name="フリーフォーム: 図形 2364">
              <a:extLst>
                <a:ext uri="{FF2B5EF4-FFF2-40B4-BE49-F238E27FC236}">
                  <a16:creationId xmlns:a16="http://schemas.microsoft.com/office/drawing/2014/main" id="{1D148F08-F2B5-BB17-0B3A-107F58A1D813}"/>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366" name="フリーフォーム: 図形 2365">
              <a:extLst>
                <a:ext uri="{FF2B5EF4-FFF2-40B4-BE49-F238E27FC236}">
                  <a16:creationId xmlns:a16="http://schemas.microsoft.com/office/drawing/2014/main" id="{31FCEC10-1D13-F042-F782-6C0EF34812E3}"/>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7" name="フリーフォーム: 図形 2366">
              <a:extLst>
                <a:ext uri="{FF2B5EF4-FFF2-40B4-BE49-F238E27FC236}">
                  <a16:creationId xmlns:a16="http://schemas.microsoft.com/office/drawing/2014/main" id="{58351863-0607-5EDB-1956-5A2473086123}"/>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368" name="フリーフォーム: 図形 2367">
              <a:extLst>
                <a:ext uri="{FF2B5EF4-FFF2-40B4-BE49-F238E27FC236}">
                  <a16:creationId xmlns:a16="http://schemas.microsoft.com/office/drawing/2014/main" id="{98F1EF52-D862-D3B3-F8D9-607BFD5699EC}"/>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2369" name="フリーフォーム: 図形 2368">
              <a:extLst>
                <a:ext uri="{FF2B5EF4-FFF2-40B4-BE49-F238E27FC236}">
                  <a16:creationId xmlns:a16="http://schemas.microsoft.com/office/drawing/2014/main" id="{4FE0065D-DBE4-9960-53A2-3FE7D1D2A56C}"/>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2252" name="グループ化 2251">
            <a:extLst>
              <a:ext uri="{FF2B5EF4-FFF2-40B4-BE49-F238E27FC236}">
                <a16:creationId xmlns:a16="http://schemas.microsoft.com/office/drawing/2014/main" id="{7CC35D47-038D-85A3-21B0-D27E40FEB5F9}"/>
              </a:ext>
            </a:extLst>
          </p:cNvPr>
          <p:cNvGrpSpPr/>
          <p:nvPr/>
        </p:nvGrpSpPr>
        <p:grpSpPr>
          <a:xfrm>
            <a:off x="7989772" y="2178821"/>
            <a:ext cx="1596374" cy="644721"/>
            <a:chOff x="8164075" y="2178821"/>
            <a:chExt cx="1596374" cy="644721"/>
          </a:xfrm>
        </p:grpSpPr>
        <p:grpSp>
          <p:nvGrpSpPr>
            <p:cNvPr id="49" name="グループ化 48">
              <a:extLst>
                <a:ext uri="{FF2B5EF4-FFF2-40B4-BE49-F238E27FC236}">
                  <a16:creationId xmlns:a16="http://schemas.microsoft.com/office/drawing/2014/main" id="{A572C44B-EF70-A2C6-6E9E-910C9652EBBF}"/>
                </a:ext>
              </a:extLst>
            </p:cNvPr>
            <p:cNvGrpSpPr/>
            <p:nvPr/>
          </p:nvGrpSpPr>
          <p:grpSpPr>
            <a:xfrm>
              <a:off x="8200197" y="2178821"/>
              <a:ext cx="1560252" cy="630593"/>
              <a:chOff x="10309340" y="2283875"/>
              <a:chExt cx="2076697" cy="1148272"/>
            </a:xfrm>
          </p:grpSpPr>
          <p:sp>
            <p:nvSpPr>
              <p:cNvPr id="50" name="吹き出し: 四角形 49">
                <a:extLst>
                  <a:ext uri="{FF2B5EF4-FFF2-40B4-BE49-F238E27FC236}">
                    <a16:creationId xmlns:a16="http://schemas.microsoft.com/office/drawing/2014/main" id="{9F9D40B2-CC82-1270-3266-1CECC521E2DC}"/>
                  </a:ext>
                </a:extLst>
              </p:cNvPr>
              <p:cNvSpPr/>
              <p:nvPr/>
            </p:nvSpPr>
            <p:spPr>
              <a:xfrm>
                <a:off x="10309340" y="2283875"/>
                <a:ext cx="2076697" cy="1148272"/>
              </a:xfrm>
              <a:prstGeom prst="wedgeRectCallout">
                <a:avLst>
                  <a:gd name="adj1" fmla="val -58058"/>
                  <a:gd name="adj2" fmla="val -12494"/>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F48108E-8ACF-5B72-280F-C24B85842304}"/>
                  </a:ext>
                </a:extLst>
              </p:cNvPr>
              <p:cNvSpPr/>
              <p:nvPr/>
            </p:nvSpPr>
            <p:spPr>
              <a:xfrm>
                <a:off x="10401916" y="2383097"/>
                <a:ext cx="1910053" cy="949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2" name="グラフィックス 51" descr="コール センター 単色塗りつぶし">
              <a:extLst>
                <a:ext uri="{FF2B5EF4-FFF2-40B4-BE49-F238E27FC236}">
                  <a16:creationId xmlns:a16="http://schemas.microsoft.com/office/drawing/2014/main" id="{EA96ABBF-FB80-3F84-7FFE-7F603C82281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327089" y="2214802"/>
              <a:ext cx="352541" cy="352541"/>
            </a:xfrm>
            <a:prstGeom prst="rect">
              <a:avLst/>
            </a:prstGeom>
          </p:spPr>
        </p:pic>
        <p:sp>
          <p:nvSpPr>
            <p:cNvPr id="54" name="テキスト ボックス 53">
              <a:extLst>
                <a:ext uri="{FF2B5EF4-FFF2-40B4-BE49-F238E27FC236}">
                  <a16:creationId xmlns:a16="http://schemas.microsoft.com/office/drawing/2014/main" id="{F11438D2-7D47-9F7E-60CB-4BCBECE08632}"/>
                </a:ext>
              </a:extLst>
            </p:cNvPr>
            <p:cNvSpPr txBox="1"/>
            <p:nvPr/>
          </p:nvSpPr>
          <p:spPr>
            <a:xfrm>
              <a:off x="8164075" y="2520895"/>
              <a:ext cx="687003" cy="302647"/>
            </a:xfrm>
            <a:prstGeom prst="rect">
              <a:avLst/>
            </a:prstGeom>
            <a:noFill/>
          </p:spPr>
          <p:txBody>
            <a:bodyPr wrap="square" rtlCol="0">
              <a:spAutoFit/>
            </a:bodyPr>
            <a:lstStyle/>
            <a:p>
              <a:pPr algn="ctr">
                <a:lnSpc>
                  <a:spcPts val="800"/>
                </a:lnSpc>
              </a:pPr>
              <a:r>
                <a:rPr lang="ja-JP" altLang="en-US" sz="800" dirty="0">
                  <a:latin typeface="メイリオ" panose="020B0604030504040204" pitchFamily="50" charset="-128"/>
                  <a:ea typeface="メイリオ" panose="020B0604030504040204" pitchFamily="50" charset="-128"/>
                </a:rPr>
                <a:t>搭乗中</a:t>
              </a:r>
              <a:endParaRPr lang="en-US" altLang="ja-JP" sz="800" dirty="0">
                <a:latin typeface="メイリオ" panose="020B0604030504040204" pitchFamily="50" charset="-128"/>
                <a:ea typeface="メイリオ" panose="020B0604030504040204" pitchFamily="50" charset="-128"/>
              </a:endParaRPr>
            </a:p>
            <a:p>
              <a:pPr algn="ctr">
                <a:lnSpc>
                  <a:spcPts val="800"/>
                </a:lnSpc>
              </a:pPr>
              <a:r>
                <a:rPr lang="ja-JP" altLang="en-US" sz="800" dirty="0">
                  <a:latin typeface="メイリオ" panose="020B0604030504040204" pitchFamily="50" charset="-128"/>
                  <a:ea typeface="メイリオ" panose="020B0604030504040204" pitchFamily="50" charset="-128"/>
                </a:rPr>
                <a:t>ガイド</a:t>
              </a:r>
              <a:endParaRPr kumimoji="1" lang="ja-JP" altLang="en-US" sz="800" dirty="0">
                <a:latin typeface="メイリオ" panose="020B0604030504040204" pitchFamily="50" charset="-128"/>
                <a:ea typeface="メイリオ" panose="020B0604030504040204" pitchFamily="50" charset="-128"/>
              </a:endParaRPr>
            </a:p>
          </p:txBody>
        </p:sp>
      </p:grpSp>
      <p:grpSp>
        <p:nvGrpSpPr>
          <p:cNvPr id="60" name="グループ化 59">
            <a:extLst>
              <a:ext uri="{FF2B5EF4-FFF2-40B4-BE49-F238E27FC236}">
                <a16:creationId xmlns:a16="http://schemas.microsoft.com/office/drawing/2014/main" id="{D28D4C68-68A7-63A6-A6A6-4FA0E77F4B33}"/>
              </a:ext>
            </a:extLst>
          </p:cNvPr>
          <p:cNvGrpSpPr/>
          <p:nvPr/>
        </p:nvGrpSpPr>
        <p:grpSpPr>
          <a:xfrm>
            <a:off x="7545823" y="3498522"/>
            <a:ext cx="687003" cy="844831"/>
            <a:chOff x="7545823" y="2859600"/>
            <a:chExt cx="687003" cy="844831"/>
          </a:xfrm>
        </p:grpSpPr>
        <p:grpSp>
          <p:nvGrpSpPr>
            <p:cNvPr id="55" name="グループ化 54">
              <a:extLst>
                <a:ext uri="{FF2B5EF4-FFF2-40B4-BE49-F238E27FC236}">
                  <a16:creationId xmlns:a16="http://schemas.microsoft.com/office/drawing/2014/main" id="{A59B3AEB-FA47-6E6D-838C-7BF0AC4329A6}"/>
                </a:ext>
              </a:extLst>
            </p:cNvPr>
            <p:cNvGrpSpPr/>
            <p:nvPr/>
          </p:nvGrpSpPr>
          <p:grpSpPr>
            <a:xfrm>
              <a:off x="7607620" y="2859600"/>
              <a:ext cx="564061" cy="844831"/>
              <a:chOff x="3951840" y="3038842"/>
              <a:chExt cx="999268" cy="490055"/>
            </a:xfrm>
            <a:effectLst>
              <a:outerShdw blurRad="50800" dist="38100" dir="2700000" algn="tl" rotWithShape="0">
                <a:prstClr val="black">
                  <a:alpha val="40000"/>
                </a:prstClr>
              </a:outerShdw>
            </a:effectLst>
          </p:grpSpPr>
          <p:sp>
            <p:nvSpPr>
              <p:cNvPr id="56" name="吹き出し: 四角形 55">
                <a:extLst>
                  <a:ext uri="{FF2B5EF4-FFF2-40B4-BE49-F238E27FC236}">
                    <a16:creationId xmlns:a16="http://schemas.microsoft.com/office/drawing/2014/main" id="{AC7FFCAC-EDC3-3A5A-E187-99DE8761DEBF}"/>
                  </a:ext>
                </a:extLst>
              </p:cNvPr>
              <p:cNvSpPr/>
              <p:nvPr/>
            </p:nvSpPr>
            <p:spPr>
              <a:xfrm>
                <a:off x="3951840" y="3038842"/>
                <a:ext cx="999268" cy="490055"/>
              </a:xfrm>
              <a:prstGeom prst="wedgeRectCallout">
                <a:avLst>
                  <a:gd name="adj1" fmla="val 86792"/>
                  <a:gd name="adj2" fmla="val -3018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 name="正方形/長方形 56">
                <a:extLst>
                  <a:ext uri="{FF2B5EF4-FFF2-40B4-BE49-F238E27FC236}">
                    <a16:creationId xmlns:a16="http://schemas.microsoft.com/office/drawing/2014/main" id="{BC6F1C76-087D-7B33-E77B-16BF075948B3}"/>
                  </a:ext>
                </a:extLst>
              </p:cNvPr>
              <p:cNvSpPr/>
              <p:nvPr/>
            </p:nvSpPr>
            <p:spPr>
              <a:xfrm>
                <a:off x="4058369" y="3093180"/>
                <a:ext cx="786211" cy="3812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58" name="図 57">
              <a:extLst>
                <a:ext uri="{FF2B5EF4-FFF2-40B4-BE49-F238E27FC236}">
                  <a16:creationId xmlns:a16="http://schemas.microsoft.com/office/drawing/2014/main" id="{7D693E28-95A9-6F9B-116A-E689DD3534C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754251" y="2976449"/>
              <a:ext cx="270149" cy="382459"/>
            </a:xfrm>
            <a:prstGeom prst="rect">
              <a:avLst/>
            </a:prstGeom>
          </p:spPr>
        </p:pic>
        <p:sp>
          <p:nvSpPr>
            <p:cNvPr id="59" name="テキスト ボックス 58">
              <a:extLst>
                <a:ext uri="{FF2B5EF4-FFF2-40B4-BE49-F238E27FC236}">
                  <a16:creationId xmlns:a16="http://schemas.microsoft.com/office/drawing/2014/main" id="{C2F44582-B3A1-5925-438A-08CDA1F23F8E}"/>
                </a:ext>
              </a:extLst>
            </p:cNvPr>
            <p:cNvSpPr txBox="1"/>
            <p:nvPr/>
          </p:nvSpPr>
          <p:spPr>
            <a:xfrm>
              <a:off x="7545823" y="3365570"/>
              <a:ext cx="687003" cy="302647"/>
            </a:xfrm>
            <a:prstGeom prst="rect">
              <a:avLst/>
            </a:prstGeom>
            <a:noFill/>
          </p:spPr>
          <p:txBody>
            <a:bodyPr wrap="square" rtlCol="0">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記念</a:t>
              </a:r>
              <a:endParaRPr kumimoji="1" lang="en-US" altLang="ja-JP" sz="800" dirty="0">
                <a:latin typeface="メイリオ" panose="020B0604030504040204" pitchFamily="50" charset="-128"/>
                <a:ea typeface="メイリオ" panose="020B0604030504040204" pitchFamily="50" charset="-128"/>
              </a:endParaRPr>
            </a:p>
            <a:p>
              <a:pPr algn="ctr">
                <a:lnSpc>
                  <a:spcPts val="800"/>
                </a:lnSpc>
              </a:pPr>
              <a:r>
                <a:rPr lang="ja-JP" altLang="en-US" sz="800" dirty="0">
                  <a:latin typeface="メイリオ" panose="020B0604030504040204" pitchFamily="50" charset="-128"/>
                  <a:ea typeface="メイリオ" panose="020B0604030504040204" pitchFamily="50" charset="-128"/>
                </a:rPr>
                <a:t>撮影</a:t>
              </a:r>
              <a:endParaRPr kumimoji="1" lang="ja-JP" altLang="en-US" sz="800" dirty="0">
                <a:latin typeface="メイリオ" panose="020B0604030504040204" pitchFamily="50" charset="-128"/>
                <a:ea typeface="メイリオ" panose="020B0604030504040204" pitchFamily="50" charset="-128"/>
              </a:endParaRPr>
            </a:p>
          </p:txBody>
        </p:sp>
      </p:grpSp>
      <p:sp>
        <p:nvSpPr>
          <p:cNvPr id="2253" name="吹き出し: 四角形 2252">
            <a:extLst>
              <a:ext uri="{FF2B5EF4-FFF2-40B4-BE49-F238E27FC236}">
                <a16:creationId xmlns:a16="http://schemas.microsoft.com/office/drawing/2014/main" id="{0D823199-9C1E-743D-54D6-01C856773D75}"/>
              </a:ext>
            </a:extLst>
          </p:cNvPr>
          <p:cNvSpPr/>
          <p:nvPr/>
        </p:nvSpPr>
        <p:spPr>
          <a:xfrm>
            <a:off x="8521352" y="2267023"/>
            <a:ext cx="885126" cy="363636"/>
          </a:xfrm>
          <a:prstGeom prst="wedgeRectCallout">
            <a:avLst>
              <a:gd name="adj1" fmla="val -58365"/>
              <a:gd name="adj2" fmla="val -1336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36000" rtlCol="0" anchor="ctr"/>
          <a:lstStyle/>
          <a:p>
            <a:r>
              <a:rPr kumimoji="1" lang="ja-JP" altLang="en-US" sz="700" dirty="0">
                <a:solidFill>
                  <a:schemeClr val="tx1"/>
                </a:solidFill>
                <a:latin typeface="メイリオ" panose="020B0604030504040204" pitchFamily="50" charset="-128"/>
                <a:ea typeface="メイリオ" panose="020B0604030504040204" pitchFamily="50" charset="-128"/>
              </a:rPr>
              <a:t>「右手に見えます</a:t>
            </a:r>
            <a:r>
              <a:rPr lang="ja-JP" altLang="en-US" sz="700" dirty="0">
                <a:solidFill>
                  <a:schemeClr val="tx1"/>
                </a:solidFill>
                <a:latin typeface="メイリオ" panose="020B0604030504040204" pitchFamily="50" charset="-128"/>
                <a:ea typeface="メイリオ" panose="020B0604030504040204" pitchFamily="50" charset="-128"/>
              </a:rPr>
              <a:t>の</a:t>
            </a:r>
            <a:br>
              <a:rPr lang="en-US" altLang="ja-JP" sz="700" dirty="0">
                <a:solidFill>
                  <a:schemeClr val="tx1"/>
                </a:solidFill>
                <a:latin typeface="メイリオ" panose="020B0604030504040204" pitchFamily="50" charset="-128"/>
                <a:ea typeface="メイリオ" panose="020B0604030504040204" pitchFamily="50" charset="-128"/>
              </a:rPr>
            </a:br>
            <a:r>
              <a:rPr kumimoji="1" lang="ja-JP" altLang="en-US" sz="700" dirty="0">
                <a:solidFill>
                  <a:schemeClr val="tx1"/>
                </a:solidFill>
                <a:latin typeface="メイリオ" panose="020B0604030504040204" pitchFamily="50" charset="-128"/>
                <a:ea typeface="メイリオ" panose="020B0604030504040204" pitchFamily="50" charset="-128"/>
              </a:rPr>
              <a:t>は大阪城です」</a:t>
            </a:r>
            <a:endParaRPr lang="en-US" altLang="ja-JP" sz="700" dirty="0">
              <a:solidFill>
                <a:schemeClr val="tx1"/>
              </a:solidFill>
              <a:latin typeface="メイリオ" panose="020B0604030504040204" pitchFamily="50" charset="-128"/>
              <a:ea typeface="メイリオ" panose="020B0604030504040204" pitchFamily="50" charset="-128"/>
            </a:endParaRPr>
          </a:p>
        </p:txBody>
      </p:sp>
      <p:grpSp>
        <p:nvGrpSpPr>
          <p:cNvPr id="138" name="グループ化 137">
            <a:extLst>
              <a:ext uri="{FF2B5EF4-FFF2-40B4-BE49-F238E27FC236}">
                <a16:creationId xmlns:a16="http://schemas.microsoft.com/office/drawing/2014/main" id="{8AD8C0E3-559E-DFFE-6635-1B9E4C427098}"/>
              </a:ext>
            </a:extLst>
          </p:cNvPr>
          <p:cNvGrpSpPr/>
          <p:nvPr/>
        </p:nvGrpSpPr>
        <p:grpSpPr>
          <a:xfrm>
            <a:off x="4224455" y="2242356"/>
            <a:ext cx="1871545" cy="792007"/>
            <a:chOff x="5616885" y="2180147"/>
            <a:chExt cx="1871545" cy="792007"/>
          </a:xfrm>
        </p:grpSpPr>
        <p:cxnSp>
          <p:nvCxnSpPr>
            <p:cNvPr id="139" name="直線矢印コネクタ 138">
              <a:extLst>
                <a:ext uri="{FF2B5EF4-FFF2-40B4-BE49-F238E27FC236}">
                  <a16:creationId xmlns:a16="http://schemas.microsoft.com/office/drawing/2014/main" id="{AFBB3B6C-89EB-DF2F-6EAF-6E693EAB4E80}"/>
                </a:ext>
              </a:extLst>
            </p:cNvPr>
            <p:cNvCxnSpPr>
              <a:cxnSpLocks/>
            </p:cNvCxnSpPr>
            <p:nvPr/>
          </p:nvCxnSpPr>
          <p:spPr>
            <a:xfrm flipH="1">
              <a:off x="5906727" y="2180147"/>
              <a:ext cx="0" cy="550574"/>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47948304-1231-C649-3C1A-013678D4DF56}"/>
                </a:ext>
              </a:extLst>
            </p:cNvPr>
            <p:cNvCxnSpPr>
              <a:cxnSpLocks/>
            </p:cNvCxnSpPr>
            <p:nvPr/>
          </p:nvCxnSpPr>
          <p:spPr>
            <a:xfrm flipH="1">
              <a:off x="6711682" y="2180147"/>
              <a:ext cx="0" cy="550574"/>
            </a:xfrm>
            <a:prstGeom prst="straightConnector1">
              <a:avLst/>
            </a:prstGeom>
            <a:ln w="12700">
              <a:noFill/>
            </a:ln>
          </p:spPr>
          <p:style>
            <a:lnRef idx="1">
              <a:schemeClr val="accent1"/>
            </a:lnRef>
            <a:fillRef idx="0">
              <a:schemeClr val="accent1"/>
            </a:fillRef>
            <a:effectRef idx="0">
              <a:schemeClr val="accent1"/>
            </a:effectRef>
            <a:fontRef idx="minor">
              <a:schemeClr val="tx1"/>
            </a:fontRef>
          </p:style>
        </p:cxnSp>
        <p:sp>
          <p:nvSpPr>
            <p:cNvPr id="141" name="吹き出し: 四角形 140">
              <a:extLst>
                <a:ext uri="{FF2B5EF4-FFF2-40B4-BE49-F238E27FC236}">
                  <a16:creationId xmlns:a16="http://schemas.microsoft.com/office/drawing/2014/main" id="{8711845A-6DCD-5435-483D-903C8F0CE218}"/>
                </a:ext>
              </a:extLst>
            </p:cNvPr>
            <p:cNvSpPr/>
            <p:nvPr/>
          </p:nvSpPr>
          <p:spPr>
            <a:xfrm>
              <a:off x="5616885" y="2213208"/>
              <a:ext cx="1871545" cy="758946"/>
            </a:xfrm>
            <a:prstGeom prst="wedgeRectCallout">
              <a:avLst>
                <a:gd name="adj1" fmla="val 23950"/>
                <a:gd name="adj2" fmla="val 70732"/>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2" name="正方形/長方形 141">
              <a:extLst>
                <a:ext uri="{FF2B5EF4-FFF2-40B4-BE49-F238E27FC236}">
                  <a16:creationId xmlns:a16="http://schemas.microsoft.com/office/drawing/2014/main" id="{4BACBF2F-175F-00A4-D866-E9C0239333FA}"/>
                </a:ext>
              </a:extLst>
            </p:cNvPr>
            <p:cNvSpPr/>
            <p:nvPr/>
          </p:nvSpPr>
          <p:spPr>
            <a:xfrm>
              <a:off x="5706198" y="2279158"/>
              <a:ext cx="1692919" cy="611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3" name="グラフィックス 142" descr="教室 単色塗りつぶし">
              <a:extLst>
                <a:ext uri="{FF2B5EF4-FFF2-40B4-BE49-F238E27FC236}">
                  <a16:creationId xmlns:a16="http://schemas.microsoft.com/office/drawing/2014/main" id="{1403ADF8-FCB3-A599-89EE-5BA2278F8D6E}"/>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359003" y="2307114"/>
              <a:ext cx="387795" cy="387796"/>
            </a:xfrm>
            <a:prstGeom prst="rect">
              <a:avLst/>
            </a:prstGeom>
          </p:spPr>
        </p:pic>
        <p:pic>
          <p:nvPicPr>
            <p:cNvPr id="144" name="グラフィックス 143" descr="レストラン 単色塗りつぶし">
              <a:extLst>
                <a:ext uri="{FF2B5EF4-FFF2-40B4-BE49-F238E27FC236}">
                  <a16:creationId xmlns:a16="http://schemas.microsoft.com/office/drawing/2014/main" id="{54A9A5AE-75B2-538D-F84D-4E8D90D906D5}"/>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6933848" y="2308231"/>
              <a:ext cx="352542" cy="352542"/>
            </a:xfrm>
            <a:prstGeom prst="rect">
              <a:avLst/>
            </a:prstGeom>
          </p:spPr>
        </p:pic>
        <p:pic>
          <p:nvPicPr>
            <p:cNvPr id="145" name="Picture 6" descr="Rest - Free arrows icons">
              <a:extLst>
                <a:ext uri="{FF2B5EF4-FFF2-40B4-BE49-F238E27FC236}">
                  <a16:creationId xmlns:a16="http://schemas.microsoft.com/office/drawing/2014/main" id="{D2091887-04B0-0A7E-DD2E-6F6CAEAC624F}"/>
                </a:ext>
              </a:extLst>
            </p:cNvPr>
            <p:cNvPicPr>
              <a:picLocks noChangeAspect="1" noChangeArrowheads="1"/>
            </p:cNvPicPr>
            <p:nvPr/>
          </p:nvPicPr>
          <p:blipFill>
            <a:blip r:embed="rId24" cstate="screen">
              <a:biLevel thresh="25000"/>
              <a:extLst>
                <a:ext uri="{28A0092B-C50C-407E-A947-70E740481C1C}">
                  <a14:useLocalDpi xmlns:a14="http://schemas.microsoft.com/office/drawing/2010/main"/>
                </a:ext>
              </a:extLst>
            </a:blip>
            <a:srcRect/>
            <a:stretch>
              <a:fillRect/>
            </a:stretch>
          </p:blipFill>
          <p:spPr bwMode="auto">
            <a:xfrm>
              <a:off x="5833777" y="2330242"/>
              <a:ext cx="338174" cy="33817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46" name="直線矢印コネクタ 145">
              <a:extLst>
                <a:ext uri="{FF2B5EF4-FFF2-40B4-BE49-F238E27FC236}">
                  <a16:creationId xmlns:a16="http://schemas.microsoft.com/office/drawing/2014/main" id="{8D707E7F-C474-2E0E-CFA7-81AEB04F17BB}"/>
                </a:ext>
              </a:extLst>
            </p:cNvPr>
            <p:cNvCxnSpPr>
              <a:cxnSpLocks/>
            </p:cNvCxnSpPr>
            <p:nvPr/>
          </p:nvCxnSpPr>
          <p:spPr>
            <a:xfrm flipH="1">
              <a:off x="6265477" y="2322051"/>
              <a:ext cx="0" cy="53673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矢印コネクタ 146">
              <a:extLst>
                <a:ext uri="{FF2B5EF4-FFF2-40B4-BE49-F238E27FC236}">
                  <a16:creationId xmlns:a16="http://schemas.microsoft.com/office/drawing/2014/main" id="{1F551962-FFED-B7F7-7AF0-57D2224493AD}"/>
                </a:ext>
              </a:extLst>
            </p:cNvPr>
            <p:cNvCxnSpPr>
              <a:cxnSpLocks/>
            </p:cNvCxnSpPr>
            <p:nvPr/>
          </p:nvCxnSpPr>
          <p:spPr>
            <a:xfrm flipH="1">
              <a:off x="6840324" y="2322051"/>
              <a:ext cx="0" cy="53673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テキスト ボックス 147">
              <a:extLst>
                <a:ext uri="{FF2B5EF4-FFF2-40B4-BE49-F238E27FC236}">
                  <a16:creationId xmlns:a16="http://schemas.microsoft.com/office/drawing/2014/main" id="{E7B4C28A-69A2-3125-0499-BD88C35C6DE9}"/>
                </a:ext>
              </a:extLst>
            </p:cNvPr>
            <p:cNvSpPr txBox="1"/>
            <p:nvPr/>
          </p:nvSpPr>
          <p:spPr>
            <a:xfrm>
              <a:off x="5633957" y="2656874"/>
              <a:ext cx="687003" cy="302647"/>
            </a:xfrm>
            <a:prstGeom prst="rect">
              <a:avLst/>
            </a:prstGeom>
            <a:noFill/>
          </p:spPr>
          <p:txBody>
            <a:bodyPr wrap="square" rtlCol="0">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待機</a:t>
              </a:r>
              <a:endParaRPr kumimoji="1" lang="en-US" altLang="ja-JP" sz="800" dirty="0">
                <a:latin typeface="メイリオ" panose="020B0604030504040204" pitchFamily="50" charset="-128"/>
                <a:ea typeface="メイリオ" panose="020B0604030504040204" pitchFamily="50" charset="-128"/>
              </a:endParaRPr>
            </a:p>
            <a:p>
              <a:pPr algn="ctr">
                <a:lnSpc>
                  <a:spcPts val="800"/>
                </a:lnSpc>
              </a:pPr>
              <a:r>
                <a:rPr kumimoji="1" lang="ja-JP" altLang="en-US" sz="800" dirty="0">
                  <a:latin typeface="メイリオ" panose="020B0604030504040204" pitchFamily="50" charset="-128"/>
                  <a:ea typeface="メイリオ" panose="020B0604030504040204" pitchFamily="50" charset="-128"/>
                </a:rPr>
                <a:t>ラウンジ</a:t>
              </a:r>
            </a:p>
          </p:txBody>
        </p:sp>
        <p:sp>
          <p:nvSpPr>
            <p:cNvPr id="150" name="テキスト ボックス 149">
              <a:extLst>
                <a:ext uri="{FF2B5EF4-FFF2-40B4-BE49-F238E27FC236}">
                  <a16:creationId xmlns:a16="http://schemas.microsoft.com/office/drawing/2014/main" id="{E391D50C-8FED-87F1-6CDA-FC911F846B70}"/>
                </a:ext>
              </a:extLst>
            </p:cNvPr>
            <p:cNvSpPr txBox="1"/>
            <p:nvPr/>
          </p:nvSpPr>
          <p:spPr>
            <a:xfrm>
              <a:off x="6223489" y="2656874"/>
              <a:ext cx="687003" cy="306494"/>
            </a:xfrm>
            <a:prstGeom prst="rect">
              <a:avLst/>
            </a:prstGeom>
            <a:noFill/>
          </p:spPr>
          <p:txBody>
            <a:bodyPr wrap="square" rtlCol="0">
              <a:spAutoFit/>
            </a:bodyPr>
            <a:lstStyle/>
            <a:p>
              <a:pPr algn="ctr">
                <a:lnSpc>
                  <a:spcPts val="800"/>
                </a:lnSpc>
              </a:pPr>
              <a:r>
                <a:rPr lang="ja-JP" altLang="en-US" sz="800" dirty="0">
                  <a:latin typeface="メイリオ" panose="020B0604030504040204" pitchFamily="50" charset="-128"/>
                  <a:ea typeface="メイリオ" panose="020B0604030504040204" pitchFamily="50" charset="-128"/>
                </a:rPr>
                <a:t>搭乗前</a:t>
              </a:r>
              <a:endParaRPr lang="en-US" altLang="ja-JP" sz="800" dirty="0">
                <a:latin typeface="メイリオ" panose="020B0604030504040204" pitchFamily="50" charset="-128"/>
                <a:ea typeface="メイリオ" panose="020B0604030504040204" pitchFamily="50" charset="-128"/>
              </a:endParaRPr>
            </a:p>
            <a:p>
              <a:pPr algn="ctr">
                <a:lnSpc>
                  <a:spcPts val="800"/>
                </a:lnSpc>
              </a:pPr>
              <a:r>
                <a:rPr kumimoji="1" lang="ja-JP" altLang="en-US" sz="800" dirty="0">
                  <a:latin typeface="メイリオ" panose="020B0604030504040204" pitchFamily="50" charset="-128"/>
                  <a:ea typeface="メイリオ" panose="020B0604030504040204" pitchFamily="50" charset="-128"/>
                </a:rPr>
                <a:t>ガイド</a:t>
              </a:r>
            </a:p>
          </p:txBody>
        </p:sp>
        <p:sp>
          <p:nvSpPr>
            <p:cNvPr id="151" name="テキスト ボックス 150">
              <a:extLst>
                <a:ext uri="{FF2B5EF4-FFF2-40B4-BE49-F238E27FC236}">
                  <a16:creationId xmlns:a16="http://schemas.microsoft.com/office/drawing/2014/main" id="{544EC90D-222E-9FA7-8C9C-8B9D42972BB1}"/>
                </a:ext>
              </a:extLst>
            </p:cNvPr>
            <p:cNvSpPr txBox="1"/>
            <p:nvPr/>
          </p:nvSpPr>
          <p:spPr>
            <a:xfrm>
              <a:off x="6779050" y="2692730"/>
              <a:ext cx="687003" cy="203902"/>
            </a:xfrm>
            <a:prstGeom prst="rect">
              <a:avLst/>
            </a:prstGeom>
            <a:noFill/>
          </p:spPr>
          <p:txBody>
            <a:bodyPr wrap="square" rtlCol="0">
              <a:spAutoFit/>
            </a:bodyPr>
            <a:lstStyle/>
            <a:p>
              <a:pPr algn="ctr">
                <a:lnSpc>
                  <a:spcPts val="800"/>
                </a:lnSpc>
              </a:pPr>
              <a:r>
                <a:rPr lang="ja-JP" altLang="en-US" sz="800" dirty="0">
                  <a:latin typeface="メイリオ" panose="020B0604030504040204" pitchFamily="50" charset="-128"/>
                  <a:ea typeface="メイリオ" panose="020B0604030504040204" pitchFamily="50" charset="-128"/>
                </a:rPr>
                <a:t>軽食提供</a:t>
              </a:r>
              <a:endParaRPr kumimoji="1" lang="ja-JP" altLang="en-US" sz="800" dirty="0">
                <a:latin typeface="メイリオ" panose="020B0604030504040204" pitchFamily="50" charset="-128"/>
                <a:ea typeface="メイリオ" panose="020B0604030504040204" pitchFamily="50" charset="-128"/>
              </a:endParaRPr>
            </a:p>
          </p:txBody>
        </p:sp>
      </p:grpSp>
      <p:grpSp>
        <p:nvGrpSpPr>
          <p:cNvPr id="152" name="グループ化 151">
            <a:extLst>
              <a:ext uri="{FF2B5EF4-FFF2-40B4-BE49-F238E27FC236}">
                <a16:creationId xmlns:a16="http://schemas.microsoft.com/office/drawing/2014/main" id="{1DA20E81-E572-8AF3-B001-64C14BC3B0D7}"/>
              </a:ext>
            </a:extLst>
          </p:cNvPr>
          <p:cNvGrpSpPr/>
          <p:nvPr/>
        </p:nvGrpSpPr>
        <p:grpSpPr>
          <a:xfrm>
            <a:off x="9615103" y="2219891"/>
            <a:ext cx="1768003" cy="744990"/>
            <a:chOff x="9435381" y="2219891"/>
            <a:chExt cx="1768003" cy="744990"/>
          </a:xfrm>
        </p:grpSpPr>
        <p:grpSp>
          <p:nvGrpSpPr>
            <p:cNvPr id="153" name="グループ化 152">
              <a:extLst>
                <a:ext uri="{FF2B5EF4-FFF2-40B4-BE49-F238E27FC236}">
                  <a16:creationId xmlns:a16="http://schemas.microsoft.com/office/drawing/2014/main" id="{4129597B-045F-569D-CA0D-F081179EAFE2}"/>
                </a:ext>
              </a:extLst>
            </p:cNvPr>
            <p:cNvGrpSpPr/>
            <p:nvPr/>
          </p:nvGrpSpPr>
          <p:grpSpPr>
            <a:xfrm>
              <a:off x="9502209" y="2219891"/>
              <a:ext cx="1643200" cy="744990"/>
              <a:chOff x="9502209" y="2410538"/>
              <a:chExt cx="1643200" cy="559694"/>
            </a:xfrm>
          </p:grpSpPr>
          <p:sp>
            <p:nvSpPr>
              <p:cNvPr id="163" name="吹き出し: 四角形 162">
                <a:extLst>
                  <a:ext uri="{FF2B5EF4-FFF2-40B4-BE49-F238E27FC236}">
                    <a16:creationId xmlns:a16="http://schemas.microsoft.com/office/drawing/2014/main" id="{EED8229C-5318-0DC2-D8FE-FB7ABA57B53D}"/>
                  </a:ext>
                </a:extLst>
              </p:cNvPr>
              <p:cNvSpPr/>
              <p:nvPr/>
            </p:nvSpPr>
            <p:spPr>
              <a:xfrm>
                <a:off x="9502209" y="2410538"/>
                <a:ext cx="1643200" cy="559694"/>
              </a:xfrm>
              <a:prstGeom prst="wedgeRectCallout">
                <a:avLst>
                  <a:gd name="adj1" fmla="val -18279"/>
                  <a:gd name="adj2" fmla="val 83259"/>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7" name="正方形/長方形 166">
                <a:extLst>
                  <a:ext uri="{FF2B5EF4-FFF2-40B4-BE49-F238E27FC236}">
                    <a16:creationId xmlns:a16="http://schemas.microsoft.com/office/drawing/2014/main" id="{38693F1F-69EA-EA43-89DA-CB4D97D24337}"/>
                  </a:ext>
                </a:extLst>
              </p:cNvPr>
              <p:cNvSpPr/>
              <p:nvPr/>
            </p:nvSpPr>
            <p:spPr>
              <a:xfrm>
                <a:off x="9565892" y="2459253"/>
                <a:ext cx="1522177" cy="461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54" name="直線矢印コネクタ 153">
              <a:extLst>
                <a:ext uri="{FF2B5EF4-FFF2-40B4-BE49-F238E27FC236}">
                  <a16:creationId xmlns:a16="http://schemas.microsoft.com/office/drawing/2014/main" id="{55E40411-1380-FAD8-0A0E-A60CFA05BD83}"/>
                </a:ext>
              </a:extLst>
            </p:cNvPr>
            <p:cNvCxnSpPr>
              <a:cxnSpLocks/>
            </p:cNvCxnSpPr>
            <p:nvPr/>
          </p:nvCxnSpPr>
          <p:spPr>
            <a:xfrm flipH="1">
              <a:off x="10673734" y="2320864"/>
              <a:ext cx="0" cy="40705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4" descr="taxi – イラストストック「時短だ」">
              <a:extLst>
                <a:ext uri="{FF2B5EF4-FFF2-40B4-BE49-F238E27FC236}">
                  <a16:creationId xmlns:a16="http://schemas.microsoft.com/office/drawing/2014/main" id="{4E278649-74BB-13A7-6FD3-ECD01DEA1E7B}"/>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9641224" y="2315195"/>
              <a:ext cx="479520" cy="351648"/>
            </a:xfrm>
            <a:prstGeom prst="rect">
              <a:avLst/>
            </a:prstGeom>
            <a:noFill/>
            <a:extLst>
              <a:ext uri="{909E8E84-426E-40DD-AFC4-6F175D3DCCD1}">
                <a14:hiddenFill xmlns:a14="http://schemas.microsoft.com/office/drawing/2010/main">
                  <a:solidFill>
                    <a:srgbClr val="FFFFFF"/>
                  </a:solidFill>
                </a14:hiddenFill>
              </a:ext>
            </a:extLst>
          </p:spPr>
        </p:pic>
        <p:pic>
          <p:nvPicPr>
            <p:cNvPr id="157" name="グラフィックス 156" descr="歩く 単色塗りつぶし">
              <a:extLst>
                <a:ext uri="{FF2B5EF4-FFF2-40B4-BE49-F238E27FC236}">
                  <a16:creationId xmlns:a16="http://schemas.microsoft.com/office/drawing/2014/main" id="{AB4EB736-2528-7F69-39AD-6B0B1361241F}"/>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10749059" y="2364893"/>
              <a:ext cx="264869" cy="291355"/>
            </a:xfrm>
            <a:prstGeom prst="rect">
              <a:avLst/>
            </a:prstGeom>
          </p:spPr>
        </p:pic>
        <p:sp>
          <p:nvSpPr>
            <p:cNvPr id="159" name="テキスト ボックス 158">
              <a:extLst>
                <a:ext uri="{FF2B5EF4-FFF2-40B4-BE49-F238E27FC236}">
                  <a16:creationId xmlns:a16="http://schemas.microsoft.com/office/drawing/2014/main" id="{5861E5F0-886F-CE55-E495-C29DBC3AF3F3}"/>
                </a:ext>
              </a:extLst>
            </p:cNvPr>
            <p:cNvSpPr txBox="1"/>
            <p:nvPr/>
          </p:nvSpPr>
          <p:spPr>
            <a:xfrm>
              <a:off x="9595315" y="2699331"/>
              <a:ext cx="1050859" cy="112926"/>
            </a:xfrm>
            <a:prstGeom prst="rect">
              <a:avLst/>
            </a:prstGeom>
            <a:solidFill>
              <a:schemeClr val="bg1"/>
            </a:solidFill>
          </p:spPr>
          <p:txBody>
            <a:bodyPr wrap="square" lIns="72000" rtlCol="0" anchor="ctr">
              <a:spAutoFit/>
            </a:bodyPr>
            <a:lstStyle/>
            <a:p>
              <a:pPr algn="ctr">
                <a:lnSpc>
                  <a:spcPts val="800"/>
                </a:lnSpc>
              </a:pPr>
              <a:r>
                <a:rPr kumimoji="1" lang="ja-JP" altLang="en-US" sz="800" dirty="0">
                  <a:latin typeface="メイリオ" panose="020B0604030504040204" pitchFamily="50" charset="-128"/>
                  <a:ea typeface="メイリオ" panose="020B0604030504040204" pitchFamily="50" charset="-128"/>
                </a:rPr>
                <a:t>送迎サービス</a:t>
              </a:r>
              <a:endParaRPr kumimoji="1" lang="ja-JP" altLang="en-US" sz="700" dirty="0">
                <a:latin typeface="メイリオ" panose="020B0604030504040204" pitchFamily="50" charset="-128"/>
                <a:ea typeface="メイリオ" panose="020B0604030504040204" pitchFamily="50" charset="-128"/>
              </a:endParaRPr>
            </a:p>
          </p:txBody>
        </p:sp>
        <p:sp>
          <p:nvSpPr>
            <p:cNvPr id="160" name="テキスト ボックス 159">
              <a:extLst>
                <a:ext uri="{FF2B5EF4-FFF2-40B4-BE49-F238E27FC236}">
                  <a16:creationId xmlns:a16="http://schemas.microsoft.com/office/drawing/2014/main" id="{1BDA618B-1584-2EAA-3364-C97940893BBB}"/>
                </a:ext>
              </a:extLst>
            </p:cNvPr>
            <p:cNvSpPr txBox="1"/>
            <p:nvPr/>
          </p:nvSpPr>
          <p:spPr>
            <a:xfrm>
              <a:off x="9435381" y="2764448"/>
              <a:ext cx="1768003" cy="184666"/>
            </a:xfrm>
            <a:prstGeom prst="rect">
              <a:avLst/>
            </a:prstGeom>
            <a:noFill/>
          </p:spPr>
          <p:txBody>
            <a:bodyPr wrap="square">
              <a:spAutoFit/>
            </a:bodyPr>
            <a:lstStyle/>
            <a:p>
              <a:pPr algn="ctr"/>
              <a:r>
                <a:rPr kumimoji="1" lang="en-US" altLang="ja-JP" sz="600" dirty="0">
                  <a:latin typeface="メイリオ" panose="020B0604030504040204" pitchFamily="50" charset="-128"/>
                  <a:ea typeface="メイリオ" panose="020B0604030504040204" pitchFamily="50" charset="-128"/>
                </a:rPr>
                <a:t>※</a:t>
              </a:r>
              <a:r>
                <a:rPr kumimoji="1" lang="ja-JP" altLang="en-US" sz="600" dirty="0">
                  <a:latin typeface="メイリオ" panose="020B0604030504040204" pitchFamily="50" charset="-128"/>
                  <a:ea typeface="メイリオ" panose="020B0604030504040204" pitchFamily="50" charset="-128"/>
                </a:rPr>
                <a:t>目的地まで</a:t>
              </a:r>
              <a:r>
                <a:rPr lang="ja-JP" altLang="en-US" sz="600" dirty="0">
                  <a:latin typeface="メイリオ" panose="020B0604030504040204" pitchFamily="50" charset="-128"/>
                  <a:ea typeface="メイリオ" panose="020B0604030504040204" pitchFamily="50" charset="-128"/>
                </a:rPr>
                <a:t>徒歩にて向かうことも想定</a:t>
              </a:r>
              <a:endParaRPr lang="ja-JP" altLang="en-US" sz="1400" dirty="0"/>
            </a:p>
          </p:txBody>
        </p:sp>
      </p:grpSp>
      <p:sp>
        <p:nvSpPr>
          <p:cNvPr id="168" name="四角形: 角を丸くする 167">
            <a:extLst>
              <a:ext uri="{FF2B5EF4-FFF2-40B4-BE49-F238E27FC236}">
                <a16:creationId xmlns:a16="http://schemas.microsoft.com/office/drawing/2014/main" id="{E0EE4005-953F-8521-E76D-16B4C9DE819F}"/>
              </a:ext>
            </a:extLst>
          </p:cNvPr>
          <p:cNvSpPr/>
          <p:nvPr/>
        </p:nvSpPr>
        <p:spPr>
          <a:xfrm>
            <a:off x="4490841" y="2251708"/>
            <a:ext cx="1338773" cy="112331"/>
          </a:xfrm>
          <a:prstGeom prst="round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tIns="72000" rtlCol="0" anchor="ctr"/>
          <a:lstStyle/>
          <a:p>
            <a:pPr algn="ctr"/>
            <a:r>
              <a:rPr kumimoji="1" lang="ja-JP" altLang="en-US" sz="800" dirty="0">
                <a:latin typeface="メイリオ" panose="020B0604030504040204" pitchFamily="50" charset="-128"/>
                <a:ea typeface="メイリオ" panose="020B0604030504040204" pitchFamily="50" charset="-128"/>
              </a:rPr>
              <a:t>離着陸場の機能</a:t>
            </a:r>
          </a:p>
        </p:txBody>
      </p:sp>
      <p:pic>
        <p:nvPicPr>
          <p:cNvPr id="2" name="図 1" descr="アイコン&#10;&#10;AI 生成コンテンツは誤りを含む可能性があります。">
            <a:extLst>
              <a:ext uri="{FF2B5EF4-FFF2-40B4-BE49-F238E27FC236}">
                <a16:creationId xmlns:a16="http://schemas.microsoft.com/office/drawing/2014/main" id="{B46538D5-A906-C931-B37D-7C07C30CF439}"/>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flipH="1">
            <a:off x="10306855" y="2361481"/>
            <a:ext cx="507569" cy="268440"/>
          </a:xfrm>
          <a:prstGeom prst="rect">
            <a:avLst/>
          </a:prstGeom>
        </p:spPr>
      </p:pic>
      <p:grpSp>
        <p:nvGrpSpPr>
          <p:cNvPr id="2164" name="グループ化 2163">
            <a:extLst>
              <a:ext uri="{FF2B5EF4-FFF2-40B4-BE49-F238E27FC236}">
                <a16:creationId xmlns:a16="http://schemas.microsoft.com/office/drawing/2014/main" id="{C2A37EBD-419E-8E86-A18A-53AF5E3D066C}"/>
              </a:ext>
            </a:extLst>
          </p:cNvPr>
          <p:cNvGrpSpPr/>
          <p:nvPr/>
        </p:nvGrpSpPr>
        <p:grpSpPr>
          <a:xfrm>
            <a:off x="11346082" y="2623711"/>
            <a:ext cx="421289" cy="976146"/>
            <a:chOff x="3540136" y="2569507"/>
            <a:chExt cx="169299" cy="409893"/>
          </a:xfrm>
          <a:solidFill>
            <a:schemeClr val="tx1"/>
          </a:solidFill>
        </p:grpSpPr>
        <p:sp>
          <p:nvSpPr>
            <p:cNvPr id="2165" name="フリーフォーム: 図形 2164">
              <a:extLst>
                <a:ext uri="{FF2B5EF4-FFF2-40B4-BE49-F238E27FC236}">
                  <a16:creationId xmlns:a16="http://schemas.microsoft.com/office/drawing/2014/main" id="{0B7F3F85-FCB4-2A48-4545-72BE6E5B7457}"/>
                </a:ext>
              </a:extLst>
            </p:cNvPr>
            <p:cNvSpPr/>
            <p:nvPr/>
          </p:nvSpPr>
          <p:spPr>
            <a:xfrm>
              <a:off x="3564376" y="2686427"/>
              <a:ext cx="44272" cy="45273"/>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66" name="フリーフォーム: 図形 2165">
              <a:extLst>
                <a:ext uri="{FF2B5EF4-FFF2-40B4-BE49-F238E27FC236}">
                  <a16:creationId xmlns:a16="http://schemas.microsoft.com/office/drawing/2014/main" id="{0B12EE24-7FF4-26B7-68CE-081B5B37B02F}"/>
                </a:ext>
              </a:extLst>
            </p:cNvPr>
            <p:cNvSpPr/>
            <p:nvPr/>
          </p:nvSpPr>
          <p:spPr>
            <a:xfrm>
              <a:off x="3540136" y="2710546"/>
              <a:ext cx="79149" cy="1225"/>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67" name="フリーフォーム: 図形 2166">
              <a:extLst>
                <a:ext uri="{FF2B5EF4-FFF2-40B4-BE49-F238E27FC236}">
                  <a16:creationId xmlns:a16="http://schemas.microsoft.com/office/drawing/2014/main" id="{E2F3A7EE-64C4-1FAF-2909-629E48DD093B}"/>
                </a:ext>
              </a:extLst>
            </p:cNvPr>
            <p:cNvSpPr/>
            <p:nvPr/>
          </p:nvSpPr>
          <p:spPr>
            <a:xfrm>
              <a:off x="3640923" y="2686427"/>
              <a:ext cx="44272" cy="45273"/>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68" name="フリーフォーム: 図形 2167">
              <a:extLst>
                <a:ext uri="{FF2B5EF4-FFF2-40B4-BE49-F238E27FC236}">
                  <a16:creationId xmlns:a16="http://schemas.microsoft.com/office/drawing/2014/main" id="{0049E114-8178-65CF-2B29-2FB9D74B8A5B}"/>
                </a:ext>
              </a:extLst>
            </p:cNvPr>
            <p:cNvSpPr/>
            <p:nvPr/>
          </p:nvSpPr>
          <p:spPr>
            <a:xfrm>
              <a:off x="3630286" y="2707580"/>
              <a:ext cx="79149" cy="1225"/>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69" name="フリーフォーム: 図形 2168">
              <a:extLst>
                <a:ext uri="{FF2B5EF4-FFF2-40B4-BE49-F238E27FC236}">
                  <a16:creationId xmlns:a16="http://schemas.microsoft.com/office/drawing/2014/main" id="{42417947-7A58-FA96-1EF7-E8DADE4E429C}"/>
                </a:ext>
              </a:extLst>
            </p:cNvPr>
            <p:cNvSpPr/>
            <p:nvPr/>
          </p:nvSpPr>
          <p:spPr>
            <a:xfrm>
              <a:off x="3575808" y="2606666"/>
              <a:ext cx="97955" cy="19670"/>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0" name="フリーフォーム: 図形 2169">
              <a:extLst>
                <a:ext uri="{FF2B5EF4-FFF2-40B4-BE49-F238E27FC236}">
                  <a16:creationId xmlns:a16="http://schemas.microsoft.com/office/drawing/2014/main" id="{6CD85D04-E9F4-3260-D1EC-255035668A5C}"/>
                </a:ext>
              </a:extLst>
            </p:cNvPr>
            <p:cNvSpPr/>
            <p:nvPr/>
          </p:nvSpPr>
          <p:spPr>
            <a:xfrm>
              <a:off x="3604051" y="2606666"/>
              <a:ext cx="41469" cy="19670"/>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1" name="フリーフォーム: 図形 2170">
              <a:extLst>
                <a:ext uri="{FF2B5EF4-FFF2-40B4-BE49-F238E27FC236}">
                  <a16:creationId xmlns:a16="http://schemas.microsoft.com/office/drawing/2014/main" id="{3F38BD54-6CDE-AAF2-B861-37CBFE128FB7}"/>
                </a:ext>
              </a:extLst>
            </p:cNvPr>
            <p:cNvSpPr/>
            <p:nvPr/>
          </p:nvSpPr>
          <p:spPr>
            <a:xfrm>
              <a:off x="3588723" y="2626337"/>
              <a:ext cx="72125" cy="19670"/>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2" name="フリーフォーム: 図形 2171">
              <a:extLst>
                <a:ext uri="{FF2B5EF4-FFF2-40B4-BE49-F238E27FC236}">
                  <a16:creationId xmlns:a16="http://schemas.microsoft.com/office/drawing/2014/main" id="{A8913D29-055E-9370-D04C-41725C0BB351}"/>
                </a:ext>
              </a:extLst>
            </p:cNvPr>
            <p:cNvSpPr/>
            <p:nvPr/>
          </p:nvSpPr>
          <p:spPr>
            <a:xfrm>
              <a:off x="3609525" y="2626337"/>
              <a:ext cx="30535" cy="19670"/>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3" name="フリーフォーム: 図形 2172">
              <a:extLst>
                <a:ext uri="{FF2B5EF4-FFF2-40B4-BE49-F238E27FC236}">
                  <a16:creationId xmlns:a16="http://schemas.microsoft.com/office/drawing/2014/main" id="{6C4368A7-D2C1-EAC1-2196-5C6AB8F340B1}"/>
                </a:ext>
              </a:extLst>
            </p:cNvPr>
            <p:cNvSpPr/>
            <p:nvPr/>
          </p:nvSpPr>
          <p:spPr>
            <a:xfrm>
              <a:off x="3596542" y="2646007"/>
              <a:ext cx="56487" cy="9829"/>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4" name="フリーフォーム: 図形 2173">
              <a:extLst>
                <a:ext uri="{FF2B5EF4-FFF2-40B4-BE49-F238E27FC236}">
                  <a16:creationId xmlns:a16="http://schemas.microsoft.com/office/drawing/2014/main" id="{AAA88625-05C6-D7B9-0A9C-B7B7308D0C0C}"/>
                </a:ext>
              </a:extLst>
            </p:cNvPr>
            <p:cNvSpPr/>
            <p:nvPr/>
          </p:nvSpPr>
          <p:spPr>
            <a:xfrm>
              <a:off x="3612828" y="2646007"/>
              <a:ext cx="23915" cy="9829"/>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5" name="フリーフォーム: 図形 2174">
              <a:extLst>
                <a:ext uri="{FF2B5EF4-FFF2-40B4-BE49-F238E27FC236}">
                  <a16:creationId xmlns:a16="http://schemas.microsoft.com/office/drawing/2014/main" id="{A9E2DC16-2930-FD72-691A-E6E918E4731C}"/>
                </a:ext>
              </a:extLst>
            </p:cNvPr>
            <p:cNvSpPr/>
            <p:nvPr/>
          </p:nvSpPr>
          <p:spPr>
            <a:xfrm>
              <a:off x="3601679" y="2655836"/>
              <a:ext cx="46214" cy="26227"/>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6" name="フリーフォーム: 図形 2175">
              <a:extLst>
                <a:ext uri="{FF2B5EF4-FFF2-40B4-BE49-F238E27FC236}">
                  <a16:creationId xmlns:a16="http://schemas.microsoft.com/office/drawing/2014/main" id="{5A37AB83-FBDC-C3F5-A489-58A700BB48C7}"/>
                </a:ext>
              </a:extLst>
            </p:cNvPr>
            <p:cNvSpPr/>
            <p:nvPr/>
          </p:nvSpPr>
          <p:spPr>
            <a:xfrm>
              <a:off x="3614715" y="2655836"/>
              <a:ext cx="20141" cy="26227"/>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7" name="フリーフォーム: 図形 2176">
              <a:extLst>
                <a:ext uri="{FF2B5EF4-FFF2-40B4-BE49-F238E27FC236}">
                  <a16:creationId xmlns:a16="http://schemas.microsoft.com/office/drawing/2014/main" id="{2BB1EB35-9225-9DFB-297F-C29B19465676}"/>
                </a:ext>
              </a:extLst>
            </p:cNvPr>
            <p:cNvSpPr/>
            <p:nvPr/>
          </p:nvSpPr>
          <p:spPr>
            <a:xfrm>
              <a:off x="3606788" y="2582081"/>
              <a:ext cx="35995" cy="2458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8" name="フリーフォーム: 図形 2177">
              <a:extLst>
                <a:ext uri="{FF2B5EF4-FFF2-40B4-BE49-F238E27FC236}">
                  <a16:creationId xmlns:a16="http://schemas.microsoft.com/office/drawing/2014/main" id="{C07EEB25-80B3-5881-5A2F-777EB53EB206}"/>
                </a:ext>
              </a:extLst>
            </p:cNvPr>
            <p:cNvSpPr/>
            <p:nvPr/>
          </p:nvSpPr>
          <p:spPr>
            <a:xfrm>
              <a:off x="3607152" y="2569507"/>
              <a:ext cx="35267" cy="12574"/>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79" name="フリーフォーム: 図形 2178">
              <a:extLst>
                <a:ext uri="{FF2B5EF4-FFF2-40B4-BE49-F238E27FC236}">
                  <a16:creationId xmlns:a16="http://schemas.microsoft.com/office/drawing/2014/main" id="{61489764-F6F0-3177-9142-B8DDD4434509}"/>
                </a:ext>
              </a:extLst>
            </p:cNvPr>
            <p:cNvSpPr/>
            <p:nvPr/>
          </p:nvSpPr>
          <p:spPr>
            <a:xfrm>
              <a:off x="3571615" y="2682064"/>
              <a:ext cx="106327" cy="264430"/>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dirty="0">
                <a:latin typeface="+mn-lt"/>
              </a:endParaRPr>
            </a:p>
          </p:txBody>
        </p:sp>
        <p:sp>
          <p:nvSpPr>
            <p:cNvPr id="2180" name="フリーフォーム: 図形 2179">
              <a:extLst>
                <a:ext uri="{FF2B5EF4-FFF2-40B4-BE49-F238E27FC236}">
                  <a16:creationId xmlns:a16="http://schemas.microsoft.com/office/drawing/2014/main" id="{2E1DFE84-4E3A-A176-3A55-78A7FE7E2FD4}"/>
                </a:ext>
              </a:extLst>
            </p:cNvPr>
            <p:cNvSpPr/>
            <p:nvPr/>
          </p:nvSpPr>
          <p:spPr>
            <a:xfrm>
              <a:off x="3604847" y="2682064"/>
              <a:ext cx="39878" cy="264430"/>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181" name="フリーフォーム: 図形 2180">
              <a:extLst>
                <a:ext uri="{FF2B5EF4-FFF2-40B4-BE49-F238E27FC236}">
                  <a16:creationId xmlns:a16="http://schemas.microsoft.com/office/drawing/2014/main" id="{50A48D6B-9C07-0146-CC37-944A1E2E2A4A}"/>
                </a:ext>
              </a:extLst>
            </p:cNvPr>
            <p:cNvSpPr/>
            <p:nvPr/>
          </p:nvSpPr>
          <p:spPr>
            <a:xfrm>
              <a:off x="3558983" y="2943221"/>
              <a:ext cx="131618" cy="36179"/>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spTree>
    <p:extLst>
      <p:ext uri="{BB962C8B-B14F-4D97-AF65-F5344CB8AC3E}">
        <p14:creationId xmlns:p14="http://schemas.microsoft.com/office/powerpoint/2010/main" val="158844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a:extLst>
              <a:ext uri="{FF2B5EF4-FFF2-40B4-BE49-F238E27FC236}">
                <a16:creationId xmlns:a16="http://schemas.microsoft.com/office/drawing/2014/main" id="{37630ADD-370D-8979-7B6A-EBCA224F4900}"/>
              </a:ext>
            </a:extLst>
          </p:cNvPr>
          <p:cNvSpPr/>
          <p:nvPr/>
        </p:nvSpPr>
        <p:spPr>
          <a:xfrm>
            <a:off x="1188037" y="2428593"/>
            <a:ext cx="4368218" cy="644592"/>
          </a:xfrm>
          <a:prstGeom prst="rect">
            <a:avLst/>
          </a:prstGeom>
          <a:no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A26FB95-349C-20B1-69D2-7B46666AE793}"/>
              </a:ext>
            </a:extLst>
          </p:cNvPr>
          <p:cNvSpPr>
            <a:spLocks noGrp="1"/>
          </p:cNvSpPr>
          <p:nvPr>
            <p:ph type="title"/>
          </p:nvPr>
        </p:nvSpPr>
        <p:spPr/>
        <p:txBody>
          <a:bodyPr vert="horz">
            <a:normAutofit/>
          </a:bodyPr>
          <a:lstStyle/>
          <a:p>
            <a:r>
              <a:rPr lang="ja-JP" altLang="en-US" dirty="0"/>
              <a:t>モニタリング調査対象ルート</a:t>
            </a:r>
            <a:r>
              <a:rPr kumimoji="1" lang="ja-JP" altLang="en-US" dirty="0"/>
              <a:t>選定の考え方</a:t>
            </a:r>
          </a:p>
        </p:txBody>
      </p:sp>
      <p:sp>
        <p:nvSpPr>
          <p:cNvPr id="4" name="テキスト プレースホルダー 3">
            <a:extLst>
              <a:ext uri="{FF2B5EF4-FFF2-40B4-BE49-F238E27FC236}">
                <a16:creationId xmlns:a16="http://schemas.microsoft.com/office/drawing/2014/main" id="{B9502845-1A1D-B044-07A6-282F179D400A}"/>
              </a:ext>
            </a:extLst>
          </p:cNvPr>
          <p:cNvSpPr>
            <a:spLocks noGrp="1"/>
          </p:cNvSpPr>
          <p:nvPr>
            <p:ph type="body" sz="quarter" idx="13"/>
          </p:nvPr>
        </p:nvSpPr>
        <p:spPr/>
        <p:txBody>
          <a:bodyPr/>
          <a:lstStyle/>
          <a:p>
            <a:r>
              <a:rPr kumimoji="1" lang="ja-JP" altLang="en-US" dirty="0"/>
              <a:t>各種公開情報に基づき離着陸候補地点の洗い出しを行い、当該地点間を結ぶルートを整理した上で、</a:t>
            </a:r>
            <a:br>
              <a:rPr kumimoji="1" lang="en-US" altLang="ja-JP" dirty="0"/>
            </a:br>
            <a:r>
              <a:rPr kumimoji="1" lang="ja-JP" altLang="en-US" dirty="0"/>
              <a:t>各知見等に基づくモデルルートの選定基準による評価等を行い、モニタリング調査対象ルートを選定しました。</a:t>
            </a:r>
          </a:p>
        </p:txBody>
      </p:sp>
      <p:sp>
        <p:nvSpPr>
          <p:cNvPr id="5" name="楕円 4">
            <a:extLst>
              <a:ext uri="{FF2B5EF4-FFF2-40B4-BE49-F238E27FC236}">
                <a16:creationId xmlns:a16="http://schemas.microsoft.com/office/drawing/2014/main" id="{83D12CA4-F871-A2B6-5210-397CD6FB50DB}"/>
              </a:ext>
            </a:extLst>
          </p:cNvPr>
          <p:cNvSpPr/>
          <p:nvPr/>
        </p:nvSpPr>
        <p:spPr bwMode="gray">
          <a:xfrm>
            <a:off x="1188038" y="3965447"/>
            <a:ext cx="4368218" cy="600125"/>
          </a:xfrm>
          <a:prstGeom prst="ellipse">
            <a:avLst/>
          </a:prstGeom>
          <a:noFill/>
          <a:ln w="28575" algn="ctr">
            <a:solidFill>
              <a:schemeClr val="bg1">
                <a:lumMod val="75000"/>
              </a:schemeClr>
            </a:solidFill>
            <a:miter lim="800000"/>
            <a:headEnd/>
            <a:tailEnd/>
          </a:ln>
          <a:effectLst>
            <a:outerShdw blurRad="50800" dist="38100" dir="2700000" algn="tl" rotWithShape="0">
              <a:prstClr val="black">
                <a:alpha val="40000"/>
              </a:prstClr>
            </a:outerShdw>
          </a:effectLst>
        </p:spPr>
        <p:txBody>
          <a:bodyPr wrap="square" lIns="36000" tIns="36000" rIns="36000" bIns="36000" rtlCol="0" anchor="ctr"/>
          <a:lstStyle/>
          <a:p>
            <a:pPr algn="ctr" defTabSz="990564" fontAlgn="auto">
              <a:spcBef>
                <a:spcPts val="0"/>
              </a:spcBef>
              <a:spcAft>
                <a:spcPts val="0"/>
              </a:spcAft>
              <a:buSzPct val="100000"/>
            </a:pPr>
            <a:endParaRPr kumimoji="1" lang="ja-JP" altLang="en-US" sz="1600" b="1" noProof="1">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C38FAB62-94D9-5719-FE8D-86D8127445CA}"/>
              </a:ext>
            </a:extLst>
          </p:cNvPr>
          <p:cNvSpPr/>
          <p:nvPr/>
        </p:nvSpPr>
        <p:spPr bwMode="gray">
          <a:xfrm>
            <a:off x="346571" y="2039804"/>
            <a:ext cx="474293" cy="1238400"/>
          </a:xfrm>
          <a:prstGeom prst="rect">
            <a:avLst/>
          </a:prstGeom>
          <a:noFill/>
          <a:ln w="12700" algn="ctr">
            <a:noFill/>
            <a:miter lim="800000"/>
            <a:headEnd/>
            <a:tailEnd/>
          </a:ln>
        </p:spPr>
        <p:txBody>
          <a:bodyPr rot="0" spcFirstLastPara="0" vertOverflow="overflow" horzOverflow="overflow" vert="eaVert"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インプット</a:t>
            </a:r>
            <a:br>
              <a:rPr kumimoji="1" lang="en-US" altLang="ja-JP"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br>
            <a:r>
              <a:rPr kumimoji="1" lang="ja-JP" altLang="en-US" sz="105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（地点の洗い出し結果）</a:t>
            </a:r>
            <a:endParaRPr kumimoji="1" lang="ja-JP" altLang="en-US" sz="12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cxnSp>
        <p:nvCxnSpPr>
          <p:cNvPr id="11" name="直線矢印コネクタ 10">
            <a:extLst>
              <a:ext uri="{FF2B5EF4-FFF2-40B4-BE49-F238E27FC236}">
                <a16:creationId xmlns:a16="http://schemas.microsoft.com/office/drawing/2014/main" id="{CEE8B536-BC86-184E-1A89-50FC2CCBD233}"/>
              </a:ext>
            </a:extLst>
          </p:cNvPr>
          <p:cNvCxnSpPr>
            <a:cxnSpLocks/>
          </p:cNvCxnSpPr>
          <p:nvPr/>
        </p:nvCxnSpPr>
        <p:spPr bwMode="gray">
          <a:xfrm>
            <a:off x="820864" y="2039804"/>
            <a:ext cx="0" cy="1238400"/>
          </a:xfrm>
          <a:prstGeom prst="straightConnector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5" name="グループ化 14">
            <a:extLst>
              <a:ext uri="{FF2B5EF4-FFF2-40B4-BE49-F238E27FC236}">
                <a16:creationId xmlns:a16="http://schemas.microsoft.com/office/drawing/2014/main" id="{DDA4F887-4C3C-41E5-631D-0301313E3EB2}"/>
              </a:ext>
            </a:extLst>
          </p:cNvPr>
          <p:cNvGrpSpPr/>
          <p:nvPr/>
        </p:nvGrpSpPr>
        <p:grpSpPr>
          <a:xfrm>
            <a:off x="6275388" y="1773565"/>
            <a:ext cx="5437187" cy="174174"/>
            <a:chOff x="5117861" y="1532434"/>
            <a:chExt cx="3187347" cy="191591"/>
          </a:xfrm>
          <a:noFill/>
        </p:grpSpPr>
        <p:cxnSp>
          <p:nvCxnSpPr>
            <p:cNvPr id="16" name="直線コネクタ 15">
              <a:extLst>
                <a:ext uri="{FF2B5EF4-FFF2-40B4-BE49-F238E27FC236}">
                  <a16:creationId xmlns:a16="http://schemas.microsoft.com/office/drawing/2014/main" id="{9272D33D-89A2-761F-253C-EA50528EB6BA}"/>
                </a:ext>
              </a:extLst>
            </p:cNvPr>
            <p:cNvCxnSpPr>
              <a:cxnSpLocks/>
            </p:cNvCxnSpPr>
            <p:nvPr/>
          </p:nvCxnSpPr>
          <p:spPr bwMode="gray">
            <a:xfrm>
              <a:off x="5117861" y="1724025"/>
              <a:ext cx="3187347"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680A64E2-7965-E5B0-D9B4-D6442C898CA4}"/>
                </a:ext>
              </a:extLst>
            </p:cNvPr>
            <p:cNvSpPr/>
            <p:nvPr/>
          </p:nvSpPr>
          <p:spPr bwMode="gray">
            <a:xfrm>
              <a:off x="5117862" y="1532434"/>
              <a:ext cx="3186192" cy="171963"/>
            </a:xfrm>
            <a:prstGeom prst="rect">
              <a:avLst/>
            </a:prstGeom>
            <a:grp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200">
                  <a:solidFill>
                    <a:prstClr val="black"/>
                  </a:solidFill>
                  <a:latin typeface="メイリオ" panose="020B0604030504040204" pitchFamily="50" charset="-128"/>
                  <a:ea typeface="メイリオ" panose="020B0604030504040204" pitchFamily="50" charset="-128"/>
                </a:rPr>
                <a:t>実施事項</a:t>
              </a:r>
              <a:endParaRPr kumimoji="1" lang="en-US" altLang="ja-JP" sz="1200">
                <a:solidFill>
                  <a:prstClr val="black"/>
                </a:solidFill>
                <a:latin typeface="メイリオ" panose="020B0604030504040204" pitchFamily="50" charset="-128"/>
                <a:ea typeface="メイリオ" panose="020B0604030504040204" pitchFamily="50" charset="-128"/>
              </a:endParaRPr>
            </a:p>
          </p:txBody>
        </p:sp>
      </p:grpSp>
      <p:grpSp>
        <p:nvGrpSpPr>
          <p:cNvPr id="22" name="グループ化 21">
            <a:extLst>
              <a:ext uri="{FF2B5EF4-FFF2-40B4-BE49-F238E27FC236}">
                <a16:creationId xmlns:a16="http://schemas.microsoft.com/office/drawing/2014/main" id="{FB308C0E-52DE-102E-1FB0-74795CB69F56}"/>
              </a:ext>
            </a:extLst>
          </p:cNvPr>
          <p:cNvGrpSpPr/>
          <p:nvPr/>
        </p:nvGrpSpPr>
        <p:grpSpPr>
          <a:xfrm>
            <a:off x="478799" y="1773565"/>
            <a:ext cx="5437187" cy="174174"/>
            <a:chOff x="5117861" y="1532434"/>
            <a:chExt cx="3187347" cy="191591"/>
          </a:xfrm>
          <a:noFill/>
        </p:grpSpPr>
        <p:cxnSp>
          <p:nvCxnSpPr>
            <p:cNvPr id="23" name="直線コネクタ 22">
              <a:extLst>
                <a:ext uri="{FF2B5EF4-FFF2-40B4-BE49-F238E27FC236}">
                  <a16:creationId xmlns:a16="http://schemas.microsoft.com/office/drawing/2014/main" id="{FB125150-7A40-4E31-23DE-AEB71B27B96D}"/>
                </a:ext>
              </a:extLst>
            </p:cNvPr>
            <p:cNvCxnSpPr>
              <a:cxnSpLocks/>
            </p:cNvCxnSpPr>
            <p:nvPr/>
          </p:nvCxnSpPr>
          <p:spPr bwMode="gray">
            <a:xfrm>
              <a:off x="5117861" y="1724025"/>
              <a:ext cx="3187347"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64AD9F98-EF63-B163-DD0A-F5D13C384406}"/>
                </a:ext>
              </a:extLst>
            </p:cNvPr>
            <p:cNvSpPr/>
            <p:nvPr/>
          </p:nvSpPr>
          <p:spPr bwMode="gray">
            <a:xfrm>
              <a:off x="5117862" y="1532434"/>
              <a:ext cx="3186192" cy="171963"/>
            </a:xfrm>
            <a:prstGeom prst="rect">
              <a:avLst/>
            </a:prstGeom>
            <a:grp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kumimoji="1" lang="ja-JP" altLang="en-US" sz="1200" dirty="0">
                  <a:solidFill>
                    <a:prstClr val="black"/>
                  </a:solidFill>
                  <a:latin typeface="メイリオ" panose="020B0604030504040204" pitchFamily="50" charset="-128"/>
                  <a:ea typeface="メイリオ" panose="020B0604030504040204" pitchFamily="50" charset="-128"/>
                </a:rPr>
                <a:t>有望ルートの検討プロセス</a:t>
              </a:r>
              <a:endParaRPr kumimoji="1" lang="en-US" altLang="ja-JP" sz="1200" dirty="0">
                <a:solidFill>
                  <a:prstClr val="black"/>
                </a:solidFill>
                <a:latin typeface="メイリオ" panose="020B0604030504040204" pitchFamily="50" charset="-128"/>
                <a:ea typeface="メイリオ" panose="020B0604030504040204" pitchFamily="50" charset="-128"/>
              </a:endParaRPr>
            </a:p>
          </p:txBody>
        </p:sp>
      </p:grpSp>
      <p:sp>
        <p:nvSpPr>
          <p:cNvPr id="28" name="フリーフォーム: 図形 27">
            <a:extLst>
              <a:ext uri="{FF2B5EF4-FFF2-40B4-BE49-F238E27FC236}">
                <a16:creationId xmlns:a16="http://schemas.microsoft.com/office/drawing/2014/main" id="{C8FC1FA1-68E8-D938-075D-A09B4AA4B1A6}"/>
              </a:ext>
            </a:extLst>
          </p:cNvPr>
          <p:cNvSpPr/>
          <p:nvPr/>
        </p:nvSpPr>
        <p:spPr bwMode="gray">
          <a:xfrm>
            <a:off x="945492" y="2003250"/>
            <a:ext cx="399600" cy="4107795"/>
          </a:xfrm>
          <a:custGeom>
            <a:avLst/>
            <a:gdLst>
              <a:gd name="connsiteX0" fmla="*/ 0 w 1820488"/>
              <a:gd name="connsiteY0" fmla="*/ 0 h 3183775"/>
              <a:gd name="connsiteX1" fmla="*/ 1047404 w 1820488"/>
              <a:gd name="connsiteY1" fmla="*/ 1346662 h 3183775"/>
              <a:gd name="connsiteX2" fmla="*/ 1820488 w 1820488"/>
              <a:gd name="connsiteY2" fmla="*/ 3183775 h 3183775"/>
              <a:gd name="connsiteX3" fmla="*/ 1820488 w 1820488"/>
              <a:gd name="connsiteY3" fmla="*/ 3183775 h 3183775"/>
            </a:gdLst>
            <a:ahLst/>
            <a:cxnLst>
              <a:cxn ang="0">
                <a:pos x="connsiteX0" y="connsiteY0"/>
              </a:cxn>
              <a:cxn ang="0">
                <a:pos x="connsiteX1" y="connsiteY1"/>
              </a:cxn>
              <a:cxn ang="0">
                <a:pos x="connsiteX2" y="connsiteY2"/>
              </a:cxn>
              <a:cxn ang="0">
                <a:pos x="connsiteX3" y="connsiteY3"/>
              </a:cxn>
            </a:cxnLst>
            <a:rect l="l" t="t" r="r" b="b"/>
            <a:pathLst>
              <a:path w="1820488" h="3183775">
                <a:moveTo>
                  <a:pt x="0" y="0"/>
                </a:moveTo>
                <a:cubicBezTo>
                  <a:pt x="371994" y="408016"/>
                  <a:pt x="743989" y="816033"/>
                  <a:pt x="1047404" y="1346662"/>
                </a:cubicBezTo>
                <a:cubicBezTo>
                  <a:pt x="1350819" y="1877291"/>
                  <a:pt x="1820488" y="3183775"/>
                  <a:pt x="1820488" y="3183775"/>
                </a:cubicBezTo>
                <a:lnTo>
                  <a:pt x="1820488" y="3183775"/>
                </a:lnTo>
              </a:path>
            </a:pathLst>
          </a:custGeom>
          <a:noFill/>
          <a:ln w="12700" algn="ctr">
            <a:solidFill>
              <a:schemeClr val="bg1">
                <a:lumMod val="75000"/>
              </a:schemeClr>
            </a:solidFill>
            <a:miter lim="800000"/>
            <a:headEnd/>
            <a:tailEnd/>
          </a:ln>
          <a:effectLst>
            <a:outerShdw blurRad="50800" dist="38100" dir="2700000" algn="tl" rotWithShape="0">
              <a:prstClr val="black">
                <a:alpha val="40000"/>
              </a:prstClr>
            </a:outerShdw>
          </a:effectLst>
        </p:spPr>
        <p:txBody>
          <a:bodyPr rtlCol="0" anchor="ctr"/>
          <a:lstStyle/>
          <a:p>
            <a:pPr algn="ctr"/>
            <a:endParaRPr kumimoji="1" lang="ja-JP" altLang="en-US" sz="1800">
              <a:latin typeface="メイリオ" panose="020B0604030504040204" pitchFamily="50" charset="-128"/>
              <a:ea typeface="メイリオ" panose="020B0604030504040204" pitchFamily="50" charset="-128"/>
            </a:endParaRPr>
          </a:p>
        </p:txBody>
      </p:sp>
      <p:sp>
        <p:nvSpPr>
          <p:cNvPr id="29" name="フリーフォーム: 図形 28">
            <a:extLst>
              <a:ext uri="{FF2B5EF4-FFF2-40B4-BE49-F238E27FC236}">
                <a16:creationId xmlns:a16="http://schemas.microsoft.com/office/drawing/2014/main" id="{0900CE5A-420F-4EC4-F388-CB94DB789A76}"/>
              </a:ext>
            </a:extLst>
          </p:cNvPr>
          <p:cNvSpPr/>
          <p:nvPr/>
        </p:nvSpPr>
        <p:spPr bwMode="gray">
          <a:xfrm flipH="1">
            <a:off x="5399201" y="2003250"/>
            <a:ext cx="401110" cy="4107795"/>
          </a:xfrm>
          <a:custGeom>
            <a:avLst/>
            <a:gdLst>
              <a:gd name="connsiteX0" fmla="*/ 0 w 1820488"/>
              <a:gd name="connsiteY0" fmla="*/ 0 h 3183775"/>
              <a:gd name="connsiteX1" fmla="*/ 1047404 w 1820488"/>
              <a:gd name="connsiteY1" fmla="*/ 1346662 h 3183775"/>
              <a:gd name="connsiteX2" fmla="*/ 1820488 w 1820488"/>
              <a:gd name="connsiteY2" fmla="*/ 3183775 h 3183775"/>
              <a:gd name="connsiteX3" fmla="*/ 1820488 w 1820488"/>
              <a:gd name="connsiteY3" fmla="*/ 3183775 h 3183775"/>
            </a:gdLst>
            <a:ahLst/>
            <a:cxnLst>
              <a:cxn ang="0">
                <a:pos x="connsiteX0" y="connsiteY0"/>
              </a:cxn>
              <a:cxn ang="0">
                <a:pos x="connsiteX1" y="connsiteY1"/>
              </a:cxn>
              <a:cxn ang="0">
                <a:pos x="connsiteX2" y="connsiteY2"/>
              </a:cxn>
              <a:cxn ang="0">
                <a:pos x="connsiteX3" y="connsiteY3"/>
              </a:cxn>
            </a:cxnLst>
            <a:rect l="l" t="t" r="r" b="b"/>
            <a:pathLst>
              <a:path w="1820488" h="3183775">
                <a:moveTo>
                  <a:pt x="0" y="0"/>
                </a:moveTo>
                <a:cubicBezTo>
                  <a:pt x="371994" y="408016"/>
                  <a:pt x="743989" y="816033"/>
                  <a:pt x="1047404" y="1346662"/>
                </a:cubicBezTo>
                <a:cubicBezTo>
                  <a:pt x="1350819" y="1877291"/>
                  <a:pt x="1820488" y="3183775"/>
                  <a:pt x="1820488" y="3183775"/>
                </a:cubicBezTo>
                <a:lnTo>
                  <a:pt x="1820488" y="3183775"/>
                </a:lnTo>
              </a:path>
            </a:pathLst>
          </a:custGeom>
          <a:noFill/>
          <a:ln w="12700" algn="ctr">
            <a:solidFill>
              <a:schemeClr val="bg1">
                <a:lumMod val="75000"/>
              </a:schemeClr>
            </a:solidFill>
            <a:miter lim="800000"/>
            <a:headEnd/>
            <a:tailEnd/>
          </a:ln>
          <a:effectLst>
            <a:outerShdw blurRad="50800" dist="38100" dir="2700000" algn="tl" rotWithShape="0">
              <a:prstClr val="black">
                <a:alpha val="40000"/>
              </a:prstClr>
            </a:outerShdw>
          </a:effectLst>
        </p:spPr>
        <p:txBody>
          <a:bodyPr rtlCol="0" anchor="ctr"/>
          <a:lstStyle/>
          <a:p>
            <a:pPr algn="ctr"/>
            <a:endParaRPr kumimoji="1" lang="ja-JP" altLang="en-US" sz="1800" dirty="0">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07C2D827-F25E-64C7-6D67-55515D297668}"/>
              </a:ext>
            </a:extLst>
          </p:cNvPr>
          <p:cNvSpPr/>
          <p:nvPr/>
        </p:nvSpPr>
        <p:spPr bwMode="gray">
          <a:xfrm>
            <a:off x="1262000" y="3903111"/>
            <a:ext cx="4226952" cy="725318"/>
          </a:xfrm>
          <a:prstGeom prst="roundRect">
            <a:avLst>
              <a:gd name="adj" fmla="val 4354"/>
            </a:avLst>
          </a:prstGeom>
          <a:solidFill>
            <a:schemeClr val="bg1">
              <a:lumMod val="95000"/>
              <a:alpha val="60000"/>
            </a:schemeClr>
          </a:solidFill>
          <a:ln w="6350" algn="ctr">
            <a:solidFill>
              <a:srgbClr val="BBBCBC"/>
            </a:solidFill>
            <a:miter lim="800000"/>
            <a:headEnd/>
            <a:tailEnd/>
          </a:ln>
        </p:spPr>
        <p:txBody>
          <a:bodyPr rot="0" spcFirstLastPara="0" vertOverflow="overflow" horzOverflow="overflow" vert="horz" wrap="square" lIns="0" tIns="36000" rIns="0" bIns="0" numCol="1" spcCol="0" rtlCol="0" fromWordArt="0" anchor="t"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100" i="1"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評価</a:t>
            </a:r>
            <a:r>
              <a:rPr lang="ja-JP" altLang="en-US" sz="1100" i="1" dirty="0">
                <a:solidFill>
                  <a:prstClr val="black"/>
                </a:solidFill>
                <a:latin typeface="メイリオ" panose="020B0604030504040204" pitchFamily="50" charset="-128"/>
                <a:ea typeface="メイリオ" panose="020B0604030504040204" pitchFamily="50" charset="-128"/>
              </a:rPr>
              <a:t>観点</a:t>
            </a:r>
            <a:endParaRPr kumimoji="1" lang="en-US" altLang="ja-JP" sz="1100"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100" i="1"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49462399-73CB-7C59-A89A-A8654647E4DB}"/>
              </a:ext>
            </a:extLst>
          </p:cNvPr>
          <p:cNvSpPr/>
          <p:nvPr/>
        </p:nvSpPr>
        <p:spPr bwMode="gray">
          <a:xfrm>
            <a:off x="6275981" y="1998319"/>
            <a:ext cx="5569448" cy="1908000"/>
          </a:xfrm>
          <a:prstGeom prst="rect">
            <a:avLst/>
          </a:prstGeom>
          <a:noFill/>
          <a:ln w="12700" algn="ctr">
            <a:solidFill>
              <a:schemeClr val="bg1"/>
            </a:solidFill>
            <a:miter lim="800000"/>
            <a:headEnd/>
            <a:tailEnd/>
          </a:ln>
          <a:effectLst/>
        </p:spPr>
        <p:txBody>
          <a:bodyPr rot="0" spcFirstLastPara="0" vertOverflow="overflow" horzOverflow="overflow" vert="horz" wrap="square" lIns="36000" tIns="0" rIns="0" bIns="0" numCol="1" spcCol="0" rtlCol="0" fromWordArt="0" anchor="t" anchorCtr="0" forceAA="0" compatLnSpc="1">
            <a:prstTxWarp prst="textNoShape">
              <a:avLst/>
            </a:prstTxWarp>
            <a:noAutofit/>
          </a:bodyPr>
          <a:lstStyle/>
          <a:p>
            <a:pPr marR="0" defTabSz="990564" rtl="0" eaLnBrk="1" fontAlgn="auto" latinLnBrk="0" hangingPunct="1">
              <a:lnSpc>
                <a:spcPct val="100000"/>
              </a:lnSpc>
              <a:spcBef>
                <a:spcPts val="300"/>
              </a:spcBef>
              <a:spcAft>
                <a:spcPts val="0"/>
              </a:spcAft>
              <a:buClrTx/>
              <a:buSzPct val="100000"/>
              <a:tabLst/>
            </a:pPr>
            <a:r>
              <a:rPr kumimoji="1" lang="ja-JP" altLang="en-US" sz="1200" b="1" u="sng" dirty="0">
                <a:latin typeface="メイリオ" panose="020B0604030504040204" pitchFamily="50" charset="-128"/>
                <a:ea typeface="メイリオ" panose="020B0604030504040204" pitchFamily="50" charset="-128"/>
              </a:rPr>
              <a:t>①：</a:t>
            </a:r>
            <a:r>
              <a:rPr lang="ja-JP" altLang="en-US" sz="1200" b="1" u="sng" dirty="0">
                <a:latin typeface="メイリオ" panose="020B0604030504040204" pitchFamily="50" charset="-128"/>
                <a:ea typeface="メイリオ" panose="020B0604030504040204" pitchFamily="50" charset="-128"/>
              </a:rPr>
              <a:t>公開情報</a:t>
            </a:r>
            <a:r>
              <a:rPr kumimoji="1" lang="ja-JP" altLang="en-US" sz="1200" b="1" u="sng" dirty="0">
                <a:latin typeface="メイリオ" panose="020B0604030504040204" pitchFamily="50" charset="-128"/>
                <a:ea typeface="メイリオ" panose="020B0604030504040204" pitchFamily="50" charset="-128"/>
              </a:rPr>
              <a:t>に基づく離発着地点の洗い出し</a:t>
            </a:r>
            <a:endParaRPr kumimoji="1" lang="en-US" altLang="ja-JP" sz="1200" b="1" u="sng" dirty="0">
              <a:latin typeface="メイリオ" panose="020B0604030504040204" pitchFamily="50" charset="-128"/>
              <a:ea typeface="メイリオ" panose="020B0604030504040204" pitchFamily="50" charset="-128"/>
            </a:endParaRPr>
          </a:p>
          <a:p>
            <a:pPr marL="171450" lvl="1" indent="-171450" defTabSz="990564">
              <a:spcBef>
                <a:spcPts val="600"/>
              </a:spcBef>
              <a:buSzPct val="100000"/>
              <a:buFont typeface="Wingdings" panose="05000000000000000000" pitchFamily="2" charset="2"/>
              <a:buChar char="Ø"/>
            </a:pPr>
            <a:r>
              <a:rPr lang="ja-JP" altLang="en-US" sz="1100" dirty="0">
                <a:latin typeface="メイリオ" panose="020B0604030504040204" pitchFamily="50" charset="-128"/>
                <a:ea typeface="メイリオ" panose="020B0604030504040204" pitchFamily="50" charset="-128"/>
              </a:rPr>
              <a:t>公開情報に基づき、大阪府域における有望ルートの起終点となり得る地点を</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（一定の閾値を以って）洗い出し</a:t>
            </a:r>
            <a:endParaRPr lang="en-US" altLang="ja-JP" sz="1100" dirty="0">
              <a:latin typeface="メイリオ" panose="020B0604030504040204" pitchFamily="50" charset="-128"/>
              <a:ea typeface="メイリオ" panose="020B0604030504040204" pitchFamily="50" charset="-128"/>
            </a:endParaRPr>
          </a:p>
          <a:p>
            <a:pPr marL="188913" lvl="2" defTabSz="990564">
              <a:spcBef>
                <a:spcPts val="300"/>
              </a:spcBef>
              <a:buSzPct val="100000"/>
            </a:pPr>
            <a:r>
              <a:rPr lang="ja-JP" altLang="en-US" sz="1000" dirty="0">
                <a:latin typeface="メイリオ" panose="020B0604030504040204" pitchFamily="50" charset="-128"/>
                <a:ea typeface="メイリオ" panose="020B0604030504040204" pitchFamily="50" charset="-128"/>
              </a:rPr>
              <a:t>＜調査対象データ（例）＞</a:t>
            </a:r>
            <a:endParaRPr lang="en-US" altLang="ja-JP" sz="1000" dirty="0">
              <a:latin typeface="メイリオ" panose="020B0604030504040204" pitchFamily="50" charset="-128"/>
              <a:ea typeface="メイリオ" panose="020B0604030504040204" pitchFamily="50" charset="-128"/>
            </a:endParaRPr>
          </a:p>
          <a:p>
            <a:pPr marL="360363" lvl="2" indent="-171450" defTabSz="990564">
              <a:spcBef>
                <a:spcPts val="300"/>
              </a:spcBef>
              <a:buSzPct val="100000"/>
              <a:buFont typeface="Wingdings" panose="05000000000000000000" pitchFamily="2" charset="2"/>
              <a:buChar char="ü"/>
            </a:pPr>
            <a:r>
              <a:rPr lang="zh-TW" altLang="en-US" sz="1000" u="sng" dirty="0">
                <a:latin typeface="メイリオ" panose="020B0604030504040204" pitchFamily="50" charset="-128"/>
                <a:ea typeface="メイリオ" panose="020B0604030504040204" pitchFamily="50" charset="-128"/>
              </a:rPr>
              <a:t>関西空港出口調査</a:t>
            </a:r>
            <a:r>
              <a:rPr lang="ja-JP" altLang="en-US" sz="1000" u="sng" dirty="0">
                <a:latin typeface="メイリオ" panose="020B0604030504040204" pitchFamily="50" charset="-128"/>
                <a:ea typeface="メイリオ" panose="020B0604030504040204" pitchFamily="50" charset="-128"/>
              </a:rPr>
              <a:t>（大阪府観光局）＋観光施設別の訪問客数</a:t>
            </a:r>
            <a:r>
              <a:rPr lang="ja-JP" altLang="en-US" sz="1000" dirty="0">
                <a:latin typeface="メイリオ" panose="020B0604030504040204" pitchFamily="50" charset="-128"/>
                <a:ea typeface="メイリオ" panose="020B0604030504040204" pitchFamily="50" charset="-128"/>
              </a:rPr>
              <a:t>：</a:t>
            </a:r>
            <a:br>
              <a:rPr lang="en-US" altLang="ja-JP" sz="1000" dirty="0">
                <a:latin typeface="メイリオ" panose="020B0604030504040204" pitchFamily="50" charset="-128"/>
                <a:ea typeface="メイリオ" panose="020B0604030504040204" pitchFamily="50" charset="-128"/>
              </a:rPr>
            </a:br>
            <a:r>
              <a:rPr lang="zh-TW" altLang="en-US" sz="1000" dirty="0">
                <a:latin typeface="メイリオ" panose="020B0604030504040204" pitchFamily="50" charset="-128"/>
                <a:ea typeface="メイリオ" panose="020B0604030504040204" pitchFamily="50" charset="-128"/>
              </a:rPr>
              <a:t>関西空港出口調査</a:t>
            </a:r>
            <a:r>
              <a:rPr lang="ja-JP" altLang="en-US" sz="1000" dirty="0">
                <a:latin typeface="メイリオ" panose="020B0604030504040204" pitchFamily="50" charset="-128"/>
                <a:ea typeface="メイリオ" panose="020B0604030504040204" pitchFamily="50" charset="-128"/>
              </a:rPr>
              <a:t>において「訪問した」と回答した回答者数が多い府内観光地・観光施設</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に基づいた、各観光地・観光施設の訪問客数</a:t>
            </a:r>
            <a:endParaRPr lang="en-US" altLang="ja-JP" sz="1000" dirty="0">
              <a:latin typeface="メイリオ" panose="020B0604030504040204" pitchFamily="50" charset="-128"/>
              <a:ea typeface="メイリオ" panose="020B0604030504040204" pitchFamily="50" charset="-128"/>
            </a:endParaRPr>
          </a:p>
          <a:p>
            <a:pPr marL="360363" lvl="2" indent="-171450" defTabSz="990564">
              <a:spcBef>
                <a:spcPts val="300"/>
              </a:spcBef>
              <a:buSzPct val="100000"/>
              <a:buFont typeface="Wingdings" panose="05000000000000000000" pitchFamily="2" charset="2"/>
              <a:buChar char="ü"/>
            </a:pPr>
            <a:r>
              <a:rPr lang="ja-JP" altLang="en-US" sz="1000" u="sng" dirty="0">
                <a:latin typeface="メイリオ" panose="020B0604030504040204" pitchFamily="50" charset="-128"/>
                <a:ea typeface="メイリオ" panose="020B0604030504040204" pitchFamily="50" charset="-128"/>
              </a:rPr>
              <a:t>府内空港利用状況（関西エアポート 他）</a:t>
            </a:r>
            <a:r>
              <a:rPr lang="ja-JP" altLang="en-US" sz="1000" dirty="0">
                <a:latin typeface="メイリオ" panose="020B0604030504040204" pitchFamily="50" charset="-128"/>
                <a:ea typeface="メイリオ" panose="020B0604030504040204" pitchFamily="50" charset="-128"/>
              </a:rPr>
              <a:t>：</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府内空港（関西国際空港・伊丹空港・八尾空港）の利用者数</a:t>
            </a:r>
            <a:endParaRPr lang="en-US" altLang="ja-JP" sz="1000" dirty="0">
              <a:latin typeface="メイリオ" panose="020B0604030504040204" pitchFamily="50" charset="-128"/>
              <a:ea typeface="メイリオ" panose="020B0604030504040204" pitchFamily="50" charset="-128"/>
            </a:endParaRPr>
          </a:p>
          <a:p>
            <a:pPr marL="360363" lvl="2" indent="-171450" defTabSz="990564">
              <a:spcBef>
                <a:spcPts val="300"/>
              </a:spcBef>
              <a:buSzPct val="100000"/>
              <a:buFont typeface="Wingdings" panose="05000000000000000000" pitchFamily="2" charset="2"/>
              <a:buChar char="ü"/>
            </a:pPr>
            <a:r>
              <a:rPr lang="ja-JP" altLang="en-US" sz="1000" u="sng" dirty="0">
                <a:latin typeface="メイリオ" panose="020B0604030504040204" pitchFamily="50" charset="-128"/>
                <a:ea typeface="メイリオ" panose="020B0604030504040204" pitchFamily="50" charset="-128"/>
              </a:rPr>
              <a:t>府内駅別乗降客数（国土交通省）</a:t>
            </a:r>
            <a:r>
              <a:rPr lang="ja-JP" altLang="en-US" sz="1000" dirty="0">
                <a:latin typeface="メイリオ" panose="020B0604030504040204" pitchFamily="50" charset="-128"/>
                <a:ea typeface="メイリオ" panose="020B0604030504040204" pitchFamily="50" charset="-128"/>
              </a:rPr>
              <a:t>：</a:t>
            </a:r>
            <a:br>
              <a:rPr lang="en-US" altLang="ja-JP" sz="1000" u="sng"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府内の主要な電車駅（</a:t>
            </a:r>
            <a:r>
              <a:rPr lang="en-US" altLang="ja-JP" sz="1000" dirty="0">
                <a:latin typeface="メイリオ" panose="020B0604030504040204" pitchFamily="50" charset="-128"/>
                <a:ea typeface="メイリオ" panose="020B0604030504040204" pitchFamily="50" charset="-128"/>
              </a:rPr>
              <a:t>JR</a:t>
            </a:r>
            <a:r>
              <a:rPr lang="ja-JP" altLang="en-US" sz="1000" dirty="0">
                <a:latin typeface="メイリオ" panose="020B0604030504040204" pitchFamily="50" charset="-128"/>
                <a:ea typeface="メイリオ" panose="020B0604030504040204" pitchFamily="50" charset="-128"/>
              </a:rPr>
              <a:t>・私鉄等含む）における乗降客数</a:t>
            </a:r>
            <a:endParaRPr lang="en-US" altLang="ja-JP" sz="1000" dirty="0">
              <a:latin typeface="メイリオ" panose="020B0604030504040204" pitchFamily="50" charset="-128"/>
              <a:ea typeface="メイリオ" panose="020B0604030504040204" pitchFamily="50" charset="-128"/>
            </a:endParaRPr>
          </a:p>
        </p:txBody>
      </p:sp>
      <p:sp>
        <p:nvSpPr>
          <p:cNvPr id="120" name="正方形/長方形 119">
            <a:extLst>
              <a:ext uri="{FF2B5EF4-FFF2-40B4-BE49-F238E27FC236}">
                <a16:creationId xmlns:a16="http://schemas.microsoft.com/office/drawing/2014/main" id="{B9B9C741-1040-2ACC-1057-EF526E6BF402}"/>
              </a:ext>
            </a:extLst>
          </p:cNvPr>
          <p:cNvSpPr/>
          <p:nvPr/>
        </p:nvSpPr>
        <p:spPr bwMode="gray">
          <a:xfrm>
            <a:off x="5291387" y="4203727"/>
            <a:ext cx="264869" cy="123564"/>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41" name="正方形/長方形 140">
            <a:extLst>
              <a:ext uri="{FF2B5EF4-FFF2-40B4-BE49-F238E27FC236}">
                <a16:creationId xmlns:a16="http://schemas.microsoft.com/office/drawing/2014/main" id="{C6FB876B-CBD7-067A-1C7B-5680A0F5F059}"/>
              </a:ext>
            </a:extLst>
          </p:cNvPr>
          <p:cNvSpPr/>
          <p:nvPr/>
        </p:nvSpPr>
        <p:spPr bwMode="gray">
          <a:xfrm>
            <a:off x="1558008" y="4126599"/>
            <a:ext cx="1742841" cy="444903"/>
          </a:xfrm>
          <a:prstGeom prst="rect">
            <a:avLst/>
          </a:prstGeom>
          <a:solidFill>
            <a:srgbClr val="BFBFBF"/>
          </a:solidFill>
          <a:ln w="12700" algn="ctr">
            <a:noFill/>
            <a:miter lim="800000"/>
            <a:headEnd/>
            <a:tailEnd/>
          </a:ln>
        </p:spPr>
        <p:txBody>
          <a:bodyPr rot="0" spcFirstLastPara="0" vertOverflow="overflow" horzOverflow="overflow" vert="horz" wrap="square" lIns="0" tIns="7200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r>
              <a:rPr lang="ja-JP" altLang="en-US" sz="1100" b="1" dirty="0">
                <a:latin typeface="メイリオ" panose="020B0604030504040204" pitchFamily="50" charset="-128"/>
                <a:ea typeface="メイリオ" panose="020B0604030504040204" pitchFamily="50" charset="-128"/>
              </a:rPr>
              <a:t>訪問者・</a:t>
            </a: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利用者数</a:t>
            </a:r>
          </a:p>
        </p:txBody>
      </p:sp>
      <p:sp>
        <p:nvSpPr>
          <p:cNvPr id="142" name="正方形/長方形 141">
            <a:extLst>
              <a:ext uri="{FF2B5EF4-FFF2-40B4-BE49-F238E27FC236}">
                <a16:creationId xmlns:a16="http://schemas.microsoft.com/office/drawing/2014/main" id="{EABF5897-0CC8-0C8E-6E41-5E9AFC068005}"/>
              </a:ext>
            </a:extLst>
          </p:cNvPr>
          <p:cNvSpPr/>
          <p:nvPr/>
        </p:nvSpPr>
        <p:spPr bwMode="gray">
          <a:xfrm>
            <a:off x="3450103" y="4126634"/>
            <a:ext cx="1742400" cy="443863"/>
          </a:xfrm>
          <a:prstGeom prst="rect">
            <a:avLst/>
          </a:prstGeom>
          <a:solidFill>
            <a:srgbClr val="BFBFBF"/>
          </a:solidFill>
          <a:ln w="12700" algn="ctr">
            <a:noFill/>
            <a:miter lim="800000"/>
            <a:headEnd/>
            <a:tailEnd/>
          </a:ln>
        </p:spPr>
        <p:txBody>
          <a:bodyPr rot="0" spcFirstLastPara="0" vertOverflow="overflow" horzOverflow="overflow" vert="horz" wrap="square" lIns="0" tIns="7200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1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既存交通モードの課題</a:t>
            </a:r>
          </a:p>
        </p:txBody>
      </p:sp>
      <p:sp>
        <p:nvSpPr>
          <p:cNvPr id="152" name="楕円 151">
            <a:extLst>
              <a:ext uri="{FF2B5EF4-FFF2-40B4-BE49-F238E27FC236}">
                <a16:creationId xmlns:a16="http://schemas.microsoft.com/office/drawing/2014/main" id="{2BF0668A-3B83-6C0F-51EB-4F7F9FDC700A}"/>
              </a:ext>
            </a:extLst>
          </p:cNvPr>
          <p:cNvSpPr>
            <a:spLocks noChangeAspect="1"/>
          </p:cNvSpPr>
          <p:nvPr/>
        </p:nvSpPr>
        <p:spPr>
          <a:xfrm>
            <a:off x="2435043"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3" name="楕円 152">
            <a:extLst>
              <a:ext uri="{FF2B5EF4-FFF2-40B4-BE49-F238E27FC236}">
                <a16:creationId xmlns:a16="http://schemas.microsoft.com/office/drawing/2014/main" id="{84A71C4C-DEBC-BB65-000E-EBEDCCD0AE8C}"/>
              </a:ext>
            </a:extLst>
          </p:cNvPr>
          <p:cNvSpPr>
            <a:spLocks noChangeAspect="1"/>
          </p:cNvSpPr>
          <p:nvPr/>
        </p:nvSpPr>
        <p:spPr>
          <a:xfrm>
            <a:off x="2746303"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4" name="楕円 153">
            <a:extLst>
              <a:ext uri="{FF2B5EF4-FFF2-40B4-BE49-F238E27FC236}">
                <a16:creationId xmlns:a16="http://schemas.microsoft.com/office/drawing/2014/main" id="{EAC0ED69-793A-F06D-D85E-0B1A8305795C}"/>
              </a:ext>
            </a:extLst>
          </p:cNvPr>
          <p:cNvSpPr>
            <a:spLocks noChangeAspect="1"/>
          </p:cNvSpPr>
          <p:nvPr/>
        </p:nvSpPr>
        <p:spPr>
          <a:xfrm>
            <a:off x="3057564"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5" name="楕円 154">
            <a:extLst>
              <a:ext uri="{FF2B5EF4-FFF2-40B4-BE49-F238E27FC236}">
                <a16:creationId xmlns:a16="http://schemas.microsoft.com/office/drawing/2014/main" id="{A8B13CE7-729C-F4B9-A7BD-0BDB3B07BEB6}"/>
              </a:ext>
            </a:extLst>
          </p:cNvPr>
          <p:cNvSpPr>
            <a:spLocks noChangeAspect="1"/>
          </p:cNvSpPr>
          <p:nvPr/>
        </p:nvSpPr>
        <p:spPr>
          <a:xfrm>
            <a:off x="3368824"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6" name="楕円 155">
            <a:extLst>
              <a:ext uri="{FF2B5EF4-FFF2-40B4-BE49-F238E27FC236}">
                <a16:creationId xmlns:a16="http://schemas.microsoft.com/office/drawing/2014/main" id="{1862A23D-1ACC-9FF3-C48B-DF6E0C3760C7}"/>
              </a:ext>
            </a:extLst>
          </p:cNvPr>
          <p:cNvSpPr>
            <a:spLocks noChangeAspect="1"/>
          </p:cNvSpPr>
          <p:nvPr/>
        </p:nvSpPr>
        <p:spPr>
          <a:xfrm>
            <a:off x="3680084"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7" name="楕円 156">
            <a:extLst>
              <a:ext uri="{FF2B5EF4-FFF2-40B4-BE49-F238E27FC236}">
                <a16:creationId xmlns:a16="http://schemas.microsoft.com/office/drawing/2014/main" id="{4437D243-09DA-1AC1-B95F-98C56B16EA89}"/>
              </a:ext>
            </a:extLst>
          </p:cNvPr>
          <p:cNvSpPr>
            <a:spLocks noChangeAspect="1"/>
          </p:cNvSpPr>
          <p:nvPr/>
        </p:nvSpPr>
        <p:spPr>
          <a:xfrm>
            <a:off x="3991344"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8" name="楕円 157">
            <a:extLst>
              <a:ext uri="{FF2B5EF4-FFF2-40B4-BE49-F238E27FC236}">
                <a16:creationId xmlns:a16="http://schemas.microsoft.com/office/drawing/2014/main" id="{27BD3EBD-C508-B2A8-445A-C9CEFBE7B236}"/>
              </a:ext>
            </a:extLst>
          </p:cNvPr>
          <p:cNvSpPr>
            <a:spLocks noChangeAspect="1"/>
          </p:cNvSpPr>
          <p:nvPr/>
        </p:nvSpPr>
        <p:spPr>
          <a:xfrm>
            <a:off x="4302605"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9" name="楕円 158">
            <a:extLst>
              <a:ext uri="{FF2B5EF4-FFF2-40B4-BE49-F238E27FC236}">
                <a16:creationId xmlns:a16="http://schemas.microsoft.com/office/drawing/2014/main" id="{BB681E24-B5AF-E2A8-25E5-95E4A710DBC2}"/>
              </a:ext>
            </a:extLst>
          </p:cNvPr>
          <p:cNvSpPr>
            <a:spLocks noChangeAspect="1"/>
          </p:cNvSpPr>
          <p:nvPr/>
        </p:nvSpPr>
        <p:spPr>
          <a:xfrm>
            <a:off x="4613863" y="2661668"/>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0" name="楕円 159">
            <a:extLst>
              <a:ext uri="{FF2B5EF4-FFF2-40B4-BE49-F238E27FC236}">
                <a16:creationId xmlns:a16="http://schemas.microsoft.com/office/drawing/2014/main" id="{41D43F88-8355-682D-0896-5F1FC264FBCC}"/>
              </a:ext>
            </a:extLst>
          </p:cNvPr>
          <p:cNvSpPr>
            <a:spLocks noChangeAspect="1"/>
          </p:cNvSpPr>
          <p:nvPr/>
        </p:nvSpPr>
        <p:spPr>
          <a:xfrm>
            <a:off x="243504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1" name="楕円 160">
            <a:extLst>
              <a:ext uri="{FF2B5EF4-FFF2-40B4-BE49-F238E27FC236}">
                <a16:creationId xmlns:a16="http://schemas.microsoft.com/office/drawing/2014/main" id="{AD6869A7-1B57-692D-82D6-86792621393E}"/>
              </a:ext>
            </a:extLst>
          </p:cNvPr>
          <p:cNvSpPr>
            <a:spLocks noChangeAspect="1"/>
          </p:cNvSpPr>
          <p:nvPr/>
        </p:nvSpPr>
        <p:spPr>
          <a:xfrm>
            <a:off x="274630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2" name="楕円 161">
            <a:extLst>
              <a:ext uri="{FF2B5EF4-FFF2-40B4-BE49-F238E27FC236}">
                <a16:creationId xmlns:a16="http://schemas.microsoft.com/office/drawing/2014/main" id="{2EADD0F9-F908-E689-A8A1-8AB20190E50E}"/>
              </a:ext>
            </a:extLst>
          </p:cNvPr>
          <p:cNvSpPr>
            <a:spLocks noChangeAspect="1"/>
          </p:cNvSpPr>
          <p:nvPr/>
        </p:nvSpPr>
        <p:spPr>
          <a:xfrm>
            <a:off x="305756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3" name="楕円 162">
            <a:extLst>
              <a:ext uri="{FF2B5EF4-FFF2-40B4-BE49-F238E27FC236}">
                <a16:creationId xmlns:a16="http://schemas.microsoft.com/office/drawing/2014/main" id="{56543C17-0A56-B13B-641F-4109C7304D57}"/>
              </a:ext>
            </a:extLst>
          </p:cNvPr>
          <p:cNvSpPr>
            <a:spLocks noChangeAspect="1"/>
          </p:cNvSpPr>
          <p:nvPr/>
        </p:nvSpPr>
        <p:spPr>
          <a:xfrm>
            <a:off x="336882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4" name="楕円 163">
            <a:extLst>
              <a:ext uri="{FF2B5EF4-FFF2-40B4-BE49-F238E27FC236}">
                <a16:creationId xmlns:a16="http://schemas.microsoft.com/office/drawing/2014/main" id="{CC6D8E36-571C-E8D5-5862-B211C39C3063}"/>
              </a:ext>
            </a:extLst>
          </p:cNvPr>
          <p:cNvSpPr>
            <a:spLocks noChangeAspect="1"/>
          </p:cNvSpPr>
          <p:nvPr/>
        </p:nvSpPr>
        <p:spPr>
          <a:xfrm>
            <a:off x="368008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5" name="楕円 164">
            <a:extLst>
              <a:ext uri="{FF2B5EF4-FFF2-40B4-BE49-F238E27FC236}">
                <a16:creationId xmlns:a16="http://schemas.microsoft.com/office/drawing/2014/main" id="{6FE30DDD-EF90-7DCD-9E87-2599072BEBF5}"/>
              </a:ext>
            </a:extLst>
          </p:cNvPr>
          <p:cNvSpPr>
            <a:spLocks noChangeAspect="1"/>
          </p:cNvSpPr>
          <p:nvPr/>
        </p:nvSpPr>
        <p:spPr>
          <a:xfrm>
            <a:off x="399134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6" name="楕円 165">
            <a:extLst>
              <a:ext uri="{FF2B5EF4-FFF2-40B4-BE49-F238E27FC236}">
                <a16:creationId xmlns:a16="http://schemas.microsoft.com/office/drawing/2014/main" id="{778483CE-BA2E-D73E-6C13-AD078AB841E6}"/>
              </a:ext>
            </a:extLst>
          </p:cNvPr>
          <p:cNvSpPr>
            <a:spLocks noChangeAspect="1"/>
          </p:cNvSpPr>
          <p:nvPr/>
        </p:nvSpPr>
        <p:spPr>
          <a:xfrm>
            <a:off x="430260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7" name="楕円 166">
            <a:extLst>
              <a:ext uri="{FF2B5EF4-FFF2-40B4-BE49-F238E27FC236}">
                <a16:creationId xmlns:a16="http://schemas.microsoft.com/office/drawing/2014/main" id="{6D437073-CDCA-13AE-5A10-050EC7CA4089}"/>
              </a:ext>
            </a:extLst>
          </p:cNvPr>
          <p:cNvSpPr>
            <a:spLocks noChangeAspect="1"/>
          </p:cNvSpPr>
          <p:nvPr/>
        </p:nvSpPr>
        <p:spPr>
          <a:xfrm>
            <a:off x="4613863" y="2856913"/>
            <a:ext cx="149512" cy="149512"/>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42" name="二等辺三角形 241">
            <a:extLst>
              <a:ext uri="{FF2B5EF4-FFF2-40B4-BE49-F238E27FC236}">
                <a16:creationId xmlns:a16="http://schemas.microsoft.com/office/drawing/2014/main" id="{55DD61A2-9C2E-D831-CB00-CDBF2CEFB276}"/>
              </a:ext>
            </a:extLst>
          </p:cNvPr>
          <p:cNvSpPr/>
          <p:nvPr/>
        </p:nvSpPr>
        <p:spPr>
          <a:xfrm flipV="1">
            <a:off x="3143660" y="3147947"/>
            <a:ext cx="456972" cy="76422"/>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AAFDDBB-9AB1-371C-9B5E-B0DEA801B851}"/>
              </a:ext>
            </a:extLst>
          </p:cNvPr>
          <p:cNvSpPr/>
          <p:nvPr/>
        </p:nvSpPr>
        <p:spPr bwMode="gray">
          <a:xfrm>
            <a:off x="6275388" y="4258279"/>
            <a:ext cx="5570664" cy="1908000"/>
          </a:xfrm>
          <a:prstGeom prst="rect">
            <a:avLst/>
          </a:prstGeom>
          <a:noFill/>
          <a:ln w="12700" algn="ctr">
            <a:noFill/>
            <a:miter lim="800000"/>
            <a:headEnd/>
            <a:tailEnd/>
          </a:ln>
        </p:spPr>
        <p:txBody>
          <a:bodyPr rot="0" spcFirstLastPara="0" vertOverflow="overflow" horzOverflow="overflow" vert="horz" wrap="square" lIns="36000" tIns="0" rIns="0" bIns="0" numCol="1" spcCol="0" rtlCol="0" fromWordArt="0" anchor="t" anchorCtr="0" forceAA="0" compatLnSpc="1">
            <a:prstTxWarp prst="textNoShape">
              <a:avLst/>
            </a:prstTxWarp>
            <a:noAutofit/>
          </a:bodyPr>
          <a:lstStyle/>
          <a:p>
            <a:pPr marL="0" lvl="1" defTabSz="990564" fontAlgn="auto">
              <a:spcBef>
                <a:spcPts val="300"/>
              </a:spcBef>
              <a:spcAft>
                <a:spcPts val="0"/>
              </a:spcAft>
              <a:buSzPct val="100000"/>
            </a:pPr>
            <a:r>
              <a:rPr kumimoji="1" lang="ja-JP" altLang="en-US" sz="1200" b="1" u="sng" dirty="0">
                <a:latin typeface="メイリオ" panose="020B0604030504040204" pitchFamily="50" charset="-128"/>
                <a:ea typeface="メイリオ" panose="020B0604030504040204" pitchFamily="50" charset="-128"/>
              </a:rPr>
              <a:t>②：離発着地点の</a:t>
            </a:r>
            <a:r>
              <a:rPr lang="ja-JP" altLang="en-US" sz="1200" b="1" u="sng" dirty="0">
                <a:latin typeface="メイリオ" panose="020B0604030504040204" pitchFamily="50" charset="-128"/>
                <a:ea typeface="メイリオ" panose="020B0604030504040204" pitchFamily="50" charset="-128"/>
              </a:rPr>
              <a:t>ルート化／ルート</a:t>
            </a:r>
            <a:r>
              <a:rPr kumimoji="1" lang="ja-JP" altLang="en-US" sz="1200" b="1" u="sng" dirty="0">
                <a:latin typeface="メイリオ" panose="020B0604030504040204" pitchFamily="50" charset="-128"/>
                <a:ea typeface="メイリオ" panose="020B0604030504040204" pitchFamily="50" charset="-128"/>
              </a:rPr>
              <a:t>候補の評価・選定</a:t>
            </a:r>
          </a:p>
          <a:p>
            <a:pPr marL="171450" lvl="1" indent="-171450" defTabSz="990564" fontAlgn="auto">
              <a:spcBef>
                <a:spcPts val="600"/>
              </a:spcBef>
              <a:spcAft>
                <a:spcPts val="0"/>
              </a:spcAft>
              <a:buSzPct val="100000"/>
              <a:buFont typeface="Wingdings" panose="05000000000000000000" pitchFamily="2" charset="2"/>
              <a:buChar char="Ø"/>
            </a:pPr>
            <a:r>
              <a:rPr lang="ja-JP" altLang="en-US" sz="1100" dirty="0">
                <a:latin typeface="メイリオ" panose="020B0604030504040204" pitchFamily="50" charset="-128"/>
                <a:ea typeface="メイリオ" panose="020B0604030504040204" pitchFamily="50" charset="-128"/>
              </a:rPr>
              <a:t>対象ユースケースで定義した</a:t>
            </a:r>
            <a:r>
              <a:rPr lang="en-US" altLang="ja-JP" sz="1100" dirty="0">
                <a:latin typeface="メイリオ" panose="020B0604030504040204" pitchFamily="50" charset="-128"/>
                <a:ea typeface="メイリオ" panose="020B0604030504040204" pitchFamily="50" charset="-128"/>
              </a:rPr>
              <a:t>From-To</a:t>
            </a:r>
            <a:r>
              <a:rPr lang="ja-JP" altLang="en-US" sz="1100" dirty="0">
                <a:latin typeface="メイリオ" panose="020B0604030504040204" pitchFamily="50" charset="-128"/>
                <a:ea typeface="メイリオ" panose="020B0604030504040204" pitchFamily="50" charset="-128"/>
              </a:rPr>
              <a:t>地点の組み合わせに基づき、</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上記の離発着地点を結びルート化</a:t>
            </a:r>
            <a:endParaRPr lang="en-US" altLang="ja-JP" sz="1100" dirty="0">
              <a:latin typeface="メイリオ" panose="020B0604030504040204" pitchFamily="50" charset="-128"/>
              <a:ea typeface="メイリオ" panose="020B0604030504040204" pitchFamily="50" charset="-128"/>
            </a:endParaRPr>
          </a:p>
          <a:p>
            <a:pPr marL="171450" lvl="1" indent="-171450" defTabSz="990564" fontAlgn="auto">
              <a:spcBef>
                <a:spcPts val="600"/>
              </a:spcBef>
              <a:spcAft>
                <a:spcPts val="0"/>
              </a:spcAft>
              <a:buSzPct val="100000"/>
              <a:buFont typeface="Wingdings" panose="05000000000000000000" pitchFamily="2" charset="2"/>
              <a:buChar char="Ø"/>
            </a:pPr>
            <a:r>
              <a:rPr lang="ja-JP" altLang="en-US" sz="1100" dirty="0">
                <a:latin typeface="メイリオ" panose="020B0604030504040204" pitchFamily="50" charset="-128"/>
                <a:ea typeface="メイリオ" panose="020B0604030504040204" pitchFamily="50" charset="-128"/>
              </a:rPr>
              <a:t>ルートごとの利用者数、既存交通モードにおける課題</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（空飛ぶクルマと既存交通機関を比した時間削減率、乗り換え回数等）から</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モニタリング調査の対象になり得る有望ルートを抽出</a:t>
            </a:r>
            <a:endParaRPr lang="en-US" altLang="ja-JP" sz="1100" dirty="0">
              <a:latin typeface="メイリオ" panose="020B0604030504040204" pitchFamily="50" charset="-128"/>
              <a:ea typeface="メイリオ" panose="020B0604030504040204" pitchFamily="50" charset="-128"/>
            </a:endParaRPr>
          </a:p>
          <a:p>
            <a:pPr marL="171450" lvl="1" indent="-171450" defTabSz="990564" fontAlgn="auto">
              <a:spcBef>
                <a:spcPts val="300"/>
              </a:spcBef>
              <a:spcAft>
                <a:spcPts val="0"/>
              </a:spcAft>
              <a:buSzPct val="100000"/>
              <a:buFont typeface="Wingdings" panose="05000000000000000000" pitchFamily="2" charset="2"/>
              <a:buChar char="Ø"/>
            </a:pPr>
            <a:r>
              <a:rPr lang="ja-JP" altLang="en-US" sz="1100" dirty="0">
                <a:latin typeface="メイリオ" panose="020B0604030504040204" pitchFamily="50" charset="-128"/>
                <a:ea typeface="メイリオ" panose="020B0604030504040204" pitchFamily="50" charset="-128"/>
              </a:rPr>
              <a:t>定量的に評価・抽出したルートを対象に、コンソーシアム（・関連事業者）の知見等に基づく、モニタリング調査対象ルートの線的基準を加味して、ユースケース別のモニタリング調査対象ルートを選定</a:t>
            </a:r>
            <a:endParaRPr lang="en-US" altLang="ja-JP" sz="11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FEB3C807-E1F5-70A5-2380-C98E83C99B4A}"/>
              </a:ext>
            </a:extLst>
          </p:cNvPr>
          <p:cNvSpPr txBox="1"/>
          <p:nvPr/>
        </p:nvSpPr>
        <p:spPr>
          <a:xfrm>
            <a:off x="4765343" y="2648711"/>
            <a:ext cx="475397" cy="369332"/>
          </a:xfrm>
          <a:prstGeom prst="rect">
            <a:avLst/>
          </a:prstGeom>
          <a:noFill/>
        </p:spPr>
        <p:txBody>
          <a:bodyPr wrap="square" rtlCol="0">
            <a:spAutoFit/>
          </a:bodyPr>
          <a:lstStyle/>
          <a:p>
            <a:pPr algn="ctr"/>
            <a:r>
              <a:rPr kumimoji="1" lang="en-US" altLang="ja-JP" dirty="0"/>
              <a:t>…</a:t>
            </a:r>
            <a:endParaRPr kumimoji="1" lang="ja-JP" altLang="en-US" dirty="0"/>
          </a:p>
        </p:txBody>
      </p:sp>
      <p:sp>
        <p:nvSpPr>
          <p:cNvPr id="85" name="テキスト ボックス 84">
            <a:extLst>
              <a:ext uri="{FF2B5EF4-FFF2-40B4-BE49-F238E27FC236}">
                <a16:creationId xmlns:a16="http://schemas.microsoft.com/office/drawing/2014/main" id="{58B43F87-EF74-7DBD-5A0C-41017EED8052}"/>
              </a:ext>
            </a:extLst>
          </p:cNvPr>
          <p:cNvSpPr txBox="1"/>
          <p:nvPr/>
        </p:nvSpPr>
        <p:spPr>
          <a:xfrm>
            <a:off x="1481606" y="2622505"/>
            <a:ext cx="905102" cy="430887"/>
          </a:xfrm>
          <a:prstGeom prst="rect">
            <a:avLst/>
          </a:prstGeom>
          <a:noFill/>
        </p:spPr>
        <p:txBody>
          <a:bodyPr wrap="square" rtlCol="0">
            <a:spAutoFit/>
          </a:bodyPr>
          <a:lstStyle/>
          <a:p>
            <a:pPr algn="ctr"/>
            <a:r>
              <a:rPr lang="ja-JP" altLang="en-US" sz="1100" dirty="0">
                <a:latin typeface="メイリオ" panose="020B0604030504040204" pitchFamily="50" charset="-128"/>
                <a:ea typeface="メイリオ" panose="020B0604030504040204" pitchFamily="50" charset="-128"/>
              </a:rPr>
              <a:t>離発着地点（</a:t>
            </a:r>
            <a:r>
              <a:rPr kumimoji="1" lang="ja-JP" altLang="en-US" sz="1100" dirty="0">
                <a:latin typeface="メイリオ" panose="020B0604030504040204" pitchFamily="50" charset="-128"/>
                <a:ea typeface="メイリオ" panose="020B0604030504040204" pitchFamily="50" charset="-128"/>
              </a:rPr>
              <a:t>候補）</a:t>
            </a:r>
          </a:p>
        </p:txBody>
      </p:sp>
      <p:sp>
        <p:nvSpPr>
          <p:cNvPr id="27" name="正方形/長方形 26">
            <a:extLst>
              <a:ext uri="{FF2B5EF4-FFF2-40B4-BE49-F238E27FC236}">
                <a16:creationId xmlns:a16="http://schemas.microsoft.com/office/drawing/2014/main" id="{C3CAC8BF-1688-5EBA-95E9-337CF442C3FA}"/>
              </a:ext>
            </a:extLst>
          </p:cNvPr>
          <p:cNvSpPr/>
          <p:nvPr/>
        </p:nvSpPr>
        <p:spPr bwMode="gray">
          <a:xfrm>
            <a:off x="1249559" y="2269655"/>
            <a:ext cx="994329" cy="308594"/>
          </a:xfrm>
          <a:prstGeom prst="rect">
            <a:avLst/>
          </a:prstGeom>
          <a:solidFill>
            <a:schemeClr val="bg1"/>
          </a:solidFill>
          <a:ln w="6350" algn="ctr">
            <a:solidFill>
              <a:schemeClr val="tx2"/>
            </a:solidFill>
            <a:miter lim="800000"/>
            <a:headEnd/>
            <a:tailEnd/>
          </a:ln>
        </p:spPr>
        <p:txBody>
          <a:bodyPr rot="0" spcFirstLastPara="0" vertOverflow="overflow" horzOverflow="overflow" vert="horz" wrap="none" lIns="0" tIns="36000" rIns="0" bIns="0" numCol="1" spcCol="0" rtlCol="0" fromWordArt="0" anchor="ctr" anchorCtr="0" forceAA="0" compatLnSpc="1">
            <a:prstTxWarp prst="textNoShape">
              <a:avLst/>
            </a:prstTxWarp>
            <a:noAutofit/>
          </a:bodyPr>
          <a:lstStyle/>
          <a:p>
            <a:pPr algn="ctr" defTabSz="990564" fontAlgn="auto">
              <a:lnSpc>
                <a:spcPts val="1100"/>
              </a:lnSpc>
              <a:spcBef>
                <a:spcPts val="0"/>
              </a:spcBef>
              <a:spcAft>
                <a:spcPts val="0"/>
              </a:spcAft>
              <a:buSzPct val="100000"/>
            </a:pPr>
            <a:r>
              <a:rPr lang="zh-TW" altLang="en-US" sz="1100" spc="-110" dirty="0">
                <a:solidFill>
                  <a:prstClr val="black"/>
                </a:solidFill>
                <a:latin typeface="メイリオ" panose="020B0604030504040204" pitchFamily="50" charset="-128"/>
                <a:ea typeface="メイリオ" panose="020B0604030504040204" pitchFamily="50" charset="-128"/>
              </a:rPr>
              <a:t>関空出口調査</a:t>
            </a:r>
            <a:endParaRPr lang="en-US" altLang="zh-TW" sz="1100" spc="-110" dirty="0">
              <a:solidFill>
                <a:prstClr val="black"/>
              </a:solidFill>
              <a:latin typeface="メイリオ" panose="020B0604030504040204" pitchFamily="50" charset="-128"/>
              <a:ea typeface="メイリオ" panose="020B0604030504040204" pitchFamily="50" charset="-128"/>
            </a:endParaRPr>
          </a:p>
          <a:p>
            <a:pPr algn="ctr" defTabSz="990564" fontAlgn="auto">
              <a:lnSpc>
                <a:spcPts val="1100"/>
              </a:lnSpc>
              <a:spcBef>
                <a:spcPts val="0"/>
              </a:spcBef>
              <a:spcAft>
                <a:spcPts val="0"/>
              </a:spcAft>
              <a:buSzPct val="100000"/>
            </a:pPr>
            <a:r>
              <a:rPr lang="ja-JP" altLang="en-US" sz="1000" spc="-110" dirty="0">
                <a:solidFill>
                  <a:prstClr val="black"/>
                </a:solidFill>
                <a:latin typeface="メイリオ" panose="020B0604030504040204" pitchFamily="50" charset="-128"/>
                <a:ea typeface="メイリオ" panose="020B0604030504040204" pitchFamily="50" charset="-128"/>
              </a:rPr>
              <a:t>（大阪観光局）</a:t>
            </a:r>
          </a:p>
        </p:txBody>
      </p:sp>
      <p:sp>
        <p:nvSpPr>
          <p:cNvPr id="148" name="正方形/長方形 147">
            <a:extLst>
              <a:ext uri="{FF2B5EF4-FFF2-40B4-BE49-F238E27FC236}">
                <a16:creationId xmlns:a16="http://schemas.microsoft.com/office/drawing/2014/main" id="{346811BD-6F5A-0940-9561-68BCB900FB11}"/>
              </a:ext>
            </a:extLst>
          </p:cNvPr>
          <p:cNvSpPr/>
          <p:nvPr/>
        </p:nvSpPr>
        <p:spPr bwMode="gray">
          <a:xfrm>
            <a:off x="2330177" y="2269655"/>
            <a:ext cx="994329" cy="308594"/>
          </a:xfrm>
          <a:prstGeom prst="rect">
            <a:avLst/>
          </a:prstGeom>
          <a:solidFill>
            <a:schemeClr val="bg1"/>
          </a:solidFill>
          <a:ln w="6350" algn="ctr">
            <a:solidFill>
              <a:schemeClr val="tx2"/>
            </a:solidFill>
            <a:miter lim="800000"/>
            <a:headEnd/>
            <a:tailEnd/>
          </a:ln>
        </p:spPr>
        <p:txBody>
          <a:bodyPr rot="0" spcFirstLastPara="0" vertOverflow="overflow" horzOverflow="overflow" vert="horz" wrap="none" lIns="0" tIns="36000" rIns="0" bIns="0" numCol="1" spcCol="0" rtlCol="0" fromWordArt="0" anchor="ctr" anchorCtr="0" forceAA="0" compatLnSpc="1">
            <a:prstTxWarp prst="textNoShape">
              <a:avLst/>
            </a:prstTxWarp>
            <a:noAutofit/>
          </a:bodyPr>
          <a:lstStyle/>
          <a:p>
            <a:pPr algn="ctr" defTabSz="990564" fontAlgn="auto">
              <a:lnSpc>
                <a:spcPts val="1100"/>
              </a:lnSpc>
              <a:spcBef>
                <a:spcPts val="0"/>
              </a:spcBef>
              <a:spcAft>
                <a:spcPts val="0"/>
              </a:spcAft>
              <a:buSzPct val="100000"/>
            </a:pPr>
            <a:r>
              <a:rPr kumimoji="1" lang="ja-JP" altLang="en-US" sz="1100" dirty="0">
                <a:solidFill>
                  <a:prstClr val="black"/>
                </a:solidFill>
                <a:latin typeface="メイリオ" panose="020B0604030504040204" pitchFamily="50" charset="-128"/>
                <a:ea typeface="メイリオ" panose="020B0604030504040204" pitchFamily="50" charset="-128"/>
              </a:rPr>
              <a:t>府内観光施設別</a:t>
            </a:r>
            <a:endParaRPr kumimoji="1" lang="en-US" altLang="ja-JP" sz="1100" dirty="0">
              <a:solidFill>
                <a:prstClr val="black"/>
              </a:solidFill>
              <a:latin typeface="メイリオ" panose="020B0604030504040204" pitchFamily="50" charset="-128"/>
              <a:ea typeface="メイリオ" panose="020B0604030504040204" pitchFamily="50" charset="-128"/>
            </a:endParaRPr>
          </a:p>
          <a:p>
            <a:pPr algn="ctr" defTabSz="990564" fontAlgn="auto">
              <a:lnSpc>
                <a:spcPts val="1100"/>
              </a:lnSpc>
              <a:spcBef>
                <a:spcPts val="0"/>
              </a:spcBef>
              <a:spcAft>
                <a:spcPts val="0"/>
              </a:spcAft>
              <a:buSzPct val="100000"/>
            </a:pPr>
            <a:r>
              <a:rPr lang="ja-JP" altLang="en-US" sz="1100" dirty="0">
                <a:solidFill>
                  <a:prstClr val="black"/>
                </a:solidFill>
                <a:latin typeface="メイリオ" panose="020B0604030504040204" pitchFamily="50" charset="-128"/>
                <a:ea typeface="メイリオ" panose="020B0604030504040204" pitchFamily="50" charset="-128"/>
              </a:rPr>
              <a:t>の訪問客数</a:t>
            </a:r>
            <a:r>
              <a:rPr lang="en-US" altLang="ja-JP" sz="1100" baseline="30000" dirty="0">
                <a:solidFill>
                  <a:prstClr val="black"/>
                </a:solidFill>
                <a:latin typeface="メイリオ" panose="020B0604030504040204" pitchFamily="50" charset="-128"/>
                <a:ea typeface="メイリオ" panose="020B0604030504040204" pitchFamily="50" charset="-128"/>
              </a:rPr>
              <a:t>*1</a:t>
            </a:r>
            <a:endParaRPr kumimoji="1" lang="ja-JP" altLang="en-US" sz="1100" baseline="30000" dirty="0">
              <a:solidFill>
                <a:prstClr val="black"/>
              </a:solidFill>
              <a:latin typeface="メイリオ" panose="020B0604030504040204" pitchFamily="50" charset="-128"/>
              <a:ea typeface="メイリオ" panose="020B0604030504040204" pitchFamily="50" charset="-128"/>
            </a:endParaRPr>
          </a:p>
        </p:txBody>
      </p:sp>
      <p:sp>
        <p:nvSpPr>
          <p:cNvPr id="82" name="正方形/長方形 81">
            <a:extLst>
              <a:ext uri="{FF2B5EF4-FFF2-40B4-BE49-F238E27FC236}">
                <a16:creationId xmlns:a16="http://schemas.microsoft.com/office/drawing/2014/main" id="{BC6ABE2D-D314-B2D8-FA5B-CBB84FB3DDF4}"/>
              </a:ext>
            </a:extLst>
          </p:cNvPr>
          <p:cNvSpPr/>
          <p:nvPr/>
        </p:nvSpPr>
        <p:spPr bwMode="gray">
          <a:xfrm>
            <a:off x="3410795" y="2269655"/>
            <a:ext cx="994329" cy="308594"/>
          </a:xfrm>
          <a:prstGeom prst="rect">
            <a:avLst/>
          </a:prstGeom>
          <a:solidFill>
            <a:schemeClr val="bg1"/>
          </a:solidFill>
          <a:ln w="6350" algn="ctr">
            <a:solidFill>
              <a:schemeClr val="tx2"/>
            </a:solidFill>
            <a:miter lim="800000"/>
            <a:headEnd/>
            <a:tailEnd/>
          </a:ln>
        </p:spPr>
        <p:txBody>
          <a:bodyPr rot="0" spcFirstLastPara="0" vertOverflow="overflow" horzOverflow="overflow" vert="horz" wrap="none" lIns="0" tIns="36000" rIns="0" bIns="0" numCol="1" spcCol="0" rtlCol="0" fromWordArt="0" anchor="ctr" anchorCtr="0" forceAA="0" compatLnSpc="1">
            <a:prstTxWarp prst="textNoShape">
              <a:avLst/>
            </a:prstTxWarp>
            <a:noAutofit/>
          </a:bodyPr>
          <a:lstStyle/>
          <a:p>
            <a:pPr algn="ctr" defTabSz="990564" fontAlgn="auto">
              <a:lnSpc>
                <a:spcPts val="1100"/>
              </a:lnSpc>
              <a:spcBef>
                <a:spcPts val="0"/>
              </a:spcBef>
              <a:spcAft>
                <a:spcPts val="0"/>
              </a:spcAft>
              <a:buSzPct val="100000"/>
            </a:pPr>
            <a:r>
              <a:rPr kumimoji="1" lang="ja-JP" altLang="en-US" sz="1100" spc="-110" dirty="0">
                <a:solidFill>
                  <a:prstClr val="black"/>
                </a:solidFill>
                <a:latin typeface="メイリオ" panose="020B0604030504040204" pitchFamily="50" charset="-128"/>
                <a:ea typeface="メイリオ" panose="020B0604030504040204" pitchFamily="50" charset="-128"/>
              </a:rPr>
              <a:t>府内駅別乗降客数</a:t>
            </a:r>
            <a:br>
              <a:rPr kumimoji="1" lang="en-US" altLang="ja-JP" sz="1000" spc="-110" dirty="0">
                <a:solidFill>
                  <a:prstClr val="black"/>
                </a:solidFill>
                <a:latin typeface="メイリオ" panose="020B0604030504040204" pitchFamily="50" charset="-128"/>
                <a:ea typeface="メイリオ" panose="020B0604030504040204" pitchFamily="50" charset="-128"/>
              </a:rPr>
            </a:br>
            <a:r>
              <a:rPr kumimoji="1" lang="ja-JP" altLang="en-US" sz="1000" spc="-110" dirty="0">
                <a:solidFill>
                  <a:prstClr val="black"/>
                </a:solidFill>
                <a:latin typeface="メイリオ" panose="020B0604030504040204" pitchFamily="50" charset="-128"/>
                <a:ea typeface="メイリオ" panose="020B0604030504040204" pitchFamily="50" charset="-128"/>
              </a:rPr>
              <a:t>（国土交通省）</a:t>
            </a:r>
            <a:endParaRPr kumimoji="1" lang="en-US" altLang="ja-JP" sz="1100" spc="-110" dirty="0">
              <a:solidFill>
                <a:prstClr val="black"/>
              </a:solidFill>
              <a:latin typeface="メイリオ" panose="020B0604030504040204" pitchFamily="50" charset="-128"/>
              <a:ea typeface="メイリオ" panose="020B0604030504040204" pitchFamily="50" charset="-128"/>
            </a:endParaRPr>
          </a:p>
        </p:txBody>
      </p:sp>
      <p:sp>
        <p:nvSpPr>
          <p:cNvPr id="151" name="正方形/長方形 150">
            <a:extLst>
              <a:ext uri="{FF2B5EF4-FFF2-40B4-BE49-F238E27FC236}">
                <a16:creationId xmlns:a16="http://schemas.microsoft.com/office/drawing/2014/main" id="{F119B01C-65D5-6837-E355-603CAB99985A}"/>
              </a:ext>
            </a:extLst>
          </p:cNvPr>
          <p:cNvSpPr/>
          <p:nvPr/>
        </p:nvSpPr>
        <p:spPr bwMode="gray">
          <a:xfrm>
            <a:off x="4491414" y="2269655"/>
            <a:ext cx="994329" cy="308594"/>
          </a:xfrm>
          <a:prstGeom prst="rect">
            <a:avLst/>
          </a:prstGeom>
          <a:solidFill>
            <a:schemeClr val="bg1"/>
          </a:solidFill>
          <a:ln w="6350" algn="ctr">
            <a:solidFill>
              <a:schemeClr val="tx2"/>
            </a:solidFill>
            <a:miter lim="800000"/>
            <a:headEnd/>
            <a:tailEnd/>
          </a:ln>
        </p:spPr>
        <p:txBody>
          <a:bodyPr rot="0" spcFirstLastPara="0" vertOverflow="overflow" horzOverflow="overflow" vert="horz" wrap="none" lIns="0" tIns="36000" rIns="0" bIns="0" numCol="1" spcCol="0" rtlCol="0" fromWordArt="0" anchor="ctr" anchorCtr="0" forceAA="0" compatLnSpc="1">
            <a:prstTxWarp prst="textNoShape">
              <a:avLst/>
            </a:prstTxWarp>
            <a:noAutofit/>
          </a:bodyPr>
          <a:lstStyle/>
          <a:p>
            <a:pPr algn="ctr" defTabSz="990564" fontAlgn="auto">
              <a:lnSpc>
                <a:spcPts val="1100"/>
              </a:lnSpc>
              <a:spcBef>
                <a:spcPts val="0"/>
              </a:spcBef>
              <a:spcAft>
                <a:spcPts val="0"/>
              </a:spcAft>
              <a:buSzPct val="100000"/>
            </a:pPr>
            <a:r>
              <a:rPr kumimoji="1" lang="ja-JP" altLang="en-US" sz="1100" spc="-110" dirty="0">
                <a:solidFill>
                  <a:prstClr val="black"/>
                </a:solidFill>
                <a:latin typeface="メイリオ" panose="020B0604030504040204" pitchFamily="50" charset="-128"/>
                <a:ea typeface="メイリオ" panose="020B0604030504040204" pitchFamily="50" charset="-128"/>
              </a:rPr>
              <a:t>府内空港利用状況</a:t>
            </a:r>
            <a:br>
              <a:rPr kumimoji="1" lang="en-US" altLang="ja-JP" sz="1000" spc="-110" dirty="0">
                <a:solidFill>
                  <a:prstClr val="black"/>
                </a:solidFill>
                <a:latin typeface="メイリオ" panose="020B0604030504040204" pitchFamily="50" charset="-128"/>
                <a:ea typeface="メイリオ" panose="020B0604030504040204" pitchFamily="50" charset="-128"/>
              </a:rPr>
            </a:br>
            <a:r>
              <a:rPr kumimoji="1" lang="ja-JP" altLang="en-US" sz="1000" spc="-110" dirty="0">
                <a:solidFill>
                  <a:prstClr val="black"/>
                </a:solidFill>
                <a:latin typeface="メイリオ" panose="020B0604030504040204" pitchFamily="50" charset="-128"/>
                <a:ea typeface="メイリオ" panose="020B0604030504040204" pitchFamily="50" charset="-128"/>
              </a:rPr>
              <a:t>（関西エアポート）</a:t>
            </a:r>
            <a:endParaRPr kumimoji="1" lang="en-US" altLang="ja-JP" sz="1100" spc="-110" dirty="0">
              <a:solidFill>
                <a:prstClr val="black"/>
              </a:solidFill>
              <a:latin typeface="メイリオ" panose="020B0604030504040204" pitchFamily="50" charset="-128"/>
              <a:ea typeface="メイリオ" panose="020B0604030504040204" pitchFamily="50" charset="-128"/>
            </a:endParaRPr>
          </a:p>
        </p:txBody>
      </p:sp>
      <p:sp>
        <p:nvSpPr>
          <p:cNvPr id="86" name="正方形/長方形 85">
            <a:extLst>
              <a:ext uri="{FF2B5EF4-FFF2-40B4-BE49-F238E27FC236}">
                <a16:creationId xmlns:a16="http://schemas.microsoft.com/office/drawing/2014/main" id="{0ED35D5D-FBF8-E6D8-F898-3640E8998BB0}"/>
              </a:ext>
            </a:extLst>
          </p:cNvPr>
          <p:cNvSpPr/>
          <p:nvPr/>
        </p:nvSpPr>
        <p:spPr bwMode="gray">
          <a:xfrm>
            <a:off x="5204112" y="6130750"/>
            <a:ext cx="6652926" cy="369332"/>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r" defTabSz="990564">
              <a:buSzPct val="100000"/>
            </a:pPr>
            <a:r>
              <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*1</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r>
              <a:rPr lang="zh-TW" altLang="en-US" sz="900" spc="-110" dirty="0">
                <a:latin typeface="メイリオ" panose="020B0604030504040204" pitchFamily="50" charset="-128"/>
                <a:ea typeface="メイリオ" panose="020B0604030504040204" pitchFamily="50" charset="-128"/>
              </a:rPr>
              <a:t>関西空港出口調査</a:t>
            </a:r>
            <a:r>
              <a:rPr lang="ja-JP" altLang="en-US" sz="900" spc="-110" dirty="0">
                <a:latin typeface="メイリオ" panose="020B0604030504040204" pitchFamily="50" charset="-128"/>
                <a:ea typeface="メイリオ" panose="020B0604030504040204" pitchFamily="50" charset="-128"/>
              </a:rPr>
              <a:t>」</a:t>
            </a:r>
            <a:r>
              <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によって洗い出された観光地・観光施設に対してデスクトップ調査によって訪問客数を調査</a:t>
            </a:r>
            <a:endParaRPr kumimoji="1" lang="en-US" altLang="ja-JP"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indent="0" algn="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9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sp>
        <p:nvSpPr>
          <p:cNvPr id="38" name="楕円 37">
            <a:extLst>
              <a:ext uri="{FF2B5EF4-FFF2-40B4-BE49-F238E27FC236}">
                <a16:creationId xmlns:a16="http://schemas.microsoft.com/office/drawing/2014/main" id="{A43EC2D8-C7E2-44F4-81F1-60E5C894A726}"/>
              </a:ext>
            </a:extLst>
          </p:cNvPr>
          <p:cNvSpPr>
            <a:spLocks noChangeAspect="1"/>
          </p:cNvSpPr>
          <p:nvPr/>
        </p:nvSpPr>
        <p:spPr>
          <a:xfrm>
            <a:off x="2634710" y="2038437"/>
            <a:ext cx="149512" cy="149512"/>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ja-JP" altLang="en-US" sz="900" dirty="0">
                <a:solidFill>
                  <a:schemeClr val="tx1"/>
                </a:solidFill>
                <a:latin typeface="メイリオ" panose="020B0604030504040204" pitchFamily="50" charset="-128"/>
                <a:ea typeface="メイリオ" panose="020B0604030504040204" pitchFamily="50" charset="-128"/>
              </a:rPr>
              <a:t>　：観光地・観光施設</a:t>
            </a:r>
          </a:p>
        </p:txBody>
      </p:sp>
      <p:sp>
        <p:nvSpPr>
          <p:cNvPr id="42" name="楕円 41">
            <a:extLst>
              <a:ext uri="{FF2B5EF4-FFF2-40B4-BE49-F238E27FC236}">
                <a16:creationId xmlns:a16="http://schemas.microsoft.com/office/drawing/2014/main" id="{FDF6AE72-2F20-7CDB-A506-276E868B3B77}"/>
              </a:ext>
            </a:extLst>
          </p:cNvPr>
          <p:cNvSpPr>
            <a:spLocks noChangeAspect="1"/>
          </p:cNvSpPr>
          <p:nvPr/>
        </p:nvSpPr>
        <p:spPr>
          <a:xfrm>
            <a:off x="4003499" y="2038437"/>
            <a:ext cx="149512" cy="149512"/>
          </a:xfrm>
          <a:prstGeom prst="ellipse">
            <a:avLst/>
          </a:prstGeom>
          <a:solidFill>
            <a:srgbClr val="EB5F0F"/>
          </a:solidFill>
          <a:ln>
            <a:solidFill>
              <a:srgbClr val="EB5F0F"/>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r>
              <a:rPr lang="ja-JP" altLang="en-US" sz="900" dirty="0">
                <a:solidFill>
                  <a:schemeClr val="tx1"/>
                </a:solidFill>
                <a:latin typeface="メイリオ" panose="020B0604030504040204" pitchFamily="50" charset="-128"/>
                <a:ea typeface="メイリオ" panose="020B0604030504040204" pitchFamily="50" charset="-128"/>
              </a:rPr>
              <a:t>　：交通の要衝（空港・駅等）</a:t>
            </a:r>
          </a:p>
        </p:txBody>
      </p:sp>
      <p:sp>
        <p:nvSpPr>
          <p:cNvPr id="44" name="正方形/長方形 43">
            <a:extLst>
              <a:ext uri="{FF2B5EF4-FFF2-40B4-BE49-F238E27FC236}">
                <a16:creationId xmlns:a16="http://schemas.microsoft.com/office/drawing/2014/main" id="{9F7FB66C-FFA6-D376-E0D1-3C63E8F9BE6A}"/>
              </a:ext>
            </a:extLst>
          </p:cNvPr>
          <p:cNvSpPr/>
          <p:nvPr/>
        </p:nvSpPr>
        <p:spPr>
          <a:xfrm>
            <a:off x="2388766" y="1992410"/>
            <a:ext cx="3239725" cy="240790"/>
          </a:xfrm>
          <a:prstGeom prst="rect">
            <a:avLst/>
          </a:prstGeom>
          <a:no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BD9A5DFE-AAD9-7124-70D3-C3AEC254EF1C}"/>
              </a:ext>
            </a:extLst>
          </p:cNvPr>
          <p:cNvSpPr/>
          <p:nvPr/>
        </p:nvSpPr>
        <p:spPr>
          <a:xfrm>
            <a:off x="2250447" y="2033450"/>
            <a:ext cx="291356" cy="1587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900" dirty="0">
                <a:solidFill>
                  <a:schemeClr val="tx1"/>
                </a:solidFill>
                <a:latin typeface="メイリオ" panose="020B0604030504040204" pitchFamily="50" charset="-128"/>
                <a:ea typeface="メイリオ" panose="020B0604030504040204" pitchFamily="50" charset="-128"/>
              </a:rPr>
              <a:t>凡例</a:t>
            </a:r>
          </a:p>
        </p:txBody>
      </p:sp>
      <p:grpSp>
        <p:nvGrpSpPr>
          <p:cNvPr id="57" name="グループ化 56">
            <a:extLst>
              <a:ext uri="{FF2B5EF4-FFF2-40B4-BE49-F238E27FC236}">
                <a16:creationId xmlns:a16="http://schemas.microsoft.com/office/drawing/2014/main" id="{BF6B0F33-1F81-11C0-D85F-31BFCF4676AE}"/>
              </a:ext>
            </a:extLst>
          </p:cNvPr>
          <p:cNvGrpSpPr/>
          <p:nvPr/>
        </p:nvGrpSpPr>
        <p:grpSpPr>
          <a:xfrm>
            <a:off x="1278614" y="3284844"/>
            <a:ext cx="1289652" cy="564422"/>
            <a:chOff x="1356856" y="3284844"/>
            <a:chExt cx="1133169" cy="564422"/>
          </a:xfrm>
        </p:grpSpPr>
        <p:sp>
          <p:nvSpPr>
            <p:cNvPr id="90" name="四角形: メモ 89">
              <a:extLst>
                <a:ext uri="{FF2B5EF4-FFF2-40B4-BE49-F238E27FC236}">
                  <a16:creationId xmlns:a16="http://schemas.microsoft.com/office/drawing/2014/main" id="{C82A4BFF-CC71-D750-615E-7DCC9666260B}"/>
                </a:ext>
              </a:extLst>
            </p:cNvPr>
            <p:cNvSpPr/>
            <p:nvPr/>
          </p:nvSpPr>
          <p:spPr>
            <a:xfrm>
              <a:off x="1444310" y="3364974"/>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 メモ 87">
              <a:extLst>
                <a:ext uri="{FF2B5EF4-FFF2-40B4-BE49-F238E27FC236}">
                  <a16:creationId xmlns:a16="http://schemas.microsoft.com/office/drawing/2014/main" id="{5AB9DE98-2314-3840-BD1E-D8C66BEFF6F0}"/>
                </a:ext>
              </a:extLst>
            </p:cNvPr>
            <p:cNvSpPr/>
            <p:nvPr/>
          </p:nvSpPr>
          <p:spPr>
            <a:xfrm>
              <a:off x="1400583" y="3324909"/>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 メモ 86">
              <a:extLst>
                <a:ext uri="{FF2B5EF4-FFF2-40B4-BE49-F238E27FC236}">
                  <a16:creationId xmlns:a16="http://schemas.microsoft.com/office/drawing/2014/main" id="{19D7CF0B-586F-1193-B4DE-16A0D41AB908}"/>
                </a:ext>
              </a:extLst>
            </p:cNvPr>
            <p:cNvSpPr/>
            <p:nvPr/>
          </p:nvSpPr>
          <p:spPr>
            <a:xfrm>
              <a:off x="1356856" y="3284844"/>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観光地・観光施設</a:t>
              </a:r>
              <a:b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での遊覧サービス</a:t>
              </a:r>
            </a:p>
            <a:p>
              <a:pPr algn="ct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ルート</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（組合せ結果）</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58" name="グループ化 57">
            <a:extLst>
              <a:ext uri="{FF2B5EF4-FFF2-40B4-BE49-F238E27FC236}">
                <a16:creationId xmlns:a16="http://schemas.microsoft.com/office/drawing/2014/main" id="{AA8861CD-6C3B-A24E-036F-A46F7C8C2C30}"/>
              </a:ext>
            </a:extLst>
          </p:cNvPr>
          <p:cNvGrpSpPr/>
          <p:nvPr/>
        </p:nvGrpSpPr>
        <p:grpSpPr>
          <a:xfrm>
            <a:off x="2661203" y="3284844"/>
            <a:ext cx="1288800" cy="564422"/>
            <a:chOff x="2739445" y="3284844"/>
            <a:chExt cx="1133169" cy="564422"/>
          </a:xfrm>
        </p:grpSpPr>
        <p:sp>
          <p:nvSpPr>
            <p:cNvPr id="93" name="四角形: メモ 92">
              <a:extLst>
                <a:ext uri="{FF2B5EF4-FFF2-40B4-BE49-F238E27FC236}">
                  <a16:creationId xmlns:a16="http://schemas.microsoft.com/office/drawing/2014/main" id="{D4153C0A-196C-1949-0D30-382808C98FE7}"/>
                </a:ext>
              </a:extLst>
            </p:cNvPr>
            <p:cNvSpPr/>
            <p:nvPr/>
          </p:nvSpPr>
          <p:spPr>
            <a:xfrm>
              <a:off x="2826899" y="3364974"/>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四角形: メモ 93">
              <a:extLst>
                <a:ext uri="{FF2B5EF4-FFF2-40B4-BE49-F238E27FC236}">
                  <a16:creationId xmlns:a16="http://schemas.microsoft.com/office/drawing/2014/main" id="{C53E67C1-964B-C3F0-427F-9D3624F468F1}"/>
                </a:ext>
              </a:extLst>
            </p:cNvPr>
            <p:cNvSpPr/>
            <p:nvPr/>
          </p:nvSpPr>
          <p:spPr>
            <a:xfrm>
              <a:off x="2783172" y="3324909"/>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四角形: メモ 94">
              <a:extLst>
                <a:ext uri="{FF2B5EF4-FFF2-40B4-BE49-F238E27FC236}">
                  <a16:creationId xmlns:a16="http://schemas.microsoft.com/office/drawing/2014/main" id="{1E4B7961-059F-3A3A-3BA7-C5135BA85230}"/>
                </a:ext>
              </a:extLst>
            </p:cNvPr>
            <p:cNvSpPr/>
            <p:nvPr/>
          </p:nvSpPr>
          <p:spPr>
            <a:xfrm>
              <a:off x="2739445" y="3284844"/>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次交通サービス</a:t>
              </a:r>
            </a:p>
            <a:p>
              <a:pPr algn="ct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ルート</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（組合せ結果）</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54" name="グループ化 53">
            <a:extLst>
              <a:ext uri="{FF2B5EF4-FFF2-40B4-BE49-F238E27FC236}">
                <a16:creationId xmlns:a16="http://schemas.microsoft.com/office/drawing/2014/main" id="{2A91722C-7B04-8188-62A8-8269987A0DA0}"/>
              </a:ext>
            </a:extLst>
          </p:cNvPr>
          <p:cNvGrpSpPr/>
          <p:nvPr/>
        </p:nvGrpSpPr>
        <p:grpSpPr>
          <a:xfrm>
            <a:off x="4043735" y="3284844"/>
            <a:ext cx="1290597" cy="564422"/>
            <a:chOff x="4122034" y="3284844"/>
            <a:chExt cx="1133169" cy="564422"/>
          </a:xfrm>
        </p:grpSpPr>
        <p:sp>
          <p:nvSpPr>
            <p:cNvPr id="98" name="四角形: メモ 97">
              <a:extLst>
                <a:ext uri="{FF2B5EF4-FFF2-40B4-BE49-F238E27FC236}">
                  <a16:creationId xmlns:a16="http://schemas.microsoft.com/office/drawing/2014/main" id="{4E624E5F-6ACE-30C5-1283-B8F70A832E6B}"/>
                </a:ext>
              </a:extLst>
            </p:cNvPr>
            <p:cNvSpPr/>
            <p:nvPr/>
          </p:nvSpPr>
          <p:spPr>
            <a:xfrm>
              <a:off x="4209488" y="3364974"/>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四角形: メモ 99">
              <a:extLst>
                <a:ext uri="{FF2B5EF4-FFF2-40B4-BE49-F238E27FC236}">
                  <a16:creationId xmlns:a16="http://schemas.microsoft.com/office/drawing/2014/main" id="{458D4FAD-84BC-241F-5CFA-954928CC7B9B}"/>
                </a:ext>
              </a:extLst>
            </p:cNvPr>
            <p:cNvSpPr/>
            <p:nvPr/>
          </p:nvSpPr>
          <p:spPr>
            <a:xfrm>
              <a:off x="4165761" y="3324909"/>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四角形: メモ 100">
              <a:extLst>
                <a:ext uri="{FF2B5EF4-FFF2-40B4-BE49-F238E27FC236}">
                  <a16:creationId xmlns:a16="http://schemas.microsoft.com/office/drawing/2014/main" id="{1FCF1DCA-928B-603A-EB5C-772E9377DAAF}"/>
                </a:ext>
              </a:extLst>
            </p:cNvPr>
            <p:cNvSpPr/>
            <p:nvPr/>
          </p:nvSpPr>
          <p:spPr>
            <a:xfrm>
              <a:off x="4122034" y="3284844"/>
              <a:ext cx="1045715" cy="484292"/>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観光地間</a:t>
              </a:r>
              <a:b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移動サービス</a:t>
              </a:r>
            </a:p>
            <a:p>
              <a:pPr algn="ct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ルート</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（組合せ結果）</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45" name="グループ化 44">
            <a:extLst>
              <a:ext uri="{FF2B5EF4-FFF2-40B4-BE49-F238E27FC236}">
                <a16:creationId xmlns:a16="http://schemas.microsoft.com/office/drawing/2014/main" id="{5E81099C-E1C1-7000-5D5D-F484AAFDCEAE}"/>
              </a:ext>
            </a:extLst>
          </p:cNvPr>
          <p:cNvGrpSpPr/>
          <p:nvPr/>
        </p:nvGrpSpPr>
        <p:grpSpPr>
          <a:xfrm>
            <a:off x="345948" y="3464056"/>
            <a:ext cx="474916" cy="1938340"/>
            <a:chOff x="345948" y="3464056"/>
            <a:chExt cx="474916" cy="1938340"/>
          </a:xfrm>
        </p:grpSpPr>
        <p:sp>
          <p:nvSpPr>
            <p:cNvPr id="109" name="正方形/長方形 108">
              <a:extLst>
                <a:ext uri="{FF2B5EF4-FFF2-40B4-BE49-F238E27FC236}">
                  <a16:creationId xmlns:a16="http://schemas.microsoft.com/office/drawing/2014/main" id="{524794B7-B26E-4242-6BFE-AB76BDCEFB59}"/>
                </a:ext>
              </a:extLst>
            </p:cNvPr>
            <p:cNvSpPr/>
            <p:nvPr/>
          </p:nvSpPr>
          <p:spPr bwMode="gray">
            <a:xfrm>
              <a:off x="345948" y="3464056"/>
              <a:ext cx="474916" cy="1938340"/>
            </a:xfrm>
            <a:prstGeom prst="rect">
              <a:avLst/>
            </a:prstGeom>
            <a:noFill/>
            <a:ln w="12700" algn="ctr">
              <a:noFill/>
              <a:miter lim="800000"/>
              <a:headEnd/>
              <a:tailEnd/>
            </a:ln>
          </p:spPr>
          <p:txBody>
            <a:bodyPr rot="0" spcFirstLastPara="0" vertOverflow="overflow" horzOverflow="overflow" vert="eaVert"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プロセス</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lang="ja-JP" altLang="en-US" sz="1050" dirty="0">
                  <a:solidFill>
                    <a:prstClr val="black"/>
                  </a:solidFill>
                  <a:latin typeface="メイリオ" panose="020B0604030504040204" pitchFamily="50" charset="-128"/>
                  <a:ea typeface="メイリオ" panose="020B0604030504040204" pitchFamily="50" charset="-128"/>
                </a:rPr>
                <a:t>（ルート化／評価・選定）</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cxnSp>
          <p:nvCxnSpPr>
            <p:cNvPr id="110" name="直線矢印コネクタ 109">
              <a:extLst>
                <a:ext uri="{FF2B5EF4-FFF2-40B4-BE49-F238E27FC236}">
                  <a16:creationId xmlns:a16="http://schemas.microsoft.com/office/drawing/2014/main" id="{1DDF30DD-8299-F1C1-2241-621510AF588D}"/>
                </a:ext>
              </a:extLst>
            </p:cNvPr>
            <p:cNvCxnSpPr>
              <a:cxnSpLocks/>
            </p:cNvCxnSpPr>
            <p:nvPr/>
          </p:nvCxnSpPr>
          <p:spPr bwMode="gray">
            <a:xfrm>
              <a:off x="820864" y="3464056"/>
              <a:ext cx="0" cy="1938340"/>
            </a:xfrm>
            <a:prstGeom prst="straightConnector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1" name="右大かっこ 110">
            <a:extLst>
              <a:ext uri="{FF2B5EF4-FFF2-40B4-BE49-F238E27FC236}">
                <a16:creationId xmlns:a16="http://schemas.microsoft.com/office/drawing/2014/main" id="{D800E2B4-C5CC-477C-C3EF-03FC57A020FE}"/>
              </a:ext>
            </a:extLst>
          </p:cNvPr>
          <p:cNvSpPr/>
          <p:nvPr/>
        </p:nvSpPr>
        <p:spPr>
          <a:xfrm>
            <a:off x="5902452" y="2109495"/>
            <a:ext cx="73152" cy="1099018"/>
          </a:xfrm>
          <a:prstGeom prst="righ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2" name="右大かっこ 111">
            <a:extLst>
              <a:ext uri="{FF2B5EF4-FFF2-40B4-BE49-F238E27FC236}">
                <a16:creationId xmlns:a16="http://schemas.microsoft.com/office/drawing/2014/main" id="{8EB5150C-E2F2-99C3-4862-31BCDC6752BF}"/>
              </a:ext>
            </a:extLst>
          </p:cNvPr>
          <p:cNvSpPr/>
          <p:nvPr/>
        </p:nvSpPr>
        <p:spPr>
          <a:xfrm>
            <a:off x="5902452" y="3278205"/>
            <a:ext cx="73152" cy="2124192"/>
          </a:xfrm>
          <a:prstGeom prst="righ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3" name="大かっこ 112">
            <a:extLst>
              <a:ext uri="{FF2B5EF4-FFF2-40B4-BE49-F238E27FC236}">
                <a16:creationId xmlns:a16="http://schemas.microsoft.com/office/drawing/2014/main" id="{EA351DB7-3F17-6A04-49BD-4F0BA92E3F9E}"/>
              </a:ext>
            </a:extLst>
          </p:cNvPr>
          <p:cNvSpPr/>
          <p:nvPr/>
        </p:nvSpPr>
        <p:spPr>
          <a:xfrm>
            <a:off x="6271644" y="1998319"/>
            <a:ext cx="5585394" cy="1908000"/>
          </a:xfrm>
          <a:prstGeom prst="bracketPair">
            <a:avLst>
              <a:gd name="adj" fmla="val 213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4" name="大かっこ 113">
            <a:extLst>
              <a:ext uri="{FF2B5EF4-FFF2-40B4-BE49-F238E27FC236}">
                <a16:creationId xmlns:a16="http://schemas.microsoft.com/office/drawing/2014/main" id="{60F613B4-043D-1FAE-0992-DCF7AFD9192F}"/>
              </a:ext>
            </a:extLst>
          </p:cNvPr>
          <p:cNvSpPr/>
          <p:nvPr/>
        </p:nvSpPr>
        <p:spPr>
          <a:xfrm>
            <a:off x="6271644" y="4258279"/>
            <a:ext cx="5585394" cy="1908000"/>
          </a:xfrm>
          <a:prstGeom prst="bracketPair">
            <a:avLst>
              <a:gd name="adj" fmla="val 2138"/>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15" name="コネクタ: カギ線 114">
            <a:extLst>
              <a:ext uri="{FF2B5EF4-FFF2-40B4-BE49-F238E27FC236}">
                <a16:creationId xmlns:a16="http://schemas.microsoft.com/office/drawing/2014/main" id="{37C117FD-3767-D3DE-8429-B1F8B5A4A5A5}"/>
              </a:ext>
            </a:extLst>
          </p:cNvPr>
          <p:cNvCxnSpPr>
            <a:cxnSpLocks/>
            <a:stCxn id="119" idx="3"/>
            <a:endCxn id="113" idx="1"/>
          </p:cNvCxnSpPr>
          <p:nvPr/>
        </p:nvCxnSpPr>
        <p:spPr>
          <a:xfrm>
            <a:off x="5978704" y="2659005"/>
            <a:ext cx="292940" cy="293314"/>
          </a:xfrm>
          <a:prstGeom prst="bentConnector3">
            <a:avLst>
              <a:gd name="adj1" fmla="val 50000"/>
            </a:avLst>
          </a:prstGeom>
          <a:ln w="63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19" name="正方形/長方形 118">
            <a:extLst>
              <a:ext uri="{FF2B5EF4-FFF2-40B4-BE49-F238E27FC236}">
                <a16:creationId xmlns:a16="http://schemas.microsoft.com/office/drawing/2014/main" id="{E9C8BBA8-68C1-7BC7-CC12-1729F3E4641F}"/>
              </a:ext>
            </a:extLst>
          </p:cNvPr>
          <p:cNvSpPr/>
          <p:nvPr/>
        </p:nvSpPr>
        <p:spPr>
          <a:xfrm>
            <a:off x="5552129" y="2526570"/>
            <a:ext cx="426575" cy="2648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EC0311E6-6CA8-7FB3-EE4E-BD225EAF0C85}"/>
              </a:ext>
            </a:extLst>
          </p:cNvPr>
          <p:cNvSpPr/>
          <p:nvPr/>
        </p:nvSpPr>
        <p:spPr>
          <a:xfrm>
            <a:off x="5552129" y="3995822"/>
            <a:ext cx="426575" cy="2648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コネクタ: カギ線 122">
            <a:extLst>
              <a:ext uri="{FF2B5EF4-FFF2-40B4-BE49-F238E27FC236}">
                <a16:creationId xmlns:a16="http://schemas.microsoft.com/office/drawing/2014/main" id="{87EFA5FE-D226-9A4A-EAD2-3FFDE3B03E41}"/>
              </a:ext>
            </a:extLst>
          </p:cNvPr>
          <p:cNvCxnSpPr>
            <a:cxnSpLocks/>
            <a:stCxn id="121" idx="3"/>
            <a:endCxn id="114" idx="1"/>
          </p:cNvCxnSpPr>
          <p:nvPr/>
        </p:nvCxnSpPr>
        <p:spPr>
          <a:xfrm>
            <a:off x="5978704" y="4128257"/>
            <a:ext cx="292940" cy="1084022"/>
          </a:xfrm>
          <a:prstGeom prst="bentConnector3">
            <a:avLst>
              <a:gd name="adj1" fmla="val 50000"/>
            </a:avLst>
          </a:prstGeom>
          <a:ln w="635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右大かっこ 20">
            <a:extLst>
              <a:ext uri="{FF2B5EF4-FFF2-40B4-BE49-F238E27FC236}">
                <a16:creationId xmlns:a16="http://schemas.microsoft.com/office/drawing/2014/main" id="{BD1E802E-9CBE-CCF3-2646-54D087E48ED8}"/>
              </a:ext>
            </a:extLst>
          </p:cNvPr>
          <p:cNvSpPr/>
          <p:nvPr/>
        </p:nvSpPr>
        <p:spPr>
          <a:xfrm rot="5400000">
            <a:off x="3338900" y="2840386"/>
            <a:ext cx="73152" cy="3670635"/>
          </a:xfrm>
          <a:prstGeom prst="rightBracket">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F0873C66-42E8-556E-FA30-51829EA22FF7}"/>
              </a:ext>
            </a:extLst>
          </p:cNvPr>
          <p:cNvSpPr/>
          <p:nvPr/>
        </p:nvSpPr>
        <p:spPr>
          <a:xfrm flipV="1">
            <a:off x="2347656" y="4724435"/>
            <a:ext cx="408947" cy="8439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56" name="グループ化 55">
            <a:extLst>
              <a:ext uri="{FF2B5EF4-FFF2-40B4-BE49-F238E27FC236}">
                <a16:creationId xmlns:a16="http://schemas.microsoft.com/office/drawing/2014/main" id="{774A7D40-FC82-0943-1603-BBCF7ACBBD79}"/>
              </a:ext>
            </a:extLst>
          </p:cNvPr>
          <p:cNvGrpSpPr/>
          <p:nvPr/>
        </p:nvGrpSpPr>
        <p:grpSpPr>
          <a:xfrm>
            <a:off x="1857036" y="4837196"/>
            <a:ext cx="1288800" cy="565200"/>
            <a:chOff x="1985129" y="4837196"/>
            <a:chExt cx="1134000" cy="565200"/>
          </a:xfrm>
        </p:grpSpPr>
        <p:sp>
          <p:nvSpPr>
            <p:cNvPr id="12" name="四角形: メモ 11">
              <a:extLst>
                <a:ext uri="{FF2B5EF4-FFF2-40B4-BE49-F238E27FC236}">
                  <a16:creationId xmlns:a16="http://schemas.microsoft.com/office/drawing/2014/main" id="{89219700-31CA-746A-87C9-576BCFFBB4ED}"/>
                </a:ext>
              </a:extLst>
            </p:cNvPr>
            <p:cNvSpPr/>
            <p:nvPr/>
          </p:nvSpPr>
          <p:spPr>
            <a:xfrm>
              <a:off x="2072647" y="4917436"/>
              <a:ext cx="1046482" cy="484960"/>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メモ 16">
              <a:extLst>
                <a:ext uri="{FF2B5EF4-FFF2-40B4-BE49-F238E27FC236}">
                  <a16:creationId xmlns:a16="http://schemas.microsoft.com/office/drawing/2014/main" id="{78D88094-EA8D-89D8-282C-8E091BAE9739}"/>
                </a:ext>
              </a:extLst>
            </p:cNvPr>
            <p:cNvSpPr/>
            <p:nvPr/>
          </p:nvSpPr>
          <p:spPr>
            <a:xfrm>
              <a:off x="2028888" y="4877316"/>
              <a:ext cx="1046482" cy="484960"/>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メモ 19">
              <a:extLst>
                <a:ext uri="{FF2B5EF4-FFF2-40B4-BE49-F238E27FC236}">
                  <a16:creationId xmlns:a16="http://schemas.microsoft.com/office/drawing/2014/main" id="{9C786C32-43E2-6789-C52B-26B1069849F1}"/>
                </a:ext>
              </a:extLst>
            </p:cNvPr>
            <p:cNvSpPr/>
            <p:nvPr/>
          </p:nvSpPr>
          <p:spPr>
            <a:xfrm>
              <a:off x="1985129" y="4837196"/>
              <a:ext cx="1046482" cy="484960"/>
            </a:xfrm>
            <a:prstGeom prst="foldedCorner">
              <a:avLst/>
            </a:prstGeom>
            <a:solidFill>
              <a:schemeClr val="bg1"/>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lang="ja-JP" altLang="en-US" sz="1050" b="1" dirty="0">
                  <a:solidFill>
                    <a:schemeClr val="accent2"/>
                  </a:solidFill>
                  <a:latin typeface="メイリオ" panose="020B0604030504040204" pitchFamily="50" charset="-128"/>
                  <a:ea typeface="メイリオ" panose="020B0604030504040204" pitchFamily="50" charset="-128"/>
                </a:rPr>
                <a:t>有望ルート一覧</a:t>
              </a:r>
              <a:endParaRPr lang="en-US" altLang="ja-JP" sz="1050" b="1" dirty="0">
                <a:solidFill>
                  <a:schemeClr val="accent2"/>
                </a:solidFill>
                <a:latin typeface="メイリオ" panose="020B0604030504040204" pitchFamily="50" charset="-128"/>
                <a:ea typeface="メイリオ" panose="020B0604030504040204" pitchFamily="50" charset="-128"/>
              </a:endParaRPr>
            </a:p>
            <a:p>
              <a:pPr algn="ct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（定量評価に基づく</a:t>
              </a:r>
              <a:b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潜在的な活用可能性が</a:t>
              </a:r>
              <a:b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b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見込めるルート）</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26" name="正方形/長方形 25">
            <a:extLst>
              <a:ext uri="{FF2B5EF4-FFF2-40B4-BE49-F238E27FC236}">
                <a16:creationId xmlns:a16="http://schemas.microsoft.com/office/drawing/2014/main" id="{FC18CC85-DBA6-09F5-AF13-24C8F85BFDEA}"/>
              </a:ext>
            </a:extLst>
          </p:cNvPr>
          <p:cNvSpPr/>
          <p:nvPr/>
        </p:nvSpPr>
        <p:spPr bwMode="gray">
          <a:xfrm>
            <a:off x="3598456" y="4897865"/>
            <a:ext cx="1288800" cy="443863"/>
          </a:xfrm>
          <a:prstGeom prst="rect">
            <a:avLst/>
          </a:prstGeom>
          <a:solidFill>
            <a:schemeClr val="accent2"/>
          </a:solidFill>
          <a:ln w="12700" algn="ctr">
            <a:noFill/>
            <a:miter lim="800000"/>
            <a:headEnd/>
            <a:tailEnd/>
          </a:ln>
        </p:spPr>
        <p:txBody>
          <a:bodyPr rot="0" spcFirstLastPara="0" vertOverflow="overflow" horzOverflow="overflow" vert="horz" wrap="none" lIns="0" tIns="3600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lang="ja-JP" altLang="en-US" sz="1100" dirty="0">
                <a:solidFill>
                  <a:schemeClr val="bg1"/>
                </a:solidFill>
                <a:latin typeface="メイリオ" panose="020B0604030504040204" pitchFamily="50" charset="-128"/>
                <a:ea typeface="メイリオ" panose="020B0604030504040204" pitchFamily="50" charset="-128"/>
              </a:rPr>
              <a:t>モニタリング調査</a:t>
            </a:r>
            <a:br>
              <a:rPr lang="en-US" altLang="ja-JP" sz="1100" dirty="0">
                <a:solidFill>
                  <a:schemeClr val="bg1"/>
                </a:solidFill>
                <a:latin typeface="メイリオ" panose="020B0604030504040204" pitchFamily="50" charset="-128"/>
                <a:ea typeface="メイリオ" panose="020B0604030504040204" pitchFamily="50" charset="-128"/>
              </a:rPr>
            </a:br>
            <a:r>
              <a:rPr lang="ja-JP" altLang="en-US" sz="1100" spc="-100" dirty="0">
                <a:solidFill>
                  <a:schemeClr val="bg1"/>
                </a:solidFill>
                <a:latin typeface="メイリオ" panose="020B0604030504040204" pitchFamily="50" charset="-128"/>
                <a:ea typeface="メイリオ" panose="020B0604030504040204" pitchFamily="50" charset="-128"/>
              </a:rPr>
              <a:t>対象</a:t>
            </a:r>
            <a:r>
              <a:rPr kumimoji="1" lang="ja-JP" altLang="en-US" sz="1100" i="0" u="none" strike="noStrike" kern="1200" cap="none" spc="-10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ルートの選定基準</a:t>
            </a:r>
            <a:endParaRPr lang="en-US" altLang="ja-JP" sz="900" spc="-100" dirty="0">
              <a:solidFill>
                <a:schemeClr val="bg1"/>
              </a:solidFill>
              <a:latin typeface="メイリオ" panose="020B0604030504040204" pitchFamily="50" charset="-128"/>
              <a:ea typeface="メイリオ" panose="020B0604030504040204" pitchFamily="50" charset="-128"/>
            </a:endParaRPr>
          </a:p>
        </p:txBody>
      </p:sp>
      <p:sp>
        <p:nvSpPr>
          <p:cNvPr id="33" name="乗算記号 32">
            <a:extLst>
              <a:ext uri="{FF2B5EF4-FFF2-40B4-BE49-F238E27FC236}">
                <a16:creationId xmlns:a16="http://schemas.microsoft.com/office/drawing/2014/main" id="{1E394627-E08E-F162-9D7A-5D295D2D6DB6}"/>
              </a:ext>
            </a:extLst>
          </p:cNvPr>
          <p:cNvSpPr>
            <a:spLocks noChangeAspect="1"/>
          </p:cNvSpPr>
          <p:nvPr/>
        </p:nvSpPr>
        <p:spPr>
          <a:xfrm>
            <a:off x="3186993" y="4959550"/>
            <a:ext cx="320492" cy="320492"/>
          </a:xfrm>
          <a:prstGeom prst="mathMultiply">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a:extLst>
              <a:ext uri="{FF2B5EF4-FFF2-40B4-BE49-F238E27FC236}">
                <a16:creationId xmlns:a16="http://schemas.microsoft.com/office/drawing/2014/main" id="{D088F20C-438D-54D1-4EEB-55D212A9DF90}"/>
              </a:ext>
            </a:extLst>
          </p:cNvPr>
          <p:cNvSpPr/>
          <p:nvPr/>
        </p:nvSpPr>
        <p:spPr>
          <a:xfrm flipV="1">
            <a:off x="3143660" y="5496245"/>
            <a:ext cx="456972" cy="76422"/>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52B1870B-09EF-842E-6B97-9D93E819A13E}"/>
              </a:ext>
            </a:extLst>
          </p:cNvPr>
          <p:cNvGrpSpPr/>
          <p:nvPr/>
        </p:nvGrpSpPr>
        <p:grpSpPr>
          <a:xfrm>
            <a:off x="2821059" y="5597811"/>
            <a:ext cx="1134000" cy="565200"/>
            <a:chOff x="4122034" y="3284844"/>
            <a:chExt cx="1133169" cy="564422"/>
          </a:xfrm>
          <a:solidFill>
            <a:schemeClr val="accent2">
              <a:lumMod val="20000"/>
              <a:lumOff val="80000"/>
            </a:schemeClr>
          </a:solidFill>
        </p:grpSpPr>
        <p:sp>
          <p:nvSpPr>
            <p:cNvPr id="37" name="四角形: メモ 36">
              <a:extLst>
                <a:ext uri="{FF2B5EF4-FFF2-40B4-BE49-F238E27FC236}">
                  <a16:creationId xmlns:a16="http://schemas.microsoft.com/office/drawing/2014/main" id="{D92A8050-9900-EC19-2369-54E345FC07E8}"/>
                </a:ext>
              </a:extLst>
            </p:cNvPr>
            <p:cNvSpPr/>
            <p:nvPr/>
          </p:nvSpPr>
          <p:spPr>
            <a:xfrm>
              <a:off x="4209488" y="336497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accent2"/>
                </a:solidFill>
              </a:endParaRPr>
            </a:p>
          </p:txBody>
        </p:sp>
        <p:sp>
          <p:nvSpPr>
            <p:cNvPr id="39" name="四角形: メモ 38">
              <a:extLst>
                <a:ext uri="{FF2B5EF4-FFF2-40B4-BE49-F238E27FC236}">
                  <a16:creationId xmlns:a16="http://schemas.microsoft.com/office/drawing/2014/main" id="{0DFE1CB6-A041-A1D1-8823-AC8315FB3C92}"/>
                </a:ext>
              </a:extLst>
            </p:cNvPr>
            <p:cNvSpPr/>
            <p:nvPr/>
          </p:nvSpPr>
          <p:spPr>
            <a:xfrm>
              <a:off x="4159879" y="3324909"/>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accent2"/>
                </a:solidFill>
              </a:endParaRPr>
            </a:p>
          </p:txBody>
        </p:sp>
        <p:sp>
          <p:nvSpPr>
            <p:cNvPr id="40" name="四角形: メモ 39">
              <a:extLst>
                <a:ext uri="{FF2B5EF4-FFF2-40B4-BE49-F238E27FC236}">
                  <a16:creationId xmlns:a16="http://schemas.microsoft.com/office/drawing/2014/main" id="{D962BB72-C489-DE18-9A12-6E86815A188E}"/>
                </a:ext>
              </a:extLst>
            </p:cNvPr>
            <p:cNvSpPr/>
            <p:nvPr/>
          </p:nvSpPr>
          <p:spPr>
            <a:xfrm>
              <a:off x="4122034" y="3284844"/>
              <a:ext cx="1045715" cy="484292"/>
            </a:xfrm>
            <a:prstGeom prst="foldedCorner">
              <a:avLst/>
            </a:prstGeom>
            <a:grp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108000" rIns="0" bIns="0" rtlCol="0" anchor="ctr"/>
            <a:lstStyle/>
            <a:p>
              <a:pPr algn="ctr"/>
              <a:r>
                <a:rPr kumimoji="1" lang="ja-JP" altLang="en-US" sz="1050" b="1" i="0" u="none" strike="noStrike" kern="1200" cap="none" spc="0" normalizeH="0" baseline="0" noProof="0" dirty="0">
                  <a:ln>
                    <a:noFill/>
                  </a:ln>
                  <a:solidFill>
                    <a:schemeClr val="accent2"/>
                  </a:solidFill>
                  <a:effectLst/>
                  <a:uLnTx/>
                  <a:uFillTx/>
                  <a:latin typeface="メイリオ" panose="020B0604030504040204" pitchFamily="50" charset="-128"/>
                  <a:ea typeface="メイリオ" panose="020B0604030504040204" pitchFamily="50" charset="-128"/>
                  <a:cs typeface="+mn-cs"/>
                </a:rPr>
                <a:t>ユースケース別</a:t>
              </a:r>
              <a:endParaRPr kumimoji="1" lang="en-US" altLang="ja-JP" sz="1050" b="1" i="0" u="none" strike="noStrike" kern="1200" cap="none" spc="0" normalizeH="0" baseline="0" noProof="0" dirty="0">
                <a:ln>
                  <a:noFill/>
                </a:ln>
                <a:solidFill>
                  <a:schemeClr val="accent2"/>
                </a:solidFill>
                <a:effectLst/>
                <a:uLnTx/>
                <a:uFillTx/>
                <a:latin typeface="メイリオ" panose="020B0604030504040204" pitchFamily="50" charset="-128"/>
                <a:ea typeface="メイリオ" panose="020B0604030504040204" pitchFamily="50" charset="-128"/>
                <a:cs typeface="+mn-cs"/>
              </a:endParaRPr>
            </a:p>
            <a:p>
              <a:pPr algn="ctr"/>
              <a:r>
                <a:rPr kumimoji="1" lang="ja-JP" altLang="en-US" sz="1050" b="1" i="0" u="none" strike="noStrike" kern="1200" cap="none" spc="0" normalizeH="0" baseline="0" noProof="0" dirty="0">
                  <a:ln>
                    <a:noFill/>
                  </a:ln>
                  <a:solidFill>
                    <a:schemeClr val="accent2"/>
                  </a:solidFill>
                  <a:effectLst/>
                  <a:uLnTx/>
                  <a:uFillTx/>
                  <a:latin typeface="メイリオ" panose="020B0604030504040204" pitchFamily="50" charset="-128"/>
                  <a:ea typeface="メイリオ" panose="020B0604030504040204" pitchFamily="50" charset="-128"/>
                  <a:cs typeface="+mn-cs"/>
                </a:rPr>
                <a:t>モニタリング調査</a:t>
              </a:r>
              <a:br>
                <a:rPr kumimoji="1" lang="en-US" altLang="ja-JP" sz="1050" b="1" i="0" u="none" strike="noStrike" kern="1200" cap="none" spc="0" normalizeH="0" baseline="0" noProof="0" dirty="0">
                  <a:ln>
                    <a:noFill/>
                  </a:ln>
                  <a:solidFill>
                    <a:schemeClr val="accent2"/>
                  </a:solidFill>
                  <a:effectLst/>
                  <a:uLnTx/>
                  <a:uFillTx/>
                  <a:latin typeface="メイリオ" panose="020B0604030504040204" pitchFamily="50" charset="-128"/>
                  <a:ea typeface="メイリオ" panose="020B0604030504040204" pitchFamily="50" charset="-128"/>
                  <a:cs typeface="+mn-cs"/>
                </a:rPr>
              </a:br>
              <a:r>
                <a:rPr kumimoji="1" lang="ja-JP" altLang="en-US" sz="1050" b="1" i="0" u="none" strike="noStrike" kern="1200" cap="none" spc="0" normalizeH="0" baseline="0" noProof="0" dirty="0">
                  <a:ln>
                    <a:noFill/>
                  </a:ln>
                  <a:solidFill>
                    <a:schemeClr val="accent2"/>
                  </a:solidFill>
                  <a:effectLst/>
                  <a:uLnTx/>
                  <a:uFillTx/>
                  <a:latin typeface="メイリオ" panose="020B0604030504040204" pitchFamily="50" charset="-128"/>
                  <a:ea typeface="メイリオ" panose="020B0604030504040204" pitchFamily="50" charset="-128"/>
                  <a:cs typeface="+mn-cs"/>
                </a:rPr>
                <a:t>対象ルート</a:t>
              </a:r>
              <a:endParaRPr kumimoji="1" lang="en-US" altLang="ja-JP" sz="1050" b="1" i="0" u="none" strike="noStrike" kern="1200" cap="none" spc="0" normalizeH="0" baseline="0" noProof="0" dirty="0">
                <a:ln>
                  <a:noFill/>
                </a:ln>
                <a:solidFill>
                  <a:schemeClr val="accent2"/>
                </a:solidFill>
                <a:effectLst/>
                <a:uLnTx/>
                <a:uFillTx/>
                <a:latin typeface="メイリオ" panose="020B0604030504040204" pitchFamily="50" charset="-128"/>
                <a:ea typeface="メイリオ" panose="020B0604030504040204" pitchFamily="50" charset="-128"/>
                <a:cs typeface="+mn-cs"/>
              </a:endParaRPr>
            </a:p>
          </p:txBody>
        </p:sp>
      </p:grpSp>
      <p:grpSp>
        <p:nvGrpSpPr>
          <p:cNvPr id="46" name="グループ化 45">
            <a:extLst>
              <a:ext uri="{FF2B5EF4-FFF2-40B4-BE49-F238E27FC236}">
                <a16:creationId xmlns:a16="http://schemas.microsoft.com/office/drawing/2014/main" id="{BE82D901-5ED5-6F86-23B6-C10030CC385C}"/>
              </a:ext>
            </a:extLst>
          </p:cNvPr>
          <p:cNvGrpSpPr/>
          <p:nvPr/>
        </p:nvGrpSpPr>
        <p:grpSpPr>
          <a:xfrm>
            <a:off x="345948" y="5597811"/>
            <a:ext cx="474916" cy="575198"/>
            <a:chOff x="345948" y="3464056"/>
            <a:chExt cx="474916" cy="1938340"/>
          </a:xfrm>
        </p:grpSpPr>
        <p:sp>
          <p:nvSpPr>
            <p:cNvPr id="49" name="正方形/長方形 48">
              <a:extLst>
                <a:ext uri="{FF2B5EF4-FFF2-40B4-BE49-F238E27FC236}">
                  <a16:creationId xmlns:a16="http://schemas.microsoft.com/office/drawing/2014/main" id="{01DAAA81-DB20-43B5-E61D-9DF20859F523}"/>
                </a:ext>
              </a:extLst>
            </p:cNvPr>
            <p:cNvSpPr/>
            <p:nvPr/>
          </p:nvSpPr>
          <p:spPr bwMode="gray">
            <a:xfrm>
              <a:off x="345948" y="3464056"/>
              <a:ext cx="474916" cy="1938340"/>
            </a:xfrm>
            <a:prstGeom prst="rect">
              <a:avLst/>
            </a:prstGeom>
            <a:noFill/>
            <a:ln w="12700" algn="ctr">
              <a:noFill/>
              <a:miter lim="800000"/>
              <a:headEnd/>
              <a:tailEnd/>
            </a:ln>
          </p:spPr>
          <p:txBody>
            <a:bodyPr rot="0" spcFirstLastPara="0" vertOverflow="overflow" horzOverflow="overflow" vert="eaVert"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アウトプット</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cxnSp>
          <p:nvCxnSpPr>
            <p:cNvPr id="50" name="直線矢印コネクタ 49">
              <a:extLst>
                <a:ext uri="{FF2B5EF4-FFF2-40B4-BE49-F238E27FC236}">
                  <a16:creationId xmlns:a16="http://schemas.microsoft.com/office/drawing/2014/main" id="{CC2A3F6D-C434-6A95-95BF-AED11F3C5C50}"/>
                </a:ext>
              </a:extLst>
            </p:cNvPr>
            <p:cNvCxnSpPr>
              <a:cxnSpLocks/>
            </p:cNvCxnSpPr>
            <p:nvPr/>
          </p:nvCxnSpPr>
          <p:spPr bwMode="gray">
            <a:xfrm>
              <a:off x="820864" y="3464056"/>
              <a:ext cx="0" cy="1938340"/>
            </a:xfrm>
            <a:prstGeom prst="straightConnector1">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2" name="吹き出し: 角を丸めた四角形 51">
            <a:extLst>
              <a:ext uri="{FF2B5EF4-FFF2-40B4-BE49-F238E27FC236}">
                <a16:creationId xmlns:a16="http://schemas.microsoft.com/office/drawing/2014/main" id="{5D66CC2A-30EF-AF4A-D1B4-A56CF90E8A3E}"/>
              </a:ext>
            </a:extLst>
          </p:cNvPr>
          <p:cNvSpPr/>
          <p:nvPr/>
        </p:nvSpPr>
        <p:spPr>
          <a:xfrm>
            <a:off x="905551" y="5547335"/>
            <a:ext cx="1781907" cy="815434"/>
          </a:xfrm>
          <a:prstGeom prst="wedgeRoundRectCallout">
            <a:avLst>
              <a:gd name="adj1" fmla="val 17654"/>
              <a:gd name="adj2" fmla="val -61026"/>
              <a:gd name="adj3" fmla="val 16667"/>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900" dirty="0">
                <a:solidFill>
                  <a:schemeClr val="tx1"/>
                </a:solidFill>
                <a:latin typeface="メイリオ" panose="020B0604030504040204" pitchFamily="50" charset="-128"/>
                <a:ea typeface="メイリオ" panose="020B0604030504040204" pitchFamily="50" charset="-128"/>
              </a:rPr>
              <a:t>公開情報に基づき、離発着地点</a:t>
            </a:r>
            <a:br>
              <a:rPr lang="en-US" altLang="ja-JP" sz="900" dirty="0">
                <a:solidFill>
                  <a:schemeClr val="tx1"/>
                </a:solidFill>
                <a:latin typeface="メイリオ" panose="020B0604030504040204" pitchFamily="50" charset="-128"/>
                <a:ea typeface="メイリオ" panose="020B0604030504040204" pitchFamily="50" charset="-128"/>
              </a:rPr>
            </a:br>
            <a:r>
              <a:rPr lang="ja-JP" altLang="en-US" sz="900" dirty="0">
                <a:solidFill>
                  <a:schemeClr val="tx1"/>
                </a:solidFill>
                <a:latin typeface="メイリオ" panose="020B0604030504040204" pitchFamily="50" charset="-128"/>
                <a:ea typeface="メイリオ" panose="020B0604030504040204" pitchFamily="50" charset="-128"/>
              </a:rPr>
              <a:t>（候補）の蓋然性を確保しつつ、</a:t>
            </a:r>
            <a:endParaRPr lang="en-US" altLang="ja-JP" sz="900" dirty="0">
              <a:solidFill>
                <a:schemeClr val="tx1"/>
              </a:solidFill>
              <a:latin typeface="メイリオ" panose="020B0604030504040204" pitchFamily="50" charset="-128"/>
              <a:ea typeface="メイリオ" panose="020B0604030504040204" pitchFamily="50" charset="-128"/>
            </a:endParaRPr>
          </a:p>
          <a:p>
            <a:pPr algn="ctr"/>
            <a:r>
              <a:rPr kumimoji="1" lang="ja-JP" altLang="en-US" sz="900" dirty="0">
                <a:solidFill>
                  <a:schemeClr val="tx1"/>
                </a:solidFill>
                <a:latin typeface="メイリオ" panose="020B0604030504040204" pitchFamily="50" charset="-128"/>
                <a:ea typeface="メイリオ" panose="020B0604030504040204" pitchFamily="50" charset="-128"/>
              </a:rPr>
              <a:t>地点を組み合わせたルートを評価</a:t>
            </a:r>
            <a:br>
              <a:rPr kumimoji="1" lang="en-US" altLang="ja-JP" sz="900" dirty="0">
                <a:solidFill>
                  <a:schemeClr val="tx1"/>
                </a:solidFill>
                <a:latin typeface="メイリオ" panose="020B0604030504040204" pitchFamily="50" charset="-128"/>
                <a:ea typeface="メイリオ" panose="020B0604030504040204" pitchFamily="50" charset="-128"/>
              </a:rPr>
            </a:br>
            <a:r>
              <a:rPr kumimoji="1" lang="ja-JP" altLang="en-US" sz="900" dirty="0">
                <a:solidFill>
                  <a:schemeClr val="tx1"/>
                </a:solidFill>
                <a:latin typeface="メイリオ" panose="020B0604030504040204" pitchFamily="50" charset="-128"/>
                <a:ea typeface="メイリオ" panose="020B0604030504040204" pitchFamily="50" charset="-128"/>
              </a:rPr>
              <a:t>する</a:t>
            </a:r>
            <a:r>
              <a:rPr lang="ja-JP" altLang="en-US" sz="900" dirty="0">
                <a:solidFill>
                  <a:schemeClr val="tx1"/>
                </a:solidFill>
                <a:latin typeface="メイリオ" panose="020B0604030504040204" pitchFamily="50" charset="-128"/>
                <a:ea typeface="メイリオ" panose="020B0604030504040204" pitchFamily="50" charset="-128"/>
              </a:rPr>
              <a:t>ことで、有望ルートを抽出</a:t>
            </a:r>
            <a:endParaRPr kumimoji="1" lang="ja-JP" altLang="en-US" sz="900" dirty="0">
              <a:solidFill>
                <a:schemeClr val="tx1"/>
              </a:solidFill>
              <a:latin typeface="メイリオ" panose="020B0604030504040204" pitchFamily="50" charset="-128"/>
              <a:ea typeface="メイリオ" panose="020B0604030504040204" pitchFamily="50" charset="-128"/>
            </a:endParaRPr>
          </a:p>
        </p:txBody>
      </p:sp>
      <p:sp>
        <p:nvSpPr>
          <p:cNvPr id="53" name="正方形/長方形 52">
            <a:extLst>
              <a:ext uri="{FF2B5EF4-FFF2-40B4-BE49-F238E27FC236}">
                <a16:creationId xmlns:a16="http://schemas.microsoft.com/office/drawing/2014/main" id="{1EFB96A1-8538-6458-5B8A-9CBCF4907601}"/>
              </a:ext>
            </a:extLst>
          </p:cNvPr>
          <p:cNvSpPr/>
          <p:nvPr/>
        </p:nvSpPr>
        <p:spPr>
          <a:xfrm>
            <a:off x="1013562" y="1981258"/>
            <a:ext cx="4672800" cy="2726568"/>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a:p>
        </p:txBody>
      </p:sp>
    </p:spTree>
    <p:extLst>
      <p:ext uri="{BB962C8B-B14F-4D97-AF65-F5344CB8AC3E}">
        <p14:creationId xmlns:p14="http://schemas.microsoft.com/office/powerpoint/2010/main" val="18016092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71EF-FF28-814E-E1D9-21DC387F2948}"/>
            </a:ext>
          </a:extLst>
        </p:cNvPr>
        <p:cNvGrpSpPr/>
        <p:nvPr/>
      </p:nvGrpSpPr>
      <p:grpSpPr>
        <a:xfrm>
          <a:off x="0" y="0"/>
          <a:ext cx="0" cy="0"/>
          <a:chOff x="0" y="0"/>
          <a:chExt cx="0" cy="0"/>
        </a:xfrm>
      </p:grpSpPr>
      <p:sp>
        <p:nvSpPr>
          <p:cNvPr id="2" name="矢印: 五方向 1">
            <a:extLst>
              <a:ext uri="{FF2B5EF4-FFF2-40B4-BE49-F238E27FC236}">
                <a16:creationId xmlns:a16="http://schemas.microsoft.com/office/drawing/2014/main" id="{2B1A08A6-4FCD-0961-14CF-4DBA5B55E03F}"/>
              </a:ext>
            </a:extLst>
          </p:cNvPr>
          <p:cNvSpPr/>
          <p:nvPr/>
        </p:nvSpPr>
        <p:spPr bwMode="gray">
          <a:xfrm>
            <a:off x="0" y="1949725"/>
            <a:ext cx="12192002" cy="522720"/>
          </a:xfrm>
          <a:prstGeom prst="homePlate">
            <a:avLst/>
          </a:prstGeom>
          <a:solidFill>
            <a:schemeClr val="tx2"/>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strike="noStrike" kern="1200" cap="none" spc="0" normalizeH="0" baseline="0" noProof="0" dirty="0">
              <a:ln>
                <a:noFill/>
              </a:ln>
              <a:solidFill>
                <a:prstClr val="black"/>
              </a:solidFill>
              <a:effectLst/>
              <a:uLnTx/>
              <a:uFillTx/>
              <a:latin typeface="+mn-lt"/>
              <a:ea typeface="+mn-ea"/>
              <a:cs typeface="+mn-cs"/>
            </a:endParaRPr>
          </a:p>
        </p:txBody>
      </p:sp>
      <p:sp>
        <p:nvSpPr>
          <p:cNvPr id="4" name="テキスト プレースホルダー 3">
            <a:extLst>
              <a:ext uri="{FF2B5EF4-FFF2-40B4-BE49-F238E27FC236}">
                <a16:creationId xmlns:a16="http://schemas.microsoft.com/office/drawing/2014/main" id="{FD1DB527-5235-8F90-0EEC-0AE24817B72F}"/>
              </a:ext>
            </a:extLst>
          </p:cNvPr>
          <p:cNvSpPr>
            <a:spLocks noGrp="1"/>
          </p:cNvSpPr>
          <p:nvPr>
            <p:ph type="body" sz="quarter" idx="13"/>
          </p:nvPr>
        </p:nvSpPr>
        <p:spPr>
          <a:xfrm>
            <a:off x="675860" y="1999023"/>
            <a:ext cx="11181175" cy="2859954"/>
          </a:xfrm>
        </p:spPr>
        <p:txBody>
          <a:bodyPr wrap="none" lIns="36000" tIns="36000" rIns="36000" bIns="36000" anchor="t" anchorCtr="0">
            <a:noAutofit/>
          </a:bodyPr>
          <a:lstStyle/>
          <a:p>
            <a:pPr marL="514350" lvl="1" indent="-514350">
              <a:lnSpc>
                <a:spcPct val="100000"/>
              </a:lnSpc>
              <a:spcBef>
                <a:spcPts val="300"/>
              </a:spcBef>
              <a:buFont typeface="+mj-lt"/>
              <a:buAutoNum type="arabicPeriod" startAt="6"/>
              <a:tabLst>
                <a:tab pos="444500" algn="l"/>
              </a:tabLst>
              <a:defRPr/>
            </a:pPr>
            <a:r>
              <a:rPr lang="en-US" altLang="ja-JP" sz="2800" b="1" dirty="0">
                <a:solidFill>
                  <a:schemeClr val="bg1"/>
                </a:solidFill>
                <a:latin typeface="メイリオ" panose="020B0604030504040204" pitchFamily="50" charset="-128"/>
                <a:ea typeface="メイリオ" panose="020B0604030504040204" pitchFamily="50" charset="-128"/>
              </a:rPr>
              <a:t>Appendix</a:t>
            </a:r>
          </a:p>
        </p:txBody>
      </p:sp>
    </p:spTree>
    <p:extLst>
      <p:ext uri="{BB962C8B-B14F-4D97-AF65-F5344CB8AC3E}">
        <p14:creationId xmlns:p14="http://schemas.microsoft.com/office/powerpoint/2010/main" val="803425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4111C-9B5D-F1E9-A95D-0331B342C35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C10D933-8C33-57BB-1416-65B8D73EC4B6}"/>
              </a:ext>
            </a:extLst>
          </p:cNvPr>
          <p:cNvSpPr>
            <a:spLocks noGrp="1"/>
          </p:cNvSpPr>
          <p:nvPr>
            <p:ph type="title"/>
          </p:nvPr>
        </p:nvSpPr>
        <p:spPr>
          <a:xfrm>
            <a:off x="308890" y="306194"/>
            <a:ext cx="11548147" cy="790552"/>
          </a:xfrm>
        </p:spPr>
        <p:txBody>
          <a:bodyPr vert="horz">
            <a:noAutofit/>
          </a:bodyPr>
          <a:lstStyle/>
          <a:p>
            <a:br>
              <a:rPr lang="en-US" altLang="ja-JP" dirty="0"/>
            </a:br>
            <a:r>
              <a:rPr lang="ja-JP" altLang="en-US" dirty="0"/>
              <a:t>用語集</a:t>
            </a:r>
            <a:endParaRPr kumimoji="1" lang="ja-JP" altLang="en-US" dirty="0"/>
          </a:p>
        </p:txBody>
      </p:sp>
      <p:sp>
        <p:nvSpPr>
          <p:cNvPr id="4" name="テキスト プレースホルダー 3">
            <a:extLst>
              <a:ext uri="{FF2B5EF4-FFF2-40B4-BE49-F238E27FC236}">
                <a16:creationId xmlns:a16="http://schemas.microsoft.com/office/drawing/2014/main" id="{146B3718-8203-F5DE-FB21-C4AE9C67B3F0}"/>
              </a:ext>
            </a:extLst>
          </p:cNvPr>
          <p:cNvSpPr>
            <a:spLocks noGrp="1"/>
          </p:cNvSpPr>
          <p:nvPr>
            <p:ph type="body" sz="quarter" idx="13"/>
          </p:nvPr>
        </p:nvSpPr>
        <p:spPr/>
        <p:txBody>
          <a:bodyPr/>
          <a:lstStyle/>
          <a:p>
            <a:r>
              <a:rPr kumimoji="1" lang="ja-JP" altLang="en-US" dirty="0"/>
              <a:t>本資料で使用した用語は以下の通り</a:t>
            </a:r>
          </a:p>
        </p:txBody>
      </p:sp>
      <p:sp>
        <p:nvSpPr>
          <p:cNvPr id="7" name="正方形/長方形 6">
            <a:extLst>
              <a:ext uri="{FF2B5EF4-FFF2-40B4-BE49-F238E27FC236}">
                <a16:creationId xmlns:a16="http://schemas.microsoft.com/office/drawing/2014/main" id="{297AFE82-44B9-827A-3498-C9860AA8AF8F}"/>
              </a:ext>
            </a:extLst>
          </p:cNvPr>
          <p:cNvSpPr/>
          <p:nvPr/>
        </p:nvSpPr>
        <p:spPr>
          <a:xfrm>
            <a:off x="344794" y="1665288"/>
            <a:ext cx="11512241" cy="4725680"/>
          </a:xfrm>
          <a:prstGeom prst="rect">
            <a:avLst/>
          </a:prstGeom>
          <a:noFill/>
          <a:ln w="3175">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t" anchorCtr="0"/>
          <a:lstStyle/>
          <a:p>
            <a:r>
              <a:rPr lang="ja-JP" altLang="en-US" sz="1200" b="1" dirty="0">
                <a:solidFill>
                  <a:schemeClr val="tx1"/>
                </a:solidFill>
                <a:latin typeface="メイリオ" panose="020B0604030504040204" pitchFamily="50" charset="-128"/>
                <a:ea typeface="メイリオ" panose="020B0604030504040204" pitchFamily="50" charset="-128"/>
              </a:rPr>
              <a:t>ヘリパッド</a:t>
            </a: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ヘリコプターが離着陸する場所</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1200"/>
              </a:spcBef>
            </a:pPr>
            <a:r>
              <a:rPr lang="ja-JP" altLang="en-US" sz="1200" b="1" dirty="0">
                <a:solidFill>
                  <a:schemeClr val="tx1"/>
                </a:solidFill>
                <a:latin typeface="メイリオ" panose="020B0604030504040204" pitchFamily="50" charset="-128"/>
                <a:ea typeface="メイリオ" panose="020B0604030504040204" pitchFamily="50" charset="-128"/>
              </a:rPr>
              <a:t>スポット</a:t>
            </a: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空港などにおいて航空機が駐機し乗客の乗降や貨物の積み下ろしを行うエプロン上の定位置</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1200"/>
              </a:spcBef>
            </a:pPr>
            <a:r>
              <a:rPr lang="ja-JP" altLang="en-US" sz="1200" b="1" dirty="0">
                <a:solidFill>
                  <a:schemeClr val="tx1"/>
                </a:solidFill>
                <a:latin typeface="メイリオ" panose="020B0604030504040204" pitchFamily="50" charset="-128"/>
                <a:ea typeface="メイリオ" panose="020B0604030504040204" pitchFamily="50" charset="-128"/>
              </a:rPr>
              <a:t>スロット</a:t>
            </a: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航空機が、空港への離陸又は着陸の度毎に、当該空港の滑走路を使用することができる機会</a:t>
            </a:r>
            <a:endParaRPr lang="en-US" altLang="ja-JP" sz="1200" b="1" dirty="0">
              <a:solidFill>
                <a:schemeClr val="tx1"/>
              </a:solidFill>
              <a:latin typeface="メイリオ" panose="020B0604030504040204" pitchFamily="50" charset="-128"/>
              <a:ea typeface="メイリオ" panose="020B0604030504040204" pitchFamily="50" charset="-128"/>
            </a:endParaRPr>
          </a:p>
          <a:p>
            <a:pPr>
              <a:spcBef>
                <a:spcPts val="1200"/>
              </a:spcBef>
            </a:pPr>
            <a:r>
              <a:rPr lang="ja-JP" altLang="en-US" sz="1200" b="1" dirty="0">
                <a:solidFill>
                  <a:schemeClr val="tx1"/>
                </a:solidFill>
                <a:latin typeface="メイリオ" panose="020B0604030504040204" pitchFamily="50" charset="-128"/>
                <a:ea typeface="メイリオ" panose="020B0604030504040204" pitchFamily="50" charset="-128"/>
              </a:rPr>
              <a:t>環境アセスメント</a:t>
            </a: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道路や発電所など大規模な開発事業の前に、事業者が環境への影響を調査・予測・評価し、住民や自治体の意見を聞いて事業計画に反映する制度</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1200"/>
              </a:spcBef>
            </a:pPr>
            <a:r>
              <a:rPr lang="ja-JP" altLang="en-US" sz="1200" b="1" dirty="0">
                <a:solidFill>
                  <a:schemeClr val="tx1"/>
                </a:solidFill>
                <a:latin typeface="メイリオ" panose="020B0604030504040204" pitchFamily="50" charset="-128"/>
                <a:ea typeface="メイリオ" panose="020B0604030504040204" pitchFamily="50" charset="-128"/>
              </a:rPr>
              <a:t>グランドハンドリング</a:t>
            </a: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空港で航空機の誘導、手荷物・貨物の搭降載、機体洗浄、燃料補給など、到着から出発までの地上支援業務全般</a:t>
            </a:r>
            <a:endParaRPr lang="en-US" altLang="ja-JP" sz="1200" dirty="0">
              <a:solidFill>
                <a:schemeClr val="tx1"/>
              </a:solidFill>
              <a:latin typeface="メイリオ" panose="020B0604030504040204" pitchFamily="50" charset="-128"/>
              <a:ea typeface="メイリオ" panose="020B0604030504040204" pitchFamily="50" charset="-128"/>
            </a:endParaRPr>
          </a:p>
          <a:p>
            <a:pPr>
              <a:spcBef>
                <a:spcPts val="1200"/>
              </a:spcBef>
            </a:pPr>
            <a:r>
              <a:rPr lang="ja-JP" altLang="en-US" sz="1200" b="1" dirty="0">
                <a:solidFill>
                  <a:schemeClr val="tx1"/>
                </a:solidFill>
                <a:latin typeface="メイリオ" panose="020B0604030504040204" pitchFamily="50" charset="-128"/>
                <a:ea typeface="メイリオ" panose="020B0604030504040204" pitchFamily="50" charset="-128"/>
              </a:rPr>
              <a:t>制限エリア</a:t>
            </a:r>
            <a:endParaRPr lang="en-US" altLang="ja-JP" sz="1200" b="1" dirty="0">
              <a:solidFill>
                <a:schemeClr val="tx1"/>
              </a:solidFill>
              <a:latin typeface="メイリオ" panose="020B0604030504040204" pitchFamily="50" charset="-128"/>
              <a:ea typeface="メイリオ" panose="020B0604030504040204" pitchFamily="50" charset="-128"/>
            </a:endParaRPr>
          </a:p>
          <a:p>
            <a:r>
              <a:rPr lang="ja-JP" altLang="en-US" sz="1200" dirty="0">
                <a:solidFill>
                  <a:schemeClr val="tx1"/>
                </a:solidFill>
                <a:latin typeface="メイリオ" panose="020B0604030504040204" pitchFamily="50" charset="-128"/>
                <a:ea typeface="メイリオ" panose="020B0604030504040204" pitchFamily="50" charset="-128"/>
              </a:rPr>
              <a:t>空港などの施設において、保安検査を通過した後の搭乗待合室や、一般の立ち入りが禁止されている滑走路、格納庫などの区域</a:t>
            </a:r>
            <a:endParaRPr lang="en-US" altLang="ja-JP" sz="12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5365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75718495-B662-8317-ECC7-DDC4A51CA16B}"/>
              </a:ext>
            </a:extLst>
          </p:cNvPr>
          <p:cNvSpPr/>
          <p:nvPr/>
        </p:nvSpPr>
        <p:spPr>
          <a:xfrm>
            <a:off x="9248712" y="2808453"/>
            <a:ext cx="2629412" cy="33573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1" name="図 50">
            <a:extLst>
              <a:ext uri="{FF2B5EF4-FFF2-40B4-BE49-F238E27FC236}">
                <a16:creationId xmlns:a16="http://schemas.microsoft.com/office/drawing/2014/main" id="{035071A9-25FE-F2D1-FFFD-63610349AD87}"/>
              </a:ext>
            </a:extLst>
          </p:cNvPr>
          <p:cNvPicPr>
            <a:picLocks noChangeAspect="1"/>
          </p:cNvPicPr>
          <p:nvPr/>
        </p:nvPicPr>
        <p:blipFill>
          <a:blip r:embed="rId2" cstate="screen">
            <a:duotone>
              <a:prstClr val="black"/>
              <a:srgbClr val="005D84">
                <a:tint val="45000"/>
                <a:satMod val="400000"/>
              </a:srgbClr>
            </a:duotone>
            <a:extLst>
              <a:ext uri="{BEBA8EAE-BF5A-486C-A8C5-ECC9F3942E4B}">
                <a14:imgProps xmlns:a14="http://schemas.microsoft.com/office/drawing/2010/main">
                  <a14:imgLayer r:embed="rId3">
                    <a14:imgEffect>
                      <a14:backgroundRemoval t="10000" b="90000" l="642" r="89888">
                        <a14:foregroundMark x1="6260" y1="53636" x2="6260" y2="53636"/>
                        <a14:foregroundMark x1="642" y1="54848" x2="642" y2="54848"/>
                      </a14:backgroundRemoval>
                    </a14:imgEffect>
                    <a14:imgEffect>
                      <a14:saturation sat="0"/>
                    </a14:imgEffect>
                  </a14:imgLayer>
                </a14:imgProps>
              </a:ext>
              <a:ext uri="{28A0092B-C50C-407E-A947-70E740481C1C}">
                <a14:useLocalDpi xmlns:a14="http://schemas.microsoft.com/office/drawing/2010/main"/>
              </a:ext>
            </a:extLst>
          </a:blip>
          <a:stretch>
            <a:fillRect/>
          </a:stretch>
        </p:blipFill>
        <p:spPr>
          <a:xfrm>
            <a:off x="9553033" y="3733748"/>
            <a:ext cx="1463778" cy="775356"/>
          </a:xfrm>
          <a:prstGeom prst="ellipse">
            <a:avLst/>
          </a:prstGeom>
        </p:spPr>
      </p:pic>
      <p:sp>
        <p:nvSpPr>
          <p:cNvPr id="2" name="タイトル 1">
            <a:extLst>
              <a:ext uri="{FF2B5EF4-FFF2-40B4-BE49-F238E27FC236}">
                <a16:creationId xmlns:a16="http://schemas.microsoft.com/office/drawing/2014/main" id="{0BCD5251-BA4B-97CD-59BF-C5325FF7D929}"/>
              </a:ext>
            </a:extLst>
          </p:cNvPr>
          <p:cNvSpPr>
            <a:spLocks noGrp="1"/>
          </p:cNvSpPr>
          <p:nvPr>
            <p:ph type="title"/>
          </p:nvPr>
        </p:nvSpPr>
        <p:spPr>
          <a:xfrm>
            <a:off x="308890" y="463334"/>
            <a:ext cx="11548147" cy="633412"/>
          </a:xfrm>
        </p:spPr>
        <p:txBody>
          <a:bodyPr vert="horz">
            <a:noAutofit/>
          </a:bodyPr>
          <a:lstStyle/>
          <a:p>
            <a:r>
              <a:rPr kumimoji="1" lang="en-US" altLang="ja-JP" dirty="0"/>
              <a:t>【</a:t>
            </a:r>
            <a:r>
              <a:rPr kumimoji="1" lang="ja-JP" altLang="en-US" dirty="0"/>
              <a:t>前提</a:t>
            </a:r>
            <a:r>
              <a:rPr kumimoji="1" lang="en-US" altLang="ja-JP" dirty="0"/>
              <a:t>】</a:t>
            </a:r>
            <a:r>
              <a:rPr kumimoji="1" lang="ja-JP" altLang="en-US" dirty="0"/>
              <a:t>本事業において検討対象とする空飛ぶクルマ</a:t>
            </a:r>
            <a:r>
              <a:rPr kumimoji="1" lang="en-US" altLang="ja-JP" dirty="0"/>
              <a:t>×</a:t>
            </a:r>
            <a:r>
              <a:rPr kumimoji="1" lang="ja-JP" altLang="en-US" dirty="0"/>
              <a:t>観光ユースケース</a:t>
            </a:r>
          </a:p>
        </p:txBody>
      </p:sp>
      <p:sp>
        <p:nvSpPr>
          <p:cNvPr id="4" name="テキスト プレースホルダー 3">
            <a:extLst>
              <a:ext uri="{FF2B5EF4-FFF2-40B4-BE49-F238E27FC236}">
                <a16:creationId xmlns:a16="http://schemas.microsoft.com/office/drawing/2014/main" id="{D489A0E7-A3EF-6B63-7196-6FE3412E026F}"/>
              </a:ext>
            </a:extLst>
          </p:cNvPr>
          <p:cNvSpPr>
            <a:spLocks noGrp="1"/>
          </p:cNvSpPr>
          <p:nvPr>
            <p:ph type="body" sz="quarter" idx="13"/>
          </p:nvPr>
        </p:nvSpPr>
        <p:spPr>
          <a:ln w="19050"/>
        </p:spPr>
        <p:txBody>
          <a:bodyPr/>
          <a:lstStyle/>
          <a:p>
            <a:r>
              <a:rPr kumimoji="1" lang="ja-JP" altLang="en-US" dirty="0"/>
              <a:t>観光ユースケースは遊覧飛行・</a:t>
            </a:r>
            <a:r>
              <a:rPr kumimoji="1" lang="en-US" altLang="ja-JP" dirty="0"/>
              <a:t>2</a:t>
            </a:r>
            <a:r>
              <a:rPr kumimoji="1" lang="ja-JP" altLang="en-US" dirty="0"/>
              <a:t>地点間飛行</a:t>
            </a:r>
            <a:r>
              <a:rPr kumimoji="1" lang="ja-JP" altLang="en-US" sz="1400" dirty="0"/>
              <a:t>（及びこれらを含む観光パッケージ等）</a:t>
            </a:r>
            <a:r>
              <a:rPr kumimoji="1" lang="ja-JP" altLang="en-US" dirty="0"/>
              <a:t>が想定されるものの大阪府の地理的特性に鑑み、本事業においては</a:t>
            </a:r>
            <a:r>
              <a:rPr kumimoji="1" lang="ja-JP" altLang="en-US" sz="1800" dirty="0">
                <a:solidFill>
                  <a:schemeClr val="tx1"/>
                </a:solidFill>
                <a:latin typeface="メイリオ" panose="020B0604030504040204" pitchFamily="50" charset="-128"/>
                <a:ea typeface="メイリオ" panose="020B0604030504040204" pitchFamily="50" charset="-128"/>
              </a:rPr>
              <a:t>遊覧・</a:t>
            </a:r>
            <a:r>
              <a:rPr lang="en-US" altLang="ja-JP" sz="1800" dirty="0">
                <a:solidFill>
                  <a:schemeClr val="tx1"/>
                </a:solidFill>
                <a:latin typeface="メイリオ" panose="020B0604030504040204" pitchFamily="50" charset="-128"/>
                <a:ea typeface="メイリオ" panose="020B0604030504040204" pitchFamily="50" charset="-128"/>
              </a:rPr>
              <a:t>2</a:t>
            </a:r>
            <a:r>
              <a:rPr lang="ja-JP" altLang="en-US" sz="1800" dirty="0">
                <a:solidFill>
                  <a:schemeClr val="tx1"/>
                </a:solidFill>
                <a:latin typeface="メイリオ" panose="020B0604030504040204" pitchFamily="50" charset="-128"/>
                <a:ea typeface="メイリオ" panose="020B0604030504040204" pitchFamily="50" charset="-128"/>
              </a:rPr>
              <a:t>次交通・観光地間移動のサービス</a:t>
            </a:r>
            <a:r>
              <a:rPr lang="ja-JP" altLang="en-US" sz="1400" dirty="0">
                <a:solidFill>
                  <a:schemeClr val="tx1"/>
                </a:solidFill>
                <a:latin typeface="メイリオ" panose="020B0604030504040204" pitchFamily="50" charset="-128"/>
                <a:ea typeface="メイリオ" panose="020B0604030504040204" pitchFamily="50" charset="-128"/>
              </a:rPr>
              <a:t>（・パッケージ）</a:t>
            </a:r>
            <a:r>
              <a:rPr lang="ja-JP" altLang="en-US" sz="1800" dirty="0">
                <a:solidFill>
                  <a:schemeClr val="tx1"/>
                </a:solidFill>
                <a:latin typeface="メイリオ" panose="020B0604030504040204" pitchFamily="50" charset="-128"/>
                <a:ea typeface="メイリオ" panose="020B0604030504040204" pitchFamily="50" charset="-128"/>
              </a:rPr>
              <a:t>を検証対象としました。</a:t>
            </a:r>
            <a:endParaRPr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a16="http://schemas.microsoft.com/office/drawing/2014/main" id="{E7DCF00E-BC50-EADF-FC81-438A3A120D96}"/>
              </a:ext>
            </a:extLst>
          </p:cNvPr>
          <p:cNvSpPr/>
          <p:nvPr/>
        </p:nvSpPr>
        <p:spPr>
          <a:xfrm>
            <a:off x="1413933" y="2244801"/>
            <a:ext cx="2592000" cy="530362"/>
          </a:xfrm>
          <a:prstGeom prst="rect">
            <a:avLst/>
          </a:prstGeom>
          <a:solidFill>
            <a:srgbClr val="C7D5F4"/>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観光地・</a:t>
            </a:r>
            <a:r>
              <a:rPr lang="ja-JP" altLang="en-US" sz="1400" dirty="0">
                <a:solidFill>
                  <a:schemeClr val="tx1"/>
                </a:solidFill>
                <a:latin typeface="メイリオ" panose="020B0604030504040204" pitchFamily="50" charset="-128"/>
                <a:ea typeface="メイリオ" panose="020B0604030504040204" pitchFamily="50" charset="-128"/>
              </a:rPr>
              <a:t>観光</a:t>
            </a:r>
            <a:r>
              <a:rPr kumimoji="1" lang="ja-JP" altLang="en-US" sz="1400" dirty="0">
                <a:solidFill>
                  <a:schemeClr val="tx1"/>
                </a:solidFill>
                <a:latin typeface="メイリオ" panose="020B0604030504040204" pitchFamily="50" charset="-128"/>
                <a:ea typeface="メイリオ" panose="020B0604030504040204" pitchFamily="50" charset="-128"/>
              </a:rPr>
              <a:t>施設での</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ja-JP" altLang="en-US" sz="1400" dirty="0">
                <a:solidFill>
                  <a:schemeClr val="tx1"/>
                </a:solidFill>
                <a:latin typeface="メイリオ" panose="020B0604030504040204" pitchFamily="50" charset="-128"/>
                <a:ea typeface="メイリオ" panose="020B0604030504040204" pitchFamily="50" charset="-128"/>
              </a:rPr>
              <a:t>遊覧サービス</a:t>
            </a:r>
          </a:p>
        </p:txBody>
      </p:sp>
      <p:sp>
        <p:nvSpPr>
          <p:cNvPr id="15" name="正方形/長方形 14">
            <a:extLst>
              <a:ext uri="{FF2B5EF4-FFF2-40B4-BE49-F238E27FC236}">
                <a16:creationId xmlns:a16="http://schemas.microsoft.com/office/drawing/2014/main" id="{60DBE3DB-F538-6D73-63DD-4C88F9E2A583}"/>
              </a:ext>
            </a:extLst>
          </p:cNvPr>
          <p:cNvSpPr/>
          <p:nvPr/>
        </p:nvSpPr>
        <p:spPr>
          <a:xfrm>
            <a:off x="4031237" y="2244802"/>
            <a:ext cx="2592000" cy="530362"/>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メイリオ" panose="020B0604030504040204" pitchFamily="50" charset="-128"/>
                <a:ea typeface="メイリオ" panose="020B0604030504040204" pitchFamily="50" charset="-128"/>
              </a:rPr>
              <a:t>2</a:t>
            </a:r>
            <a:r>
              <a:rPr lang="ja-JP" altLang="en-US" sz="1400" dirty="0">
                <a:solidFill>
                  <a:schemeClr val="tx1"/>
                </a:solidFill>
                <a:latin typeface="メイリオ" panose="020B0604030504040204" pitchFamily="50" charset="-128"/>
                <a:ea typeface="メイリオ" panose="020B0604030504040204" pitchFamily="50" charset="-128"/>
              </a:rPr>
              <a:t>次交通サービス</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8A08A764-B99E-EE63-567D-60ECCD9D9DF6}"/>
              </a:ext>
            </a:extLst>
          </p:cNvPr>
          <p:cNvSpPr/>
          <p:nvPr/>
        </p:nvSpPr>
        <p:spPr>
          <a:xfrm>
            <a:off x="6648541" y="2244802"/>
            <a:ext cx="2592000" cy="530362"/>
          </a:xfrm>
          <a:prstGeom prst="rect">
            <a:avLst/>
          </a:prstGeom>
          <a:solidFill>
            <a:srgbClr val="FBDDE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観光地間移動サービス</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33446B7D-B78F-0673-6B13-D1E502007E3F}"/>
              </a:ext>
            </a:extLst>
          </p:cNvPr>
          <p:cNvSpPr/>
          <p:nvPr/>
        </p:nvSpPr>
        <p:spPr>
          <a:xfrm>
            <a:off x="9265844" y="2244802"/>
            <a:ext cx="2592000" cy="530362"/>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近距離移動サービス</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ja-JP" altLang="en-US" sz="1100" dirty="0">
                <a:solidFill>
                  <a:schemeClr val="tx1"/>
                </a:solidFill>
                <a:latin typeface="メイリオ" panose="020B0604030504040204" pitchFamily="50" charset="-128"/>
                <a:ea typeface="メイリオ" panose="020B0604030504040204" pitchFamily="50" charset="-128"/>
              </a:rPr>
              <a:t>（同一観光地内・近距離離島移動等）</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58BD794A-20C6-110D-AA11-B0D10FDB2E03}"/>
              </a:ext>
            </a:extLst>
          </p:cNvPr>
          <p:cNvSpPr/>
          <p:nvPr/>
        </p:nvSpPr>
        <p:spPr>
          <a:xfrm>
            <a:off x="1413933" y="1668536"/>
            <a:ext cx="2592000" cy="542595"/>
          </a:xfrm>
          <a:prstGeom prst="rect">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遊覧飛行</a:t>
            </a:r>
            <a:br>
              <a:rPr lang="en-US" altLang="ja-JP" sz="1400" dirty="0">
                <a:solidFill>
                  <a:schemeClr val="bg1"/>
                </a:solidFill>
                <a:latin typeface="メイリオ" panose="020B0604030504040204" pitchFamily="50" charset="-128"/>
                <a:ea typeface="メイリオ" panose="020B0604030504040204" pitchFamily="50" charset="-128"/>
              </a:rPr>
            </a:br>
            <a:r>
              <a:rPr lang="ja-JP" altLang="en-US" sz="1400" dirty="0">
                <a:solidFill>
                  <a:schemeClr val="bg1"/>
                </a:solidFill>
                <a:latin typeface="メイリオ" panose="020B0604030504040204" pitchFamily="50" charset="-128"/>
                <a:ea typeface="メイリオ" panose="020B0604030504040204" pitchFamily="50" charset="-128"/>
              </a:rPr>
              <a:t>（</a:t>
            </a:r>
            <a:r>
              <a:rPr lang="en-US" altLang="ja-JP" sz="1400" dirty="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移動を伴わない）</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1B177A55-CC11-1C8D-7F8B-C5DE2DC27E72}"/>
              </a:ext>
            </a:extLst>
          </p:cNvPr>
          <p:cNvSpPr/>
          <p:nvPr/>
        </p:nvSpPr>
        <p:spPr>
          <a:xfrm>
            <a:off x="4031237" y="1668536"/>
            <a:ext cx="7825798" cy="542595"/>
          </a:xfrm>
          <a:prstGeom prst="rect">
            <a:avLst/>
          </a:prstGeom>
          <a:solidFill>
            <a:schemeClr val="accent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bg1"/>
                </a:solidFill>
                <a:latin typeface="メイリオ" panose="020B0604030504040204" pitchFamily="50" charset="-128"/>
                <a:ea typeface="メイリオ" panose="020B0604030504040204" pitchFamily="50" charset="-128"/>
              </a:rPr>
              <a:t>2</a:t>
            </a:r>
            <a:r>
              <a:rPr lang="ja-JP" altLang="en-US" sz="1400" dirty="0">
                <a:solidFill>
                  <a:schemeClr val="bg1"/>
                </a:solidFill>
                <a:latin typeface="メイリオ" panose="020B0604030504040204" pitchFamily="50" charset="-128"/>
                <a:ea typeface="メイリオ" panose="020B0604030504040204" pitchFamily="50" charset="-128"/>
              </a:rPr>
              <a:t>地点間飛行（</a:t>
            </a:r>
            <a:r>
              <a:rPr lang="en-US" altLang="ja-JP" sz="1400" dirty="0">
                <a:solidFill>
                  <a:schemeClr val="bg1"/>
                </a:solidFill>
                <a:latin typeface="メイリオ" panose="020B0604030504040204" pitchFamily="50" charset="-128"/>
                <a:ea typeface="メイリオ" panose="020B0604030504040204" pitchFamily="50" charset="-128"/>
              </a:rPr>
              <a:t>=</a:t>
            </a:r>
            <a:r>
              <a:rPr lang="ja-JP" altLang="en-US" sz="1400" dirty="0">
                <a:solidFill>
                  <a:schemeClr val="bg1"/>
                </a:solidFill>
                <a:latin typeface="メイリオ" panose="020B0604030504040204" pitchFamily="50" charset="-128"/>
                <a:ea typeface="メイリオ" panose="020B0604030504040204" pitchFamily="50" charset="-128"/>
              </a:rPr>
              <a:t>移動を伴う）</a:t>
            </a:r>
            <a:endParaRPr kumimoji="1" lang="en-US" altLang="ja-JP" sz="1400" dirty="0">
              <a:solidFill>
                <a:schemeClr val="bg1"/>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DB2A5990-91B4-CC0E-B8AD-507DA6B6004C}"/>
              </a:ext>
            </a:extLst>
          </p:cNvPr>
          <p:cNvSpPr/>
          <p:nvPr/>
        </p:nvSpPr>
        <p:spPr>
          <a:xfrm>
            <a:off x="1413932" y="2800201"/>
            <a:ext cx="2591999" cy="76862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a:solidFill>
                  <a:schemeClr val="tx1"/>
                </a:solidFill>
                <a:latin typeface="メイリオ" panose="020B0604030504040204" pitchFamily="50" charset="-128"/>
                <a:ea typeface="メイリオ" panose="020B0604030504040204" pitchFamily="50" charset="-128"/>
              </a:rPr>
              <a:t>上空での遊覧飛行</a:t>
            </a:r>
          </a:p>
        </p:txBody>
      </p:sp>
      <p:sp>
        <p:nvSpPr>
          <p:cNvPr id="24" name="正方形/長方形 23">
            <a:extLst>
              <a:ext uri="{FF2B5EF4-FFF2-40B4-BE49-F238E27FC236}">
                <a16:creationId xmlns:a16="http://schemas.microsoft.com/office/drawing/2014/main" id="{1ADD21B2-E29E-58CE-9FC6-CAE319E5CBCF}"/>
              </a:ext>
            </a:extLst>
          </p:cNvPr>
          <p:cNvSpPr/>
          <p:nvPr/>
        </p:nvSpPr>
        <p:spPr>
          <a:xfrm>
            <a:off x="4029842" y="2800201"/>
            <a:ext cx="2593125" cy="77040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交通の要衝と</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観光地・観光施設間の</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ダイレクトな移動</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3CCE7A0F-92B3-DBDF-C679-62BC98E4CA40}"/>
              </a:ext>
            </a:extLst>
          </p:cNvPr>
          <p:cNvSpPr/>
          <p:nvPr/>
        </p:nvSpPr>
        <p:spPr>
          <a:xfrm>
            <a:off x="6651131" y="2800201"/>
            <a:ext cx="2593125" cy="77040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観光地・観光施設間の</a:t>
            </a:r>
            <a:br>
              <a:rPr lang="en-US" altLang="ja-JP" sz="1400" dirty="0">
                <a:solidFill>
                  <a:schemeClr val="tx1"/>
                </a:solidFill>
                <a:latin typeface="メイリオ" panose="020B0604030504040204" pitchFamily="50" charset="-128"/>
                <a:ea typeface="メイリオ" panose="020B0604030504040204" pitchFamily="50" charset="-128"/>
              </a:rPr>
            </a:br>
            <a:r>
              <a:rPr lang="ja-JP" altLang="en-US" sz="1400" dirty="0">
                <a:solidFill>
                  <a:schemeClr val="tx1"/>
                </a:solidFill>
                <a:latin typeface="メイリオ" panose="020B0604030504040204" pitchFamily="50" charset="-128"/>
                <a:ea typeface="メイリオ" panose="020B0604030504040204" pitchFamily="50" charset="-128"/>
              </a:rPr>
              <a:t>ダイレクトな移動</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84BC3C5E-39F7-9488-63C0-C5DFF9A4B2D9}"/>
              </a:ext>
            </a:extLst>
          </p:cNvPr>
          <p:cNvSpPr/>
          <p:nvPr/>
        </p:nvSpPr>
        <p:spPr>
          <a:xfrm>
            <a:off x="9273438" y="2800201"/>
            <a:ext cx="2593125" cy="770400"/>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離島や</a:t>
            </a:r>
            <a:r>
              <a:rPr kumimoji="1" lang="ja-JP" altLang="en-US" sz="1400" dirty="0">
                <a:solidFill>
                  <a:schemeClr val="tx1"/>
                </a:solidFill>
                <a:latin typeface="メイリオ" panose="020B0604030504040204" pitchFamily="50" charset="-128"/>
                <a:ea typeface="メイリオ" panose="020B0604030504040204" pitchFamily="50" charset="-128"/>
              </a:rPr>
              <a:t>山岳観光地での</a:t>
            </a:r>
            <a:br>
              <a:rPr kumimoji="1" lang="en-US" altLang="ja-JP" sz="1400" dirty="0">
                <a:solidFill>
                  <a:schemeClr val="tx1"/>
                </a:solidFill>
                <a:latin typeface="メイリオ" panose="020B0604030504040204" pitchFamily="50" charset="-128"/>
                <a:ea typeface="メイリオ" panose="020B0604030504040204" pitchFamily="50" charset="-128"/>
              </a:rPr>
            </a:br>
            <a:r>
              <a:rPr kumimoji="1" lang="ja-JP" altLang="en-US" sz="1400" dirty="0">
                <a:solidFill>
                  <a:schemeClr val="tx1"/>
                </a:solidFill>
                <a:latin typeface="メイリオ" panose="020B0604030504040204" pitchFamily="50" charset="-128"/>
                <a:ea typeface="メイリオ" panose="020B0604030504040204" pitchFamily="50" charset="-128"/>
              </a:rPr>
              <a:t>近距離の移動</a:t>
            </a:r>
          </a:p>
        </p:txBody>
      </p:sp>
      <p:sp>
        <p:nvSpPr>
          <p:cNvPr id="31" name="正方形/長方形 30">
            <a:extLst>
              <a:ext uri="{FF2B5EF4-FFF2-40B4-BE49-F238E27FC236}">
                <a16:creationId xmlns:a16="http://schemas.microsoft.com/office/drawing/2014/main" id="{E49D6E3A-A874-0529-BD38-4A653616B7E5}"/>
              </a:ext>
            </a:extLst>
          </p:cNvPr>
          <p:cNvSpPr/>
          <p:nvPr/>
        </p:nvSpPr>
        <p:spPr>
          <a:xfrm>
            <a:off x="1413932" y="4621555"/>
            <a:ext cx="2591999" cy="49329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空からの観光体験</a:t>
            </a:r>
          </a:p>
        </p:txBody>
      </p:sp>
      <p:sp>
        <p:nvSpPr>
          <p:cNvPr id="32" name="正方形/長方形 31">
            <a:extLst>
              <a:ext uri="{FF2B5EF4-FFF2-40B4-BE49-F238E27FC236}">
                <a16:creationId xmlns:a16="http://schemas.microsoft.com/office/drawing/2014/main" id="{CC2DF47A-4BDD-94C5-7FD5-6E30C6B87086}"/>
              </a:ext>
            </a:extLst>
          </p:cNvPr>
          <p:cNvSpPr/>
          <p:nvPr/>
        </p:nvSpPr>
        <p:spPr>
          <a:xfrm>
            <a:off x="344266" y="4621555"/>
            <a:ext cx="999762" cy="493291"/>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提供価値</a:t>
            </a:r>
          </a:p>
        </p:txBody>
      </p:sp>
      <p:sp>
        <p:nvSpPr>
          <p:cNvPr id="33" name="正方形/長方形 32">
            <a:extLst>
              <a:ext uri="{FF2B5EF4-FFF2-40B4-BE49-F238E27FC236}">
                <a16:creationId xmlns:a16="http://schemas.microsoft.com/office/drawing/2014/main" id="{C9D261D2-7849-FCC3-751F-B81F6FE8F2A7}"/>
              </a:ext>
            </a:extLst>
          </p:cNvPr>
          <p:cNvSpPr/>
          <p:nvPr/>
        </p:nvSpPr>
        <p:spPr>
          <a:xfrm>
            <a:off x="344266" y="2244801"/>
            <a:ext cx="999762" cy="2344542"/>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ユースケース</a:t>
            </a:r>
            <a:endParaRPr kumimoji="1" lang="en-US" altLang="ja-JP" sz="14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400" dirty="0">
                <a:solidFill>
                  <a:schemeClr val="bg1"/>
                </a:solidFill>
                <a:latin typeface="メイリオ" panose="020B0604030504040204" pitchFamily="50" charset="-128"/>
                <a:ea typeface="メイリオ" panose="020B0604030504040204" pitchFamily="50" charset="-128"/>
              </a:rPr>
              <a:t>概要</a:t>
            </a:r>
          </a:p>
        </p:txBody>
      </p:sp>
      <p:sp>
        <p:nvSpPr>
          <p:cNvPr id="34" name="正方形/長方形 33">
            <a:extLst>
              <a:ext uri="{FF2B5EF4-FFF2-40B4-BE49-F238E27FC236}">
                <a16:creationId xmlns:a16="http://schemas.microsoft.com/office/drawing/2014/main" id="{385FEA7D-DF26-D028-7719-72729D926B00}"/>
              </a:ext>
            </a:extLst>
          </p:cNvPr>
          <p:cNvSpPr/>
          <p:nvPr/>
        </p:nvSpPr>
        <p:spPr>
          <a:xfrm>
            <a:off x="4029842" y="4621555"/>
            <a:ext cx="7827196" cy="49329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移動時間の短縮・効率化</a:t>
            </a:r>
          </a:p>
        </p:txBody>
      </p:sp>
      <p:sp>
        <p:nvSpPr>
          <p:cNvPr id="36" name="正方形/長方形 35">
            <a:extLst>
              <a:ext uri="{FF2B5EF4-FFF2-40B4-BE49-F238E27FC236}">
                <a16:creationId xmlns:a16="http://schemas.microsoft.com/office/drawing/2014/main" id="{CCDF5C94-2C0E-18EA-9D32-52D9B080E2A3}"/>
              </a:ext>
            </a:extLst>
          </p:cNvPr>
          <p:cNvSpPr/>
          <p:nvPr/>
        </p:nvSpPr>
        <p:spPr>
          <a:xfrm>
            <a:off x="1413932" y="5147057"/>
            <a:ext cx="2591999" cy="101879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37" name="正方形/長方形 36">
            <a:extLst>
              <a:ext uri="{FF2B5EF4-FFF2-40B4-BE49-F238E27FC236}">
                <a16:creationId xmlns:a16="http://schemas.microsoft.com/office/drawing/2014/main" id="{D0F080EA-552D-CADC-BDC8-07A2D7647819}"/>
              </a:ext>
            </a:extLst>
          </p:cNvPr>
          <p:cNvSpPr/>
          <p:nvPr/>
        </p:nvSpPr>
        <p:spPr>
          <a:xfrm>
            <a:off x="344266" y="5147057"/>
            <a:ext cx="999762" cy="1018793"/>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bg1"/>
                </a:solidFill>
                <a:latin typeface="メイリオ" panose="020B0604030504040204" pitchFamily="50" charset="-128"/>
                <a:ea typeface="メイリオ" panose="020B0604030504040204" pitchFamily="50" charset="-128"/>
              </a:rPr>
              <a:t>場所</a:t>
            </a:r>
            <a:br>
              <a:rPr lang="en-US" altLang="ja-JP" sz="1400" dirty="0">
                <a:solidFill>
                  <a:schemeClr val="bg1"/>
                </a:solidFill>
                <a:latin typeface="メイリオ" panose="020B0604030504040204" pitchFamily="50" charset="-128"/>
                <a:ea typeface="メイリオ" panose="020B0604030504040204" pitchFamily="50" charset="-128"/>
              </a:rPr>
            </a:br>
            <a:r>
              <a:rPr lang="ja-JP" altLang="en-US" sz="1200" dirty="0">
                <a:solidFill>
                  <a:schemeClr val="bg1"/>
                </a:solidFill>
                <a:latin typeface="メイリオ" panose="020B0604030504040204" pitchFamily="50" charset="-128"/>
                <a:ea typeface="メイリオ" panose="020B0604030504040204" pitchFamily="50" charset="-128"/>
              </a:rPr>
              <a:t>（出発地・目的地等）</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94478BBA-0C7B-1640-14FD-0398AB48F0D5}"/>
              </a:ext>
            </a:extLst>
          </p:cNvPr>
          <p:cNvSpPr/>
          <p:nvPr/>
        </p:nvSpPr>
        <p:spPr>
          <a:xfrm>
            <a:off x="4032972" y="5147057"/>
            <a:ext cx="2593125" cy="49329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空港／鉄道</a:t>
            </a:r>
            <a:r>
              <a:rPr kumimoji="1" lang="ja-JP" altLang="en-US" sz="1400" dirty="0">
                <a:solidFill>
                  <a:schemeClr val="tx1"/>
                </a:solidFill>
                <a:latin typeface="メイリオ" panose="020B0604030504040204" pitchFamily="50" charset="-128"/>
                <a:ea typeface="メイリオ" panose="020B0604030504040204" pitchFamily="50" charset="-128"/>
              </a:rPr>
              <a:t>駅</a:t>
            </a:r>
          </a:p>
        </p:txBody>
      </p:sp>
      <p:sp>
        <p:nvSpPr>
          <p:cNvPr id="39" name="正方形/長方形 38">
            <a:extLst>
              <a:ext uri="{FF2B5EF4-FFF2-40B4-BE49-F238E27FC236}">
                <a16:creationId xmlns:a16="http://schemas.microsoft.com/office/drawing/2014/main" id="{06B58925-CCE3-53A2-81BF-E4A905910440}"/>
              </a:ext>
            </a:extLst>
          </p:cNvPr>
          <p:cNvSpPr/>
          <p:nvPr/>
        </p:nvSpPr>
        <p:spPr>
          <a:xfrm>
            <a:off x="4032972" y="5672559"/>
            <a:ext cx="2593125" cy="493291"/>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メイリオ" panose="020B0604030504040204" pitchFamily="50" charset="-128"/>
                <a:ea typeface="メイリオ" panose="020B0604030504040204" pitchFamily="50" charset="-128"/>
              </a:rPr>
              <a:t>観光地・</a:t>
            </a:r>
            <a:r>
              <a:rPr lang="ja-JP" altLang="en-US" sz="1400" dirty="0">
                <a:solidFill>
                  <a:schemeClr val="tx1"/>
                </a:solidFill>
                <a:latin typeface="メイリオ" panose="020B0604030504040204" pitchFamily="50" charset="-128"/>
                <a:ea typeface="メイリオ" panose="020B0604030504040204" pitchFamily="50" charset="-128"/>
              </a:rPr>
              <a:t>観光</a:t>
            </a:r>
            <a:r>
              <a:rPr kumimoji="1" lang="ja-JP" altLang="en-US" sz="1400" dirty="0">
                <a:solidFill>
                  <a:schemeClr val="tx1"/>
                </a:solidFill>
                <a:latin typeface="メイリオ" panose="020B0604030504040204" pitchFamily="50" charset="-128"/>
                <a:ea typeface="メイリオ" panose="020B0604030504040204" pitchFamily="50" charset="-128"/>
              </a:rPr>
              <a:t>施設</a:t>
            </a:r>
          </a:p>
        </p:txBody>
      </p:sp>
      <p:sp>
        <p:nvSpPr>
          <p:cNvPr id="40" name="正方形/長方形 39">
            <a:extLst>
              <a:ext uri="{FF2B5EF4-FFF2-40B4-BE49-F238E27FC236}">
                <a16:creationId xmlns:a16="http://schemas.microsoft.com/office/drawing/2014/main" id="{057822FF-1EDE-CA36-06C3-631B03D02A85}"/>
              </a:ext>
            </a:extLst>
          </p:cNvPr>
          <p:cNvSpPr/>
          <p:nvPr/>
        </p:nvSpPr>
        <p:spPr>
          <a:xfrm>
            <a:off x="6655586" y="5144112"/>
            <a:ext cx="2593125" cy="1018793"/>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41" name="正方形/長方形 40">
            <a:extLst>
              <a:ext uri="{FF2B5EF4-FFF2-40B4-BE49-F238E27FC236}">
                <a16:creationId xmlns:a16="http://schemas.microsoft.com/office/drawing/2014/main" id="{EBF9C52E-D3BD-C5DF-793A-51016EAEE942}"/>
              </a:ext>
            </a:extLst>
          </p:cNvPr>
          <p:cNvSpPr/>
          <p:nvPr/>
        </p:nvSpPr>
        <p:spPr>
          <a:xfrm>
            <a:off x="9272380" y="5147056"/>
            <a:ext cx="2593125" cy="101115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rPr>
              <a:t>観光地・観光施設</a:t>
            </a:r>
            <a:endParaRPr lang="en-US" altLang="ja-JP" sz="1400" dirty="0">
              <a:solidFill>
                <a:schemeClr val="tx1"/>
              </a:solidFill>
              <a:latin typeface="メイリオ" panose="020B0604030504040204" pitchFamily="50" charset="-128"/>
              <a:ea typeface="メイリオ" panose="020B0604030504040204" pitchFamily="50" charset="-128"/>
            </a:endParaRPr>
          </a:p>
          <a:p>
            <a:pPr algn="ctr"/>
            <a:r>
              <a:rPr lang="ja-JP" altLang="en-US" sz="1400" dirty="0">
                <a:solidFill>
                  <a:schemeClr val="tx1"/>
                </a:solidFill>
                <a:latin typeface="メイリオ" panose="020B0604030504040204" pitchFamily="50" charset="-128"/>
                <a:ea typeface="メイリオ" panose="020B0604030504040204" pitchFamily="50" charset="-128"/>
              </a:rPr>
              <a:t>（離島・山岳観光地含む）</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1F647A76-E73E-9E56-98A4-AB8CB717E75F}"/>
              </a:ext>
            </a:extLst>
          </p:cNvPr>
          <p:cNvSpPr/>
          <p:nvPr/>
        </p:nvSpPr>
        <p:spPr>
          <a:xfrm>
            <a:off x="1413932" y="3599529"/>
            <a:ext cx="2591999" cy="988306"/>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grpSp>
        <p:nvGrpSpPr>
          <p:cNvPr id="106" name="グループ化 105">
            <a:extLst>
              <a:ext uri="{FF2B5EF4-FFF2-40B4-BE49-F238E27FC236}">
                <a16:creationId xmlns:a16="http://schemas.microsoft.com/office/drawing/2014/main" id="{729FFBDF-A569-3486-4965-A7274EC2EA16}"/>
              </a:ext>
            </a:extLst>
          </p:cNvPr>
          <p:cNvGrpSpPr/>
          <p:nvPr/>
        </p:nvGrpSpPr>
        <p:grpSpPr>
          <a:xfrm>
            <a:off x="4710362" y="4350721"/>
            <a:ext cx="409585" cy="196953"/>
            <a:chOff x="2494098" y="4356513"/>
            <a:chExt cx="409585" cy="196953"/>
          </a:xfrm>
          <a:solidFill>
            <a:schemeClr val="bg1">
              <a:lumMod val="85000"/>
            </a:schemeClr>
          </a:solidFill>
        </p:grpSpPr>
        <p:sp>
          <p:nvSpPr>
            <p:cNvPr id="107" name="楕円 106">
              <a:extLst>
                <a:ext uri="{FF2B5EF4-FFF2-40B4-BE49-F238E27FC236}">
                  <a16:creationId xmlns:a16="http://schemas.microsoft.com/office/drawing/2014/main" id="{30032EED-9611-4CBF-4644-F4FA2F2DAB93}"/>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108" name="楕円 107">
              <a:extLst>
                <a:ext uri="{FF2B5EF4-FFF2-40B4-BE49-F238E27FC236}">
                  <a16:creationId xmlns:a16="http://schemas.microsoft.com/office/drawing/2014/main" id="{04F31081-D9C5-104B-3540-D612D797E874}"/>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sp>
        <p:nvSpPr>
          <p:cNvPr id="112" name="円弧 111">
            <a:extLst>
              <a:ext uri="{FF2B5EF4-FFF2-40B4-BE49-F238E27FC236}">
                <a16:creationId xmlns:a16="http://schemas.microsoft.com/office/drawing/2014/main" id="{6D2DA872-50E2-ADD0-8ECF-F627026A509A}"/>
              </a:ext>
            </a:extLst>
          </p:cNvPr>
          <p:cNvSpPr>
            <a:spLocks noChangeAspect="1"/>
          </p:cNvSpPr>
          <p:nvPr/>
        </p:nvSpPr>
        <p:spPr>
          <a:xfrm rot="20425714">
            <a:off x="4907233" y="3897069"/>
            <a:ext cx="1003343" cy="1003343"/>
          </a:xfrm>
          <a:prstGeom prst="arc">
            <a:avLst>
              <a:gd name="adj1" fmla="val 12565800"/>
              <a:gd name="adj2" fmla="val 893245"/>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4" name="円弧 133">
            <a:extLst>
              <a:ext uri="{FF2B5EF4-FFF2-40B4-BE49-F238E27FC236}">
                <a16:creationId xmlns:a16="http://schemas.microsoft.com/office/drawing/2014/main" id="{3D82A436-84A5-BE75-9E8C-1BF64D100940}"/>
              </a:ext>
            </a:extLst>
          </p:cNvPr>
          <p:cNvSpPr>
            <a:spLocks noChangeAspect="1"/>
          </p:cNvSpPr>
          <p:nvPr/>
        </p:nvSpPr>
        <p:spPr>
          <a:xfrm rot="20425714">
            <a:off x="7511793" y="3886759"/>
            <a:ext cx="1003343" cy="1003343"/>
          </a:xfrm>
          <a:prstGeom prst="arc">
            <a:avLst>
              <a:gd name="adj1" fmla="val 12565800"/>
              <a:gd name="adj2" fmla="val 893245"/>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BC1767FB-4842-6442-27F0-0A8F0AC4632E}"/>
              </a:ext>
            </a:extLst>
          </p:cNvPr>
          <p:cNvSpPr/>
          <p:nvPr/>
        </p:nvSpPr>
        <p:spPr>
          <a:xfrm>
            <a:off x="344266" y="1668536"/>
            <a:ext cx="999762" cy="543600"/>
          </a:xfrm>
          <a:prstGeom prst="rect">
            <a:avLst/>
          </a:prstGeom>
          <a:solidFill>
            <a:schemeClr val="tx1">
              <a:lumMod val="75000"/>
              <a:lumOff val="2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200" dirty="0">
                <a:solidFill>
                  <a:schemeClr val="bg1"/>
                </a:solidFill>
                <a:latin typeface="メイリオ" panose="020B0604030504040204" pitchFamily="50" charset="-128"/>
                <a:ea typeface="メイリオ" panose="020B0604030504040204" pitchFamily="50" charset="-128"/>
              </a:rPr>
              <a:t>ユースケース</a:t>
            </a:r>
            <a:endParaRPr kumimoji="1" lang="en-US" altLang="ja-JP" sz="1200" dirty="0">
              <a:solidFill>
                <a:schemeClr val="bg1"/>
              </a:solidFill>
              <a:latin typeface="メイリオ" panose="020B0604030504040204" pitchFamily="50" charset="-128"/>
              <a:ea typeface="メイリオ" panose="020B0604030504040204" pitchFamily="50" charset="-128"/>
            </a:endParaRPr>
          </a:p>
          <a:p>
            <a:pPr algn="ctr"/>
            <a:r>
              <a:rPr lang="ja-JP" altLang="en-US" sz="1200" dirty="0">
                <a:solidFill>
                  <a:schemeClr val="bg1"/>
                </a:solidFill>
                <a:latin typeface="メイリオ" panose="020B0604030504040204" pitchFamily="50" charset="-128"/>
                <a:ea typeface="メイリオ" panose="020B0604030504040204" pitchFamily="50" charset="-128"/>
              </a:rPr>
              <a:t>分類</a:t>
            </a:r>
            <a:endParaRPr kumimoji="1" lang="ja-JP" altLang="en-US" sz="1200" dirty="0">
              <a:solidFill>
                <a:schemeClr val="bg1"/>
              </a:solidFill>
              <a:latin typeface="メイリオ" panose="020B0604030504040204" pitchFamily="50" charset="-128"/>
              <a:ea typeface="メイリオ" panose="020B0604030504040204" pitchFamily="50" charset="-128"/>
            </a:endParaRPr>
          </a:p>
        </p:txBody>
      </p:sp>
      <p:cxnSp>
        <p:nvCxnSpPr>
          <p:cNvPr id="27" name="直線矢印コネクタ 26">
            <a:extLst>
              <a:ext uri="{FF2B5EF4-FFF2-40B4-BE49-F238E27FC236}">
                <a16:creationId xmlns:a16="http://schemas.microsoft.com/office/drawing/2014/main" id="{FDE2CC02-6E22-B24D-3E1B-22BB1C1D321D}"/>
              </a:ext>
            </a:extLst>
          </p:cNvPr>
          <p:cNvCxnSpPr>
            <a:cxnSpLocks/>
          </p:cNvCxnSpPr>
          <p:nvPr/>
        </p:nvCxnSpPr>
        <p:spPr bwMode="gray">
          <a:xfrm flipH="1">
            <a:off x="1365317" y="4587835"/>
            <a:ext cx="10440000"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15409816-DBCD-1175-B200-CC51E6D36334}"/>
              </a:ext>
            </a:extLst>
          </p:cNvPr>
          <p:cNvCxnSpPr>
            <a:cxnSpLocks/>
          </p:cNvCxnSpPr>
          <p:nvPr/>
        </p:nvCxnSpPr>
        <p:spPr bwMode="gray">
          <a:xfrm>
            <a:off x="11784028" y="5111454"/>
            <a:ext cx="0" cy="1"/>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7235A399-E209-ED00-5CC7-C2F955113034}"/>
              </a:ext>
            </a:extLst>
          </p:cNvPr>
          <p:cNvCxnSpPr>
            <a:cxnSpLocks/>
          </p:cNvCxnSpPr>
          <p:nvPr/>
        </p:nvCxnSpPr>
        <p:spPr bwMode="gray">
          <a:xfrm>
            <a:off x="4018585" y="2821682"/>
            <a:ext cx="0" cy="3348000"/>
          </a:xfrm>
          <a:prstGeom prst="straightConnector1">
            <a:avLst/>
          </a:prstGeom>
          <a:ln w="6350">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9" name="グループ化 58">
            <a:extLst>
              <a:ext uri="{FF2B5EF4-FFF2-40B4-BE49-F238E27FC236}">
                <a16:creationId xmlns:a16="http://schemas.microsoft.com/office/drawing/2014/main" id="{C53AED33-F053-E390-BC73-A0B1904B3C73}"/>
              </a:ext>
            </a:extLst>
          </p:cNvPr>
          <p:cNvGrpSpPr/>
          <p:nvPr/>
        </p:nvGrpSpPr>
        <p:grpSpPr>
          <a:xfrm>
            <a:off x="1854896" y="4350721"/>
            <a:ext cx="409585" cy="196953"/>
            <a:chOff x="2494098" y="4356513"/>
            <a:chExt cx="409585" cy="196953"/>
          </a:xfrm>
          <a:solidFill>
            <a:schemeClr val="bg1">
              <a:lumMod val="85000"/>
            </a:schemeClr>
          </a:solidFill>
        </p:grpSpPr>
        <p:sp>
          <p:nvSpPr>
            <p:cNvPr id="60" name="楕円 59">
              <a:extLst>
                <a:ext uri="{FF2B5EF4-FFF2-40B4-BE49-F238E27FC236}">
                  <a16:creationId xmlns:a16="http://schemas.microsoft.com/office/drawing/2014/main" id="{AB47A8BE-E1D4-3992-2BB7-83AD9898736A}"/>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61" name="楕円 60">
              <a:extLst>
                <a:ext uri="{FF2B5EF4-FFF2-40B4-BE49-F238E27FC236}">
                  <a16:creationId xmlns:a16="http://schemas.microsoft.com/office/drawing/2014/main" id="{475ACC7C-CB32-26AA-9575-C6423DDEAD64}"/>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68" name="グループ化 67">
            <a:extLst>
              <a:ext uri="{FF2B5EF4-FFF2-40B4-BE49-F238E27FC236}">
                <a16:creationId xmlns:a16="http://schemas.microsoft.com/office/drawing/2014/main" id="{2FDFEDC6-C94E-4C41-D077-046893474AC8}"/>
              </a:ext>
            </a:extLst>
          </p:cNvPr>
          <p:cNvGrpSpPr/>
          <p:nvPr/>
        </p:nvGrpSpPr>
        <p:grpSpPr>
          <a:xfrm>
            <a:off x="5717157" y="4350721"/>
            <a:ext cx="409585" cy="196953"/>
            <a:chOff x="2494098" y="4356513"/>
            <a:chExt cx="409585" cy="196953"/>
          </a:xfrm>
          <a:solidFill>
            <a:schemeClr val="bg1">
              <a:lumMod val="85000"/>
            </a:schemeClr>
          </a:solidFill>
        </p:grpSpPr>
        <p:sp>
          <p:nvSpPr>
            <p:cNvPr id="69" name="楕円 68">
              <a:extLst>
                <a:ext uri="{FF2B5EF4-FFF2-40B4-BE49-F238E27FC236}">
                  <a16:creationId xmlns:a16="http://schemas.microsoft.com/office/drawing/2014/main" id="{09963BD7-5205-965E-3CFE-DB88C147E3EF}"/>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70" name="楕円 69">
              <a:extLst>
                <a:ext uri="{FF2B5EF4-FFF2-40B4-BE49-F238E27FC236}">
                  <a16:creationId xmlns:a16="http://schemas.microsoft.com/office/drawing/2014/main" id="{F99E3CBC-996C-C2DA-0A4F-41EC2F4CE75A}"/>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71" name="グループ化 70">
            <a:extLst>
              <a:ext uri="{FF2B5EF4-FFF2-40B4-BE49-F238E27FC236}">
                <a16:creationId xmlns:a16="http://schemas.microsoft.com/office/drawing/2014/main" id="{56820DAE-0FD8-728E-D30A-3137ADE31987}"/>
              </a:ext>
            </a:extLst>
          </p:cNvPr>
          <p:cNvGrpSpPr/>
          <p:nvPr/>
        </p:nvGrpSpPr>
        <p:grpSpPr>
          <a:xfrm>
            <a:off x="7324032" y="4350721"/>
            <a:ext cx="409585" cy="196953"/>
            <a:chOff x="2494098" y="4356513"/>
            <a:chExt cx="409585" cy="196953"/>
          </a:xfrm>
          <a:solidFill>
            <a:schemeClr val="bg1">
              <a:lumMod val="85000"/>
            </a:schemeClr>
          </a:solidFill>
        </p:grpSpPr>
        <p:sp>
          <p:nvSpPr>
            <p:cNvPr id="72" name="楕円 71">
              <a:extLst>
                <a:ext uri="{FF2B5EF4-FFF2-40B4-BE49-F238E27FC236}">
                  <a16:creationId xmlns:a16="http://schemas.microsoft.com/office/drawing/2014/main" id="{6AC67C01-3313-FC41-8515-E371E0E1653D}"/>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73" name="楕円 72">
              <a:extLst>
                <a:ext uri="{FF2B5EF4-FFF2-40B4-BE49-F238E27FC236}">
                  <a16:creationId xmlns:a16="http://schemas.microsoft.com/office/drawing/2014/main" id="{C7D9C479-533D-7922-EF84-41EC7A1E66A3}"/>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74" name="グループ化 73">
            <a:extLst>
              <a:ext uri="{FF2B5EF4-FFF2-40B4-BE49-F238E27FC236}">
                <a16:creationId xmlns:a16="http://schemas.microsoft.com/office/drawing/2014/main" id="{FB76898B-57D7-945D-6AC3-EEC30CF65594}"/>
              </a:ext>
            </a:extLst>
          </p:cNvPr>
          <p:cNvGrpSpPr/>
          <p:nvPr/>
        </p:nvGrpSpPr>
        <p:grpSpPr>
          <a:xfrm>
            <a:off x="8356589" y="4350721"/>
            <a:ext cx="409585" cy="196953"/>
            <a:chOff x="2494098" y="4356513"/>
            <a:chExt cx="409585" cy="196953"/>
          </a:xfrm>
          <a:solidFill>
            <a:schemeClr val="bg1">
              <a:lumMod val="85000"/>
            </a:schemeClr>
          </a:solidFill>
        </p:grpSpPr>
        <p:sp>
          <p:nvSpPr>
            <p:cNvPr id="75" name="楕円 74">
              <a:extLst>
                <a:ext uri="{FF2B5EF4-FFF2-40B4-BE49-F238E27FC236}">
                  <a16:creationId xmlns:a16="http://schemas.microsoft.com/office/drawing/2014/main" id="{E3793983-E2BD-2B47-8623-2F58598AA492}"/>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77" name="楕円 76">
              <a:extLst>
                <a:ext uri="{FF2B5EF4-FFF2-40B4-BE49-F238E27FC236}">
                  <a16:creationId xmlns:a16="http://schemas.microsoft.com/office/drawing/2014/main" id="{16D050A5-0091-2D0C-D353-375CEC9F34EC}"/>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78" name="グループ化 77">
            <a:extLst>
              <a:ext uri="{FF2B5EF4-FFF2-40B4-BE49-F238E27FC236}">
                <a16:creationId xmlns:a16="http://schemas.microsoft.com/office/drawing/2014/main" id="{B0FCAE8A-8A2A-7CF7-A46A-058F16A0B711}"/>
              </a:ext>
            </a:extLst>
          </p:cNvPr>
          <p:cNvGrpSpPr/>
          <p:nvPr/>
        </p:nvGrpSpPr>
        <p:grpSpPr>
          <a:xfrm>
            <a:off x="10921685" y="4234128"/>
            <a:ext cx="409585" cy="196953"/>
            <a:chOff x="2494098" y="4356513"/>
            <a:chExt cx="409585" cy="196953"/>
          </a:xfrm>
          <a:solidFill>
            <a:schemeClr val="bg1">
              <a:lumMod val="85000"/>
            </a:schemeClr>
          </a:solidFill>
        </p:grpSpPr>
        <p:sp>
          <p:nvSpPr>
            <p:cNvPr id="79" name="楕円 78">
              <a:extLst>
                <a:ext uri="{FF2B5EF4-FFF2-40B4-BE49-F238E27FC236}">
                  <a16:creationId xmlns:a16="http://schemas.microsoft.com/office/drawing/2014/main" id="{459C6C28-CD43-8E07-0284-CB9D547BA671}"/>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80" name="楕円 79">
              <a:extLst>
                <a:ext uri="{FF2B5EF4-FFF2-40B4-BE49-F238E27FC236}">
                  <a16:creationId xmlns:a16="http://schemas.microsoft.com/office/drawing/2014/main" id="{4D0EBBA6-D825-D043-648A-B9E97E406549}"/>
                </a:ext>
              </a:extLst>
            </p:cNvPr>
            <p:cNvSpPr/>
            <p:nvPr/>
          </p:nvSpPr>
          <p:spPr bwMode="gray">
            <a:xfrm>
              <a:off x="2619935" y="4379503"/>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81" name="グループ化 80">
            <a:extLst>
              <a:ext uri="{FF2B5EF4-FFF2-40B4-BE49-F238E27FC236}">
                <a16:creationId xmlns:a16="http://schemas.microsoft.com/office/drawing/2014/main" id="{268BE92E-721D-B3FD-9952-B5B2C41C9E0D}"/>
              </a:ext>
            </a:extLst>
          </p:cNvPr>
          <p:cNvGrpSpPr/>
          <p:nvPr/>
        </p:nvGrpSpPr>
        <p:grpSpPr>
          <a:xfrm>
            <a:off x="10150857" y="3840594"/>
            <a:ext cx="409585" cy="196953"/>
            <a:chOff x="2494098" y="4356513"/>
            <a:chExt cx="409585" cy="196953"/>
          </a:xfrm>
          <a:solidFill>
            <a:schemeClr val="bg1">
              <a:lumMod val="85000"/>
            </a:schemeClr>
          </a:solidFill>
        </p:grpSpPr>
        <p:sp>
          <p:nvSpPr>
            <p:cNvPr id="82" name="楕円 81">
              <a:extLst>
                <a:ext uri="{FF2B5EF4-FFF2-40B4-BE49-F238E27FC236}">
                  <a16:creationId xmlns:a16="http://schemas.microsoft.com/office/drawing/2014/main" id="{826FA8BB-E944-3C87-41AE-48D72889B705}"/>
                </a:ext>
              </a:extLst>
            </p:cNvPr>
            <p:cNvSpPr>
              <a:spLocks/>
            </p:cNvSpPr>
            <p:nvPr/>
          </p:nvSpPr>
          <p:spPr bwMode="gray">
            <a:xfrm>
              <a:off x="2494098" y="4356513"/>
              <a:ext cx="409585" cy="196953"/>
            </a:xfrm>
            <a:prstGeom prst="ellipse">
              <a:avLst/>
            </a:prstGeom>
            <a:grpFill/>
            <a:ln w="12700" algn="ctr">
              <a:noFill/>
              <a:miter lim="800000"/>
              <a:headEnd/>
              <a:tailEnd/>
            </a:ln>
            <a:effectLst>
              <a:softEdge rad="31750"/>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90564" eaLnBrk="1" fontAlgn="auto" latinLnBrk="0" hangingPunct="1">
                <a:lnSpc>
                  <a:spcPct val="100000"/>
                </a:lnSpc>
                <a:spcBef>
                  <a:spcPts val="0"/>
                </a:spcBef>
                <a:spcAft>
                  <a:spcPts val="0"/>
                </a:spcAft>
                <a:buClrTx/>
                <a:buSzPct val="100000"/>
                <a:buFont typeface="Wingdings" panose="05000000000000000000" pitchFamily="2" charset="2"/>
                <a:buNone/>
                <a:tabLst/>
                <a:defRPr/>
              </a:pPr>
              <a:endParaRPr kumimoji="1" lang="ja-JP" altLang="en-US" sz="1200" b="0" i="0" u="none" strike="noStrike" kern="0" cap="none" spc="0" normalizeH="0" baseline="0" noProof="0" dirty="0">
                <a:ln>
                  <a:noFill/>
                </a:ln>
                <a:solidFill>
                  <a:prstClr val="black"/>
                </a:solidFill>
                <a:effectLst/>
                <a:uLnTx/>
                <a:uFillTx/>
                <a:latin typeface="Calibri Light"/>
              </a:endParaRPr>
            </a:p>
          </p:txBody>
        </p:sp>
        <p:sp>
          <p:nvSpPr>
            <p:cNvPr id="83" name="楕円 82">
              <a:extLst>
                <a:ext uri="{FF2B5EF4-FFF2-40B4-BE49-F238E27FC236}">
                  <a16:creationId xmlns:a16="http://schemas.microsoft.com/office/drawing/2014/main" id="{4EB09369-F70B-C441-946D-7B15E916A408}"/>
                </a:ext>
              </a:extLst>
            </p:cNvPr>
            <p:cNvSpPr/>
            <p:nvPr/>
          </p:nvSpPr>
          <p:spPr bwMode="gray">
            <a:xfrm>
              <a:off x="2621937" y="4379388"/>
              <a:ext cx="134204" cy="168171"/>
            </a:xfrm>
            <a:prstGeom prst="ellipse">
              <a:avLst/>
            </a:prstGeom>
            <a:noFill/>
            <a:ln w="3175"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1200" b="1" i="0" u="none" strike="noStrike" kern="1200" cap="none" spc="0" normalizeH="0" baseline="0" noProof="0" dirty="0">
                  <a:ln>
                    <a:noFill/>
                  </a:ln>
                  <a:solidFill>
                    <a:srgbClr val="0076A8"/>
                  </a:solidFill>
                  <a:effectLst/>
                  <a:uLnTx/>
                  <a:uFillTx/>
                  <a:latin typeface="+mn-lt"/>
                  <a:ea typeface="+mn-ea"/>
                  <a:cs typeface="+mn-cs"/>
                </a:rPr>
                <a:t>V</a:t>
              </a:r>
              <a:endParaRPr kumimoji="1" lang="ja-JP" altLang="en-US" sz="1200" b="1" i="0" u="none" strike="noStrike" kern="1200" cap="none" spc="0" normalizeH="0" baseline="0" noProof="0" dirty="0">
                <a:ln>
                  <a:noFill/>
                </a:ln>
                <a:solidFill>
                  <a:srgbClr val="0076A8"/>
                </a:solidFill>
                <a:effectLst/>
                <a:uLnTx/>
                <a:uFillTx/>
                <a:latin typeface="+mn-lt"/>
                <a:ea typeface="+mn-ea"/>
                <a:cs typeface="+mn-cs"/>
              </a:endParaRPr>
            </a:p>
          </p:txBody>
        </p:sp>
      </p:grpSp>
      <p:grpSp>
        <p:nvGrpSpPr>
          <p:cNvPr id="245" name="グループ化 244">
            <a:extLst>
              <a:ext uri="{FF2B5EF4-FFF2-40B4-BE49-F238E27FC236}">
                <a16:creationId xmlns:a16="http://schemas.microsoft.com/office/drawing/2014/main" id="{9C0E43AC-7046-9644-1637-953C078C8A25}"/>
              </a:ext>
            </a:extLst>
          </p:cNvPr>
          <p:cNvGrpSpPr/>
          <p:nvPr/>
        </p:nvGrpSpPr>
        <p:grpSpPr>
          <a:xfrm>
            <a:off x="8724899" y="3908622"/>
            <a:ext cx="287746" cy="606110"/>
            <a:chOff x="3540136" y="2569507"/>
            <a:chExt cx="169299" cy="409893"/>
          </a:xfrm>
          <a:solidFill>
            <a:srgbClr val="005D84"/>
          </a:solidFill>
        </p:grpSpPr>
        <p:sp>
          <p:nvSpPr>
            <p:cNvPr id="228" name="フリーフォーム: 図形 227">
              <a:extLst>
                <a:ext uri="{FF2B5EF4-FFF2-40B4-BE49-F238E27FC236}">
                  <a16:creationId xmlns:a16="http://schemas.microsoft.com/office/drawing/2014/main" id="{C616694C-EA23-F69A-D99E-236A61767F49}"/>
                </a:ext>
              </a:extLst>
            </p:cNvPr>
            <p:cNvSpPr/>
            <p:nvPr/>
          </p:nvSpPr>
          <p:spPr>
            <a:xfrm>
              <a:off x="3564376" y="2686427"/>
              <a:ext cx="44272" cy="45273"/>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29" name="フリーフォーム: 図形 228">
              <a:extLst>
                <a:ext uri="{FF2B5EF4-FFF2-40B4-BE49-F238E27FC236}">
                  <a16:creationId xmlns:a16="http://schemas.microsoft.com/office/drawing/2014/main" id="{4CDDBDC6-F8E6-D274-8771-0D65ED27F790}"/>
                </a:ext>
              </a:extLst>
            </p:cNvPr>
            <p:cNvSpPr/>
            <p:nvPr/>
          </p:nvSpPr>
          <p:spPr>
            <a:xfrm>
              <a:off x="3540136" y="2710546"/>
              <a:ext cx="79149" cy="1225"/>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0" name="フリーフォーム: 図形 229">
              <a:extLst>
                <a:ext uri="{FF2B5EF4-FFF2-40B4-BE49-F238E27FC236}">
                  <a16:creationId xmlns:a16="http://schemas.microsoft.com/office/drawing/2014/main" id="{E9208F25-8165-5CDF-36B7-642006D5D668}"/>
                </a:ext>
              </a:extLst>
            </p:cNvPr>
            <p:cNvSpPr/>
            <p:nvPr/>
          </p:nvSpPr>
          <p:spPr>
            <a:xfrm>
              <a:off x="3640923" y="2686427"/>
              <a:ext cx="44272" cy="45273"/>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1" name="フリーフォーム: 図形 230">
              <a:extLst>
                <a:ext uri="{FF2B5EF4-FFF2-40B4-BE49-F238E27FC236}">
                  <a16:creationId xmlns:a16="http://schemas.microsoft.com/office/drawing/2014/main" id="{173D1314-5C60-0D33-6361-8F15AD3BD725}"/>
                </a:ext>
              </a:extLst>
            </p:cNvPr>
            <p:cNvSpPr/>
            <p:nvPr/>
          </p:nvSpPr>
          <p:spPr>
            <a:xfrm>
              <a:off x="3630286" y="2707580"/>
              <a:ext cx="79149" cy="1225"/>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2" name="フリーフォーム: 図形 231">
              <a:extLst>
                <a:ext uri="{FF2B5EF4-FFF2-40B4-BE49-F238E27FC236}">
                  <a16:creationId xmlns:a16="http://schemas.microsoft.com/office/drawing/2014/main" id="{4877D1C8-8DA5-62E9-92DA-FBAF21442A27}"/>
                </a:ext>
              </a:extLst>
            </p:cNvPr>
            <p:cNvSpPr/>
            <p:nvPr/>
          </p:nvSpPr>
          <p:spPr>
            <a:xfrm>
              <a:off x="3575808" y="2606666"/>
              <a:ext cx="97955" cy="19670"/>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3" name="フリーフォーム: 図形 232">
              <a:extLst>
                <a:ext uri="{FF2B5EF4-FFF2-40B4-BE49-F238E27FC236}">
                  <a16:creationId xmlns:a16="http://schemas.microsoft.com/office/drawing/2014/main" id="{BE52F0C9-D678-9113-1E0E-6C3DE52DA432}"/>
                </a:ext>
              </a:extLst>
            </p:cNvPr>
            <p:cNvSpPr/>
            <p:nvPr/>
          </p:nvSpPr>
          <p:spPr>
            <a:xfrm>
              <a:off x="3604051" y="2606666"/>
              <a:ext cx="41469" cy="19670"/>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4" name="フリーフォーム: 図形 233">
              <a:extLst>
                <a:ext uri="{FF2B5EF4-FFF2-40B4-BE49-F238E27FC236}">
                  <a16:creationId xmlns:a16="http://schemas.microsoft.com/office/drawing/2014/main" id="{4C18F084-8218-F2A8-2FF3-08133A2C614F}"/>
                </a:ext>
              </a:extLst>
            </p:cNvPr>
            <p:cNvSpPr/>
            <p:nvPr/>
          </p:nvSpPr>
          <p:spPr>
            <a:xfrm>
              <a:off x="3588723" y="2626337"/>
              <a:ext cx="72125" cy="19670"/>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5" name="フリーフォーム: 図形 234">
              <a:extLst>
                <a:ext uri="{FF2B5EF4-FFF2-40B4-BE49-F238E27FC236}">
                  <a16:creationId xmlns:a16="http://schemas.microsoft.com/office/drawing/2014/main" id="{B5D22136-C2FD-027F-32AA-49DF0E46216E}"/>
                </a:ext>
              </a:extLst>
            </p:cNvPr>
            <p:cNvSpPr/>
            <p:nvPr/>
          </p:nvSpPr>
          <p:spPr>
            <a:xfrm>
              <a:off x="3609525" y="2626337"/>
              <a:ext cx="30535" cy="19670"/>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6" name="フリーフォーム: 図形 235">
              <a:extLst>
                <a:ext uri="{FF2B5EF4-FFF2-40B4-BE49-F238E27FC236}">
                  <a16:creationId xmlns:a16="http://schemas.microsoft.com/office/drawing/2014/main" id="{0247AAF5-E402-E1D4-E922-0EBD619E9B28}"/>
                </a:ext>
              </a:extLst>
            </p:cNvPr>
            <p:cNvSpPr/>
            <p:nvPr/>
          </p:nvSpPr>
          <p:spPr>
            <a:xfrm>
              <a:off x="3596542" y="2646007"/>
              <a:ext cx="56487" cy="9829"/>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7" name="フリーフォーム: 図形 236">
              <a:extLst>
                <a:ext uri="{FF2B5EF4-FFF2-40B4-BE49-F238E27FC236}">
                  <a16:creationId xmlns:a16="http://schemas.microsoft.com/office/drawing/2014/main" id="{29FB6A47-6C2B-C014-078A-E2332686F2CA}"/>
                </a:ext>
              </a:extLst>
            </p:cNvPr>
            <p:cNvSpPr/>
            <p:nvPr/>
          </p:nvSpPr>
          <p:spPr>
            <a:xfrm>
              <a:off x="3612828" y="2646007"/>
              <a:ext cx="23915" cy="9829"/>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8" name="フリーフォーム: 図形 237">
              <a:extLst>
                <a:ext uri="{FF2B5EF4-FFF2-40B4-BE49-F238E27FC236}">
                  <a16:creationId xmlns:a16="http://schemas.microsoft.com/office/drawing/2014/main" id="{D4BD49EC-B5EA-D929-E4C4-ED9084DF62AE}"/>
                </a:ext>
              </a:extLst>
            </p:cNvPr>
            <p:cNvSpPr/>
            <p:nvPr/>
          </p:nvSpPr>
          <p:spPr>
            <a:xfrm>
              <a:off x="3601679" y="2655836"/>
              <a:ext cx="46214" cy="26227"/>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39" name="フリーフォーム: 図形 238">
              <a:extLst>
                <a:ext uri="{FF2B5EF4-FFF2-40B4-BE49-F238E27FC236}">
                  <a16:creationId xmlns:a16="http://schemas.microsoft.com/office/drawing/2014/main" id="{0479597F-05CC-1DAF-0AFE-6360645AFA2B}"/>
                </a:ext>
              </a:extLst>
            </p:cNvPr>
            <p:cNvSpPr/>
            <p:nvPr/>
          </p:nvSpPr>
          <p:spPr>
            <a:xfrm>
              <a:off x="3614715" y="2655836"/>
              <a:ext cx="20141" cy="26227"/>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0" name="フリーフォーム: 図形 239">
              <a:extLst>
                <a:ext uri="{FF2B5EF4-FFF2-40B4-BE49-F238E27FC236}">
                  <a16:creationId xmlns:a16="http://schemas.microsoft.com/office/drawing/2014/main" id="{E6E7E15B-1D0C-92C1-E8D6-C83E19E29B6F}"/>
                </a:ext>
              </a:extLst>
            </p:cNvPr>
            <p:cNvSpPr/>
            <p:nvPr/>
          </p:nvSpPr>
          <p:spPr>
            <a:xfrm>
              <a:off x="3606788" y="2582081"/>
              <a:ext cx="35995" cy="2458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1" name="フリーフォーム: 図形 240">
              <a:extLst>
                <a:ext uri="{FF2B5EF4-FFF2-40B4-BE49-F238E27FC236}">
                  <a16:creationId xmlns:a16="http://schemas.microsoft.com/office/drawing/2014/main" id="{0B8CA403-824E-FDD9-C5A5-0DDCD0DD6985}"/>
                </a:ext>
              </a:extLst>
            </p:cNvPr>
            <p:cNvSpPr/>
            <p:nvPr/>
          </p:nvSpPr>
          <p:spPr>
            <a:xfrm>
              <a:off x="3607152" y="2569507"/>
              <a:ext cx="35267" cy="12574"/>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2" name="フリーフォーム: 図形 241">
              <a:extLst>
                <a:ext uri="{FF2B5EF4-FFF2-40B4-BE49-F238E27FC236}">
                  <a16:creationId xmlns:a16="http://schemas.microsoft.com/office/drawing/2014/main" id="{60261A82-337C-EDB0-82E9-819AA66B0B6E}"/>
                </a:ext>
              </a:extLst>
            </p:cNvPr>
            <p:cNvSpPr/>
            <p:nvPr/>
          </p:nvSpPr>
          <p:spPr>
            <a:xfrm>
              <a:off x="3571615" y="2682064"/>
              <a:ext cx="106327" cy="264430"/>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dirty="0">
                <a:latin typeface="+mn-lt"/>
              </a:endParaRPr>
            </a:p>
          </p:txBody>
        </p:sp>
        <p:sp>
          <p:nvSpPr>
            <p:cNvPr id="243" name="フリーフォーム: 図形 242">
              <a:extLst>
                <a:ext uri="{FF2B5EF4-FFF2-40B4-BE49-F238E27FC236}">
                  <a16:creationId xmlns:a16="http://schemas.microsoft.com/office/drawing/2014/main" id="{D9D04006-B436-9448-8CA3-EB307EBDCE3B}"/>
                </a:ext>
              </a:extLst>
            </p:cNvPr>
            <p:cNvSpPr/>
            <p:nvPr/>
          </p:nvSpPr>
          <p:spPr>
            <a:xfrm>
              <a:off x="3604847" y="2682064"/>
              <a:ext cx="39878" cy="264430"/>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244" name="フリーフォーム: 図形 243">
              <a:extLst>
                <a:ext uri="{FF2B5EF4-FFF2-40B4-BE49-F238E27FC236}">
                  <a16:creationId xmlns:a16="http://schemas.microsoft.com/office/drawing/2014/main" id="{BA183583-3221-B90C-0E09-3F7C2AB5FFED}"/>
                </a:ext>
              </a:extLst>
            </p:cNvPr>
            <p:cNvSpPr/>
            <p:nvPr/>
          </p:nvSpPr>
          <p:spPr>
            <a:xfrm>
              <a:off x="3558983" y="2943221"/>
              <a:ext cx="131618" cy="36179"/>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pic>
        <p:nvPicPr>
          <p:cNvPr id="310" name="図 309">
            <a:extLst>
              <a:ext uri="{FF2B5EF4-FFF2-40B4-BE49-F238E27FC236}">
                <a16:creationId xmlns:a16="http://schemas.microsoft.com/office/drawing/2014/main" id="{28079A32-E3BE-590E-8617-4FF2133D8C61}"/>
              </a:ext>
            </a:extLst>
          </p:cNvPr>
          <p:cNvPicPr>
            <a:picLocks noChangeAspect="1"/>
          </p:cNvPicPr>
          <p:nvPr/>
        </p:nvPicPr>
        <p:blipFill>
          <a:blip r:embed="rId4"/>
          <a:stretch>
            <a:fillRect/>
          </a:stretch>
        </p:blipFill>
        <p:spPr>
          <a:xfrm>
            <a:off x="4207005" y="4158996"/>
            <a:ext cx="555307" cy="395446"/>
          </a:xfrm>
          <a:prstGeom prst="rect">
            <a:avLst/>
          </a:prstGeom>
        </p:spPr>
      </p:pic>
      <p:pic>
        <p:nvPicPr>
          <p:cNvPr id="318" name="図 317">
            <a:extLst>
              <a:ext uri="{FF2B5EF4-FFF2-40B4-BE49-F238E27FC236}">
                <a16:creationId xmlns:a16="http://schemas.microsoft.com/office/drawing/2014/main" id="{B133A9D1-530E-57F3-0317-EA9C594F8F6C}"/>
              </a:ext>
            </a:extLst>
          </p:cNvPr>
          <p:cNvPicPr>
            <a:picLocks noChangeAspect="1"/>
          </p:cNvPicPr>
          <p:nvPr/>
        </p:nvPicPr>
        <p:blipFill>
          <a:blip r:embed="rId5"/>
          <a:stretch>
            <a:fillRect/>
          </a:stretch>
        </p:blipFill>
        <p:spPr>
          <a:xfrm>
            <a:off x="4143651" y="3927215"/>
            <a:ext cx="495819" cy="168392"/>
          </a:xfrm>
          <a:prstGeom prst="rect">
            <a:avLst/>
          </a:prstGeom>
        </p:spPr>
      </p:pic>
      <p:grpSp>
        <p:nvGrpSpPr>
          <p:cNvPr id="35" name="グループ化 34">
            <a:extLst>
              <a:ext uri="{FF2B5EF4-FFF2-40B4-BE49-F238E27FC236}">
                <a16:creationId xmlns:a16="http://schemas.microsoft.com/office/drawing/2014/main" id="{B7AD715B-5A9D-8A42-4AAA-8FF1462D89F1}"/>
              </a:ext>
            </a:extLst>
          </p:cNvPr>
          <p:cNvGrpSpPr/>
          <p:nvPr/>
        </p:nvGrpSpPr>
        <p:grpSpPr>
          <a:xfrm>
            <a:off x="6882770" y="4062462"/>
            <a:ext cx="463154" cy="455576"/>
            <a:chOff x="6882770" y="4062462"/>
            <a:chExt cx="463154" cy="455576"/>
          </a:xfrm>
        </p:grpSpPr>
        <p:sp>
          <p:nvSpPr>
            <p:cNvPr id="325" name="フリーフォーム: 図形 324">
              <a:extLst>
                <a:ext uri="{FF2B5EF4-FFF2-40B4-BE49-F238E27FC236}">
                  <a16:creationId xmlns:a16="http://schemas.microsoft.com/office/drawing/2014/main" id="{9A4FD9FB-6A27-AF6A-2613-4BC761BF8187}"/>
                </a:ext>
              </a:extLst>
            </p:cNvPr>
            <p:cNvSpPr/>
            <p:nvPr/>
          </p:nvSpPr>
          <p:spPr>
            <a:xfrm>
              <a:off x="7063363" y="4126617"/>
              <a:ext cx="101967" cy="19567"/>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6" name="フリーフォーム: 図形 325">
              <a:extLst>
                <a:ext uri="{FF2B5EF4-FFF2-40B4-BE49-F238E27FC236}">
                  <a16:creationId xmlns:a16="http://schemas.microsoft.com/office/drawing/2014/main" id="{637CA24D-0C0F-8122-8B3A-B83469725412}"/>
                </a:ext>
              </a:extLst>
            </p:cNvPr>
            <p:cNvSpPr/>
            <p:nvPr/>
          </p:nvSpPr>
          <p:spPr>
            <a:xfrm>
              <a:off x="7037326" y="4075512"/>
              <a:ext cx="154026" cy="5110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7" name="フリーフォーム: 図形 326">
              <a:extLst>
                <a:ext uri="{FF2B5EF4-FFF2-40B4-BE49-F238E27FC236}">
                  <a16:creationId xmlns:a16="http://schemas.microsoft.com/office/drawing/2014/main" id="{5316386A-53C1-79CE-2C6C-22A2A4CD5793}"/>
                </a:ext>
              </a:extLst>
            </p:cNvPr>
            <p:cNvSpPr/>
            <p:nvPr/>
          </p:nvSpPr>
          <p:spPr>
            <a:xfrm>
              <a:off x="7059029" y="4062462"/>
              <a:ext cx="1515" cy="13050"/>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8" name="フリーフォーム: 図形 327">
              <a:extLst>
                <a:ext uri="{FF2B5EF4-FFF2-40B4-BE49-F238E27FC236}">
                  <a16:creationId xmlns:a16="http://schemas.microsoft.com/office/drawing/2014/main" id="{FE4F7D22-23F9-DE39-3E76-A7D08E88A7F0}"/>
                </a:ext>
              </a:extLst>
            </p:cNvPr>
            <p:cNvSpPr/>
            <p:nvPr/>
          </p:nvSpPr>
          <p:spPr>
            <a:xfrm>
              <a:off x="7169665" y="4062462"/>
              <a:ext cx="1515" cy="13050"/>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29" name="フリーフォーム: 図形 328">
              <a:extLst>
                <a:ext uri="{FF2B5EF4-FFF2-40B4-BE49-F238E27FC236}">
                  <a16:creationId xmlns:a16="http://schemas.microsoft.com/office/drawing/2014/main" id="{D3158231-34E7-1918-BE78-61F882CD8A03}"/>
                </a:ext>
              </a:extLst>
            </p:cNvPr>
            <p:cNvSpPr/>
            <p:nvPr/>
          </p:nvSpPr>
          <p:spPr>
            <a:xfrm>
              <a:off x="7055771" y="4146185"/>
              <a:ext cx="117153" cy="17395"/>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0" name="フリーフォーム: 図形 329">
              <a:extLst>
                <a:ext uri="{FF2B5EF4-FFF2-40B4-BE49-F238E27FC236}">
                  <a16:creationId xmlns:a16="http://schemas.microsoft.com/office/drawing/2014/main" id="{54D41EFE-6D40-C081-AFFE-F4AFA5CEE5C6}"/>
                </a:ext>
              </a:extLst>
            </p:cNvPr>
            <p:cNvSpPr/>
            <p:nvPr/>
          </p:nvSpPr>
          <p:spPr>
            <a:xfrm>
              <a:off x="6953804" y="4163580"/>
              <a:ext cx="321071" cy="67422"/>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1" name="フリーフォーム: 図形 330">
              <a:extLst>
                <a:ext uri="{FF2B5EF4-FFF2-40B4-BE49-F238E27FC236}">
                  <a16:creationId xmlns:a16="http://schemas.microsoft.com/office/drawing/2014/main" id="{1DC5832A-7200-BF60-A1BB-6F37245474DC}"/>
                </a:ext>
              </a:extLst>
            </p:cNvPr>
            <p:cNvSpPr/>
            <p:nvPr/>
          </p:nvSpPr>
          <p:spPr>
            <a:xfrm>
              <a:off x="7028657" y="4163580"/>
              <a:ext cx="171379" cy="15192"/>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2" name="フリーフォーム: 図形 331">
              <a:extLst>
                <a:ext uri="{FF2B5EF4-FFF2-40B4-BE49-F238E27FC236}">
                  <a16:creationId xmlns:a16="http://schemas.microsoft.com/office/drawing/2014/main" id="{5562FD4A-5B9E-C1E8-A5E6-60641012A687}"/>
                </a:ext>
              </a:extLst>
            </p:cNvPr>
            <p:cNvSpPr/>
            <p:nvPr/>
          </p:nvSpPr>
          <p:spPr>
            <a:xfrm>
              <a:off x="7048178" y="4178771"/>
              <a:ext cx="132339" cy="26130"/>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3" name="フリーフォーム: 図形 332">
              <a:extLst>
                <a:ext uri="{FF2B5EF4-FFF2-40B4-BE49-F238E27FC236}">
                  <a16:creationId xmlns:a16="http://schemas.microsoft.com/office/drawing/2014/main" id="{B2707636-6DD6-0392-2FF9-0B559BC76AE9}"/>
                </a:ext>
              </a:extLst>
            </p:cNvPr>
            <p:cNvSpPr/>
            <p:nvPr/>
          </p:nvSpPr>
          <p:spPr>
            <a:xfrm>
              <a:off x="6988526" y="4231002"/>
              <a:ext cx="251658" cy="30445"/>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4" name="フリーフォーム: 図形 333">
              <a:extLst>
                <a:ext uri="{FF2B5EF4-FFF2-40B4-BE49-F238E27FC236}">
                  <a16:creationId xmlns:a16="http://schemas.microsoft.com/office/drawing/2014/main" id="{344A5F4F-BF94-7FE6-C1BC-7FFBE338E3FB}"/>
                </a:ext>
              </a:extLst>
            </p:cNvPr>
            <p:cNvSpPr/>
            <p:nvPr/>
          </p:nvSpPr>
          <p:spPr>
            <a:xfrm>
              <a:off x="6884391" y="4297314"/>
              <a:ext cx="459911" cy="78299"/>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5" name="フリーフォーム: 図形 334">
              <a:extLst>
                <a:ext uri="{FF2B5EF4-FFF2-40B4-BE49-F238E27FC236}">
                  <a16:creationId xmlns:a16="http://schemas.microsoft.com/office/drawing/2014/main" id="{86CF6FBD-5D65-3411-7B7B-A52DDD471259}"/>
                </a:ext>
              </a:extLst>
            </p:cNvPr>
            <p:cNvSpPr/>
            <p:nvPr/>
          </p:nvSpPr>
          <p:spPr>
            <a:xfrm>
              <a:off x="6922356" y="4261446"/>
              <a:ext cx="383982" cy="35868"/>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6" name="フリーフォーム: 図形 335">
              <a:extLst>
                <a:ext uri="{FF2B5EF4-FFF2-40B4-BE49-F238E27FC236}">
                  <a16:creationId xmlns:a16="http://schemas.microsoft.com/office/drawing/2014/main" id="{857CF080-7A9C-CF34-1733-51FEF2EAFF05}"/>
                </a:ext>
              </a:extLst>
            </p:cNvPr>
            <p:cNvSpPr/>
            <p:nvPr/>
          </p:nvSpPr>
          <p:spPr>
            <a:xfrm>
              <a:off x="6951091" y="4297314"/>
              <a:ext cx="326497" cy="41322"/>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7" name="フリーフォーム: 図形 336">
              <a:extLst>
                <a:ext uri="{FF2B5EF4-FFF2-40B4-BE49-F238E27FC236}">
                  <a16:creationId xmlns:a16="http://schemas.microsoft.com/office/drawing/2014/main" id="{26DD5AA0-F74C-EF30-B601-AE6162B6AB8A}"/>
                </a:ext>
              </a:extLst>
            </p:cNvPr>
            <p:cNvSpPr/>
            <p:nvPr/>
          </p:nvSpPr>
          <p:spPr>
            <a:xfrm>
              <a:off x="6920719" y="4375614"/>
              <a:ext cx="387240" cy="55450"/>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8" name="フリーフォーム: 図形 337">
              <a:extLst>
                <a:ext uri="{FF2B5EF4-FFF2-40B4-BE49-F238E27FC236}">
                  <a16:creationId xmlns:a16="http://schemas.microsoft.com/office/drawing/2014/main" id="{E239905E-ADA1-9C1A-76C3-0C8FAD122B51}"/>
                </a:ext>
              </a:extLst>
            </p:cNvPr>
            <p:cNvSpPr/>
            <p:nvPr/>
          </p:nvSpPr>
          <p:spPr>
            <a:xfrm>
              <a:off x="6882770" y="4431064"/>
              <a:ext cx="463154" cy="86974"/>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39" name="フリーフォーム: 図形 338">
              <a:extLst>
                <a:ext uri="{FF2B5EF4-FFF2-40B4-BE49-F238E27FC236}">
                  <a16:creationId xmlns:a16="http://schemas.microsoft.com/office/drawing/2014/main" id="{B66C419E-D5FE-6B4C-83FE-A0C73971132A}"/>
                </a:ext>
              </a:extLst>
            </p:cNvPr>
            <p:cNvSpPr/>
            <p:nvPr/>
          </p:nvSpPr>
          <p:spPr>
            <a:xfrm>
              <a:off x="6987434"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0" name="フリーフォーム: 図形 339">
              <a:extLst>
                <a:ext uri="{FF2B5EF4-FFF2-40B4-BE49-F238E27FC236}">
                  <a16:creationId xmlns:a16="http://schemas.microsoft.com/office/drawing/2014/main" id="{7DC9A5F1-697E-EDE3-3D93-57A26E031DA7}"/>
                </a:ext>
              </a:extLst>
            </p:cNvPr>
            <p:cNvSpPr/>
            <p:nvPr/>
          </p:nvSpPr>
          <p:spPr>
            <a:xfrm>
              <a:off x="7096448"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1" name="フリーフォーム: 図形 340">
              <a:extLst>
                <a:ext uri="{FF2B5EF4-FFF2-40B4-BE49-F238E27FC236}">
                  <a16:creationId xmlns:a16="http://schemas.microsoft.com/office/drawing/2014/main" id="{F9720F77-A91E-8F8E-5DC5-46E0F5719AD2}"/>
                </a:ext>
              </a:extLst>
            </p:cNvPr>
            <p:cNvSpPr/>
            <p:nvPr/>
          </p:nvSpPr>
          <p:spPr>
            <a:xfrm>
              <a:off x="7205462" y="4385929"/>
              <a:ext cx="35797" cy="27178"/>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2" name="フリーフォーム: 図形 341">
              <a:extLst>
                <a:ext uri="{FF2B5EF4-FFF2-40B4-BE49-F238E27FC236}">
                  <a16:creationId xmlns:a16="http://schemas.microsoft.com/office/drawing/2014/main" id="{AE216731-2525-800E-434A-4C4643AB4019}"/>
                </a:ext>
              </a:extLst>
            </p:cNvPr>
            <p:cNvSpPr/>
            <p:nvPr/>
          </p:nvSpPr>
          <p:spPr>
            <a:xfrm>
              <a:off x="7082111" y="4138589"/>
              <a:ext cx="64472" cy="32587"/>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3" name="フリーフォーム: 図形 342">
              <a:extLst>
                <a:ext uri="{FF2B5EF4-FFF2-40B4-BE49-F238E27FC236}">
                  <a16:creationId xmlns:a16="http://schemas.microsoft.com/office/drawing/2014/main" id="{43DE2365-B9E3-A268-27E0-A743B4AD90C5}"/>
                </a:ext>
              </a:extLst>
            </p:cNvPr>
            <p:cNvSpPr/>
            <p:nvPr/>
          </p:nvSpPr>
          <p:spPr>
            <a:xfrm>
              <a:off x="7053361" y="4219774"/>
              <a:ext cx="121972" cy="61649"/>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4" name="フリーフォーム: 図形 343">
              <a:extLst>
                <a:ext uri="{FF2B5EF4-FFF2-40B4-BE49-F238E27FC236}">
                  <a16:creationId xmlns:a16="http://schemas.microsoft.com/office/drawing/2014/main" id="{9CF69EF4-E88F-F10E-0BE0-69CAFEC2D70C}"/>
                </a:ext>
              </a:extLst>
            </p:cNvPr>
            <p:cNvSpPr/>
            <p:nvPr/>
          </p:nvSpPr>
          <p:spPr>
            <a:xfrm>
              <a:off x="7077064" y="4243732"/>
              <a:ext cx="74550" cy="37691"/>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5" name="フリーフォーム: 図形 344">
              <a:extLst>
                <a:ext uri="{FF2B5EF4-FFF2-40B4-BE49-F238E27FC236}">
                  <a16:creationId xmlns:a16="http://schemas.microsoft.com/office/drawing/2014/main" id="{F6E3595D-092A-F113-EFDC-D9E41FC58C1F}"/>
                </a:ext>
              </a:extLst>
            </p:cNvPr>
            <p:cNvSpPr/>
            <p:nvPr/>
          </p:nvSpPr>
          <p:spPr>
            <a:xfrm>
              <a:off x="6962458" y="4304440"/>
              <a:ext cx="121957" cy="61649"/>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6" name="フリーフォーム: 図形 345">
              <a:extLst>
                <a:ext uri="{FF2B5EF4-FFF2-40B4-BE49-F238E27FC236}">
                  <a16:creationId xmlns:a16="http://schemas.microsoft.com/office/drawing/2014/main" id="{D6831575-CF5E-37E7-AA6B-1F38A16B3E5E}"/>
                </a:ext>
              </a:extLst>
            </p:cNvPr>
            <p:cNvSpPr/>
            <p:nvPr/>
          </p:nvSpPr>
          <p:spPr>
            <a:xfrm>
              <a:off x="6986161" y="4328397"/>
              <a:ext cx="74550" cy="37691"/>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7" name="フリーフォーム: 図形 346">
              <a:extLst>
                <a:ext uri="{FF2B5EF4-FFF2-40B4-BE49-F238E27FC236}">
                  <a16:creationId xmlns:a16="http://schemas.microsoft.com/office/drawing/2014/main" id="{A650D757-D017-2A81-425F-0591DFE62D52}"/>
                </a:ext>
              </a:extLst>
            </p:cNvPr>
            <p:cNvSpPr/>
            <p:nvPr/>
          </p:nvSpPr>
          <p:spPr>
            <a:xfrm>
              <a:off x="7144279" y="4301781"/>
              <a:ext cx="121957" cy="61649"/>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8" name="フリーフォーム: 図形 347">
              <a:extLst>
                <a:ext uri="{FF2B5EF4-FFF2-40B4-BE49-F238E27FC236}">
                  <a16:creationId xmlns:a16="http://schemas.microsoft.com/office/drawing/2014/main" id="{518D736A-F6B2-19F1-52DE-81BD075BD9EE}"/>
                </a:ext>
              </a:extLst>
            </p:cNvPr>
            <p:cNvSpPr/>
            <p:nvPr/>
          </p:nvSpPr>
          <p:spPr>
            <a:xfrm>
              <a:off x="7167982" y="4325754"/>
              <a:ext cx="74550" cy="37676"/>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49" name="フリーフォーム: 図形 348">
              <a:extLst>
                <a:ext uri="{FF2B5EF4-FFF2-40B4-BE49-F238E27FC236}">
                  <a16:creationId xmlns:a16="http://schemas.microsoft.com/office/drawing/2014/main" id="{B7B340DE-2178-0257-5614-C03848FD00A3}"/>
                </a:ext>
              </a:extLst>
            </p:cNvPr>
            <p:cNvSpPr/>
            <p:nvPr/>
          </p:nvSpPr>
          <p:spPr>
            <a:xfrm>
              <a:off x="7069926"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0" name="フリーフォーム: 図形 349">
              <a:extLst>
                <a:ext uri="{FF2B5EF4-FFF2-40B4-BE49-F238E27FC236}">
                  <a16:creationId xmlns:a16="http://schemas.microsoft.com/office/drawing/2014/main" id="{800393CD-4066-F6E3-DF5E-E941179A4B20}"/>
                </a:ext>
              </a:extLst>
            </p:cNvPr>
            <p:cNvSpPr/>
            <p:nvPr/>
          </p:nvSpPr>
          <p:spPr>
            <a:xfrm>
              <a:off x="7114347"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1" name="フリーフォーム: 図形 350">
              <a:extLst>
                <a:ext uri="{FF2B5EF4-FFF2-40B4-BE49-F238E27FC236}">
                  <a16:creationId xmlns:a16="http://schemas.microsoft.com/office/drawing/2014/main" id="{FB22753B-B4CD-308E-3324-662E9A40CD38}"/>
                </a:ext>
              </a:extLst>
            </p:cNvPr>
            <p:cNvSpPr/>
            <p:nvPr/>
          </p:nvSpPr>
          <p:spPr>
            <a:xfrm>
              <a:off x="7158768" y="4183861"/>
              <a:ext cx="1515" cy="15951"/>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2" name="フリーフォーム: 図形 351">
              <a:extLst>
                <a:ext uri="{FF2B5EF4-FFF2-40B4-BE49-F238E27FC236}">
                  <a16:creationId xmlns:a16="http://schemas.microsoft.com/office/drawing/2014/main" id="{43B103BC-C9A4-0772-0AB7-98FEE067B15F}"/>
                </a:ext>
              </a:extLst>
            </p:cNvPr>
            <p:cNvSpPr/>
            <p:nvPr/>
          </p:nvSpPr>
          <p:spPr>
            <a:xfrm>
              <a:off x="7001332"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3" name="フリーフォーム: 図形 352">
              <a:extLst>
                <a:ext uri="{FF2B5EF4-FFF2-40B4-BE49-F238E27FC236}">
                  <a16:creationId xmlns:a16="http://schemas.microsoft.com/office/drawing/2014/main" id="{3712838C-22F2-C951-9761-4F962E346C6B}"/>
                </a:ext>
              </a:extLst>
            </p:cNvPr>
            <p:cNvSpPr/>
            <p:nvPr/>
          </p:nvSpPr>
          <p:spPr>
            <a:xfrm>
              <a:off x="7019231"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4" name="フリーフォーム: 図形 353">
              <a:extLst>
                <a:ext uri="{FF2B5EF4-FFF2-40B4-BE49-F238E27FC236}">
                  <a16:creationId xmlns:a16="http://schemas.microsoft.com/office/drawing/2014/main" id="{8FBB9293-2265-E68A-F2FF-07F8B594B0FA}"/>
                </a:ext>
              </a:extLst>
            </p:cNvPr>
            <p:cNvSpPr/>
            <p:nvPr/>
          </p:nvSpPr>
          <p:spPr>
            <a:xfrm>
              <a:off x="7046071"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5" name="フリーフォーム: 図形 354">
              <a:extLst>
                <a:ext uri="{FF2B5EF4-FFF2-40B4-BE49-F238E27FC236}">
                  <a16:creationId xmlns:a16="http://schemas.microsoft.com/office/drawing/2014/main" id="{99F4E38C-2F81-7145-3CB8-294FC74C92A6}"/>
                </a:ext>
              </a:extLst>
            </p:cNvPr>
            <p:cNvSpPr/>
            <p:nvPr/>
          </p:nvSpPr>
          <p:spPr>
            <a:xfrm>
              <a:off x="7063970"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6" name="フリーフォーム: 図形 355">
              <a:extLst>
                <a:ext uri="{FF2B5EF4-FFF2-40B4-BE49-F238E27FC236}">
                  <a16:creationId xmlns:a16="http://schemas.microsoft.com/office/drawing/2014/main" id="{E1EAA982-0B62-D8E0-680D-9A1766C4E26A}"/>
                </a:ext>
              </a:extLst>
            </p:cNvPr>
            <p:cNvSpPr/>
            <p:nvPr/>
          </p:nvSpPr>
          <p:spPr>
            <a:xfrm>
              <a:off x="7164709"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7" name="フリーフォーム: 図形 356">
              <a:extLst>
                <a:ext uri="{FF2B5EF4-FFF2-40B4-BE49-F238E27FC236}">
                  <a16:creationId xmlns:a16="http://schemas.microsoft.com/office/drawing/2014/main" id="{AF99E41A-61A0-3C03-1289-69DA43617576}"/>
                </a:ext>
              </a:extLst>
            </p:cNvPr>
            <p:cNvSpPr/>
            <p:nvPr/>
          </p:nvSpPr>
          <p:spPr>
            <a:xfrm>
              <a:off x="7182608"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8" name="フリーフォーム: 図形 357">
              <a:extLst>
                <a:ext uri="{FF2B5EF4-FFF2-40B4-BE49-F238E27FC236}">
                  <a16:creationId xmlns:a16="http://schemas.microsoft.com/office/drawing/2014/main" id="{55387D7E-7F8C-760A-D02E-A37A64C8E862}"/>
                </a:ext>
              </a:extLst>
            </p:cNvPr>
            <p:cNvSpPr/>
            <p:nvPr/>
          </p:nvSpPr>
          <p:spPr>
            <a:xfrm>
              <a:off x="7209463"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59" name="フリーフォーム: 図形 358">
              <a:extLst>
                <a:ext uri="{FF2B5EF4-FFF2-40B4-BE49-F238E27FC236}">
                  <a16:creationId xmlns:a16="http://schemas.microsoft.com/office/drawing/2014/main" id="{E880001E-78A6-A559-D7FD-AD09DADAD2E7}"/>
                </a:ext>
              </a:extLst>
            </p:cNvPr>
            <p:cNvSpPr/>
            <p:nvPr/>
          </p:nvSpPr>
          <p:spPr>
            <a:xfrm>
              <a:off x="7227362" y="4238522"/>
              <a:ext cx="1515" cy="1207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0" name="フリーフォーム: 図形 359">
              <a:extLst>
                <a:ext uri="{FF2B5EF4-FFF2-40B4-BE49-F238E27FC236}">
                  <a16:creationId xmlns:a16="http://schemas.microsoft.com/office/drawing/2014/main" id="{D69B37F8-BD23-D4BD-3071-60FFBE25FE9D}"/>
                </a:ext>
              </a:extLst>
            </p:cNvPr>
            <p:cNvSpPr/>
            <p:nvPr/>
          </p:nvSpPr>
          <p:spPr>
            <a:xfrm>
              <a:off x="7106542"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1" name="フリーフォーム: 図形 360">
              <a:extLst>
                <a:ext uri="{FF2B5EF4-FFF2-40B4-BE49-F238E27FC236}">
                  <a16:creationId xmlns:a16="http://schemas.microsoft.com/office/drawing/2014/main" id="{49029EA2-019B-6044-EACF-9F88C19D1250}"/>
                </a:ext>
              </a:extLst>
            </p:cNvPr>
            <p:cNvSpPr/>
            <p:nvPr/>
          </p:nvSpPr>
          <p:spPr>
            <a:xfrm>
              <a:off x="7122152"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2" name="フリーフォーム: 図形 361">
              <a:extLst>
                <a:ext uri="{FF2B5EF4-FFF2-40B4-BE49-F238E27FC236}">
                  <a16:creationId xmlns:a16="http://schemas.microsoft.com/office/drawing/2014/main" id="{DD77D9AB-13B6-2DE3-9EF2-74E34CA866D1}"/>
                </a:ext>
              </a:extLst>
            </p:cNvPr>
            <p:cNvSpPr/>
            <p:nvPr/>
          </p:nvSpPr>
          <p:spPr>
            <a:xfrm>
              <a:off x="6965610"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3" name="フリーフォーム: 図形 362">
              <a:extLst>
                <a:ext uri="{FF2B5EF4-FFF2-40B4-BE49-F238E27FC236}">
                  <a16:creationId xmlns:a16="http://schemas.microsoft.com/office/drawing/2014/main" id="{DDC6D401-C0DE-5E8A-C135-64B916AD5BFB}"/>
                </a:ext>
              </a:extLst>
            </p:cNvPr>
            <p:cNvSpPr/>
            <p:nvPr/>
          </p:nvSpPr>
          <p:spPr>
            <a:xfrm>
              <a:off x="6981221"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4" name="フリーフォーム: 図形 363">
              <a:extLst>
                <a:ext uri="{FF2B5EF4-FFF2-40B4-BE49-F238E27FC236}">
                  <a16:creationId xmlns:a16="http://schemas.microsoft.com/office/drawing/2014/main" id="{9978DCD3-4AC5-9369-10E4-0535303AE3E7}"/>
                </a:ext>
              </a:extLst>
            </p:cNvPr>
            <p:cNvSpPr/>
            <p:nvPr/>
          </p:nvSpPr>
          <p:spPr>
            <a:xfrm>
              <a:off x="7247473"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sp>
          <p:nvSpPr>
            <p:cNvPr id="365" name="フリーフォーム: 図形 364">
              <a:extLst>
                <a:ext uri="{FF2B5EF4-FFF2-40B4-BE49-F238E27FC236}">
                  <a16:creationId xmlns:a16="http://schemas.microsoft.com/office/drawing/2014/main" id="{DA2E7A6F-322D-2AE7-FE1B-BF40DF7D24E8}"/>
                </a:ext>
              </a:extLst>
            </p:cNvPr>
            <p:cNvSpPr/>
            <p:nvPr/>
          </p:nvSpPr>
          <p:spPr>
            <a:xfrm>
              <a:off x="7263084" y="4309969"/>
              <a:ext cx="1515" cy="15161"/>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solidFill>
              <a:srgbClr val="005D84"/>
            </a:solidFill>
            <a:ln w="6350" cap="flat">
              <a:solidFill>
                <a:srgbClr val="FFFFFF"/>
              </a:solidFill>
              <a:prstDash val="solid"/>
              <a:round/>
            </a:ln>
          </p:spPr>
          <p:txBody>
            <a:bodyPr rtlCol="0" anchor="ctr"/>
            <a:lstStyle/>
            <a:p>
              <a:endParaRPr lang="ja-JP" altLang="en-US">
                <a:latin typeface="+mn-lt"/>
              </a:endParaRPr>
            </a:p>
          </p:txBody>
        </p:sp>
      </p:grpSp>
      <p:grpSp>
        <p:nvGrpSpPr>
          <p:cNvPr id="366" name="グループ化 365">
            <a:extLst>
              <a:ext uri="{FF2B5EF4-FFF2-40B4-BE49-F238E27FC236}">
                <a16:creationId xmlns:a16="http://schemas.microsoft.com/office/drawing/2014/main" id="{6DD8C3F7-2EB0-9637-B06D-421018E603AD}"/>
              </a:ext>
            </a:extLst>
          </p:cNvPr>
          <p:cNvGrpSpPr/>
          <p:nvPr/>
        </p:nvGrpSpPr>
        <p:grpSpPr>
          <a:xfrm>
            <a:off x="6104157" y="3908622"/>
            <a:ext cx="287746" cy="606110"/>
            <a:chOff x="3540136" y="2569507"/>
            <a:chExt cx="169299" cy="409893"/>
          </a:xfrm>
          <a:solidFill>
            <a:srgbClr val="005D84"/>
          </a:solidFill>
        </p:grpSpPr>
        <p:sp>
          <p:nvSpPr>
            <p:cNvPr id="367" name="フリーフォーム: 図形 366">
              <a:extLst>
                <a:ext uri="{FF2B5EF4-FFF2-40B4-BE49-F238E27FC236}">
                  <a16:creationId xmlns:a16="http://schemas.microsoft.com/office/drawing/2014/main" id="{65B16B87-35F9-AD7C-DEFC-96184C6AD09A}"/>
                </a:ext>
              </a:extLst>
            </p:cNvPr>
            <p:cNvSpPr/>
            <p:nvPr/>
          </p:nvSpPr>
          <p:spPr>
            <a:xfrm>
              <a:off x="3564376" y="2686427"/>
              <a:ext cx="44272" cy="45273"/>
            </a:xfrm>
            <a:custGeom>
              <a:avLst/>
              <a:gdLst>
                <a:gd name="connsiteX0" fmla="*/ 257571 w 257571"/>
                <a:gd name="connsiteY0" fmla="*/ 0 h 289728"/>
                <a:gd name="connsiteX1" fmla="*/ 0 w 257571"/>
                <a:gd name="connsiteY1" fmla="*/ 154355 h 289728"/>
                <a:gd name="connsiteX2" fmla="*/ 257571 w 257571"/>
                <a:gd name="connsiteY2" fmla="*/ 289729 h 289728"/>
              </a:gdLst>
              <a:ahLst/>
              <a:cxnLst>
                <a:cxn ang="0">
                  <a:pos x="connsiteX0" y="connsiteY0"/>
                </a:cxn>
                <a:cxn ang="0">
                  <a:pos x="connsiteX1" y="connsiteY1"/>
                </a:cxn>
                <a:cxn ang="0">
                  <a:pos x="connsiteX2" y="connsiteY2"/>
                </a:cxn>
              </a:cxnLst>
              <a:rect l="l" t="t" r="r" b="b"/>
              <a:pathLst>
                <a:path w="257571" h="289728">
                  <a:moveTo>
                    <a:pt x="257571" y="0"/>
                  </a:moveTo>
                  <a:lnTo>
                    <a:pt x="0" y="154355"/>
                  </a:lnTo>
                  <a:lnTo>
                    <a:pt x="257571" y="289729"/>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68" name="フリーフォーム: 図形 367">
              <a:extLst>
                <a:ext uri="{FF2B5EF4-FFF2-40B4-BE49-F238E27FC236}">
                  <a16:creationId xmlns:a16="http://schemas.microsoft.com/office/drawing/2014/main" id="{D08453D7-3FA8-F56C-BC92-68E29F39901E}"/>
                </a:ext>
              </a:extLst>
            </p:cNvPr>
            <p:cNvSpPr/>
            <p:nvPr/>
          </p:nvSpPr>
          <p:spPr>
            <a:xfrm>
              <a:off x="3540136" y="2710546"/>
              <a:ext cx="79149" cy="1225"/>
            </a:xfrm>
            <a:custGeom>
              <a:avLst/>
              <a:gdLst>
                <a:gd name="connsiteX0" fmla="*/ 0 w 460476"/>
                <a:gd name="connsiteY0" fmla="*/ 0 h 7843"/>
                <a:gd name="connsiteX1" fmla="*/ 460476 w 460476"/>
                <a:gd name="connsiteY1" fmla="*/ 0 h 7843"/>
              </a:gdLst>
              <a:ahLst/>
              <a:cxnLst>
                <a:cxn ang="0">
                  <a:pos x="connsiteX0" y="connsiteY0"/>
                </a:cxn>
                <a:cxn ang="0">
                  <a:pos x="connsiteX1" y="connsiteY1"/>
                </a:cxn>
              </a:cxnLst>
              <a:rect l="l" t="t" r="r" b="b"/>
              <a:pathLst>
                <a:path w="460476" h="7843">
                  <a:moveTo>
                    <a:pt x="0" y="0"/>
                  </a:moveTo>
                  <a:lnTo>
                    <a:pt x="460476"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69" name="フリーフォーム: 図形 368">
              <a:extLst>
                <a:ext uri="{FF2B5EF4-FFF2-40B4-BE49-F238E27FC236}">
                  <a16:creationId xmlns:a16="http://schemas.microsoft.com/office/drawing/2014/main" id="{4AB7439A-7E43-56B8-5D86-2A04494DC57D}"/>
                </a:ext>
              </a:extLst>
            </p:cNvPr>
            <p:cNvSpPr/>
            <p:nvPr/>
          </p:nvSpPr>
          <p:spPr>
            <a:xfrm>
              <a:off x="3640923" y="2686427"/>
              <a:ext cx="44272" cy="45273"/>
            </a:xfrm>
            <a:custGeom>
              <a:avLst/>
              <a:gdLst>
                <a:gd name="connsiteX0" fmla="*/ 0 w 257571"/>
                <a:gd name="connsiteY0" fmla="*/ 289729 h 289728"/>
                <a:gd name="connsiteX1" fmla="*/ 257571 w 257571"/>
                <a:gd name="connsiteY1" fmla="*/ 135374 h 289728"/>
                <a:gd name="connsiteX2" fmla="*/ 0 w 257571"/>
                <a:gd name="connsiteY2" fmla="*/ 0 h 289728"/>
              </a:gdLst>
              <a:ahLst/>
              <a:cxnLst>
                <a:cxn ang="0">
                  <a:pos x="connsiteX0" y="connsiteY0"/>
                </a:cxn>
                <a:cxn ang="0">
                  <a:pos x="connsiteX1" y="connsiteY1"/>
                </a:cxn>
                <a:cxn ang="0">
                  <a:pos x="connsiteX2" y="connsiteY2"/>
                </a:cxn>
              </a:cxnLst>
              <a:rect l="l" t="t" r="r" b="b"/>
              <a:pathLst>
                <a:path w="257571" h="289728">
                  <a:moveTo>
                    <a:pt x="0" y="289729"/>
                  </a:moveTo>
                  <a:lnTo>
                    <a:pt x="257571" y="135374"/>
                  </a:ln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0" name="フリーフォーム: 図形 369">
              <a:extLst>
                <a:ext uri="{FF2B5EF4-FFF2-40B4-BE49-F238E27FC236}">
                  <a16:creationId xmlns:a16="http://schemas.microsoft.com/office/drawing/2014/main" id="{6111FEDD-EFC0-A949-C28E-D24B0F3CC292}"/>
                </a:ext>
              </a:extLst>
            </p:cNvPr>
            <p:cNvSpPr/>
            <p:nvPr/>
          </p:nvSpPr>
          <p:spPr>
            <a:xfrm>
              <a:off x="3630286" y="2707580"/>
              <a:ext cx="79149" cy="1225"/>
            </a:xfrm>
            <a:custGeom>
              <a:avLst/>
              <a:gdLst>
                <a:gd name="connsiteX0" fmla="*/ 460476 w 460476"/>
                <a:gd name="connsiteY0" fmla="*/ 0 h 7843"/>
                <a:gd name="connsiteX1" fmla="*/ 0 w 460476"/>
                <a:gd name="connsiteY1" fmla="*/ 0 h 7843"/>
              </a:gdLst>
              <a:ahLst/>
              <a:cxnLst>
                <a:cxn ang="0">
                  <a:pos x="connsiteX0" y="connsiteY0"/>
                </a:cxn>
                <a:cxn ang="0">
                  <a:pos x="connsiteX1" y="connsiteY1"/>
                </a:cxn>
              </a:cxnLst>
              <a:rect l="l" t="t" r="r" b="b"/>
              <a:pathLst>
                <a:path w="460476" h="7843">
                  <a:moveTo>
                    <a:pt x="460476" y="0"/>
                  </a:moveTo>
                  <a:lnTo>
                    <a:pt x="0" y="0"/>
                  </a:lnTo>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1" name="フリーフォーム: 図形 370">
              <a:extLst>
                <a:ext uri="{FF2B5EF4-FFF2-40B4-BE49-F238E27FC236}">
                  <a16:creationId xmlns:a16="http://schemas.microsoft.com/office/drawing/2014/main" id="{B8F43E9E-C407-70EF-1827-1F0801D68FB3}"/>
                </a:ext>
              </a:extLst>
            </p:cNvPr>
            <p:cNvSpPr/>
            <p:nvPr/>
          </p:nvSpPr>
          <p:spPr>
            <a:xfrm>
              <a:off x="3575808" y="2606666"/>
              <a:ext cx="97955" cy="19670"/>
            </a:xfrm>
            <a:custGeom>
              <a:avLst/>
              <a:gdLst>
                <a:gd name="connsiteX0" fmla="*/ 0 w 569889"/>
                <a:gd name="connsiteY0" fmla="*/ 0 h 125883"/>
                <a:gd name="connsiteX1" fmla="*/ 569889 w 569889"/>
                <a:gd name="connsiteY1" fmla="*/ 0 h 125883"/>
                <a:gd name="connsiteX2" fmla="*/ 569889 w 569889"/>
                <a:gd name="connsiteY2" fmla="*/ 125884 h 125883"/>
                <a:gd name="connsiteX3" fmla="*/ 0 w 56988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569889" h="125883">
                  <a:moveTo>
                    <a:pt x="0" y="0"/>
                  </a:moveTo>
                  <a:lnTo>
                    <a:pt x="569889" y="0"/>
                  </a:lnTo>
                  <a:lnTo>
                    <a:pt x="56988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2" name="フリーフォーム: 図形 371">
              <a:extLst>
                <a:ext uri="{FF2B5EF4-FFF2-40B4-BE49-F238E27FC236}">
                  <a16:creationId xmlns:a16="http://schemas.microsoft.com/office/drawing/2014/main" id="{0734684E-0BBF-04C5-10C2-9A4A12FDF539}"/>
                </a:ext>
              </a:extLst>
            </p:cNvPr>
            <p:cNvSpPr/>
            <p:nvPr/>
          </p:nvSpPr>
          <p:spPr>
            <a:xfrm>
              <a:off x="3604051" y="2606666"/>
              <a:ext cx="41469" cy="19670"/>
            </a:xfrm>
            <a:custGeom>
              <a:avLst/>
              <a:gdLst>
                <a:gd name="connsiteX0" fmla="*/ 0 w 241257"/>
                <a:gd name="connsiteY0" fmla="*/ 0 h 125883"/>
                <a:gd name="connsiteX1" fmla="*/ 241258 w 241257"/>
                <a:gd name="connsiteY1" fmla="*/ 0 h 125883"/>
                <a:gd name="connsiteX2" fmla="*/ 241258 w 241257"/>
                <a:gd name="connsiteY2" fmla="*/ 125884 h 125883"/>
                <a:gd name="connsiteX3" fmla="*/ 0 w 241257"/>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241257" h="125883">
                  <a:moveTo>
                    <a:pt x="0" y="0"/>
                  </a:moveTo>
                  <a:lnTo>
                    <a:pt x="241258" y="0"/>
                  </a:lnTo>
                  <a:lnTo>
                    <a:pt x="241258"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3" name="フリーフォーム: 図形 372">
              <a:extLst>
                <a:ext uri="{FF2B5EF4-FFF2-40B4-BE49-F238E27FC236}">
                  <a16:creationId xmlns:a16="http://schemas.microsoft.com/office/drawing/2014/main" id="{7E2875CE-3436-94B8-8C7D-208F10CA7BAE}"/>
                </a:ext>
              </a:extLst>
            </p:cNvPr>
            <p:cNvSpPr/>
            <p:nvPr/>
          </p:nvSpPr>
          <p:spPr>
            <a:xfrm>
              <a:off x="3588723" y="2626337"/>
              <a:ext cx="72125" cy="19670"/>
            </a:xfrm>
            <a:custGeom>
              <a:avLst/>
              <a:gdLst>
                <a:gd name="connsiteX0" fmla="*/ 0 w 419612"/>
                <a:gd name="connsiteY0" fmla="*/ 0 h 125883"/>
                <a:gd name="connsiteX1" fmla="*/ 419612 w 419612"/>
                <a:gd name="connsiteY1" fmla="*/ 0 h 125883"/>
                <a:gd name="connsiteX2" fmla="*/ 419612 w 419612"/>
                <a:gd name="connsiteY2" fmla="*/ 125884 h 125883"/>
                <a:gd name="connsiteX3" fmla="*/ 0 w 419612"/>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419612" h="125883">
                  <a:moveTo>
                    <a:pt x="0" y="0"/>
                  </a:moveTo>
                  <a:lnTo>
                    <a:pt x="419612" y="0"/>
                  </a:lnTo>
                  <a:lnTo>
                    <a:pt x="419612"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4" name="フリーフォーム: 図形 373">
              <a:extLst>
                <a:ext uri="{FF2B5EF4-FFF2-40B4-BE49-F238E27FC236}">
                  <a16:creationId xmlns:a16="http://schemas.microsoft.com/office/drawing/2014/main" id="{7D3EAF9D-DEF8-564D-E8C7-C40AFAF5D7BC}"/>
                </a:ext>
              </a:extLst>
            </p:cNvPr>
            <p:cNvSpPr/>
            <p:nvPr/>
          </p:nvSpPr>
          <p:spPr>
            <a:xfrm>
              <a:off x="3609525" y="2626337"/>
              <a:ext cx="30535" cy="19670"/>
            </a:xfrm>
            <a:custGeom>
              <a:avLst/>
              <a:gdLst>
                <a:gd name="connsiteX0" fmla="*/ 0 w 177649"/>
                <a:gd name="connsiteY0" fmla="*/ 0 h 125883"/>
                <a:gd name="connsiteX1" fmla="*/ 177649 w 177649"/>
                <a:gd name="connsiteY1" fmla="*/ 0 h 125883"/>
                <a:gd name="connsiteX2" fmla="*/ 177649 w 177649"/>
                <a:gd name="connsiteY2" fmla="*/ 125884 h 125883"/>
                <a:gd name="connsiteX3" fmla="*/ 0 w 177649"/>
                <a:gd name="connsiteY3" fmla="*/ 125884 h 125883"/>
              </a:gdLst>
              <a:ahLst/>
              <a:cxnLst>
                <a:cxn ang="0">
                  <a:pos x="connsiteX0" y="connsiteY0"/>
                </a:cxn>
                <a:cxn ang="0">
                  <a:pos x="connsiteX1" y="connsiteY1"/>
                </a:cxn>
                <a:cxn ang="0">
                  <a:pos x="connsiteX2" y="connsiteY2"/>
                </a:cxn>
                <a:cxn ang="0">
                  <a:pos x="connsiteX3" y="connsiteY3"/>
                </a:cxn>
              </a:cxnLst>
              <a:rect l="l" t="t" r="r" b="b"/>
              <a:pathLst>
                <a:path w="177649" h="125883">
                  <a:moveTo>
                    <a:pt x="0" y="0"/>
                  </a:moveTo>
                  <a:lnTo>
                    <a:pt x="177649" y="0"/>
                  </a:lnTo>
                  <a:lnTo>
                    <a:pt x="177649" y="125884"/>
                  </a:lnTo>
                  <a:lnTo>
                    <a:pt x="0" y="125884"/>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5" name="フリーフォーム: 図形 374">
              <a:extLst>
                <a:ext uri="{FF2B5EF4-FFF2-40B4-BE49-F238E27FC236}">
                  <a16:creationId xmlns:a16="http://schemas.microsoft.com/office/drawing/2014/main" id="{F3B1218E-B091-8F31-BA41-2B60D0C8E573}"/>
                </a:ext>
              </a:extLst>
            </p:cNvPr>
            <p:cNvSpPr/>
            <p:nvPr/>
          </p:nvSpPr>
          <p:spPr>
            <a:xfrm>
              <a:off x="3596542" y="2646007"/>
              <a:ext cx="56487" cy="9829"/>
            </a:xfrm>
            <a:custGeom>
              <a:avLst/>
              <a:gdLst>
                <a:gd name="connsiteX0" fmla="*/ 0 w 328631"/>
                <a:gd name="connsiteY0" fmla="*/ 0 h 62902"/>
                <a:gd name="connsiteX1" fmla="*/ 328631 w 328631"/>
                <a:gd name="connsiteY1" fmla="*/ 0 h 62902"/>
                <a:gd name="connsiteX2" fmla="*/ 328631 w 328631"/>
                <a:gd name="connsiteY2" fmla="*/ 62903 h 62902"/>
                <a:gd name="connsiteX3" fmla="*/ 0 w 328631"/>
                <a:gd name="connsiteY3" fmla="*/ 62903 h 62902"/>
              </a:gdLst>
              <a:ahLst/>
              <a:cxnLst>
                <a:cxn ang="0">
                  <a:pos x="connsiteX0" y="connsiteY0"/>
                </a:cxn>
                <a:cxn ang="0">
                  <a:pos x="connsiteX1" y="connsiteY1"/>
                </a:cxn>
                <a:cxn ang="0">
                  <a:pos x="connsiteX2" y="connsiteY2"/>
                </a:cxn>
                <a:cxn ang="0">
                  <a:pos x="connsiteX3" y="connsiteY3"/>
                </a:cxn>
              </a:cxnLst>
              <a:rect l="l" t="t" r="r" b="b"/>
              <a:pathLst>
                <a:path w="328631" h="62902">
                  <a:moveTo>
                    <a:pt x="0" y="0"/>
                  </a:moveTo>
                  <a:lnTo>
                    <a:pt x="328631" y="0"/>
                  </a:lnTo>
                  <a:lnTo>
                    <a:pt x="328631"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6" name="フリーフォーム: 図形 375">
              <a:extLst>
                <a:ext uri="{FF2B5EF4-FFF2-40B4-BE49-F238E27FC236}">
                  <a16:creationId xmlns:a16="http://schemas.microsoft.com/office/drawing/2014/main" id="{C42EE9A3-0955-2A92-3615-87C0F461EE61}"/>
                </a:ext>
              </a:extLst>
            </p:cNvPr>
            <p:cNvSpPr/>
            <p:nvPr/>
          </p:nvSpPr>
          <p:spPr>
            <a:xfrm>
              <a:off x="3612828" y="2646007"/>
              <a:ext cx="23915" cy="9829"/>
            </a:xfrm>
            <a:custGeom>
              <a:avLst/>
              <a:gdLst>
                <a:gd name="connsiteX0" fmla="*/ 0 w 139138"/>
                <a:gd name="connsiteY0" fmla="*/ 0 h 62902"/>
                <a:gd name="connsiteX1" fmla="*/ 139138 w 139138"/>
                <a:gd name="connsiteY1" fmla="*/ 0 h 62902"/>
                <a:gd name="connsiteX2" fmla="*/ 139138 w 139138"/>
                <a:gd name="connsiteY2" fmla="*/ 62903 h 62902"/>
                <a:gd name="connsiteX3" fmla="*/ 0 w 139138"/>
                <a:gd name="connsiteY3" fmla="*/ 62903 h 62902"/>
              </a:gdLst>
              <a:ahLst/>
              <a:cxnLst>
                <a:cxn ang="0">
                  <a:pos x="connsiteX0" y="connsiteY0"/>
                </a:cxn>
                <a:cxn ang="0">
                  <a:pos x="connsiteX1" y="connsiteY1"/>
                </a:cxn>
                <a:cxn ang="0">
                  <a:pos x="connsiteX2" y="connsiteY2"/>
                </a:cxn>
                <a:cxn ang="0">
                  <a:pos x="connsiteX3" y="connsiteY3"/>
                </a:cxn>
              </a:cxnLst>
              <a:rect l="l" t="t" r="r" b="b"/>
              <a:pathLst>
                <a:path w="139138" h="62902">
                  <a:moveTo>
                    <a:pt x="0" y="0"/>
                  </a:moveTo>
                  <a:lnTo>
                    <a:pt x="139138" y="0"/>
                  </a:lnTo>
                  <a:lnTo>
                    <a:pt x="139138" y="62903"/>
                  </a:lnTo>
                  <a:lnTo>
                    <a:pt x="0" y="62903"/>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7" name="フリーフォーム: 図形 376">
              <a:extLst>
                <a:ext uri="{FF2B5EF4-FFF2-40B4-BE49-F238E27FC236}">
                  <a16:creationId xmlns:a16="http://schemas.microsoft.com/office/drawing/2014/main" id="{55A1FCD5-BE2B-C524-1B35-3D2B678E6FD8}"/>
                </a:ext>
              </a:extLst>
            </p:cNvPr>
            <p:cNvSpPr/>
            <p:nvPr/>
          </p:nvSpPr>
          <p:spPr>
            <a:xfrm>
              <a:off x="3601679" y="2655836"/>
              <a:ext cx="46214" cy="26227"/>
            </a:xfrm>
            <a:custGeom>
              <a:avLst/>
              <a:gdLst>
                <a:gd name="connsiteX0" fmla="*/ 0 w 268865"/>
                <a:gd name="connsiteY0" fmla="*/ 0 h 167845"/>
                <a:gd name="connsiteX1" fmla="*/ 16235 w 268865"/>
                <a:gd name="connsiteY1" fmla="*/ 167845 h 167845"/>
                <a:gd name="connsiteX2" fmla="*/ 252630 w 268865"/>
                <a:gd name="connsiteY2" fmla="*/ 167845 h 167845"/>
                <a:gd name="connsiteX3" fmla="*/ 268865 w 268865"/>
                <a:gd name="connsiteY3" fmla="*/ 0 h 167845"/>
                <a:gd name="connsiteX4" fmla="*/ 0 w 268865"/>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5" h="167845">
                  <a:moveTo>
                    <a:pt x="0" y="0"/>
                  </a:moveTo>
                  <a:lnTo>
                    <a:pt x="16235" y="167845"/>
                  </a:lnTo>
                  <a:lnTo>
                    <a:pt x="252630" y="167845"/>
                  </a:lnTo>
                  <a:lnTo>
                    <a:pt x="268865"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8" name="フリーフォーム: 図形 377">
              <a:extLst>
                <a:ext uri="{FF2B5EF4-FFF2-40B4-BE49-F238E27FC236}">
                  <a16:creationId xmlns:a16="http://schemas.microsoft.com/office/drawing/2014/main" id="{029D2971-5784-D019-09B0-367A707442B3}"/>
                </a:ext>
              </a:extLst>
            </p:cNvPr>
            <p:cNvSpPr/>
            <p:nvPr/>
          </p:nvSpPr>
          <p:spPr>
            <a:xfrm>
              <a:off x="3614715" y="2655836"/>
              <a:ext cx="20141" cy="26227"/>
            </a:xfrm>
            <a:custGeom>
              <a:avLst/>
              <a:gdLst>
                <a:gd name="connsiteX0" fmla="*/ 0 w 117178"/>
                <a:gd name="connsiteY0" fmla="*/ 0 h 167845"/>
                <a:gd name="connsiteX1" fmla="*/ 7059 w 117178"/>
                <a:gd name="connsiteY1" fmla="*/ 167845 h 167845"/>
                <a:gd name="connsiteX2" fmla="*/ 110119 w 117178"/>
                <a:gd name="connsiteY2" fmla="*/ 167845 h 167845"/>
                <a:gd name="connsiteX3" fmla="*/ 117178 w 117178"/>
                <a:gd name="connsiteY3" fmla="*/ 0 h 167845"/>
                <a:gd name="connsiteX4" fmla="*/ 0 w 117178"/>
                <a:gd name="connsiteY4" fmla="*/ 0 h 16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8" h="167845">
                  <a:moveTo>
                    <a:pt x="0" y="0"/>
                  </a:moveTo>
                  <a:lnTo>
                    <a:pt x="7059" y="167845"/>
                  </a:lnTo>
                  <a:lnTo>
                    <a:pt x="110119" y="167845"/>
                  </a:lnTo>
                  <a:lnTo>
                    <a:pt x="117178" y="0"/>
                  </a:lnTo>
                  <a:lnTo>
                    <a:pt x="0" y="0"/>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79" name="フリーフォーム: 図形 378">
              <a:extLst>
                <a:ext uri="{FF2B5EF4-FFF2-40B4-BE49-F238E27FC236}">
                  <a16:creationId xmlns:a16="http://schemas.microsoft.com/office/drawing/2014/main" id="{4B0B972B-4440-99EB-00EF-22386FC14985}"/>
                </a:ext>
              </a:extLst>
            </p:cNvPr>
            <p:cNvSpPr/>
            <p:nvPr/>
          </p:nvSpPr>
          <p:spPr>
            <a:xfrm>
              <a:off x="3606788" y="2582081"/>
              <a:ext cx="35995" cy="24585"/>
            </a:xfrm>
            <a:custGeom>
              <a:avLst/>
              <a:gdLst>
                <a:gd name="connsiteX0" fmla="*/ 0 w 209414"/>
                <a:gd name="connsiteY0" fmla="*/ 0 h 157335"/>
                <a:gd name="connsiteX1" fmla="*/ 209414 w 209414"/>
                <a:gd name="connsiteY1" fmla="*/ 0 h 157335"/>
                <a:gd name="connsiteX2" fmla="*/ 209414 w 209414"/>
                <a:gd name="connsiteY2" fmla="*/ 157335 h 157335"/>
                <a:gd name="connsiteX3" fmla="*/ 0 w 209414"/>
                <a:gd name="connsiteY3" fmla="*/ 157335 h 157335"/>
              </a:gdLst>
              <a:ahLst/>
              <a:cxnLst>
                <a:cxn ang="0">
                  <a:pos x="connsiteX0" y="connsiteY0"/>
                </a:cxn>
                <a:cxn ang="0">
                  <a:pos x="connsiteX1" y="connsiteY1"/>
                </a:cxn>
                <a:cxn ang="0">
                  <a:pos x="connsiteX2" y="connsiteY2"/>
                </a:cxn>
                <a:cxn ang="0">
                  <a:pos x="connsiteX3" y="connsiteY3"/>
                </a:cxn>
              </a:cxnLst>
              <a:rect l="l" t="t" r="r" b="b"/>
              <a:pathLst>
                <a:path w="209414" h="157335">
                  <a:moveTo>
                    <a:pt x="0" y="0"/>
                  </a:moveTo>
                  <a:lnTo>
                    <a:pt x="209414" y="0"/>
                  </a:lnTo>
                  <a:lnTo>
                    <a:pt x="209414" y="157335"/>
                  </a:lnTo>
                  <a:lnTo>
                    <a:pt x="0" y="157335"/>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80" name="フリーフォーム: 図形 379">
              <a:extLst>
                <a:ext uri="{FF2B5EF4-FFF2-40B4-BE49-F238E27FC236}">
                  <a16:creationId xmlns:a16="http://schemas.microsoft.com/office/drawing/2014/main" id="{6BD3CE0D-C3D9-5077-9A58-645833148D50}"/>
                </a:ext>
              </a:extLst>
            </p:cNvPr>
            <p:cNvSpPr/>
            <p:nvPr/>
          </p:nvSpPr>
          <p:spPr>
            <a:xfrm>
              <a:off x="3607152" y="2569507"/>
              <a:ext cx="35267" cy="12574"/>
            </a:xfrm>
            <a:custGeom>
              <a:avLst/>
              <a:gdLst>
                <a:gd name="connsiteX0" fmla="*/ 205009 w 205179"/>
                <a:gd name="connsiteY0" fmla="*/ 80370 h 80471"/>
                <a:gd name="connsiteX1" fmla="*/ 102419 w 205179"/>
                <a:gd name="connsiteY1" fmla="*/ -102 h 80471"/>
                <a:gd name="connsiteX2" fmla="*/ -170 w 205179"/>
                <a:gd name="connsiteY2" fmla="*/ 80370 h 80471"/>
              </a:gdLst>
              <a:ahLst/>
              <a:cxnLst>
                <a:cxn ang="0">
                  <a:pos x="connsiteX0" y="connsiteY0"/>
                </a:cxn>
                <a:cxn ang="0">
                  <a:pos x="connsiteX1" y="connsiteY1"/>
                </a:cxn>
                <a:cxn ang="0">
                  <a:pos x="connsiteX2" y="connsiteY2"/>
                </a:cxn>
              </a:cxnLst>
              <a:rect l="l" t="t" r="r" b="b"/>
              <a:pathLst>
                <a:path w="205179" h="80471">
                  <a:moveTo>
                    <a:pt x="205009" y="80370"/>
                  </a:moveTo>
                  <a:cubicBezTo>
                    <a:pt x="190734" y="33310"/>
                    <a:pt x="150106" y="-102"/>
                    <a:pt x="102419" y="-102"/>
                  </a:cubicBezTo>
                  <a:cubicBezTo>
                    <a:pt x="54732" y="-102"/>
                    <a:pt x="14105" y="33624"/>
                    <a:pt x="-170" y="80370"/>
                  </a:cubicBez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81" name="フリーフォーム: 図形 380">
              <a:extLst>
                <a:ext uri="{FF2B5EF4-FFF2-40B4-BE49-F238E27FC236}">
                  <a16:creationId xmlns:a16="http://schemas.microsoft.com/office/drawing/2014/main" id="{94E4F432-C5AF-FC56-26CB-8BFAA0617C06}"/>
                </a:ext>
              </a:extLst>
            </p:cNvPr>
            <p:cNvSpPr/>
            <p:nvPr/>
          </p:nvSpPr>
          <p:spPr>
            <a:xfrm>
              <a:off x="3571615" y="2682064"/>
              <a:ext cx="106327" cy="264430"/>
            </a:xfrm>
            <a:custGeom>
              <a:avLst/>
              <a:gdLst>
                <a:gd name="connsiteX0" fmla="*/ 427286 w 618595"/>
                <a:gd name="connsiteY0" fmla="*/ -102 h 1692255"/>
                <a:gd name="connsiteX1" fmla="*/ 190969 w 618595"/>
                <a:gd name="connsiteY1" fmla="*/ -102 h 1692255"/>
                <a:gd name="connsiteX2" fmla="*/ -170 w 618595"/>
                <a:gd name="connsiteY2" fmla="*/ 1692154 h 1692255"/>
                <a:gd name="connsiteX3" fmla="*/ 618425 w 618595"/>
                <a:gd name="connsiteY3" fmla="*/ 1692154 h 1692255"/>
                <a:gd name="connsiteX4" fmla="*/ 427286 w 618595"/>
                <a:gd name="connsiteY4" fmla="*/ -102 h 169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595" h="1692255">
                  <a:moveTo>
                    <a:pt x="427286" y="-102"/>
                  </a:moveTo>
                  <a:lnTo>
                    <a:pt x="190969" y="-102"/>
                  </a:lnTo>
                  <a:cubicBezTo>
                    <a:pt x="190969" y="-102"/>
                    <a:pt x="69792" y="1244619"/>
                    <a:pt x="-170" y="1692154"/>
                  </a:cubicBezTo>
                  <a:lnTo>
                    <a:pt x="618425" y="1692154"/>
                  </a:lnTo>
                  <a:cubicBezTo>
                    <a:pt x="548463" y="1244619"/>
                    <a:pt x="427286" y="-102"/>
                    <a:pt x="427286" y="-102"/>
                  </a:cubicBezTo>
                  <a:close/>
                </a:path>
              </a:pathLst>
            </a:custGeom>
            <a:grpFill/>
            <a:ln w="3175" cap="flat">
              <a:solidFill>
                <a:srgbClr val="FFFFFF"/>
              </a:solidFill>
              <a:prstDash val="solid"/>
              <a:round/>
            </a:ln>
          </p:spPr>
          <p:txBody>
            <a:bodyPr rtlCol="0" anchor="ctr"/>
            <a:lstStyle/>
            <a:p>
              <a:endParaRPr lang="ja-JP" altLang="en-US" dirty="0">
                <a:latin typeface="+mn-lt"/>
              </a:endParaRPr>
            </a:p>
          </p:txBody>
        </p:sp>
        <p:sp>
          <p:nvSpPr>
            <p:cNvPr id="382" name="フリーフォーム: 図形 381">
              <a:extLst>
                <a:ext uri="{FF2B5EF4-FFF2-40B4-BE49-F238E27FC236}">
                  <a16:creationId xmlns:a16="http://schemas.microsoft.com/office/drawing/2014/main" id="{D711F209-D36C-5DAC-ADA5-4A69D8EAF5E7}"/>
                </a:ext>
              </a:extLst>
            </p:cNvPr>
            <p:cNvSpPr/>
            <p:nvPr/>
          </p:nvSpPr>
          <p:spPr>
            <a:xfrm>
              <a:off x="3604847" y="2682064"/>
              <a:ext cx="39878" cy="264430"/>
            </a:xfrm>
            <a:custGeom>
              <a:avLst/>
              <a:gdLst>
                <a:gd name="connsiteX0" fmla="*/ 0 w 232002"/>
                <a:gd name="connsiteY0" fmla="*/ 0 h 1692255"/>
                <a:gd name="connsiteX1" fmla="*/ 232003 w 232002"/>
                <a:gd name="connsiteY1" fmla="*/ 0 h 1692255"/>
                <a:gd name="connsiteX2" fmla="*/ 232003 w 232002"/>
                <a:gd name="connsiteY2" fmla="*/ 1692256 h 1692255"/>
                <a:gd name="connsiteX3" fmla="*/ 0 w 232002"/>
                <a:gd name="connsiteY3" fmla="*/ 1692256 h 1692255"/>
              </a:gdLst>
              <a:ahLst/>
              <a:cxnLst>
                <a:cxn ang="0">
                  <a:pos x="connsiteX0" y="connsiteY0"/>
                </a:cxn>
                <a:cxn ang="0">
                  <a:pos x="connsiteX1" y="connsiteY1"/>
                </a:cxn>
                <a:cxn ang="0">
                  <a:pos x="connsiteX2" y="connsiteY2"/>
                </a:cxn>
                <a:cxn ang="0">
                  <a:pos x="connsiteX3" y="connsiteY3"/>
                </a:cxn>
              </a:cxnLst>
              <a:rect l="l" t="t" r="r" b="b"/>
              <a:pathLst>
                <a:path w="232002" h="1692255">
                  <a:moveTo>
                    <a:pt x="0" y="0"/>
                  </a:moveTo>
                  <a:lnTo>
                    <a:pt x="232003" y="0"/>
                  </a:lnTo>
                  <a:lnTo>
                    <a:pt x="232003" y="1692256"/>
                  </a:lnTo>
                  <a:lnTo>
                    <a:pt x="0" y="1692256"/>
                  </a:lnTo>
                  <a:close/>
                </a:path>
              </a:pathLst>
            </a:custGeom>
            <a:grpFill/>
            <a:ln w="3175" cap="flat">
              <a:solidFill>
                <a:srgbClr val="FFFFFF"/>
              </a:solidFill>
              <a:prstDash val="solid"/>
              <a:round/>
            </a:ln>
          </p:spPr>
          <p:txBody>
            <a:bodyPr rtlCol="0" anchor="ctr"/>
            <a:lstStyle/>
            <a:p>
              <a:endParaRPr lang="ja-JP" altLang="en-US">
                <a:latin typeface="+mn-lt"/>
              </a:endParaRPr>
            </a:p>
          </p:txBody>
        </p:sp>
        <p:sp>
          <p:nvSpPr>
            <p:cNvPr id="383" name="フリーフォーム: 図形 382">
              <a:extLst>
                <a:ext uri="{FF2B5EF4-FFF2-40B4-BE49-F238E27FC236}">
                  <a16:creationId xmlns:a16="http://schemas.microsoft.com/office/drawing/2014/main" id="{37E61030-2B95-19F3-5B5B-09D7929019B7}"/>
                </a:ext>
              </a:extLst>
            </p:cNvPr>
            <p:cNvSpPr/>
            <p:nvPr/>
          </p:nvSpPr>
          <p:spPr>
            <a:xfrm>
              <a:off x="3558983" y="2943221"/>
              <a:ext cx="131618" cy="36179"/>
            </a:xfrm>
            <a:custGeom>
              <a:avLst/>
              <a:gdLst>
                <a:gd name="connsiteX0" fmla="*/ 0 w 765734"/>
                <a:gd name="connsiteY0" fmla="*/ 0 h 231532"/>
                <a:gd name="connsiteX1" fmla="*/ 765735 w 765734"/>
                <a:gd name="connsiteY1" fmla="*/ 0 h 231532"/>
                <a:gd name="connsiteX2" fmla="*/ 765735 w 765734"/>
                <a:gd name="connsiteY2" fmla="*/ 231533 h 231532"/>
                <a:gd name="connsiteX3" fmla="*/ 0 w 765734"/>
                <a:gd name="connsiteY3" fmla="*/ 231533 h 231532"/>
              </a:gdLst>
              <a:ahLst/>
              <a:cxnLst>
                <a:cxn ang="0">
                  <a:pos x="connsiteX0" y="connsiteY0"/>
                </a:cxn>
                <a:cxn ang="0">
                  <a:pos x="connsiteX1" y="connsiteY1"/>
                </a:cxn>
                <a:cxn ang="0">
                  <a:pos x="connsiteX2" y="connsiteY2"/>
                </a:cxn>
                <a:cxn ang="0">
                  <a:pos x="connsiteX3" y="connsiteY3"/>
                </a:cxn>
              </a:cxnLst>
              <a:rect l="l" t="t" r="r" b="b"/>
              <a:pathLst>
                <a:path w="765734" h="231532">
                  <a:moveTo>
                    <a:pt x="0" y="0"/>
                  </a:moveTo>
                  <a:lnTo>
                    <a:pt x="765735" y="0"/>
                  </a:lnTo>
                  <a:lnTo>
                    <a:pt x="765735" y="231533"/>
                  </a:lnTo>
                  <a:lnTo>
                    <a:pt x="0" y="231533"/>
                  </a:lnTo>
                  <a:close/>
                </a:path>
              </a:pathLst>
            </a:custGeom>
            <a:grpFill/>
            <a:ln w="3175" cap="flat">
              <a:solidFill>
                <a:srgbClr val="FFFFFF"/>
              </a:solidFill>
              <a:prstDash val="solid"/>
              <a:round/>
            </a:ln>
          </p:spPr>
          <p:txBody>
            <a:bodyPr rtlCol="0" anchor="ctr"/>
            <a:lstStyle/>
            <a:p>
              <a:endParaRPr lang="ja-JP" altLang="en-US">
                <a:latin typeface="+mn-lt"/>
              </a:endParaRPr>
            </a:p>
          </p:txBody>
        </p:sp>
      </p:grpSp>
      <p:sp>
        <p:nvSpPr>
          <p:cNvPr id="10" name="円弧 9">
            <a:extLst>
              <a:ext uri="{FF2B5EF4-FFF2-40B4-BE49-F238E27FC236}">
                <a16:creationId xmlns:a16="http://schemas.microsoft.com/office/drawing/2014/main" id="{5B34BF9F-2159-92C1-8F4E-C2790ED86246}"/>
              </a:ext>
            </a:extLst>
          </p:cNvPr>
          <p:cNvSpPr/>
          <p:nvPr/>
        </p:nvSpPr>
        <p:spPr bwMode="gray">
          <a:xfrm rot="20477703" flipH="1" flipV="1">
            <a:off x="2092809" y="3832325"/>
            <a:ext cx="1512736" cy="501448"/>
          </a:xfrm>
          <a:prstGeom prst="arc">
            <a:avLst>
              <a:gd name="adj1" fmla="val 47637"/>
              <a:gd name="adj2" fmla="val 20718452"/>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grpSp>
        <p:nvGrpSpPr>
          <p:cNvPr id="22" name="グループ化 21">
            <a:extLst>
              <a:ext uri="{FF2B5EF4-FFF2-40B4-BE49-F238E27FC236}">
                <a16:creationId xmlns:a16="http://schemas.microsoft.com/office/drawing/2014/main" id="{93C6F99F-77BD-FB2F-8A51-CE2F3D51C635}"/>
              </a:ext>
            </a:extLst>
          </p:cNvPr>
          <p:cNvGrpSpPr/>
          <p:nvPr/>
        </p:nvGrpSpPr>
        <p:grpSpPr>
          <a:xfrm>
            <a:off x="3041743" y="3917089"/>
            <a:ext cx="468000" cy="468000"/>
            <a:chOff x="2880085" y="3699972"/>
            <a:chExt cx="468000" cy="468000"/>
          </a:xfrm>
        </p:grpSpPr>
        <p:sp>
          <p:nvSpPr>
            <p:cNvPr id="319" name="楕円 318">
              <a:extLst>
                <a:ext uri="{FF2B5EF4-FFF2-40B4-BE49-F238E27FC236}">
                  <a16:creationId xmlns:a16="http://schemas.microsoft.com/office/drawing/2014/main" id="{7A4A2F06-9C3B-6764-EC30-B0D8BED857CB}"/>
                </a:ext>
              </a:extLst>
            </p:cNvPr>
            <p:cNvSpPr>
              <a:spLocks/>
            </p:cNvSpPr>
            <p:nvPr/>
          </p:nvSpPr>
          <p:spPr>
            <a:xfrm>
              <a:off x="2880085" y="3699972"/>
              <a:ext cx="468000" cy="468000"/>
            </a:xfrm>
            <a:prstGeom prst="ellipse">
              <a:avLst/>
            </a:prstGeom>
            <a:solidFill>
              <a:schemeClr val="bg1"/>
            </a:solid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6" name="グループ化 245">
              <a:extLst>
                <a:ext uri="{FF2B5EF4-FFF2-40B4-BE49-F238E27FC236}">
                  <a16:creationId xmlns:a16="http://schemas.microsoft.com/office/drawing/2014/main" id="{87542C31-7777-B8CB-A2A6-65FA9A85CBB7}"/>
                </a:ext>
              </a:extLst>
            </p:cNvPr>
            <p:cNvGrpSpPr/>
            <p:nvPr/>
          </p:nvGrpSpPr>
          <p:grpSpPr>
            <a:xfrm>
              <a:off x="2947557" y="3729013"/>
              <a:ext cx="333844" cy="330640"/>
              <a:chOff x="3943540" y="5161493"/>
              <a:chExt cx="615343" cy="603824"/>
            </a:xfrm>
            <a:solidFill>
              <a:srgbClr val="005D84"/>
            </a:solidFill>
          </p:grpSpPr>
          <p:sp>
            <p:nvSpPr>
              <p:cNvPr id="247" name="フリーフォーム: 図形 246">
                <a:extLst>
                  <a:ext uri="{FF2B5EF4-FFF2-40B4-BE49-F238E27FC236}">
                    <a16:creationId xmlns:a16="http://schemas.microsoft.com/office/drawing/2014/main" id="{8F5C8EF3-7B33-9CC0-A920-4A96EEAA493D}"/>
                  </a:ext>
                </a:extLst>
              </p:cNvPr>
              <p:cNvSpPr/>
              <p:nvPr/>
            </p:nvSpPr>
            <p:spPr>
              <a:xfrm>
                <a:off x="4183475" y="5246525"/>
                <a:ext cx="135472" cy="25934"/>
              </a:xfrm>
              <a:custGeom>
                <a:avLst/>
                <a:gdLst>
                  <a:gd name="connsiteX0" fmla="*/ 0 w 527692"/>
                  <a:gd name="connsiteY0" fmla="*/ 0 h 101020"/>
                  <a:gd name="connsiteX1" fmla="*/ 527693 w 527692"/>
                  <a:gd name="connsiteY1" fmla="*/ 0 h 101020"/>
                  <a:gd name="connsiteX2" fmla="*/ 527693 w 527692"/>
                  <a:gd name="connsiteY2" fmla="*/ 101021 h 101020"/>
                  <a:gd name="connsiteX3" fmla="*/ 0 w 527692"/>
                  <a:gd name="connsiteY3" fmla="*/ 101021 h 101020"/>
                </a:gdLst>
                <a:ahLst/>
                <a:cxnLst>
                  <a:cxn ang="0">
                    <a:pos x="connsiteX0" y="connsiteY0"/>
                  </a:cxn>
                  <a:cxn ang="0">
                    <a:pos x="connsiteX1" y="connsiteY1"/>
                  </a:cxn>
                  <a:cxn ang="0">
                    <a:pos x="connsiteX2" y="connsiteY2"/>
                  </a:cxn>
                  <a:cxn ang="0">
                    <a:pos x="connsiteX3" y="connsiteY3"/>
                  </a:cxn>
                </a:cxnLst>
                <a:rect l="l" t="t" r="r" b="b"/>
                <a:pathLst>
                  <a:path w="527692" h="101020">
                    <a:moveTo>
                      <a:pt x="0" y="0"/>
                    </a:moveTo>
                    <a:lnTo>
                      <a:pt x="527693" y="0"/>
                    </a:lnTo>
                    <a:lnTo>
                      <a:pt x="527693" y="101021"/>
                    </a:lnTo>
                    <a:lnTo>
                      <a:pt x="0" y="10102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8" name="フリーフォーム: 図形 247">
                <a:extLst>
                  <a:ext uri="{FF2B5EF4-FFF2-40B4-BE49-F238E27FC236}">
                    <a16:creationId xmlns:a16="http://schemas.microsoft.com/office/drawing/2014/main" id="{25C3ED69-FE06-E46E-6BA8-655AE6AA8310}"/>
                  </a:ext>
                </a:extLst>
              </p:cNvPr>
              <p:cNvSpPr/>
              <p:nvPr/>
            </p:nvSpPr>
            <p:spPr>
              <a:xfrm>
                <a:off x="4148882" y="5178789"/>
                <a:ext cx="204638" cy="67736"/>
              </a:xfrm>
              <a:custGeom>
                <a:avLst/>
                <a:gdLst>
                  <a:gd name="connsiteX0" fmla="*/ 684871 w 797107"/>
                  <a:gd name="connsiteY0" fmla="*/ 162747 h 263846"/>
                  <a:gd name="connsiteX1" fmla="*/ 684871 w 797107"/>
                  <a:gd name="connsiteY1" fmla="*/ 0 h 263846"/>
                  <a:gd name="connsiteX2" fmla="*/ 112315 w 797107"/>
                  <a:gd name="connsiteY2" fmla="*/ 0 h 263846"/>
                  <a:gd name="connsiteX3" fmla="*/ 112315 w 797107"/>
                  <a:gd name="connsiteY3" fmla="*/ 162747 h 263846"/>
                  <a:gd name="connsiteX4" fmla="*/ 0 w 797107"/>
                  <a:gd name="connsiteY4" fmla="*/ 263846 h 263846"/>
                  <a:gd name="connsiteX5" fmla="*/ 797108 w 797107"/>
                  <a:gd name="connsiteY5" fmla="*/ 263846 h 263846"/>
                  <a:gd name="connsiteX6" fmla="*/ 684871 w 797107"/>
                  <a:gd name="connsiteY6" fmla="*/ 162747 h 26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107" h="263846">
                    <a:moveTo>
                      <a:pt x="684871" y="162747"/>
                    </a:moveTo>
                    <a:lnTo>
                      <a:pt x="684871" y="0"/>
                    </a:lnTo>
                    <a:lnTo>
                      <a:pt x="112315" y="0"/>
                    </a:lnTo>
                    <a:lnTo>
                      <a:pt x="112315" y="162747"/>
                    </a:lnTo>
                    <a:lnTo>
                      <a:pt x="0" y="263846"/>
                    </a:lnTo>
                    <a:lnTo>
                      <a:pt x="797108" y="263846"/>
                    </a:lnTo>
                    <a:lnTo>
                      <a:pt x="684871" y="162747"/>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49" name="フリーフォーム: 図形 248">
                <a:extLst>
                  <a:ext uri="{FF2B5EF4-FFF2-40B4-BE49-F238E27FC236}">
                    <a16:creationId xmlns:a16="http://schemas.microsoft.com/office/drawing/2014/main" id="{7553BD9E-D40B-B43E-DE50-4BC12662487F}"/>
                  </a:ext>
                </a:extLst>
              </p:cNvPr>
              <p:cNvSpPr/>
              <p:nvPr/>
            </p:nvSpPr>
            <p:spPr>
              <a:xfrm>
                <a:off x="4177717" y="5161493"/>
                <a:ext cx="2013" cy="17296"/>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0" name="フリーフォーム: 図形 249">
                <a:extLst>
                  <a:ext uri="{FF2B5EF4-FFF2-40B4-BE49-F238E27FC236}">
                    <a16:creationId xmlns:a16="http://schemas.microsoft.com/office/drawing/2014/main" id="{1D52BFE1-0276-EDAB-B2DC-8C67428D0A25}"/>
                  </a:ext>
                </a:extLst>
              </p:cNvPr>
              <p:cNvSpPr/>
              <p:nvPr/>
            </p:nvSpPr>
            <p:spPr>
              <a:xfrm>
                <a:off x="4324706" y="5161493"/>
                <a:ext cx="2013" cy="17296"/>
              </a:xfrm>
              <a:custGeom>
                <a:avLst/>
                <a:gdLst>
                  <a:gd name="connsiteX0" fmla="*/ 0 w 7843"/>
                  <a:gd name="connsiteY0" fmla="*/ 67373 h 67373"/>
                  <a:gd name="connsiteX1" fmla="*/ 0 w 7843"/>
                  <a:gd name="connsiteY1" fmla="*/ 0 h 67373"/>
                </a:gdLst>
                <a:ahLst/>
                <a:cxnLst>
                  <a:cxn ang="0">
                    <a:pos x="connsiteX0" y="connsiteY0"/>
                  </a:cxn>
                  <a:cxn ang="0">
                    <a:pos x="connsiteX1" y="connsiteY1"/>
                  </a:cxn>
                </a:cxnLst>
                <a:rect l="l" t="t" r="r" b="b"/>
                <a:pathLst>
                  <a:path w="7843" h="67373">
                    <a:moveTo>
                      <a:pt x="0" y="67373"/>
                    </a:moveTo>
                    <a:lnTo>
                      <a:pt x="0" y="0"/>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1" name="フリーフォーム: 図形 250">
                <a:extLst>
                  <a:ext uri="{FF2B5EF4-FFF2-40B4-BE49-F238E27FC236}">
                    <a16:creationId xmlns:a16="http://schemas.microsoft.com/office/drawing/2014/main" id="{0913D5B8-5956-5926-92C7-674C8B712574}"/>
                  </a:ext>
                </a:extLst>
              </p:cNvPr>
              <p:cNvSpPr/>
              <p:nvPr/>
            </p:nvSpPr>
            <p:spPr>
              <a:xfrm>
                <a:off x="4173388" y="5272460"/>
                <a:ext cx="155648" cy="23055"/>
              </a:xfrm>
              <a:custGeom>
                <a:avLst/>
                <a:gdLst>
                  <a:gd name="connsiteX0" fmla="*/ 0 w 606281"/>
                  <a:gd name="connsiteY0" fmla="*/ 0 h 89804"/>
                  <a:gd name="connsiteX1" fmla="*/ 606282 w 606281"/>
                  <a:gd name="connsiteY1" fmla="*/ 0 h 89804"/>
                  <a:gd name="connsiteX2" fmla="*/ 606282 w 606281"/>
                  <a:gd name="connsiteY2" fmla="*/ 89805 h 89804"/>
                  <a:gd name="connsiteX3" fmla="*/ 0 w 606281"/>
                  <a:gd name="connsiteY3" fmla="*/ 89805 h 89804"/>
                </a:gdLst>
                <a:ahLst/>
                <a:cxnLst>
                  <a:cxn ang="0">
                    <a:pos x="connsiteX0" y="connsiteY0"/>
                  </a:cxn>
                  <a:cxn ang="0">
                    <a:pos x="connsiteX1" y="connsiteY1"/>
                  </a:cxn>
                  <a:cxn ang="0">
                    <a:pos x="connsiteX2" y="connsiteY2"/>
                  </a:cxn>
                  <a:cxn ang="0">
                    <a:pos x="connsiteX3" y="connsiteY3"/>
                  </a:cxn>
                </a:cxnLst>
                <a:rect l="l" t="t" r="r" b="b"/>
                <a:pathLst>
                  <a:path w="606281" h="89804">
                    <a:moveTo>
                      <a:pt x="0" y="0"/>
                    </a:moveTo>
                    <a:lnTo>
                      <a:pt x="606282" y="0"/>
                    </a:lnTo>
                    <a:lnTo>
                      <a:pt x="606282" y="89805"/>
                    </a:lnTo>
                    <a:lnTo>
                      <a:pt x="0" y="8980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2" name="フリーフォーム: 図形 251">
                <a:extLst>
                  <a:ext uri="{FF2B5EF4-FFF2-40B4-BE49-F238E27FC236}">
                    <a16:creationId xmlns:a16="http://schemas.microsoft.com/office/drawing/2014/main" id="{4F212E9B-FD74-9F9C-DE66-01161414196E}"/>
                  </a:ext>
                </a:extLst>
              </p:cNvPr>
              <p:cNvSpPr/>
              <p:nvPr/>
            </p:nvSpPr>
            <p:spPr>
              <a:xfrm>
                <a:off x="4037915" y="5295515"/>
                <a:ext cx="426572" cy="89361"/>
              </a:xfrm>
              <a:custGeom>
                <a:avLst/>
                <a:gdLst>
                  <a:gd name="connsiteX0" fmla="*/ 1476410 w 1661588"/>
                  <a:gd name="connsiteY0" fmla="*/ 252631 h 348082"/>
                  <a:gd name="connsiteX1" fmla="*/ 1392173 w 1661588"/>
                  <a:gd name="connsiteY1" fmla="*/ 0 h 348082"/>
                  <a:gd name="connsiteX2" fmla="*/ 269493 w 1661588"/>
                  <a:gd name="connsiteY2" fmla="*/ 0 h 348082"/>
                  <a:gd name="connsiteX3" fmla="*/ 185257 w 1661588"/>
                  <a:gd name="connsiteY3" fmla="*/ 252631 h 348082"/>
                  <a:gd name="connsiteX4" fmla="*/ 0 w 1661588"/>
                  <a:gd name="connsiteY4" fmla="*/ 348083 h 348082"/>
                  <a:gd name="connsiteX5" fmla="*/ 1661588 w 1661588"/>
                  <a:gd name="connsiteY5" fmla="*/ 348083 h 348082"/>
                  <a:gd name="connsiteX6" fmla="*/ 1476410 w 1661588"/>
                  <a:gd name="connsiteY6" fmla="*/ 252631 h 34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588" h="348082">
                    <a:moveTo>
                      <a:pt x="1476410" y="252631"/>
                    </a:moveTo>
                    <a:lnTo>
                      <a:pt x="1392173" y="0"/>
                    </a:lnTo>
                    <a:lnTo>
                      <a:pt x="269493" y="0"/>
                    </a:lnTo>
                    <a:lnTo>
                      <a:pt x="185257" y="252631"/>
                    </a:lnTo>
                    <a:lnTo>
                      <a:pt x="0" y="348083"/>
                    </a:lnTo>
                    <a:lnTo>
                      <a:pt x="1661588" y="348083"/>
                    </a:lnTo>
                    <a:lnTo>
                      <a:pt x="1476410" y="252631"/>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3" name="フリーフォーム: 図形 252">
                <a:extLst>
                  <a:ext uri="{FF2B5EF4-FFF2-40B4-BE49-F238E27FC236}">
                    <a16:creationId xmlns:a16="http://schemas.microsoft.com/office/drawing/2014/main" id="{3EC401D3-E28B-A605-0C57-2D4E3DF868B6}"/>
                  </a:ext>
                </a:extLst>
              </p:cNvPr>
              <p:cNvSpPr/>
              <p:nvPr/>
            </p:nvSpPr>
            <p:spPr>
              <a:xfrm>
                <a:off x="4137365" y="5295515"/>
                <a:ext cx="227693" cy="20135"/>
              </a:xfrm>
              <a:custGeom>
                <a:avLst/>
                <a:gdLst>
                  <a:gd name="connsiteX0" fmla="*/ 746597 w 886912"/>
                  <a:gd name="connsiteY0" fmla="*/ 0 h 78432"/>
                  <a:gd name="connsiteX1" fmla="*/ 140316 w 886912"/>
                  <a:gd name="connsiteY1" fmla="*/ 0 h 78432"/>
                  <a:gd name="connsiteX2" fmla="*/ 0 w 886912"/>
                  <a:gd name="connsiteY2" fmla="*/ 78432 h 78432"/>
                  <a:gd name="connsiteX3" fmla="*/ 886913 w 886912"/>
                  <a:gd name="connsiteY3" fmla="*/ 78432 h 78432"/>
                  <a:gd name="connsiteX4" fmla="*/ 746597 w 886912"/>
                  <a:gd name="connsiteY4" fmla="*/ 0 h 78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912" h="78432">
                    <a:moveTo>
                      <a:pt x="746597" y="0"/>
                    </a:moveTo>
                    <a:lnTo>
                      <a:pt x="140316" y="0"/>
                    </a:lnTo>
                    <a:lnTo>
                      <a:pt x="0" y="78432"/>
                    </a:lnTo>
                    <a:lnTo>
                      <a:pt x="886913" y="78432"/>
                    </a:lnTo>
                    <a:lnTo>
                      <a:pt x="746597"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4" name="フリーフォーム: 図形 253">
                <a:extLst>
                  <a:ext uri="{FF2B5EF4-FFF2-40B4-BE49-F238E27FC236}">
                    <a16:creationId xmlns:a16="http://schemas.microsoft.com/office/drawing/2014/main" id="{F95EC3E4-86C3-CCD7-1B63-3A8379D67EF9}"/>
                  </a:ext>
                </a:extLst>
              </p:cNvPr>
              <p:cNvSpPr/>
              <p:nvPr/>
            </p:nvSpPr>
            <p:spPr>
              <a:xfrm>
                <a:off x="4163300" y="5315650"/>
                <a:ext cx="175824" cy="34633"/>
              </a:xfrm>
              <a:custGeom>
                <a:avLst/>
                <a:gdLst>
                  <a:gd name="connsiteX0" fmla="*/ 0 w 684870"/>
                  <a:gd name="connsiteY0" fmla="*/ 0 h 134903"/>
                  <a:gd name="connsiteX1" fmla="*/ 684871 w 684870"/>
                  <a:gd name="connsiteY1" fmla="*/ 0 h 134903"/>
                  <a:gd name="connsiteX2" fmla="*/ 684871 w 684870"/>
                  <a:gd name="connsiteY2" fmla="*/ 134904 h 134903"/>
                  <a:gd name="connsiteX3" fmla="*/ 0 w 684870"/>
                  <a:gd name="connsiteY3" fmla="*/ 134904 h 134903"/>
                </a:gdLst>
                <a:ahLst/>
                <a:cxnLst>
                  <a:cxn ang="0">
                    <a:pos x="connsiteX0" y="connsiteY0"/>
                  </a:cxn>
                  <a:cxn ang="0">
                    <a:pos x="connsiteX1" y="connsiteY1"/>
                  </a:cxn>
                  <a:cxn ang="0">
                    <a:pos x="connsiteX2" y="connsiteY2"/>
                  </a:cxn>
                  <a:cxn ang="0">
                    <a:pos x="connsiteX3" y="connsiteY3"/>
                  </a:cxn>
                </a:cxnLst>
                <a:rect l="l" t="t" r="r" b="b"/>
                <a:pathLst>
                  <a:path w="684870" h="134903">
                    <a:moveTo>
                      <a:pt x="0" y="0"/>
                    </a:moveTo>
                    <a:lnTo>
                      <a:pt x="684871" y="0"/>
                    </a:lnTo>
                    <a:lnTo>
                      <a:pt x="684871" y="134904"/>
                    </a:lnTo>
                    <a:lnTo>
                      <a:pt x="0" y="134904"/>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5" name="フリーフォーム: 図形 254">
                <a:extLst>
                  <a:ext uri="{FF2B5EF4-FFF2-40B4-BE49-F238E27FC236}">
                    <a16:creationId xmlns:a16="http://schemas.microsoft.com/office/drawing/2014/main" id="{DABCBCE0-9073-43BA-C43A-D4EBF3689DE0}"/>
                  </a:ext>
                </a:extLst>
              </p:cNvPr>
              <p:cNvSpPr/>
              <p:nvPr/>
            </p:nvSpPr>
            <p:spPr>
              <a:xfrm>
                <a:off x="4084046" y="5384877"/>
                <a:ext cx="334351" cy="40352"/>
              </a:xfrm>
              <a:custGeom>
                <a:avLst/>
                <a:gdLst>
                  <a:gd name="connsiteX0" fmla="*/ 0 w 1302368"/>
                  <a:gd name="connsiteY0" fmla="*/ 0 h 157178"/>
                  <a:gd name="connsiteX1" fmla="*/ 1302368 w 1302368"/>
                  <a:gd name="connsiteY1" fmla="*/ 0 h 157178"/>
                  <a:gd name="connsiteX2" fmla="*/ 1302368 w 1302368"/>
                  <a:gd name="connsiteY2" fmla="*/ 157178 h 157178"/>
                  <a:gd name="connsiteX3" fmla="*/ 0 w 1302368"/>
                  <a:gd name="connsiteY3" fmla="*/ 157178 h 157178"/>
                </a:gdLst>
                <a:ahLst/>
                <a:cxnLst>
                  <a:cxn ang="0">
                    <a:pos x="connsiteX0" y="connsiteY0"/>
                  </a:cxn>
                  <a:cxn ang="0">
                    <a:pos x="connsiteX1" y="connsiteY1"/>
                  </a:cxn>
                  <a:cxn ang="0">
                    <a:pos x="connsiteX2" y="connsiteY2"/>
                  </a:cxn>
                  <a:cxn ang="0">
                    <a:pos x="connsiteX3" y="connsiteY3"/>
                  </a:cxn>
                </a:cxnLst>
                <a:rect l="l" t="t" r="r" b="b"/>
                <a:pathLst>
                  <a:path w="1302368" h="157178">
                    <a:moveTo>
                      <a:pt x="0" y="0"/>
                    </a:moveTo>
                    <a:lnTo>
                      <a:pt x="1302368" y="0"/>
                    </a:lnTo>
                    <a:lnTo>
                      <a:pt x="1302368" y="157178"/>
                    </a:lnTo>
                    <a:lnTo>
                      <a:pt x="0" y="1571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6" name="フリーフォーム: 図形 255">
                <a:extLst>
                  <a:ext uri="{FF2B5EF4-FFF2-40B4-BE49-F238E27FC236}">
                    <a16:creationId xmlns:a16="http://schemas.microsoft.com/office/drawing/2014/main" id="{345BF3B9-8B97-17D1-B090-A557DC88A73A}"/>
                  </a:ext>
                </a:extLst>
              </p:cNvPr>
              <p:cNvSpPr/>
              <p:nvPr/>
            </p:nvSpPr>
            <p:spPr>
              <a:xfrm>
                <a:off x="3945694" y="5472768"/>
                <a:ext cx="611034" cy="103778"/>
              </a:xfrm>
              <a:custGeom>
                <a:avLst/>
                <a:gdLst>
                  <a:gd name="connsiteX0" fmla="*/ 2234144 w 2380106"/>
                  <a:gd name="connsiteY0" fmla="*/ 297572 h 404240"/>
                  <a:gd name="connsiteX1" fmla="*/ 2127476 w 2380106"/>
                  <a:gd name="connsiteY1" fmla="*/ 0 h 404240"/>
                  <a:gd name="connsiteX2" fmla="*/ 252552 w 2380106"/>
                  <a:gd name="connsiteY2" fmla="*/ 0 h 404240"/>
                  <a:gd name="connsiteX3" fmla="*/ 145962 w 2380106"/>
                  <a:gd name="connsiteY3" fmla="*/ 297572 h 404240"/>
                  <a:gd name="connsiteX4" fmla="*/ 0 w 2380106"/>
                  <a:gd name="connsiteY4" fmla="*/ 404240 h 404240"/>
                  <a:gd name="connsiteX5" fmla="*/ 2380107 w 2380106"/>
                  <a:gd name="connsiteY5" fmla="*/ 404240 h 404240"/>
                  <a:gd name="connsiteX6" fmla="*/ 2234144 w 2380106"/>
                  <a:gd name="connsiteY6" fmla="*/ 297572 h 40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06" h="404240">
                    <a:moveTo>
                      <a:pt x="2234144" y="297572"/>
                    </a:moveTo>
                    <a:lnTo>
                      <a:pt x="2127476" y="0"/>
                    </a:lnTo>
                    <a:lnTo>
                      <a:pt x="252552" y="0"/>
                    </a:lnTo>
                    <a:lnTo>
                      <a:pt x="145962" y="297572"/>
                    </a:lnTo>
                    <a:lnTo>
                      <a:pt x="0" y="404240"/>
                    </a:lnTo>
                    <a:lnTo>
                      <a:pt x="2380107" y="404240"/>
                    </a:lnTo>
                    <a:lnTo>
                      <a:pt x="2234144" y="297572"/>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7" name="フリーフォーム: 図形 256">
                <a:extLst>
                  <a:ext uri="{FF2B5EF4-FFF2-40B4-BE49-F238E27FC236}">
                    <a16:creationId xmlns:a16="http://schemas.microsoft.com/office/drawing/2014/main" id="{5CB2157A-503F-0156-D845-AB109581CACC}"/>
                  </a:ext>
                </a:extLst>
              </p:cNvPr>
              <p:cNvSpPr/>
              <p:nvPr/>
            </p:nvSpPr>
            <p:spPr>
              <a:xfrm>
                <a:off x="3996134" y="5425228"/>
                <a:ext cx="510155" cy="47540"/>
              </a:xfrm>
              <a:custGeom>
                <a:avLst/>
                <a:gdLst>
                  <a:gd name="connsiteX0" fmla="*/ 1987161 w 1987160"/>
                  <a:gd name="connsiteY0" fmla="*/ 185179 h 185178"/>
                  <a:gd name="connsiteX1" fmla="*/ 1672804 w 1987160"/>
                  <a:gd name="connsiteY1" fmla="*/ 0 h 185178"/>
                  <a:gd name="connsiteX2" fmla="*/ 314357 w 1987160"/>
                  <a:gd name="connsiteY2" fmla="*/ 0 h 185178"/>
                  <a:gd name="connsiteX3" fmla="*/ 0 w 1987160"/>
                  <a:gd name="connsiteY3" fmla="*/ 185179 h 185178"/>
                  <a:gd name="connsiteX4" fmla="*/ 1987161 w 1987160"/>
                  <a:gd name="connsiteY4" fmla="*/ 185179 h 1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60" h="185178">
                    <a:moveTo>
                      <a:pt x="1987161" y="185179"/>
                    </a:moveTo>
                    <a:lnTo>
                      <a:pt x="1672804" y="0"/>
                    </a:lnTo>
                    <a:lnTo>
                      <a:pt x="314357" y="0"/>
                    </a:lnTo>
                    <a:lnTo>
                      <a:pt x="0" y="185179"/>
                    </a:lnTo>
                    <a:lnTo>
                      <a:pt x="1987161" y="185179"/>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8" name="フリーフォーム: 図形 257">
                <a:extLst>
                  <a:ext uri="{FF2B5EF4-FFF2-40B4-BE49-F238E27FC236}">
                    <a16:creationId xmlns:a16="http://schemas.microsoft.com/office/drawing/2014/main" id="{35B57CAD-EFB5-1CFC-1308-F013FF46259A}"/>
                  </a:ext>
                </a:extLst>
              </p:cNvPr>
              <p:cNvSpPr/>
              <p:nvPr/>
            </p:nvSpPr>
            <p:spPr>
              <a:xfrm>
                <a:off x="4034311" y="5472768"/>
                <a:ext cx="433781" cy="54768"/>
              </a:xfrm>
              <a:custGeom>
                <a:avLst/>
                <a:gdLst>
                  <a:gd name="connsiteX0" fmla="*/ 0 w 1689667"/>
                  <a:gd name="connsiteY0" fmla="*/ 0 h 213335"/>
                  <a:gd name="connsiteX1" fmla="*/ 1689667 w 1689667"/>
                  <a:gd name="connsiteY1" fmla="*/ 0 h 213335"/>
                  <a:gd name="connsiteX2" fmla="*/ 1689667 w 1689667"/>
                  <a:gd name="connsiteY2" fmla="*/ 213336 h 213335"/>
                  <a:gd name="connsiteX3" fmla="*/ 0 w 1689667"/>
                  <a:gd name="connsiteY3" fmla="*/ 213336 h 213335"/>
                </a:gdLst>
                <a:ahLst/>
                <a:cxnLst>
                  <a:cxn ang="0">
                    <a:pos x="connsiteX0" y="connsiteY0"/>
                  </a:cxn>
                  <a:cxn ang="0">
                    <a:pos x="connsiteX1" y="connsiteY1"/>
                  </a:cxn>
                  <a:cxn ang="0">
                    <a:pos x="connsiteX2" y="connsiteY2"/>
                  </a:cxn>
                  <a:cxn ang="0">
                    <a:pos x="connsiteX3" y="connsiteY3"/>
                  </a:cxn>
                </a:cxnLst>
                <a:rect l="l" t="t" r="r" b="b"/>
                <a:pathLst>
                  <a:path w="1689667" h="213335">
                    <a:moveTo>
                      <a:pt x="0" y="0"/>
                    </a:moveTo>
                    <a:lnTo>
                      <a:pt x="1689667" y="0"/>
                    </a:lnTo>
                    <a:lnTo>
                      <a:pt x="1689667" y="213336"/>
                    </a:lnTo>
                    <a:lnTo>
                      <a:pt x="0" y="213336"/>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59" name="フリーフォーム: 図形 258">
                <a:extLst>
                  <a:ext uri="{FF2B5EF4-FFF2-40B4-BE49-F238E27FC236}">
                    <a16:creationId xmlns:a16="http://schemas.microsoft.com/office/drawing/2014/main" id="{B74966A2-3DD8-E9AD-21BA-29BAA6DBE229}"/>
                  </a:ext>
                </a:extLst>
              </p:cNvPr>
              <p:cNvSpPr/>
              <p:nvPr/>
            </p:nvSpPr>
            <p:spPr>
              <a:xfrm>
                <a:off x="3993959" y="5576547"/>
                <a:ext cx="514484" cy="73494"/>
              </a:xfrm>
              <a:custGeom>
                <a:avLst/>
                <a:gdLst>
                  <a:gd name="connsiteX0" fmla="*/ 0 w 2004023"/>
                  <a:gd name="connsiteY0" fmla="*/ 0 h 286277"/>
                  <a:gd name="connsiteX1" fmla="*/ 2004024 w 2004023"/>
                  <a:gd name="connsiteY1" fmla="*/ 0 h 286277"/>
                  <a:gd name="connsiteX2" fmla="*/ 2004024 w 2004023"/>
                  <a:gd name="connsiteY2" fmla="*/ 286278 h 286277"/>
                  <a:gd name="connsiteX3" fmla="*/ 0 w 2004023"/>
                  <a:gd name="connsiteY3" fmla="*/ 286278 h 286277"/>
                </a:gdLst>
                <a:ahLst/>
                <a:cxnLst>
                  <a:cxn ang="0">
                    <a:pos x="connsiteX0" y="connsiteY0"/>
                  </a:cxn>
                  <a:cxn ang="0">
                    <a:pos x="connsiteX1" y="connsiteY1"/>
                  </a:cxn>
                  <a:cxn ang="0">
                    <a:pos x="connsiteX2" y="connsiteY2"/>
                  </a:cxn>
                  <a:cxn ang="0">
                    <a:pos x="connsiteX3" y="connsiteY3"/>
                  </a:cxn>
                </a:cxnLst>
                <a:rect l="l" t="t" r="r" b="b"/>
                <a:pathLst>
                  <a:path w="2004023" h="286277">
                    <a:moveTo>
                      <a:pt x="0" y="0"/>
                    </a:moveTo>
                    <a:lnTo>
                      <a:pt x="2004024" y="0"/>
                    </a:lnTo>
                    <a:lnTo>
                      <a:pt x="2004024" y="286278"/>
                    </a:lnTo>
                    <a:lnTo>
                      <a:pt x="0" y="286278"/>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0" name="フリーフォーム: 図形 259">
                <a:extLst>
                  <a:ext uri="{FF2B5EF4-FFF2-40B4-BE49-F238E27FC236}">
                    <a16:creationId xmlns:a16="http://schemas.microsoft.com/office/drawing/2014/main" id="{B503B7E5-15E8-C13E-AE72-93D9A783CED4}"/>
                  </a:ext>
                </a:extLst>
              </p:cNvPr>
              <p:cNvSpPr/>
              <p:nvPr/>
            </p:nvSpPr>
            <p:spPr>
              <a:xfrm>
                <a:off x="3943540" y="5650041"/>
                <a:ext cx="615343" cy="115276"/>
              </a:xfrm>
              <a:custGeom>
                <a:avLst/>
                <a:gdLst>
                  <a:gd name="connsiteX0" fmla="*/ 2200418 w 2396891"/>
                  <a:gd name="connsiteY0" fmla="*/ 0 h 449024"/>
                  <a:gd name="connsiteX1" fmla="*/ 196395 w 2396891"/>
                  <a:gd name="connsiteY1" fmla="*/ 0 h 449024"/>
                  <a:gd name="connsiteX2" fmla="*/ 0 w 2396891"/>
                  <a:gd name="connsiteY2" fmla="*/ 449025 h 449024"/>
                  <a:gd name="connsiteX3" fmla="*/ 1198446 w 2396891"/>
                  <a:gd name="connsiteY3" fmla="*/ 449025 h 449024"/>
                  <a:gd name="connsiteX4" fmla="*/ 2396891 w 2396891"/>
                  <a:gd name="connsiteY4" fmla="*/ 449025 h 449024"/>
                  <a:gd name="connsiteX5" fmla="*/ 2200418 w 2396891"/>
                  <a:gd name="connsiteY5" fmla="*/ 0 h 449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6891" h="449024">
                    <a:moveTo>
                      <a:pt x="2200418" y="0"/>
                    </a:moveTo>
                    <a:lnTo>
                      <a:pt x="196395" y="0"/>
                    </a:lnTo>
                    <a:lnTo>
                      <a:pt x="0" y="449025"/>
                    </a:lnTo>
                    <a:lnTo>
                      <a:pt x="1198446" y="449025"/>
                    </a:lnTo>
                    <a:lnTo>
                      <a:pt x="2396891" y="449025"/>
                    </a:lnTo>
                    <a:lnTo>
                      <a:pt x="2200418"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1" name="フリーフォーム: 図形 260">
                <a:extLst>
                  <a:ext uri="{FF2B5EF4-FFF2-40B4-BE49-F238E27FC236}">
                    <a16:creationId xmlns:a16="http://schemas.microsoft.com/office/drawing/2014/main" id="{1352C26F-2BDD-104F-F5D4-0AF35E0F5C08}"/>
                  </a:ext>
                </a:extLst>
              </p:cNvPr>
              <p:cNvSpPr/>
              <p:nvPr/>
            </p:nvSpPr>
            <p:spPr>
              <a:xfrm>
                <a:off x="4082596" y="5590219"/>
                <a:ext cx="47560" cy="36022"/>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2" name="フリーフォーム: 図形 261">
                <a:extLst>
                  <a:ext uri="{FF2B5EF4-FFF2-40B4-BE49-F238E27FC236}">
                    <a16:creationId xmlns:a16="http://schemas.microsoft.com/office/drawing/2014/main" id="{171CC640-0CB7-9E94-FEB1-6C2BD47E7F36}"/>
                  </a:ext>
                </a:extLst>
              </p:cNvPr>
              <p:cNvSpPr/>
              <p:nvPr/>
            </p:nvSpPr>
            <p:spPr>
              <a:xfrm>
                <a:off x="4227431" y="5590219"/>
                <a:ext cx="47560" cy="36022"/>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3" name="フリーフォーム: 図形 262">
                <a:extLst>
                  <a:ext uri="{FF2B5EF4-FFF2-40B4-BE49-F238E27FC236}">
                    <a16:creationId xmlns:a16="http://schemas.microsoft.com/office/drawing/2014/main" id="{DBF517AC-6010-FDD2-2D4D-D6FC84724741}"/>
                  </a:ext>
                </a:extLst>
              </p:cNvPr>
              <p:cNvSpPr/>
              <p:nvPr/>
            </p:nvSpPr>
            <p:spPr>
              <a:xfrm>
                <a:off x="4372266" y="5590219"/>
                <a:ext cx="47560" cy="36022"/>
              </a:xfrm>
              <a:custGeom>
                <a:avLst/>
                <a:gdLst>
                  <a:gd name="connsiteX0" fmla="*/ 0 w 185257"/>
                  <a:gd name="connsiteY0" fmla="*/ 0 h 140315"/>
                  <a:gd name="connsiteX1" fmla="*/ 185257 w 185257"/>
                  <a:gd name="connsiteY1" fmla="*/ 0 h 140315"/>
                  <a:gd name="connsiteX2" fmla="*/ 185257 w 185257"/>
                  <a:gd name="connsiteY2" fmla="*/ 140315 h 140315"/>
                  <a:gd name="connsiteX3" fmla="*/ 0 w 185257"/>
                  <a:gd name="connsiteY3" fmla="*/ 140315 h 140315"/>
                </a:gdLst>
                <a:ahLst/>
                <a:cxnLst>
                  <a:cxn ang="0">
                    <a:pos x="connsiteX0" y="connsiteY0"/>
                  </a:cxn>
                  <a:cxn ang="0">
                    <a:pos x="connsiteX1" y="connsiteY1"/>
                  </a:cxn>
                  <a:cxn ang="0">
                    <a:pos x="connsiteX2" y="connsiteY2"/>
                  </a:cxn>
                  <a:cxn ang="0">
                    <a:pos x="connsiteX3" y="connsiteY3"/>
                  </a:cxn>
                </a:cxnLst>
                <a:rect l="l" t="t" r="r" b="b"/>
                <a:pathLst>
                  <a:path w="185257" h="140315">
                    <a:moveTo>
                      <a:pt x="0" y="0"/>
                    </a:moveTo>
                    <a:lnTo>
                      <a:pt x="185257" y="0"/>
                    </a:lnTo>
                    <a:lnTo>
                      <a:pt x="185257" y="140315"/>
                    </a:lnTo>
                    <a:lnTo>
                      <a:pt x="0" y="140315"/>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4" name="フリーフォーム: 図形 263">
                <a:extLst>
                  <a:ext uri="{FF2B5EF4-FFF2-40B4-BE49-F238E27FC236}">
                    <a16:creationId xmlns:a16="http://schemas.microsoft.com/office/drawing/2014/main" id="{DC6C03BC-AA7E-F21B-1873-724DFBED397E}"/>
                  </a:ext>
                </a:extLst>
              </p:cNvPr>
              <p:cNvSpPr/>
              <p:nvPr/>
            </p:nvSpPr>
            <p:spPr>
              <a:xfrm>
                <a:off x="4208383" y="5262392"/>
                <a:ext cx="85657" cy="43191"/>
              </a:xfrm>
              <a:custGeom>
                <a:avLst/>
                <a:gdLst>
                  <a:gd name="connsiteX0" fmla="*/ 166826 w 333651"/>
                  <a:gd name="connsiteY0" fmla="*/ 0 h 168237"/>
                  <a:gd name="connsiteX1" fmla="*/ 0 w 333651"/>
                  <a:gd name="connsiteY1" fmla="*/ 168237 h 168237"/>
                  <a:gd name="connsiteX2" fmla="*/ 333651 w 333651"/>
                  <a:gd name="connsiteY2" fmla="*/ 168237 h 168237"/>
                  <a:gd name="connsiteX3" fmla="*/ 166826 w 333651"/>
                  <a:gd name="connsiteY3" fmla="*/ 0 h 168237"/>
                </a:gdLst>
                <a:ahLst/>
                <a:cxnLst>
                  <a:cxn ang="0">
                    <a:pos x="connsiteX0" y="connsiteY0"/>
                  </a:cxn>
                  <a:cxn ang="0">
                    <a:pos x="connsiteX1" y="connsiteY1"/>
                  </a:cxn>
                  <a:cxn ang="0">
                    <a:pos x="connsiteX2" y="connsiteY2"/>
                  </a:cxn>
                  <a:cxn ang="0">
                    <a:pos x="connsiteX3" y="connsiteY3"/>
                  </a:cxn>
                </a:cxnLst>
                <a:rect l="l" t="t" r="r" b="b"/>
                <a:pathLst>
                  <a:path w="333651" h="168237">
                    <a:moveTo>
                      <a:pt x="166826" y="0"/>
                    </a:moveTo>
                    <a:lnTo>
                      <a:pt x="0" y="168237"/>
                    </a:lnTo>
                    <a:lnTo>
                      <a:pt x="333651" y="168237"/>
                    </a:lnTo>
                    <a:lnTo>
                      <a:pt x="166826"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5" name="フリーフォーム: 図形 264">
                <a:extLst>
                  <a:ext uri="{FF2B5EF4-FFF2-40B4-BE49-F238E27FC236}">
                    <a16:creationId xmlns:a16="http://schemas.microsoft.com/office/drawing/2014/main" id="{0BE81EBC-18CF-6361-7338-F0EDD756FCB5}"/>
                  </a:ext>
                </a:extLst>
              </p:cNvPr>
              <p:cNvSpPr/>
              <p:nvPr/>
            </p:nvSpPr>
            <p:spPr>
              <a:xfrm>
                <a:off x="4170186" y="5369996"/>
                <a:ext cx="162051" cy="81710"/>
              </a:xfrm>
              <a:custGeom>
                <a:avLst/>
                <a:gdLst>
                  <a:gd name="connsiteX0" fmla="*/ 315612 w 631223"/>
                  <a:gd name="connsiteY0" fmla="*/ 0 h 318278"/>
                  <a:gd name="connsiteX1" fmla="*/ 0 w 631223"/>
                  <a:gd name="connsiteY1" fmla="*/ 318278 h 318278"/>
                  <a:gd name="connsiteX2" fmla="*/ 631223 w 631223"/>
                  <a:gd name="connsiteY2" fmla="*/ 318278 h 318278"/>
                  <a:gd name="connsiteX3" fmla="*/ 315612 w 631223"/>
                  <a:gd name="connsiteY3" fmla="*/ 0 h 318278"/>
                </a:gdLst>
                <a:ahLst/>
                <a:cxnLst>
                  <a:cxn ang="0">
                    <a:pos x="connsiteX0" y="connsiteY0"/>
                  </a:cxn>
                  <a:cxn ang="0">
                    <a:pos x="connsiteX1" y="connsiteY1"/>
                  </a:cxn>
                  <a:cxn ang="0">
                    <a:pos x="connsiteX2" y="connsiteY2"/>
                  </a:cxn>
                  <a:cxn ang="0">
                    <a:pos x="connsiteX3" y="connsiteY3"/>
                  </a:cxn>
                </a:cxnLst>
                <a:rect l="l" t="t" r="r" b="b"/>
                <a:pathLst>
                  <a:path w="631223" h="318278">
                    <a:moveTo>
                      <a:pt x="315612" y="0"/>
                    </a:moveTo>
                    <a:lnTo>
                      <a:pt x="0" y="318278"/>
                    </a:lnTo>
                    <a:lnTo>
                      <a:pt x="631223"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6" name="フリーフォーム: 図形 265">
                <a:extLst>
                  <a:ext uri="{FF2B5EF4-FFF2-40B4-BE49-F238E27FC236}">
                    <a16:creationId xmlns:a16="http://schemas.microsoft.com/office/drawing/2014/main" id="{BBA505EF-7EDD-CAD7-19D5-32EB65E0E82E}"/>
                  </a:ext>
                </a:extLst>
              </p:cNvPr>
              <p:cNvSpPr/>
              <p:nvPr/>
            </p:nvSpPr>
            <p:spPr>
              <a:xfrm>
                <a:off x="4201678" y="5401750"/>
                <a:ext cx="99047" cy="49956"/>
              </a:xfrm>
              <a:custGeom>
                <a:avLst/>
                <a:gdLst>
                  <a:gd name="connsiteX0" fmla="*/ 192943 w 385808"/>
                  <a:gd name="connsiteY0" fmla="*/ 0 h 194590"/>
                  <a:gd name="connsiteX1" fmla="*/ 0 w 385808"/>
                  <a:gd name="connsiteY1" fmla="*/ 194591 h 194590"/>
                  <a:gd name="connsiteX2" fmla="*/ 385809 w 385808"/>
                  <a:gd name="connsiteY2" fmla="*/ 194591 h 194590"/>
                  <a:gd name="connsiteX3" fmla="*/ 192943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3" y="0"/>
                    </a:moveTo>
                    <a:lnTo>
                      <a:pt x="0" y="194591"/>
                    </a:lnTo>
                    <a:lnTo>
                      <a:pt x="385809" y="194591"/>
                    </a:lnTo>
                    <a:lnTo>
                      <a:pt x="19294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7" name="フリーフォーム: 図形 266">
                <a:extLst>
                  <a:ext uri="{FF2B5EF4-FFF2-40B4-BE49-F238E27FC236}">
                    <a16:creationId xmlns:a16="http://schemas.microsoft.com/office/drawing/2014/main" id="{033BB634-9AC6-F2D2-76B8-DF90A5E924BA}"/>
                  </a:ext>
                </a:extLst>
              </p:cNvPr>
              <p:cNvSpPr/>
              <p:nvPr/>
            </p:nvSpPr>
            <p:spPr>
              <a:xfrm>
                <a:off x="4049413" y="5482212"/>
                <a:ext cx="162031" cy="81710"/>
              </a:xfrm>
              <a:custGeom>
                <a:avLst/>
                <a:gdLst>
                  <a:gd name="connsiteX0" fmla="*/ 315612 w 631144"/>
                  <a:gd name="connsiteY0" fmla="*/ 0 h 318278"/>
                  <a:gd name="connsiteX1" fmla="*/ 0 w 631144"/>
                  <a:gd name="connsiteY1" fmla="*/ 318278 h 318278"/>
                  <a:gd name="connsiteX2" fmla="*/ 631145 w 631144"/>
                  <a:gd name="connsiteY2" fmla="*/ 318278 h 318278"/>
                  <a:gd name="connsiteX3" fmla="*/ 315612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612" y="0"/>
                    </a:moveTo>
                    <a:lnTo>
                      <a:pt x="0" y="318278"/>
                    </a:lnTo>
                    <a:lnTo>
                      <a:pt x="631145" y="318278"/>
                    </a:lnTo>
                    <a:lnTo>
                      <a:pt x="315612"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8" name="フリーフォーム: 図形 267">
                <a:extLst>
                  <a:ext uri="{FF2B5EF4-FFF2-40B4-BE49-F238E27FC236}">
                    <a16:creationId xmlns:a16="http://schemas.microsoft.com/office/drawing/2014/main" id="{1B9910B9-9EF7-08AE-57B0-5246C932194C}"/>
                  </a:ext>
                </a:extLst>
              </p:cNvPr>
              <p:cNvSpPr/>
              <p:nvPr/>
            </p:nvSpPr>
            <p:spPr>
              <a:xfrm>
                <a:off x="4080905" y="5513965"/>
                <a:ext cx="99047" cy="49956"/>
              </a:xfrm>
              <a:custGeom>
                <a:avLst/>
                <a:gdLst>
                  <a:gd name="connsiteX0" fmla="*/ 192944 w 385808"/>
                  <a:gd name="connsiteY0" fmla="*/ 0 h 194590"/>
                  <a:gd name="connsiteX1" fmla="*/ 0 w 385808"/>
                  <a:gd name="connsiteY1" fmla="*/ 194591 h 194590"/>
                  <a:gd name="connsiteX2" fmla="*/ 385809 w 385808"/>
                  <a:gd name="connsiteY2" fmla="*/ 194591 h 194590"/>
                  <a:gd name="connsiteX3" fmla="*/ 192944 w 385808"/>
                  <a:gd name="connsiteY3" fmla="*/ 0 h 194590"/>
                </a:gdLst>
                <a:ahLst/>
                <a:cxnLst>
                  <a:cxn ang="0">
                    <a:pos x="connsiteX0" y="connsiteY0"/>
                  </a:cxn>
                  <a:cxn ang="0">
                    <a:pos x="connsiteX1" y="connsiteY1"/>
                  </a:cxn>
                  <a:cxn ang="0">
                    <a:pos x="connsiteX2" y="connsiteY2"/>
                  </a:cxn>
                  <a:cxn ang="0">
                    <a:pos x="connsiteX3" y="connsiteY3"/>
                  </a:cxn>
                </a:cxnLst>
                <a:rect l="l" t="t" r="r" b="b"/>
                <a:pathLst>
                  <a:path w="385808" h="194590">
                    <a:moveTo>
                      <a:pt x="192944" y="0"/>
                    </a:moveTo>
                    <a:lnTo>
                      <a:pt x="0" y="194591"/>
                    </a:lnTo>
                    <a:lnTo>
                      <a:pt x="385809" y="194591"/>
                    </a:lnTo>
                    <a:lnTo>
                      <a:pt x="192944"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69" name="フリーフォーム: 図形 268">
                <a:extLst>
                  <a:ext uri="{FF2B5EF4-FFF2-40B4-BE49-F238E27FC236}">
                    <a16:creationId xmlns:a16="http://schemas.microsoft.com/office/drawing/2014/main" id="{B12E4377-3F6C-E702-4AE3-324635377969}"/>
                  </a:ext>
                </a:extLst>
              </p:cNvPr>
              <p:cNvSpPr/>
              <p:nvPr/>
            </p:nvSpPr>
            <p:spPr>
              <a:xfrm>
                <a:off x="4290979" y="5478688"/>
                <a:ext cx="162031" cy="81710"/>
              </a:xfrm>
              <a:custGeom>
                <a:avLst/>
                <a:gdLst>
                  <a:gd name="connsiteX0" fmla="*/ 315533 w 631144"/>
                  <a:gd name="connsiteY0" fmla="*/ 0 h 318278"/>
                  <a:gd name="connsiteX1" fmla="*/ 0 w 631144"/>
                  <a:gd name="connsiteY1" fmla="*/ 318278 h 318278"/>
                  <a:gd name="connsiteX2" fmla="*/ 631145 w 631144"/>
                  <a:gd name="connsiteY2" fmla="*/ 318278 h 318278"/>
                  <a:gd name="connsiteX3" fmla="*/ 315533 w 631144"/>
                  <a:gd name="connsiteY3" fmla="*/ 0 h 318278"/>
                </a:gdLst>
                <a:ahLst/>
                <a:cxnLst>
                  <a:cxn ang="0">
                    <a:pos x="connsiteX0" y="connsiteY0"/>
                  </a:cxn>
                  <a:cxn ang="0">
                    <a:pos x="connsiteX1" y="connsiteY1"/>
                  </a:cxn>
                  <a:cxn ang="0">
                    <a:pos x="connsiteX2" y="connsiteY2"/>
                  </a:cxn>
                  <a:cxn ang="0">
                    <a:pos x="connsiteX3" y="connsiteY3"/>
                  </a:cxn>
                </a:cxnLst>
                <a:rect l="l" t="t" r="r" b="b"/>
                <a:pathLst>
                  <a:path w="631144" h="318278">
                    <a:moveTo>
                      <a:pt x="315533" y="0"/>
                    </a:moveTo>
                    <a:lnTo>
                      <a:pt x="0" y="318278"/>
                    </a:lnTo>
                    <a:lnTo>
                      <a:pt x="631145" y="318278"/>
                    </a:lnTo>
                    <a:lnTo>
                      <a:pt x="315533"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0" name="フリーフォーム: 図形 269">
                <a:extLst>
                  <a:ext uri="{FF2B5EF4-FFF2-40B4-BE49-F238E27FC236}">
                    <a16:creationId xmlns:a16="http://schemas.microsoft.com/office/drawing/2014/main" id="{EED50720-AA1C-79D7-97E2-54D997AB8744}"/>
                  </a:ext>
                </a:extLst>
              </p:cNvPr>
              <p:cNvSpPr/>
              <p:nvPr/>
            </p:nvSpPr>
            <p:spPr>
              <a:xfrm>
                <a:off x="4322471" y="5510462"/>
                <a:ext cx="99047" cy="49936"/>
              </a:xfrm>
              <a:custGeom>
                <a:avLst/>
                <a:gdLst>
                  <a:gd name="connsiteX0" fmla="*/ 192865 w 385808"/>
                  <a:gd name="connsiteY0" fmla="*/ 0 h 194512"/>
                  <a:gd name="connsiteX1" fmla="*/ 0 w 385808"/>
                  <a:gd name="connsiteY1" fmla="*/ 194512 h 194512"/>
                  <a:gd name="connsiteX2" fmla="*/ 385809 w 385808"/>
                  <a:gd name="connsiteY2" fmla="*/ 194512 h 194512"/>
                  <a:gd name="connsiteX3" fmla="*/ 192865 w 385808"/>
                  <a:gd name="connsiteY3" fmla="*/ 0 h 194512"/>
                </a:gdLst>
                <a:ahLst/>
                <a:cxnLst>
                  <a:cxn ang="0">
                    <a:pos x="connsiteX0" y="connsiteY0"/>
                  </a:cxn>
                  <a:cxn ang="0">
                    <a:pos x="connsiteX1" y="connsiteY1"/>
                  </a:cxn>
                  <a:cxn ang="0">
                    <a:pos x="connsiteX2" y="connsiteY2"/>
                  </a:cxn>
                  <a:cxn ang="0">
                    <a:pos x="connsiteX3" y="connsiteY3"/>
                  </a:cxn>
                </a:cxnLst>
                <a:rect l="l" t="t" r="r" b="b"/>
                <a:pathLst>
                  <a:path w="385808" h="194512">
                    <a:moveTo>
                      <a:pt x="192865" y="0"/>
                    </a:moveTo>
                    <a:lnTo>
                      <a:pt x="0" y="194512"/>
                    </a:lnTo>
                    <a:lnTo>
                      <a:pt x="385809" y="194512"/>
                    </a:lnTo>
                    <a:lnTo>
                      <a:pt x="192865" y="0"/>
                    </a:lnTo>
                    <a:close/>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1" name="フリーフォーム: 図形 270">
                <a:extLst>
                  <a:ext uri="{FF2B5EF4-FFF2-40B4-BE49-F238E27FC236}">
                    <a16:creationId xmlns:a16="http://schemas.microsoft.com/office/drawing/2014/main" id="{46438579-E3E9-4B55-217B-2095A57B3D45}"/>
                  </a:ext>
                </a:extLst>
              </p:cNvPr>
              <p:cNvSpPr/>
              <p:nvPr/>
            </p:nvSpPr>
            <p:spPr>
              <a:xfrm>
                <a:off x="4192194" y="5322396"/>
                <a:ext cx="2013" cy="21142"/>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2" name="フリーフォーム: 図形 271">
                <a:extLst>
                  <a:ext uri="{FF2B5EF4-FFF2-40B4-BE49-F238E27FC236}">
                    <a16:creationId xmlns:a16="http://schemas.microsoft.com/office/drawing/2014/main" id="{916E0784-7770-BEB7-0E17-EC6F96FC4B37}"/>
                  </a:ext>
                </a:extLst>
              </p:cNvPr>
              <p:cNvSpPr/>
              <p:nvPr/>
            </p:nvSpPr>
            <p:spPr>
              <a:xfrm>
                <a:off x="4251211" y="5322396"/>
                <a:ext cx="2013" cy="21142"/>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3" name="フリーフォーム: 図形 272">
                <a:extLst>
                  <a:ext uri="{FF2B5EF4-FFF2-40B4-BE49-F238E27FC236}">
                    <a16:creationId xmlns:a16="http://schemas.microsoft.com/office/drawing/2014/main" id="{E010A7BB-32A6-EDB9-B5A8-C6A9E90BF276}"/>
                  </a:ext>
                </a:extLst>
              </p:cNvPr>
              <p:cNvSpPr/>
              <p:nvPr/>
            </p:nvSpPr>
            <p:spPr>
              <a:xfrm>
                <a:off x="4310229" y="5322396"/>
                <a:ext cx="2013" cy="21142"/>
              </a:xfrm>
              <a:custGeom>
                <a:avLst/>
                <a:gdLst>
                  <a:gd name="connsiteX0" fmla="*/ 0 w 7843"/>
                  <a:gd name="connsiteY0" fmla="*/ 0 h 82353"/>
                  <a:gd name="connsiteX1" fmla="*/ 0 w 7843"/>
                  <a:gd name="connsiteY1" fmla="*/ 82354 h 82353"/>
                </a:gdLst>
                <a:ahLst/>
                <a:cxnLst>
                  <a:cxn ang="0">
                    <a:pos x="connsiteX0" y="connsiteY0"/>
                  </a:cxn>
                  <a:cxn ang="0">
                    <a:pos x="connsiteX1" y="connsiteY1"/>
                  </a:cxn>
                </a:cxnLst>
                <a:rect l="l" t="t" r="r" b="b"/>
                <a:pathLst>
                  <a:path w="7843" h="82353">
                    <a:moveTo>
                      <a:pt x="0" y="0"/>
                    </a:moveTo>
                    <a:lnTo>
                      <a:pt x="0" y="8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4" name="フリーフォーム: 図形 273">
                <a:extLst>
                  <a:ext uri="{FF2B5EF4-FFF2-40B4-BE49-F238E27FC236}">
                    <a16:creationId xmlns:a16="http://schemas.microsoft.com/office/drawing/2014/main" id="{88CE442E-8916-ED1F-4D29-D653A84C0D75}"/>
                  </a:ext>
                </a:extLst>
              </p:cNvPr>
              <p:cNvSpPr/>
              <p:nvPr/>
            </p:nvSpPr>
            <p:spPr>
              <a:xfrm>
                <a:off x="410106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5" name="フリーフォーム: 図形 274">
                <a:extLst>
                  <a:ext uri="{FF2B5EF4-FFF2-40B4-BE49-F238E27FC236}">
                    <a16:creationId xmlns:a16="http://schemas.microsoft.com/office/drawing/2014/main" id="{76AD33FB-FBB6-F198-D61E-BC58CED7197A}"/>
                  </a:ext>
                </a:extLst>
              </p:cNvPr>
              <p:cNvSpPr/>
              <p:nvPr/>
            </p:nvSpPr>
            <p:spPr>
              <a:xfrm>
                <a:off x="412484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6" name="フリーフォーム: 図形 275">
                <a:extLst>
                  <a:ext uri="{FF2B5EF4-FFF2-40B4-BE49-F238E27FC236}">
                    <a16:creationId xmlns:a16="http://schemas.microsoft.com/office/drawing/2014/main" id="{86F8B447-BE02-0590-B993-F65946BA3B5E}"/>
                  </a:ext>
                </a:extLst>
              </p:cNvPr>
              <p:cNvSpPr/>
              <p:nvPr/>
            </p:nvSpPr>
            <p:spPr>
              <a:xfrm>
                <a:off x="416050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7" name="フリーフォーム: 図形 276">
                <a:extLst>
                  <a:ext uri="{FF2B5EF4-FFF2-40B4-BE49-F238E27FC236}">
                    <a16:creationId xmlns:a16="http://schemas.microsoft.com/office/drawing/2014/main" id="{11F828CA-5F84-5908-ECF7-972BD2CC92EA}"/>
                  </a:ext>
                </a:extLst>
              </p:cNvPr>
              <p:cNvSpPr/>
              <p:nvPr/>
            </p:nvSpPr>
            <p:spPr>
              <a:xfrm>
                <a:off x="4184281"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8" name="フリーフォーム: 図形 277">
                <a:extLst>
                  <a:ext uri="{FF2B5EF4-FFF2-40B4-BE49-F238E27FC236}">
                    <a16:creationId xmlns:a16="http://schemas.microsoft.com/office/drawing/2014/main" id="{2059CD9C-9790-A77E-8B1B-8CE71AFA0BFF}"/>
                  </a:ext>
                </a:extLst>
              </p:cNvPr>
              <p:cNvSpPr/>
              <p:nvPr/>
            </p:nvSpPr>
            <p:spPr>
              <a:xfrm>
                <a:off x="431812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79" name="フリーフォーム: 図形 278">
                <a:extLst>
                  <a:ext uri="{FF2B5EF4-FFF2-40B4-BE49-F238E27FC236}">
                    <a16:creationId xmlns:a16="http://schemas.microsoft.com/office/drawing/2014/main" id="{0CF96112-E9BD-FD2F-DBD1-E6873250ABD9}"/>
                  </a:ext>
                </a:extLst>
              </p:cNvPr>
              <p:cNvSpPr/>
              <p:nvPr/>
            </p:nvSpPr>
            <p:spPr>
              <a:xfrm>
                <a:off x="434190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0" name="フリーフォーム: 図形 279">
                <a:extLst>
                  <a:ext uri="{FF2B5EF4-FFF2-40B4-BE49-F238E27FC236}">
                    <a16:creationId xmlns:a16="http://schemas.microsoft.com/office/drawing/2014/main" id="{A572755D-CF37-492E-8306-864522D8B9B2}"/>
                  </a:ext>
                </a:extLst>
              </p:cNvPr>
              <p:cNvSpPr/>
              <p:nvPr/>
            </p:nvSpPr>
            <p:spPr>
              <a:xfrm>
                <a:off x="437758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1" name="フリーフォーム: 図形 280">
                <a:extLst>
                  <a:ext uri="{FF2B5EF4-FFF2-40B4-BE49-F238E27FC236}">
                    <a16:creationId xmlns:a16="http://schemas.microsoft.com/office/drawing/2014/main" id="{5AAE6DB5-B6AC-78C1-DB90-C4D4B8650C6A}"/>
                  </a:ext>
                </a:extLst>
              </p:cNvPr>
              <p:cNvSpPr/>
              <p:nvPr/>
            </p:nvSpPr>
            <p:spPr>
              <a:xfrm>
                <a:off x="4401362" y="5394844"/>
                <a:ext cx="2013" cy="16008"/>
              </a:xfrm>
              <a:custGeom>
                <a:avLst/>
                <a:gdLst>
                  <a:gd name="connsiteX0" fmla="*/ 0 w 7843"/>
                  <a:gd name="connsiteY0" fmla="*/ 0 h 62353"/>
                  <a:gd name="connsiteX1" fmla="*/ 0 w 7843"/>
                  <a:gd name="connsiteY1" fmla="*/ 62354 h 62353"/>
                </a:gdLst>
                <a:ahLst/>
                <a:cxnLst>
                  <a:cxn ang="0">
                    <a:pos x="connsiteX0" y="connsiteY0"/>
                  </a:cxn>
                  <a:cxn ang="0">
                    <a:pos x="connsiteX1" y="connsiteY1"/>
                  </a:cxn>
                </a:cxnLst>
                <a:rect l="l" t="t" r="r" b="b"/>
                <a:pathLst>
                  <a:path w="7843" h="62353">
                    <a:moveTo>
                      <a:pt x="0" y="0"/>
                    </a:moveTo>
                    <a:lnTo>
                      <a:pt x="0" y="62354"/>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2" name="フリーフォーム: 図形 281">
                <a:extLst>
                  <a:ext uri="{FF2B5EF4-FFF2-40B4-BE49-F238E27FC236}">
                    <a16:creationId xmlns:a16="http://schemas.microsoft.com/office/drawing/2014/main" id="{E203835B-1AED-B3B4-0148-1F90C1C29E2B}"/>
                  </a:ext>
                </a:extLst>
              </p:cNvPr>
              <p:cNvSpPr/>
              <p:nvPr/>
            </p:nvSpPr>
            <p:spPr>
              <a:xfrm>
                <a:off x="4240842"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3" name="フリーフォーム: 図形 282">
                <a:extLst>
                  <a:ext uri="{FF2B5EF4-FFF2-40B4-BE49-F238E27FC236}">
                    <a16:creationId xmlns:a16="http://schemas.microsoft.com/office/drawing/2014/main" id="{7ABCF831-5D86-F383-CE7B-A4B6FA6C5AA0}"/>
                  </a:ext>
                </a:extLst>
              </p:cNvPr>
              <p:cNvSpPr/>
              <p:nvPr/>
            </p:nvSpPr>
            <p:spPr>
              <a:xfrm>
                <a:off x="4261581"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4" name="フリーフォーム: 図形 283">
                <a:extLst>
                  <a:ext uri="{FF2B5EF4-FFF2-40B4-BE49-F238E27FC236}">
                    <a16:creationId xmlns:a16="http://schemas.microsoft.com/office/drawing/2014/main" id="{F7D3264E-90DE-DFE1-7265-05982D68BD2B}"/>
                  </a:ext>
                </a:extLst>
              </p:cNvPr>
              <p:cNvSpPr/>
              <p:nvPr/>
            </p:nvSpPr>
            <p:spPr>
              <a:xfrm>
                <a:off x="4053601"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5" name="フリーフォーム: 図形 284">
                <a:extLst>
                  <a:ext uri="{FF2B5EF4-FFF2-40B4-BE49-F238E27FC236}">
                    <a16:creationId xmlns:a16="http://schemas.microsoft.com/office/drawing/2014/main" id="{FCFE8D7D-0267-287F-4E30-A8628BBC6C7D}"/>
                  </a:ext>
                </a:extLst>
              </p:cNvPr>
              <p:cNvSpPr/>
              <p:nvPr/>
            </p:nvSpPr>
            <p:spPr>
              <a:xfrm>
                <a:off x="4074341"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6" name="フリーフォーム: 図形 285">
                <a:extLst>
                  <a:ext uri="{FF2B5EF4-FFF2-40B4-BE49-F238E27FC236}">
                    <a16:creationId xmlns:a16="http://schemas.microsoft.com/office/drawing/2014/main" id="{30E6089C-1892-8662-14BC-59FC0000E673}"/>
                  </a:ext>
                </a:extLst>
              </p:cNvPr>
              <p:cNvSpPr/>
              <p:nvPr/>
            </p:nvSpPr>
            <p:spPr>
              <a:xfrm>
                <a:off x="4428082"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sp>
            <p:nvSpPr>
              <p:cNvPr id="287" name="フリーフォーム: 図形 286">
                <a:extLst>
                  <a:ext uri="{FF2B5EF4-FFF2-40B4-BE49-F238E27FC236}">
                    <a16:creationId xmlns:a16="http://schemas.microsoft.com/office/drawing/2014/main" id="{39503362-03D7-DE05-B649-2B2296213D76}"/>
                  </a:ext>
                </a:extLst>
              </p:cNvPr>
              <p:cNvSpPr/>
              <p:nvPr/>
            </p:nvSpPr>
            <p:spPr>
              <a:xfrm>
                <a:off x="4448822" y="5489541"/>
                <a:ext cx="2013" cy="20095"/>
              </a:xfrm>
              <a:custGeom>
                <a:avLst/>
                <a:gdLst>
                  <a:gd name="connsiteX0" fmla="*/ 0 w 7843"/>
                  <a:gd name="connsiteY0" fmla="*/ 0 h 78275"/>
                  <a:gd name="connsiteX1" fmla="*/ 0 w 7843"/>
                  <a:gd name="connsiteY1" fmla="*/ 78276 h 78275"/>
                </a:gdLst>
                <a:ahLst/>
                <a:cxnLst>
                  <a:cxn ang="0">
                    <a:pos x="connsiteX0" y="connsiteY0"/>
                  </a:cxn>
                  <a:cxn ang="0">
                    <a:pos x="connsiteX1" y="connsiteY1"/>
                  </a:cxn>
                </a:cxnLst>
                <a:rect l="l" t="t" r="r" b="b"/>
                <a:pathLst>
                  <a:path w="7843" h="78275">
                    <a:moveTo>
                      <a:pt x="0" y="0"/>
                    </a:moveTo>
                    <a:lnTo>
                      <a:pt x="0" y="78276"/>
                    </a:lnTo>
                  </a:path>
                </a:pathLst>
              </a:custGeom>
              <a:grpFill/>
              <a:ln w="6350" cap="flat">
                <a:solidFill>
                  <a:srgbClr val="FFFFFF"/>
                </a:solidFill>
                <a:prstDash val="solid"/>
                <a:round/>
              </a:ln>
            </p:spPr>
            <p:txBody>
              <a:bodyPr rtlCol="0" anchor="ctr"/>
              <a:lstStyle/>
              <a:p>
                <a:endParaRPr lang="ja-JP" altLang="en-US">
                  <a:latin typeface="+mn-lt"/>
                </a:endParaRPr>
              </a:p>
            </p:txBody>
          </p:sp>
        </p:grpSp>
      </p:grpSp>
      <p:grpSp>
        <p:nvGrpSpPr>
          <p:cNvPr id="11" name="グループ化 10">
            <a:extLst>
              <a:ext uri="{FF2B5EF4-FFF2-40B4-BE49-F238E27FC236}">
                <a16:creationId xmlns:a16="http://schemas.microsoft.com/office/drawing/2014/main" id="{D9517961-1540-40A9-89E6-7CF37C5B0583}"/>
              </a:ext>
            </a:extLst>
          </p:cNvPr>
          <p:cNvGrpSpPr/>
          <p:nvPr/>
        </p:nvGrpSpPr>
        <p:grpSpPr>
          <a:xfrm>
            <a:off x="2256071" y="3687927"/>
            <a:ext cx="468000" cy="468000"/>
            <a:chOff x="2035610" y="3691073"/>
            <a:chExt cx="468000" cy="468000"/>
          </a:xfrm>
        </p:grpSpPr>
        <p:sp>
          <p:nvSpPr>
            <p:cNvPr id="18" name="楕円 17">
              <a:extLst>
                <a:ext uri="{FF2B5EF4-FFF2-40B4-BE49-F238E27FC236}">
                  <a16:creationId xmlns:a16="http://schemas.microsoft.com/office/drawing/2014/main" id="{E0EFAAEC-1920-B540-0435-431606834A51}"/>
                </a:ext>
              </a:extLst>
            </p:cNvPr>
            <p:cNvSpPr>
              <a:spLocks/>
            </p:cNvSpPr>
            <p:nvPr/>
          </p:nvSpPr>
          <p:spPr>
            <a:xfrm>
              <a:off x="2035610" y="3691073"/>
              <a:ext cx="468000" cy="468000"/>
            </a:xfrm>
            <a:prstGeom prst="ellipse">
              <a:avLst/>
            </a:prstGeom>
            <a:solidFill>
              <a:schemeClr val="bg1"/>
            </a:solidFill>
            <a:ln w="381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4083FE1E-947B-9EBE-AEAC-B10A57138F01}"/>
                </a:ext>
              </a:extLst>
            </p:cNvPr>
            <p:cNvPicPr>
              <a:picLocks noChangeAspect="1"/>
            </p:cNvPicPr>
            <p:nvPr/>
          </p:nvPicPr>
          <p:blipFill>
            <a:blip r:embed="rId6"/>
            <a:stretch>
              <a:fillRect/>
            </a:stretch>
          </p:blipFill>
          <p:spPr>
            <a:xfrm>
              <a:off x="2083496" y="3793360"/>
              <a:ext cx="347502" cy="268247"/>
            </a:xfrm>
            <a:prstGeom prst="rect">
              <a:avLst/>
            </a:prstGeom>
          </p:spPr>
        </p:pic>
      </p:grpSp>
      <p:grpSp>
        <p:nvGrpSpPr>
          <p:cNvPr id="43" name="グループ化 42">
            <a:extLst>
              <a:ext uri="{FF2B5EF4-FFF2-40B4-BE49-F238E27FC236}">
                <a16:creationId xmlns:a16="http://schemas.microsoft.com/office/drawing/2014/main" id="{75FC17B2-B378-5A5A-882F-C89FF4ECE45A}"/>
              </a:ext>
            </a:extLst>
          </p:cNvPr>
          <p:cNvGrpSpPr>
            <a:grpSpLocks noChangeAspect="1"/>
          </p:cNvGrpSpPr>
          <p:nvPr/>
        </p:nvGrpSpPr>
        <p:grpSpPr>
          <a:xfrm rot="20700000" flipH="1">
            <a:off x="2890349" y="3595113"/>
            <a:ext cx="387185" cy="247757"/>
            <a:chOff x="516807" y="2519325"/>
            <a:chExt cx="1423298" cy="1038292"/>
          </a:xfrm>
          <a:effectLst>
            <a:outerShdw blurRad="50800" dist="38100" dir="5400000" algn="t" rotWithShape="0">
              <a:prstClr val="black">
                <a:alpha val="40000"/>
              </a:prstClr>
            </a:outerShdw>
          </a:effectLst>
        </p:grpSpPr>
        <p:sp>
          <p:nvSpPr>
            <p:cNvPr id="44" name="フリーフォーム: 図形 43">
              <a:extLst>
                <a:ext uri="{FF2B5EF4-FFF2-40B4-BE49-F238E27FC236}">
                  <a16:creationId xmlns:a16="http://schemas.microsoft.com/office/drawing/2014/main" id="{DD2A92BC-1CB8-8941-E252-820B1CDA72DC}"/>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 name="フリーフォーム: 図形 44">
              <a:extLst>
                <a:ext uri="{FF2B5EF4-FFF2-40B4-BE49-F238E27FC236}">
                  <a16:creationId xmlns:a16="http://schemas.microsoft.com/office/drawing/2014/main" id="{A5698C38-2B4B-CED3-8651-49C56453D67E}"/>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 name="フリーフォーム: 図形 45">
              <a:extLst>
                <a:ext uri="{FF2B5EF4-FFF2-40B4-BE49-F238E27FC236}">
                  <a16:creationId xmlns:a16="http://schemas.microsoft.com/office/drawing/2014/main" id="{AA4BC4FF-BCC8-4A6D-D6FF-23BB791BCCD9}"/>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 name="フリーフォーム: 図形 46">
              <a:extLst>
                <a:ext uri="{FF2B5EF4-FFF2-40B4-BE49-F238E27FC236}">
                  <a16:creationId xmlns:a16="http://schemas.microsoft.com/office/drawing/2014/main" id="{72643B6C-A250-CE55-A249-147764F9E2F7}"/>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 name="フリーフォーム: 図形 47">
              <a:extLst>
                <a:ext uri="{FF2B5EF4-FFF2-40B4-BE49-F238E27FC236}">
                  <a16:creationId xmlns:a16="http://schemas.microsoft.com/office/drawing/2014/main" id="{A132E59C-CF24-CBA2-570F-0853523CDE8D}"/>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 name="フリーフォーム: 図形 48">
              <a:extLst>
                <a:ext uri="{FF2B5EF4-FFF2-40B4-BE49-F238E27FC236}">
                  <a16:creationId xmlns:a16="http://schemas.microsoft.com/office/drawing/2014/main" id="{EEAB3297-9B2D-8190-ADC5-BD999041BEDB}"/>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 name="フリーフォーム: 図形 49">
              <a:extLst>
                <a:ext uri="{FF2B5EF4-FFF2-40B4-BE49-F238E27FC236}">
                  <a16:creationId xmlns:a16="http://schemas.microsoft.com/office/drawing/2014/main" id="{61E42185-8AA2-FBE7-287E-A48112E83C7E}"/>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 name="フリーフォーム: 図形 51">
              <a:extLst>
                <a:ext uri="{FF2B5EF4-FFF2-40B4-BE49-F238E27FC236}">
                  <a16:creationId xmlns:a16="http://schemas.microsoft.com/office/drawing/2014/main" id="{110731EC-7384-9DEE-28B4-B1EAD9510F4B}"/>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 name="フリーフォーム: 図形 52">
              <a:extLst>
                <a:ext uri="{FF2B5EF4-FFF2-40B4-BE49-F238E27FC236}">
                  <a16:creationId xmlns:a16="http://schemas.microsoft.com/office/drawing/2014/main" id="{0BC606C8-40F1-6F17-4CD5-7ED79F5B9D1D}"/>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 name="フリーフォーム: 図形 53">
              <a:extLst>
                <a:ext uri="{FF2B5EF4-FFF2-40B4-BE49-F238E27FC236}">
                  <a16:creationId xmlns:a16="http://schemas.microsoft.com/office/drawing/2014/main" id="{D484B65A-DB90-F2EE-8860-135EED27D4F4}"/>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 name="フリーフォーム: 図形 54">
              <a:extLst>
                <a:ext uri="{FF2B5EF4-FFF2-40B4-BE49-F238E27FC236}">
                  <a16:creationId xmlns:a16="http://schemas.microsoft.com/office/drawing/2014/main" id="{D1FCFC6B-FC6B-5A98-097D-8BD9BFB1EBF3}"/>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 name="フリーフォーム: 図形 55">
              <a:extLst>
                <a:ext uri="{FF2B5EF4-FFF2-40B4-BE49-F238E27FC236}">
                  <a16:creationId xmlns:a16="http://schemas.microsoft.com/office/drawing/2014/main" id="{0C1E5C95-B98E-9337-CE78-03BA4BD36E54}"/>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 name="フリーフォーム: 図形 56">
              <a:extLst>
                <a:ext uri="{FF2B5EF4-FFF2-40B4-BE49-F238E27FC236}">
                  <a16:creationId xmlns:a16="http://schemas.microsoft.com/office/drawing/2014/main" id="{503018D5-9C2C-935D-748D-CCADA66F6851}"/>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2" name="フリーフォーム: 図形 61">
              <a:extLst>
                <a:ext uri="{FF2B5EF4-FFF2-40B4-BE49-F238E27FC236}">
                  <a16:creationId xmlns:a16="http://schemas.microsoft.com/office/drawing/2014/main" id="{6C26F3A3-AB27-6C86-A67F-81F367016149}"/>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3" name="フリーフォーム: 図形 62">
              <a:extLst>
                <a:ext uri="{FF2B5EF4-FFF2-40B4-BE49-F238E27FC236}">
                  <a16:creationId xmlns:a16="http://schemas.microsoft.com/office/drawing/2014/main" id="{36BBFB35-A3E3-08DE-B0EF-F5783361A432}"/>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4" name="フリーフォーム: 図形 63">
              <a:extLst>
                <a:ext uri="{FF2B5EF4-FFF2-40B4-BE49-F238E27FC236}">
                  <a16:creationId xmlns:a16="http://schemas.microsoft.com/office/drawing/2014/main" id="{29A911C1-3A4C-4EE9-790D-D1CB8CF4A69C}"/>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5" name="フリーフォーム: 図形 64">
              <a:extLst>
                <a:ext uri="{FF2B5EF4-FFF2-40B4-BE49-F238E27FC236}">
                  <a16:creationId xmlns:a16="http://schemas.microsoft.com/office/drawing/2014/main" id="{78302311-6235-7D2E-4FB5-C56E0A8F9187}"/>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6" name="フリーフォーム: 図形 65">
              <a:extLst>
                <a:ext uri="{FF2B5EF4-FFF2-40B4-BE49-F238E27FC236}">
                  <a16:creationId xmlns:a16="http://schemas.microsoft.com/office/drawing/2014/main" id="{56858850-829D-9B1E-635B-C036AD3CCD18}"/>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7" name="フリーフォーム: 図形 66">
              <a:extLst>
                <a:ext uri="{FF2B5EF4-FFF2-40B4-BE49-F238E27FC236}">
                  <a16:creationId xmlns:a16="http://schemas.microsoft.com/office/drawing/2014/main" id="{400DCCF0-422F-08CF-CA4E-A49607A84302}"/>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4" name="フリーフォーム: 図形 83">
              <a:extLst>
                <a:ext uri="{FF2B5EF4-FFF2-40B4-BE49-F238E27FC236}">
                  <a16:creationId xmlns:a16="http://schemas.microsoft.com/office/drawing/2014/main" id="{C9C5AD5A-B1D9-585B-24E8-5952AB4D004E}"/>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5" name="フリーフォーム: 図形 84">
              <a:extLst>
                <a:ext uri="{FF2B5EF4-FFF2-40B4-BE49-F238E27FC236}">
                  <a16:creationId xmlns:a16="http://schemas.microsoft.com/office/drawing/2014/main" id="{ECD89A19-F4AC-C9D7-CB34-A49BA2210900}"/>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6" name="フリーフォーム: 図形 85">
              <a:extLst>
                <a:ext uri="{FF2B5EF4-FFF2-40B4-BE49-F238E27FC236}">
                  <a16:creationId xmlns:a16="http://schemas.microsoft.com/office/drawing/2014/main" id="{C3EAD67F-DD4A-AE3F-89AA-BDC446AEA810}"/>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7" name="フリーフォーム: 図形 86">
              <a:extLst>
                <a:ext uri="{FF2B5EF4-FFF2-40B4-BE49-F238E27FC236}">
                  <a16:creationId xmlns:a16="http://schemas.microsoft.com/office/drawing/2014/main" id="{3B24FFAD-2C03-2204-5BF8-C745A299374D}"/>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8" name="フリーフォーム: 図形 87">
              <a:extLst>
                <a:ext uri="{FF2B5EF4-FFF2-40B4-BE49-F238E27FC236}">
                  <a16:creationId xmlns:a16="http://schemas.microsoft.com/office/drawing/2014/main" id="{C40A83B7-B322-5A2B-82BD-D29B2F87B1F1}"/>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89" name="フリーフォーム: 図形 88">
              <a:extLst>
                <a:ext uri="{FF2B5EF4-FFF2-40B4-BE49-F238E27FC236}">
                  <a16:creationId xmlns:a16="http://schemas.microsoft.com/office/drawing/2014/main" id="{C04FA735-40BC-D3DF-D2C2-F4AD3EA4269E}"/>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0" name="フリーフォーム: 図形 89">
              <a:extLst>
                <a:ext uri="{FF2B5EF4-FFF2-40B4-BE49-F238E27FC236}">
                  <a16:creationId xmlns:a16="http://schemas.microsoft.com/office/drawing/2014/main" id="{FC143EA9-D754-3A84-C67D-CD8F16113FF1}"/>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2" name="フリーフォーム: 図形 91">
              <a:extLst>
                <a:ext uri="{FF2B5EF4-FFF2-40B4-BE49-F238E27FC236}">
                  <a16:creationId xmlns:a16="http://schemas.microsoft.com/office/drawing/2014/main" id="{8D5E90F5-F0D9-435C-3336-53170FF5C24B}"/>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3" name="フリーフォーム: 図形 92">
              <a:extLst>
                <a:ext uri="{FF2B5EF4-FFF2-40B4-BE49-F238E27FC236}">
                  <a16:creationId xmlns:a16="http://schemas.microsoft.com/office/drawing/2014/main" id="{EF35DF5A-52A8-0641-52F3-BFFF24A8E091}"/>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4" name="フリーフォーム: 図形 93">
              <a:extLst>
                <a:ext uri="{FF2B5EF4-FFF2-40B4-BE49-F238E27FC236}">
                  <a16:creationId xmlns:a16="http://schemas.microsoft.com/office/drawing/2014/main" id="{391D4AA2-3A7D-3E84-4361-4CA2B50A0419}"/>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5" name="フリーフォーム: 図形 94">
              <a:extLst>
                <a:ext uri="{FF2B5EF4-FFF2-40B4-BE49-F238E27FC236}">
                  <a16:creationId xmlns:a16="http://schemas.microsoft.com/office/drawing/2014/main" id="{8A42AAFD-2EF7-8C45-7ADC-78D4A9F67902}"/>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6" name="フリーフォーム: 図形 95">
              <a:extLst>
                <a:ext uri="{FF2B5EF4-FFF2-40B4-BE49-F238E27FC236}">
                  <a16:creationId xmlns:a16="http://schemas.microsoft.com/office/drawing/2014/main" id="{2EA90E7F-42B5-8DAF-95F9-0E5EA84B2C5D}"/>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7" name="フリーフォーム: 図形 96">
              <a:extLst>
                <a:ext uri="{FF2B5EF4-FFF2-40B4-BE49-F238E27FC236}">
                  <a16:creationId xmlns:a16="http://schemas.microsoft.com/office/drawing/2014/main" id="{6448B549-197A-0AA9-F9B3-146C04EC3E1D}"/>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8" name="フリーフォーム: 図形 97">
              <a:extLst>
                <a:ext uri="{FF2B5EF4-FFF2-40B4-BE49-F238E27FC236}">
                  <a16:creationId xmlns:a16="http://schemas.microsoft.com/office/drawing/2014/main" id="{318CB188-C2C2-F0AE-1088-6208F7474397}"/>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99" name="フリーフォーム: 図形 98">
              <a:extLst>
                <a:ext uri="{FF2B5EF4-FFF2-40B4-BE49-F238E27FC236}">
                  <a16:creationId xmlns:a16="http://schemas.microsoft.com/office/drawing/2014/main" id="{37093A3E-00AD-55EE-D867-5D9D8BE1736C}"/>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0" name="フリーフォーム: 図形 99">
              <a:extLst>
                <a:ext uri="{FF2B5EF4-FFF2-40B4-BE49-F238E27FC236}">
                  <a16:creationId xmlns:a16="http://schemas.microsoft.com/office/drawing/2014/main" id="{2C5FA7F3-2E69-80EC-4913-6FEEED6894EF}"/>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1" name="フリーフォーム: 図形 100">
              <a:extLst>
                <a:ext uri="{FF2B5EF4-FFF2-40B4-BE49-F238E27FC236}">
                  <a16:creationId xmlns:a16="http://schemas.microsoft.com/office/drawing/2014/main" id="{EC9BFC4A-AEBA-95FF-03F8-7D73CC5366CC}"/>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2" name="フリーフォーム: 図形 101">
              <a:extLst>
                <a:ext uri="{FF2B5EF4-FFF2-40B4-BE49-F238E27FC236}">
                  <a16:creationId xmlns:a16="http://schemas.microsoft.com/office/drawing/2014/main" id="{320EE315-9E3C-E0C4-0FC7-D1ADA554C62E}"/>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3" name="フリーフォーム: 図形 102">
              <a:extLst>
                <a:ext uri="{FF2B5EF4-FFF2-40B4-BE49-F238E27FC236}">
                  <a16:creationId xmlns:a16="http://schemas.microsoft.com/office/drawing/2014/main" id="{A6B4F7F4-C666-6E1F-8156-AE561304876F}"/>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4" name="フリーフォーム: 図形 103">
              <a:extLst>
                <a:ext uri="{FF2B5EF4-FFF2-40B4-BE49-F238E27FC236}">
                  <a16:creationId xmlns:a16="http://schemas.microsoft.com/office/drawing/2014/main" id="{ED6D49D4-B6C8-B270-45A0-B8102E7AB759}"/>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5" name="フリーフォーム: 図形 104">
              <a:extLst>
                <a:ext uri="{FF2B5EF4-FFF2-40B4-BE49-F238E27FC236}">
                  <a16:creationId xmlns:a16="http://schemas.microsoft.com/office/drawing/2014/main" id="{61D7F0FA-9B5A-D092-A6A4-A445432B4896}"/>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09" name="フリーフォーム: 図形 108">
              <a:extLst>
                <a:ext uri="{FF2B5EF4-FFF2-40B4-BE49-F238E27FC236}">
                  <a16:creationId xmlns:a16="http://schemas.microsoft.com/office/drawing/2014/main" id="{C6AE18B7-67B4-7775-6918-78FB65C7BCD7}"/>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0" name="フリーフォーム: 図形 109">
              <a:extLst>
                <a:ext uri="{FF2B5EF4-FFF2-40B4-BE49-F238E27FC236}">
                  <a16:creationId xmlns:a16="http://schemas.microsoft.com/office/drawing/2014/main" id="{FC0C9966-DAD6-D0F5-3EFB-75812083664C}"/>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1" name="フリーフォーム: 図形 110">
              <a:extLst>
                <a:ext uri="{FF2B5EF4-FFF2-40B4-BE49-F238E27FC236}">
                  <a16:creationId xmlns:a16="http://schemas.microsoft.com/office/drawing/2014/main" id="{CFC73F9F-F3C9-AFF4-DFE6-00E98EC56907}"/>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3" name="フリーフォーム: 図形 112">
              <a:extLst>
                <a:ext uri="{FF2B5EF4-FFF2-40B4-BE49-F238E27FC236}">
                  <a16:creationId xmlns:a16="http://schemas.microsoft.com/office/drawing/2014/main" id="{ECA76F42-63F5-1BA0-7660-2B073E589A4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4" name="フリーフォーム: 図形 113">
              <a:extLst>
                <a:ext uri="{FF2B5EF4-FFF2-40B4-BE49-F238E27FC236}">
                  <a16:creationId xmlns:a16="http://schemas.microsoft.com/office/drawing/2014/main" id="{B8532125-E388-6154-DEAE-CA156BC68152}"/>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5" name="フリーフォーム: 図形 114">
              <a:extLst>
                <a:ext uri="{FF2B5EF4-FFF2-40B4-BE49-F238E27FC236}">
                  <a16:creationId xmlns:a16="http://schemas.microsoft.com/office/drawing/2014/main" id="{F81B9321-038C-CB0B-79C9-CD4D7AC0F732}"/>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6" name="フリーフォーム: 図形 115">
              <a:extLst>
                <a:ext uri="{FF2B5EF4-FFF2-40B4-BE49-F238E27FC236}">
                  <a16:creationId xmlns:a16="http://schemas.microsoft.com/office/drawing/2014/main" id="{833462E4-DCCA-3848-BB5F-C4178A2301E9}"/>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7" name="フリーフォーム: 図形 116">
              <a:extLst>
                <a:ext uri="{FF2B5EF4-FFF2-40B4-BE49-F238E27FC236}">
                  <a16:creationId xmlns:a16="http://schemas.microsoft.com/office/drawing/2014/main" id="{F60895EC-C9DC-B6F1-DFB7-EE7D2920101B}"/>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8" name="フリーフォーム: 図形 117">
              <a:extLst>
                <a:ext uri="{FF2B5EF4-FFF2-40B4-BE49-F238E27FC236}">
                  <a16:creationId xmlns:a16="http://schemas.microsoft.com/office/drawing/2014/main" id="{A3E1FA7D-D57D-18E0-52EE-27A6D9AC2FF3}"/>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19" name="フリーフォーム: 図形 118">
              <a:extLst>
                <a:ext uri="{FF2B5EF4-FFF2-40B4-BE49-F238E27FC236}">
                  <a16:creationId xmlns:a16="http://schemas.microsoft.com/office/drawing/2014/main" id="{0238694C-4C43-AD58-21B2-CEC226284A0B}"/>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0" name="フリーフォーム: 図形 119">
              <a:extLst>
                <a:ext uri="{FF2B5EF4-FFF2-40B4-BE49-F238E27FC236}">
                  <a16:creationId xmlns:a16="http://schemas.microsoft.com/office/drawing/2014/main" id="{952FDFCA-2C0C-5920-986A-E7D8D370E555}"/>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1" name="フリーフォーム: 図形 120">
              <a:extLst>
                <a:ext uri="{FF2B5EF4-FFF2-40B4-BE49-F238E27FC236}">
                  <a16:creationId xmlns:a16="http://schemas.microsoft.com/office/drawing/2014/main" id="{03CBE69C-0233-35F6-0FA1-277E0BB99F9C}"/>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2" name="フリーフォーム: 図形 121">
              <a:extLst>
                <a:ext uri="{FF2B5EF4-FFF2-40B4-BE49-F238E27FC236}">
                  <a16:creationId xmlns:a16="http://schemas.microsoft.com/office/drawing/2014/main" id="{6C9B24D1-9F61-6121-DF1F-6596BC871BE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3" name="フリーフォーム: 図形 122">
              <a:extLst>
                <a:ext uri="{FF2B5EF4-FFF2-40B4-BE49-F238E27FC236}">
                  <a16:creationId xmlns:a16="http://schemas.microsoft.com/office/drawing/2014/main" id="{3E4FDD34-651E-69AA-586F-2DCB78F8AEFA}"/>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4" name="フリーフォーム: 図形 123">
              <a:extLst>
                <a:ext uri="{FF2B5EF4-FFF2-40B4-BE49-F238E27FC236}">
                  <a16:creationId xmlns:a16="http://schemas.microsoft.com/office/drawing/2014/main" id="{D648E1FC-94C4-3EEA-2324-4AA1A4085EB4}"/>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5" name="フリーフォーム: 図形 124">
              <a:extLst>
                <a:ext uri="{FF2B5EF4-FFF2-40B4-BE49-F238E27FC236}">
                  <a16:creationId xmlns:a16="http://schemas.microsoft.com/office/drawing/2014/main" id="{C79AC1CB-2685-9076-F0B4-6375861F5D28}"/>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6" name="フリーフォーム: 図形 125">
              <a:extLst>
                <a:ext uri="{FF2B5EF4-FFF2-40B4-BE49-F238E27FC236}">
                  <a16:creationId xmlns:a16="http://schemas.microsoft.com/office/drawing/2014/main" id="{44A4FFAE-3FBA-0605-D462-40E356BDC677}"/>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7" name="フリーフォーム: 図形 126">
              <a:extLst>
                <a:ext uri="{FF2B5EF4-FFF2-40B4-BE49-F238E27FC236}">
                  <a16:creationId xmlns:a16="http://schemas.microsoft.com/office/drawing/2014/main" id="{CC7A66DE-5EE3-64AB-8578-E488F372607A}"/>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8" name="フリーフォーム: 図形 127">
              <a:extLst>
                <a:ext uri="{FF2B5EF4-FFF2-40B4-BE49-F238E27FC236}">
                  <a16:creationId xmlns:a16="http://schemas.microsoft.com/office/drawing/2014/main" id="{065CE330-6EB7-C856-320E-DFBC424A0873}"/>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29" name="フリーフォーム: 図形 128">
              <a:extLst>
                <a:ext uri="{FF2B5EF4-FFF2-40B4-BE49-F238E27FC236}">
                  <a16:creationId xmlns:a16="http://schemas.microsoft.com/office/drawing/2014/main" id="{69496622-E7B3-9535-8EB1-1D2CCBC3C877}"/>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0" name="フリーフォーム: 図形 129">
              <a:extLst>
                <a:ext uri="{FF2B5EF4-FFF2-40B4-BE49-F238E27FC236}">
                  <a16:creationId xmlns:a16="http://schemas.microsoft.com/office/drawing/2014/main" id="{C7240DD4-6A7B-B1F6-9942-FFC7B212372C}"/>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1" name="フリーフォーム: 図形 130">
              <a:extLst>
                <a:ext uri="{FF2B5EF4-FFF2-40B4-BE49-F238E27FC236}">
                  <a16:creationId xmlns:a16="http://schemas.microsoft.com/office/drawing/2014/main" id="{3A299089-A8A4-9595-60F0-CDA68ED77EEC}"/>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2" name="フリーフォーム: 図形 131">
              <a:extLst>
                <a:ext uri="{FF2B5EF4-FFF2-40B4-BE49-F238E27FC236}">
                  <a16:creationId xmlns:a16="http://schemas.microsoft.com/office/drawing/2014/main" id="{B8B562CD-588F-0C6A-8C4E-A0A1233EC07C}"/>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3" name="フリーフォーム: 図形 132">
              <a:extLst>
                <a:ext uri="{FF2B5EF4-FFF2-40B4-BE49-F238E27FC236}">
                  <a16:creationId xmlns:a16="http://schemas.microsoft.com/office/drawing/2014/main" id="{67F5E715-7779-6AB9-2B90-293BB9E1E502}"/>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5" name="フリーフォーム: 図形 134">
              <a:extLst>
                <a:ext uri="{FF2B5EF4-FFF2-40B4-BE49-F238E27FC236}">
                  <a16:creationId xmlns:a16="http://schemas.microsoft.com/office/drawing/2014/main" id="{05CD6C64-068C-F1DD-023F-10A0A235684C}"/>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6" name="フリーフォーム: 図形 135">
              <a:extLst>
                <a:ext uri="{FF2B5EF4-FFF2-40B4-BE49-F238E27FC236}">
                  <a16:creationId xmlns:a16="http://schemas.microsoft.com/office/drawing/2014/main" id="{B17081E1-F829-0872-9417-78A97AB634C8}"/>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7" name="フリーフォーム: 図形 136">
              <a:extLst>
                <a:ext uri="{FF2B5EF4-FFF2-40B4-BE49-F238E27FC236}">
                  <a16:creationId xmlns:a16="http://schemas.microsoft.com/office/drawing/2014/main" id="{1021203A-7148-1EE9-4C6C-A68514434D2F}"/>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8" name="フリーフォーム: 図形 137">
              <a:extLst>
                <a:ext uri="{FF2B5EF4-FFF2-40B4-BE49-F238E27FC236}">
                  <a16:creationId xmlns:a16="http://schemas.microsoft.com/office/drawing/2014/main" id="{B1B26388-098C-EB08-FC84-6D18A6DB3C72}"/>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39" name="フリーフォーム: 図形 138">
              <a:extLst>
                <a:ext uri="{FF2B5EF4-FFF2-40B4-BE49-F238E27FC236}">
                  <a16:creationId xmlns:a16="http://schemas.microsoft.com/office/drawing/2014/main" id="{F9B8811C-DB23-7B40-548B-E47E656339FB}"/>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0" name="フリーフォーム: 図形 139">
              <a:extLst>
                <a:ext uri="{FF2B5EF4-FFF2-40B4-BE49-F238E27FC236}">
                  <a16:creationId xmlns:a16="http://schemas.microsoft.com/office/drawing/2014/main" id="{F6E140F8-6D21-CBF9-90D6-502D07E878D2}"/>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1" name="フリーフォーム: 図形 140">
              <a:extLst>
                <a:ext uri="{FF2B5EF4-FFF2-40B4-BE49-F238E27FC236}">
                  <a16:creationId xmlns:a16="http://schemas.microsoft.com/office/drawing/2014/main" id="{E1402284-0C7D-EE2E-424E-A012B983875D}"/>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2" name="フリーフォーム: 図形 141">
              <a:extLst>
                <a:ext uri="{FF2B5EF4-FFF2-40B4-BE49-F238E27FC236}">
                  <a16:creationId xmlns:a16="http://schemas.microsoft.com/office/drawing/2014/main" id="{55C919A0-0EBA-A501-553A-5D24AF0D1C06}"/>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3" name="フリーフォーム: 図形 142">
              <a:extLst>
                <a:ext uri="{FF2B5EF4-FFF2-40B4-BE49-F238E27FC236}">
                  <a16:creationId xmlns:a16="http://schemas.microsoft.com/office/drawing/2014/main" id="{122AFA6B-097D-686A-8EF7-E0176C652CF8}"/>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4" name="フリーフォーム: 図形 143">
              <a:extLst>
                <a:ext uri="{FF2B5EF4-FFF2-40B4-BE49-F238E27FC236}">
                  <a16:creationId xmlns:a16="http://schemas.microsoft.com/office/drawing/2014/main" id="{240B23A9-D0B7-8713-9408-63BB0759B50D}"/>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5" name="フリーフォーム: 図形 144">
              <a:extLst>
                <a:ext uri="{FF2B5EF4-FFF2-40B4-BE49-F238E27FC236}">
                  <a16:creationId xmlns:a16="http://schemas.microsoft.com/office/drawing/2014/main" id="{28AE258A-D757-6D8B-6B73-D4A2908C2465}"/>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6" name="フリーフォーム: 図形 145">
              <a:extLst>
                <a:ext uri="{FF2B5EF4-FFF2-40B4-BE49-F238E27FC236}">
                  <a16:creationId xmlns:a16="http://schemas.microsoft.com/office/drawing/2014/main" id="{F6003357-E632-BAC1-5A9E-559102CD14F9}"/>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7" name="フリーフォーム: 図形 146">
              <a:extLst>
                <a:ext uri="{FF2B5EF4-FFF2-40B4-BE49-F238E27FC236}">
                  <a16:creationId xmlns:a16="http://schemas.microsoft.com/office/drawing/2014/main" id="{092A1D9D-2C01-3D0B-EBFF-452B6C661827}"/>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8" name="フリーフォーム: 図形 147">
              <a:extLst>
                <a:ext uri="{FF2B5EF4-FFF2-40B4-BE49-F238E27FC236}">
                  <a16:creationId xmlns:a16="http://schemas.microsoft.com/office/drawing/2014/main" id="{046D8472-2E94-534C-15D4-51FA67C442BD}"/>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49" name="フリーフォーム: 図形 148">
              <a:extLst>
                <a:ext uri="{FF2B5EF4-FFF2-40B4-BE49-F238E27FC236}">
                  <a16:creationId xmlns:a16="http://schemas.microsoft.com/office/drawing/2014/main" id="{EE80115C-6AD0-2DCA-DA4E-A341502105B2}"/>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0" name="フリーフォーム: 図形 149">
              <a:extLst>
                <a:ext uri="{FF2B5EF4-FFF2-40B4-BE49-F238E27FC236}">
                  <a16:creationId xmlns:a16="http://schemas.microsoft.com/office/drawing/2014/main" id="{AF8AACC7-D444-B568-86AB-88AB1DD714B7}"/>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1" name="フリーフォーム: 図形 150">
              <a:extLst>
                <a:ext uri="{FF2B5EF4-FFF2-40B4-BE49-F238E27FC236}">
                  <a16:creationId xmlns:a16="http://schemas.microsoft.com/office/drawing/2014/main" id="{70DC0F34-64A2-988C-B8DC-064402258EEC}"/>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2" name="フリーフォーム: 図形 151">
              <a:extLst>
                <a:ext uri="{FF2B5EF4-FFF2-40B4-BE49-F238E27FC236}">
                  <a16:creationId xmlns:a16="http://schemas.microsoft.com/office/drawing/2014/main" id="{90EC989C-3AA4-A2E9-745C-D9F33EAC055A}"/>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3" name="フリーフォーム: 図形 152">
              <a:extLst>
                <a:ext uri="{FF2B5EF4-FFF2-40B4-BE49-F238E27FC236}">
                  <a16:creationId xmlns:a16="http://schemas.microsoft.com/office/drawing/2014/main" id="{20DFF52C-2465-9475-2193-E06765F6ED22}"/>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4" name="フリーフォーム: 図形 153">
              <a:extLst>
                <a:ext uri="{FF2B5EF4-FFF2-40B4-BE49-F238E27FC236}">
                  <a16:creationId xmlns:a16="http://schemas.microsoft.com/office/drawing/2014/main" id="{97D6C10F-C817-4D1C-5F0C-330E621F75EC}"/>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5" name="フリーフォーム: 図形 154">
              <a:extLst>
                <a:ext uri="{FF2B5EF4-FFF2-40B4-BE49-F238E27FC236}">
                  <a16:creationId xmlns:a16="http://schemas.microsoft.com/office/drawing/2014/main" id="{543B12F7-5B59-CFC1-3127-CC63340C294A}"/>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6" name="フリーフォーム: 図形 155">
              <a:extLst>
                <a:ext uri="{FF2B5EF4-FFF2-40B4-BE49-F238E27FC236}">
                  <a16:creationId xmlns:a16="http://schemas.microsoft.com/office/drawing/2014/main" id="{0FF66B25-D675-21BE-5CC5-C96810800C8D}"/>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7" name="フリーフォーム: 図形 156">
              <a:extLst>
                <a:ext uri="{FF2B5EF4-FFF2-40B4-BE49-F238E27FC236}">
                  <a16:creationId xmlns:a16="http://schemas.microsoft.com/office/drawing/2014/main" id="{00CA822E-2246-3579-2800-4497448BDFAE}"/>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8" name="フリーフォーム: 図形 157">
              <a:extLst>
                <a:ext uri="{FF2B5EF4-FFF2-40B4-BE49-F238E27FC236}">
                  <a16:creationId xmlns:a16="http://schemas.microsoft.com/office/drawing/2014/main" id="{5D3B9B6B-EC18-E7CD-C782-1222C65DE4A0}"/>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59" name="フリーフォーム: 図形 158">
              <a:extLst>
                <a:ext uri="{FF2B5EF4-FFF2-40B4-BE49-F238E27FC236}">
                  <a16:creationId xmlns:a16="http://schemas.microsoft.com/office/drawing/2014/main" id="{76F1B587-D186-1EA9-3A64-C5B683114F5F}"/>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0" name="フリーフォーム: 図形 159">
              <a:extLst>
                <a:ext uri="{FF2B5EF4-FFF2-40B4-BE49-F238E27FC236}">
                  <a16:creationId xmlns:a16="http://schemas.microsoft.com/office/drawing/2014/main" id="{3F217E4E-FF5F-29CB-13D0-01706DDD5CCD}"/>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1" name="フリーフォーム: 図形 160">
              <a:extLst>
                <a:ext uri="{FF2B5EF4-FFF2-40B4-BE49-F238E27FC236}">
                  <a16:creationId xmlns:a16="http://schemas.microsoft.com/office/drawing/2014/main" id="{DC2B7EFC-38A4-39B9-18F3-DFBBCF39B5B4}"/>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2" name="フリーフォーム: 図形 161">
              <a:extLst>
                <a:ext uri="{FF2B5EF4-FFF2-40B4-BE49-F238E27FC236}">
                  <a16:creationId xmlns:a16="http://schemas.microsoft.com/office/drawing/2014/main" id="{B9E5C824-5665-2568-0BCC-DD89FF53E3A6}"/>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63" name="フリーフォーム: 図形 162">
              <a:extLst>
                <a:ext uri="{FF2B5EF4-FFF2-40B4-BE49-F238E27FC236}">
                  <a16:creationId xmlns:a16="http://schemas.microsoft.com/office/drawing/2014/main" id="{761DD7E3-A8BB-57A3-B509-7E9C6D2DB461}"/>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4" name="フリーフォーム: 図形 163">
              <a:extLst>
                <a:ext uri="{FF2B5EF4-FFF2-40B4-BE49-F238E27FC236}">
                  <a16:creationId xmlns:a16="http://schemas.microsoft.com/office/drawing/2014/main" id="{D8134351-A4EA-D8F2-D750-8BF39E6B3EDC}"/>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5" name="フリーフォーム: 図形 164">
              <a:extLst>
                <a:ext uri="{FF2B5EF4-FFF2-40B4-BE49-F238E27FC236}">
                  <a16:creationId xmlns:a16="http://schemas.microsoft.com/office/drawing/2014/main" id="{82044348-F500-D1DC-C459-7EA8417F7521}"/>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66" name="フリーフォーム: 図形 165">
              <a:extLst>
                <a:ext uri="{FF2B5EF4-FFF2-40B4-BE49-F238E27FC236}">
                  <a16:creationId xmlns:a16="http://schemas.microsoft.com/office/drawing/2014/main" id="{648DAD29-135E-D127-0AD8-28D23EF649A4}"/>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7" name="フリーフォーム: 図形 166">
              <a:extLst>
                <a:ext uri="{FF2B5EF4-FFF2-40B4-BE49-F238E27FC236}">
                  <a16:creationId xmlns:a16="http://schemas.microsoft.com/office/drawing/2014/main" id="{464B96F1-4762-668C-C0BA-1C8031044F14}"/>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8" name="フリーフォーム: 図形 167">
              <a:extLst>
                <a:ext uri="{FF2B5EF4-FFF2-40B4-BE49-F238E27FC236}">
                  <a16:creationId xmlns:a16="http://schemas.microsoft.com/office/drawing/2014/main" id="{731F7C8F-82C1-0106-52A9-E16D214DADBA}"/>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69" name="フリーフォーム: 図形 168">
              <a:extLst>
                <a:ext uri="{FF2B5EF4-FFF2-40B4-BE49-F238E27FC236}">
                  <a16:creationId xmlns:a16="http://schemas.microsoft.com/office/drawing/2014/main" id="{179E2775-1AB4-B37E-FA7C-C17A8686B1EF}"/>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0" name="フリーフォーム: 図形 169">
              <a:extLst>
                <a:ext uri="{FF2B5EF4-FFF2-40B4-BE49-F238E27FC236}">
                  <a16:creationId xmlns:a16="http://schemas.microsoft.com/office/drawing/2014/main" id="{71D14069-3013-8167-9861-3406A58C9B98}"/>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1" name="フリーフォーム: 図形 170">
              <a:extLst>
                <a:ext uri="{FF2B5EF4-FFF2-40B4-BE49-F238E27FC236}">
                  <a16:creationId xmlns:a16="http://schemas.microsoft.com/office/drawing/2014/main" id="{29E68C8C-FDF0-B4A5-1BF1-9A8892BFDA08}"/>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72" name="フリーフォーム: 図形 171">
              <a:extLst>
                <a:ext uri="{FF2B5EF4-FFF2-40B4-BE49-F238E27FC236}">
                  <a16:creationId xmlns:a16="http://schemas.microsoft.com/office/drawing/2014/main" id="{550875C0-900A-E7B1-6B6B-5999ADF3506B}"/>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3" name="フリーフォーム: 図形 172">
              <a:extLst>
                <a:ext uri="{FF2B5EF4-FFF2-40B4-BE49-F238E27FC236}">
                  <a16:creationId xmlns:a16="http://schemas.microsoft.com/office/drawing/2014/main" id="{3B8D6E95-BEC0-D2CB-4218-95B3CADB6FBE}"/>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4" name="フリーフォーム: 図形 173">
              <a:extLst>
                <a:ext uri="{FF2B5EF4-FFF2-40B4-BE49-F238E27FC236}">
                  <a16:creationId xmlns:a16="http://schemas.microsoft.com/office/drawing/2014/main" id="{45260515-DA76-03F8-CCD2-509A4B07B648}"/>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175" name="フリーフォーム: 図形 174">
              <a:extLst>
                <a:ext uri="{FF2B5EF4-FFF2-40B4-BE49-F238E27FC236}">
                  <a16:creationId xmlns:a16="http://schemas.microsoft.com/office/drawing/2014/main" id="{25B39F2D-8818-D296-2B6E-5059500D0078}"/>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176" name="グループ化 175">
            <a:extLst>
              <a:ext uri="{FF2B5EF4-FFF2-40B4-BE49-F238E27FC236}">
                <a16:creationId xmlns:a16="http://schemas.microsoft.com/office/drawing/2014/main" id="{DD84C871-93EE-5C69-84A8-9001ABDC24E4}"/>
              </a:ext>
            </a:extLst>
          </p:cNvPr>
          <p:cNvGrpSpPr>
            <a:grpSpLocks noChangeAspect="1"/>
          </p:cNvGrpSpPr>
          <p:nvPr/>
        </p:nvGrpSpPr>
        <p:grpSpPr>
          <a:xfrm rot="20700000" flipH="1">
            <a:off x="5216018" y="3755615"/>
            <a:ext cx="387185" cy="247757"/>
            <a:chOff x="516807" y="2519325"/>
            <a:chExt cx="1423298" cy="1038292"/>
          </a:xfrm>
          <a:effectLst>
            <a:outerShdw blurRad="50800" dist="38100" dir="5400000" algn="t" rotWithShape="0">
              <a:prstClr val="black">
                <a:alpha val="40000"/>
              </a:prstClr>
            </a:outerShdw>
          </a:effectLst>
        </p:grpSpPr>
        <p:sp>
          <p:nvSpPr>
            <p:cNvPr id="177" name="フリーフォーム: 図形 176">
              <a:extLst>
                <a:ext uri="{FF2B5EF4-FFF2-40B4-BE49-F238E27FC236}">
                  <a16:creationId xmlns:a16="http://schemas.microsoft.com/office/drawing/2014/main" id="{749AC92E-7B77-CA79-9E88-F2B88D407B34}"/>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8" name="フリーフォーム: 図形 177">
              <a:extLst>
                <a:ext uri="{FF2B5EF4-FFF2-40B4-BE49-F238E27FC236}">
                  <a16:creationId xmlns:a16="http://schemas.microsoft.com/office/drawing/2014/main" id="{2232C8A4-0846-5416-C0F1-6D5EFA835DBD}"/>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79" name="フリーフォーム: 図形 178">
              <a:extLst>
                <a:ext uri="{FF2B5EF4-FFF2-40B4-BE49-F238E27FC236}">
                  <a16:creationId xmlns:a16="http://schemas.microsoft.com/office/drawing/2014/main" id="{803B088D-FB2F-3422-0B46-1F172E1A1655}"/>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0" name="フリーフォーム: 図形 179">
              <a:extLst>
                <a:ext uri="{FF2B5EF4-FFF2-40B4-BE49-F238E27FC236}">
                  <a16:creationId xmlns:a16="http://schemas.microsoft.com/office/drawing/2014/main" id="{C3E74D52-CDBA-4E9A-DC63-11319538FFFF}"/>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1" name="フリーフォーム: 図形 180">
              <a:extLst>
                <a:ext uri="{FF2B5EF4-FFF2-40B4-BE49-F238E27FC236}">
                  <a16:creationId xmlns:a16="http://schemas.microsoft.com/office/drawing/2014/main" id="{4B416E84-6585-BCA9-48EB-7823A0665DAA}"/>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2" name="フリーフォーム: 図形 181">
              <a:extLst>
                <a:ext uri="{FF2B5EF4-FFF2-40B4-BE49-F238E27FC236}">
                  <a16:creationId xmlns:a16="http://schemas.microsoft.com/office/drawing/2014/main" id="{3AD7AD09-0003-F0E9-5966-5B13B654CA74}"/>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3" name="フリーフォーム: 図形 182">
              <a:extLst>
                <a:ext uri="{FF2B5EF4-FFF2-40B4-BE49-F238E27FC236}">
                  <a16:creationId xmlns:a16="http://schemas.microsoft.com/office/drawing/2014/main" id="{7DDF5C78-CC24-5D8F-C78C-3812CF2D3A39}"/>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4" name="フリーフォーム: 図形 183">
              <a:extLst>
                <a:ext uri="{FF2B5EF4-FFF2-40B4-BE49-F238E27FC236}">
                  <a16:creationId xmlns:a16="http://schemas.microsoft.com/office/drawing/2014/main" id="{5B2B7CDC-2833-E779-D4B6-AD1547360CFF}"/>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5" name="フリーフォーム: 図形 184">
              <a:extLst>
                <a:ext uri="{FF2B5EF4-FFF2-40B4-BE49-F238E27FC236}">
                  <a16:creationId xmlns:a16="http://schemas.microsoft.com/office/drawing/2014/main" id="{FF01682C-2B22-27AF-53B1-72ED4A70D756}"/>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6" name="フリーフォーム: 図形 185">
              <a:extLst>
                <a:ext uri="{FF2B5EF4-FFF2-40B4-BE49-F238E27FC236}">
                  <a16:creationId xmlns:a16="http://schemas.microsoft.com/office/drawing/2014/main" id="{68F76D01-587F-B38D-73DB-E31091D4CF5C}"/>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7" name="フリーフォーム: 図形 186">
              <a:extLst>
                <a:ext uri="{FF2B5EF4-FFF2-40B4-BE49-F238E27FC236}">
                  <a16:creationId xmlns:a16="http://schemas.microsoft.com/office/drawing/2014/main" id="{61BDA764-A5F0-CCB8-877E-D9AD3B9A8B2B}"/>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8" name="フリーフォーム: 図形 187">
              <a:extLst>
                <a:ext uri="{FF2B5EF4-FFF2-40B4-BE49-F238E27FC236}">
                  <a16:creationId xmlns:a16="http://schemas.microsoft.com/office/drawing/2014/main" id="{F4F8EAD3-E6DA-0BDB-B3B8-E5CDA0DE1135}"/>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89" name="フリーフォーム: 図形 188">
              <a:extLst>
                <a:ext uri="{FF2B5EF4-FFF2-40B4-BE49-F238E27FC236}">
                  <a16:creationId xmlns:a16="http://schemas.microsoft.com/office/drawing/2014/main" id="{21813AD9-0CCA-6AAC-A013-6646B384136C}"/>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0" name="フリーフォーム: 図形 189">
              <a:extLst>
                <a:ext uri="{FF2B5EF4-FFF2-40B4-BE49-F238E27FC236}">
                  <a16:creationId xmlns:a16="http://schemas.microsoft.com/office/drawing/2014/main" id="{FE5D81A1-349A-05A7-2BA3-F6DC500E720A}"/>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1" name="フリーフォーム: 図形 190">
              <a:extLst>
                <a:ext uri="{FF2B5EF4-FFF2-40B4-BE49-F238E27FC236}">
                  <a16:creationId xmlns:a16="http://schemas.microsoft.com/office/drawing/2014/main" id="{07B842CA-1610-6D4D-5474-D1295B41B53A}"/>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2" name="フリーフォーム: 図形 191">
              <a:extLst>
                <a:ext uri="{FF2B5EF4-FFF2-40B4-BE49-F238E27FC236}">
                  <a16:creationId xmlns:a16="http://schemas.microsoft.com/office/drawing/2014/main" id="{25C28B7F-34A4-C12B-DF6F-5183D864DAD5}"/>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3" name="フリーフォーム: 図形 192">
              <a:extLst>
                <a:ext uri="{FF2B5EF4-FFF2-40B4-BE49-F238E27FC236}">
                  <a16:creationId xmlns:a16="http://schemas.microsoft.com/office/drawing/2014/main" id="{05BE33D8-AD1F-2691-FFA5-DFD3E346BC40}"/>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4" name="フリーフォーム: 図形 193">
              <a:extLst>
                <a:ext uri="{FF2B5EF4-FFF2-40B4-BE49-F238E27FC236}">
                  <a16:creationId xmlns:a16="http://schemas.microsoft.com/office/drawing/2014/main" id="{65BB6C66-A37C-360A-F823-A69CB48C2094}"/>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5" name="フリーフォーム: 図形 194">
              <a:extLst>
                <a:ext uri="{FF2B5EF4-FFF2-40B4-BE49-F238E27FC236}">
                  <a16:creationId xmlns:a16="http://schemas.microsoft.com/office/drawing/2014/main" id="{4C64943C-B8C2-DDEE-2044-CAC935CC8CFA}"/>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6" name="フリーフォーム: 図形 195">
              <a:extLst>
                <a:ext uri="{FF2B5EF4-FFF2-40B4-BE49-F238E27FC236}">
                  <a16:creationId xmlns:a16="http://schemas.microsoft.com/office/drawing/2014/main" id="{C171C14E-D366-8E7F-4A80-0B8642E202D7}"/>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7" name="フリーフォーム: 図形 196">
              <a:extLst>
                <a:ext uri="{FF2B5EF4-FFF2-40B4-BE49-F238E27FC236}">
                  <a16:creationId xmlns:a16="http://schemas.microsoft.com/office/drawing/2014/main" id="{F43789C2-39E5-B00A-AFE7-357B717ABB64}"/>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8" name="フリーフォーム: 図形 197">
              <a:extLst>
                <a:ext uri="{FF2B5EF4-FFF2-40B4-BE49-F238E27FC236}">
                  <a16:creationId xmlns:a16="http://schemas.microsoft.com/office/drawing/2014/main" id="{5922443D-3544-CE20-33CB-78076904B595}"/>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199" name="フリーフォーム: 図形 198">
              <a:extLst>
                <a:ext uri="{FF2B5EF4-FFF2-40B4-BE49-F238E27FC236}">
                  <a16:creationId xmlns:a16="http://schemas.microsoft.com/office/drawing/2014/main" id="{61FFE655-A9EF-47D4-1C8B-A8C47109C473}"/>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0" name="フリーフォーム: 図形 199">
              <a:extLst>
                <a:ext uri="{FF2B5EF4-FFF2-40B4-BE49-F238E27FC236}">
                  <a16:creationId xmlns:a16="http://schemas.microsoft.com/office/drawing/2014/main" id="{58BD693B-CFB7-04B5-75A9-52EBABA497F0}"/>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1" name="フリーフォーム: 図形 200">
              <a:extLst>
                <a:ext uri="{FF2B5EF4-FFF2-40B4-BE49-F238E27FC236}">
                  <a16:creationId xmlns:a16="http://schemas.microsoft.com/office/drawing/2014/main" id="{43F154DC-703D-709A-2C53-CEF55D094FD7}"/>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2" name="フリーフォーム: 図形 201">
              <a:extLst>
                <a:ext uri="{FF2B5EF4-FFF2-40B4-BE49-F238E27FC236}">
                  <a16:creationId xmlns:a16="http://schemas.microsoft.com/office/drawing/2014/main" id="{5907DAA3-2B75-90B0-4E7D-6C71447076D8}"/>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3" name="フリーフォーム: 図形 202">
              <a:extLst>
                <a:ext uri="{FF2B5EF4-FFF2-40B4-BE49-F238E27FC236}">
                  <a16:creationId xmlns:a16="http://schemas.microsoft.com/office/drawing/2014/main" id="{E1B82712-D00A-E33A-C324-01484E793815}"/>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4" name="フリーフォーム: 図形 203">
              <a:extLst>
                <a:ext uri="{FF2B5EF4-FFF2-40B4-BE49-F238E27FC236}">
                  <a16:creationId xmlns:a16="http://schemas.microsoft.com/office/drawing/2014/main" id="{A31DC45E-6C81-822A-1851-4CA99F0AC653}"/>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5" name="フリーフォーム: 図形 204">
              <a:extLst>
                <a:ext uri="{FF2B5EF4-FFF2-40B4-BE49-F238E27FC236}">
                  <a16:creationId xmlns:a16="http://schemas.microsoft.com/office/drawing/2014/main" id="{12636E82-1F67-4C08-E60D-F485B7BC9D7C}"/>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6" name="フリーフォーム: 図形 205">
              <a:extLst>
                <a:ext uri="{FF2B5EF4-FFF2-40B4-BE49-F238E27FC236}">
                  <a16:creationId xmlns:a16="http://schemas.microsoft.com/office/drawing/2014/main" id="{DE90CFA3-3CA9-1644-1106-E6641A6DCBCA}"/>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7" name="フリーフォーム: 図形 206">
              <a:extLst>
                <a:ext uri="{FF2B5EF4-FFF2-40B4-BE49-F238E27FC236}">
                  <a16:creationId xmlns:a16="http://schemas.microsoft.com/office/drawing/2014/main" id="{27830771-4CAB-177B-EDB9-6B4B165FACD3}"/>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8" name="フリーフォーム: 図形 207">
              <a:extLst>
                <a:ext uri="{FF2B5EF4-FFF2-40B4-BE49-F238E27FC236}">
                  <a16:creationId xmlns:a16="http://schemas.microsoft.com/office/drawing/2014/main" id="{954D7131-11D7-89E0-FB57-FF0D48DCAE2C}"/>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09" name="フリーフォーム: 図形 208">
              <a:extLst>
                <a:ext uri="{FF2B5EF4-FFF2-40B4-BE49-F238E27FC236}">
                  <a16:creationId xmlns:a16="http://schemas.microsoft.com/office/drawing/2014/main" id="{558CA048-4E1A-9FA3-F935-8B9094378027}"/>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0" name="フリーフォーム: 図形 209">
              <a:extLst>
                <a:ext uri="{FF2B5EF4-FFF2-40B4-BE49-F238E27FC236}">
                  <a16:creationId xmlns:a16="http://schemas.microsoft.com/office/drawing/2014/main" id="{B4493D13-7AB1-1FC5-CF85-9E52C6118643}"/>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1" name="フリーフォーム: 図形 210">
              <a:extLst>
                <a:ext uri="{FF2B5EF4-FFF2-40B4-BE49-F238E27FC236}">
                  <a16:creationId xmlns:a16="http://schemas.microsoft.com/office/drawing/2014/main" id="{5529F063-6E47-E122-14E7-4126772B9864}"/>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2" name="フリーフォーム: 図形 211">
              <a:extLst>
                <a:ext uri="{FF2B5EF4-FFF2-40B4-BE49-F238E27FC236}">
                  <a16:creationId xmlns:a16="http://schemas.microsoft.com/office/drawing/2014/main" id="{CC465F37-608E-76A1-BB2F-8C8A89F9B6F6}"/>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3" name="フリーフォーム: 図形 212">
              <a:extLst>
                <a:ext uri="{FF2B5EF4-FFF2-40B4-BE49-F238E27FC236}">
                  <a16:creationId xmlns:a16="http://schemas.microsoft.com/office/drawing/2014/main" id="{6C63DFF1-E9AC-B6DC-361D-B6D14970C478}"/>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4" name="フリーフォーム: 図形 213">
              <a:extLst>
                <a:ext uri="{FF2B5EF4-FFF2-40B4-BE49-F238E27FC236}">
                  <a16:creationId xmlns:a16="http://schemas.microsoft.com/office/drawing/2014/main" id="{3E909AA9-8234-BE4D-4E25-71E335AA3B75}"/>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5" name="フリーフォーム: 図形 214">
              <a:extLst>
                <a:ext uri="{FF2B5EF4-FFF2-40B4-BE49-F238E27FC236}">
                  <a16:creationId xmlns:a16="http://schemas.microsoft.com/office/drawing/2014/main" id="{B560C91B-8CC1-D1F2-B6FE-BC4FDA826A17}"/>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6" name="フリーフォーム: 図形 215">
              <a:extLst>
                <a:ext uri="{FF2B5EF4-FFF2-40B4-BE49-F238E27FC236}">
                  <a16:creationId xmlns:a16="http://schemas.microsoft.com/office/drawing/2014/main" id="{A57FEAB9-9019-BE07-38B0-5D14E2B0EF88}"/>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7" name="フリーフォーム: 図形 216">
              <a:extLst>
                <a:ext uri="{FF2B5EF4-FFF2-40B4-BE49-F238E27FC236}">
                  <a16:creationId xmlns:a16="http://schemas.microsoft.com/office/drawing/2014/main" id="{36783E33-BBF8-F3AC-C250-9FC732F6A19D}"/>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8" name="フリーフォーム: 図形 217">
              <a:extLst>
                <a:ext uri="{FF2B5EF4-FFF2-40B4-BE49-F238E27FC236}">
                  <a16:creationId xmlns:a16="http://schemas.microsoft.com/office/drawing/2014/main" id="{C8889DFA-8AEB-E6E4-4157-D6D06FCEE5E9}"/>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19" name="フリーフォーム: 図形 218">
              <a:extLst>
                <a:ext uri="{FF2B5EF4-FFF2-40B4-BE49-F238E27FC236}">
                  <a16:creationId xmlns:a16="http://schemas.microsoft.com/office/drawing/2014/main" id="{67833614-9E96-9B8F-E2B2-356D982AD150}"/>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0" name="フリーフォーム: 図形 219">
              <a:extLst>
                <a:ext uri="{FF2B5EF4-FFF2-40B4-BE49-F238E27FC236}">
                  <a16:creationId xmlns:a16="http://schemas.microsoft.com/office/drawing/2014/main" id="{E63530D1-D8F7-D068-BF46-64E2CE17EED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1" name="フリーフォーム: 図形 220">
              <a:extLst>
                <a:ext uri="{FF2B5EF4-FFF2-40B4-BE49-F238E27FC236}">
                  <a16:creationId xmlns:a16="http://schemas.microsoft.com/office/drawing/2014/main" id="{A18AF806-B9A0-319E-C0A4-56204821AF30}"/>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2" name="フリーフォーム: 図形 221">
              <a:extLst>
                <a:ext uri="{FF2B5EF4-FFF2-40B4-BE49-F238E27FC236}">
                  <a16:creationId xmlns:a16="http://schemas.microsoft.com/office/drawing/2014/main" id="{5B251E9E-D4FC-2FA3-8B00-F3317FBACF1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3" name="フリーフォーム: 図形 222">
              <a:extLst>
                <a:ext uri="{FF2B5EF4-FFF2-40B4-BE49-F238E27FC236}">
                  <a16:creationId xmlns:a16="http://schemas.microsoft.com/office/drawing/2014/main" id="{756D07AE-9971-3618-EE08-FC7ED9EFB8BC}"/>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4" name="フリーフォーム: 図形 223">
              <a:extLst>
                <a:ext uri="{FF2B5EF4-FFF2-40B4-BE49-F238E27FC236}">
                  <a16:creationId xmlns:a16="http://schemas.microsoft.com/office/drawing/2014/main" id="{5FC69874-E073-C21F-DD6F-205312D67311}"/>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5" name="フリーフォーム: 図形 224">
              <a:extLst>
                <a:ext uri="{FF2B5EF4-FFF2-40B4-BE49-F238E27FC236}">
                  <a16:creationId xmlns:a16="http://schemas.microsoft.com/office/drawing/2014/main" id="{9EB3B97F-7954-A057-13B6-2AEFB0DEBF8F}"/>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6" name="フリーフォーム: 図形 225">
              <a:extLst>
                <a:ext uri="{FF2B5EF4-FFF2-40B4-BE49-F238E27FC236}">
                  <a16:creationId xmlns:a16="http://schemas.microsoft.com/office/drawing/2014/main" id="{04519C91-A73F-EA45-D924-4AC80D1C5632}"/>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27" name="フリーフォーム: 図形 226">
              <a:extLst>
                <a:ext uri="{FF2B5EF4-FFF2-40B4-BE49-F238E27FC236}">
                  <a16:creationId xmlns:a16="http://schemas.microsoft.com/office/drawing/2014/main" id="{F2CDA1A4-8952-34DF-5639-32805F96AA34}"/>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88" name="フリーフォーム: 図形 287">
              <a:extLst>
                <a:ext uri="{FF2B5EF4-FFF2-40B4-BE49-F238E27FC236}">
                  <a16:creationId xmlns:a16="http://schemas.microsoft.com/office/drawing/2014/main" id="{86221A02-5ABF-A18B-6B18-FB07D0C7D44F}"/>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89" name="フリーフォーム: 図形 288">
              <a:extLst>
                <a:ext uri="{FF2B5EF4-FFF2-40B4-BE49-F238E27FC236}">
                  <a16:creationId xmlns:a16="http://schemas.microsoft.com/office/drawing/2014/main" id="{799C2FCB-4100-4C64-42B1-7C243282B96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0" name="フリーフォーム: 図形 289">
              <a:extLst>
                <a:ext uri="{FF2B5EF4-FFF2-40B4-BE49-F238E27FC236}">
                  <a16:creationId xmlns:a16="http://schemas.microsoft.com/office/drawing/2014/main" id="{2D13FE3D-9377-53EC-2490-E61E6C31BB9A}"/>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1" name="フリーフォーム: 図形 290">
              <a:extLst>
                <a:ext uri="{FF2B5EF4-FFF2-40B4-BE49-F238E27FC236}">
                  <a16:creationId xmlns:a16="http://schemas.microsoft.com/office/drawing/2014/main" id="{952AC094-AD38-31AE-B1EB-629BC634DE29}"/>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2" name="フリーフォーム: 図形 291">
              <a:extLst>
                <a:ext uri="{FF2B5EF4-FFF2-40B4-BE49-F238E27FC236}">
                  <a16:creationId xmlns:a16="http://schemas.microsoft.com/office/drawing/2014/main" id="{3DF047E2-CCD5-757F-A6B3-FB61AB7121DE}"/>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3" name="フリーフォーム: 図形 292">
              <a:extLst>
                <a:ext uri="{FF2B5EF4-FFF2-40B4-BE49-F238E27FC236}">
                  <a16:creationId xmlns:a16="http://schemas.microsoft.com/office/drawing/2014/main" id="{A7C9EEF9-DCB0-BD6B-77E1-BE7C9EAD4F7F}"/>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4" name="フリーフォーム: 図形 293">
              <a:extLst>
                <a:ext uri="{FF2B5EF4-FFF2-40B4-BE49-F238E27FC236}">
                  <a16:creationId xmlns:a16="http://schemas.microsoft.com/office/drawing/2014/main" id="{19F9AB40-0E5F-BA3B-CADB-5A81E7CEA18D}"/>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5" name="フリーフォーム: 図形 294">
              <a:extLst>
                <a:ext uri="{FF2B5EF4-FFF2-40B4-BE49-F238E27FC236}">
                  <a16:creationId xmlns:a16="http://schemas.microsoft.com/office/drawing/2014/main" id="{9AE80D3B-408B-C10E-2F12-F2CC6B95366F}"/>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6" name="フリーフォーム: 図形 295">
              <a:extLst>
                <a:ext uri="{FF2B5EF4-FFF2-40B4-BE49-F238E27FC236}">
                  <a16:creationId xmlns:a16="http://schemas.microsoft.com/office/drawing/2014/main" id="{2B58B324-D36B-59C8-6ECF-DF058232ADB4}"/>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7" name="フリーフォーム: 図形 296">
              <a:extLst>
                <a:ext uri="{FF2B5EF4-FFF2-40B4-BE49-F238E27FC236}">
                  <a16:creationId xmlns:a16="http://schemas.microsoft.com/office/drawing/2014/main" id="{0C05AF9B-AD6C-EA4B-76A6-4AB3C622DCA7}"/>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8" name="フリーフォーム: 図形 297">
              <a:extLst>
                <a:ext uri="{FF2B5EF4-FFF2-40B4-BE49-F238E27FC236}">
                  <a16:creationId xmlns:a16="http://schemas.microsoft.com/office/drawing/2014/main" id="{4672D148-A884-42CD-8A4E-BDCA13CA3C66}"/>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299" name="フリーフォーム: 図形 298">
              <a:extLst>
                <a:ext uri="{FF2B5EF4-FFF2-40B4-BE49-F238E27FC236}">
                  <a16:creationId xmlns:a16="http://schemas.microsoft.com/office/drawing/2014/main" id="{3DC5D35F-F988-F3E7-EEE4-BF588D8FD64B}"/>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0" name="フリーフォーム: 図形 299">
              <a:extLst>
                <a:ext uri="{FF2B5EF4-FFF2-40B4-BE49-F238E27FC236}">
                  <a16:creationId xmlns:a16="http://schemas.microsoft.com/office/drawing/2014/main" id="{EE780D91-45C9-F1BC-6FAB-498DC4EC530F}"/>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1" name="フリーフォーム: 図形 300">
              <a:extLst>
                <a:ext uri="{FF2B5EF4-FFF2-40B4-BE49-F238E27FC236}">
                  <a16:creationId xmlns:a16="http://schemas.microsoft.com/office/drawing/2014/main" id="{4C16BAAD-7DD3-F034-83F7-CC58A3D47A7F}"/>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2" name="フリーフォーム: 図形 301">
              <a:extLst>
                <a:ext uri="{FF2B5EF4-FFF2-40B4-BE49-F238E27FC236}">
                  <a16:creationId xmlns:a16="http://schemas.microsoft.com/office/drawing/2014/main" id="{E6584B4B-166E-F02F-5406-F44439CEDDBE}"/>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3" name="フリーフォーム: 図形 302">
              <a:extLst>
                <a:ext uri="{FF2B5EF4-FFF2-40B4-BE49-F238E27FC236}">
                  <a16:creationId xmlns:a16="http://schemas.microsoft.com/office/drawing/2014/main" id="{ED2B4630-5D2A-4AF6-6626-4BA04892643E}"/>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4" name="フリーフォーム: 図形 303">
              <a:extLst>
                <a:ext uri="{FF2B5EF4-FFF2-40B4-BE49-F238E27FC236}">
                  <a16:creationId xmlns:a16="http://schemas.microsoft.com/office/drawing/2014/main" id="{0983E98B-E7D2-D604-8B35-0293695C25BC}"/>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5" name="フリーフォーム: 図形 304">
              <a:extLst>
                <a:ext uri="{FF2B5EF4-FFF2-40B4-BE49-F238E27FC236}">
                  <a16:creationId xmlns:a16="http://schemas.microsoft.com/office/drawing/2014/main" id="{056CF7CF-0258-3567-3CF7-60DEA6A59CC4}"/>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6" name="フリーフォーム: 図形 305">
              <a:extLst>
                <a:ext uri="{FF2B5EF4-FFF2-40B4-BE49-F238E27FC236}">
                  <a16:creationId xmlns:a16="http://schemas.microsoft.com/office/drawing/2014/main" id="{5CD25BD4-2E2E-3526-C251-6BE545EFBC8B}"/>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7" name="フリーフォーム: 図形 306">
              <a:extLst>
                <a:ext uri="{FF2B5EF4-FFF2-40B4-BE49-F238E27FC236}">
                  <a16:creationId xmlns:a16="http://schemas.microsoft.com/office/drawing/2014/main" id="{CA4F073F-80E1-92F5-BF88-94119CF77B33}"/>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8" name="フリーフォーム: 図形 307">
              <a:extLst>
                <a:ext uri="{FF2B5EF4-FFF2-40B4-BE49-F238E27FC236}">
                  <a16:creationId xmlns:a16="http://schemas.microsoft.com/office/drawing/2014/main" id="{03275263-20E4-9EE1-4A0B-990AC8F56C41}"/>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09" name="フリーフォーム: 図形 308">
              <a:extLst>
                <a:ext uri="{FF2B5EF4-FFF2-40B4-BE49-F238E27FC236}">
                  <a16:creationId xmlns:a16="http://schemas.microsoft.com/office/drawing/2014/main" id="{DCFB4306-6877-2C3C-9C7B-3B68497731CC}"/>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1" name="フリーフォーム: 図形 310">
              <a:extLst>
                <a:ext uri="{FF2B5EF4-FFF2-40B4-BE49-F238E27FC236}">
                  <a16:creationId xmlns:a16="http://schemas.microsoft.com/office/drawing/2014/main" id="{1273E633-DEC6-3F0C-4A81-2F6FB47AF6CC}"/>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2" name="フリーフォーム: 図形 311">
              <a:extLst>
                <a:ext uri="{FF2B5EF4-FFF2-40B4-BE49-F238E27FC236}">
                  <a16:creationId xmlns:a16="http://schemas.microsoft.com/office/drawing/2014/main" id="{ADC780F1-833C-ED03-9460-36E80B94CEFD}"/>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3" name="フリーフォーム: 図形 312">
              <a:extLst>
                <a:ext uri="{FF2B5EF4-FFF2-40B4-BE49-F238E27FC236}">
                  <a16:creationId xmlns:a16="http://schemas.microsoft.com/office/drawing/2014/main" id="{EBC6F317-3DC1-DA87-9EAC-23532E3583AC}"/>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4" name="フリーフォーム: 図形 313">
              <a:extLst>
                <a:ext uri="{FF2B5EF4-FFF2-40B4-BE49-F238E27FC236}">
                  <a16:creationId xmlns:a16="http://schemas.microsoft.com/office/drawing/2014/main" id="{A3F9E851-CEAC-290A-3A34-347459082BA3}"/>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5" name="フリーフォーム: 図形 314">
              <a:extLst>
                <a:ext uri="{FF2B5EF4-FFF2-40B4-BE49-F238E27FC236}">
                  <a16:creationId xmlns:a16="http://schemas.microsoft.com/office/drawing/2014/main" id="{8F79A516-9BFB-5FFD-AF4B-D7DAA4509077}"/>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6" name="フリーフォーム: 図形 315">
              <a:extLst>
                <a:ext uri="{FF2B5EF4-FFF2-40B4-BE49-F238E27FC236}">
                  <a16:creationId xmlns:a16="http://schemas.microsoft.com/office/drawing/2014/main" id="{F4B420B7-DCDF-63F0-BC90-3C71A597F565}"/>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17" name="フリーフォーム: 図形 316">
              <a:extLst>
                <a:ext uri="{FF2B5EF4-FFF2-40B4-BE49-F238E27FC236}">
                  <a16:creationId xmlns:a16="http://schemas.microsoft.com/office/drawing/2014/main" id="{2CA8FE5E-4308-A0F8-BCA0-9B29579DB43D}"/>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0" name="フリーフォーム: 図形 319">
              <a:extLst>
                <a:ext uri="{FF2B5EF4-FFF2-40B4-BE49-F238E27FC236}">
                  <a16:creationId xmlns:a16="http://schemas.microsoft.com/office/drawing/2014/main" id="{BEA9733A-8B67-3552-4514-068C93362FC8}"/>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1" name="フリーフォーム: 図形 320">
              <a:extLst>
                <a:ext uri="{FF2B5EF4-FFF2-40B4-BE49-F238E27FC236}">
                  <a16:creationId xmlns:a16="http://schemas.microsoft.com/office/drawing/2014/main" id="{EE4F53A7-A86C-1C0A-731D-8D9CD879163A}"/>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2" name="フリーフォーム: 図形 321">
              <a:extLst>
                <a:ext uri="{FF2B5EF4-FFF2-40B4-BE49-F238E27FC236}">
                  <a16:creationId xmlns:a16="http://schemas.microsoft.com/office/drawing/2014/main" id="{5748D9ED-5EEE-C2B1-9923-B197DABF3C28}"/>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23" name="フリーフォーム: 図形 322">
              <a:extLst>
                <a:ext uri="{FF2B5EF4-FFF2-40B4-BE49-F238E27FC236}">
                  <a16:creationId xmlns:a16="http://schemas.microsoft.com/office/drawing/2014/main" id="{D8856511-EB0F-6993-F1F4-1DF9AC13FC1D}"/>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4" name="フリーフォーム: 図形 383">
              <a:extLst>
                <a:ext uri="{FF2B5EF4-FFF2-40B4-BE49-F238E27FC236}">
                  <a16:creationId xmlns:a16="http://schemas.microsoft.com/office/drawing/2014/main" id="{61A319A3-9A1A-A466-CC24-208EFCF41945}"/>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5" name="フリーフォーム: 図形 384">
              <a:extLst>
                <a:ext uri="{FF2B5EF4-FFF2-40B4-BE49-F238E27FC236}">
                  <a16:creationId xmlns:a16="http://schemas.microsoft.com/office/drawing/2014/main" id="{7877F698-4026-C071-CA85-FE96B960F473}"/>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6" name="フリーフォーム: 図形 385">
              <a:extLst>
                <a:ext uri="{FF2B5EF4-FFF2-40B4-BE49-F238E27FC236}">
                  <a16:creationId xmlns:a16="http://schemas.microsoft.com/office/drawing/2014/main" id="{94A8380B-3DCE-48DE-9E5E-17D2F8FA7586}"/>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7" name="フリーフォーム: 図形 386">
              <a:extLst>
                <a:ext uri="{FF2B5EF4-FFF2-40B4-BE49-F238E27FC236}">
                  <a16:creationId xmlns:a16="http://schemas.microsoft.com/office/drawing/2014/main" id="{00FCEB3A-0559-E0DF-DEEA-48F438F33656}"/>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8" name="フリーフォーム: 図形 387">
              <a:extLst>
                <a:ext uri="{FF2B5EF4-FFF2-40B4-BE49-F238E27FC236}">
                  <a16:creationId xmlns:a16="http://schemas.microsoft.com/office/drawing/2014/main" id="{762CD950-A2D7-41B1-22D6-454623199EE4}"/>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89" name="フリーフォーム: 図形 388">
              <a:extLst>
                <a:ext uri="{FF2B5EF4-FFF2-40B4-BE49-F238E27FC236}">
                  <a16:creationId xmlns:a16="http://schemas.microsoft.com/office/drawing/2014/main" id="{ADE06C82-F125-24D6-3396-707D4B25CD7D}"/>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0" name="フリーフォーム: 図形 389">
              <a:extLst>
                <a:ext uri="{FF2B5EF4-FFF2-40B4-BE49-F238E27FC236}">
                  <a16:creationId xmlns:a16="http://schemas.microsoft.com/office/drawing/2014/main" id="{7BFBB2BE-F57C-897D-B112-5BC8105EC5A8}"/>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1" name="フリーフォーム: 図形 390">
              <a:extLst>
                <a:ext uri="{FF2B5EF4-FFF2-40B4-BE49-F238E27FC236}">
                  <a16:creationId xmlns:a16="http://schemas.microsoft.com/office/drawing/2014/main" id="{C8506A0B-0C34-FFEC-1396-A40EB2032925}"/>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392" name="フリーフォーム: 図形 391">
              <a:extLst>
                <a:ext uri="{FF2B5EF4-FFF2-40B4-BE49-F238E27FC236}">
                  <a16:creationId xmlns:a16="http://schemas.microsoft.com/office/drawing/2014/main" id="{AD7A8414-61DD-F057-70EB-92997B5F4440}"/>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3" name="フリーフォーム: 図形 392">
              <a:extLst>
                <a:ext uri="{FF2B5EF4-FFF2-40B4-BE49-F238E27FC236}">
                  <a16:creationId xmlns:a16="http://schemas.microsoft.com/office/drawing/2014/main" id="{EE129E64-A241-56CF-98BD-8F733E46686B}"/>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4" name="フリーフォーム: 図形 393">
              <a:extLst>
                <a:ext uri="{FF2B5EF4-FFF2-40B4-BE49-F238E27FC236}">
                  <a16:creationId xmlns:a16="http://schemas.microsoft.com/office/drawing/2014/main" id="{6F74A180-C0AC-785C-059B-89061E6FA7C9}"/>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395" name="フリーフォーム: 図形 394">
              <a:extLst>
                <a:ext uri="{FF2B5EF4-FFF2-40B4-BE49-F238E27FC236}">
                  <a16:creationId xmlns:a16="http://schemas.microsoft.com/office/drawing/2014/main" id="{E3764F2F-BEAB-B877-B734-B42886487CB9}"/>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6" name="フリーフォーム: 図形 395">
              <a:extLst>
                <a:ext uri="{FF2B5EF4-FFF2-40B4-BE49-F238E27FC236}">
                  <a16:creationId xmlns:a16="http://schemas.microsoft.com/office/drawing/2014/main" id="{80998225-4819-D297-E3F7-3E7FE142DC09}"/>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7" name="フリーフォーム: 図形 396">
              <a:extLst>
                <a:ext uri="{FF2B5EF4-FFF2-40B4-BE49-F238E27FC236}">
                  <a16:creationId xmlns:a16="http://schemas.microsoft.com/office/drawing/2014/main" id="{F7F76CD4-EFE2-C263-D181-4E6151AD7648}"/>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8" name="フリーフォーム: 図形 397">
              <a:extLst>
                <a:ext uri="{FF2B5EF4-FFF2-40B4-BE49-F238E27FC236}">
                  <a16:creationId xmlns:a16="http://schemas.microsoft.com/office/drawing/2014/main" id="{EDA3F62F-285E-8A48-A83A-803EC2187347}"/>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399" name="フリーフォーム: 図形 398">
              <a:extLst>
                <a:ext uri="{FF2B5EF4-FFF2-40B4-BE49-F238E27FC236}">
                  <a16:creationId xmlns:a16="http://schemas.microsoft.com/office/drawing/2014/main" id="{3AED0D8F-99D9-71C9-82B1-4B47D26A840A}"/>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0" name="フリーフォーム: 図形 399">
              <a:extLst>
                <a:ext uri="{FF2B5EF4-FFF2-40B4-BE49-F238E27FC236}">
                  <a16:creationId xmlns:a16="http://schemas.microsoft.com/office/drawing/2014/main" id="{3C22DCF6-755D-4CA6-1A7F-488980E3EB10}"/>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401" name="フリーフォーム: 図形 400">
              <a:extLst>
                <a:ext uri="{FF2B5EF4-FFF2-40B4-BE49-F238E27FC236}">
                  <a16:creationId xmlns:a16="http://schemas.microsoft.com/office/drawing/2014/main" id="{394BAA83-8CF9-9E53-73E7-FE34F5449500}"/>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2" name="フリーフォーム: 図形 401">
              <a:extLst>
                <a:ext uri="{FF2B5EF4-FFF2-40B4-BE49-F238E27FC236}">
                  <a16:creationId xmlns:a16="http://schemas.microsoft.com/office/drawing/2014/main" id="{9599CDB9-6053-5F95-AF63-1497EB1A4AF5}"/>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3" name="フリーフォーム: 図形 402">
              <a:extLst>
                <a:ext uri="{FF2B5EF4-FFF2-40B4-BE49-F238E27FC236}">
                  <a16:creationId xmlns:a16="http://schemas.microsoft.com/office/drawing/2014/main" id="{E14BBA6B-52D3-968A-08AC-F5E0200BFDB4}"/>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404" name="フリーフォーム: 図形 403">
              <a:extLst>
                <a:ext uri="{FF2B5EF4-FFF2-40B4-BE49-F238E27FC236}">
                  <a16:creationId xmlns:a16="http://schemas.microsoft.com/office/drawing/2014/main" id="{81C969E7-BC2A-28B1-B0F2-738957BA12DA}"/>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grpSp>
        <p:nvGrpSpPr>
          <p:cNvPr id="405" name="グループ化 404">
            <a:extLst>
              <a:ext uri="{FF2B5EF4-FFF2-40B4-BE49-F238E27FC236}">
                <a16:creationId xmlns:a16="http://schemas.microsoft.com/office/drawing/2014/main" id="{B6E832C7-A151-1265-A40F-2C0BF379C383}"/>
              </a:ext>
            </a:extLst>
          </p:cNvPr>
          <p:cNvGrpSpPr>
            <a:grpSpLocks noChangeAspect="1"/>
          </p:cNvGrpSpPr>
          <p:nvPr/>
        </p:nvGrpSpPr>
        <p:grpSpPr>
          <a:xfrm rot="20700000" flipH="1">
            <a:off x="7797328" y="3755616"/>
            <a:ext cx="387185" cy="247757"/>
            <a:chOff x="516807" y="2519325"/>
            <a:chExt cx="1423298" cy="1038292"/>
          </a:xfrm>
          <a:effectLst>
            <a:outerShdw blurRad="50800" dist="38100" dir="5400000" algn="t" rotWithShape="0">
              <a:prstClr val="black">
                <a:alpha val="40000"/>
              </a:prstClr>
            </a:outerShdw>
          </a:effectLst>
        </p:grpSpPr>
        <p:sp>
          <p:nvSpPr>
            <p:cNvPr id="406" name="フリーフォーム: 図形 405">
              <a:extLst>
                <a:ext uri="{FF2B5EF4-FFF2-40B4-BE49-F238E27FC236}">
                  <a16:creationId xmlns:a16="http://schemas.microsoft.com/office/drawing/2014/main" id="{04199123-1622-285F-0FBF-AB9BCD1F257B}"/>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7" name="フリーフォーム: 図形 406">
              <a:extLst>
                <a:ext uri="{FF2B5EF4-FFF2-40B4-BE49-F238E27FC236}">
                  <a16:creationId xmlns:a16="http://schemas.microsoft.com/office/drawing/2014/main" id="{0A996DF8-652A-6A7F-FB84-19057175C181}"/>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8" name="フリーフォーム: 図形 407">
              <a:extLst>
                <a:ext uri="{FF2B5EF4-FFF2-40B4-BE49-F238E27FC236}">
                  <a16:creationId xmlns:a16="http://schemas.microsoft.com/office/drawing/2014/main" id="{8B62E2FF-B598-4047-D46D-5879BD0F23B5}"/>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09" name="フリーフォーム: 図形 408">
              <a:extLst>
                <a:ext uri="{FF2B5EF4-FFF2-40B4-BE49-F238E27FC236}">
                  <a16:creationId xmlns:a16="http://schemas.microsoft.com/office/drawing/2014/main" id="{F44A577B-DC82-BF8A-D5CE-00018137045A}"/>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0" name="フリーフォーム: 図形 409">
              <a:extLst>
                <a:ext uri="{FF2B5EF4-FFF2-40B4-BE49-F238E27FC236}">
                  <a16:creationId xmlns:a16="http://schemas.microsoft.com/office/drawing/2014/main" id="{8562080B-BBEA-A80A-12DD-ABBA86CD56E4}"/>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1" name="フリーフォーム: 図形 410">
              <a:extLst>
                <a:ext uri="{FF2B5EF4-FFF2-40B4-BE49-F238E27FC236}">
                  <a16:creationId xmlns:a16="http://schemas.microsoft.com/office/drawing/2014/main" id="{442D2FC7-0484-AD12-1979-224CBDADA490}"/>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2" name="フリーフォーム: 図形 411">
              <a:extLst>
                <a:ext uri="{FF2B5EF4-FFF2-40B4-BE49-F238E27FC236}">
                  <a16:creationId xmlns:a16="http://schemas.microsoft.com/office/drawing/2014/main" id="{52344BB6-41AE-ECBA-6BA4-F6C7E3A204E0}"/>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3" name="フリーフォーム: 図形 412">
              <a:extLst>
                <a:ext uri="{FF2B5EF4-FFF2-40B4-BE49-F238E27FC236}">
                  <a16:creationId xmlns:a16="http://schemas.microsoft.com/office/drawing/2014/main" id="{E34C8FA8-C639-8B8F-CF7B-DC8FBF5C77A7}"/>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4" name="フリーフォーム: 図形 413">
              <a:extLst>
                <a:ext uri="{FF2B5EF4-FFF2-40B4-BE49-F238E27FC236}">
                  <a16:creationId xmlns:a16="http://schemas.microsoft.com/office/drawing/2014/main" id="{185B80F1-3DC2-01E5-D791-ED717CF777A9}"/>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5" name="フリーフォーム: 図形 414">
              <a:extLst>
                <a:ext uri="{FF2B5EF4-FFF2-40B4-BE49-F238E27FC236}">
                  <a16:creationId xmlns:a16="http://schemas.microsoft.com/office/drawing/2014/main" id="{74CEE6AF-BC73-56C9-9182-81DA00F824C3}"/>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6" name="フリーフォーム: 図形 415">
              <a:extLst>
                <a:ext uri="{FF2B5EF4-FFF2-40B4-BE49-F238E27FC236}">
                  <a16:creationId xmlns:a16="http://schemas.microsoft.com/office/drawing/2014/main" id="{94555808-9596-4D82-94FB-3EE93F600D14}"/>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7" name="フリーフォーム: 図形 416">
              <a:extLst>
                <a:ext uri="{FF2B5EF4-FFF2-40B4-BE49-F238E27FC236}">
                  <a16:creationId xmlns:a16="http://schemas.microsoft.com/office/drawing/2014/main" id="{6F5ABAB2-C748-A190-6DCF-2B03BDFBACF8}"/>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8" name="フリーフォーム: 図形 417">
              <a:extLst>
                <a:ext uri="{FF2B5EF4-FFF2-40B4-BE49-F238E27FC236}">
                  <a16:creationId xmlns:a16="http://schemas.microsoft.com/office/drawing/2014/main" id="{6B3E26E2-8FDD-2DDF-8788-36845D50DDDC}"/>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19" name="フリーフォーム: 図形 418">
              <a:extLst>
                <a:ext uri="{FF2B5EF4-FFF2-40B4-BE49-F238E27FC236}">
                  <a16:creationId xmlns:a16="http://schemas.microsoft.com/office/drawing/2014/main" id="{DB8C3904-84A9-8330-9F48-90C6431292BF}"/>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0" name="フリーフォーム: 図形 419">
              <a:extLst>
                <a:ext uri="{FF2B5EF4-FFF2-40B4-BE49-F238E27FC236}">
                  <a16:creationId xmlns:a16="http://schemas.microsoft.com/office/drawing/2014/main" id="{B0E4E1DF-AED5-DCC0-0A25-F341CDB33410}"/>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1" name="フリーフォーム: 図形 420">
              <a:extLst>
                <a:ext uri="{FF2B5EF4-FFF2-40B4-BE49-F238E27FC236}">
                  <a16:creationId xmlns:a16="http://schemas.microsoft.com/office/drawing/2014/main" id="{8C069DD2-CCC6-8E06-CB9A-35192F252909}"/>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2" name="フリーフォーム: 図形 421">
              <a:extLst>
                <a:ext uri="{FF2B5EF4-FFF2-40B4-BE49-F238E27FC236}">
                  <a16:creationId xmlns:a16="http://schemas.microsoft.com/office/drawing/2014/main" id="{0C52BC91-B40D-6ACD-FCCF-98811D2BC479}"/>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3" name="フリーフォーム: 図形 422">
              <a:extLst>
                <a:ext uri="{FF2B5EF4-FFF2-40B4-BE49-F238E27FC236}">
                  <a16:creationId xmlns:a16="http://schemas.microsoft.com/office/drawing/2014/main" id="{5683A45D-4A84-0256-9CA7-C26D60E39BB7}"/>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4" name="フリーフォーム: 図形 423">
              <a:extLst>
                <a:ext uri="{FF2B5EF4-FFF2-40B4-BE49-F238E27FC236}">
                  <a16:creationId xmlns:a16="http://schemas.microsoft.com/office/drawing/2014/main" id="{B153F52E-EDAE-146A-D702-302550DD3105}"/>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5" name="フリーフォーム: 図形 424">
              <a:extLst>
                <a:ext uri="{FF2B5EF4-FFF2-40B4-BE49-F238E27FC236}">
                  <a16:creationId xmlns:a16="http://schemas.microsoft.com/office/drawing/2014/main" id="{3D5219F3-2C3D-1E2E-725A-D151FE0F578C}"/>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6" name="フリーフォーム: 図形 425">
              <a:extLst>
                <a:ext uri="{FF2B5EF4-FFF2-40B4-BE49-F238E27FC236}">
                  <a16:creationId xmlns:a16="http://schemas.microsoft.com/office/drawing/2014/main" id="{0C2D76FC-A94A-1BC7-038A-EB94655E5DBC}"/>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7" name="フリーフォーム: 図形 426">
              <a:extLst>
                <a:ext uri="{FF2B5EF4-FFF2-40B4-BE49-F238E27FC236}">
                  <a16:creationId xmlns:a16="http://schemas.microsoft.com/office/drawing/2014/main" id="{F2361746-7D14-03B6-AD30-88BF0DCD8E75}"/>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8" name="フリーフォーム: 図形 427">
              <a:extLst>
                <a:ext uri="{FF2B5EF4-FFF2-40B4-BE49-F238E27FC236}">
                  <a16:creationId xmlns:a16="http://schemas.microsoft.com/office/drawing/2014/main" id="{401E3D48-4FDD-1FA4-F12B-91E0671FDD00}"/>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29" name="フリーフォーム: 図形 428">
              <a:extLst>
                <a:ext uri="{FF2B5EF4-FFF2-40B4-BE49-F238E27FC236}">
                  <a16:creationId xmlns:a16="http://schemas.microsoft.com/office/drawing/2014/main" id="{B9556C54-AC75-F4DA-E7F3-3B42B47B464A}"/>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0" name="フリーフォーム: 図形 429">
              <a:extLst>
                <a:ext uri="{FF2B5EF4-FFF2-40B4-BE49-F238E27FC236}">
                  <a16:creationId xmlns:a16="http://schemas.microsoft.com/office/drawing/2014/main" id="{5897732C-C963-65CB-9F27-7C7230385401}"/>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1" name="フリーフォーム: 図形 430">
              <a:extLst>
                <a:ext uri="{FF2B5EF4-FFF2-40B4-BE49-F238E27FC236}">
                  <a16:creationId xmlns:a16="http://schemas.microsoft.com/office/drawing/2014/main" id="{15699A59-481B-2EEC-1670-8A5E06C324B6}"/>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2" name="フリーフォーム: 図形 431">
              <a:extLst>
                <a:ext uri="{FF2B5EF4-FFF2-40B4-BE49-F238E27FC236}">
                  <a16:creationId xmlns:a16="http://schemas.microsoft.com/office/drawing/2014/main" id="{D0FA4118-74CA-BDC5-6A4D-507697670F23}"/>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3" name="フリーフォーム: 図形 432">
              <a:extLst>
                <a:ext uri="{FF2B5EF4-FFF2-40B4-BE49-F238E27FC236}">
                  <a16:creationId xmlns:a16="http://schemas.microsoft.com/office/drawing/2014/main" id="{CD55D8E0-DDFC-85CE-A20C-5243DCE65F82}"/>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4" name="フリーフォーム: 図形 433">
              <a:extLst>
                <a:ext uri="{FF2B5EF4-FFF2-40B4-BE49-F238E27FC236}">
                  <a16:creationId xmlns:a16="http://schemas.microsoft.com/office/drawing/2014/main" id="{0E4D49BD-098C-C86A-CF36-581A2E94E981}"/>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5" name="フリーフォーム: 図形 434">
              <a:extLst>
                <a:ext uri="{FF2B5EF4-FFF2-40B4-BE49-F238E27FC236}">
                  <a16:creationId xmlns:a16="http://schemas.microsoft.com/office/drawing/2014/main" id="{8F15C743-1333-D9AA-D95F-6BDAF186397F}"/>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6" name="フリーフォーム: 図形 435">
              <a:extLst>
                <a:ext uri="{FF2B5EF4-FFF2-40B4-BE49-F238E27FC236}">
                  <a16:creationId xmlns:a16="http://schemas.microsoft.com/office/drawing/2014/main" id="{1991A3F7-F008-02A3-B026-DD44DB982ED0}"/>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7" name="フリーフォーム: 図形 436">
              <a:extLst>
                <a:ext uri="{FF2B5EF4-FFF2-40B4-BE49-F238E27FC236}">
                  <a16:creationId xmlns:a16="http://schemas.microsoft.com/office/drawing/2014/main" id="{AA897B6B-92A4-5AD7-CA75-D68A1599D82B}"/>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8" name="フリーフォーム: 図形 437">
              <a:extLst>
                <a:ext uri="{FF2B5EF4-FFF2-40B4-BE49-F238E27FC236}">
                  <a16:creationId xmlns:a16="http://schemas.microsoft.com/office/drawing/2014/main" id="{B566B65A-6001-C824-1231-6F2B9D5EB76A}"/>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39" name="フリーフォーム: 図形 438">
              <a:extLst>
                <a:ext uri="{FF2B5EF4-FFF2-40B4-BE49-F238E27FC236}">
                  <a16:creationId xmlns:a16="http://schemas.microsoft.com/office/drawing/2014/main" id="{B67F33B8-31FA-1D1C-1768-2A8EEBE674D7}"/>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0" name="フリーフォーム: 図形 439">
              <a:extLst>
                <a:ext uri="{FF2B5EF4-FFF2-40B4-BE49-F238E27FC236}">
                  <a16:creationId xmlns:a16="http://schemas.microsoft.com/office/drawing/2014/main" id="{59C106D0-6A85-4875-4D36-DAB4A22245F0}"/>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1" name="フリーフォーム: 図形 440">
              <a:extLst>
                <a:ext uri="{FF2B5EF4-FFF2-40B4-BE49-F238E27FC236}">
                  <a16:creationId xmlns:a16="http://schemas.microsoft.com/office/drawing/2014/main" id="{A18CD862-F44C-2245-A375-8509D8E165BD}"/>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2" name="フリーフォーム: 図形 441">
              <a:extLst>
                <a:ext uri="{FF2B5EF4-FFF2-40B4-BE49-F238E27FC236}">
                  <a16:creationId xmlns:a16="http://schemas.microsoft.com/office/drawing/2014/main" id="{5AB09FBF-C1F6-0109-DCA6-58A28E3E54DD}"/>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3" name="フリーフォーム: 図形 442">
              <a:extLst>
                <a:ext uri="{FF2B5EF4-FFF2-40B4-BE49-F238E27FC236}">
                  <a16:creationId xmlns:a16="http://schemas.microsoft.com/office/drawing/2014/main" id="{FFD6BF7C-9736-EEE1-D3B6-7E13C759DDD8}"/>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4" name="フリーフォーム: 図形 443">
              <a:extLst>
                <a:ext uri="{FF2B5EF4-FFF2-40B4-BE49-F238E27FC236}">
                  <a16:creationId xmlns:a16="http://schemas.microsoft.com/office/drawing/2014/main" id="{CA89E21A-79FA-0E3A-504D-58DF430175AA}"/>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5" name="フリーフォーム: 図形 444">
              <a:extLst>
                <a:ext uri="{FF2B5EF4-FFF2-40B4-BE49-F238E27FC236}">
                  <a16:creationId xmlns:a16="http://schemas.microsoft.com/office/drawing/2014/main" id="{CA7F162F-F9FA-83D9-61C8-B10D358BC624}"/>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6" name="フリーフォーム: 図形 445">
              <a:extLst>
                <a:ext uri="{FF2B5EF4-FFF2-40B4-BE49-F238E27FC236}">
                  <a16:creationId xmlns:a16="http://schemas.microsoft.com/office/drawing/2014/main" id="{6B3CE222-E4A7-EAFB-AC9E-DE4B0B66F5A7}"/>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7" name="フリーフォーム: 図形 446">
              <a:extLst>
                <a:ext uri="{FF2B5EF4-FFF2-40B4-BE49-F238E27FC236}">
                  <a16:creationId xmlns:a16="http://schemas.microsoft.com/office/drawing/2014/main" id="{ABDD8D23-068E-3E16-F7B6-F0E590A2EDDE}"/>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8" name="フリーフォーム: 図形 447">
              <a:extLst>
                <a:ext uri="{FF2B5EF4-FFF2-40B4-BE49-F238E27FC236}">
                  <a16:creationId xmlns:a16="http://schemas.microsoft.com/office/drawing/2014/main" id="{D05061E6-B5AC-A7FC-0A23-7BD67BED0D81}"/>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49" name="フリーフォーム: 図形 448">
              <a:extLst>
                <a:ext uri="{FF2B5EF4-FFF2-40B4-BE49-F238E27FC236}">
                  <a16:creationId xmlns:a16="http://schemas.microsoft.com/office/drawing/2014/main" id="{D62B4271-8FC5-C111-6ADF-6699DBC7B009}"/>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0" name="フリーフォーム: 図形 449">
              <a:extLst>
                <a:ext uri="{FF2B5EF4-FFF2-40B4-BE49-F238E27FC236}">
                  <a16:creationId xmlns:a16="http://schemas.microsoft.com/office/drawing/2014/main" id="{E6C03099-35A8-DBE2-C913-1384FFB83BAA}"/>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1" name="フリーフォーム: 図形 450">
              <a:extLst>
                <a:ext uri="{FF2B5EF4-FFF2-40B4-BE49-F238E27FC236}">
                  <a16:creationId xmlns:a16="http://schemas.microsoft.com/office/drawing/2014/main" id="{DD2D4FAC-4CF4-DE1E-A7F0-44BDECCDC0F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2" name="フリーフォーム: 図形 451">
              <a:extLst>
                <a:ext uri="{FF2B5EF4-FFF2-40B4-BE49-F238E27FC236}">
                  <a16:creationId xmlns:a16="http://schemas.microsoft.com/office/drawing/2014/main" id="{CBC8B150-552D-9202-D2ED-05CDA9ECF267}"/>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3" name="フリーフォーム: 図形 452">
              <a:extLst>
                <a:ext uri="{FF2B5EF4-FFF2-40B4-BE49-F238E27FC236}">
                  <a16:creationId xmlns:a16="http://schemas.microsoft.com/office/drawing/2014/main" id="{720F0924-941A-FC05-9D50-706E6EC4585A}"/>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4" name="フリーフォーム: 図形 453">
              <a:extLst>
                <a:ext uri="{FF2B5EF4-FFF2-40B4-BE49-F238E27FC236}">
                  <a16:creationId xmlns:a16="http://schemas.microsoft.com/office/drawing/2014/main" id="{26F545A9-C995-1516-A822-526E5674C551}"/>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5" name="フリーフォーム: 図形 454">
              <a:extLst>
                <a:ext uri="{FF2B5EF4-FFF2-40B4-BE49-F238E27FC236}">
                  <a16:creationId xmlns:a16="http://schemas.microsoft.com/office/drawing/2014/main" id="{FE31BB45-A363-EBAE-0EF4-70DBE7EBECF2}"/>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6" name="フリーフォーム: 図形 455">
              <a:extLst>
                <a:ext uri="{FF2B5EF4-FFF2-40B4-BE49-F238E27FC236}">
                  <a16:creationId xmlns:a16="http://schemas.microsoft.com/office/drawing/2014/main" id="{C9874A7A-CEC6-1637-62A3-EDB649127673}"/>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7" name="フリーフォーム: 図形 456">
              <a:extLst>
                <a:ext uri="{FF2B5EF4-FFF2-40B4-BE49-F238E27FC236}">
                  <a16:creationId xmlns:a16="http://schemas.microsoft.com/office/drawing/2014/main" id="{F4330A00-3F60-07B3-4FB0-BACE694FFB60}"/>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8" name="フリーフォーム: 図形 457">
              <a:extLst>
                <a:ext uri="{FF2B5EF4-FFF2-40B4-BE49-F238E27FC236}">
                  <a16:creationId xmlns:a16="http://schemas.microsoft.com/office/drawing/2014/main" id="{F49CEF71-07E9-56E3-7CC2-0AA02AE793EA}"/>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59" name="フリーフォーム: 図形 458">
              <a:extLst>
                <a:ext uri="{FF2B5EF4-FFF2-40B4-BE49-F238E27FC236}">
                  <a16:creationId xmlns:a16="http://schemas.microsoft.com/office/drawing/2014/main" id="{14F50280-2AE4-7116-AC61-962CB1DA7122}"/>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0" name="フリーフォーム: 図形 459">
              <a:extLst>
                <a:ext uri="{FF2B5EF4-FFF2-40B4-BE49-F238E27FC236}">
                  <a16:creationId xmlns:a16="http://schemas.microsoft.com/office/drawing/2014/main" id="{9F2338E4-F473-0695-CA01-E6F225280C2B}"/>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1" name="フリーフォーム: 図形 460">
              <a:extLst>
                <a:ext uri="{FF2B5EF4-FFF2-40B4-BE49-F238E27FC236}">
                  <a16:creationId xmlns:a16="http://schemas.microsoft.com/office/drawing/2014/main" id="{47E479BA-2B39-D1C7-A5C5-7025A33F70DB}"/>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2" name="フリーフォーム: 図形 461">
              <a:extLst>
                <a:ext uri="{FF2B5EF4-FFF2-40B4-BE49-F238E27FC236}">
                  <a16:creationId xmlns:a16="http://schemas.microsoft.com/office/drawing/2014/main" id="{2E291D8C-F894-575C-DC5D-794D972D81A6}"/>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3" name="フリーフォーム: 図形 462">
              <a:extLst>
                <a:ext uri="{FF2B5EF4-FFF2-40B4-BE49-F238E27FC236}">
                  <a16:creationId xmlns:a16="http://schemas.microsoft.com/office/drawing/2014/main" id="{D19FDA61-790F-D64E-6CC4-E56127E1AC30}"/>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4" name="フリーフォーム: 図形 463">
              <a:extLst>
                <a:ext uri="{FF2B5EF4-FFF2-40B4-BE49-F238E27FC236}">
                  <a16:creationId xmlns:a16="http://schemas.microsoft.com/office/drawing/2014/main" id="{C3523858-020B-6B1E-1125-41335B2D970A}"/>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5" name="フリーフォーム: 図形 464">
              <a:extLst>
                <a:ext uri="{FF2B5EF4-FFF2-40B4-BE49-F238E27FC236}">
                  <a16:creationId xmlns:a16="http://schemas.microsoft.com/office/drawing/2014/main" id="{2B7F7798-5BC8-CD8B-3922-7A7672F127F6}"/>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6" name="フリーフォーム: 図形 465">
              <a:extLst>
                <a:ext uri="{FF2B5EF4-FFF2-40B4-BE49-F238E27FC236}">
                  <a16:creationId xmlns:a16="http://schemas.microsoft.com/office/drawing/2014/main" id="{647DE6A1-6275-2486-37C3-7389158C4735}"/>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7" name="フリーフォーム: 図形 466">
              <a:extLst>
                <a:ext uri="{FF2B5EF4-FFF2-40B4-BE49-F238E27FC236}">
                  <a16:creationId xmlns:a16="http://schemas.microsoft.com/office/drawing/2014/main" id="{BEEBD311-5F03-3892-C160-478A225AF0D8}"/>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8" name="フリーフォーム: 図形 467">
              <a:extLst>
                <a:ext uri="{FF2B5EF4-FFF2-40B4-BE49-F238E27FC236}">
                  <a16:creationId xmlns:a16="http://schemas.microsoft.com/office/drawing/2014/main" id="{282C54FA-DB36-1D5A-C8C9-0EB6434C2967}"/>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69" name="フリーフォーム: 図形 468">
              <a:extLst>
                <a:ext uri="{FF2B5EF4-FFF2-40B4-BE49-F238E27FC236}">
                  <a16:creationId xmlns:a16="http://schemas.microsoft.com/office/drawing/2014/main" id="{9E988BAF-F790-FD88-7BB8-0C40E18B0105}"/>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0" name="フリーフォーム: 図形 469">
              <a:extLst>
                <a:ext uri="{FF2B5EF4-FFF2-40B4-BE49-F238E27FC236}">
                  <a16:creationId xmlns:a16="http://schemas.microsoft.com/office/drawing/2014/main" id="{B282468E-9515-AA2D-5F98-735065027FFC}"/>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1" name="フリーフォーム: 図形 470">
              <a:extLst>
                <a:ext uri="{FF2B5EF4-FFF2-40B4-BE49-F238E27FC236}">
                  <a16:creationId xmlns:a16="http://schemas.microsoft.com/office/drawing/2014/main" id="{3E24A102-38E8-CB58-22C9-788FECEFEF3B}"/>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2" name="フリーフォーム: 図形 471">
              <a:extLst>
                <a:ext uri="{FF2B5EF4-FFF2-40B4-BE49-F238E27FC236}">
                  <a16:creationId xmlns:a16="http://schemas.microsoft.com/office/drawing/2014/main" id="{09DACFCC-3D97-08C7-5F47-448CCB909C99}"/>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3" name="フリーフォーム: 図形 472">
              <a:extLst>
                <a:ext uri="{FF2B5EF4-FFF2-40B4-BE49-F238E27FC236}">
                  <a16:creationId xmlns:a16="http://schemas.microsoft.com/office/drawing/2014/main" id="{20BC4371-D492-5FBE-8717-7D9E7F968CF9}"/>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4" name="フリーフォーム: 図形 473">
              <a:extLst>
                <a:ext uri="{FF2B5EF4-FFF2-40B4-BE49-F238E27FC236}">
                  <a16:creationId xmlns:a16="http://schemas.microsoft.com/office/drawing/2014/main" id="{AFD7FEE2-1E11-C86C-2A91-F46B2F416A45}"/>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5" name="フリーフォーム: 図形 474">
              <a:extLst>
                <a:ext uri="{FF2B5EF4-FFF2-40B4-BE49-F238E27FC236}">
                  <a16:creationId xmlns:a16="http://schemas.microsoft.com/office/drawing/2014/main" id="{8689295E-2086-C118-3A2C-709964E81D76}"/>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6" name="フリーフォーム: 図形 475">
              <a:extLst>
                <a:ext uri="{FF2B5EF4-FFF2-40B4-BE49-F238E27FC236}">
                  <a16:creationId xmlns:a16="http://schemas.microsoft.com/office/drawing/2014/main" id="{65268339-FF30-7D0A-5DD7-5B7EB96A4237}"/>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7" name="フリーフォーム: 図形 476">
              <a:extLst>
                <a:ext uri="{FF2B5EF4-FFF2-40B4-BE49-F238E27FC236}">
                  <a16:creationId xmlns:a16="http://schemas.microsoft.com/office/drawing/2014/main" id="{2430688A-D818-26B3-E2F2-08E2B6FAB8BC}"/>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8" name="フリーフォーム: 図形 477">
              <a:extLst>
                <a:ext uri="{FF2B5EF4-FFF2-40B4-BE49-F238E27FC236}">
                  <a16:creationId xmlns:a16="http://schemas.microsoft.com/office/drawing/2014/main" id="{4008C6C2-CFD1-9870-1D33-FFA7B9AD8056}"/>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79" name="フリーフォーム: 図形 478">
              <a:extLst>
                <a:ext uri="{FF2B5EF4-FFF2-40B4-BE49-F238E27FC236}">
                  <a16:creationId xmlns:a16="http://schemas.microsoft.com/office/drawing/2014/main" id="{E005EA43-5665-CAA0-D61F-56F4A2FE7E4F}"/>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0" name="フリーフォーム: 図形 479">
              <a:extLst>
                <a:ext uri="{FF2B5EF4-FFF2-40B4-BE49-F238E27FC236}">
                  <a16:creationId xmlns:a16="http://schemas.microsoft.com/office/drawing/2014/main" id="{5D6FEC9D-506B-770D-8C8B-9300A9148604}"/>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1" name="フリーフォーム: 図形 480">
              <a:extLst>
                <a:ext uri="{FF2B5EF4-FFF2-40B4-BE49-F238E27FC236}">
                  <a16:creationId xmlns:a16="http://schemas.microsoft.com/office/drawing/2014/main" id="{17FCF2FA-15DD-212F-65DE-9DE88E7141B7}"/>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2" name="フリーフォーム: 図形 481">
              <a:extLst>
                <a:ext uri="{FF2B5EF4-FFF2-40B4-BE49-F238E27FC236}">
                  <a16:creationId xmlns:a16="http://schemas.microsoft.com/office/drawing/2014/main" id="{C9759060-4916-80E8-CC5F-A9ED57B25668}"/>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3" name="フリーフォーム: 図形 482">
              <a:extLst>
                <a:ext uri="{FF2B5EF4-FFF2-40B4-BE49-F238E27FC236}">
                  <a16:creationId xmlns:a16="http://schemas.microsoft.com/office/drawing/2014/main" id="{F87AB2A2-3B7E-565E-C6EA-3EA7392E99CB}"/>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4" name="フリーフォーム: 図形 483">
              <a:extLst>
                <a:ext uri="{FF2B5EF4-FFF2-40B4-BE49-F238E27FC236}">
                  <a16:creationId xmlns:a16="http://schemas.microsoft.com/office/drawing/2014/main" id="{7B93018A-E8C1-B62F-FE0E-BC9D2F0338D2}"/>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5" name="フリーフォーム: 図形 484">
              <a:extLst>
                <a:ext uri="{FF2B5EF4-FFF2-40B4-BE49-F238E27FC236}">
                  <a16:creationId xmlns:a16="http://schemas.microsoft.com/office/drawing/2014/main" id="{43749ED3-6DE5-B2C2-E3E6-19E1C23B530C}"/>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6" name="フリーフォーム: 図形 485">
              <a:extLst>
                <a:ext uri="{FF2B5EF4-FFF2-40B4-BE49-F238E27FC236}">
                  <a16:creationId xmlns:a16="http://schemas.microsoft.com/office/drawing/2014/main" id="{A3828BD5-2DF5-AA20-B94E-0C4582A3041D}"/>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7" name="フリーフォーム: 図形 486">
              <a:extLst>
                <a:ext uri="{FF2B5EF4-FFF2-40B4-BE49-F238E27FC236}">
                  <a16:creationId xmlns:a16="http://schemas.microsoft.com/office/drawing/2014/main" id="{F8A61932-FFAC-CF4B-616F-97FFE8A17727}"/>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8" name="フリーフォーム: 図形 487">
              <a:extLst>
                <a:ext uri="{FF2B5EF4-FFF2-40B4-BE49-F238E27FC236}">
                  <a16:creationId xmlns:a16="http://schemas.microsoft.com/office/drawing/2014/main" id="{C096EE08-F0E3-C014-C959-9244A792442D}"/>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89" name="フリーフォーム: 図形 488">
              <a:extLst>
                <a:ext uri="{FF2B5EF4-FFF2-40B4-BE49-F238E27FC236}">
                  <a16:creationId xmlns:a16="http://schemas.microsoft.com/office/drawing/2014/main" id="{0795CAEE-7207-4373-A9FA-A370EECC9E38}"/>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0" name="フリーフォーム: 図形 489">
              <a:extLst>
                <a:ext uri="{FF2B5EF4-FFF2-40B4-BE49-F238E27FC236}">
                  <a16:creationId xmlns:a16="http://schemas.microsoft.com/office/drawing/2014/main" id="{5D37940B-2A48-8C7D-7AAF-FEDB70619CB0}"/>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1" name="フリーフォーム: 図形 490">
              <a:extLst>
                <a:ext uri="{FF2B5EF4-FFF2-40B4-BE49-F238E27FC236}">
                  <a16:creationId xmlns:a16="http://schemas.microsoft.com/office/drawing/2014/main" id="{B6FF96F1-0940-598F-205C-92EA94D22FD0}"/>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2" name="フリーフォーム: 図形 491">
              <a:extLst>
                <a:ext uri="{FF2B5EF4-FFF2-40B4-BE49-F238E27FC236}">
                  <a16:creationId xmlns:a16="http://schemas.microsoft.com/office/drawing/2014/main" id="{8C67B165-A937-DB59-0D0E-0A9AF3FD05AC}"/>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3" name="フリーフォーム: 図形 492">
              <a:extLst>
                <a:ext uri="{FF2B5EF4-FFF2-40B4-BE49-F238E27FC236}">
                  <a16:creationId xmlns:a16="http://schemas.microsoft.com/office/drawing/2014/main" id="{0BD132F4-4E03-EA2B-D5D9-426BB9B7E14B}"/>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4" name="フリーフォーム: 図形 493">
              <a:extLst>
                <a:ext uri="{FF2B5EF4-FFF2-40B4-BE49-F238E27FC236}">
                  <a16:creationId xmlns:a16="http://schemas.microsoft.com/office/drawing/2014/main" id="{9E1B917A-9906-927D-E8C3-53A14740F376}"/>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5" name="フリーフォーム: 図形 494">
              <a:extLst>
                <a:ext uri="{FF2B5EF4-FFF2-40B4-BE49-F238E27FC236}">
                  <a16:creationId xmlns:a16="http://schemas.microsoft.com/office/drawing/2014/main" id="{F0C018CD-8998-55AF-D445-45FFC7107D19}"/>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6" name="フリーフォーム: 図形 495">
              <a:extLst>
                <a:ext uri="{FF2B5EF4-FFF2-40B4-BE49-F238E27FC236}">
                  <a16:creationId xmlns:a16="http://schemas.microsoft.com/office/drawing/2014/main" id="{3ADC6D60-A18E-6E48-0F88-5D2EEF16F28D}"/>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7" name="フリーフォーム: 図形 496">
              <a:extLst>
                <a:ext uri="{FF2B5EF4-FFF2-40B4-BE49-F238E27FC236}">
                  <a16:creationId xmlns:a16="http://schemas.microsoft.com/office/drawing/2014/main" id="{856AF75C-590A-B0EE-A0E3-4BECBF8A6031}"/>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498" name="フリーフォーム: 図形 497">
              <a:extLst>
                <a:ext uri="{FF2B5EF4-FFF2-40B4-BE49-F238E27FC236}">
                  <a16:creationId xmlns:a16="http://schemas.microsoft.com/office/drawing/2014/main" id="{71BA7FDC-88A0-9A8D-F46D-07F78A458544}"/>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499" name="フリーフォーム: 図形 498">
              <a:extLst>
                <a:ext uri="{FF2B5EF4-FFF2-40B4-BE49-F238E27FC236}">
                  <a16:creationId xmlns:a16="http://schemas.microsoft.com/office/drawing/2014/main" id="{EB83033A-B960-748D-0EE0-24454931D321}"/>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0" name="フリーフォーム: 図形 499">
              <a:extLst>
                <a:ext uri="{FF2B5EF4-FFF2-40B4-BE49-F238E27FC236}">
                  <a16:creationId xmlns:a16="http://schemas.microsoft.com/office/drawing/2014/main" id="{CA9D70FD-C7A5-7388-2E8C-87C0AE402234}"/>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01" name="フリーフォーム: 図形 500">
              <a:extLst>
                <a:ext uri="{FF2B5EF4-FFF2-40B4-BE49-F238E27FC236}">
                  <a16:creationId xmlns:a16="http://schemas.microsoft.com/office/drawing/2014/main" id="{1A45B06D-503A-60FA-7D9D-5294FF60EB0D}"/>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2" name="フリーフォーム: 図形 501">
              <a:extLst>
                <a:ext uri="{FF2B5EF4-FFF2-40B4-BE49-F238E27FC236}">
                  <a16:creationId xmlns:a16="http://schemas.microsoft.com/office/drawing/2014/main" id="{3B722B38-8AD1-2277-5DCA-FB924E8F82D8}"/>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3" name="フリーフォーム: 図形 502">
              <a:extLst>
                <a:ext uri="{FF2B5EF4-FFF2-40B4-BE49-F238E27FC236}">
                  <a16:creationId xmlns:a16="http://schemas.microsoft.com/office/drawing/2014/main" id="{B816090F-2B30-6F7E-6542-E2FC837DF4F8}"/>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4" name="フリーフォーム: 図形 503">
              <a:extLst>
                <a:ext uri="{FF2B5EF4-FFF2-40B4-BE49-F238E27FC236}">
                  <a16:creationId xmlns:a16="http://schemas.microsoft.com/office/drawing/2014/main" id="{FE7F2FFD-BD62-A353-E079-36330EEF22DA}"/>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5" name="フリーフォーム: 図形 504">
              <a:extLst>
                <a:ext uri="{FF2B5EF4-FFF2-40B4-BE49-F238E27FC236}">
                  <a16:creationId xmlns:a16="http://schemas.microsoft.com/office/drawing/2014/main" id="{56FDF931-DBCD-AC8F-8212-54634610DFAB}"/>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6" name="フリーフォーム: 図形 505">
              <a:extLst>
                <a:ext uri="{FF2B5EF4-FFF2-40B4-BE49-F238E27FC236}">
                  <a16:creationId xmlns:a16="http://schemas.microsoft.com/office/drawing/2014/main" id="{1BF64D80-E7F1-94B6-D26A-FC80BEC73D54}"/>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07" name="フリーフォーム: 図形 506">
              <a:extLst>
                <a:ext uri="{FF2B5EF4-FFF2-40B4-BE49-F238E27FC236}">
                  <a16:creationId xmlns:a16="http://schemas.microsoft.com/office/drawing/2014/main" id="{3F93F63B-F451-52CA-D189-DFE2E7BF71FB}"/>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8" name="フリーフォーム: 図形 507">
              <a:extLst>
                <a:ext uri="{FF2B5EF4-FFF2-40B4-BE49-F238E27FC236}">
                  <a16:creationId xmlns:a16="http://schemas.microsoft.com/office/drawing/2014/main" id="{F444FBC8-CFE5-A201-CF2A-8D5F7542E2AE}"/>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09" name="フリーフォーム: 図形 508">
              <a:extLst>
                <a:ext uri="{FF2B5EF4-FFF2-40B4-BE49-F238E27FC236}">
                  <a16:creationId xmlns:a16="http://schemas.microsoft.com/office/drawing/2014/main" id="{417A6102-5F87-C993-6AB0-2B374E764DF1}"/>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510" name="フリーフォーム: 図形 509">
              <a:extLst>
                <a:ext uri="{FF2B5EF4-FFF2-40B4-BE49-F238E27FC236}">
                  <a16:creationId xmlns:a16="http://schemas.microsoft.com/office/drawing/2014/main" id="{0FC74068-760E-9248-E1A6-68B0939B9663}"/>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sp>
        <p:nvSpPr>
          <p:cNvPr id="511" name="円弧 510">
            <a:extLst>
              <a:ext uri="{FF2B5EF4-FFF2-40B4-BE49-F238E27FC236}">
                <a16:creationId xmlns:a16="http://schemas.microsoft.com/office/drawing/2014/main" id="{DBF29F8F-2E55-B910-CCED-D12D8F6DD49E}"/>
              </a:ext>
            </a:extLst>
          </p:cNvPr>
          <p:cNvSpPr>
            <a:spLocks noChangeAspect="1"/>
          </p:cNvSpPr>
          <p:nvPr/>
        </p:nvSpPr>
        <p:spPr>
          <a:xfrm rot="1803451" flipH="1">
            <a:off x="10464002" y="3916429"/>
            <a:ext cx="692108" cy="481219"/>
          </a:xfrm>
          <a:prstGeom prst="arc">
            <a:avLst>
              <a:gd name="adj1" fmla="val 11806472"/>
              <a:gd name="adj2" fmla="val 21001236"/>
            </a:avLst>
          </a:prstGeom>
          <a:noFill/>
          <a:ln w="28575">
            <a:solidFill>
              <a:schemeClr val="tx1">
                <a:lumMod val="50000"/>
                <a:lumOff val="50000"/>
              </a:schemeClr>
            </a:solidFill>
            <a:headEnd type="none"/>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512" name="グループ化 511">
            <a:extLst>
              <a:ext uri="{FF2B5EF4-FFF2-40B4-BE49-F238E27FC236}">
                <a16:creationId xmlns:a16="http://schemas.microsoft.com/office/drawing/2014/main" id="{7DE00F38-B5A6-F353-FE6A-C1494D640D54}"/>
              </a:ext>
            </a:extLst>
          </p:cNvPr>
          <p:cNvGrpSpPr>
            <a:grpSpLocks noChangeAspect="1"/>
          </p:cNvGrpSpPr>
          <p:nvPr/>
        </p:nvGrpSpPr>
        <p:grpSpPr>
          <a:xfrm rot="20700000" flipH="1">
            <a:off x="10759214" y="3831419"/>
            <a:ext cx="387185" cy="247757"/>
            <a:chOff x="516807" y="2519325"/>
            <a:chExt cx="1423298" cy="1038292"/>
          </a:xfrm>
          <a:effectLst>
            <a:outerShdw blurRad="50800" dist="38100" dir="5400000" algn="t" rotWithShape="0">
              <a:prstClr val="black">
                <a:alpha val="40000"/>
              </a:prstClr>
            </a:outerShdw>
          </a:effectLst>
        </p:grpSpPr>
        <p:sp>
          <p:nvSpPr>
            <p:cNvPr id="513" name="フリーフォーム: 図形 512">
              <a:extLst>
                <a:ext uri="{FF2B5EF4-FFF2-40B4-BE49-F238E27FC236}">
                  <a16:creationId xmlns:a16="http://schemas.microsoft.com/office/drawing/2014/main" id="{9DCC8B35-8975-0673-A509-A300E60EA9F2}"/>
                </a:ext>
              </a:extLst>
            </p:cNvPr>
            <p:cNvSpPr/>
            <p:nvPr/>
          </p:nvSpPr>
          <p:spPr>
            <a:xfrm>
              <a:off x="955242" y="3200001"/>
              <a:ext cx="529752" cy="278448"/>
            </a:xfrm>
            <a:custGeom>
              <a:avLst/>
              <a:gdLst>
                <a:gd name="connsiteX0" fmla="*/ 30712 w 263374"/>
                <a:gd name="connsiteY0" fmla="*/ 138419 h 138435"/>
                <a:gd name="connsiteX1" fmla="*/ 25188 w 263374"/>
                <a:gd name="connsiteY1" fmla="*/ 136990 h 138435"/>
                <a:gd name="connsiteX2" fmla="*/ 1947 w 263374"/>
                <a:gd name="connsiteY2" fmla="*/ 123464 h 138435"/>
                <a:gd name="connsiteX3" fmla="*/ 518 w 263374"/>
                <a:gd name="connsiteY3" fmla="*/ 118035 h 138435"/>
                <a:gd name="connsiteX4" fmla="*/ 5947 w 263374"/>
                <a:gd name="connsiteY4" fmla="*/ 116606 h 138435"/>
                <a:gd name="connsiteX5" fmla="*/ 29188 w 263374"/>
                <a:gd name="connsiteY5" fmla="*/ 130037 h 138435"/>
                <a:gd name="connsiteX6" fmla="*/ 34808 w 263374"/>
                <a:gd name="connsiteY6" fmla="*/ 129084 h 138435"/>
                <a:gd name="connsiteX7" fmla="*/ 257788 w 263374"/>
                <a:gd name="connsiteY7" fmla="*/ 306 h 138435"/>
                <a:gd name="connsiteX8" fmla="*/ 263039 w 263374"/>
                <a:gd name="connsiteY8" fmla="*/ 2411 h 138435"/>
                <a:gd name="connsiteX9" fmla="*/ 261789 w 263374"/>
                <a:gd name="connsiteY9" fmla="*/ 7164 h 138435"/>
                <a:gd name="connsiteX10" fmla="*/ 38713 w 263374"/>
                <a:gd name="connsiteY10" fmla="*/ 136037 h 138435"/>
                <a:gd name="connsiteX11" fmla="*/ 30712 w 263374"/>
                <a:gd name="connsiteY11" fmla="*/ 138419 h 13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374" h="138435">
                  <a:moveTo>
                    <a:pt x="30712" y="138419"/>
                  </a:moveTo>
                  <a:cubicBezTo>
                    <a:pt x="28777" y="138447"/>
                    <a:pt x="26869" y="137952"/>
                    <a:pt x="25188" y="136990"/>
                  </a:cubicBezTo>
                  <a:lnTo>
                    <a:pt x="1947" y="123464"/>
                  </a:lnTo>
                  <a:cubicBezTo>
                    <a:pt x="67" y="122350"/>
                    <a:pt x="-569" y="119930"/>
                    <a:pt x="518" y="118035"/>
                  </a:cubicBezTo>
                  <a:cubicBezTo>
                    <a:pt x="1666" y="116197"/>
                    <a:pt x="4044" y="115568"/>
                    <a:pt x="5947" y="116606"/>
                  </a:cubicBezTo>
                  <a:lnTo>
                    <a:pt x="29188" y="130037"/>
                  </a:lnTo>
                  <a:cubicBezTo>
                    <a:pt x="31101" y="130703"/>
                    <a:pt x="33222" y="130341"/>
                    <a:pt x="34808" y="129084"/>
                  </a:cubicBezTo>
                  <a:lnTo>
                    <a:pt x="257788" y="306"/>
                  </a:lnTo>
                  <a:cubicBezTo>
                    <a:pt x="259820" y="-561"/>
                    <a:pt x="262171" y="382"/>
                    <a:pt x="263039" y="2411"/>
                  </a:cubicBezTo>
                  <a:cubicBezTo>
                    <a:pt x="263759" y="4097"/>
                    <a:pt x="263244" y="6050"/>
                    <a:pt x="261789" y="7164"/>
                  </a:cubicBezTo>
                  <a:lnTo>
                    <a:pt x="38713" y="136037"/>
                  </a:lnTo>
                  <a:cubicBezTo>
                    <a:pt x="36284" y="137485"/>
                    <a:pt x="33535" y="138304"/>
                    <a:pt x="30712" y="138419"/>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4" name="フリーフォーム: 図形 513">
              <a:extLst>
                <a:ext uri="{FF2B5EF4-FFF2-40B4-BE49-F238E27FC236}">
                  <a16:creationId xmlns:a16="http://schemas.microsoft.com/office/drawing/2014/main" id="{B61D6AAA-1CB2-E76B-38E6-37048ED0DBC6}"/>
                </a:ext>
              </a:extLst>
            </p:cNvPr>
            <p:cNvSpPr/>
            <p:nvPr/>
          </p:nvSpPr>
          <p:spPr>
            <a:xfrm>
              <a:off x="780409" y="3100013"/>
              <a:ext cx="530502" cy="278622"/>
            </a:xfrm>
            <a:custGeom>
              <a:avLst/>
              <a:gdLst>
                <a:gd name="connsiteX0" fmla="*/ 30670 w 263747"/>
                <a:gd name="connsiteY0" fmla="*/ 138503 h 138520"/>
                <a:gd name="connsiteX1" fmla="*/ 25240 w 263747"/>
                <a:gd name="connsiteY1" fmla="*/ 137074 h 138520"/>
                <a:gd name="connsiteX2" fmla="*/ 1999 w 263747"/>
                <a:gd name="connsiteY2" fmla="*/ 123644 h 138520"/>
                <a:gd name="connsiteX3" fmla="*/ 478 w 263747"/>
                <a:gd name="connsiteY3" fmla="*/ 118339 h 138520"/>
                <a:gd name="connsiteX4" fmla="*/ 5789 w 263747"/>
                <a:gd name="connsiteY4" fmla="*/ 116815 h 138520"/>
                <a:gd name="connsiteX5" fmla="*/ 5905 w 263747"/>
                <a:gd name="connsiteY5" fmla="*/ 116881 h 138520"/>
                <a:gd name="connsiteX6" fmla="*/ 29146 w 263747"/>
                <a:gd name="connsiteY6" fmla="*/ 130216 h 138520"/>
                <a:gd name="connsiteX7" fmla="*/ 34765 w 263747"/>
                <a:gd name="connsiteY7" fmla="*/ 129264 h 138520"/>
                <a:gd name="connsiteX8" fmla="*/ 257841 w 263747"/>
                <a:gd name="connsiteY8" fmla="*/ 486 h 138520"/>
                <a:gd name="connsiteX9" fmla="*/ 263158 w 263747"/>
                <a:gd name="connsiteY9" fmla="*/ 1981 h 138520"/>
                <a:gd name="connsiteX10" fmla="*/ 263175 w 263747"/>
                <a:gd name="connsiteY10" fmla="*/ 2010 h 138520"/>
                <a:gd name="connsiteX11" fmla="*/ 261912 w 263747"/>
                <a:gd name="connsiteY11" fmla="*/ 7249 h 138520"/>
                <a:gd name="connsiteX12" fmla="*/ 261746 w 263747"/>
                <a:gd name="connsiteY12" fmla="*/ 7344 h 138520"/>
                <a:gd name="connsiteX13" fmla="*/ 38766 w 263747"/>
                <a:gd name="connsiteY13" fmla="*/ 136122 h 138520"/>
                <a:gd name="connsiteX14" fmla="*/ 30670 w 263747"/>
                <a:gd name="connsiteY14" fmla="*/ 138503 h 13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747" h="138520">
                  <a:moveTo>
                    <a:pt x="30670" y="138503"/>
                  </a:moveTo>
                  <a:cubicBezTo>
                    <a:pt x="28764" y="138532"/>
                    <a:pt x="26886" y="138036"/>
                    <a:pt x="25240" y="137074"/>
                  </a:cubicBezTo>
                  <a:lnTo>
                    <a:pt x="1999" y="123644"/>
                  </a:lnTo>
                  <a:cubicBezTo>
                    <a:pt x="114" y="122596"/>
                    <a:pt x="-568" y="120225"/>
                    <a:pt x="478" y="118339"/>
                  </a:cubicBezTo>
                  <a:cubicBezTo>
                    <a:pt x="1525" y="116453"/>
                    <a:pt x="3902" y="115767"/>
                    <a:pt x="5789" y="116815"/>
                  </a:cubicBezTo>
                  <a:cubicBezTo>
                    <a:pt x="5828" y="116834"/>
                    <a:pt x="5867" y="116862"/>
                    <a:pt x="5905" y="116881"/>
                  </a:cubicBezTo>
                  <a:lnTo>
                    <a:pt x="29146" y="130216"/>
                  </a:lnTo>
                  <a:cubicBezTo>
                    <a:pt x="31058" y="130883"/>
                    <a:pt x="33180" y="130521"/>
                    <a:pt x="34765" y="129264"/>
                  </a:cubicBezTo>
                  <a:lnTo>
                    <a:pt x="257841" y="486"/>
                  </a:lnTo>
                  <a:cubicBezTo>
                    <a:pt x="259721" y="-571"/>
                    <a:pt x="262102" y="95"/>
                    <a:pt x="263158" y="1981"/>
                  </a:cubicBezTo>
                  <a:cubicBezTo>
                    <a:pt x="263164" y="1991"/>
                    <a:pt x="263169" y="2000"/>
                    <a:pt x="263175" y="2010"/>
                  </a:cubicBezTo>
                  <a:cubicBezTo>
                    <a:pt x="264273" y="3801"/>
                    <a:pt x="263707" y="6153"/>
                    <a:pt x="261912" y="7249"/>
                  </a:cubicBezTo>
                  <a:cubicBezTo>
                    <a:pt x="261858" y="7277"/>
                    <a:pt x="261802" y="7315"/>
                    <a:pt x="261746" y="7344"/>
                  </a:cubicBezTo>
                  <a:lnTo>
                    <a:pt x="38766" y="136122"/>
                  </a:lnTo>
                  <a:cubicBezTo>
                    <a:pt x="36327" y="137617"/>
                    <a:pt x="33532" y="138446"/>
                    <a:pt x="30670" y="138503"/>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5" name="フリーフォーム: 図形 514">
              <a:extLst>
                <a:ext uri="{FF2B5EF4-FFF2-40B4-BE49-F238E27FC236}">
                  <a16:creationId xmlns:a16="http://schemas.microsoft.com/office/drawing/2014/main" id="{8404592D-495B-B077-5800-03F30F62B3AA}"/>
                </a:ext>
              </a:extLst>
            </p:cNvPr>
            <p:cNvSpPr/>
            <p:nvPr/>
          </p:nvSpPr>
          <p:spPr>
            <a:xfrm>
              <a:off x="1065893" y="3298742"/>
              <a:ext cx="17242" cy="140719"/>
            </a:xfrm>
            <a:custGeom>
              <a:avLst/>
              <a:gdLst>
                <a:gd name="connsiteX0" fmla="*/ 8560 w 8572"/>
                <a:gd name="connsiteY0" fmla="*/ -16 h 69961"/>
                <a:gd name="connsiteX1" fmla="*/ 8560 w 8572"/>
                <a:gd name="connsiteY1" fmla="*/ 67516 h 69961"/>
                <a:gd name="connsiteX2" fmla="*/ 7322 w 8572"/>
                <a:gd name="connsiteY2" fmla="*/ 69231 h 69961"/>
                <a:gd name="connsiteX3" fmla="*/ 1226 w 8572"/>
                <a:gd name="connsiteY3" fmla="*/ 69231 h 69961"/>
                <a:gd name="connsiteX4" fmla="*/ -12 w 8572"/>
                <a:gd name="connsiteY4" fmla="*/ 67516 h 69961"/>
                <a:gd name="connsiteX5" fmla="*/ -12 w 8572"/>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 h="69961">
                  <a:moveTo>
                    <a:pt x="8560" y="-16"/>
                  </a:moveTo>
                  <a:lnTo>
                    <a:pt x="8560" y="67516"/>
                  </a:lnTo>
                  <a:cubicBezTo>
                    <a:pt x="8487" y="68269"/>
                    <a:pt x="8014" y="68926"/>
                    <a:pt x="7322" y="69231"/>
                  </a:cubicBezTo>
                  <a:cubicBezTo>
                    <a:pt x="5402" y="70183"/>
                    <a:pt x="3146" y="70183"/>
                    <a:pt x="1226" y="69231"/>
                  </a:cubicBezTo>
                  <a:cubicBezTo>
                    <a:pt x="533" y="68926"/>
                    <a:pt x="61" y="68269"/>
                    <a:pt x="-12" y="67516"/>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6" name="フリーフォーム: 図形 515">
              <a:extLst>
                <a:ext uri="{FF2B5EF4-FFF2-40B4-BE49-F238E27FC236}">
                  <a16:creationId xmlns:a16="http://schemas.microsoft.com/office/drawing/2014/main" id="{606E091B-FB74-B1EB-AA83-B11F09DC547E}"/>
                </a:ext>
              </a:extLst>
            </p:cNvPr>
            <p:cNvSpPr/>
            <p:nvPr/>
          </p:nvSpPr>
          <p:spPr>
            <a:xfrm>
              <a:off x="1065893" y="3293952"/>
              <a:ext cx="17242" cy="9962"/>
            </a:xfrm>
            <a:custGeom>
              <a:avLst/>
              <a:gdLst>
                <a:gd name="connsiteX0" fmla="*/ 8572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2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2" y="2477"/>
                  </a:moveTo>
                  <a:cubicBezTo>
                    <a:pt x="8572" y="3844"/>
                    <a:pt x="6653" y="4953"/>
                    <a:pt x="4286" y="4953"/>
                  </a:cubicBezTo>
                  <a:cubicBezTo>
                    <a:pt x="1919" y="4953"/>
                    <a:pt x="0" y="3844"/>
                    <a:pt x="0" y="2477"/>
                  </a:cubicBezTo>
                  <a:cubicBezTo>
                    <a:pt x="0" y="1109"/>
                    <a:pt x="1919" y="0"/>
                    <a:pt x="4286" y="0"/>
                  </a:cubicBezTo>
                  <a:cubicBezTo>
                    <a:pt x="6653" y="0"/>
                    <a:pt x="8572" y="1109"/>
                    <a:pt x="8572"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7" name="フリーフォーム: 図形 516">
              <a:extLst>
                <a:ext uri="{FF2B5EF4-FFF2-40B4-BE49-F238E27FC236}">
                  <a16:creationId xmlns:a16="http://schemas.microsoft.com/office/drawing/2014/main" id="{77F3B4CE-0D62-EAEC-A139-B2CBCE952E3C}"/>
                </a:ext>
              </a:extLst>
            </p:cNvPr>
            <p:cNvSpPr/>
            <p:nvPr/>
          </p:nvSpPr>
          <p:spPr>
            <a:xfrm>
              <a:off x="1378374" y="3117503"/>
              <a:ext cx="17433" cy="140719"/>
            </a:xfrm>
            <a:custGeom>
              <a:avLst/>
              <a:gdLst>
                <a:gd name="connsiteX0" fmla="*/ 8655 w 8667"/>
                <a:gd name="connsiteY0" fmla="*/ -16 h 69961"/>
                <a:gd name="connsiteX1" fmla="*/ 8655 w 8667"/>
                <a:gd name="connsiteY1" fmla="*/ 67421 h 69961"/>
                <a:gd name="connsiteX2" fmla="*/ 7417 w 8667"/>
                <a:gd name="connsiteY2" fmla="*/ 69231 h 69961"/>
                <a:gd name="connsiteX3" fmla="*/ 1321 w 8667"/>
                <a:gd name="connsiteY3" fmla="*/ 69231 h 69961"/>
                <a:gd name="connsiteX4" fmla="*/ -12 w 8667"/>
                <a:gd name="connsiteY4" fmla="*/ 67421 h 69961"/>
                <a:gd name="connsiteX5" fmla="*/ -12 w 8667"/>
                <a:gd name="connsiteY5" fmla="*/ -16 h 6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7" h="69961">
                  <a:moveTo>
                    <a:pt x="8655" y="-16"/>
                  </a:moveTo>
                  <a:lnTo>
                    <a:pt x="8655" y="67421"/>
                  </a:lnTo>
                  <a:cubicBezTo>
                    <a:pt x="8596" y="68202"/>
                    <a:pt x="8124" y="68888"/>
                    <a:pt x="7417" y="69231"/>
                  </a:cubicBezTo>
                  <a:cubicBezTo>
                    <a:pt x="5497" y="70183"/>
                    <a:pt x="3241" y="70183"/>
                    <a:pt x="1321" y="69231"/>
                  </a:cubicBezTo>
                  <a:cubicBezTo>
                    <a:pt x="464" y="68659"/>
                    <a:pt x="-12" y="68088"/>
                    <a:pt x="-12" y="67421"/>
                  </a:cubicBezTo>
                  <a:lnTo>
                    <a:pt x="-12" y="-16"/>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8" name="フリーフォーム: 図形 517">
              <a:extLst>
                <a:ext uri="{FF2B5EF4-FFF2-40B4-BE49-F238E27FC236}">
                  <a16:creationId xmlns:a16="http://schemas.microsoft.com/office/drawing/2014/main" id="{B839BBE8-C189-B76E-3EB5-4B707521A4B4}"/>
                </a:ext>
              </a:extLst>
            </p:cNvPr>
            <p:cNvSpPr/>
            <p:nvPr/>
          </p:nvSpPr>
          <p:spPr>
            <a:xfrm>
              <a:off x="1378564" y="3112519"/>
              <a:ext cx="17242" cy="9962"/>
            </a:xfrm>
            <a:custGeom>
              <a:avLst/>
              <a:gdLst>
                <a:gd name="connsiteX0" fmla="*/ 8573 w 8572"/>
                <a:gd name="connsiteY0" fmla="*/ 2477 h 4953"/>
                <a:gd name="connsiteX1" fmla="*/ 4286 w 8572"/>
                <a:gd name="connsiteY1" fmla="*/ 4953 h 4953"/>
                <a:gd name="connsiteX2" fmla="*/ 0 w 8572"/>
                <a:gd name="connsiteY2" fmla="*/ 2477 h 4953"/>
                <a:gd name="connsiteX3" fmla="*/ 4286 w 8572"/>
                <a:gd name="connsiteY3" fmla="*/ 0 h 4953"/>
                <a:gd name="connsiteX4" fmla="*/ 8573 w 8572"/>
                <a:gd name="connsiteY4" fmla="*/ 2477 h 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4953">
                  <a:moveTo>
                    <a:pt x="8573" y="2477"/>
                  </a:moveTo>
                  <a:cubicBezTo>
                    <a:pt x="8573" y="3844"/>
                    <a:pt x="6653" y="4953"/>
                    <a:pt x="4286" y="4953"/>
                  </a:cubicBezTo>
                  <a:cubicBezTo>
                    <a:pt x="1919" y="4953"/>
                    <a:pt x="0" y="3844"/>
                    <a:pt x="0" y="2477"/>
                  </a:cubicBezTo>
                  <a:cubicBezTo>
                    <a:pt x="0" y="1109"/>
                    <a:pt x="1919" y="0"/>
                    <a:pt x="4286" y="0"/>
                  </a:cubicBezTo>
                  <a:cubicBezTo>
                    <a:pt x="6653" y="0"/>
                    <a:pt x="8573" y="1109"/>
                    <a:pt x="8573" y="247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19" name="フリーフォーム: 図形 518">
              <a:extLst>
                <a:ext uri="{FF2B5EF4-FFF2-40B4-BE49-F238E27FC236}">
                  <a16:creationId xmlns:a16="http://schemas.microsoft.com/office/drawing/2014/main" id="{8C17D77A-F282-17DA-9637-E1F69431F058}"/>
                </a:ext>
              </a:extLst>
            </p:cNvPr>
            <p:cNvSpPr/>
            <p:nvPr/>
          </p:nvSpPr>
          <p:spPr>
            <a:xfrm>
              <a:off x="1219929" y="2536194"/>
              <a:ext cx="253277" cy="112686"/>
            </a:xfrm>
            <a:custGeom>
              <a:avLst/>
              <a:gdLst>
                <a:gd name="connsiteX0" fmla="*/ 125908 w 125920"/>
                <a:gd name="connsiteY0" fmla="*/ 36386 h 56023"/>
                <a:gd name="connsiteX1" fmla="*/ 125908 w 125920"/>
                <a:gd name="connsiteY1" fmla="*/ 56007 h 56023"/>
                <a:gd name="connsiteX2" fmla="*/ 107430 w 125920"/>
                <a:gd name="connsiteY2" fmla="*/ 30290 h 56023"/>
                <a:gd name="connsiteX3" fmla="*/ 62948 w 125920"/>
                <a:gd name="connsiteY3" fmla="*/ 19622 h 56023"/>
                <a:gd name="connsiteX4" fmla="*/ -12 w 125920"/>
                <a:gd name="connsiteY4" fmla="*/ 56007 h 56023"/>
                <a:gd name="connsiteX5" fmla="*/ -12 w 125920"/>
                <a:gd name="connsiteY5" fmla="*/ 36386 h 56023"/>
                <a:gd name="connsiteX6" fmla="*/ 62567 w 125920"/>
                <a:gd name="connsiteY6" fmla="*/ 0 h 56023"/>
                <a:gd name="connsiteX7" fmla="*/ 107049 w 125920"/>
                <a:gd name="connsiteY7" fmla="*/ 10668 h 56023"/>
                <a:gd name="connsiteX8" fmla="*/ 125908 w 125920"/>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20" h="56023">
                  <a:moveTo>
                    <a:pt x="125908" y="36386"/>
                  </a:moveTo>
                  <a:lnTo>
                    <a:pt x="125908" y="56007"/>
                  </a:lnTo>
                  <a:cubicBezTo>
                    <a:pt x="124738" y="44768"/>
                    <a:pt x="117709" y="34986"/>
                    <a:pt x="107430" y="30290"/>
                  </a:cubicBezTo>
                  <a:cubicBezTo>
                    <a:pt x="93755" y="23000"/>
                    <a:pt x="78442" y="19327"/>
                    <a:pt x="62948" y="19622"/>
                  </a:cubicBezTo>
                  <a:cubicBezTo>
                    <a:pt x="28563" y="19622"/>
                    <a:pt x="-12" y="35910"/>
                    <a:pt x="-12" y="56007"/>
                  </a:cubicBezTo>
                  <a:lnTo>
                    <a:pt x="-12" y="36386"/>
                  </a:lnTo>
                  <a:cubicBezTo>
                    <a:pt x="-12" y="16288"/>
                    <a:pt x="27991" y="0"/>
                    <a:pt x="62567" y="0"/>
                  </a:cubicBezTo>
                  <a:cubicBezTo>
                    <a:pt x="78061" y="-295"/>
                    <a:pt x="93374" y="3378"/>
                    <a:pt x="107049" y="10668"/>
                  </a:cubicBezTo>
                  <a:cubicBezTo>
                    <a:pt x="117488" y="15243"/>
                    <a:pt x="124682" y="25054"/>
                    <a:pt x="125908"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0" name="フリーフォーム: 図形 519">
              <a:extLst>
                <a:ext uri="{FF2B5EF4-FFF2-40B4-BE49-F238E27FC236}">
                  <a16:creationId xmlns:a16="http://schemas.microsoft.com/office/drawing/2014/main" id="{B7AF9A3F-AA0F-9D79-3946-1CD373F46102}"/>
                </a:ext>
              </a:extLst>
            </p:cNvPr>
            <p:cNvSpPr/>
            <p:nvPr/>
          </p:nvSpPr>
          <p:spPr>
            <a:xfrm>
              <a:off x="1359983" y="2549446"/>
              <a:ext cx="191" cy="39656"/>
            </a:xfrm>
            <a:custGeom>
              <a:avLst/>
              <a:gdLst>
                <a:gd name="connsiteX0" fmla="*/ 95 w 95"/>
                <a:gd name="connsiteY0" fmla="*/ 0 h 19716"/>
                <a:gd name="connsiteX1" fmla="*/ 0 w 95"/>
                <a:gd name="connsiteY1" fmla="*/ 19621 h 19716"/>
                <a:gd name="connsiteX2" fmla="*/ 0 w 95"/>
                <a:gd name="connsiteY2" fmla="*/ 19717 h 19716"/>
                <a:gd name="connsiteX3" fmla="*/ 95 w 95"/>
                <a:gd name="connsiteY3" fmla="*/ 95 h 19716"/>
                <a:gd name="connsiteX4" fmla="*/ 95 w 95"/>
                <a:gd name="connsiteY4" fmla="*/ 0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95" y="0"/>
                  </a:moveTo>
                  <a:lnTo>
                    <a:pt x="0" y="19621"/>
                  </a:lnTo>
                  <a:lnTo>
                    <a:pt x="0" y="19717"/>
                  </a:lnTo>
                  <a:lnTo>
                    <a:pt x="95" y="95"/>
                  </a:lnTo>
                  <a:lnTo>
                    <a:pt x="95"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1" name="フリーフォーム: 図形 520">
              <a:extLst>
                <a:ext uri="{FF2B5EF4-FFF2-40B4-BE49-F238E27FC236}">
                  <a16:creationId xmlns:a16="http://schemas.microsoft.com/office/drawing/2014/main" id="{9246FDC6-9F9F-2FCD-E16E-08F7DAB16F79}"/>
                </a:ext>
              </a:extLst>
            </p:cNvPr>
            <p:cNvSpPr/>
            <p:nvPr/>
          </p:nvSpPr>
          <p:spPr>
            <a:xfrm>
              <a:off x="1332776" y="2549639"/>
              <a:ext cx="574" cy="84680"/>
            </a:xfrm>
            <a:custGeom>
              <a:avLst/>
              <a:gdLst>
                <a:gd name="connsiteX0" fmla="*/ 286 w 285"/>
                <a:gd name="connsiteY0" fmla="*/ 22574 h 42100"/>
                <a:gd name="connsiteX1" fmla="*/ 191 w 285"/>
                <a:gd name="connsiteY1" fmla="*/ 42100 h 42100"/>
                <a:gd name="connsiteX2" fmla="*/ 0 w 285"/>
                <a:gd name="connsiteY2" fmla="*/ 19621 h 42100"/>
                <a:gd name="connsiteX3" fmla="*/ 95 w 285"/>
                <a:gd name="connsiteY3" fmla="*/ 0 h 42100"/>
                <a:gd name="connsiteX4" fmla="*/ 286 w 285"/>
                <a:gd name="connsiteY4" fmla="*/ 22574 h 4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00">
                  <a:moveTo>
                    <a:pt x="286" y="22574"/>
                  </a:moveTo>
                  <a:lnTo>
                    <a:pt x="191" y="42100"/>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2" name="フリーフォーム: 図形 521">
              <a:extLst>
                <a:ext uri="{FF2B5EF4-FFF2-40B4-BE49-F238E27FC236}">
                  <a16:creationId xmlns:a16="http://schemas.microsoft.com/office/drawing/2014/main" id="{80CC9084-C79A-1176-CE5F-E7C44803491F}"/>
                </a:ext>
              </a:extLst>
            </p:cNvPr>
            <p:cNvSpPr/>
            <p:nvPr/>
          </p:nvSpPr>
          <p:spPr>
            <a:xfrm>
              <a:off x="1450218" y="2609412"/>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02"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3" name="フリーフォーム: 図形 522">
              <a:extLst>
                <a:ext uri="{FF2B5EF4-FFF2-40B4-BE49-F238E27FC236}">
                  <a16:creationId xmlns:a16="http://schemas.microsoft.com/office/drawing/2014/main" id="{C14518C3-345F-9701-C0AA-8C2B0BF6F196}"/>
                </a:ext>
              </a:extLst>
            </p:cNvPr>
            <p:cNvSpPr/>
            <p:nvPr/>
          </p:nvSpPr>
          <p:spPr>
            <a:xfrm>
              <a:off x="1372049" y="2617269"/>
              <a:ext cx="78360" cy="39466"/>
            </a:xfrm>
            <a:custGeom>
              <a:avLst/>
              <a:gdLst>
                <a:gd name="connsiteX0" fmla="*/ 38957 w 38957"/>
                <a:gd name="connsiteY0" fmla="*/ 0 h 19621"/>
                <a:gd name="connsiteX1" fmla="*/ 38957 w 38957"/>
                <a:gd name="connsiteY1" fmla="*/ 19621 h 19621"/>
                <a:gd name="connsiteX2" fmla="*/ 0 w 38957"/>
                <a:gd name="connsiteY2" fmla="*/ 19621 h 19621"/>
                <a:gd name="connsiteX3" fmla="*/ 0 w 38957"/>
                <a:gd name="connsiteY3" fmla="*/ 0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1"/>
                  </a:lnTo>
                  <a:lnTo>
                    <a:pt x="0" y="19621"/>
                  </a:lnTo>
                  <a:lnTo>
                    <a:pt x="0" y="0"/>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4" name="フリーフォーム: 図形 523">
              <a:extLst>
                <a:ext uri="{FF2B5EF4-FFF2-40B4-BE49-F238E27FC236}">
                  <a16:creationId xmlns:a16="http://schemas.microsoft.com/office/drawing/2014/main" id="{40639755-7E82-6964-EAE0-22D45AADA99F}"/>
                </a:ext>
              </a:extLst>
            </p:cNvPr>
            <p:cNvSpPr/>
            <p:nvPr/>
          </p:nvSpPr>
          <p:spPr>
            <a:xfrm>
              <a:off x="1243303" y="2617269"/>
              <a:ext cx="78550" cy="39466"/>
            </a:xfrm>
            <a:custGeom>
              <a:avLst/>
              <a:gdLst>
                <a:gd name="connsiteX0" fmla="*/ 39053 w 39052"/>
                <a:gd name="connsiteY0" fmla="*/ 0 h 19621"/>
                <a:gd name="connsiteX1" fmla="*/ 39053 w 39052"/>
                <a:gd name="connsiteY1" fmla="*/ 19621 h 19621"/>
                <a:gd name="connsiteX2" fmla="*/ 0 w 39052"/>
                <a:gd name="connsiteY2" fmla="*/ 19621 h 19621"/>
                <a:gd name="connsiteX3" fmla="*/ 0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9053" y="19621"/>
                  </a:lnTo>
                  <a:lnTo>
                    <a:pt x="0" y="19621"/>
                  </a:lnTo>
                  <a:lnTo>
                    <a:pt x="0"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5" name="フリーフォーム: 図形 524">
              <a:extLst>
                <a:ext uri="{FF2B5EF4-FFF2-40B4-BE49-F238E27FC236}">
                  <a16:creationId xmlns:a16="http://schemas.microsoft.com/office/drawing/2014/main" id="{4487F647-0AB1-EB44-6495-8C1BCE963353}"/>
                </a:ext>
              </a:extLst>
            </p:cNvPr>
            <p:cNvSpPr/>
            <p:nvPr/>
          </p:nvSpPr>
          <p:spPr>
            <a:xfrm>
              <a:off x="1229703" y="2609414"/>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5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52"/>
                    <a:pt x="3449" y="23157"/>
                    <a:pt x="1988" y="22368"/>
                  </a:cubicBezTo>
                  <a:cubicBezTo>
                    <a:pt x="852" y="21901"/>
                    <a:pt x="76" y="20831"/>
                    <a:pt x="-12" y="19605"/>
                  </a:cubicBezTo>
                  <a:lnTo>
                    <a:pt x="-12" y="-16"/>
                  </a:lnTo>
                  <a:cubicBezTo>
                    <a:pt x="152" y="1181"/>
                    <a:pt x="902" y="2217"/>
                    <a:pt x="1988" y="2746"/>
                  </a:cubicBezTo>
                  <a:cubicBezTo>
                    <a:pt x="3449" y="3536"/>
                    <a:pt x="5090" y="3930"/>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6" name="フリーフォーム: 図形 525">
              <a:extLst>
                <a:ext uri="{FF2B5EF4-FFF2-40B4-BE49-F238E27FC236}">
                  <a16:creationId xmlns:a16="http://schemas.microsoft.com/office/drawing/2014/main" id="{57457629-FEF0-1F0D-D2CA-AD47211BBB07}"/>
                </a:ext>
              </a:extLst>
            </p:cNvPr>
            <p:cNvSpPr/>
            <p:nvPr/>
          </p:nvSpPr>
          <p:spPr>
            <a:xfrm>
              <a:off x="1360554" y="2617267"/>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603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121" y="21196"/>
                    <a:pt x="2151" y="22346"/>
                    <a:pt x="-12" y="22939"/>
                  </a:cubicBezTo>
                  <a:lnTo>
                    <a:pt x="-12" y="3603"/>
                  </a:lnTo>
                  <a:cubicBezTo>
                    <a:pt x="2176" y="2916"/>
                    <a:pt x="4146" y="1668"/>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7" name="フリーフォーム: 図形 526">
              <a:extLst>
                <a:ext uri="{FF2B5EF4-FFF2-40B4-BE49-F238E27FC236}">
                  <a16:creationId xmlns:a16="http://schemas.microsoft.com/office/drawing/2014/main" id="{3B4133E3-4DFD-F14C-A420-D157D9088257}"/>
                </a:ext>
              </a:extLst>
            </p:cNvPr>
            <p:cNvSpPr/>
            <p:nvPr/>
          </p:nvSpPr>
          <p:spPr>
            <a:xfrm>
              <a:off x="1321854" y="2617267"/>
              <a:ext cx="11494" cy="45598"/>
            </a:xfrm>
            <a:custGeom>
              <a:avLst/>
              <a:gdLst>
                <a:gd name="connsiteX0" fmla="*/ 5703 w 5714"/>
                <a:gd name="connsiteY0" fmla="*/ 3603 h 22669"/>
                <a:gd name="connsiteX1" fmla="*/ 5703 w 5714"/>
                <a:gd name="connsiteY1" fmla="*/ 22653 h 22669"/>
                <a:gd name="connsiteX2" fmla="*/ 2464 w 5714"/>
                <a:gd name="connsiteY2" fmla="*/ 21225 h 22669"/>
                <a:gd name="connsiteX3" fmla="*/ -12 w 5714"/>
                <a:gd name="connsiteY3" fmla="*/ 19320 h 22669"/>
                <a:gd name="connsiteX4" fmla="*/ -12 w 5714"/>
                <a:gd name="connsiteY4" fmla="*/ -16 h 22669"/>
                <a:gd name="connsiteX5" fmla="*/ 2464 w 5714"/>
                <a:gd name="connsiteY5" fmla="*/ 1889 h 22669"/>
                <a:gd name="connsiteX6" fmla="*/ 5703 w 5714"/>
                <a:gd name="connsiteY6" fmla="*/ 3603 h 2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669">
                  <a:moveTo>
                    <a:pt x="5703" y="3603"/>
                  </a:moveTo>
                  <a:lnTo>
                    <a:pt x="5703" y="22653"/>
                  </a:lnTo>
                  <a:cubicBezTo>
                    <a:pt x="4576" y="22293"/>
                    <a:pt x="3490" y="21814"/>
                    <a:pt x="2464" y="21225"/>
                  </a:cubicBezTo>
                  <a:cubicBezTo>
                    <a:pt x="1545" y="20722"/>
                    <a:pt x="710" y="20080"/>
                    <a:pt x="-12" y="19320"/>
                  </a:cubicBezTo>
                  <a:lnTo>
                    <a:pt x="-12" y="-16"/>
                  </a:lnTo>
                  <a:cubicBezTo>
                    <a:pt x="690" y="765"/>
                    <a:pt x="1529" y="1411"/>
                    <a:pt x="2464" y="1889"/>
                  </a:cubicBezTo>
                  <a:cubicBezTo>
                    <a:pt x="3466" y="2596"/>
                    <a:pt x="4555" y="3171"/>
                    <a:pt x="5703" y="360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8" name="フリーフォーム: 図形 527">
              <a:extLst>
                <a:ext uri="{FF2B5EF4-FFF2-40B4-BE49-F238E27FC236}">
                  <a16:creationId xmlns:a16="http://schemas.microsoft.com/office/drawing/2014/main" id="{9A214574-9C89-4B29-6D4D-B168232CBE3F}"/>
                </a:ext>
              </a:extLst>
            </p:cNvPr>
            <p:cNvSpPr/>
            <p:nvPr/>
          </p:nvSpPr>
          <p:spPr>
            <a:xfrm>
              <a:off x="1333350" y="2623976"/>
              <a:ext cx="381" cy="84870"/>
            </a:xfrm>
            <a:custGeom>
              <a:avLst/>
              <a:gdLst>
                <a:gd name="connsiteX0" fmla="*/ 191 w 190"/>
                <a:gd name="connsiteY0" fmla="*/ 22669 h 42195"/>
                <a:gd name="connsiteX1" fmla="*/ 95 w 190"/>
                <a:gd name="connsiteY1" fmla="*/ 42196 h 42195"/>
                <a:gd name="connsiteX2" fmla="*/ 0 w 190"/>
                <a:gd name="connsiteY2" fmla="*/ 19621 h 42195"/>
                <a:gd name="connsiteX3" fmla="*/ 0 w 190"/>
                <a:gd name="connsiteY3" fmla="*/ 0 h 42195"/>
                <a:gd name="connsiteX4" fmla="*/ 191 w 190"/>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669"/>
                  </a:moveTo>
                  <a:lnTo>
                    <a:pt x="95" y="42196"/>
                  </a:lnTo>
                  <a:lnTo>
                    <a:pt x="0" y="19621"/>
                  </a:lnTo>
                  <a:lnTo>
                    <a:pt x="0" y="0"/>
                  </a:lnTo>
                  <a:lnTo>
                    <a:pt x="191"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29" name="フリーフォーム: 図形 528">
              <a:extLst>
                <a:ext uri="{FF2B5EF4-FFF2-40B4-BE49-F238E27FC236}">
                  <a16:creationId xmlns:a16="http://schemas.microsoft.com/office/drawing/2014/main" id="{85EDC43F-BAB8-E78A-6D01-AC935410F1BC}"/>
                </a:ext>
              </a:extLst>
            </p:cNvPr>
            <p:cNvSpPr/>
            <p:nvPr/>
          </p:nvSpPr>
          <p:spPr>
            <a:xfrm>
              <a:off x="1333541" y="2669380"/>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65" y="21882"/>
                    <a:pt x="97" y="20825"/>
                    <a:pt x="-12" y="19606"/>
                  </a:cubicBezTo>
                  <a:lnTo>
                    <a:pt x="-12" y="-16"/>
                  </a:lnTo>
                  <a:cubicBezTo>
                    <a:pt x="97" y="1203"/>
                    <a:pt x="865" y="2260"/>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0" name="フリーフォーム: 図形 529">
              <a:extLst>
                <a:ext uri="{FF2B5EF4-FFF2-40B4-BE49-F238E27FC236}">
                  <a16:creationId xmlns:a16="http://schemas.microsoft.com/office/drawing/2014/main" id="{1DBDD767-84D4-7239-6014-A2D64F416F87}"/>
                </a:ext>
              </a:extLst>
            </p:cNvPr>
            <p:cNvSpPr/>
            <p:nvPr/>
          </p:nvSpPr>
          <p:spPr>
            <a:xfrm>
              <a:off x="1347335" y="2669378"/>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96"/>
                    <a:pt x="3702" y="23511"/>
                    <a:pt x="-12" y="23511"/>
                  </a:cubicBezTo>
                  <a:lnTo>
                    <a:pt x="-12" y="3889"/>
                  </a:lnTo>
                  <a:cubicBezTo>
                    <a:pt x="3321" y="3889"/>
                    <a:pt x="6655" y="2175"/>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1" name="フリーフォーム: 図形 530">
              <a:extLst>
                <a:ext uri="{FF2B5EF4-FFF2-40B4-BE49-F238E27FC236}">
                  <a16:creationId xmlns:a16="http://schemas.microsoft.com/office/drawing/2014/main" id="{54C7F7C4-97E5-2EDD-B7F2-A18E748B9112}"/>
                </a:ext>
              </a:extLst>
            </p:cNvPr>
            <p:cNvSpPr/>
            <p:nvPr/>
          </p:nvSpPr>
          <p:spPr>
            <a:xfrm>
              <a:off x="1377032" y="2609414"/>
              <a:ext cx="125299" cy="127980"/>
            </a:xfrm>
            <a:custGeom>
              <a:avLst/>
              <a:gdLst>
                <a:gd name="connsiteX0" fmla="*/ 62281 w 62294"/>
                <a:gd name="connsiteY0" fmla="*/ -16 h 63627"/>
                <a:gd name="connsiteX1" fmla="*/ 62281 w 62294"/>
                <a:gd name="connsiteY1" fmla="*/ 19605 h 63627"/>
                <a:gd name="connsiteX2" fmla="*/ -12 w 62294"/>
                <a:gd name="connsiteY2" fmla="*/ 63611 h 63627"/>
                <a:gd name="connsiteX3" fmla="*/ -12 w 62294"/>
                <a:gd name="connsiteY3" fmla="*/ 43989 h 63627"/>
                <a:gd name="connsiteX4" fmla="*/ 62281 w 62294"/>
                <a:gd name="connsiteY4" fmla="*/ -16 h 63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94" h="63627">
                  <a:moveTo>
                    <a:pt x="62281" y="-16"/>
                  </a:moveTo>
                  <a:lnTo>
                    <a:pt x="62281" y="19605"/>
                  </a:lnTo>
                  <a:cubicBezTo>
                    <a:pt x="62281" y="41418"/>
                    <a:pt x="35611" y="59610"/>
                    <a:pt x="-12" y="63611"/>
                  </a:cubicBezTo>
                  <a:lnTo>
                    <a:pt x="-12" y="43989"/>
                  </a:lnTo>
                  <a:cubicBezTo>
                    <a:pt x="36183" y="39989"/>
                    <a:pt x="62472" y="21796"/>
                    <a:pt x="62281"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2" name="フリーフォーム: 図形 531">
              <a:extLst>
                <a:ext uri="{FF2B5EF4-FFF2-40B4-BE49-F238E27FC236}">
                  <a16:creationId xmlns:a16="http://schemas.microsoft.com/office/drawing/2014/main" id="{8F60FC91-3B27-0444-6830-CA3BA1F37AED}"/>
                </a:ext>
              </a:extLst>
            </p:cNvPr>
            <p:cNvSpPr/>
            <p:nvPr/>
          </p:nvSpPr>
          <p:spPr>
            <a:xfrm>
              <a:off x="1191383" y="2609414"/>
              <a:ext cx="126064" cy="127980"/>
            </a:xfrm>
            <a:custGeom>
              <a:avLst/>
              <a:gdLst>
                <a:gd name="connsiteX0" fmla="*/ 62662 w 62674"/>
                <a:gd name="connsiteY0" fmla="*/ 43989 h 63627"/>
                <a:gd name="connsiteX1" fmla="*/ 62662 w 62674"/>
                <a:gd name="connsiteY1" fmla="*/ 63611 h 63627"/>
                <a:gd name="connsiteX2" fmla="*/ 22752 w 62674"/>
                <a:gd name="connsiteY2" fmla="*/ 51324 h 63627"/>
                <a:gd name="connsiteX3" fmla="*/ -12 w 62674"/>
                <a:gd name="connsiteY3" fmla="*/ 19605 h 63627"/>
                <a:gd name="connsiteX4" fmla="*/ -12 w 62674"/>
                <a:gd name="connsiteY4" fmla="*/ -16 h 63627"/>
                <a:gd name="connsiteX5" fmla="*/ 22752 w 62674"/>
                <a:gd name="connsiteY5" fmla="*/ 31702 h 63627"/>
                <a:gd name="connsiteX6" fmla="*/ 62662 w 62674"/>
                <a:gd name="connsiteY6" fmla="*/ 4398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4" h="63627">
                  <a:moveTo>
                    <a:pt x="62662" y="43989"/>
                  </a:moveTo>
                  <a:lnTo>
                    <a:pt x="62662" y="63611"/>
                  </a:lnTo>
                  <a:cubicBezTo>
                    <a:pt x="48665" y="62249"/>
                    <a:pt x="35089" y="58077"/>
                    <a:pt x="22752" y="51324"/>
                  </a:cubicBezTo>
                  <a:cubicBezTo>
                    <a:pt x="10058" y="45561"/>
                    <a:pt x="1386" y="33474"/>
                    <a:pt x="-12" y="19605"/>
                  </a:cubicBezTo>
                  <a:lnTo>
                    <a:pt x="-12" y="-16"/>
                  </a:lnTo>
                  <a:cubicBezTo>
                    <a:pt x="1348" y="13870"/>
                    <a:pt x="10032" y="25969"/>
                    <a:pt x="22752" y="31702"/>
                  </a:cubicBezTo>
                  <a:cubicBezTo>
                    <a:pt x="35078" y="38474"/>
                    <a:pt x="48660" y="42656"/>
                    <a:pt x="62662" y="43989"/>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3" name="フリーフォーム: 図形 532">
              <a:extLst>
                <a:ext uri="{FF2B5EF4-FFF2-40B4-BE49-F238E27FC236}">
                  <a16:creationId xmlns:a16="http://schemas.microsoft.com/office/drawing/2014/main" id="{121F44DA-C789-43CE-930A-3A5B47E065F4}"/>
                </a:ext>
              </a:extLst>
            </p:cNvPr>
            <p:cNvSpPr/>
            <p:nvPr/>
          </p:nvSpPr>
          <p:spPr>
            <a:xfrm>
              <a:off x="1191385" y="2519325"/>
              <a:ext cx="310946" cy="240671"/>
            </a:xfrm>
            <a:custGeom>
              <a:avLst/>
              <a:gdLst>
                <a:gd name="connsiteX0" fmla="*/ 92380 w 154591"/>
                <a:gd name="connsiteY0" fmla="*/ 88777 h 119653"/>
                <a:gd name="connsiteX1" fmla="*/ 109430 w 154591"/>
                <a:gd name="connsiteY1" fmla="*/ 119638 h 119653"/>
                <a:gd name="connsiteX2" fmla="*/ 46184 w 154591"/>
                <a:gd name="connsiteY2" fmla="*/ 119638 h 119653"/>
                <a:gd name="connsiteX3" fmla="*/ 62662 w 154591"/>
                <a:gd name="connsiteY3" fmla="*/ 88777 h 119653"/>
                <a:gd name="connsiteX4" fmla="*/ 22752 w 154591"/>
                <a:gd name="connsiteY4" fmla="*/ 76490 h 119653"/>
                <a:gd name="connsiteX5" fmla="*/ -12 w 154591"/>
                <a:gd name="connsiteY5" fmla="*/ 44771 h 119653"/>
                <a:gd name="connsiteX6" fmla="*/ 77045 w 154591"/>
                <a:gd name="connsiteY6" fmla="*/ 4 h 119653"/>
                <a:gd name="connsiteX7" fmla="*/ 131814 w 154591"/>
                <a:gd name="connsiteY7" fmla="*/ 13148 h 119653"/>
                <a:gd name="connsiteX8" fmla="*/ 154578 w 154591"/>
                <a:gd name="connsiteY8" fmla="*/ 44771 h 119653"/>
                <a:gd name="connsiteX9" fmla="*/ 92380 w 154591"/>
                <a:gd name="connsiteY9" fmla="*/ 88777 h 119653"/>
                <a:gd name="connsiteX10" fmla="*/ 77426 w 154591"/>
                <a:gd name="connsiteY10" fmla="*/ 81157 h 119653"/>
                <a:gd name="connsiteX11" fmla="*/ 140100 w 154591"/>
                <a:gd name="connsiteY11" fmla="*/ 44771 h 119653"/>
                <a:gd name="connsiteX12" fmla="*/ 121527 w 154591"/>
                <a:gd name="connsiteY12" fmla="*/ 19054 h 119653"/>
                <a:gd name="connsiteX13" fmla="*/ 77045 w 154591"/>
                <a:gd name="connsiteY13" fmla="*/ 8386 h 119653"/>
                <a:gd name="connsiteX14" fmla="*/ 14180 w 154591"/>
                <a:gd name="connsiteY14" fmla="*/ 44771 h 119653"/>
                <a:gd name="connsiteX15" fmla="*/ 33230 w 154591"/>
                <a:gd name="connsiteY15" fmla="*/ 70489 h 119653"/>
                <a:gd name="connsiteX16" fmla="*/ 77426 w 154591"/>
                <a:gd name="connsiteY16" fmla="*/ 80871 h 1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591" h="119653">
                  <a:moveTo>
                    <a:pt x="92380" y="88777"/>
                  </a:moveTo>
                  <a:lnTo>
                    <a:pt x="109430" y="119638"/>
                  </a:lnTo>
                  <a:lnTo>
                    <a:pt x="46184" y="119638"/>
                  </a:lnTo>
                  <a:lnTo>
                    <a:pt x="62662" y="88777"/>
                  </a:lnTo>
                  <a:cubicBezTo>
                    <a:pt x="48660" y="87443"/>
                    <a:pt x="35078" y="83262"/>
                    <a:pt x="22752" y="76490"/>
                  </a:cubicBezTo>
                  <a:cubicBezTo>
                    <a:pt x="10032" y="70756"/>
                    <a:pt x="1348" y="58658"/>
                    <a:pt x="-12" y="44771"/>
                  </a:cubicBezTo>
                  <a:cubicBezTo>
                    <a:pt x="-12" y="20006"/>
                    <a:pt x="34278" y="4"/>
                    <a:pt x="77045" y="4"/>
                  </a:cubicBezTo>
                  <a:cubicBezTo>
                    <a:pt x="96124" y="-355"/>
                    <a:pt x="114976" y="4169"/>
                    <a:pt x="131814" y="13148"/>
                  </a:cubicBezTo>
                  <a:cubicBezTo>
                    <a:pt x="144520" y="18849"/>
                    <a:pt x="153205" y="30912"/>
                    <a:pt x="154578" y="44771"/>
                  </a:cubicBezTo>
                  <a:cubicBezTo>
                    <a:pt x="154769" y="66584"/>
                    <a:pt x="128480" y="84776"/>
                    <a:pt x="92380" y="88777"/>
                  </a:cubicBezTo>
                  <a:close/>
                  <a:moveTo>
                    <a:pt x="77426" y="81157"/>
                  </a:moveTo>
                  <a:cubicBezTo>
                    <a:pt x="112097" y="81157"/>
                    <a:pt x="140100" y="64869"/>
                    <a:pt x="140100" y="44771"/>
                  </a:cubicBezTo>
                  <a:cubicBezTo>
                    <a:pt x="138930" y="33503"/>
                    <a:pt x="131856" y="23708"/>
                    <a:pt x="121527" y="19054"/>
                  </a:cubicBezTo>
                  <a:cubicBezTo>
                    <a:pt x="107852" y="11763"/>
                    <a:pt x="92539" y="8091"/>
                    <a:pt x="77045" y="8386"/>
                  </a:cubicBezTo>
                  <a:cubicBezTo>
                    <a:pt x="42755" y="8386"/>
                    <a:pt x="14180" y="24674"/>
                    <a:pt x="14180" y="44771"/>
                  </a:cubicBezTo>
                  <a:cubicBezTo>
                    <a:pt x="15423" y="56154"/>
                    <a:pt x="22704" y="65983"/>
                    <a:pt x="33230" y="70489"/>
                  </a:cubicBezTo>
                  <a:cubicBezTo>
                    <a:pt x="46840" y="77652"/>
                    <a:pt x="62051" y="81223"/>
                    <a:pt x="77426" y="80871"/>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4" name="フリーフォーム: 図形 533">
              <a:extLst>
                <a:ext uri="{FF2B5EF4-FFF2-40B4-BE49-F238E27FC236}">
                  <a16:creationId xmlns:a16="http://schemas.microsoft.com/office/drawing/2014/main" id="{C1C1D830-5AA3-F10B-2A70-4C68B14D6F50}"/>
                </a:ext>
              </a:extLst>
            </p:cNvPr>
            <p:cNvSpPr/>
            <p:nvPr/>
          </p:nvSpPr>
          <p:spPr>
            <a:xfrm>
              <a:off x="1229509" y="2542165"/>
              <a:ext cx="234309" cy="135068"/>
            </a:xfrm>
            <a:custGeom>
              <a:avLst/>
              <a:gdLst>
                <a:gd name="connsiteX0" fmla="*/ 114573 w 116490"/>
                <a:gd name="connsiteY0" fmla="*/ 30655 h 67151"/>
                <a:gd name="connsiteX1" fmla="*/ 116478 w 116490"/>
                <a:gd name="connsiteY1" fmla="*/ 33417 h 67151"/>
                <a:gd name="connsiteX2" fmla="*/ 109811 w 116490"/>
                <a:gd name="connsiteY2" fmla="*/ 37322 h 67151"/>
                <a:gd name="connsiteX3" fmla="*/ 70854 w 116490"/>
                <a:gd name="connsiteY3" fmla="*/ 37322 h 67151"/>
                <a:gd name="connsiteX4" fmla="*/ 65043 w 116490"/>
                <a:gd name="connsiteY4" fmla="*/ 40656 h 67151"/>
                <a:gd name="connsiteX5" fmla="*/ 65043 w 116490"/>
                <a:gd name="connsiteY5" fmla="*/ 63230 h 67151"/>
                <a:gd name="connsiteX6" fmla="*/ 58281 w 116490"/>
                <a:gd name="connsiteY6" fmla="*/ 67136 h 67151"/>
                <a:gd name="connsiteX7" fmla="*/ 53518 w 116490"/>
                <a:gd name="connsiteY7" fmla="*/ 65993 h 67151"/>
                <a:gd name="connsiteX8" fmla="*/ 51518 w 116490"/>
                <a:gd name="connsiteY8" fmla="*/ 63230 h 67151"/>
                <a:gd name="connsiteX9" fmla="*/ 51518 w 116490"/>
                <a:gd name="connsiteY9" fmla="*/ 40942 h 67151"/>
                <a:gd name="connsiteX10" fmla="*/ 48279 w 116490"/>
                <a:gd name="connsiteY10" fmla="*/ 39513 h 67151"/>
                <a:gd name="connsiteX11" fmla="*/ 45803 w 116490"/>
                <a:gd name="connsiteY11" fmla="*/ 37608 h 67151"/>
                <a:gd name="connsiteX12" fmla="*/ 6750 w 116490"/>
                <a:gd name="connsiteY12" fmla="*/ 37608 h 67151"/>
                <a:gd name="connsiteX13" fmla="*/ 1988 w 116490"/>
                <a:gd name="connsiteY13" fmla="*/ 36465 h 67151"/>
                <a:gd name="connsiteX14" fmla="*/ -12 w 116490"/>
                <a:gd name="connsiteY14" fmla="*/ 33703 h 67151"/>
                <a:gd name="connsiteX15" fmla="*/ 6750 w 116490"/>
                <a:gd name="connsiteY15" fmla="*/ 29798 h 67151"/>
                <a:gd name="connsiteX16" fmla="*/ 45708 w 116490"/>
                <a:gd name="connsiteY16" fmla="*/ 29798 h 67151"/>
                <a:gd name="connsiteX17" fmla="*/ 51518 w 116490"/>
                <a:gd name="connsiteY17" fmla="*/ 26464 h 67151"/>
                <a:gd name="connsiteX18" fmla="*/ 51518 w 116490"/>
                <a:gd name="connsiteY18" fmla="*/ 3890 h 67151"/>
                <a:gd name="connsiteX19" fmla="*/ 58185 w 116490"/>
                <a:gd name="connsiteY19" fmla="*/ -16 h 67151"/>
                <a:gd name="connsiteX20" fmla="*/ 63043 w 116490"/>
                <a:gd name="connsiteY20" fmla="*/ 1127 h 67151"/>
                <a:gd name="connsiteX21" fmla="*/ 64948 w 116490"/>
                <a:gd name="connsiteY21" fmla="*/ 3890 h 67151"/>
                <a:gd name="connsiteX22" fmla="*/ 64948 w 116490"/>
                <a:gd name="connsiteY22" fmla="*/ 26464 h 67151"/>
                <a:gd name="connsiteX23" fmla="*/ 68282 w 116490"/>
                <a:gd name="connsiteY23" fmla="*/ 27893 h 67151"/>
                <a:gd name="connsiteX24" fmla="*/ 70663 w 116490"/>
                <a:gd name="connsiteY24" fmla="*/ 29798 h 67151"/>
                <a:gd name="connsiteX25" fmla="*/ 109525 w 116490"/>
                <a:gd name="connsiteY25" fmla="*/ 29798 h 67151"/>
                <a:gd name="connsiteX26" fmla="*/ 114573 w 116490"/>
                <a:gd name="connsiteY26" fmla="*/ 30655 h 6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490" h="67151">
                  <a:moveTo>
                    <a:pt x="114573" y="30655"/>
                  </a:moveTo>
                  <a:cubicBezTo>
                    <a:pt x="115646" y="31181"/>
                    <a:pt x="116368" y="32228"/>
                    <a:pt x="116478" y="33417"/>
                  </a:cubicBezTo>
                  <a:cubicBezTo>
                    <a:pt x="116478" y="35608"/>
                    <a:pt x="113430" y="37322"/>
                    <a:pt x="109811" y="37322"/>
                  </a:cubicBezTo>
                  <a:lnTo>
                    <a:pt x="70854" y="37322"/>
                  </a:lnTo>
                  <a:cubicBezTo>
                    <a:pt x="69237" y="38917"/>
                    <a:pt x="67235" y="40066"/>
                    <a:pt x="65043" y="40656"/>
                  </a:cubicBezTo>
                  <a:lnTo>
                    <a:pt x="65043" y="63230"/>
                  </a:lnTo>
                  <a:cubicBezTo>
                    <a:pt x="65043" y="65421"/>
                    <a:pt x="61995" y="67136"/>
                    <a:pt x="58281" y="67136"/>
                  </a:cubicBezTo>
                  <a:cubicBezTo>
                    <a:pt x="56624" y="67136"/>
                    <a:pt x="54992" y="66745"/>
                    <a:pt x="53518" y="65993"/>
                  </a:cubicBezTo>
                  <a:cubicBezTo>
                    <a:pt x="52395" y="65507"/>
                    <a:pt x="51628" y="64450"/>
                    <a:pt x="51518" y="63230"/>
                  </a:cubicBezTo>
                  <a:lnTo>
                    <a:pt x="51518" y="40942"/>
                  </a:lnTo>
                  <a:cubicBezTo>
                    <a:pt x="50384" y="40600"/>
                    <a:pt x="49297" y="40120"/>
                    <a:pt x="48279" y="39513"/>
                  </a:cubicBezTo>
                  <a:cubicBezTo>
                    <a:pt x="47344" y="39035"/>
                    <a:pt x="46505" y="38389"/>
                    <a:pt x="45803" y="37608"/>
                  </a:cubicBezTo>
                  <a:lnTo>
                    <a:pt x="6750" y="37608"/>
                  </a:lnTo>
                  <a:cubicBezTo>
                    <a:pt x="5090" y="37649"/>
                    <a:pt x="3449" y="37255"/>
                    <a:pt x="1988" y="36465"/>
                  </a:cubicBezTo>
                  <a:cubicBezTo>
                    <a:pt x="902" y="35936"/>
                    <a:pt x="152" y="34900"/>
                    <a:pt x="-12" y="33703"/>
                  </a:cubicBezTo>
                  <a:cubicBezTo>
                    <a:pt x="-12" y="31607"/>
                    <a:pt x="3036" y="29798"/>
                    <a:pt x="6750" y="29798"/>
                  </a:cubicBezTo>
                  <a:lnTo>
                    <a:pt x="45708" y="29798"/>
                  </a:lnTo>
                  <a:cubicBezTo>
                    <a:pt x="47324" y="28203"/>
                    <a:pt x="49326" y="27055"/>
                    <a:pt x="51518" y="26464"/>
                  </a:cubicBezTo>
                  <a:lnTo>
                    <a:pt x="51518" y="3890"/>
                  </a:lnTo>
                  <a:cubicBezTo>
                    <a:pt x="51518" y="1794"/>
                    <a:pt x="54566" y="-16"/>
                    <a:pt x="58185" y="-16"/>
                  </a:cubicBezTo>
                  <a:cubicBezTo>
                    <a:pt x="59873" y="-32"/>
                    <a:pt x="61539" y="361"/>
                    <a:pt x="63043" y="1127"/>
                  </a:cubicBezTo>
                  <a:cubicBezTo>
                    <a:pt x="64129" y="1638"/>
                    <a:pt x="64857" y="2693"/>
                    <a:pt x="64948" y="3890"/>
                  </a:cubicBezTo>
                  <a:lnTo>
                    <a:pt x="64948" y="26464"/>
                  </a:lnTo>
                  <a:cubicBezTo>
                    <a:pt x="66112" y="26806"/>
                    <a:pt x="67231" y="27285"/>
                    <a:pt x="68282" y="27893"/>
                  </a:cubicBezTo>
                  <a:cubicBezTo>
                    <a:pt x="69173" y="28396"/>
                    <a:pt x="69976" y="29039"/>
                    <a:pt x="70663" y="29798"/>
                  </a:cubicBezTo>
                  <a:lnTo>
                    <a:pt x="109525" y="29798"/>
                  </a:lnTo>
                  <a:cubicBezTo>
                    <a:pt x="111253" y="29661"/>
                    <a:pt x="112988" y="29956"/>
                    <a:pt x="114573" y="3065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5" name="フリーフォーム: 図形 534">
              <a:extLst>
                <a:ext uri="{FF2B5EF4-FFF2-40B4-BE49-F238E27FC236}">
                  <a16:creationId xmlns:a16="http://schemas.microsoft.com/office/drawing/2014/main" id="{12948AAB-3966-D8C7-DE09-F4687B26088A}"/>
                </a:ext>
              </a:extLst>
            </p:cNvPr>
            <p:cNvSpPr/>
            <p:nvPr/>
          </p:nvSpPr>
          <p:spPr>
            <a:xfrm>
              <a:off x="1284304" y="2759999"/>
              <a:ext cx="126829" cy="39466"/>
            </a:xfrm>
            <a:custGeom>
              <a:avLst/>
              <a:gdLst>
                <a:gd name="connsiteX0" fmla="*/ 63055 w 63055"/>
                <a:gd name="connsiteY0" fmla="*/ 0 h 19621"/>
                <a:gd name="connsiteX1" fmla="*/ 63055 w 63055"/>
                <a:gd name="connsiteY1" fmla="*/ 19621 h 19621"/>
                <a:gd name="connsiteX2" fmla="*/ 0 w 63055"/>
                <a:gd name="connsiteY2" fmla="*/ 19621 h 19621"/>
                <a:gd name="connsiteX3" fmla="*/ 0 w 63055"/>
                <a:gd name="connsiteY3" fmla="*/ 0 h 19621"/>
                <a:gd name="connsiteX4" fmla="*/ 63055 w 6305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55" h="19621">
                  <a:moveTo>
                    <a:pt x="63055" y="0"/>
                  </a:moveTo>
                  <a:lnTo>
                    <a:pt x="63055" y="19621"/>
                  </a:lnTo>
                  <a:lnTo>
                    <a:pt x="0" y="19621"/>
                  </a:lnTo>
                  <a:lnTo>
                    <a:pt x="0" y="0"/>
                  </a:lnTo>
                  <a:lnTo>
                    <a:pt x="6305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6" name="フリーフォーム: 図形 535">
              <a:extLst>
                <a:ext uri="{FF2B5EF4-FFF2-40B4-BE49-F238E27FC236}">
                  <a16:creationId xmlns:a16="http://schemas.microsoft.com/office/drawing/2014/main" id="{8AC6D6E8-6AA2-3684-51E2-7B45551C8B6C}"/>
                </a:ext>
              </a:extLst>
            </p:cNvPr>
            <p:cNvSpPr/>
            <p:nvPr/>
          </p:nvSpPr>
          <p:spPr>
            <a:xfrm>
              <a:off x="1657325" y="2788896"/>
              <a:ext cx="253467" cy="112686"/>
            </a:xfrm>
            <a:custGeom>
              <a:avLst/>
              <a:gdLst>
                <a:gd name="connsiteX0" fmla="*/ 126004 w 126015"/>
                <a:gd name="connsiteY0" fmla="*/ 36386 h 56023"/>
                <a:gd name="connsiteX1" fmla="*/ 126004 w 126015"/>
                <a:gd name="connsiteY1" fmla="*/ 56007 h 56023"/>
                <a:gd name="connsiteX2" fmla="*/ 106954 w 126015"/>
                <a:gd name="connsiteY2" fmla="*/ 30290 h 56023"/>
                <a:gd name="connsiteX3" fmla="*/ 62567 w 126015"/>
                <a:gd name="connsiteY3" fmla="*/ 19622 h 56023"/>
                <a:gd name="connsiteX4" fmla="*/ -12 w 126015"/>
                <a:gd name="connsiteY4" fmla="*/ 56007 h 56023"/>
                <a:gd name="connsiteX5" fmla="*/ -12 w 126015"/>
                <a:gd name="connsiteY5" fmla="*/ 36386 h 56023"/>
                <a:gd name="connsiteX6" fmla="*/ 62567 w 126015"/>
                <a:gd name="connsiteY6" fmla="*/ 0 h 56023"/>
                <a:gd name="connsiteX7" fmla="*/ 106954 w 126015"/>
                <a:gd name="connsiteY7" fmla="*/ 10668 h 56023"/>
                <a:gd name="connsiteX8" fmla="*/ 126004 w 126015"/>
                <a:gd name="connsiteY8" fmla="*/ 36386 h 5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015" h="56023">
                  <a:moveTo>
                    <a:pt x="126004" y="36386"/>
                  </a:moveTo>
                  <a:lnTo>
                    <a:pt x="126004" y="56007"/>
                  </a:lnTo>
                  <a:cubicBezTo>
                    <a:pt x="124742" y="44635"/>
                    <a:pt x="117467" y="34814"/>
                    <a:pt x="106954" y="30290"/>
                  </a:cubicBezTo>
                  <a:cubicBezTo>
                    <a:pt x="93318" y="22984"/>
                    <a:pt x="78033" y="19317"/>
                    <a:pt x="62567" y="19622"/>
                  </a:cubicBezTo>
                  <a:cubicBezTo>
                    <a:pt x="27896" y="19622"/>
                    <a:pt x="-107" y="35910"/>
                    <a:pt x="-12" y="56007"/>
                  </a:cubicBezTo>
                  <a:lnTo>
                    <a:pt x="-12" y="36386"/>
                  </a:lnTo>
                  <a:cubicBezTo>
                    <a:pt x="-12" y="16288"/>
                    <a:pt x="27801" y="0"/>
                    <a:pt x="62567" y="0"/>
                  </a:cubicBezTo>
                  <a:cubicBezTo>
                    <a:pt x="78031" y="-295"/>
                    <a:pt x="93313" y="3382"/>
                    <a:pt x="106954" y="10668"/>
                  </a:cubicBezTo>
                  <a:cubicBezTo>
                    <a:pt x="117467" y="15193"/>
                    <a:pt x="124742" y="25013"/>
                    <a:pt x="126004"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7" name="フリーフォーム: 図形 536">
              <a:extLst>
                <a:ext uri="{FF2B5EF4-FFF2-40B4-BE49-F238E27FC236}">
                  <a16:creationId xmlns:a16="http://schemas.microsoft.com/office/drawing/2014/main" id="{0C572086-AF0A-9AF7-D87E-74DF2FB6DF80}"/>
                </a:ext>
              </a:extLst>
            </p:cNvPr>
            <p:cNvSpPr/>
            <p:nvPr/>
          </p:nvSpPr>
          <p:spPr>
            <a:xfrm>
              <a:off x="1770553" y="2802148"/>
              <a:ext cx="191" cy="39656"/>
            </a:xfrm>
            <a:custGeom>
              <a:avLst/>
              <a:gdLst>
                <a:gd name="connsiteX0" fmla="*/ 0 w 95"/>
                <a:gd name="connsiteY0" fmla="*/ 19621 h 19716"/>
                <a:gd name="connsiteX1" fmla="*/ 95 w 95"/>
                <a:gd name="connsiteY1" fmla="*/ 0 h 19716"/>
                <a:gd name="connsiteX2" fmla="*/ 95 w 95"/>
                <a:gd name="connsiteY2" fmla="*/ 0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0"/>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8" name="フリーフォーム: 図形 537">
              <a:extLst>
                <a:ext uri="{FF2B5EF4-FFF2-40B4-BE49-F238E27FC236}">
                  <a16:creationId xmlns:a16="http://schemas.microsoft.com/office/drawing/2014/main" id="{3070B178-56F3-C22A-31E1-36D8A63F0679}"/>
                </a:ext>
              </a:extLst>
            </p:cNvPr>
            <p:cNvSpPr/>
            <p:nvPr/>
          </p:nvSpPr>
          <p:spPr>
            <a:xfrm>
              <a:off x="1770553" y="2802148"/>
              <a:ext cx="191" cy="84870"/>
            </a:xfrm>
            <a:custGeom>
              <a:avLst/>
              <a:gdLst>
                <a:gd name="connsiteX0" fmla="*/ 95 w 95"/>
                <a:gd name="connsiteY0" fmla="*/ 22669 h 42195"/>
                <a:gd name="connsiteX1" fmla="*/ 95 w 95"/>
                <a:gd name="connsiteY1" fmla="*/ 42196 h 42195"/>
                <a:gd name="connsiteX2" fmla="*/ 0 w 95"/>
                <a:gd name="connsiteY2" fmla="*/ 19717 h 42195"/>
                <a:gd name="connsiteX3" fmla="*/ 95 w 95"/>
                <a:gd name="connsiteY3" fmla="*/ 0 h 42195"/>
                <a:gd name="connsiteX4" fmla="*/ 95 w 95"/>
                <a:gd name="connsiteY4" fmla="*/ 22669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669"/>
                  </a:moveTo>
                  <a:lnTo>
                    <a:pt x="95" y="42196"/>
                  </a:lnTo>
                  <a:lnTo>
                    <a:pt x="0" y="19717"/>
                  </a:lnTo>
                  <a:lnTo>
                    <a:pt x="95" y="0"/>
                  </a:lnTo>
                  <a:lnTo>
                    <a:pt x="95" y="22669"/>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39" name="フリーフォーム: 図形 538">
              <a:extLst>
                <a:ext uri="{FF2B5EF4-FFF2-40B4-BE49-F238E27FC236}">
                  <a16:creationId xmlns:a16="http://schemas.microsoft.com/office/drawing/2014/main" id="{DB799833-5B11-87E1-5A63-A286A510942C}"/>
                </a:ext>
              </a:extLst>
            </p:cNvPr>
            <p:cNvSpPr/>
            <p:nvPr/>
          </p:nvSpPr>
          <p:spPr>
            <a:xfrm>
              <a:off x="1887801" y="2862117"/>
              <a:ext cx="13606" cy="47321"/>
            </a:xfrm>
            <a:custGeom>
              <a:avLst/>
              <a:gdLst>
                <a:gd name="connsiteX0" fmla="*/ 6750 w 6764"/>
                <a:gd name="connsiteY0" fmla="*/ -16 h 23526"/>
                <a:gd name="connsiteX1" fmla="*/ 6750 w 6764"/>
                <a:gd name="connsiteY1" fmla="*/ 19605 h 23526"/>
                <a:gd name="connsiteX2" fmla="*/ -12 w 6764"/>
                <a:gd name="connsiteY2" fmla="*/ 23511 h 23526"/>
                <a:gd name="connsiteX3" fmla="*/ -12 w 6764"/>
                <a:gd name="connsiteY3" fmla="*/ 3889 h 23526"/>
                <a:gd name="connsiteX4" fmla="*/ 6750 w 6764"/>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 h="23526">
                  <a:moveTo>
                    <a:pt x="6750" y="-16"/>
                  </a:moveTo>
                  <a:lnTo>
                    <a:pt x="6750" y="19605"/>
                  </a:lnTo>
                  <a:cubicBezTo>
                    <a:pt x="6750" y="21796"/>
                    <a:pt x="3702" y="23511"/>
                    <a:pt x="-12" y="23511"/>
                  </a:cubicBezTo>
                  <a:lnTo>
                    <a:pt x="-12" y="3889"/>
                  </a:lnTo>
                  <a:cubicBezTo>
                    <a:pt x="3798" y="3889"/>
                    <a:pt x="6846" y="2175"/>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0" name="フリーフォーム: 図形 539">
              <a:extLst>
                <a:ext uri="{FF2B5EF4-FFF2-40B4-BE49-F238E27FC236}">
                  <a16:creationId xmlns:a16="http://schemas.microsoft.com/office/drawing/2014/main" id="{625A46AC-3E43-7599-D3C6-6673ACDE886B}"/>
                </a:ext>
              </a:extLst>
            </p:cNvPr>
            <p:cNvSpPr/>
            <p:nvPr/>
          </p:nvSpPr>
          <p:spPr>
            <a:xfrm>
              <a:off x="1809635"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1" name="フリーフォーム: 図形 540">
              <a:extLst>
                <a:ext uri="{FF2B5EF4-FFF2-40B4-BE49-F238E27FC236}">
                  <a16:creationId xmlns:a16="http://schemas.microsoft.com/office/drawing/2014/main" id="{F1CF8DF4-DE47-53FE-AD77-8117BA9E4A1C}"/>
                </a:ext>
              </a:extLst>
            </p:cNvPr>
            <p:cNvSpPr/>
            <p:nvPr/>
          </p:nvSpPr>
          <p:spPr>
            <a:xfrm>
              <a:off x="1681080" y="2869972"/>
              <a:ext cx="78360" cy="39466"/>
            </a:xfrm>
            <a:custGeom>
              <a:avLst/>
              <a:gdLst>
                <a:gd name="connsiteX0" fmla="*/ 38957 w 38957"/>
                <a:gd name="connsiteY0" fmla="*/ 0 h 19621"/>
                <a:gd name="connsiteX1" fmla="*/ 38957 w 38957"/>
                <a:gd name="connsiteY1" fmla="*/ 19622 h 19621"/>
                <a:gd name="connsiteX2" fmla="*/ 0 w 38957"/>
                <a:gd name="connsiteY2" fmla="*/ 19622 h 19621"/>
                <a:gd name="connsiteX3" fmla="*/ 0 w 38957"/>
                <a:gd name="connsiteY3" fmla="*/ 95 h 19621"/>
                <a:gd name="connsiteX4" fmla="*/ 38957 w 3895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7" h="19621">
                  <a:moveTo>
                    <a:pt x="38957" y="0"/>
                  </a:moveTo>
                  <a:lnTo>
                    <a:pt x="38957" y="19622"/>
                  </a:lnTo>
                  <a:lnTo>
                    <a:pt x="0" y="19622"/>
                  </a:lnTo>
                  <a:lnTo>
                    <a:pt x="0" y="95"/>
                  </a:lnTo>
                  <a:lnTo>
                    <a:pt x="38957"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2" name="フリーフォーム: 図形 541">
              <a:extLst>
                <a:ext uri="{FF2B5EF4-FFF2-40B4-BE49-F238E27FC236}">
                  <a16:creationId xmlns:a16="http://schemas.microsoft.com/office/drawing/2014/main" id="{B043BF67-96CD-BE99-174A-ACEF729D13D0}"/>
                </a:ext>
              </a:extLst>
            </p:cNvPr>
            <p:cNvSpPr/>
            <p:nvPr/>
          </p:nvSpPr>
          <p:spPr>
            <a:xfrm>
              <a:off x="1667477" y="2862117"/>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65" y="21882"/>
                    <a:pt x="97" y="20825"/>
                    <a:pt x="-12" y="19605"/>
                  </a:cubicBezTo>
                  <a:lnTo>
                    <a:pt x="-12" y="-16"/>
                  </a:lnTo>
                  <a:cubicBezTo>
                    <a:pt x="97" y="1203"/>
                    <a:pt x="865" y="2260"/>
                    <a:pt x="1988" y="2746"/>
                  </a:cubicBezTo>
                  <a:cubicBezTo>
                    <a:pt x="3449" y="3537"/>
                    <a:pt x="5090" y="3927"/>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3" name="フリーフォーム: 図形 542">
              <a:extLst>
                <a:ext uri="{FF2B5EF4-FFF2-40B4-BE49-F238E27FC236}">
                  <a16:creationId xmlns:a16="http://schemas.microsoft.com/office/drawing/2014/main" id="{42D4C6B8-8B0C-230E-9A1D-1D2165709DF0}"/>
                </a:ext>
              </a:extLst>
            </p:cNvPr>
            <p:cNvSpPr/>
            <p:nvPr/>
          </p:nvSpPr>
          <p:spPr>
            <a:xfrm>
              <a:off x="1798141" y="2869972"/>
              <a:ext cx="11494" cy="46172"/>
            </a:xfrm>
            <a:custGeom>
              <a:avLst/>
              <a:gdLst>
                <a:gd name="connsiteX0" fmla="*/ 5703 w 5714"/>
                <a:gd name="connsiteY0" fmla="*/ -16 h 22955"/>
                <a:gd name="connsiteX1" fmla="*/ 5703 w 5714"/>
                <a:gd name="connsiteY1" fmla="*/ 19606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6"/>
                  </a:lnTo>
                  <a:cubicBezTo>
                    <a:pt x="4139" y="21215"/>
                    <a:pt x="2161" y="22368"/>
                    <a:pt x="-12" y="22939"/>
                  </a:cubicBezTo>
                  <a:lnTo>
                    <a:pt x="-12" y="3318"/>
                  </a:lnTo>
                  <a:cubicBezTo>
                    <a:pt x="2161" y="2746"/>
                    <a:pt x="4139" y="1594"/>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4" name="フリーフォーム: 図形 543">
              <a:extLst>
                <a:ext uri="{FF2B5EF4-FFF2-40B4-BE49-F238E27FC236}">
                  <a16:creationId xmlns:a16="http://schemas.microsoft.com/office/drawing/2014/main" id="{15898644-87A8-0514-88AF-5852C469A09C}"/>
                </a:ext>
              </a:extLst>
            </p:cNvPr>
            <p:cNvSpPr/>
            <p:nvPr/>
          </p:nvSpPr>
          <p:spPr>
            <a:xfrm>
              <a:off x="1759438" y="2869972"/>
              <a:ext cx="11687" cy="46172"/>
            </a:xfrm>
            <a:custGeom>
              <a:avLst/>
              <a:gdLst>
                <a:gd name="connsiteX0" fmla="*/ 5798 w 5810"/>
                <a:gd name="connsiteY0" fmla="*/ 3318 h 22955"/>
                <a:gd name="connsiteX1" fmla="*/ 5798 w 5810"/>
                <a:gd name="connsiteY1" fmla="*/ 22939 h 22955"/>
                <a:gd name="connsiteX2" fmla="*/ 2464 w 5810"/>
                <a:gd name="connsiteY2" fmla="*/ 21510 h 22955"/>
                <a:gd name="connsiteX3" fmla="*/ -12 w 5810"/>
                <a:gd name="connsiteY3" fmla="*/ 19606 h 22955"/>
                <a:gd name="connsiteX4" fmla="*/ -12 w 5810"/>
                <a:gd name="connsiteY4" fmla="*/ -16 h 22955"/>
                <a:gd name="connsiteX5" fmla="*/ 2464 w 5810"/>
                <a:gd name="connsiteY5" fmla="*/ 1889 h 22955"/>
                <a:gd name="connsiteX6" fmla="*/ 5798 w 5810"/>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 h="22955">
                  <a:moveTo>
                    <a:pt x="5798" y="3318"/>
                  </a:moveTo>
                  <a:lnTo>
                    <a:pt x="5798" y="22939"/>
                  </a:lnTo>
                  <a:cubicBezTo>
                    <a:pt x="4634" y="22596"/>
                    <a:pt x="3515" y="22120"/>
                    <a:pt x="2464" y="21510"/>
                  </a:cubicBezTo>
                  <a:cubicBezTo>
                    <a:pt x="1565" y="20977"/>
                    <a:pt x="733" y="20339"/>
                    <a:pt x="-12" y="19606"/>
                  </a:cubicBezTo>
                  <a:lnTo>
                    <a:pt x="-12" y="-16"/>
                  </a:lnTo>
                  <a:cubicBezTo>
                    <a:pt x="714" y="736"/>
                    <a:pt x="1549" y="1384"/>
                    <a:pt x="2464" y="1889"/>
                  </a:cubicBezTo>
                  <a:cubicBezTo>
                    <a:pt x="3515" y="2499"/>
                    <a:pt x="4634" y="2975"/>
                    <a:pt x="5798"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5" name="フリーフォーム: 図形 544">
              <a:extLst>
                <a:ext uri="{FF2B5EF4-FFF2-40B4-BE49-F238E27FC236}">
                  <a16:creationId xmlns:a16="http://schemas.microsoft.com/office/drawing/2014/main" id="{D0C61925-00D2-7F93-0738-E8F4561EA907}"/>
                </a:ext>
              </a:extLst>
            </p:cNvPr>
            <p:cNvSpPr/>
            <p:nvPr/>
          </p:nvSpPr>
          <p:spPr>
            <a:xfrm>
              <a:off x="1524361" y="2825523"/>
              <a:ext cx="574" cy="112844"/>
            </a:xfrm>
            <a:custGeom>
              <a:avLst/>
              <a:gdLst>
                <a:gd name="connsiteX0" fmla="*/ 286 w 285"/>
                <a:gd name="connsiteY0" fmla="*/ 36481 h 56102"/>
                <a:gd name="connsiteX1" fmla="*/ 286 w 285"/>
                <a:gd name="connsiteY1" fmla="*/ 56102 h 56102"/>
                <a:gd name="connsiteX2" fmla="*/ 0 w 285"/>
                <a:gd name="connsiteY2" fmla="*/ 19622 h 56102"/>
                <a:gd name="connsiteX3" fmla="*/ 95 w 285"/>
                <a:gd name="connsiteY3" fmla="*/ 0 h 56102"/>
                <a:gd name="connsiteX4" fmla="*/ 286 w 285"/>
                <a:gd name="connsiteY4" fmla="*/ 36481 h 5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56102">
                  <a:moveTo>
                    <a:pt x="286" y="36481"/>
                  </a:moveTo>
                  <a:lnTo>
                    <a:pt x="286" y="56102"/>
                  </a:lnTo>
                  <a:lnTo>
                    <a:pt x="0" y="19622"/>
                  </a:lnTo>
                  <a:lnTo>
                    <a:pt x="95" y="0"/>
                  </a:lnTo>
                  <a:lnTo>
                    <a:pt x="286" y="3648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6" name="フリーフォーム: 図形 545">
              <a:extLst>
                <a:ext uri="{FF2B5EF4-FFF2-40B4-BE49-F238E27FC236}">
                  <a16:creationId xmlns:a16="http://schemas.microsoft.com/office/drawing/2014/main" id="{DB334C62-AFAD-F799-3741-838C3F45B7A7}"/>
                </a:ext>
              </a:extLst>
            </p:cNvPr>
            <p:cNvSpPr/>
            <p:nvPr/>
          </p:nvSpPr>
          <p:spPr>
            <a:xfrm>
              <a:off x="1524936" y="2879550"/>
              <a:ext cx="107096" cy="58815"/>
            </a:xfrm>
            <a:custGeom>
              <a:avLst/>
              <a:gdLst>
                <a:gd name="connsiteX0" fmla="*/ 53245 w 53244"/>
                <a:gd name="connsiteY0" fmla="*/ 0 h 29241"/>
                <a:gd name="connsiteX1" fmla="*/ 53150 w 53244"/>
                <a:gd name="connsiteY1" fmla="*/ 19622 h 29241"/>
                <a:gd name="connsiteX2" fmla="*/ 0 w 53244"/>
                <a:gd name="connsiteY2" fmla="*/ 29242 h 29241"/>
                <a:gd name="connsiteX3" fmla="*/ 0 w 53244"/>
                <a:gd name="connsiteY3" fmla="*/ 9620 h 29241"/>
                <a:gd name="connsiteX4" fmla="*/ 53245 w 53244"/>
                <a:gd name="connsiteY4" fmla="*/ 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44" h="29241">
                  <a:moveTo>
                    <a:pt x="53245" y="0"/>
                  </a:moveTo>
                  <a:lnTo>
                    <a:pt x="53150" y="19622"/>
                  </a:lnTo>
                  <a:lnTo>
                    <a:pt x="0" y="29242"/>
                  </a:lnTo>
                  <a:lnTo>
                    <a:pt x="0" y="9620"/>
                  </a:lnTo>
                  <a:lnTo>
                    <a:pt x="53245"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7" name="フリーフォーム: 図形 546">
              <a:extLst>
                <a:ext uri="{FF2B5EF4-FFF2-40B4-BE49-F238E27FC236}">
                  <a16:creationId xmlns:a16="http://schemas.microsoft.com/office/drawing/2014/main" id="{B2A08098-CCA7-8720-C3D9-AF1F5F19D6EB}"/>
                </a:ext>
              </a:extLst>
            </p:cNvPr>
            <p:cNvSpPr/>
            <p:nvPr/>
          </p:nvSpPr>
          <p:spPr>
            <a:xfrm>
              <a:off x="1770934" y="2876678"/>
              <a:ext cx="381" cy="84870"/>
            </a:xfrm>
            <a:custGeom>
              <a:avLst/>
              <a:gdLst>
                <a:gd name="connsiteX0" fmla="*/ 191 w 190"/>
                <a:gd name="connsiteY0" fmla="*/ 22574 h 42195"/>
                <a:gd name="connsiteX1" fmla="*/ 95 w 190"/>
                <a:gd name="connsiteY1" fmla="*/ 42196 h 42195"/>
                <a:gd name="connsiteX2" fmla="*/ 0 w 190"/>
                <a:gd name="connsiteY2" fmla="*/ 19621 h 42195"/>
                <a:gd name="connsiteX3" fmla="*/ 95 w 190"/>
                <a:gd name="connsiteY3" fmla="*/ 0 h 42195"/>
                <a:gd name="connsiteX4" fmla="*/ 191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1" y="22574"/>
                  </a:moveTo>
                  <a:lnTo>
                    <a:pt x="95" y="42196"/>
                  </a:lnTo>
                  <a:lnTo>
                    <a:pt x="0" y="19621"/>
                  </a:lnTo>
                  <a:lnTo>
                    <a:pt x="95" y="0"/>
                  </a:lnTo>
                  <a:lnTo>
                    <a:pt x="191"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8" name="フリーフォーム: 図形 547">
              <a:extLst>
                <a:ext uri="{FF2B5EF4-FFF2-40B4-BE49-F238E27FC236}">
                  <a16:creationId xmlns:a16="http://schemas.microsoft.com/office/drawing/2014/main" id="{A8D08480-2BDD-F6C8-1183-8AEC72EEEB01}"/>
                </a:ext>
              </a:extLst>
            </p:cNvPr>
            <p:cNvSpPr/>
            <p:nvPr/>
          </p:nvSpPr>
          <p:spPr>
            <a:xfrm>
              <a:off x="1771315" y="2922083"/>
              <a:ext cx="27014" cy="47323"/>
            </a:xfrm>
            <a:custGeom>
              <a:avLst/>
              <a:gdLst>
                <a:gd name="connsiteX0" fmla="*/ 13418 w 13430"/>
                <a:gd name="connsiteY0" fmla="*/ 79 h 23527"/>
                <a:gd name="connsiteX1" fmla="*/ 13418 w 13430"/>
                <a:gd name="connsiteY1" fmla="*/ 19701 h 23527"/>
                <a:gd name="connsiteX2" fmla="*/ 6750 w 13430"/>
                <a:gd name="connsiteY2" fmla="*/ 23511 h 23527"/>
                <a:gd name="connsiteX3" fmla="*/ 1988 w 13430"/>
                <a:gd name="connsiteY3" fmla="*/ 22368 h 23527"/>
                <a:gd name="connsiteX4" fmla="*/ -12 w 13430"/>
                <a:gd name="connsiteY4" fmla="*/ 19605 h 23527"/>
                <a:gd name="connsiteX5" fmla="*/ -12 w 13430"/>
                <a:gd name="connsiteY5" fmla="*/ -16 h 23527"/>
                <a:gd name="connsiteX6" fmla="*/ 2083 w 13430"/>
                <a:gd name="connsiteY6" fmla="*/ 2746 h 23527"/>
                <a:gd name="connsiteX7" fmla="*/ 6750 w 13430"/>
                <a:gd name="connsiteY7" fmla="*/ 3889 h 23527"/>
                <a:gd name="connsiteX8" fmla="*/ 13418 w 13430"/>
                <a:gd name="connsiteY8" fmla="*/ 79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30" h="23527">
                  <a:moveTo>
                    <a:pt x="13418" y="79"/>
                  </a:moveTo>
                  <a:lnTo>
                    <a:pt x="13418" y="19701"/>
                  </a:lnTo>
                  <a:cubicBezTo>
                    <a:pt x="13418" y="21796"/>
                    <a:pt x="10465" y="23511"/>
                    <a:pt x="6750" y="23511"/>
                  </a:cubicBezTo>
                  <a:cubicBezTo>
                    <a:pt x="5093" y="23530"/>
                    <a:pt x="3456" y="23139"/>
                    <a:pt x="1988" y="22368"/>
                  </a:cubicBezTo>
                  <a:cubicBezTo>
                    <a:pt x="865" y="21882"/>
                    <a:pt x="97" y="20825"/>
                    <a:pt x="-12" y="19605"/>
                  </a:cubicBezTo>
                  <a:lnTo>
                    <a:pt x="-12" y="-16"/>
                  </a:lnTo>
                  <a:cubicBezTo>
                    <a:pt x="188" y="1194"/>
                    <a:pt x="972" y="2232"/>
                    <a:pt x="2083" y="2746"/>
                  </a:cubicBezTo>
                  <a:cubicBezTo>
                    <a:pt x="3516" y="3518"/>
                    <a:pt x="5123" y="3918"/>
                    <a:pt x="6750" y="3889"/>
                  </a:cubicBezTo>
                  <a:cubicBezTo>
                    <a:pt x="10465" y="3889"/>
                    <a:pt x="13418" y="2175"/>
                    <a:pt x="13418" y="7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49" name="フリーフォーム: 図形 548">
              <a:extLst>
                <a:ext uri="{FF2B5EF4-FFF2-40B4-BE49-F238E27FC236}">
                  <a16:creationId xmlns:a16="http://schemas.microsoft.com/office/drawing/2014/main" id="{46B80A88-1186-A8A2-CD7F-068D58A45B8D}"/>
                </a:ext>
              </a:extLst>
            </p:cNvPr>
            <p:cNvSpPr/>
            <p:nvPr/>
          </p:nvSpPr>
          <p:spPr>
            <a:xfrm>
              <a:off x="1667477" y="2794293"/>
              <a:ext cx="233928" cy="135645"/>
            </a:xfrm>
            <a:custGeom>
              <a:avLst/>
              <a:gdLst>
                <a:gd name="connsiteX0" fmla="*/ 114383 w 116300"/>
                <a:gd name="connsiteY0" fmla="*/ 30940 h 67438"/>
                <a:gd name="connsiteX1" fmla="*/ 116288 w 116300"/>
                <a:gd name="connsiteY1" fmla="*/ 33702 h 67438"/>
                <a:gd name="connsiteX2" fmla="*/ 109620 w 116300"/>
                <a:gd name="connsiteY2" fmla="*/ 37608 h 67438"/>
                <a:gd name="connsiteX3" fmla="*/ 70663 w 116300"/>
                <a:gd name="connsiteY3" fmla="*/ 37608 h 67438"/>
                <a:gd name="connsiteX4" fmla="*/ 64948 w 116300"/>
                <a:gd name="connsiteY4" fmla="*/ 40941 h 67438"/>
                <a:gd name="connsiteX5" fmla="*/ 64948 w 116300"/>
                <a:gd name="connsiteY5" fmla="*/ 63516 h 67438"/>
                <a:gd name="connsiteX6" fmla="*/ 58185 w 116300"/>
                <a:gd name="connsiteY6" fmla="*/ 67421 h 67438"/>
                <a:gd name="connsiteX7" fmla="*/ 53518 w 116300"/>
                <a:gd name="connsiteY7" fmla="*/ 66278 h 67438"/>
                <a:gd name="connsiteX8" fmla="*/ 51423 w 116300"/>
                <a:gd name="connsiteY8" fmla="*/ 63516 h 67438"/>
                <a:gd name="connsiteX9" fmla="*/ 51423 w 116300"/>
                <a:gd name="connsiteY9" fmla="*/ 40941 h 67438"/>
                <a:gd name="connsiteX10" fmla="*/ 48089 w 116300"/>
                <a:gd name="connsiteY10" fmla="*/ 39513 h 67438"/>
                <a:gd name="connsiteX11" fmla="*/ 45612 w 116300"/>
                <a:gd name="connsiteY11" fmla="*/ 37608 h 67438"/>
                <a:gd name="connsiteX12" fmla="*/ 6750 w 116300"/>
                <a:gd name="connsiteY12" fmla="*/ 37608 h 67438"/>
                <a:gd name="connsiteX13" fmla="*/ 1988 w 116300"/>
                <a:gd name="connsiteY13" fmla="*/ 36465 h 67438"/>
                <a:gd name="connsiteX14" fmla="*/ -12 w 116300"/>
                <a:gd name="connsiteY14" fmla="*/ 33702 h 67438"/>
                <a:gd name="connsiteX15" fmla="*/ 6655 w 116300"/>
                <a:gd name="connsiteY15" fmla="*/ 29797 h 67438"/>
                <a:gd name="connsiteX16" fmla="*/ 45612 w 116300"/>
                <a:gd name="connsiteY16" fmla="*/ 29797 h 67438"/>
                <a:gd name="connsiteX17" fmla="*/ 51327 w 116300"/>
                <a:gd name="connsiteY17" fmla="*/ 26463 h 67438"/>
                <a:gd name="connsiteX18" fmla="*/ 51327 w 116300"/>
                <a:gd name="connsiteY18" fmla="*/ 3889 h 67438"/>
                <a:gd name="connsiteX19" fmla="*/ 58090 w 116300"/>
                <a:gd name="connsiteY19" fmla="*/ -16 h 67438"/>
                <a:gd name="connsiteX20" fmla="*/ 62853 w 116300"/>
                <a:gd name="connsiteY20" fmla="*/ 1127 h 67438"/>
                <a:gd name="connsiteX21" fmla="*/ 64853 w 116300"/>
                <a:gd name="connsiteY21" fmla="*/ 3889 h 67438"/>
                <a:gd name="connsiteX22" fmla="*/ 64853 w 116300"/>
                <a:gd name="connsiteY22" fmla="*/ 26463 h 67438"/>
                <a:gd name="connsiteX23" fmla="*/ 68091 w 116300"/>
                <a:gd name="connsiteY23" fmla="*/ 27892 h 67438"/>
                <a:gd name="connsiteX24" fmla="*/ 70568 w 116300"/>
                <a:gd name="connsiteY24" fmla="*/ 29797 h 67438"/>
                <a:gd name="connsiteX25" fmla="*/ 109525 w 116300"/>
                <a:gd name="connsiteY25" fmla="*/ 29797 h 67438"/>
                <a:gd name="connsiteX26" fmla="*/ 114383 w 116300"/>
                <a:gd name="connsiteY26" fmla="*/ 30940 h 6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00" h="67438">
                  <a:moveTo>
                    <a:pt x="114383" y="30940"/>
                  </a:moveTo>
                  <a:cubicBezTo>
                    <a:pt x="115433" y="31493"/>
                    <a:pt x="116144" y="32521"/>
                    <a:pt x="116288" y="33702"/>
                  </a:cubicBezTo>
                  <a:cubicBezTo>
                    <a:pt x="116288" y="35893"/>
                    <a:pt x="113335" y="37608"/>
                    <a:pt x="109620" y="37608"/>
                  </a:cubicBezTo>
                  <a:lnTo>
                    <a:pt x="70663" y="37608"/>
                  </a:lnTo>
                  <a:cubicBezTo>
                    <a:pt x="69099" y="39217"/>
                    <a:pt x="67122" y="40370"/>
                    <a:pt x="64948" y="40941"/>
                  </a:cubicBezTo>
                  <a:lnTo>
                    <a:pt x="64948" y="63516"/>
                  </a:lnTo>
                  <a:cubicBezTo>
                    <a:pt x="64948" y="65706"/>
                    <a:pt x="61995" y="67421"/>
                    <a:pt x="58185" y="67421"/>
                  </a:cubicBezTo>
                  <a:cubicBezTo>
                    <a:pt x="56558" y="67450"/>
                    <a:pt x="54951" y="67049"/>
                    <a:pt x="53518" y="66278"/>
                  </a:cubicBezTo>
                  <a:cubicBezTo>
                    <a:pt x="52407" y="65764"/>
                    <a:pt x="51623" y="64725"/>
                    <a:pt x="51423" y="63516"/>
                  </a:cubicBezTo>
                  <a:lnTo>
                    <a:pt x="51423" y="40941"/>
                  </a:lnTo>
                  <a:cubicBezTo>
                    <a:pt x="50259" y="40599"/>
                    <a:pt x="49140" y="40122"/>
                    <a:pt x="48089" y="39513"/>
                  </a:cubicBezTo>
                  <a:cubicBezTo>
                    <a:pt x="47174" y="39008"/>
                    <a:pt x="46339" y="38360"/>
                    <a:pt x="45612" y="37608"/>
                  </a:cubicBezTo>
                  <a:lnTo>
                    <a:pt x="6750" y="37608"/>
                  </a:lnTo>
                  <a:cubicBezTo>
                    <a:pt x="5090" y="37646"/>
                    <a:pt x="3449" y="37255"/>
                    <a:pt x="1988" y="36465"/>
                  </a:cubicBezTo>
                  <a:cubicBezTo>
                    <a:pt x="865" y="35979"/>
                    <a:pt x="97" y="34922"/>
                    <a:pt x="-12" y="33702"/>
                  </a:cubicBezTo>
                  <a:cubicBezTo>
                    <a:pt x="-12" y="31512"/>
                    <a:pt x="2940" y="29797"/>
                    <a:pt x="6655" y="29797"/>
                  </a:cubicBezTo>
                  <a:lnTo>
                    <a:pt x="45612" y="29797"/>
                  </a:lnTo>
                  <a:cubicBezTo>
                    <a:pt x="47207" y="28226"/>
                    <a:pt x="49173" y="27073"/>
                    <a:pt x="51327" y="26463"/>
                  </a:cubicBezTo>
                  <a:lnTo>
                    <a:pt x="51327" y="3889"/>
                  </a:lnTo>
                  <a:cubicBezTo>
                    <a:pt x="51327" y="1794"/>
                    <a:pt x="54280" y="-16"/>
                    <a:pt x="58090" y="-16"/>
                  </a:cubicBezTo>
                  <a:cubicBezTo>
                    <a:pt x="59747" y="-16"/>
                    <a:pt x="61379" y="374"/>
                    <a:pt x="62853" y="1127"/>
                  </a:cubicBezTo>
                  <a:cubicBezTo>
                    <a:pt x="63899" y="1698"/>
                    <a:pt x="64632" y="2718"/>
                    <a:pt x="64853" y="3889"/>
                  </a:cubicBezTo>
                  <a:lnTo>
                    <a:pt x="64853" y="26463"/>
                  </a:lnTo>
                  <a:cubicBezTo>
                    <a:pt x="65986" y="26806"/>
                    <a:pt x="67074" y="27283"/>
                    <a:pt x="68091" y="27892"/>
                  </a:cubicBezTo>
                  <a:cubicBezTo>
                    <a:pt x="69007" y="28397"/>
                    <a:pt x="69841" y="29045"/>
                    <a:pt x="70568" y="29797"/>
                  </a:cubicBezTo>
                  <a:lnTo>
                    <a:pt x="109525" y="29797"/>
                  </a:lnTo>
                  <a:cubicBezTo>
                    <a:pt x="111213" y="29778"/>
                    <a:pt x="112880" y="30178"/>
                    <a:pt x="114383" y="30940"/>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0" name="フリーフォーム: 図形 549">
              <a:extLst>
                <a:ext uri="{FF2B5EF4-FFF2-40B4-BE49-F238E27FC236}">
                  <a16:creationId xmlns:a16="http://schemas.microsoft.com/office/drawing/2014/main" id="{2AFF4EF4-277F-9750-A7ED-DEE6EF4A550C}"/>
                </a:ext>
              </a:extLst>
            </p:cNvPr>
            <p:cNvSpPr/>
            <p:nvPr/>
          </p:nvSpPr>
          <p:spPr>
            <a:xfrm>
              <a:off x="1524936" y="2771446"/>
              <a:ext cx="415168" cy="180764"/>
            </a:xfrm>
            <a:custGeom>
              <a:avLst/>
              <a:gdLst>
                <a:gd name="connsiteX0" fmla="*/ 206394 w 206406"/>
                <a:gd name="connsiteY0" fmla="*/ 45062 h 89869"/>
                <a:gd name="connsiteX1" fmla="*/ 129242 w 206406"/>
                <a:gd name="connsiteY1" fmla="*/ 89829 h 89869"/>
                <a:gd name="connsiteX2" fmla="*/ 74473 w 206406"/>
                <a:gd name="connsiteY2" fmla="*/ 76780 h 89869"/>
                <a:gd name="connsiteX3" fmla="*/ 53137 w 206406"/>
                <a:gd name="connsiteY3" fmla="*/ 53730 h 89869"/>
                <a:gd name="connsiteX4" fmla="*/ -12 w 206406"/>
                <a:gd name="connsiteY4" fmla="*/ 63255 h 89869"/>
                <a:gd name="connsiteX5" fmla="*/ -12 w 206406"/>
                <a:gd name="connsiteY5" fmla="*/ 26679 h 89869"/>
                <a:gd name="connsiteX6" fmla="*/ 53232 w 206406"/>
                <a:gd name="connsiteY6" fmla="*/ 36204 h 89869"/>
                <a:gd name="connsiteX7" fmla="*/ 129432 w 206406"/>
                <a:gd name="connsiteY7" fmla="*/ 9 h 89869"/>
                <a:gd name="connsiteX8" fmla="*/ 184201 w 206406"/>
                <a:gd name="connsiteY8" fmla="*/ 13058 h 89869"/>
                <a:gd name="connsiteX9" fmla="*/ 206394 w 206406"/>
                <a:gd name="connsiteY9" fmla="*/ 45062 h 89869"/>
                <a:gd name="connsiteX10" fmla="*/ 129147 w 206406"/>
                <a:gd name="connsiteY10" fmla="*/ 81447 h 89869"/>
                <a:gd name="connsiteX11" fmla="*/ 191821 w 206406"/>
                <a:gd name="connsiteY11" fmla="*/ 45062 h 89869"/>
                <a:gd name="connsiteX12" fmla="*/ 172771 w 206406"/>
                <a:gd name="connsiteY12" fmla="*/ 19344 h 89869"/>
                <a:gd name="connsiteX13" fmla="*/ 128385 w 206406"/>
                <a:gd name="connsiteY13" fmla="*/ 8676 h 89869"/>
                <a:gd name="connsiteX14" fmla="*/ 65805 w 206406"/>
                <a:gd name="connsiteY14" fmla="*/ 45062 h 89869"/>
                <a:gd name="connsiteX15" fmla="*/ 84284 w 206406"/>
                <a:gd name="connsiteY15" fmla="*/ 70779 h 89869"/>
                <a:gd name="connsiteX16" fmla="*/ 128670 w 206406"/>
                <a:gd name="connsiteY16" fmla="*/ 81447 h 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6406" h="89869">
                  <a:moveTo>
                    <a:pt x="206394" y="45062"/>
                  </a:moveTo>
                  <a:cubicBezTo>
                    <a:pt x="206394" y="69827"/>
                    <a:pt x="172009" y="89829"/>
                    <a:pt x="129242" y="89829"/>
                  </a:cubicBezTo>
                  <a:cubicBezTo>
                    <a:pt x="110171" y="90229"/>
                    <a:pt x="91314" y="85734"/>
                    <a:pt x="74473" y="76780"/>
                  </a:cubicBezTo>
                  <a:cubicBezTo>
                    <a:pt x="64852" y="71875"/>
                    <a:pt x="57290" y="63702"/>
                    <a:pt x="53137" y="53730"/>
                  </a:cubicBezTo>
                  <a:lnTo>
                    <a:pt x="-12" y="63255"/>
                  </a:lnTo>
                  <a:lnTo>
                    <a:pt x="-12" y="26679"/>
                  </a:lnTo>
                  <a:lnTo>
                    <a:pt x="53232" y="36204"/>
                  </a:lnTo>
                  <a:cubicBezTo>
                    <a:pt x="60091" y="15534"/>
                    <a:pt x="91332" y="9"/>
                    <a:pt x="129432" y="9"/>
                  </a:cubicBezTo>
                  <a:cubicBezTo>
                    <a:pt x="148503" y="-392"/>
                    <a:pt x="167360" y="4104"/>
                    <a:pt x="184201" y="13058"/>
                  </a:cubicBezTo>
                  <a:cubicBezTo>
                    <a:pt x="196744" y="19039"/>
                    <a:pt x="205186" y="31212"/>
                    <a:pt x="206394" y="45062"/>
                  </a:cubicBezTo>
                  <a:close/>
                  <a:moveTo>
                    <a:pt x="129147" y="81447"/>
                  </a:moveTo>
                  <a:cubicBezTo>
                    <a:pt x="163913" y="81447"/>
                    <a:pt x="191916" y="65160"/>
                    <a:pt x="191821" y="45062"/>
                  </a:cubicBezTo>
                  <a:cubicBezTo>
                    <a:pt x="190559" y="33689"/>
                    <a:pt x="183285" y="23869"/>
                    <a:pt x="172771" y="19344"/>
                  </a:cubicBezTo>
                  <a:cubicBezTo>
                    <a:pt x="159130" y="12058"/>
                    <a:pt x="143849" y="8381"/>
                    <a:pt x="128385" y="8676"/>
                  </a:cubicBezTo>
                  <a:cubicBezTo>
                    <a:pt x="93618" y="8676"/>
                    <a:pt x="65710" y="24964"/>
                    <a:pt x="65805" y="45062"/>
                  </a:cubicBezTo>
                  <a:cubicBezTo>
                    <a:pt x="66881" y="56339"/>
                    <a:pt x="73941" y="66160"/>
                    <a:pt x="84284" y="70779"/>
                  </a:cubicBezTo>
                  <a:cubicBezTo>
                    <a:pt x="97928" y="78066"/>
                    <a:pt x="113208" y="81733"/>
                    <a:pt x="128670"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1" name="フリーフォーム: 図形 550">
              <a:extLst>
                <a:ext uri="{FF2B5EF4-FFF2-40B4-BE49-F238E27FC236}">
                  <a16:creationId xmlns:a16="http://schemas.microsoft.com/office/drawing/2014/main" id="{1F769CE0-3054-F035-0870-BC13B931FB49}"/>
                </a:ext>
              </a:extLst>
            </p:cNvPr>
            <p:cNvSpPr/>
            <p:nvPr/>
          </p:nvSpPr>
          <p:spPr>
            <a:xfrm>
              <a:off x="1632034" y="2862117"/>
              <a:ext cx="308071" cy="129562"/>
            </a:xfrm>
            <a:custGeom>
              <a:avLst/>
              <a:gdLst>
                <a:gd name="connsiteX0" fmla="*/ 153150 w 153162"/>
                <a:gd name="connsiteY0" fmla="*/ -16 h 64413"/>
                <a:gd name="connsiteX1" fmla="*/ 153150 w 153162"/>
                <a:gd name="connsiteY1" fmla="*/ 19605 h 64413"/>
                <a:gd name="connsiteX2" fmla="*/ 76092 w 153162"/>
                <a:gd name="connsiteY2" fmla="*/ 64373 h 64413"/>
                <a:gd name="connsiteX3" fmla="*/ 21228 w 153162"/>
                <a:gd name="connsiteY3" fmla="*/ 51324 h 64413"/>
                <a:gd name="connsiteX4" fmla="*/ -12 w 153162"/>
                <a:gd name="connsiteY4" fmla="*/ 28273 h 64413"/>
                <a:gd name="connsiteX5" fmla="*/ -12 w 153162"/>
                <a:gd name="connsiteY5" fmla="*/ 8652 h 64413"/>
                <a:gd name="connsiteX6" fmla="*/ 21324 w 153162"/>
                <a:gd name="connsiteY6" fmla="*/ 31702 h 64413"/>
                <a:gd name="connsiteX7" fmla="*/ 76092 w 153162"/>
                <a:gd name="connsiteY7" fmla="*/ 44751 h 64413"/>
                <a:gd name="connsiteX8" fmla="*/ 153150 w 153162"/>
                <a:gd name="connsiteY8" fmla="*/ -16 h 6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62" h="64413">
                  <a:moveTo>
                    <a:pt x="153150" y="-16"/>
                  </a:moveTo>
                  <a:lnTo>
                    <a:pt x="153150" y="19605"/>
                  </a:lnTo>
                  <a:cubicBezTo>
                    <a:pt x="153150" y="44370"/>
                    <a:pt x="118764" y="64373"/>
                    <a:pt x="76092" y="64373"/>
                  </a:cubicBezTo>
                  <a:cubicBezTo>
                    <a:pt x="56991" y="64773"/>
                    <a:pt x="38104" y="60277"/>
                    <a:pt x="21228" y="51324"/>
                  </a:cubicBezTo>
                  <a:cubicBezTo>
                    <a:pt x="11612" y="46437"/>
                    <a:pt x="4073" y="38255"/>
                    <a:pt x="-12" y="28273"/>
                  </a:cubicBezTo>
                  <a:lnTo>
                    <a:pt x="-12" y="8652"/>
                  </a:lnTo>
                  <a:cubicBezTo>
                    <a:pt x="4141" y="18624"/>
                    <a:pt x="11702" y="26797"/>
                    <a:pt x="21324" y="31702"/>
                  </a:cubicBezTo>
                  <a:cubicBezTo>
                    <a:pt x="38165" y="40656"/>
                    <a:pt x="57022" y="45151"/>
                    <a:pt x="76092" y="44751"/>
                  </a:cubicBezTo>
                  <a:cubicBezTo>
                    <a:pt x="118955" y="44751"/>
                    <a:pt x="153245" y="24749"/>
                    <a:pt x="153150"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2" name="フリーフォーム: 図形 551">
              <a:extLst>
                <a:ext uri="{FF2B5EF4-FFF2-40B4-BE49-F238E27FC236}">
                  <a16:creationId xmlns:a16="http://schemas.microsoft.com/office/drawing/2014/main" id="{94A362D4-F9E8-4411-33D9-2FA7A05BAF37}"/>
                </a:ext>
              </a:extLst>
            </p:cNvPr>
            <p:cNvSpPr/>
            <p:nvPr/>
          </p:nvSpPr>
          <p:spPr>
            <a:xfrm>
              <a:off x="545927" y="3102280"/>
              <a:ext cx="252509" cy="112735"/>
            </a:xfrm>
            <a:custGeom>
              <a:avLst/>
              <a:gdLst>
                <a:gd name="connsiteX0" fmla="*/ 125527 w 125539"/>
                <a:gd name="connsiteY0" fmla="*/ 35935 h 56048"/>
                <a:gd name="connsiteX1" fmla="*/ 125527 w 125539"/>
                <a:gd name="connsiteY1" fmla="*/ 55556 h 56048"/>
                <a:gd name="connsiteX2" fmla="*/ 106477 w 125539"/>
                <a:gd name="connsiteY2" fmla="*/ 29839 h 56048"/>
                <a:gd name="connsiteX3" fmla="*/ 62567 w 125539"/>
                <a:gd name="connsiteY3" fmla="*/ 19647 h 56048"/>
                <a:gd name="connsiteX4" fmla="*/ -12 w 125539"/>
                <a:gd name="connsiteY4" fmla="*/ 56033 h 56048"/>
                <a:gd name="connsiteX5" fmla="*/ -12 w 125539"/>
                <a:gd name="connsiteY5" fmla="*/ 36411 h 56048"/>
                <a:gd name="connsiteX6" fmla="*/ 62662 w 125539"/>
                <a:gd name="connsiteY6" fmla="*/ 26 h 56048"/>
                <a:gd name="connsiteX7" fmla="*/ 107144 w 125539"/>
                <a:gd name="connsiteY7" fmla="*/ 10122 h 56048"/>
                <a:gd name="connsiteX8" fmla="*/ 125527 w 125539"/>
                <a:gd name="connsiteY8" fmla="*/ 35935 h 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39" h="56048">
                  <a:moveTo>
                    <a:pt x="125527" y="35935"/>
                  </a:moveTo>
                  <a:lnTo>
                    <a:pt x="125527" y="55556"/>
                  </a:lnTo>
                  <a:cubicBezTo>
                    <a:pt x="124285" y="44174"/>
                    <a:pt x="117004" y="34344"/>
                    <a:pt x="106477" y="29839"/>
                  </a:cubicBezTo>
                  <a:cubicBezTo>
                    <a:pt x="92929" y="22809"/>
                    <a:pt x="77827" y="19304"/>
                    <a:pt x="62567" y="19647"/>
                  </a:cubicBezTo>
                  <a:cubicBezTo>
                    <a:pt x="27896" y="19647"/>
                    <a:pt x="-107" y="35935"/>
                    <a:pt x="-12" y="56033"/>
                  </a:cubicBezTo>
                  <a:lnTo>
                    <a:pt x="-12" y="36411"/>
                  </a:lnTo>
                  <a:cubicBezTo>
                    <a:pt x="-12" y="16313"/>
                    <a:pt x="27896" y="26"/>
                    <a:pt x="62662" y="26"/>
                  </a:cubicBezTo>
                  <a:cubicBezTo>
                    <a:pt x="78107" y="-441"/>
                    <a:pt x="93417" y="3026"/>
                    <a:pt x="107144" y="10122"/>
                  </a:cubicBezTo>
                  <a:cubicBezTo>
                    <a:pt x="117452" y="14818"/>
                    <a:pt x="124464" y="24657"/>
                    <a:pt x="125527" y="35935"/>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3" name="フリーフォーム: 図形 552">
              <a:extLst>
                <a:ext uri="{FF2B5EF4-FFF2-40B4-BE49-F238E27FC236}">
                  <a16:creationId xmlns:a16="http://schemas.microsoft.com/office/drawing/2014/main" id="{59243164-0DBF-861E-C51D-75BF723847FA}"/>
                </a:ext>
              </a:extLst>
            </p:cNvPr>
            <p:cNvSpPr/>
            <p:nvPr/>
          </p:nvSpPr>
          <p:spPr>
            <a:xfrm>
              <a:off x="685597" y="3114628"/>
              <a:ext cx="19159" cy="39466"/>
            </a:xfrm>
            <a:custGeom>
              <a:avLst/>
              <a:gdLst>
                <a:gd name="connsiteX0" fmla="*/ 0 w 9525"/>
                <a:gd name="connsiteY0" fmla="*/ 0 h 19621"/>
                <a:gd name="connsiteX1" fmla="*/ 0 w 9525"/>
                <a:gd name="connsiteY1" fmla="*/ 19621 h 19621"/>
                <a:gd name="connsiteX2" fmla="*/ 0 w 9525"/>
                <a:gd name="connsiteY2" fmla="*/ 19621 h 19621"/>
                <a:gd name="connsiteX3" fmla="*/ 0 w 9525"/>
                <a:gd name="connsiteY3" fmla="*/ 0 h 19621"/>
                <a:gd name="connsiteX4" fmla="*/ 0 w 9525"/>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621">
                  <a:moveTo>
                    <a:pt x="0" y="0"/>
                  </a:moveTo>
                  <a:lnTo>
                    <a:pt x="0" y="19621"/>
                  </a:lnTo>
                  <a:lnTo>
                    <a:pt x="0" y="19621"/>
                  </a:lnTo>
                  <a:lnTo>
                    <a:pt x="0" y="0"/>
                  </a:lnTo>
                  <a:lnTo>
                    <a:pt x="0"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4" name="フリーフォーム: 図形 553">
              <a:extLst>
                <a:ext uri="{FF2B5EF4-FFF2-40B4-BE49-F238E27FC236}">
                  <a16:creationId xmlns:a16="http://schemas.microsoft.com/office/drawing/2014/main" id="{47F3DB2D-8AA9-4F45-C527-57DA938C1791}"/>
                </a:ext>
              </a:extLst>
            </p:cNvPr>
            <p:cNvSpPr/>
            <p:nvPr/>
          </p:nvSpPr>
          <p:spPr>
            <a:xfrm>
              <a:off x="658390" y="3114435"/>
              <a:ext cx="191" cy="39656"/>
            </a:xfrm>
            <a:custGeom>
              <a:avLst/>
              <a:gdLst>
                <a:gd name="connsiteX0" fmla="*/ 0 w 95"/>
                <a:gd name="connsiteY0" fmla="*/ 19621 h 19716"/>
                <a:gd name="connsiteX1" fmla="*/ 95 w 95"/>
                <a:gd name="connsiteY1" fmla="*/ 0 h 19716"/>
                <a:gd name="connsiteX2" fmla="*/ 95 w 95"/>
                <a:gd name="connsiteY2" fmla="*/ 95 h 19716"/>
                <a:gd name="connsiteX3" fmla="*/ 0 w 95"/>
                <a:gd name="connsiteY3" fmla="*/ 19717 h 19716"/>
                <a:gd name="connsiteX4" fmla="*/ 0 w 9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19716">
                  <a:moveTo>
                    <a:pt x="0" y="19621"/>
                  </a:moveTo>
                  <a:lnTo>
                    <a:pt x="95" y="0"/>
                  </a:lnTo>
                  <a:lnTo>
                    <a:pt x="95"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5" name="フリーフォーム: 図形 554">
              <a:extLst>
                <a:ext uri="{FF2B5EF4-FFF2-40B4-BE49-F238E27FC236}">
                  <a16:creationId xmlns:a16="http://schemas.microsoft.com/office/drawing/2014/main" id="{E0EFE01D-E3D7-D053-ACF5-69A71CE44D1B}"/>
                </a:ext>
              </a:extLst>
            </p:cNvPr>
            <p:cNvSpPr/>
            <p:nvPr/>
          </p:nvSpPr>
          <p:spPr>
            <a:xfrm>
              <a:off x="658390" y="3114628"/>
              <a:ext cx="574" cy="84870"/>
            </a:xfrm>
            <a:custGeom>
              <a:avLst/>
              <a:gdLst>
                <a:gd name="connsiteX0" fmla="*/ 286 w 285"/>
                <a:gd name="connsiteY0" fmla="*/ 22574 h 42195"/>
                <a:gd name="connsiteX1" fmla="*/ 190 w 285"/>
                <a:gd name="connsiteY1" fmla="*/ 42196 h 42195"/>
                <a:gd name="connsiteX2" fmla="*/ 0 w 285"/>
                <a:gd name="connsiteY2" fmla="*/ 19621 h 42195"/>
                <a:gd name="connsiteX3" fmla="*/ 95 w 285"/>
                <a:gd name="connsiteY3" fmla="*/ 0 h 42195"/>
                <a:gd name="connsiteX4" fmla="*/ 286 w 28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42195">
                  <a:moveTo>
                    <a:pt x="286" y="22574"/>
                  </a:moveTo>
                  <a:lnTo>
                    <a:pt x="190" y="42196"/>
                  </a:lnTo>
                  <a:lnTo>
                    <a:pt x="0" y="19621"/>
                  </a:lnTo>
                  <a:lnTo>
                    <a:pt x="95" y="0"/>
                  </a:lnTo>
                  <a:lnTo>
                    <a:pt x="286"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6" name="フリーフォーム: 図形 555">
              <a:extLst>
                <a:ext uri="{FF2B5EF4-FFF2-40B4-BE49-F238E27FC236}">
                  <a16:creationId xmlns:a16="http://schemas.microsoft.com/office/drawing/2014/main" id="{5EC01ECB-003A-67DE-CADB-3FE2963953EF}"/>
                </a:ext>
              </a:extLst>
            </p:cNvPr>
            <p:cNvSpPr/>
            <p:nvPr/>
          </p:nvSpPr>
          <p:spPr>
            <a:xfrm>
              <a:off x="776025" y="3174592"/>
              <a:ext cx="13410" cy="47321"/>
            </a:xfrm>
            <a:custGeom>
              <a:avLst/>
              <a:gdLst>
                <a:gd name="connsiteX0" fmla="*/ 6655 w 6667"/>
                <a:gd name="connsiteY0" fmla="*/ -16 h 23526"/>
                <a:gd name="connsiteX1" fmla="*/ 6655 w 6667"/>
                <a:gd name="connsiteY1" fmla="*/ 19606 h 23526"/>
                <a:gd name="connsiteX2" fmla="*/ -12 w 6667"/>
                <a:gd name="connsiteY2" fmla="*/ 23511 h 23526"/>
                <a:gd name="connsiteX3" fmla="*/ -12 w 6667"/>
                <a:gd name="connsiteY3" fmla="*/ 3889 h 23526"/>
                <a:gd name="connsiteX4" fmla="*/ 6655 w 6667"/>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3526">
                  <a:moveTo>
                    <a:pt x="6655" y="-16"/>
                  </a:moveTo>
                  <a:lnTo>
                    <a:pt x="6655" y="19606"/>
                  </a:lnTo>
                  <a:cubicBezTo>
                    <a:pt x="6655" y="21701"/>
                    <a:pt x="3607" y="23511"/>
                    <a:pt x="-12" y="23511"/>
                  </a:cubicBezTo>
                  <a:lnTo>
                    <a:pt x="-12" y="3889"/>
                  </a:lnTo>
                  <a:cubicBezTo>
                    <a:pt x="3607"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7" name="フリーフォーム: 図形 556">
              <a:extLst>
                <a:ext uri="{FF2B5EF4-FFF2-40B4-BE49-F238E27FC236}">
                  <a16:creationId xmlns:a16="http://schemas.microsoft.com/office/drawing/2014/main" id="{12DEC583-A40B-F253-4561-FD3C83F37999}"/>
                </a:ext>
              </a:extLst>
            </p:cNvPr>
            <p:cNvSpPr/>
            <p:nvPr/>
          </p:nvSpPr>
          <p:spPr>
            <a:xfrm>
              <a:off x="697472" y="3182449"/>
              <a:ext cx="78550" cy="39466"/>
            </a:xfrm>
            <a:custGeom>
              <a:avLst/>
              <a:gdLst>
                <a:gd name="connsiteX0" fmla="*/ 39052 w 39052"/>
                <a:gd name="connsiteY0" fmla="*/ 0 h 19621"/>
                <a:gd name="connsiteX1" fmla="*/ 38957 w 39052"/>
                <a:gd name="connsiteY1" fmla="*/ 19621 h 19621"/>
                <a:gd name="connsiteX2" fmla="*/ 0 w 39052"/>
                <a:gd name="connsiteY2" fmla="*/ 19621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1"/>
                  </a:lnTo>
                  <a:lnTo>
                    <a:pt x="0" y="19621"/>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8" name="フリーフォーム: 図形 557">
              <a:extLst>
                <a:ext uri="{FF2B5EF4-FFF2-40B4-BE49-F238E27FC236}">
                  <a16:creationId xmlns:a16="http://schemas.microsoft.com/office/drawing/2014/main" id="{E8B5E96C-66CD-AD21-AA53-7CB36832ABCA}"/>
                </a:ext>
              </a:extLst>
            </p:cNvPr>
            <p:cNvSpPr/>
            <p:nvPr/>
          </p:nvSpPr>
          <p:spPr>
            <a:xfrm>
              <a:off x="568727" y="3182449"/>
              <a:ext cx="78741" cy="39466"/>
            </a:xfrm>
            <a:custGeom>
              <a:avLst/>
              <a:gdLst>
                <a:gd name="connsiteX0" fmla="*/ 39148 w 39147"/>
                <a:gd name="connsiteY0" fmla="*/ 0 h 19621"/>
                <a:gd name="connsiteX1" fmla="*/ 39053 w 39147"/>
                <a:gd name="connsiteY1" fmla="*/ 19621 h 19621"/>
                <a:gd name="connsiteX2" fmla="*/ 0 w 39147"/>
                <a:gd name="connsiteY2" fmla="*/ 19621 h 19621"/>
                <a:gd name="connsiteX3" fmla="*/ 95 w 39147"/>
                <a:gd name="connsiteY3" fmla="*/ 0 h 19621"/>
                <a:gd name="connsiteX4" fmla="*/ 39148 w 39147"/>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47" h="19621">
                  <a:moveTo>
                    <a:pt x="39148" y="0"/>
                  </a:moveTo>
                  <a:lnTo>
                    <a:pt x="39053" y="19621"/>
                  </a:lnTo>
                  <a:lnTo>
                    <a:pt x="0" y="19621"/>
                  </a:lnTo>
                  <a:lnTo>
                    <a:pt x="95" y="0"/>
                  </a:lnTo>
                  <a:lnTo>
                    <a:pt x="39148"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59" name="フリーフォーム: 図形 558">
              <a:extLst>
                <a:ext uri="{FF2B5EF4-FFF2-40B4-BE49-F238E27FC236}">
                  <a16:creationId xmlns:a16="http://schemas.microsoft.com/office/drawing/2014/main" id="{574533D6-48FA-2B4B-2062-2DAD4D3CB6D7}"/>
                </a:ext>
              </a:extLst>
            </p:cNvPr>
            <p:cNvSpPr/>
            <p:nvPr/>
          </p:nvSpPr>
          <p:spPr>
            <a:xfrm>
              <a:off x="554931" y="3174592"/>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6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6"/>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0" name="フリーフォーム: 図形 559">
              <a:extLst>
                <a:ext uri="{FF2B5EF4-FFF2-40B4-BE49-F238E27FC236}">
                  <a16:creationId xmlns:a16="http://schemas.microsoft.com/office/drawing/2014/main" id="{F23312B7-7B55-9D58-F914-51EE14123FFF}"/>
                </a:ext>
              </a:extLst>
            </p:cNvPr>
            <p:cNvSpPr/>
            <p:nvPr/>
          </p:nvSpPr>
          <p:spPr>
            <a:xfrm>
              <a:off x="685785" y="3182449"/>
              <a:ext cx="11687" cy="45212"/>
            </a:xfrm>
            <a:custGeom>
              <a:avLst/>
              <a:gdLst>
                <a:gd name="connsiteX0" fmla="*/ 5798 w 5810"/>
                <a:gd name="connsiteY0" fmla="*/ -16 h 22478"/>
                <a:gd name="connsiteX1" fmla="*/ 5798 w 5810"/>
                <a:gd name="connsiteY1" fmla="*/ 19034 h 22478"/>
                <a:gd name="connsiteX2" fmla="*/ -12 w 5810"/>
                <a:gd name="connsiteY2" fmla="*/ 22463 h 22478"/>
                <a:gd name="connsiteX3" fmla="*/ -12 w 5810"/>
                <a:gd name="connsiteY3" fmla="*/ 2841 h 22478"/>
                <a:gd name="connsiteX4" fmla="*/ 5798 w 5810"/>
                <a:gd name="connsiteY4" fmla="*/ -16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 h="22478">
                  <a:moveTo>
                    <a:pt x="5798" y="-16"/>
                  </a:moveTo>
                  <a:lnTo>
                    <a:pt x="5798" y="19034"/>
                  </a:lnTo>
                  <a:cubicBezTo>
                    <a:pt x="4190" y="20663"/>
                    <a:pt x="2188" y="21844"/>
                    <a:pt x="-12" y="22463"/>
                  </a:cubicBezTo>
                  <a:lnTo>
                    <a:pt x="-12" y="2841"/>
                  </a:lnTo>
                  <a:cubicBezTo>
                    <a:pt x="2133" y="2384"/>
                    <a:pt x="4130" y="1403"/>
                    <a:pt x="5798"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1" name="フリーフォーム: 図形 560">
              <a:extLst>
                <a:ext uri="{FF2B5EF4-FFF2-40B4-BE49-F238E27FC236}">
                  <a16:creationId xmlns:a16="http://schemas.microsoft.com/office/drawing/2014/main" id="{96940539-2EA2-CF55-6ED0-B9B0F50E553B}"/>
                </a:ext>
              </a:extLst>
            </p:cNvPr>
            <p:cNvSpPr/>
            <p:nvPr/>
          </p:nvSpPr>
          <p:spPr>
            <a:xfrm>
              <a:off x="647277" y="3182449"/>
              <a:ext cx="11494" cy="46172"/>
            </a:xfrm>
            <a:custGeom>
              <a:avLst/>
              <a:gdLst>
                <a:gd name="connsiteX0" fmla="*/ 5703 w 5714"/>
                <a:gd name="connsiteY0" fmla="*/ 3318 h 22955"/>
                <a:gd name="connsiteX1" fmla="*/ 5703 w 5714"/>
                <a:gd name="connsiteY1" fmla="*/ 22939 h 22955"/>
                <a:gd name="connsiteX2" fmla="*/ 2369 w 5714"/>
                <a:gd name="connsiteY2" fmla="*/ 21510 h 22955"/>
                <a:gd name="connsiteX3" fmla="*/ -12 w 5714"/>
                <a:gd name="connsiteY3" fmla="*/ 19605 h 22955"/>
                <a:gd name="connsiteX4" fmla="*/ -12 w 5714"/>
                <a:gd name="connsiteY4" fmla="*/ -16 h 22955"/>
                <a:gd name="connsiteX5" fmla="*/ 2464 w 5714"/>
                <a:gd name="connsiteY5" fmla="*/ 1889 h 22955"/>
                <a:gd name="connsiteX6" fmla="*/ 5703 w 5714"/>
                <a:gd name="connsiteY6" fmla="*/ 3318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4" h="22955">
                  <a:moveTo>
                    <a:pt x="5703" y="3318"/>
                  </a:moveTo>
                  <a:lnTo>
                    <a:pt x="5703" y="22939"/>
                  </a:lnTo>
                  <a:cubicBezTo>
                    <a:pt x="4539" y="22596"/>
                    <a:pt x="3420" y="22120"/>
                    <a:pt x="2369" y="21510"/>
                  </a:cubicBezTo>
                  <a:cubicBezTo>
                    <a:pt x="1478" y="21006"/>
                    <a:pt x="674" y="20367"/>
                    <a:pt x="-12" y="19605"/>
                  </a:cubicBezTo>
                  <a:lnTo>
                    <a:pt x="-12" y="-16"/>
                  </a:lnTo>
                  <a:cubicBezTo>
                    <a:pt x="733" y="717"/>
                    <a:pt x="1565" y="1356"/>
                    <a:pt x="2464" y="1889"/>
                  </a:cubicBezTo>
                  <a:cubicBezTo>
                    <a:pt x="3490" y="2480"/>
                    <a:pt x="4576" y="2956"/>
                    <a:pt x="5703" y="331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2" name="フリーフォーム: 図形 561">
              <a:extLst>
                <a:ext uri="{FF2B5EF4-FFF2-40B4-BE49-F238E27FC236}">
                  <a16:creationId xmlns:a16="http://schemas.microsoft.com/office/drawing/2014/main" id="{A3D425D0-D905-C8E5-AFD5-75B58BDBCD1C}"/>
                </a:ext>
              </a:extLst>
            </p:cNvPr>
            <p:cNvSpPr/>
            <p:nvPr/>
          </p:nvSpPr>
          <p:spPr>
            <a:xfrm>
              <a:off x="825071" y="3192030"/>
              <a:ext cx="107480" cy="58815"/>
            </a:xfrm>
            <a:custGeom>
              <a:avLst/>
              <a:gdLst>
                <a:gd name="connsiteX0" fmla="*/ 53435 w 53435"/>
                <a:gd name="connsiteY0" fmla="*/ 9620 h 29241"/>
                <a:gd name="connsiteX1" fmla="*/ 53340 w 53435"/>
                <a:gd name="connsiteY1" fmla="*/ 29242 h 29241"/>
                <a:gd name="connsiteX2" fmla="*/ 0 w 53435"/>
                <a:gd name="connsiteY2" fmla="*/ 19621 h 29241"/>
                <a:gd name="connsiteX3" fmla="*/ 95 w 53435"/>
                <a:gd name="connsiteY3" fmla="*/ 0 h 29241"/>
                <a:gd name="connsiteX4" fmla="*/ 53435 w 53435"/>
                <a:gd name="connsiteY4" fmla="*/ 9620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35" h="29241">
                  <a:moveTo>
                    <a:pt x="53435" y="9620"/>
                  </a:moveTo>
                  <a:lnTo>
                    <a:pt x="53340" y="29242"/>
                  </a:lnTo>
                  <a:lnTo>
                    <a:pt x="0" y="19621"/>
                  </a:lnTo>
                  <a:lnTo>
                    <a:pt x="95" y="0"/>
                  </a:lnTo>
                  <a:lnTo>
                    <a:pt x="53435" y="962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3" name="フリーフォーム: 図形 562">
              <a:extLst>
                <a:ext uri="{FF2B5EF4-FFF2-40B4-BE49-F238E27FC236}">
                  <a16:creationId xmlns:a16="http://schemas.microsoft.com/office/drawing/2014/main" id="{1E2170EF-E92A-2181-5C75-9FB86309BC5D}"/>
                </a:ext>
              </a:extLst>
            </p:cNvPr>
            <p:cNvSpPr/>
            <p:nvPr/>
          </p:nvSpPr>
          <p:spPr>
            <a:xfrm>
              <a:off x="658774" y="3189156"/>
              <a:ext cx="381" cy="84870"/>
            </a:xfrm>
            <a:custGeom>
              <a:avLst/>
              <a:gdLst>
                <a:gd name="connsiteX0" fmla="*/ 190 w 190"/>
                <a:gd name="connsiteY0" fmla="*/ 22574 h 42195"/>
                <a:gd name="connsiteX1" fmla="*/ 190 w 190"/>
                <a:gd name="connsiteY1" fmla="*/ 42196 h 42195"/>
                <a:gd name="connsiteX2" fmla="*/ 0 w 190"/>
                <a:gd name="connsiteY2" fmla="*/ 19621 h 42195"/>
                <a:gd name="connsiteX3" fmla="*/ 95 w 190"/>
                <a:gd name="connsiteY3" fmla="*/ 0 h 42195"/>
                <a:gd name="connsiteX4" fmla="*/ 190 w 190"/>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 h="42195">
                  <a:moveTo>
                    <a:pt x="190" y="22574"/>
                  </a:moveTo>
                  <a:lnTo>
                    <a:pt x="190" y="42196"/>
                  </a:lnTo>
                  <a:lnTo>
                    <a:pt x="0" y="19621"/>
                  </a:lnTo>
                  <a:lnTo>
                    <a:pt x="95" y="0"/>
                  </a:lnTo>
                  <a:lnTo>
                    <a:pt x="190"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4" name="フリーフォーム: 図形 563">
              <a:extLst>
                <a:ext uri="{FF2B5EF4-FFF2-40B4-BE49-F238E27FC236}">
                  <a16:creationId xmlns:a16="http://schemas.microsoft.com/office/drawing/2014/main" id="{96E2ABBB-719A-4D16-7272-86897D015362}"/>
                </a:ext>
              </a:extLst>
            </p:cNvPr>
            <p:cNvSpPr/>
            <p:nvPr/>
          </p:nvSpPr>
          <p:spPr>
            <a:xfrm>
              <a:off x="659155" y="3234558"/>
              <a:ext cx="13601" cy="47321"/>
            </a:xfrm>
            <a:custGeom>
              <a:avLst/>
              <a:gdLst>
                <a:gd name="connsiteX0" fmla="*/ 6750 w 6762"/>
                <a:gd name="connsiteY0" fmla="*/ 3889 h 23526"/>
                <a:gd name="connsiteX1" fmla="*/ 6750 w 6762"/>
                <a:gd name="connsiteY1" fmla="*/ 23511 h 23526"/>
                <a:gd name="connsiteX2" fmla="*/ 1988 w 6762"/>
                <a:gd name="connsiteY2" fmla="*/ 22368 h 23526"/>
                <a:gd name="connsiteX3" fmla="*/ -12 w 6762"/>
                <a:gd name="connsiteY3" fmla="*/ 19605 h 23526"/>
                <a:gd name="connsiteX4" fmla="*/ -12 w 6762"/>
                <a:gd name="connsiteY4" fmla="*/ -16 h 23526"/>
                <a:gd name="connsiteX5" fmla="*/ 1988 w 6762"/>
                <a:gd name="connsiteY5" fmla="*/ 2746 h 23526"/>
                <a:gd name="connsiteX6" fmla="*/ 6750 w 6762"/>
                <a:gd name="connsiteY6" fmla="*/ 3889 h 2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6">
                  <a:moveTo>
                    <a:pt x="6750" y="3889"/>
                  </a:moveTo>
                  <a:lnTo>
                    <a:pt x="6750" y="23511"/>
                  </a:lnTo>
                  <a:cubicBezTo>
                    <a:pt x="5094" y="23511"/>
                    <a:pt x="3461" y="23120"/>
                    <a:pt x="1988" y="22368"/>
                  </a:cubicBezTo>
                  <a:cubicBezTo>
                    <a:pt x="891" y="21853"/>
                    <a:pt x="135" y="20806"/>
                    <a:pt x="-12" y="19605"/>
                  </a:cubicBezTo>
                  <a:lnTo>
                    <a:pt x="-12" y="-16"/>
                  </a:lnTo>
                  <a:cubicBezTo>
                    <a:pt x="135" y="1184"/>
                    <a:pt x="891" y="2232"/>
                    <a:pt x="1988" y="2746"/>
                  </a:cubicBezTo>
                  <a:cubicBezTo>
                    <a:pt x="3456" y="3518"/>
                    <a:pt x="5093" y="3908"/>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5" name="フリーフォーム: 図形 564">
              <a:extLst>
                <a:ext uri="{FF2B5EF4-FFF2-40B4-BE49-F238E27FC236}">
                  <a16:creationId xmlns:a16="http://schemas.microsoft.com/office/drawing/2014/main" id="{823E7B5D-9C3A-26DA-E6DD-894775EB0312}"/>
                </a:ext>
              </a:extLst>
            </p:cNvPr>
            <p:cNvSpPr/>
            <p:nvPr/>
          </p:nvSpPr>
          <p:spPr>
            <a:xfrm>
              <a:off x="672568" y="3234558"/>
              <a:ext cx="13601" cy="47321"/>
            </a:xfrm>
            <a:custGeom>
              <a:avLst/>
              <a:gdLst>
                <a:gd name="connsiteX0" fmla="*/ 6750 w 6762"/>
                <a:gd name="connsiteY0" fmla="*/ -16 h 23526"/>
                <a:gd name="connsiteX1" fmla="*/ 6750 w 6762"/>
                <a:gd name="connsiteY1" fmla="*/ 19605 h 23526"/>
                <a:gd name="connsiteX2" fmla="*/ -12 w 6762"/>
                <a:gd name="connsiteY2" fmla="*/ 23511 h 23526"/>
                <a:gd name="connsiteX3" fmla="*/ -12 w 6762"/>
                <a:gd name="connsiteY3" fmla="*/ 3889 h 23526"/>
                <a:gd name="connsiteX4" fmla="*/ 6750 w 6762"/>
                <a:gd name="connsiteY4" fmla="*/ -16 h 23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 h="23526">
                  <a:moveTo>
                    <a:pt x="6750" y="-16"/>
                  </a:moveTo>
                  <a:lnTo>
                    <a:pt x="6750" y="19605"/>
                  </a:lnTo>
                  <a:cubicBezTo>
                    <a:pt x="6750" y="21701"/>
                    <a:pt x="3702" y="23416"/>
                    <a:pt x="-12" y="23511"/>
                  </a:cubicBezTo>
                  <a:lnTo>
                    <a:pt x="-12" y="3889"/>
                  </a:lnTo>
                  <a:cubicBezTo>
                    <a:pt x="3798" y="3794"/>
                    <a:pt x="6750" y="2079"/>
                    <a:pt x="6750"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6" name="フリーフォーム: 図形 565">
              <a:extLst>
                <a:ext uri="{FF2B5EF4-FFF2-40B4-BE49-F238E27FC236}">
                  <a16:creationId xmlns:a16="http://schemas.microsoft.com/office/drawing/2014/main" id="{6143C053-6A0D-BF84-E35D-50B7AB6A2765}"/>
                </a:ext>
              </a:extLst>
            </p:cNvPr>
            <p:cNvSpPr/>
            <p:nvPr/>
          </p:nvSpPr>
          <p:spPr>
            <a:xfrm>
              <a:off x="516807" y="3083924"/>
              <a:ext cx="415742" cy="180925"/>
            </a:xfrm>
            <a:custGeom>
              <a:avLst/>
              <a:gdLst>
                <a:gd name="connsiteX0" fmla="*/ 206680 w 206692"/>
                <a:gd name="connsiteY0" fmla="*/ 63254 h 89950"/>
                <a:gd name="connsiteX1" fmla="*/ 153245 w 206692"/>
                <a:gd name="connsiteY1" fmla="*/ 53730 h 89950"/>
                <a:gd name="connsiteX2" fmla="*/ 77521 w 206692"/>
                <a:gd name="connsiteY2" fmla="*/ 89924 h 89950"/>
                <a:gd name="connsiteX3" fmla="*/ 22848 w 206692"/>
                <a:gd name="connsiteY3" fmla="*/ 76399 h 89950"/>
                <a:gd name="connsiteX4" fmla="*/ -12 w 206692"/>
                <a:gd name="connsiteY4" fmla="*/ 44776 h 89950"/>
                <a:gd name="connsiteX5" fmla="*/ 77045 w 206692"/>
                <a:gd name="connsiteY5" fmla="*/ 9 h 89950"/>
                <a:gd name="connsiteX6" fmla="*/ 131814 w 206692"/>
                <a:gd name="connsiteY6" fmla="*/ 13058 h 89950"/>
                <a:gd name="connsiteX7" fmla="*/ 153150 w 206692"/>
                <a:gd name="connsiteY7" fmla="*/ 36108 h 89950"/>
                <a:gd name="connsiteX8" fmla="*/ 206394 w 206692"/>
                <a:gd name="connsiteY8" fmla="*/ 26583 h 89950"/>
                <a:gd name="connsiteX9" fmla="*/ 77521 w 206692"/>
                <a:gd name="connsiteY9" fmla="*/ 81447 h 89950"/>
                <a:gd name="connsiteX10" fmla="*/ 140100 w 206692"/>
                <a:gd name="connsiteY10" fmla="*/ 45062 h 89950"/>
                <a:gd name="connsiteX11" fmla="*/ 121622 w 206692"/>
                <a:gd name="connsiteY11" fmla="*/ 19344 h 89950"/>
                <a:gd name="connsiteX12" fmla="*/ 77140 w 206692"/>
                <a:gd name="connsiteY12" fmla="*/ 8676 h 89950"/>
                <a:gd name="connsiteX13" fmla="*/ 14466 w 206692"/>
                <a:gd name="connsiteY13" fmla="*/ 45062 h 89950"/>
                <a:gd name="connsiteX14" fmla="*/ 33039 w 206692"/>
                <a:gd name="connsiteY14" fmla="*/ 70779 h 89950"/>
                <a:gd name="connsiteX15" fmla="*/ 77521 w 206692"/>
                <a:gd name="connsiteY15" fmla="*/ 81447 h 8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2" h="89950">
                  <a:moveTo>
                    <a:pt x="206680" y="63254"/>
                  </a:moveTo>
                  <a:lnTo>
                    <a:pt x="153245" y="53730"/>
                  </a:lnTo>
                  <a:cubicBezTo>
                    <a:pt x="146387" y="74399"/>
                    <a:pt x="115145" y="89924"/>
                    <a:pt x="77521" y="89924"/>
                  </a:cubicBezTo>
                  <a:cubicBezTo>
                    <a:pt x="58438" y="90182"/>
                    <a:pt x="39611" y="85524"/>
                    <a:pt x="22848" y="76399"/>
                  </a:cubicBezTo>
                  <a:cubicBezTo>
                    <a:pt x="10143" y="70674"/>
                    <a:pt x="1437" y="58635"/>
                    <a:pt x="-12" y="44776"/>
                  </a:cubicBezTo>
                  <a:cubicBezTo>
                    <a:pt x="-12" y="20011"/>
                    <a:pt x="34278" y="-87"/>
                    <a:pt x="77045" y="9"/>
                  </a:cubicBezTo>
                  <a:cubicBezTo>
                    <a:pt x="96116" y="-392"/>
                    <a:pt x="114973" y="4104"/>
                    <a:pt x="131814" y="13058"/>
                  </a:cubicBezTo>
                  <a:cubicBezTo>
                    <a:pt x="141435" y="17963"/>
                    <a:pt x="148997" y="26136"/>
                    <a:pt x="153150" y="36108"/>
                  </a:cubicBezTo>
                  <a:lnTo>
                    <a:pt x="206394" y="26583"/>
                  </a:lnTo>
                  <a:close/>
                  <a:moveTo>
                    <a:pt x="77521" y="81447"/>
                  </a:moveTo>
                  <a:cubicBezTo>
                    <a:pt x="112192" y="81447"/>
                    <a:pt x="140196" y="65064"/>
                    <a:pt x="140100" y="45062"/>
                  </a:cubicBezTo>
                  <a:cubicBezTo>
                    <a:pt x="138986" y="33803"/>
                    <a:pt x="131939" y="23992"/>
                    <a:pt x="121622" y="19344"/>
                  </a:cubicBezTo>
                  <a:cubicBezTo>
                    <a:pt x="107947" y="12058"/>
                    <a:pt x="92635" y="8381"/>
                    <a:pt x="77140" y="8676"/>
                  </a:cubicBezTo>
                  <a:cubicBezTo>
                    <a:pt x="42374" y="8676"/>
                    <a:pt x="14370" y="24964"/>
                    <a:pt x="14466" y="45062"/>
                  </a:cubicBezTo>
                  <a:cubicBezTo>
                    <a:pt x="15636" y="56330"/>
                    <a:pt x="22711" y="66122"/>
                    <a:pt x="33039" y="70779"/>
                  </a:cubicBezTo>
                  <a:cubicBezTo>
                    <a:pt x="46714" y="78066"/>
                    <a:pt x="62027" y="81743"/>
                    <a:pt x="77521" y="81447"/>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7" name="フリーフォーム: 図形 566">
              <a:extLst>
                <a:ext uri="{FF2B5EF4-FFF2-40B4-BE49-F238E27FC236}">
                  <a16:creationId xmlns:a16="http://schemas.microsoft.com/office/drawing/2014/main" id="{20605764-566D-295E-1BF1-18ECD6F116CD}"/>
                </a:ext>
              </a:extLst>
            </p:cNvPr>
            <p:cNvSpPr/>
            <p:nvPr/>
          </p:nvSpPr>
          <p:spPr>
            <a:xfrm>
              <a:off x="554931" y="3106766"/>
              <a:ext cx="234502" cy="135649"/>
            </a:xfrm>
            <a:custGeom>
              <a:avLst/>
              <a:gdLst>
                <a:gd name="connsiteX0" fmla="*/ 114573 w 116586"/>
                <a:gd name="connsiteY0" fmla="*/ 30943 h 67440"/>
                <a:gd name="connsiteX1" fmla="*/ 116574 w 116586"/>
                <a:gd name="connsiteY1" fmla="*/ 33705 h 67440"/>
                <a:gd name="connsiteX2" fmla="*/ 109811 w 116586"/>
                <a:gd name="connsiteY2" fmla="*/ 37610 h 67440"/>
                <a:gd name="connsiteX3" fmla="*/ 70854 w 116586"/>
                <a:gd name="connsiteY3" fmla="*/ 37610 h 67440"/>
                <a:gd name="connsiteX4" fmla="*/ 65139 w 116586"/>
                <a:gd name="connsiteY4" fmla="*/ 40944 h 67440"/>
                <a:gd name="connsiteX5" fmla="*/ 65139 w 116586"/>
                <a:gd name="connsiteY5" fmla="*/ 63518 h 67440"/>
                <a:gd name="connsiteX6" fmla="*/ 58471 w 116586"/>
                <a:gd name="connsiteY6" fmla="*/ 67424 h 67440"/>
                <a:gd name="connsiteX7" fmla="*/ 53709 w 116586"/>
                <a:gd name="connsiteY7" fmla="*/ 66281 h 67440"/>
                <a:gd name="connsiteX8" fmla="*/ 51708 w 116586"/>
                <a:gd name="connsiteY8" fmla="*/ 63518 h 67440"/>
                <a:gd name="connsiteX9" fmla="*/ 51708 w 116586"/>
                <a:gd name="connsiteY9" fmla="*/ 40944 h 67440"/>
                <a:gd name="connsiteX10" fmla="*/ 48470 w 116586"/>
                <a:gd name="connsiteY10" fmla="*/ 39515 h 67440"/>
                <a:gd name="connsiteX11" fmla="*/ 45993 w 116586"/>
                <a:gd name="connsiteY11" fmla="*/ 37610 h 67440"/>
                <a:gd name="connsiteX12" fmla="*/ 6750 w 116586"/>
                <a:gd name="connsiteY12" fmla="*/ 37610 h 67440"/>
                <a:gd name="connsiteX13" fmla="*/ 1988 w 116586"/>
                <a:gd name="connsiteY13" fmla="*/ 36467 h 67440"/>
                <a:gd name="connsiteX14" fmla="*/ -12 w 116586"/>
                <a:gd name="connsiteY14" fmla="*/ 33705 h 67440"/>
                <a:gd name="connsiteX15" fmla="*/ 6655 w 116586"/>
                <a:gd name="connsiteY15" fmla="*/ 29800 h 67440"/>
                <a:gd name="connsiteX16" fmla="*/ 45708 w 116586"/>
                <a:gd name="connsiteY16" fmla="*/ 29800 h 67440"/>
                <a:gd name="connsiteX17" fmla="*/ 51423 w 116586"/>
                <a:gd name="connsiteY17" fmla="*/ 26466 h 67440"/>
                <a:gd name="connsiteX18" fmla="*/ 51423 w 116586"/>
                <a:gd name="connsiteY18" fmla="*/ 3892 h 67440"/>
                <a:gd name="connsiteX19" fmla="*/ 58185 w 116586"/>
                <a:gd name="connsiteY19" fmla="*/ -14 h 67440"/>
                <a:gd name="connsiteX20" fmla="*/ 62948 w 116586"/>
                <a:gd name="connsiteY20" fmla="*/ 1130 h 67440"/>
                <a:gd name="connsiteX21" fmla="*/ 64948 w 116586"/>
                <a:gd name="connsiteY21" fmla="*/ 3892 h 67440"/>
                <a:gd name="connsiteX22" fmla="*/ 64948 w 116586"/>
                <a:gd name="connsiteY22" fmla="*/ 26466 h 67440"/>
                <a:gd name="connsiteX23" fmla="*/ 68187 w 116586"/>
                <a:gd name="connsiteY23" fmla="*/ 27799 h 67440"/>
                <a:gd name="connsiteX24" fmla="*/ 70663 w 116586"/>
                <a:gd name="connsiteY24" fmla="*/ 29800 h 67440"/>
                <a:gd name="connsiteX25" fmla="*/ 109620 w 116586"/>
                <a:gd name="connsiteY25" fmla="*/ 29800 h 67440"/>
                <a:gd name="connsiteX26" fmla="*/ 114573 w 116586"/>
                <a:gd name="connsiteY26" fmla="*/ 30943 h 6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586" h="67440">
                  <a:moveTo>
                    <a:pt x="114573" y="30943"/>
                  </a:moveTo>
                  <a:cubicBezTo>
                    <a:pt x="115711" y="31410"/>
                    <a:pt x="116485" y="32476"/>
                    <a:pt x="116574" y="33705"/>
                  </a:cubicBezTo>
                  <a:cubicBezTo>
                    <a:pt x="116574" y="35801"/>
                    <a:pt x="113526" y="37610"/>
                    <a:pt x="109811" y="37610"/>
                  </a:cubicBezTo>
                  <a:lnTo>
                    <a:pt x="70854" y="37610"/>
                  </a:lnTo>
                  <a:cubicBezTo>
                    <a:pt x="69264" y="39191"/>
                    <a:pt x="67297" y="40334"/>
                    <a:pt x="65139" y="40944"/>
                  </a:cubicBezTo>
                  <a:lnTo>
                    <a:pt x="65139" y="63518"/>
                  </a:lnTo>
                  <a:cubicBezTo>
                    <a:pt x="65139" y="65614"/>
                    <a:pt x="62186" y="67328"/>
                    <a:pt x="58471" y="67424"/>
                  </a:cubicBezTo>
                  <a:cubicBezTo>
                    <a:pt x="56814" y="67443"/>
                    <a:pt x="55177" y="67052"/>
                    <a:pt x="53709" y="66281"/>
                  </a:cubicBezTo>
                  <a:cubicBezTo>
                    <a:pt x="52611" y="65766"/>
                    <a:pt x="51856" y="64718"/>
                    <a:pt x="51708" y="63518"/>
                  </a:cubicBezTo>
                  <a:lnTo>
                    <a:pt x="51708" y="40944"/>
                  </a:lnTo>
                  <a:cubicBezTo>
                    <a:pt x="50582" y="40582"/>
                    <a:pt x="49496" y="40106"/>
                    <a:pt x="48470" y="39515"/>
                  </a:cubicBezTo>
                  <a:cubicBezTo>
                    <a:pt x="47571" y="38982"/>
                    <a:pt x="46739" y="38344"/>
                    <a:pt x="45993" y="37610"/>
                  </a:cubicBezTo>
                  <a:lnTo>
                    <a:pt x="6750" y="37610"/>
                  </a:lnTo>
                  <a:cubicBezTo>
                    <a:pt x="5093" y="37629"/>
                    <a:pt x="3456" y="37239"/>
                    <a:pt x="1988" y="36467"/>
                  </a:cubicBezTo>
                  <a:cubicBezTo>
                    <a:pt x="891" y="35953"/>
                    <a:pt x="135" y="34905"/>
                    <a:pt x="-12" y="33705"/>
                  </a:cubicBezTo>
                  <a:cubicBezTo>
                    <a:pt x="-12" y="31514"/>
                    <a:pt x="2940" y="29800"/>
                    <a:pt x="6655" y="29800"/>
                  </a:cubicBezTo>
                  <a:lnTo>
                    <a:pt x="45708" y="29800"/>
                  </a:lnTo>
                  <a:cubicBezTo>
                    <a:pt x="47289" y="28209"/>
                    <a:pt x="49260" y="27057"/>
                    <a:pt x="51423" y="26466"/>
                  </a:cubicBezTo>
                  <a:lnTo>
                    <a:pt x="51423" y="3892"/>
                  </a:lnTo>
                  <a:cubicBezTo>
                    <a:pt x="51423" y="1701"/>
                    <a:pt x="54471" y="-14"/>
                    <a:pt x="58185" y="-14"/>
                  </a:cubicBezTo>
                  <a:cubicBezTo>
                    <a:pt x="59846" y="-52"/>
                    <a:pt x="61487" y="339"/>
                    <a:pt x="62948" y="1130"/>
                  </a:cubicBezTo>
                  <a:cubicBezTo>
                    <a:pt x="64071" y="1615"/>
                    <a:pt x="64839" y="2673"/>
                    <a:pt x="64948" y="3892"/>
                  </a:cubicBezTo>
                  <a:lnTo>
                    <a:pt x="64948" y="26466"/>
                  </a:lnTo>
                  <a:lnTo>
                    <a:pt x="68187" y="27799"/>
                  </a:lnTo>
                  <a:cubicBezTo>
                    <a:pt x="69110" y="28333"/>
                    <a:pt x="69945" y="29009"/>
                    <a:pt x="70663" y="29800"/>
                  </a:cubicBezTo>
                  <a:lnTo>
                    <a:pt x="109620" y="29800"/>
                  </a:lnTo>
                  <a:cubicBezTo>
                    <a:pt x="111344" y="29724"/>
                    <a:pt x="113056" y="30124"/>
                    <a:pt x="114573" y="30943"/>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8" name="フリーフォーム: 図形 567">
              <a:extLst>
                <a:ext uri="{FF2B5EF4-FFF2-40B4-BE49-F238E27FC236}">
                  <a16:creationId xmlns:a16="http://schemas.microsoft.com/office/drawing/2014/main" id="{46B3FD4D-0A68-3CE5-53A6-B3F817C112AE}"/>
                </a:ext>
              </a:extLst>
            </p:cNvPr>
            <p:cNvSpPr/>
            <p:nvPr/>
          </p:nvSpPr>
          <p:spPr>
            <a:xfrm>
              <a:off x="516809" y="3174594"/>
              <a:ext cx="308262" cy="129552"/>
            </a:xfrm>
            <a:custGeom>
              <a:avLst/>
              <a:gdLst>
                <a:gd name="connsiteX0" fmla="*/ 153245 w 153257"/>
                <a:gd name="connsiteY0" fmla="*/ 8556 h 64409"/>
                <a:gd name="connsiteX1" fmla="*/ 153245 w 153257"/>
                <a:gd name="connsiteY1" fmla="*/ 28178 h 64409"/>
                <a:gd name="connsiteX2" fmla="*/ 77521 w 153257"/>
                <a:gd name="connsiteY2" fmla="*/ 64373 h 64409"/>
                <a:gd name="connsiteX3" fmla="*/ 22752 w 153257"/>
                <a:gd name="connsiteY3" fmla="*/ 51228 h 64409"/>
                <a:gd name="connsiteX4" fmla="*/ -12 w 153257"/>
                <a:gd name="connsiteY4" fmla="*/ 19606 h 64409"/>
                <a:gd name="connsiteX5" fmla="*/ -12 w 153257"/>
                <a:gd name="connsiteY5" fmla="*/ -16 h 64409"/>
                <a:gd name="connsiteX6" fmla="*/ 22848 w 153257"/>
                <a:gd name="connsiteY6" fmla="*/ 31321 h 64409"/>
                <a:gd name="connsiteX7" fmla="*/ 77521 w 153257"/>
                <a:gd name="connsiteY7" fmla="*/ 44466 h 64409"/>
                <a:gd name="connsiteX8" fmla="*/ 153245 w 153257"/>
                <a:gd name="connsiteY8" fmla="*/ 8556 h 64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57" h="64409">
                  <a:moveTo>
                    <a:pt x="153245" y="8556"/>
                  </a:moveTo>
                  <a:lnTo>
                    <a:pt x="153245" y="28178"/>
                  </a:lnTo>
                  <a:cubicBezTo>
                    <a:pt x="146387" y="48847"/>
                    <a:pt x="115145" y="64373"/>
                    <a:pt x="77521" y="64373"/>
                  </a:cubicBezTo>
                  <a:cubicBezTo>
                    <a:pt x="58443" y="64735"/>
                    <a:pt x="39590" y="60211"/>
                    <a:pt x="22752" y="51228"/>
                  </a:cubicBezTo>
                  <a:cubicBezTo>
                    <a:pt x="10046" y="45533"/>
                    <a:pt x="1361" y="33464"/>
                    <a:pt x="-12" y="19606"/>
                  </a:cubicBezTo>
                  <a:lnTo>
                    <a:pt x="-12" y="-16"/>
                  </a:lnTo>
                  <a:cubicBezTo>
                    <a:pt x="1534" y="13738"/>
                    <a:pt x="10224" y="25654"/>
                    <a:pt x="22848" y="31321"/>
                  </a:cubicBezTo>
                  <a:cubicBezTo>
                    <a:pt x="39646" y="40313"/>
                    <a:pt x="58472" y="44837"/>
                    <a:pt x="77521" y="44466"/>
                  </a:cubicBezTo>
                  <a:cubicBezTo>
                    <a:pt x="115240" y="44752"/>
                    <a:pt x="146387" y="29226"/>
                    <a:pt x="153245" y="855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69" name="フリーフォーム: 図形 568">
              <a:extLst>
                <a:ext uri="{FF2B5EF4-FFF2-40B4-BE49-F238E27FC236}">
                  <a16:creationId xmlns:a16="http://schemas.microsoft.com/office/drawing/2014/main" id="{71094D73-561E-929C-0F93-0F1810D7D172}"/>
                </a:ext>
              </a:extLst>
            </p:cNvPr>
            <p:cNvSpPr/>
            <p:nvPr/>
          </p:nvSpPr>
          <p:spPr>
            <a:xfrm>
              <a:off x="1139272" y="3276710"/>
              <a:ext cx="33336" cy="101541"/>
            </a:xfrm>
            <a:custGeom>
              <a:avLst/>
              <a:gdLst>
                <a:gd name="connsiteX0" fmla="*/ 16573 w 16573"/>
                <a:gd name="connsiteY0" fmla="*/ 0 h 50482"/>
                <a:gd name="connsiteX1" fmla="*/ 16478 w 16573"/>
                <a:gd name="connsiteY1" fmla="*/ 19621 h 50482"/>
                <a:gd name="connsiteX2" fmla="*/ 0 w 16573"/>
                <a:gd name="connsiteY2" fmla="*/ 50483 h 50482"/>
                <a:gd name="connsiteX3" fmla="*/ 95 w 16573"/>
                <a:gd name="connsiteY3" fmla="*/ 30861 h 50482"/>
                <a:gd name="connsiteX4" fmla="*/ 16573 w 16573"/>
                <a:gd name="connsiteY4" fmla="*/ 0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50482">
                  <a:moveTo>
                    <a:pt x="16573" y="0"/>
                  </a:moveTo>
                  <a:lnTo>
                    <a:pt x="16478" y="19621"/>
                  </a:lnTo>
                  <a:lnTo>
                    <a:pt x="0" y="50483"/>
                  </a:lnTo>
                  <a:lnTo>
                    <a:pt x="95" y="30861"/>
                  </a:lnTo>
                  <a:lnTo>
                    <a:pt x="16573" y="0"/>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0" name="フリーフォーム: 図形 569">
              <a:extLst>
                <a:ext uri="{FF2B5EF4-FFF2-40B4-BE49-F238E27FC236}">
                  <a16:creationId xmlns:a16="http://schemas.microsoft.com/office/drawing/2014/main" id="{E79BBD20-F30B-3D4A-5643-EE50C44E6863}"/>
                </a:ext>
              </a:extLst>
            </p:cNvPr>
            <p:cNvSpPr/>
            <p:nvPr/>
          </p:nvSpPr>
          <p:spPr>
            <a:xfrm>
              <a:off x="1045779" y="3276710"/>
              <a:ext cx="33911" cy="101541"/>
            </a:xfrm>
            <a:custGeom>
              <a:avLst/>
              <a:gdLst>
                <a:gd name="connsiteX0" fmla="*/ 16859 w 16859"/>
                <a:gd name="connsiteY0" fmla="*/ 30861 h 50482"/>
                <a:gd name="connsiteX1" fmla="*/ 16859 w 16859"/>
                <a:gd name="connsiteY1" fmla="*/ 50483 h 50482"/>
                <a:gd name="connsiteX2" fmla="*/ 0 w 16859"/>
                <a:gd name="connsiteY2" fmla="*/ 19621 h 50482"/>
                <a:gd name="connsiteX3" fmla="*/ 0 w 16859"/>
                <a:gd name="connsiteY3" fmla="*/ 0 h 50482"/>
                <a:gd name="connsiteX4" fmla="*/ 16859 w 16859"/>
                <a:gd name="connsiteY4" fmla="*/ 30861 h 5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9" h="50482">
                  <a:moveTo>
                    <a:pt x="16859" y="30861"/>
                  </a:moveTo>
                  <a:lnTo>
                    <a:pt x="16859" y="50483"/>
                  </a:lnTo>
                  <a:lnTo>
                    <a:pt x="0" y="19621"/>
                  </a:lnTo>
                  <a:lnTo>
                    <a:pt x="0" y="0"/>
                  </a:lnTo>
                  <a:lnTo>
                    <a:pt x="16859" y="30861"/>
                  </a:ln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1" name="フリーフォーム: 図形 570">
              <a:extLst>
                <a:ext uri="{FF2B5EF4-FFF2-40B4-BE49-F238E27FC236}">
                  <a16:creationId xmlns:a16="http://schemas.microsoft.com/office/drawing/2014/main" id="{4290DF0D-CD18-9B44-6739-34ACC09F06CE}"/>
                </a:ext>
              </a:extLst>
            </p:cNvPr>
            <p:cNvSpPr/>
            <p:nvPr/>
          </p:nvSpPr>
          <p:spPr>
            <a:xfrm>
              <a:off x="982555" y="3354077"/>
              <a:ext cx="253661" cy="111728"/>
            </a:xfrm>
            <a:custGeom>
              <a:avLst/>
              <a:gdLst>
                <a:gd name="connsiteX0" fmla="*/ 126099 w 126111"/>
                <a:gd name="connsiteY0" fmla="*/ 36386 h 55547"/>
                <a:gd name="connsiteX1" fmla="*/ 126099 w 126111"/>
                <a:gd name="connsiteY1" fmla="*/ 55436 h 55547"/>
                <a:gd name="connsiteX2" fmla="*/ 107049 w 126111"/>
                <a:gd name="connsiteY2" fmla="*/ 29814 h 55547"/>
                <a:gd name="connsiteX3" fmla="*/ 62662 w 126111"/>
                <a:gd name="connsiteY3" fmla="*/ 19146 h 55547"/>
                <a:gd name="connsiteX4" fmla="*/ -12 w 126111"/>
                <a:gd name="connsiteY4" fmla="*/ 55531 h 55547"/>
                <a:gd name="connsiteX5" fmla="*/ -12 w 126111"/>
                <a:gd name="connsiteY5" fmla="*/ 36386 h 55547"/>
                <a:gd name="connsiteX6" fmla="*/ 62567 w 126111"/>
                <a:gd name="connsiteY6" fmla="*/ 0 h 55547"/>
                <a:gd name="connsiteX7" fmla="*/ 107049 w 126111"/>
                <a:gd name="connsiteY7" fmla="*/ 10668 h 55547"/>
                <a:gd name="connsiteX8" fmla="*/ 126099 w 126111"/>
                <a:gd name="connsiteY8" fmla="*/ 36386 h 5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111" h="55547">
                  <a:moveTo>
                    <a:pt x="126099" y="36386"/>
                  </a:moveTo>
                  <a:lnTo>
                    <a:pt x="126099" y="55436"/>
                  </a:lnTo>
                  <a:cubicBezTo>
                    <a:pt x="124824" y="44092"/>
                    <a:pt x="117548" y="34300"/>
                    <a:pt x="107049" y="29814"/>
                  </a:cubicBezTo>
                  <a:cubicBezTo>
                    <a:pt x="93408" y="22527"/>
                    <a:pt x="78126" y="18850"/>
                    <a:pt x="62662" y="19146"/>
                  </a:cubicBezTo>
                  <a:cubicBezTo>
                    <a:pt x="27896" y="19146"/>
                    <a:pt x="-107" y="35433"/>
                    <a:pt x="-12" y="55531"/>
                  </a:cubicBezTo>
                  <a:lnTo>
                    <a:pt x="-12" y="36386"/>
                  </a:lnTo>
                  <a:cubicBezTo>
                    <a:pt x="-12" y="16288"/>
                    <a:pt x="27896" y="0"/>
                    <a:pt x="62567" y="0"/>
                  </a:cubicBezTo>
                  <a:cubicBezTo>
                    <a:pt x="78062" y="-295"/>
                    <a:pt x="93374" y="3382"/>
                    <a:pt x="107049" y="10668"/>
                  </a:cubicBezTo>
                  <a:cubicBezTo>
                    <a:pt x="117614" y="15126"/>
                    <a:pt x="124915" y="24985"/>
                    <a:pt x="126099" y="3638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2" name="フリーフォーム: 図形 571">
              <a:extLst>
                <a:ext uri="{FF2B5EF4-FFF2-40B4-BE49-F238E27FC236}">
                  <a16:creationId xmlns:a16="http://schemas.microsoft.com/office/drawing/2014/main" id="{C34DDAAF-8BC8-0BF7-77EC-44B37F5967F8}"/>
                </a:ext>
              </a:extLst>
            </p:cNvPr>
            <p:cNvSpPr/>
            <p:nvPr/>
          </p:nvSpPr>
          <p:spPr>
            <a:xfrm>
              <a:off x="1096165" y="3367140"/>
              <a:ext cx="19159" cy="39656"/>
            </a:xfrm>
            <a:custGeom>
              <a:avLst/>
              <a:gdLst>
                <a:gd name="connsiteX0" fmla="*/ 0 w 9525"/>
                <a:gd name="connsiteY0" fmla="*/ 19621 h 19716"/>
                <a:gd name="connsiteX1" fmla="*/ 0 w 9525"/>
                <a:gd name="connsiteY1" fmla="*/ 0 h 19716"/>
                <a:gd name="connsiteX2" fmla="*/ 0 w 9525"/>
                <a:gd name="connsiteY2" fmla="*/ 95 h 19716"/>
                <a:gd name="connsiteX3" fmla="*/ 0 w 9525"/>
                <a:gd name="connsiteY3" fmla="*/ 19717 h 19716"/>
                <a:gd name="connsiteX4" fmla="*/ 0 w 9525"/>
                <a:gd name="connsiteY4" fmla="*/ 19621 h 1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 h="19716">
                  <a:moveTo>
                    <a:pt x="0" y="19621"/>
                  </a:moveTo>
                  <a:lnTo>
                    <a:pt x="0" y="0"/>
                  </a:lnTo>
                  <a:lnTo>
                    <a:pt x="0" y="95"/>
                  </a:lnTo>
                  <a:lnTo>
                    <a:pt x="0" y="19717"/>
                  </a:lnTo>
                  <a:lnTo>
                    <a:pt x="0" y="19621"/>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3" name="フリーフォーム: 図形 572">
              <a:extLst>
                <a:ext uri="{FF2B5EF4-FFF2-40B4-BE49-F238E27FC236}">
                  <a16:creationId xmlns:a16="http://schemas.microsoft.com/office/drawing/2014/main" id="{986C6650-85FE-1D15-035C-18E9B0A5E6CE}"/>
                </a:ext>
              </a:extLst>
            </p:cNvPr>
            <p:cNvSpPr/>
            <p:nvPr/>
          </p:nvSpPr>
          <p:spPr>
            <a:xfrm>
              <a:off x="1096165" y="3367331"/>
              <a:ext cx="191" cy="84870"/>
            </a:xfrm>
            <a:custGeom>
              <a:avLst/>
              <a:gdLst>
                <a:gd name="connsiteX0" fmla="*/ 95 w 95"/>
                <a:gd name="connsiteY0" fmla="*/ 22574 h 42195"/>
                <a:gd name="connsiteX1" fmla="*/ 0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0"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4" name="フリーフォーム: 図形 573">
              <a:extLst>
                <a:ext uri="{FF2B5EF4-FFF2-40B4-BE49-F238E27FC236}">
                  <a16:creationId xmlns:a16="http://schemas.microsoft.com/office/drawing/2014/main" id="{0452C6D9-AD32-69A5-0CC5-4B327BDE1FA5}"/>
                </a:ext>
              </a:extLst>
            </p:cNvPr>
            <p:cNvSpPr/>
            <p:nvPr/>
          </p:nvSpPr>
          <p:spPr>
            <a:xfrm>
              <a:off x="1213609" y="3427297"/>
              <a:ext cx="13410" cy="46177"/>
            </a:xfrm>
            <a:custGeom>
              <a:avLst/>
              <a:gdLst>
                <a:gd name="connsiteX0" fmla="*/ 6655 w 6667"/>
                <a:gd name="connsiteY0" fmla="*/ -16 h 22958"/>
                <a:gd name="connsiteX1" fmla="*/ 6655 w 6667"/>
                <a:gd name="connsiteY1" fmla="*/ 19034 h 22958"/>
                <a:gd name="connsiteX2" fmla="*/ -12 w 6667"/>
                <a:gd name="connsiteY2" fmla="*/ 22939 h 22958"/>
                <a:gd name="connsiteX3" fmla="*/ -12 w 6667"/>
                <a:gd name="connsiteY3" fmla="*/ 3794 h 22958"/>
                <a:gd name="connsiteX4" fmla="*/ 6655 w 6667"/>
                <a:gd name="connsiteY4" fmla="*/ -16 h 22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 h="22958">
                  <a:moveTo>
                    <a:pt x="6655" y="-16"/>
                  </a:moveTo>
                  <a:lnTo>
                    <a:pt x="6655" y="19034"/>
                  </a:lnTo>
                  <a:cubicBezTo>
                    <a:pt x="6655" y="21225"/>
                    <a:pt x="3702" y="23035"/>
                    <a:pt x="-12" y="22939"/>
                  </a:cubicBezTo>
                  <a:lnTo>
                    <a:pt x="-12" y="3794"/>
                  </a:lnTo>
                  <a:cubicBezTo>
                    <a:pt x="3702" y="3889"/>
                    <a:pt x="6655" y="2079"/>
                    <a:pt x="6655"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5" name="フリーフォーム: 図形 574">
              <a:extLst>
                <a:ext uri="{FF2B5EF4-FFF2-40B4-BE49-F238E27FC236}">
                  <a16:creationId xmlns:a16="http://schemas.microsoft.com/office/drawing/2014/main" id="{4858A273-B8B1-1445-CC4B-E09948B4A3E1}"/>
                </a:ext>
              </a:extLst>
            </p:cNvPr>
            <p:cNvSpPr/>
            <p:nvPr/>
          </p:nvSpPr>
          <p:spPr>
            <a:xfrm>
              <a:off x="1135056" y="3435152"/>
              <a:ext cx="78550" cy="39466"/>
            </a:xfrm>
            <a:custGeom>
              <a:avLst/>
              <a:gdLst>
                <a:gd name="connsiteX0" fmla="*/ 39052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2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2" y="0"/>
                  </a:moveTo>
                  <a:lnTo>
                    <a:pt x="38957" y="19622"/>
                  </a:lnTo>
                  <a:lnTo>
                    <a:pt x="0" y="19622"/>
                  </a:lnTo>
                  <a:lnTo>
                    <a:pt x="95" y="0"/>
                  </a:lnTo>
                  <a:lnTo>
                    <a:pt x="39052"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6" name="フリーフォーム: 図形 575">
              <a:extLst>
                <a:ext uri="{FF2B5EF4-FFF2-40B4-BE49-F238E27FC236}">
                  <a16:creationId xmlns:a16="http://schemas.microsoft.com/office/drawing/2014/main" id="{6B5901F9-7D09-D2D7-2EE7-C305C8A3AF8C}"/>
                </a:ext>
              </a:extLst>
            </p:cNvPr>
            <p:cNvSpPr/>
            <p:nvPr/>
          </p:nvSpPr>
          <p:spPr>
            <a:xfrm>
              <a:off x="992901" y="3427297"/>
              <a:ext cx="13601" cy="47326"/>
            </a:xfrm>
            <a:custGeom>
              <a:avLst/>
              <a:gdLst>
                <a:gd name="connsiteX0" fmla="*/ 6750 w 6762"/>
                <a:gd name="connsiteY0" fmla="*/ 3889 h 23529"/>
                <a:gd name="connsiteX1" fmla="*/ 6750 w 6762"/>
                <a:gd name="connsiteY1" fmla="*/ 23511 h 23529"/>
                <a:gd name="connsiteX2" fmla="*/ 1988 w 6762"/>
                <a:gd name="connsiteY2" fmla="*/ 22368 h 23529"/>
                <a:gd name="connsiteX3" fmla="*/ -12 w 6762"/>
                <a:gd name="connsiteY3" fmla="*/ 19606 h 23529"/>
                <a:gd name="connsiteX4" fmla="*/ -12 w 6762"/>
                <a:gd name="connsiteY4" fmla="*/ -16 h 23529"/>
                <a:gd name="connsiteX5" fmla="*/ 1988 w 6762"/>
                <a:gd name="connsiteY5" fmla="*/ 2746 h 23529"/>
                <a:gd name="connsiteX6" fmla="*/ 6750 w 6762"/>
                <a:gd name="connsiteY6" fmla="*/ 3889 h 2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2" h="23529">
                  <a:moveTo>
                    <a:pt x="6750" y="3889"/>
                  </a:moveTo>
                  <a:lnTo>
                    <a:pt x="6750" y="23511"/>
                  </a:lnTo>
                  <a:cubicBezTo>
                    <a:pt x="5090" y="23549"/>
                    <a:pt x="3449" y="23158"/>
                    <a:pt x="1988" y="22368"/>
                  </a:cubicBezTo>
                  <a:cubicBezTo>
                    <a:pt x="891" y="21853"/>
                    <a:pt x="135" y="20806"/>
                    <a:pt x="-12" y="19606"/>
                  </a:cubicBezTo>
                  <a:lnTo>
                    <a:pt x="-12" y="-16"/>
                  </a:lnTo>
                  <a:cubicBezTo>
                    <a:pt x="135" y="1184"/>
                    <a:pt x="891" y="2232"/>
                    <a:pt x="1988" y="2746"/>
                  </a:cubicBezTo>
                  <a:cubicBezTo>
                    <a:pt x="3461" y="3499"/>
                    <a:pt x="5094" y="3889"/>
                    <a:pt x="6750" y="388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7" name="フリーフォーム: 図形 576">
              <a:extLst>
                <a:ext uri="{FF2B5EF4-FFF2-40B4-BE49-F238E27FC236}">
                  <a16:creationId xmlns:a16="http://schemas.microsoft.com/office/drawing/2014/main" id="{ADC6DDC5-524C-FBD6-C2A6-BE3D061BA54C}"/>
                </a:ext>
              </a:extLst>
            </p:cNvPr>
            <p:cNvSpPr/>
            <p:nvPr/>
          </p:nvSpPr>
          <p:spPr>
            <a:xfrm>
              <a:off x="1006502" y="3435152"/>
              <a:ext cx="78550" cy="39466"/>
            </a:xfrm>
            <a:custGeom>
              <a:avLst/>
              <a:gdLst>
                <a:gd name="connsiteX0" fmla="*/ 39053 w 39052"/>
                <a:gd name="connsiteY0" fmla="*/ 0 h 19621"/>
                <a:gd name="connsiteX1" fmla="*/ 38957 w 39052"/>
                <a:gd name="connsiteY1" fmla="*/ 19622 h 19621"/>
                <a:gd name="connsiteX2" fmla="*/ 0 w 39052"/>
                <a:gd name="connsiteY2" fmla="*/ 19622 h 19621"/>
                <a:gd name="connsiteX3" fmla="*/ 95 w 39052"/>
                <a:gd name="connsiteY3" fmla="*/ 0 h 19621"/>
                <a:gd name="connsiteX4" fmla="*/ 39053 w 39052"/>
                <a:gd name="connsiteY4" fmla="*/ 0 h 19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 h="19621">
                  <a:moveTo>
                    <a:pt x="39053" y="0"/>
                  </a:moveTo>
                  <a:lnTo>
                    <a:pt x="38957" y="19622"/>
                  </a:lnTo>
                  <a:lnTo>
                    <a:pt x="0" y="19622"/>
                  </a:lnTo>
                  <a:lnTo>
                    <a:pt x="95" y="0"/>
                  </a:lnTo>
                  <a:lnTo>
                    <a:pt x="39053" y="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8" name="フリーフォーム: 図形 577">
              <a:extLst>
                <a:ext uri="{FF2B5EF4-FFF2-40B4-BE49-F238E27FC236}">
                  <a16:creationId xmlns:a16="http://schemas.microsoft.com/office/drawing/2014/main" id="{8CECD575-A8F1-0A68-84B7-E27D26249B2C}"/>
                </a:ext>
              </a:extLst>
            </p:cNvPr>
            <p:cNvSpPr/>
            <p:nvPr/>
          </p:nvSpPr>
          <p:spPr>
            <a:xfrm>
              <a:off x="1123562" y="3435152"/>
              <a:ext cx="11494" cy="46172"/>
            </a:xfrm>
            <a:custGeom>
              <a:avLst/>
              <a:gdLst>
                <a:gd name="connsiteX0" fmla="*/ 5703 w 5714"/>
                <a:gd name="connsiteY0" fmla="*/ -16 h 22955"/>
                <a:gd name="connsiteX1" fmla="*/ 5703 w 5714"/>
                <a:gd name="connsiteY1" fmla="*/ 19605 h 22955"/>
                <a:gd name="connsiteX2" fmla="*/ -12 w 5714"/>
                <a:gd name="connsiteY2" fmla="*/ 22939 h 22955"/>
                <a:gd name="connsiteX3" fmla="*/ -12 w 5714"/>
                <a:gd name="connsiteY3" fmla="*/ 3318 h 22955"/>
                <a:gd name="connsiteX4" fmla="*/ 5703 w 5714"/>
                <a:gd name="connsiteY4" fmla="*/ -16 h 22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 h="22955">
                  <a:moveTo>
                    <a:pt x="5703" y="-16"/>
                  </a:moveTo>
                  <a:lnTo>
                    <a:pt x="5703" y="19605"/>
                  </a:lnTo>
                  <a:cubicBezTo>
                    <a:pt x="4072" y="21129"/>
                    <a:pt x="2119" y="22272"/>
                    <a:pt x="-12" y="22939"/>
                  </a:cubicBezTo>
                  <a:lnTo>
                    <a:pt x="-12" y="3318"/>
                  </a:lnTo>
                  <a:cubicBezTo>
                    <a:pt x="2142" y="2708"/>
                    <a:pt x="4108" y="1556"/>
                    <a:pt x="570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79" name="フリーフォーム: 図形 578">
              <a:extLst>
                <a:ext uri="{FF2B5EF4-FFF2-40B4-BE49-F238E27FC236}">
                  <a16:creationId xmlns:a16="http://schemas.microsoft.com/office/drawing/2014/main" id="{D925638A-0A5E-AC80-924F-7BDC4F4C204E}"/>
                </a:ext>
              </a:extLst>
            </p:cNvPr>
            <p:cNvSpPr/>
            <p:nvPr/>
          </p:nvSpPr>
          <p:spPr>
            <a:xfrm>
              <a:off x="1085054" y="3434959"/>
              <a:ext cx="11494" cy="46363"/>
            </a:xfrm>
            <a:custGeom>
              <a:avLst/>
              <a:gdLst>
                <a:gd name="connsiteX0" fmla="*/ 5703 w 5715"/>
                <a:gd name="connsiteY0" fmla="*/ 3413 h 23050"/>
                <a:gd name="connsiteX1" fmla="*/ 5703 w 5715"/>
                <a:gd name="connsiteY1" fmla="*/ 23034 h 23050"/>
                <a:gd name="connsiteX2" fmla="*/ 2464 w 5715"/>
                <a:gd name="connsiteY2" fmla="*/ 21606 h 23050"/>
                <a:gd name="connsiteX3" fmla="*/ -12 w 5715"/>
                <a:gd name="connsiteY3" fmla="*/ 19605 h 23050"/>
                <a:gd name="connsiteX4" fmla="*/ -12 w 5715"/>
                <a:gd name="connsiteY4" fmla="*/ -16 h 23050"/>
                <a:gd name="connsiteX5" fmla="*/ 2464 w 5715"/>
                <a:gd name="connsiteY5" fmla="*/ 1984 h 23050"/>
                <a:gd name="connsiteX6" fmla="*/ 5703 w 5715"/>
                <a:gd name="connsiteY6" fmla="*/ 3413 h 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 h="23050">
                  <a:moveTo>
                    <a:pt x="5703" y="3413"/>
                  </a:moveTo>
                  <a:lnTo>
                    <a:pt x="5703" y="23034"/>
                  </a:lnTo>
                  <a:cubicBezTo>
                    <a:pt x="4591" y="22634"/>
                    <a:pt x="3509" y="22158"/>
                    <a:pt x="2464" y="21606"/>
                  </a:cubicBezTo>
                  <a:cubicBezTo>
                    <a:pt x="1523" y="21091"/>
                    <a:pt x="684" y="20415"/>
                    <a:pt x="-12" y="19605"/>
                  </a:cubicBezTo>
                  <a:lnTo>
                    <a:pt x="-12" y="-16"/>
                  </a:lnTo>
                  <a:cubicBezTo>
                    <a:pt x="706" y="774"/>
                    <a:pt x="1541" y="1451"/>
                    <a:pt x="2464" y="1984"/>
                  </a:cubicBezTo>
                  <a:cubicBezTo>
                    <a:pt x="3503" y="2546"/>
                    <a:pt x="4586" y="3022"/>
                    <a:pt x="5703" y="3413"/>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0" name="フリーフォーム: 図形 579">
              <a:extLst>
                <a:ext uri="{FF2B5EF4-FFF2-40B4-BE49-F238E27FC236}">
                  <a16:creationId xmlns:a16="http://schemas.microsoft.com/office/drawing/2014/main" id="{FA168FB9-EDD5-EF52-515F-BEDD5E14C435}"/>
                </a:ext>
              </a:extLst>
            </p:cNvPr>
            <p:cNvSpPr/>
            <p:nvPr/>
          </p:nvSpPr>
          <p:spPr>
            <a:xfrm>
              <a:off x="1096548" y="3441858"/>
              <a:ext cx="191" cy="84870"/>
            </a:xfrm>
            <a:custGeom>
              <a:avLst/>
              <a:gdLst>
                <a:gd name="connsiteX0" fmla="*/ 95 w 95"/>
                <a:gd name="connsiteY0" fmla="*/ 22574 h 42195"/>
                <a:gd name="connsiteX1" fmla="*/ 95 w 95"/>
                <a:gd name="connsiteY1" fmla="*/ 42196 h 42195"/>
                <a:gd name="connsiteX2" fmla="*/ 0 w 95"/>
                <a:gd name="connsiteY2" fmla="*/ 19621 h 42195"/>
                <a:gd name="connsiteX3" fmla="*/ 0 w 95"/>
                <a:gd name="connsiteY3" fmla="*/ 0 h 42195"/>
                <a:gd name="connsiteX4" fmla="*/ 95 w 95"/>
                <a:gd name="connsiteY4" fmla="*/ 22574 h 42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 h="42195">
                  <a:moveTo>
                    <a:pt x="95" y="22574"/>
                  </a:moveTo>
                  <a:lnTo>
                    <a:pt x="95" y="42196"/>
                  </a:lnTo>
                  <a:lnTo>
                    <a:pt x="0" y="19621"/>
                  </a:lnTo>
                  <a:lnTo>
                    <a:pt x="0" y="0"/>
                  </a:lnTo>
                  <a:lnTo>
                    <a:pt x="95" y="22574"/>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1" name="フリーフォーム: 図形 580">
              <a:extLst>
                <a:ext uri="{FF2B5EF4-FFF2-40B4-BE49-F238E27FC236}">
                  <a16:creationId xmlns:a16="http://schemas.microsoft.com/office/drawing/2014/main" id="{4A9CA530-770E-5C6B-C334-4EA14CE9B52B}"/>
                </a:ext>
              </a:extLst>
            </p:cNvPr>
            <p:cNvSpPr/>
            <p:nvPr/>
          </p:nvSpPr>
          <p:spPr>
            <a:xfrm>
              <a:off x="1096935" y="3486688"/>
              <a:ext cx="27204" cy="47135"/>
            </a:xfrm>
            <a:custGeom>
              <a:avLst/>
              <a:gdLst>
                <a:gd name="connsiteX0" fmla="*/ 13513 w 13525"/>
                <a:gd name="connsiteY0" fmla="*/ -16 h 23434"/>
                <a:gd name="connsiteX1" fmla="*/ 13513 w 13525"/>
                <a:gd name="connsiteY1" fmla="*/ 19605 h 23434"/>
                <a:gd name="connsiteX2" fmla="*/ 6750 w 13525"/>
                <a:gd name="connsiteY2" fmla="*/ 23416 h 23434"/>
                <a:gd name="connsiteX3" fmla="*/ 1988 w 13525"/>
                <a:gd name="connsiteY3" fmla="*/ 22272 h 23434"/>
                <a:gd name="connsiteX4" fmla="*/ -12 w 13525"/>
                <a:gd name="connsiteY4" fmla="*/ 19510 h 23434"/>
                <a:gd name="connsiteX5" fmla="*/ -12 w 13525"/>
                <a:gd name="connsiteY5" fmla="*/ -16 h 23434"/>
                <a:gd name="connsiteX6" fmla="*/ 1988 w 13525"/>
                <a:gd name="connsiteY6" fmla="*/ 2746 h 23434"/>
                <a:gd name="connsiteX7" fmla="*/ 6750 w 13525"/>
                <a:gd name="connsiteY7" fmla="*/ 3889 h 23434"/>
                <a:gd name="connsiteX8" fmla="*/ 13513 w 13525"/>
                <a:gd name="connsiteY8" fmla="*/ -16 h 2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 h="23434">
                  <a:moveTo>
                    <a:pt x="13513" y="-16"/>
                  </a:moveTo>
                  <a:lnTo>
                    <a:pt x="13513" y="19605"/>
                  </a:lnTo>
                  <a:cubicBezTo>
                    <a:pt x="13513" y="21796"/>
                    <a:pt x="10465" y="23416"/>
                    <a:pt x="6750" y="23416"/>
                  </a:cubicBezTo>
                  <a:cubicBezTo>
                    <a:pt x="5090" y="23454"/>
                    <a:pt x="3449" y="23063"/>
                    <a:pt x="1988" y="22272"/>
                  </a:cubicBezTo>
                  <a:cubicBezTo>
                    <a:pt x="902" y="21739"/>
                    <a:pt x="151" y="20710"/>
                    <a:pt x="-12" y="19510"/>
                  </a:cubicBezTo>
                  <a:lnTo>
                    <a:pt x="-12" y="-16"/>
                  </a:lnTo>
                  <a:cubicBezTo>
                    <a:pt x="76" y="1213"/>
                    <a:pt x="852" y="2279"/>
                    <a:pt x="1988" y="2746"/>
                  </a:cubicBezTo>
                  <a:cubicBezTo>
                    <a:pt x="3449" y="3537"/>
                    <a:pt x="5090" y="3927"/>
                    <a:pt x="6750" y="3889"/>
                  </a:cubicBezTo>
                  <a:cubicBezTo>
                    <a:pt x="10370" y="4080"/>
                    <a:pt x="13513" y="2460"/>
                    <a:pt x="13513"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2" name="フリーフォーム: 図形 581">
              <a:extLst>
                <a:ext uri="{FF2B5EF4-FFF2-40B4-BE49-F238E27FC236}">
                  <a16:creationId xmlns:a16="http://schemas.microsoft.com/office/drawing/2014/main" id="{4F2DB957-8B64-20E1-BFD6-71360BD43C40}"/>
                </a:ext>
              </a:extLst>
            </p:cNvPr>
            <p:cNvSpPr/>
            <p:nvPr/>
          </p:nvSpPr>
          <p:spPr>
            <a:xfrm>
              <a:off x="954391" y="3275945"/>
              <a:ext cx="311136" cy="241441"/>
            </a:xfrm>
            <a:custGeom>
              <a:avLst/>
              <a:gdLst>
                <a:gd name="connsiteX0" fmla="*/ 154674 w 154686"/>
                <a:gd name="connsiteY0" fmla="*/ 75231 h 120036"/>
                <a:gd name="connsiteX1" fmla="*/ 77616 w 154686"/>
                <a:gd name="connsiteY1" fmla="*/ 119999 h 120036"/>
                <a:gd name="connsiteX2" fmla="*/ 22848 w 154686"/>
                <a:gd name="connsiteY2" fmla="*/ 106854 h 120036"/>
                <a:gd name="connsiteX3" fmla="*/ -12 w 154686"/>
                <a:gd name="connsiteY3" fmla="*/ 75231 h 120036"/>
                <a:gd name="connsiteX4" fmla="*/ 62281 w 154686"/>
                <a:gd name="connsiteY4" fmla="*/ 31226 h 120036"/>
                <a:gd name="connsiteX5" fmla="*/ 45422 w 154686"/>
                <a:gd name="connsiteY5" fmla="*/ -16 h 120036"/>
                <a:gd name="connsiteX6" fmla="*/ 108477 w 154686"/>
                <a:gd name="connsiteY6" fmla="*/ -16 h 120036"/>
                <a:gd name="connsiteX7" fmla="*/ 91999 w 154686"/>
                <a:gd name="connsiteY7" fmla="*/ 30845 h 120036"/>
                <a:gd name="connsiteX8" fmla="*/ 132004 w 154686"/>
                <a:gd name="connsiteY8" fmla="*/ 43513 h 120036"/>
                <a:gd name="connsiteX9" fmla="*/ 154674 w 154686"/>
                <a:gd name="connsiteY9" fmla="*/ 75231 h 120036"/>
                <a:gd name="connsiteX10" fmla="*/ 77521 w 154686"/>
                <a:gd name="connsiteY10" fmla="*/ 111522 h 120036"/>
                <a:gd name="connsiteX11" fmla="*/ 140100 w 154686"/>
                <a:gd name="connsiteY11" fmla="*/ 75231 h 120036"/>
                <a:gd name="connsiteX12" fmla="*/ 121622 w 154686"/>
                <a:gd name="connsiteY12" fmla="*/ 49514 h 120036"/>
                <a:gd name="connsiteX13" fmla="*/ 77140 w 154686"/>
                <a:gd name="connsiteY13" fmla="*/ 38846 h 120036"/>
                <a:gd name="connsiteX14" fmla="*/ 14561 w 154686"/>
                <a:gd name="connsiteY14" fmla="*/ 75231 h 120036"/>
                <a:gd name="connsiteX15" fmla="*/ 33135 w 154686"/>
                <a:gd name="connsiteY15" fmla="*/ 100949 h 120036"/>
                <a:gd name="connsiteX16" fmla="*/ 77521 w 154686"/>
                <a:gd name="connsiteY16" fmla="*/ 111522 h 12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686" h="120036">
                  <a:moveTo>
                    <a:pt x="154674" y="75231"/>
                  </a:moveTo>
                  <a:cubicBezTo>
                    <a:pt x="154674" y="99901"/>
                    <a:pt x="120288" y="119999"/>
                    <a:pt x="77616" y="119999"/>
                  </a:cubicBezTo>
                  <a:cubicBezTo>
                    <a:pt x="58537" y="120371"/>
                    <a:pt x="39680" y="115846"/>
                    <a:pt x="22848" y="106854"/>
                  </a:cubicBezTo>
                  <a:cubicBezTo>
                    <a:pt x="10130" y="101149"/>
                    <a:pt x="1418" y="89100"/>
                    <a:pt x="-12" y="75231"/>
                  </a:cubicBezTo>
                  <a:cubicBezTo>
                    <a:pt x="-12" y="53419"/>
                    <a:pt x="26562" y="35226"/>
                    <a:pt x="62281" y="31226"/>
                  </a:cubicBezTo>
                  <a:lnTo>
                    <a:pt x="45422" y="-16"/>
                  </a:lnTo>
                  <a:lnTo>
                    <a:pt x="108477" y="-16"/>
                  </a:lnTo>
                  <a:lnTo>
                    <a:pt x="91999" y="30845"/>
                  </a:lnTo>
                  <a:cubicBezTo>
                    <a:pt x="106062" y="32283"/>
                    <a:pt x="119679" y="36589"/>
                    <a:pt x="132004" y="43513"/>
                  </a:cubicBezTo>
                  <a:cubicBezTo>
                    <a:pt x="144675" y="49285"/>
                    <a:pt x="153313" y="61373"/>
                    <a:pt x="154674" y="75231"/>
                  </a:cubicBezTo>
                  <a:close/>
                  <a:moveTo>
                    <a:pt x="77521" y="111522"/>
                  </a:moveTo>
                  <a:cubicBezTo>
                    <a:pt x="112192" y="111522"/>
                    <a:pt x="140196" y="95329"/>
                    <a:pt x="140100" y="75231"/>
                  </a:cubicBezTo>
                  <a:cubicBezTo>
                    <a:pt x="139025" y="63954"/>
                    <a:pt x="131965" y="54134"/>
                    <a:pt x="121622" y="49514"/>
                  </a:cubicBezTo>
                  <a:cubicBezTo>
                    <a:pt x="107947" y="42227"/>
                    <a:pt x="92635" y="38551"/>
                    <a:pt x="77140" y="38846"/>
                  </a:cubicBezTo>
                  <a:cubicBezTo>
                    <a:pt x="42469" y="38846"/>
                    <a:pt x="14466" y="55134"/>
                    <a:pt x="14561" y="75231"/>
                  </a:cubicBezTo>
                  <a:cubicBezTo>
                    <a:pt x="15769" y="86480"/>
                    <a:pt x="22832" y="96263"/>
                    <a:pt x="33135" y="100949"/>
                  </a:cubicBezTo>
                  <a:cubicBezTo>
                    <a:pt x="46779" y="108217"/>
                    <a:pt x="62064" y="111855"/>
                    <a:pt x="77521" y="111522"/>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3" name="フリーフォーム: 図形 582">
              <a:extLst>
                <a:ext uri="{FF2B5EF4-FFF2-40B4-BE49-F238E27FC236}">
                  <a16:creationId xmlns:a16="http://schemas.microsoft.com/office/drawing/2014/main" id="{D3573B00-2E86-76AC-AA46-F8F53027CA1D}"/>
                </a:ext>
              </a:extLst>
            </p:cNvPr>
            <p:cNvSpPr/>
            <p:nvPr/>
          </p:nvSpPr>
          <p:spPr>
            <a:xfrm>
              <a:off x="992901" y="3358894"/>
              <a:ext cx="234118" cy="135654"/>
            </a:xfrm>
            <a:custGeom>
              <a:avLst/>
              <a:gdLst>
                <a:gd name="connsiteX0" fmla="*/ 114383 w 116395"/>
                <a:gd name="connsiteY0" fmla="*/ 31228 h 67442"/>
                <a:gd name="connsiteX1" fmla="*/ 116383 w 116395"/>
                <a:gd name="connsiteY1" fmla="*/ 33991 h 67442"/>
                <a:gd name="connsiteX2" fmla="*/ 109620 w 116395"/>
                <a:gd name="connsiteY2" fmla="*/ 37801 h 67442"/>
                <a:gd name="connsiteX3" fmla="*/ 70663 w 116395"/>
                <a:gd name="connsiteY3" fmla="*/ 37801 h 67442"/>
                <a:gd name="connsiteX4" fmla="*/ 65043 w 116395"/>
                <a:gd name="connsiteY4" fmla="*/ 41134 h 67442"/>
                <a:gd name="connsiteX5" fmla="*/ 65043 w 116395"/>
                <a:gd name="connsiteY5" fmla="*/ 63518 h 67442"/>
                <a:gd name="connsiteX6" fmla="*/ 58376 w 116395"/>
                <a:gd name="connsiteY6" fmla="*/ 67424 h 67442"/>
                <a:gd name="connsiteX7" fmla="*/ 53613 w 116395"/>
                <a:gd name="connsiteY7" fmla="*/ 66280 h 67442"/>
                <a:gd name="connsiteX8" fmla="*/ 51613 w 116395"/>
                <a:gd name="connsiteY8" fmla="*/ 63518 h 67442"/>
                <a:gd name="connsiteX9" fmla="*/ 51613 w 116395"/>
                <a:gd name="connsiteY9" fmla="*/ 41039 h 67442"/>
                <a:gd name="connsiteX10" fmla="*/ 48279 w 116395"/>
                <a:gd name="connsiteY10" fmla="*/ 39611 h 67442"/>
                <a:gd name="connsiteX11" fmla="*/ 45803 w 116395"/>
                <a:gd name="connsiteY11" fmla="*/ 37610 h 67442"/>
                <a:gd name="connsiteX12" fmla="*/ 6750 w 116395"/>
                <a:gd name="connsiteY12" fmla="*/ 37610 h 67442"/>
                <a:gd name="connsiteX13" fmla="*/ 1988 w 116395"/>
                <a:gd name="connsiteY13" fmla="*/ 36467 h 67442"/>
                <a:gd name="connsiteX14" fmla="*/ -12 w 116395"/>
                <a:gd name="connsiteY14" fmla="*/ 33705 h 67442"/>
                <a:gd name="connsiteX15" fmla="*/ 6750 w 116395"/>
                <a:gd name="connsiteY15" fmla="*/ 29800 h 67442"/>
                <a:gd name="connsiteX16" fmla="*/ 46184 w 116395"/>
                <a:gd name="connsiteY16" fmla="*/ 29800 h 67442"/>
                <a:gd name="connsiteX17" fmla="*/ 51899 w 116395"/>
                <a:gd name="connsiteY17" fmla="*/ 26466 h 67442"/>
                <a:gd name="connsiteX18" fmla="*/ 51899 w 116395"/>
                <a:gd name="connsiteY18" fmla="*/ 3892 h 67442"/>
                <a:gd name="connsiteX19" fmla="*/ 58566 w 116395"/>
                <a:gd name="connsiteY19" fmla="*/ -14 h 67442"/>
                <a:gd name="connsiteX20" fmla="*/ 63329 w 116395"/>
                <a:gd name="connsiteY20" fmla="*/ 1129 h 67442"/>
                <a:gd name="connsiteX21" fmla="*/ 65329 w 116395"/>
                <a:gd name="connsiteY21" fmla="*/ 3892 h 67442"/>
                <a:gd name="connsiteX22" fmla="*/ 65329 w 116395"/>
                <a:gd name="connsiteY22" fmla="*/ 26466 h 67442"/>
                <a:gd name="connsiteX23" fmla="*/ 68663 w 116395"/>
                <a:gd name="connsiteY23" fmla="*/ 27895 h 67442"/>
                <a:gd name="connsiteX24" fmla="*/ 71139 w 116395"/>
                <a:gd name="connsiteY24" fmla="*/ 29800 h 67442"/>
                <a:gd name="connsiteX25" fmla="*/ 110097 w 116395"/>
                <a:gd name="connsiteY25" fmla="*/ 29800 h 67442"/>
                <a:gd name="connsiteX26" fmla="*/ 114383 w 116395"/>
                <a:gd name="connsiteY26" fmla="*/ 31228 h 6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6395" h="67442">
                  <a:moveTo>
                    <a:pt x="114383" y="31228"/>
                  </a:moveTo>
                  <a:cubicBezTo>
                    <a:pt x="115520" y="31695"/>
                    <a:pt x="116295" y="32762"/>
                    <a:pt x="116383" y="33991"/>
                  </a:cubicBezTo>
                  <a:cubicBezTo>
                    <a:pt x="116383" y="36086"/>
                    <a:pt x="113430" y="37896"/>
                    <a:pt x="109620" y="37801"/>
                  </a:cubicBezTo>
                  <a:lnTo>
                    <a:pt x="70663" y="37801"/>
                  </a:lnTo>
                  <a:cubicBezTo>
                    <a:pt x="69095" y="39363"/>
                    <a:pt x="67164" y="40506"/>
                    <a:pt x="65043" y="41134"/>
                  </a:cubicBezTo>
                  <a:lnTo>
                    <a:pt x="65043" y="63518"/>
                  </a:lnTo>
                  <a:cubicBezTo>
                    <a:pt x="65043" y="65709"/>
                    <a:pt x="62091" y="67424"/>
                    <a:pt x="58376" y="67424"/>
                  </a:cubicBezTo>
                  <a:cubicBezTo>
                    <a:pt x="56716" y="67462"/>
                    <a:pt x="55075" y="67071"/>
                    <a:pt x="53613" y="66280"/>
                  </a:cubicBezTo>
                  <a:cubicBezTo>
                    <a:pt x="52476" y="65814"/>
                    <a:pt x="51702" y="64747"/>
                    <a:pt x="51613" y="63518"/>
                  </a:cubicBezTo>
                  <a:lnTo>
                    <a:pt x="51613" y="41039"/>
                  </a:lnTo>
                  <a:cubicBezTo>
                    <a:pt x="50464" y="40658"/>
                    <a:pt x="49349" y="40182"/>
                    <a:pt x="48279" y="39611"/>
                  </a:cubicBezTo>
                  <a:cubicBezTo>
                    <a:pt x="47356" y="39077"/>
                    <a:pt x="46521" y="38401"/>
                    <a:pt x="45803" y="37610"/>
                  </a:cubicBezTo>
                  <a:lnTo>
                    <a:pt x="6750" y="37610"/>
                  </a:lnTo>
                  <a:cubicBezTo>
                    <a:pt x="5094" y="37610"/>
                    <a:pt x="3461" y="37220"/>
                    <a:pt x="1988" y="36467"/>
                  </a:cubicBezTo>
                  <a:cubicBezTo>
                    <a:pt x="891" y="35953"/>
                    <a:pt x="135" y="34905"/>
                    <a:pt x="-12" y="33705"/>
                  </a:cubicBezTo>
                  <a:cubicBezTo>
                    <a:pt x="-12" y="31514"/>
                    <a:pt x="3036" y="29800"/>
                    <a:pt x="6750" y="29800"/>
                  </a:cubicBezTo>
                  <a:lnTo>
                    <a:pt x="46184" y="29800"/>
                  </a:lnTo>
                  <a:cubicBezTo>
                    <a:pt x="47765" y="28209"/>
                    <a:pt x="49736" y="27057"/>
                    <a:pt x="51899" y="26466"/>
                  </a:cubicBezTo>
                  <a:lnTo>
                    <a:pt x="51899" y="3892"/>
                  </a:lnTo>
                  <a:cubicBezTo>
                    <a:pt x="51899" y="1701"/>
                    <a:pt x="54852" y="-14"/>
                    <a:pt x="58566" y="-14"/>
                  </a:cubicBezTo>
                  <a:cubicBezTo>
                    <a:pt x="60227" y="-52"/>
                    <a:pt x="61868" y="339"/>
                    <a:pt x="63329" y="1129"/>
                  </a:cubicBezTo>
                  <a:cubicBezTo>
                    <a:pt x="64452" y="1615"/>
                    <a:pt x="65220" y="2673"/>
                    <a:pt x="65329" y="3892"/>
                  </a:cubicBezTo>
                  <a:lnTo>
                    <a:pt x="65329" y="26466"/>
                  </a:lnTo>
                  <a:cubicBezTo>
                    <a:pt x="66493" y="26809"/>
                    <a:pt x="67612" y="27285"/>
                    <a:pt x="68663" y="27895"/>
                  </a:cubicBezTo>
                  <a:cubicBezTo>
                    <a:pt x="69582" y="28400"/>
                    <a:pt x="70417" y="29038"/>
                    <a:pt x="71139" y="29800"/>
                  </a:cubicBezTo>
                  <a:lnTo>
                    <a:pt x="110097" y="29800"/>
                  </a:lnTo>
                  <a:cubicBezTo>
                    <a:pt x="111620" y="29924"/>
                    <a:pt x="113089" y="30419"/>
                    <a:pt x="114383" y="31228"/>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4" name="フリーフォーム: 図形 583">
              <a:extLst>
                <a:ext uri="{FF2B5EF4-FFF2-40B4-BE49-F238E27FC236}">
                  <a16:creationId xmlns:a16="http://schemas.microsoft.com/office/drawing/2014/main" id="{1BD0B456-3A9A-39E7-F3AB-C01A1004F1AB}"/>
                </a:ext>
              </a:extLst>
            </p:cNvPr>
            <p:cNvSpPr/>
            <p:nvPr/>
          </p:nvSpPr>
          <p:spPr>
            <a:xfrm>
              <a:off x="954391" y="3427297"/>
              <a:ext cx="311136" cy="130320"/>
            </a:xfrm>
            <a:custGeom>
              <a:avLst/>
              <a:gdLst>
                <a:gd name="connsiteX0" fmla="*/ 154674 w 154686"/>
                <a:gd name="connsiteY0" fmla="*/ -16 h 64790"/>
                <a:gd name="connsiteX1" fmla="*/ 154674 w 154686"/>
                <a:gd name="connsiteY1" fmla="*/ 19987 h 64790"/>
                <a:gd name="connsiteX2" fmla="*/ 77616 w 154686"/>
                <a:gd name="connsiteY2" fmla="*/ 64754 h 64790"/>
                <a:gd name="connsiteX3" fmla="*/ 22848 w 154686"/>
                <a:gd name="connsiteY3" fmla="*/ 51610 h 64790"/>
                <a:gd name="connsiteX4" fmla="*/ -12 w 154686"/>
                <a:gd name="connsiteY4" fmla="*/ 19987 h 64790"/>
                <a:gd name="connsiteX5" fmla="*/ -12 w 154686"/>
                <a:gd name="connsiteY5" fmla="*/ 937 h 64790"/>
                <a:gd name="connsiteX6" fmla="*/ 22848 w 154686"/>
                <a:gd name="connsiteY6" fmla="*/ 32560 h 64790"/>
                <a:gd name="connsiteX7" fmla="*/ 77616 w 154686"/>
                <a:gd name="connsiteY7" fmla="*/ 45704 h 64790"/>
                <a:gd name="connsiteX8" fmla="*/ 154674 w 154686"/>
                <a:gd name="connsiteY8" fmla="*/ -16 h 6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686" h="64790">
                  <a:moveTo>
                    <a:pt x="154674" y="-16"/>
                  </a:moveTo>
                  <a:lnTo>
                    <a:pt x="154674" y="19987"/>
                  </a:lnTo>
                  <a:cubicBezTo>
                    <a:pt x="154674" y="44656"/>
                    <a:pt x="120384" y="64754"/>
                    <a:pt x="77616" y="64754"/>
                  </a:cubicBezTo>
                  <a:cubicBezTo>
                    <a:pt x="58538" y="65116"/>
                    <a:pt x="39685" y="60592"/>
                    <a:pt x="22848" y="51610"/>
                  </a:cubicBezTo>
                  <a:cubicBezTo>
                    <a:pt x="10118" y="45923"/>
                    <a:pt x="1399" y="33855"/>
                    <a:pt x="-12" y="19987"/>
                  </a:cubicBezTo>
                  <a:lnTo>
                    <a:pt x="-12" y="937"/>
                  </a:lnTo>
                  <a:cubicBezTo>
                    <a:pt x="1418" y="14805"/>
                    <a:pt x="10130" y="26854"/>
                    <a:pt x="22848" y="32560"/>
                  </a:cubicBezTo>
                  <a:cubicBezTo>
                    <a:pt x="39680" y="41551"/>
                    <a:pt x="58537" y="46075"/>
                    <a:pt x="77616" y="45704"/>
                  </a:cubicBezTo>
                  <a:cubicBezTo>
                    <a:pt x="120288" y="44752"/>
                    <a:pt x="154769" y="24654"/>
                    <a:pt x="154674" y="-16"/>
                  </a:cubicBezTo>
                  <a:close/>
                </a:path>
              </a:pathLst>
            </a:custGeom>
            <a:solidFill>
              <a:srgbClr val="3E4950"/>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5" name="フリーフォーム: 図形 584">
              <a:extLst>
                <a:ext uri="{FF2B5EF4-FFF2-40B4-BE49-F238E27FC236}">
                  <a16:creationId xmlns:a16="http://schemas.microsoft.com/office/drawing/2014/main" id="{5D997ACB-ED81-6ACC-28D3-7B5C1B98BBF1}"/>
                </a:ext>
              </a:extLst>
            </p:cNvPr>
            <p:cNvSpPr/>
            <p:nvPr/>
          </p:nvSpPr>
          <p:spPr>
            <a:xfrm>
              <a:off x="1405771" y="2612687"/>
              <a:ext cx="191585" cy="103247"/>
            </a:xfrm>
            <a:custGeom>
              <a:avLst/>
              <a:gdLst>
                <a:gd name="connsiteX0" fmla="*/ 9513 w 95249"/>
                <a:gd name="connsiteY0" fmla="*/ 1308 h 51330"/>
                <a:gd name="connsiteX1" fmla="*/ 95238 w 95249"/>
                <a:gd name="connsiteY1" fmla="*/ 51315 h 51330"/>
                <a:gd name="connsiteX2" fmla="*/ 85713 w 95249"/>
                <a:gd name="connsiteY2" fmla="*/ 51315 h 51330"/>
                <a:gd name="connsiteX3" fmla="*/ -12 w 95249"/>
                <a:gd name="connsiteY3" fmla="*/ 1213 h 51330"/>
                <a:gd name="connsiteX4" fmla="*/ 9513 w 95249"/>
                <a:gd name="connsiteY4" fmla="*/ 1308 h 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49" h="51330">
                  <a:moveTo>
                    <a:pt x="9513" y="1308"/>
                  </a:moveTo>
                  <a:lnTo>
                    <a:pt x="95238" y="51315"/>
                  </a:lnTo>
                  <a:cubicBezTo>
                    <a:pt x="92291" y="49610"/>
                    <a:pt x="88660" y="49610"/>
                    <a:pt x="85713" y="51315"/>
                  </a:cubicBezTo>
                  <a:lnTo>
                    <a:pt x="-12" y="1213"/>
                  </a:lnTo>
                  <a:cubicBezTo>
                    <a:pt x="2952" y="-460"/>
                    <a:pt x="6583" y="-422"/>
                    <a:pt x="9513" y="130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6" name="フリーフォーム: 図形 585">
              <a:extLst>
                <a:ext uri="{FF2B5EF4-FFF2-40B4-BE49-F238E27FC236}">
                  <a16:creationId xmlns:a16="http://schemas.microsoft.com/office/drawing/2014/main" id="{726DC884-A99A-71FE-84E5-1B92582DA20A}"/>
                </a:ext>
              </a:extLst>
            </p:cNvPr>
            <p:cNvSpPr/>
            <p:nvPr/>
          </p:nvSpPr>
          <p:spPr>
            <a:xfrm>
              <a:off x="1401364" y="2615544"/>
              <a:ext cx="178749" cy="103648"/>
            </a:xfrm>
            <a:custGeom>
              <a:avLst/>
              <a:gdLst>
                <a:gd name="connsiteX0" fmla="*/ 85713 w 88868"/>
                <a:gd name="connsiteY0" fmla="*/ 51514 h 51530"/>
                <a:gd name="connsiteX1" fmla="*/ -12 w 88868"/>
                <a:gd name="connsiteY1" fmla="*/ 1413 h 51530"/>
                <a:gd name="connsiteX2" fmla="*/ 3131 w 88868"/>
                <a:gd name="connsiteY2" fmla="*/ -16 h 51530"/>
                <a:gd name="connsiteX3" fmla="*/ 88856 w 88868"/>
                <a:gd name="connsiteY3" fmla="*/ 50085 h 51530"/>
              </a:gdLst>
              <a:ahLst/>
              <a:cxnLst>
                <a:cxn ang="0">
                  <a:pos x="connsiteX0" y="connsiteY0"/>
                </a:cxn>
                <a:cxn ang="0">
                  <a:pos x="connsiteX1" y="connsiteY1"/>
                </a:cxn>
                <a:cxn ang="0">
                  <a:pos x="connsiteX2" y="connsiteY2"/>
                </a:cxn>
                <a:cxn ang="0">
                  <a:pos x="connsiteX3" y="connsiteY3"/>
                </a:cxn>
              </a:cxnLst>
              <a:rect l="l" t="t" r="r" b="b"/>
              <a:pathLst>
                <a:path w="88868" h="51530">
                  <a:moveTo>
                    <a:pt x="85713" y="51514"/>
                  </a:moveTo>
                  <a:lnTo>
                    <a:pt x="-12" y="1413"/>
                  </a:lnTo>
                  <a:cubicBezTo>
                    <a:pt x="1035" y="936"/>
                    <a:pt x="2083" y="555"/>
                    <a:pt x="3131" y="-16"/>
                  </a:cubicBezTo>
                  <a:lnTo>
                    <a:pt x="88856" y="50085"/>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7" name="フリーフォーム: 図形 586">
              <a:extLst>
                <a:ext uri="{FF2B5EF4-FFF2-40B4-BE49-F238E27FC236}">
                  <a16:creationId xmlns:a16="http://schemas.microsoft.com/office/drawing/2014/main" id="{C4352B43-36DC-2943-B0B9-76F8287604E4}"/>
                </a:ext>
              </a:extLst>
            </p:cNvPr>
            <p:cNvSpPr/>
            <p:nvPr/>
          </p:nvSpPr>
          <p:spPr>
            <a:xfrm>
              <a:off x="1112642" y="2752721"/>
              <a:ext cx="328379" cy="377199"/>
            </a:xfrm>
            <a:custGeom>
              <a:avLst/>
              <a:gdLst>
                <a:gd name="connsiteX0" fmla="*/ 56757 w 163258"/>
                <a:gd name="connsiteY0" fmla="*/ 80756 h 187530"/>
                <a:gd name="connsiteX1" fmla="*/ 76950 w 163258"/>
                <a:gd name="connsiteY1" fmla="*/ -16 h 187530"/>
                <a:gd name="connsiteX2" fmla="*/ 153150 w 163258"/>
                <a:gd name="connsiteY2" fmla="*/ 44275 h 187530"/>
                <a:gd name="connsiteX3" fmla="*/ 163246 w 163258"/>
                <a:gd name="connsiteY3" fmla="*/ 50085 h 187530"/>
                <a:gd name="connsiteX4" fmla="*/ 142958 w 163258"/>
                <a:gd name="connsiteY4" fmla="*/ 130857 h 187530"/>
                <a:gd name="connsiteX5" fmla="*/ 92380 w 163258"/>
                <a:gd name="connsiteY5" fmla="*/ 185626 h 187530"/>
                <a:gd name="connsiteX6" fmla="*/ 90666 w 163258"/>
                <a:gd name="connsiteY6" fmla="*/ 186864 h 187530"/>
                <a:gd name="connsiteX7" fmla="*/ 85713 w 163258"/>
                <a:gd name="connsiteY7" fmla="*/ 186864 h 187530"/>
                <a:gd name="connsiteX8" fmla="*/ -12 w 163258"/>
                <a:gd name="connsiteY8" fmla="*/ 136763 h 187530"/>
                <a:gd name="connsiteX9" fmla="*/ 4941 w 163258"/>
                <a:gd name="connsiteY9" fmla="*/ 136763 h 187530"/>
                <a:gd name="connsiteX10" fmla="*/ 6655 w 163258"/>
                <a:gd name="connsiteY10" fmla="*/ 135429 h 187530"/>
                <a:gd name="connsiteX11" fmla="*/ 56757 w 163258"/>
                <a:gd name="connsiteY11" fmla="*/ 80756 h 18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258" h="187530">
                  <a:moveTo>
                    <a:pt x="56757" y="80756"/>
                  </a:moveTo>
                  <a:cubicBezTo>
                    <a:pt x="68377" y="60849"/>
                    <a:pt x="74664" y="18653"/>
                    <a:pt x="76950" y="-16"/>
                  </a:cubicBezTo>
                  <a:lnTo>
                    <a:pt x="153150" y="44275"/>
                  </a:lnTo>
                  <a:lnTo>
                    <a:pt x="163246" y="50085"/>
                  </a:lnTo>
                  <a:cubicBezTo>
                    <a:pt x="160865" y="69135"/>
                    <a:pt x="154578" y="110950"/>
                    <a:pt x="142958" y="130857"/>
                  </a:cubicBezTo>
                  <a:cubicBezTo>
                    <a:pt x="128651" y="151317"/>
                    <a:pt x="111637" y="169739"/>
                    <a:pt x="92380" y="185626"/>
                  </a:cubicBezTo>
                  <a:cubicBezTo>
                    <a:pt x="91856" y="186102"/>
                    <a:pt x="91281" y="186512"/>
                    <a:pt x="90666" y="186864"/>
                  </a:cubicBezTo>
                  <a:cubicBezTo>
                    <a:pt x="89128" y="187731"/>
                    <a:pt x="87250" y="187731"/>
                    <a:pt x="85713" y="186864"/>
                  </a:cubicBezTo>
                  <a:lnTo>
                    <a:pt x="-12" y="136763"/>
                  </a:lnTo>
                  <a:cubicBezTo>
                    <a:pt x="1520" y="137649"/>
                    <a:pt x="3408" y="137649"/>
                    <a:pt x="4941" y="136763"/>
                  </a:cubicBezTo>
                  <a:cubicBezTo>
                    <a:pt x="5557" y="136382"/>
                    <a:pt x="6131" y="135934"/>
                    <a:pt x="6655" y="135429"/>
                  </a:cubicBezTo>
                  <a:cubicBezTo>
                    <a:pt x="25738" y="119542"/>
                    <a:pt x="42589" y="101149"/>
                    <a:pt x="56757" y="8075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8" name="フリーフォーム: 図形 587">
              <a:extLst>
                <a:ext uri="{FF2B5EF4-FFF2-40B4-BE49-F238E27FC236}">
                  <a16:creationId xmlns:a16="http://schemas.microsoft.com/office/drawing/2014/main" id="{66F6FDD1-4918-19BF-761C-7AD6C7EFDC9B}"/>
                </a:ext>
              </a:extLst>
            </p:cNvPr>
            <p:cNvSpPr/>
            <p:nvPr/>
          </p:nvSpPr>
          <p:spPr>
            <a:xfrm>
              <a:off x="1108429" y="3021707"/>
              <a:ext cx="176452" cy="107861"/>
            </a:xfrm>
            <a:custGeom>
              <a:avLst/>
              <a:gdLst>
                <a:gd name="connsiteX0" fmla="*/ 87713 w 87725"/>
                <a:gd name="connsiteY0" fmla="*/ 53610 h 53625"/>
                <a:gd name="connsiteX1" fmla="*/ 1988 w 87725"/>
                <a:gd name="connsiteY1" fmla="*/ 3508 h 53625"/>
                <a:gd name="connsiteX2" fmla="*/ -12 w 87725"/>
                <a:gd name="connsiteY2" fmla="*/ -16 h 53625"/>
                <a:gd name="connsiteX3" fmla="*/ 85713 w 87725"/>
                <a:gd name="connsiteY3" fmla="*/ 49990 h 53625"/>
                <a:gd name="connsiteX4" fmla="*/ 87713 w 87725"/>
                <a:gd name="connsiteY4" fmla="*/ 53610 h 5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25" h="53625">
                  <a:moveTo>
                    <a:pt x="87713" y="53610"/>
                  </a:moveTo>
                  <a:lnTo>
                    <a:pt x="1988" y="3508"/>
                  </a:lnTo>
                  <a:cubicBezTo>
                    <a:pt x="785" y="2727"/>
                    <a:pt x="38" y="1413"/>
                    <a:pt x="-12" y="-16"/>
                  </a:cubicBezTo>
                  <a:lnTo>
                    <a:pt x="85713" y="49990"/>
                  </a:lnTo>
                  <a:cubicBezTo>
                    <a:pt x="85733" y="51457"/>
                    <a:pt x="86483" y="52810"/>
                    <a:pt x="87713" y="5361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89" name="フリーフォーム: 図形 588">
              <a:extLst>
                <a:ext uri="{FF2B5EF4-FFF2-40B4-BE49-F238E27FC236}">
                  <a16:creationId xmlns:a16="http://schemas.microsoft.com/office/drawing/2014/main" id="{651A4F2C-83D0-5297-9C70-40D548AC06B7}"/>
                </a:ext>
              </a:extLst>
            </p:cNvPr>
            <p:cNvSpPr/>
            <p:nvPr/>
          </p:nvSpPr>
          <p:spPr>
            <a:xfrm>
              <a:off x="1263613" y="2741224"/>
              <a:ext cx="176779" cy="112270"/>
            </a:xfrm>
            <a:custGeom>
              <a:avLst/>
              <a:gdLst>
                <a:gd name="connsiteX0" fmla="*/ 1893 w 87888"/>
                <a:gd name="connsiteY0" fmla="*/ 5699 h 55816"/>
                <a:gd name="connsiteX1" fmla="*/ -12 w 87888"/>
                <a:gd name="connsiteY1" fmla="*/ -16 h 55816"/>
                <a:gd name="connsiteX2" fmla="*/ 85713 w 87888"/>
                <a:gd name="connsiteY2" fmla="*/ 50085 h 55816"/>
                <a:gd name="connsiteX3" fmla="*/ 87713 w 87888"/>
                <a:gd name="connsiteY3" fmla="*/ 55800 h 55816"/>
              </a:gdLst>
              <a:ahLst/>
              <a:cxnLst>
                <a:cxn ang="0">
                  <a:pos x="connsiteX0" y="connsiteY0"/>
                </a:cxn>
                <a:cxn ang="0">
                  <a:pos x="connsiteX1" y="connsiteY1"/>
                </a:cxn>
                <a:cxn ang="0">
                  <a:pos x="connsiteX2" y="connsiteY2"/>
                </a:cxn>
                <a:cxn ang="0">
                  <a:pos x="connsiteX3" y="connsiteY3"/>
                </a:cxn>
              </a:cxnLst>
              <a:rect l="l" t="t" r="r" b="b"/>
              <a:pathLst>
                <a:path w="87888" h="55816">
                  <a:moveTo>
                    <a:pt x="1893" y="5699"/>
                  </a:moveTo>
                  <a:cubicBezTo>
                    <a:pt x="2443" y="3584"/>
                    <a:pt x="1696" y="1346"/>
                    <a:pt x="-12" y="-16"/>
                  </a:cubicBezTo>
                  <a:lnTo>
                    <a:pt x="85713" y="50085"/>
                  </a:lnTo>
                  <a:cubicBezTo>
                    <a:pt x="87457" y="51419"/>
                    <a:pt x="88243" y="53667"/>
                    <a:pt x="87713" y="5580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0" name="フリーフォーム: 図形 589">
              <a:extLst>
                <a:ext uri="{FF2B5EF4-FFF2-40B4-BE49-F238E27FC236}">
                  <a16:creationId xmlns:a16="http://schemas.microsoft.com/office/drawing/2014/main" id="{E601B8B5-44F5-8768-8BB3-84FB65DB3C44}"/>
                </a:ext>
              </a:extLst>
            </p:cNvPr>
            <p:cNvSpPr/>
            <p:nvPr/>
          </p:nvSpPr>
          <p:spPr>
            <a:xfrm>
              <a:off x="1068196" y="3047572"/>
              <a:ext cx="184307" cy="125297"/>
            </a:xfrm>
            <a:custGeom>
              <a:avLst/>
              <a:gdLst>
                <a:gd name="connsiteX0" fmla="*/ 85713 w 91631"/>
                <a:gd name="connsiteY0" fmla="*/ 62277 h 62293"/>
                <a:gd name="connsiteX1" fmla="*/ -12 w 91631"/>
                <a:gd name="connsiteY1" fmla="*/ 12176 h 62293"/>
                <a:gd name="connsiteX2" fmla="*/ 5893 w 91631"/>
                <a:gd name="connsiteY2" fmla="*/ -16 h 62293"/>
                <a:gd name="connsiteX3" fmla="*/ 91618 w 91631"/>
                <a:gd name="connsiteY3" fmla="*/ 50085 h 62293"/>
                <a:gd name="connsiteX4" fmla="*/ 85713 w 91631"/>
                <a:gd name="connsiteY4" fmla="*/ 62277 h 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31" h="62293">
                  <a:moveTo>
                    <a:pt x="85713" y="62277"/>
                  </a:moveTo>
                  <a:lnTo>
                    <a:pt x="-12" y="12176"/>
                  </a:lnTo>
                  <a:cubicBezTo>
                    <a:pt x="3765" y="9271"/>
                    <a:pt x="5953" y="4746"/>
                    <a:pt x="5893" y="-16"/>
                  </a:cubicBezTo>
                  <a:lnTo>
                    <a:pt x="91618" y="50085"/>
                  </a:lnTo>
                  <a:cubicBezTo>
                    <a:pt x="91664" y="54848"/>
                    <a:pt x="89479" y="59363"/>
                    <a:pt x="85713" y="6227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1" name="フリーフォーム: 図形 590">
              <a:extLst>
                <a:ext uri="{FF2B5EF4-FFF2-40B4-BE49-F238E27FC236}">
                  <a16:creationId xmlns:a16="http://schemas.microsoft.com/office/drawing/2014/main" id="{73AD7EC1-3D98-AB70-B859-D77EE8251CB3}"/>
                </a:ext>
              </a:extLst>
            </p:cNvPr>
            <p:cNvSpPr/>
            <p:nvPr/>
          </p:nvSpPr>
          <p:spPr>
            <a:xfrm>
              <a:off x="1229512" y="2740075"/>
              <a:ext cx="206530" cy="115525"/>
            </a:xfrm>
            <a:custGeom>
              <a:avLst/>
              <a:gdLst>
                <a:gd name="connsiteX0" fmla="*/ 16942 w 102679"/>
                <a:gd name="connsiteY0" fmla="*/ 555 h 57435"/>
                <a:gd name="connsiteX1" fmla="*/ 102667 w 102679"/>
                <a:gd name="connsiteY1" fmla="*/ 50657 h 57435"/>
                <a:gd name="connsiteX2" fmla="*/ 98095 w 102679"/>
                <a:gd name="connsiteY2" fmla="*/ 50657 h 57435"/>
                <a:gd name="connsiteX3" fmla="*/ 85713 w 102679"/>
                <a:gd name="connsiteY3" fmla="*/ 57420 h 57435"/>
                <a:gd name="connsiteX4" fmla="*/ -12 w 102679"/>
                <a:gd name="connsiteY4" fmla="*/ 7413 h 57435"/>
                <a:gd name="connsiteX5" fmla="*/ 12370 w 102679"/>
                <a:gd name="connsiteY5" fmla="*/ 555 h 57435"/>
                <a:gd name="connsiteX6" fmla="*/ 16942 w 102679"/>
                <a:gd name="connsiteY6" fmla="*/ 555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57435">
                  <a:moveTo>
                    <a:pt x="16942" y="555"/>
                  </a:moveTo>
                  <a:lnTo>
                    <a:pt x="102667" y="50657"/>
                  </a:lnTo>
                  <a:cubicBezTo>
                    <a:pt x="101248" y="49857"/>
                    <a:pt x="99514" y="49857"/>
                    <a:pt x="98095" y="50657"/>
                  </a:cubicBezTo>
                  <a:cubicBezTo>
                    <a:pt x="93904" y="52848"/>
                    <a:pt x="89713" y="55038"/>
                    <a:pt x="85713" y="57420"/>
                  </a:cubicBezTo>
                  <a:lnTo>
                    <a:pt x="-12" y="7413"/>
                  </a:lnTo>
                  <a:cubicBezTo>
                    <a:pt x="4083" y="5032"/>
                    <a:pt x="8179" y="2746"/>
                    <a:pt x="12370" y="555"/>
                  </a:cubicBezTo>
                  <a:cubicBezTo>
                    <a:pt x="13799" y="-207"/>
                    <a:pt x="15513" y="-207"/>
                    <a:pt x="16942" y="555"/>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2" name="フリーフォーム: 図形 591">
              <a:extLst>
                <a:ext uri="{FF2B5EF4-FFF2-40B4-BE49-F238E27FC236}">
                  <a16:creationId xmlns:a16="http://schemas.microsoft.com/office/drawing/2014/main" id="{D9CB964F-DB80-3B77-38C2-AB93C9E77BA8}"/>
                </a:ext>
              </a:extLst>
            </p:cNvPr>
            <p:cNvSpPr/>
            <p:nvPr/>
          </p:nvSpPr>
          <p:spPr>
            <a:xfrm>
              <a:off x="1091758" y="2872462"/>
              <a:ext cx="189285" cy="250021"/>
            </a:xfrm>
            <a:custGeom>
              <a:avLst/>
              <a:gdLst>
                <a:gd name="connsiteX0" fmla="*/ 94107 w 94106"/>
                <a:gd name="connsiteY0" fmla="*/ 124301 h 124301"/>
                <a:gd name="connsiteX1" fmla="*/ 8001 w 94106"/>
                <a:gd name="connsiteY1" fmla="*/ 74200 h 124301"/>
                <a:gd name="connsiteX2" fmla="*/ 0 w 94106"/>
                <a:gd name="connsiteY2" fmla="*/ 0 h 124301"/>
                <a:gd name="connsiteX3" fmla="*/ 86106 w 94106"/>
                <a:gd name="connsiteY3" fmla="*/ 50102 h 124301"/>
                <a:gd name="connsiteX4" fmla="*/ 94107 w 94106"/>
                <a:gd name="connsiteY4" fmla="*/ 124301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06" h="124301">
                  <a:moveTo>
                    <a:pt x="94107" y="124301"/>
                  </a:moveTo>
                  <a:lnTo>
                    <a:pt x="8001" y="74200"/>
                  </a:lnTo>
                  <a:lnTo>
                    <a:pt x="0" y="0"/>
                  </a:lnTo>
                  <a:lnTo>
                    <a:pt x="86106" y="50102"/>
                  </a:lnTo>
                  <a:lnTo>
                    <a:pt x="94107" y="124301"/>
                  </a:ln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3" name="フリーフォーム: 図形 592">
              <a:extLst>
                <a:ext uri="{FF2B5EF4-FFF2-40B4-BE49-F238E27FC236}">
                  <a16:creationId xmlns:a16="http://schemas.microsoft.com/office/drawing/2014/main" id="{983E314C-F673-EAA6-B60B-7CF7F50BED43}"/>
                </a:ext>
              </a:extLst>
            </p:cNvPr>
            <p:cNvSpPr/>
            <p:nvPr/>
          </p:nvSpPr>
          <p:spPr>
            <a:xfrm>
              <a:off x="1091563" y="2755592"/>
              <a:ext cx="310183" cy="217643"/>
            </a:xfrm>
            <a:custGeom>
              <a:avLst/>
              <a:gdLst>
                <a:gd name="connsiteX0" fmla="*/ 86191 w 154212"/>
                <a:gd name="connsiteY0" fmla="*/ 108188 h 108204"/>
                <a:gd name="connsiteX1" fmla="*/ -10 w 154212"/>
                <a:gd name="connsiteY1" fmla="*/ 58087 h 108204"/>
                <a:gd name="connsiteX2" fmla="*/ 4943 w 154212"/>
                <a:gd name="connsiteY2" fmla="*/ 46656 h 108204"/>
                <a:gd name="connsiteX3" fmla="*/ 68475 w 154212"/>
                <a:gd name="connsiteY3" fmla="*/ -16 h 108204"/>
                <a:gd name="connsiteX4" fmla="*/ 154200 w 154212"/>
                <a:gd name="connsiteY4" fmla="*/ 49990 h 108204"/>
                <a:gd name="connsiteX5" fmla="*/ 91049 w 154212"/>
                <a:gd name="connsiteY5" fmla="*/ 96758 h 108204"/>
                <a:gd name="connsiteX6" fmla="*/ 86191 w 154212"/>
                <a:gd name="connsiteY6" fmla="*/ 108188 h 1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12" h="108204">
                  <a:moveTo>
                    <a:pt x="86191" y="108188"/>
                  </a:moveTo>
                  <a:lnTo>
                    <a:pt x="-10" y="58087"/>
                  </a:lnTo>
                  <a:cubicBezTo>
                    <a:pt x="-87" y="53743"/>
                    <a:pt x="1719" y="49571"/>
                    <a:pt x="4943" y="46656"/>
                  </a:cubicBezTo>
                  <a:cubicBezTo>
                    <a:pt x="24464" y="28959"/>
                    <a:pt x="45753" y="13319"/>
                    <a:pt x="68475" y="-16"/>
                  </a:cubicBezTo>
                  <a:lnTo>
                    <a:pt x="154200" y="49990"/>
                  </a:lnTo>
                  <a:cubicBezTo>
                    <a:pt x="131611" y="63382"/>
                    <a:pt x="110451" y="79061"/>
                    <a:pt x="91049" y="96758"/>
                  </a:cubicBezTo>
                  <a:cubicBezTo>
                    <a:pt x="87850" y="99682"/>
                    <a:pt x="86077" y="103854"/>
                    <a:pt x="86191" y="10818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4" name="フリーフォーム: 図形 593">
              <a:extLst>
                <a:ext uri="{FF2B5EF4-FFF2-40B4-BE49-F238E27FC236}">
                  <a16:creationId xmlns:a16="http://schemas.microsoft.com/office/drawing/2014/main" id="{D09F3F46-7564-5487-0E90-30EEADA96839}"/>
                </a:ext>
              </a:extLst>
            </p:cNvPr>
            <p:cNvSpPr/>
            <p:nvPr/>
          </p:nvSpPr>
          <p:spPr>
            <a:xfrm>
              <a:off x="1159198" y="2523967"/>
              <a:ext cx="415361" cy="330101"/>
            </a:xfrm>
            <a:custGeom>
              <a:avLst/>
              <a:gdLst>
                <a:gd name="connsiteX0" fmla="*/ 120765 w 206502"/>
                <a:gd name="connsiteY0" fmla="*/ 554 h 164114"/>
                <a:gd name="connsiteX1" fmla="*/ 206490 w 206502"/>
                <a:gd name="connsiteY1" fmla="*/ 50560 h 164114"/>
                <a:gd name="connsiteX2" fmla="*/ 200108 w 206502"/>
                <a:gd name="connsiteY2" fmla="*/ 51227 h 164114"/>
                <a:gd name="connsiteX3" fmla="*/ 196012 w 206502"/>
                <a:gd name="connsiteY3" fmla="*/ 54656 h 164114"/>
                <a:gd name="connsiteX4" fmla="*/ 146292 w 206502"/>
                <a:gd name="connsiteY4" fmla="*/ 104091 h 164114"/>
                <a:gd name="connsiteX5" fmla="*/ 85713 w 206502"/>
                <a:gd name="connsiteY5" fmla="*/ 164098 h 164114"/>
                <a:gd name="connsiteX6" fmla="*/ -12 w 206502"/>
                <a:gd name="connsiteY6" fmla="*/ 113997 h 164114"/>
                <a:gd name="connsiteX7" fmla="*/ 60471 w 206502"/>
                <a:gd name="connsiteY7" fmla="*/ 54084 h 164114"/>
                <a:gd name="connsiteX8" fmla="*/ 110287 w 206502"/>
                <a:gd name="connsiteY8" fmla="*/ 4650 h 164114"/>
                <a:gd name="connsiteX9" fmla="*/ 114288 w 206502"/>
                <a:gd name="connsiteY9" fmla="*/ 1125 h 164114"/>
                <a:gd name="connsiteX10" fmla="*/ 120765 w 206502"/>
                <a:gd name="connsiteY10" fmla="*/ 554 h 16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502" h="164114">
                  <a:moveTo>
                    <a:pt x="120765" y="554"/>
                  </a:moveTo>
                  <a:lnTo>
                    <a:pt x="206490" y="50560"/>
                  </a:lnTo>
                  <a:cubicBezTo>
                    <a:pt x="204397" y="49619"/>
                    <a:pt x="201961" y="49873"/>
                    <a:pt x="200108" y="51227"/>
                  </a:cubicBezTo>
                  <a:cubicBezTo>
                    <a:pt x="198546" y="52112"/>
                    <a:pt x="197158" y="53273"/>
                    <a:pt x="196012" y="54656"/>
                  </a:cubicBezTo>
                  <a:cubicBezTo>
                    <a:pt x="180728" y="72382"/>
                    <a:pt x="164106" y="88908"/>
                    <a:pt x="146292" y="104091"/>
                  </a:cubicBezTo>
                  <a:cubicBezTo>
                    <a:pt x="124768" y="122702"/>
                    <a:pt x="104529" y="142753"/>
                    <a:pt x="85713" y="164098"/>
                  </a:cubicBezTo>
                  <a:lnTo>
                    <a:pt x="-12" y="113997"/>
                  </a:lnTo>
                  <a:cubicBezTo>
                    <a:pt x="18722" y="92632"/>
                    <a:pt x="38933" y="72610"/>
                    <a:pt x="60471" y="54084"/>
                  </a:cubicBezTo>
                  <a:cubicBezTo>
                    <a:pt x="78291" y="38877"/>
                    <a:pt x="94942" y="22352"/>
                    <a:pt x="110287" y="4650"/>
                  </a:cubicBezTo>
                  <a:cubicBezTo>
                    <a:pt x="111449" y="3293"/>
                    <a:pt x="112795" y="2106"/>
                    <a:pt x="114288" y="1125"/>
                  </a:cubicBezTo>
                  <a:cubicBezTo>
                    <a:pt x="116207" y="-159"/>
                    <a:pt x="118650" y="-374"/>
                    <a:pt x="120765" y="554"/>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5" name="フリーフォーム: 図形 594">
              <a:extLst>
                <a:ext uri="{FF2B5EF4-FFF2-40B4-BE49-F238E27FC236}">
                  <a16:creationId xmlns:a16="http://schemas.microsoft.com/office/drawing/2014/main" id="{A37E90EB-6D57-D675-F7C2-2CAD59A90100}"/>
                </a:ext>
              </a:extLst>
            </p:cNvPr>
            <p:cNvSpPr/>
            <p:nvPr/>
          </p:nvSpPr>
          <p:spPr>
            <a:xfrm>
              <a:off x="1064170" y="2906756"/>
              <a:ext cx="188327" cy="241589"/>
            </a:xfrm>
            <a:custGeom>
              <a:avLst/>
              <a:gdLst>
                <a:gd name="connsiteX0" fmla="*/ 93631 w 93630"/>
                <a:gd name="connsiteY0" fmla="*/ 120110 h 120110"/>
                <a:gd name="connsiteX1" fmla="*/ 7525 w 93630"/>
                <a:gd name="connsiteY1" fmla="*/ 70009 h 120110"/>
                <a:gd name="connsiteX2" fmla="*/ 0 w 93630"/>
                <a:gd name="connsiteY2" fmla="*/ 0 h 120110"/>
                <a:gd name="connsiteX3" fmla="*/ 86106 w 93630"/>
                <a:gd name="connsiteY3" fmla="*/ 50006 h 120110"/>
                <a:gd name="connsiteX4" fmla="*/ 93631 w 93630"/>
                <a:gd name="connsiteY4" fmla="*/ 120110 h 12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 h="120110">
                  <a:moveTo>
                    <a:pt x="93631" y="120110"/>
                  </a:moveTo>
                  <a:lnTo>
                    <a:pt x="7525" y="70009"/>
                  </a:lnTo>
                  <a:lnTo>
                    <a:pt x="0" y="0"/>
                  </a:lnTo>
                  <a:lnTo>
                    <a:pt x="86106" y="50006"/>
                  </a:lnTo>
                  <a:lnTo>
                    <a:pt x="93631" y="120110"/>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6" name="フリーフォーム: 図形 595">
              <a:extLst>
                <a:ext uri="{FF2B5EF4-FFF2-40B4-BE49-F238E27FC236}">
                  <a16:creationId xmlns:a16="http://schemas.microsoft.com/office/drawing/2014/main" id="{11CD48E1-DDA8-E8C5-39A7-534BAFB8E379}"/>
                </a:ext>
              </a:extLst>
            </p:cNvPr>
            <p:cNvSpPr/>
            <p:nvPr/>
          </p:nvSpPr>
          <p:spPr>
            <a:xfrm>
              <a:off x="1060145" y="2899476"/>
              <a:ext cx="176452" cy="107861"/>
            </a:xfrm>
            <a:custGeom>
              <a:avLst/>
              <a:gdLst>
                <a:gd name="connsiteX0" fmla="*/ 1893 w 87725"/>
                <a:gd name="connsiteY0" fmla="*/ 3508 h 53625"/>
                <a:gd name="connsiteX1" fmla="*/ -12 w 87725"/>
                <a:gd name="connsiteY1" fmla="*/ -16 h 53625"/>
                <a:gd name="connsiteX2" fmla="*/ 85713 w 87725"/>
                <a:gd name="connsiteY2" fmla="*/ 50085 h 53625"/>
                <a:gd name="connsiteX3" fmla="*/ 87713 w 87725"/>
                <a:gd name="connsiteY3" fmla="*/ 53610 h 53625"/>
              </a:gdLst>
              <a:ahLst/>
              <a:cxnLst>
                <a:cxn ang="0">
                  <a:pos x="connsiteX0" y="connsiteY0"/>
                </a:cxn>
                <a:cxn ang="0">
                  <a:pos x="connsiteX1" y="connsiteY1"/>
                </a:cxn>
                <a:cxn ang="0">
                  <a:pos x="connsiteX2" y="connsiteY2"/>
                </a:cxn>
                <a:cxn ang="0">
                  <a:pos x="connsiteX3" y="connsiteY3"/>
                </a:cxn>
              </a:cxnLst>
              <a:rect l="l" t="t" r="r" b="b"/>
              <a:pathLst>
                <a:path w="87725" h="53625">
                  <a:moveTo>
                    <a:pt x="1893" y="3508"/>
                  </a:moveTo>
                  <a:cubicBezTo>
                    <a:pt x="1879" y="2089"/>
                    <a:pt x="1166" y="775"/>
                    <a:pt x="-12" y="-16"/>
                  </a:cubicBezTo>
                  <a:lnTo>
                    <a:pt x="85713" y="50085"/>
                  </a:lnTo>
                  <a:cubicBezTo>
                    <a:pt x="86916" y="50867"/>
                    <a:pt x="87662" y="52181"/>
                    <a:pt x="87713" y="5361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7" name="フリーフォーム: 図形 596">
              <a:extLst>
                <a:ext uri="{FF2B5EF4-FFF2-40B4-BE49-F238E27FC236}">
                  <a16:creationId xmlns:a16="http://schemas.microsoft.com/office/drawing/2014/main" id="{FC3A4B05-62FF-CD0F-204E-D2FDFAF743E2}"/>
                </a:ext>
              </a:extLst>
            </p:cNvPr>
            <p:cNvSpPr/>
            <p:nvPr/>
          </p:nvSpPr>
          <p:spPr>
            <a:xfrm>
              <a:off x="1050183" y="2898196"/>
              <a:ext cx="182391" cy="102053"/>
            </a:xfrm>
            <a:custGeom>
              <a:avLst/>
              <a:gdLst>
                <a:gd name="connsiteX0" fmla="*/ 4941 w 90678"/>
                <a:gd name="connsiteY0" fmla="*/ 620 h 50737"/>
                <a:gd name="connsiteX1" fmla="*/ 90666 w 90678"/>
                <a:gd name="connsiteY1" fmla="*/ 50721 h 50737"/>
                <a:gd name="connsiteX2" fmla="*/ 85713 w 90678"/>
                <a:gd name="connsiteY2" fmla="*/ 50721 h 50737"/>
                <a:gd name="connsiteX3" fmla="*/ -12 w 90678"/>
                <a:gd name="connsiteY3" fmla="*/ 620 h 50737"/>
                <a:gd name="connsiteX4" fmla="*/ 4941 w 90678"/>
                <a:gd name="connsiteY4" fmla="*/ 620 h 50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8" h="50737">
                  <a:moveTo>
                    <a:pt x="4941" y="620"/>
                  </a:moveTo>
                  <a:lnTo>
                    <a:pt x="90666" y="50721"/>
                  </a:lnTo>
                  <a:cubicBezTo>
                    <a:pt x="89145" y="49797"/>
                    <a:pt x="87234" y="49797"/>
                    <a:pt x="85713" y="50721"/>
                  </a:cubicBezTo>
                  <a:lnTo>
                    <a:pt x="-12" y="620"/>
                  </a:lnTo>
                  <a:cubicBezTo>
                    <a:pt x="1530" y="-228"/>
                    <a:pt x="3399" y="-228"/>
                    <a:pt x="4941" y="62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8" name="フリーフォーム: 図形 597">
              <a:extLst>
                <a:ext uri="{FF2B5EF4-FFF2-40B4-BE49-F238E27FC236}">
                  <a16:creationId xmlns:a16="http://schemas.microsoft.com/office/drawing/2014/main" id="{F9BB0F2C-EAFB-BA81-14A9-AEA7480EF50A}"/>
                </a:ext>
              </a:extLst>
            </p:cNvPr>
            <p:cNvSpPr/>
            <p:nvPr/>
          </p:nvSpPr>
          <p:spPr>
            <a:xfrm>
              <a:off x="854191" y="3072095"/>
              <a:ext cx="384899" cy="212137"/>
            </a:xfrm>
            <a:custGeom>
              <a:avLst/>
              <a:gdLst>
                <a:gd name="connsiteX0" fmla="*/ 64377 w 191357"/>
                <a:gd name="connsiteY0" fmla="*/ 27511 h 105467"/>
                <a:gd name="connsiteX1" fmla="*/ 105620 w 191357"/>
                <a:gd name="connsiteY1" fmla="*/ -16 h 105467"/>
                <a:gd name="connsiteX2" fmla="*/ 191345 w 191357"/>
                <a:gd name="connsiteY2" fmla="*/ 50085 h 105467"/>
                <a:gd name="connsiteX3" fmla="*/ 149721 w 191357"/>
                <a:gd name="connsiteY3" fmla="*/ 77613 h 105467"/>
                <a:gd name="connsiteX4" fmla="*/ 89046 w 191357"/>
                <a:gd name="connsiteY4" fmla="*/ 105045 h 105467"/>
                <a:gd name="connsiteX5" fmla="*/ 85713 w 191357"/>
                <a:gd name="connsiteY5" fmla="*/ 105045 h 105467"/>
                <a:gd name="connsiteX6" fmla="*/ -12 w 191357"/>
                <a:gd name="connsiteY6" fmla="*/ 55038 h 105467"/>
                <a:gd name="connsiteX7" fmla="*/ 3417 w 191357"/>
                <a:gd name="connsiteY7" fmla="*/ 55038 h 105467"/>
                <a:gd name="connsiteX8" fmla="*/ 64377 w 191357"/>
                <a:gd name="connsiteY8" fmla="*/ 27511 h 10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57" h="105467">
                  <a:moveTo>
                    <a:pt x="64377" y="27511"/>
                  </a:moveTo>
                  <a:cubicBezTo>
                    <a:pt x="78661" y="19167"/>
                    <a:pt x="92434" y="9976"/>
                    <a:pt x="105620" y="-16"/>
                  </a:cubicBezTo>
                  <a:lnTo>
                    <a:pt x="191345" y="50085"/>
                  </a:lnTo>
                  <a:cubicBezTo>
                    <a:pt x="178013" y="60058"/>
                    <a:pt x="164115" y="69250"/>
                    <a:pt x="149721" y="77613"/>
                  </a:cubicBezTo>
                  <a:cubicBezTo>
                    <a:pt x="130536" y="88900"/>
                    <a:pt x="110195" y="98101"/>
                    <a:pt x="89046" y="105045"/>
                  </a:cubicBezTo>
                  <a:cubicBezTo>
                    <a:pt x="88002" y="105588"/>
                    <a:pt x="86758" y="105588"/>
                    <a:pt x="85713" y="105045"/>
                  </a:cubicBezTo>
                  <a:lnTo>
                    <a:pt x="-12" y="55038"/>
                  </a:lnTo>
                  <a:cubicBezTo>
                    <a:pt x="1078" y="55524"/>
                    <a:pt x="2326" y="55524"/>
                    <a:pt x="3417" y="55038"/>
                  </a:cubicBezTo>
                  <a:cubicBezTo>
                    <a:pt x="24660" y="48066"/>
                    <a:pt x="45097" y="38836"/>
                    <a:pt x="64377" y="2751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599" name="フリーフォーム: 図形 598">
              <a:extLst>
                <a:ext uri="{FF2B5EF4-FFF2-40B4-BE49-F238E27FC236}">
                  <a16:creationId xmlns:a16="http://schemas.microsoft.com/office/drawing/2014/main" id="{A0255E3B-63F3-2069-23F0-8EED13F5293C}"/>
                </a:ext>
              </a:extLst>
            </p:cNvPr>
            <p:cNvSpPr/>
            <p:nvPr/>
          </p:nvSpPr>
          <p:spPr>
            <a:xfrm>
              <a:off x="817597" y="3237625"/>
              <a:ext cx="196041" cy="158249"/>
            </a:xfrm>
            <a:custGeom>
              <a:avLst/>
              <a:gdLst>
                <a:gd name="connsiteX0" fmla="*/ 10179 w 97464"/>
                <a:gd name="connsiteY0" fmla="*/ 14557 h 78676"/>
                <a:gd name="connsiteX1" fmla="*/ -12 w 97464"/>
                <a:gd name="connsiteY1" fmla="*/ -16 h 78676"/>
                <a:gd name="connsiteX2" fmla="*/ 85713 w 97464"/>
                <a:gd name="connsiteY2" fmla="*/ 50371 h 78676"/>
                <a:gd name="connsiteX3" fmla="*/ 96381 w 97464"/>
                <a:gd name="connsiteY3" fmla="*/ 64563 h 78676"/>
                <a:gd name="connsiteX4" fmla="*/ 96381 w 97464"/>
                <a:gd name="connsiteY4" fmla="*/ 64563 h 78676"/>
                <a:gd name="connsiteX5" fmla="*/ 10656 w 97464"/>
                <a:gd name="connsiteY5" fmla="*/ 14557 h 78676"/>
                <a:gd name="connsiteX6" fmla="*/ 96381 w 97464"/>
                <a:gd name="connsiteY6" fmla="*/ 64563 h 78676"/>
                <a:gd name="connsiteX7" fmla="*/ 87808 w 97464"/>
                <a:gd name="connsiteY7" fmla="*/ 78660 h 78676"/>
                <a:gd name="connsiteX8" fmla="*/ 2083 w 97464"/>
                <a:gd name="connsiteY8" fmla="*/ 28559 h 78676"/>
                <a:gd name="connsiteX9" fmla="*/ 10179 w 97464"/>
                <a:gd name="connsiteY9" fmla="*/ 14557 h 7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464" h="78676">
                  <a:moveTo>
                    <a:pt x="10179" y="14557"/>
                  </a:moveTo>
                  <a:cubicBezTo>
                    <a:pt x="7690" y="9128"/>
                    <a:pt x="4237" y="4184"/>
                    <a:pt x="-12" y="-16"/>
                  </a:cubicBezTo>
                  <a:lnTo>
                    <a:pt x="85713" y="50371"/>
                  </a:lnTo>
                  <a:cubicBezTo>
                    <a:pt x="90076" y="54438"/>
                    <a:pt x="93688" y="59239"/>
                    <a:pt x="96381" y="64563"/>
                  </a:cubicBezTo>
                  <a:lnTo>
                    <a:pt x="96381" y="64563"/>
                  </a:lnTo>
                  <a:lnTo>
                    <a:pt x="10656" y="14557"/>
                  </a:lnTo>
                  <a:lnTo>
                    <a:pt x="96381" y="64563"/>
                  </a:lnTo>
                  <a:cubicBezTo>
                    <a:pt x="99238" y="68945"/>
                    <a:pt x="96381" y="69993"/>
                    <a:pt x="87808" y="78660"/>
                  </a:cubicBezTo>
                  <a:lnTo>
                    <a:pt x="2083" y="28559"/>
                  </a:lnTo>
                  <a:cubicBezTo>
                    <a:pt x="9513" y="19891"/>
                    <a:pt x="13132" y="19034"/>
                    <a:pt x="10179" y="1455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0" name="フリーフォーム: 図形 599">
              <a:extLst>
                <a:ext uri="{FF2B5EF4-FFF2-40B4-BE49-F238E27FC236}">
                  <a16:creationId xmlns:a16="http://schemas.microsoft.com/office/drawing/2014/main" id="{849BD0BE-0BEB-11F8-0E2D-1AA17AE237C7}"/>
                </a:ext>
              </a:extLst>
            </p:cNvPr>
            <p:cNvSpPr/>
            <p:nvPr/>
          </p:nvSpPr>
          <p:spPr>
            <a:xfrm>
              <a:off x="851816" y="2900434"/>
              <a:ext cx="371561" cy="382600"/>
            </a:xfrm>
            <a:custGeom>
              <a:avLst/>
              <a:gdLst>
                <a:gd name="connsiteX0" fmla="*/ 87750 w 184726"/>
                <a:gd name="connsiteY0" fmla="*/ 190198 h 190214"/>
                <a:gd name="connsiteX1" fmla="*/ 2025 w 184726"/>
                <a:gd name="connsiteY1" fmla="*/ 140192 h 190214"/>
                <a:gd name="connsiteX2" fmla="*/ 2025 w 184726"/>
                <a:gd name="connsiteY2" fmla="*/ 128762 h 190214"/>
                <a:gd name="connsiteX3" fmla="*/ 96418 w 184726"/>
                <a:gd name="connsiteY3" fmla="*/ 2079 h 190214"/>
                <a:gd name="connsiteX4" fmla="*/ 98990 w 184726"/>
                <a:gd name="connsiteY4" fmla="*/ -16 h 190214"/>
                <a:gd name="connsiteX5" fmla="*/ 184715 w 184726"/>
                <a:gd name="connsiteY5" fmla="*/ 50085 h 190214"/>
                <a:gd name="connsiteX6" fmla="*/ 182048 w 184726"/>
                <a:gd name="connsiteY6" fmla="*/ 52181 h 190214"/>
                <a:gd name="connsiteX7" fmla="*/ 87750 w 184726"/>
                <a:gd name="connsiteY7" fmla="*/ 178863 h 190214"/>
                <a:gd name="connsiteX8" fmla="*/ 87750 w 184726"/>
                <a:gd name="connsiteY8" fmla="*/ 190198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26" h="190214">
                  <a:moveTo>
                    <a:pt x="87750" y="190198"/>
                  </a:moveTo>
                  <a:lnTo>
                    <a:pt x="2025" y="140192"/>
                  </a:lnTo>
                  <a:cubicBezTo>
                    <a:pt x="-547" y="138668"/>
                    <a:pt x="-832" y="133715"/>
                    <a:pt x="2025" y="128762"/>
                  </a:cubicBezTo>
                  <a:cubicBezTo>
                    <a:pt x="28630" y="83118"/>
                    <a:pt x="60294" y="40627"/>
                    <a:pt x="96418" y="2079"/>
                  </a:cubicBezTo>
                  <a:cubicBezTo>
                    <a:pt x="97178" y="1270"/>
                    <a:pt x="98043" y="565"/>
                    <a:pt x="98990" y="-16"/>
                  </a:cubicBezTo>
                  <a:lnTo>
                    <a:pt x="184715" y="50085"/>
                  </a:lnTo>
                  <a:cubicBezTo>
                    <a:pt x="183715" y="50628"/>
                    <a:pt x="182814" y="51343"/>
                    <a:pt x="182048" y="52181"/>
                  </a:cubicBezTo>
                  <a:cubicBezTo>
                    <a:pt x="145969" y="90738"/>
                    <a:pt x="114338" y="133239"/>
                    <a:pt x="87750" y="178863"/>
                  </a:cubicBezTo>
                  <a:cubicBezTo>
                    <a:pt x="84797" y="183816"/>
                    <a:pt x="85083" y="188769"/>
                    <a:pt x="87750" y="190198"/>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1" name="フリーフォーム: 図形 600">
              <a:extLst>
                <a:ext uri="{FF2B5EF4-FFF2-40B4-BE49-F238E27FC236}">
                  <a16:creationId xmlns:a16="http://schemas.microsoft.com/office/drawing/2014/main" id="{48BF0BD5-7916-1645-5895-7513AC49AC69}"/>
                </a:ext>
              </a:extLst>
            </p:cNvPr>
            <p:cNvSpPr/>
            <p:nvPr/>
          </p:nvSpPr>
          <p:spPr>
            <a:xfrm>
              <a:off x="815681" y="3174978"/>
              <a:ext cx="177217" cy="116677"/>
            </a:xfrm>
            <a:custGeom>
              <a:avLst/>
              <a:gdLst>
                <a:gd name="connsiteX0" fmla="*/ 2369 w 88106"/>
                <a:gd name="connsiteY0" fmla="*/ -16 h 58007"/>
                <a:gd name="connsiteX1" fmla="*/ 88094 w 88106"/>
                <a:gd name="connsiteY1" fmla="*/ 50085 h 58007"/>
                <a:gd name="connsiteX2" fmla="*/ 85713 w 88106"/>
                <a:gd name="connsiteY2" fmla="*/ 57991 h 58007"/>
                <a:gd name="connsiteX3" fmla="*/ 85713 w 88106"/>
                <a:gd name="connsiteY3" fmla="*/ 57991 h 58007"/>
                <a:gd name="connsiteX4" fmla="*/ -12 w 88106"/>
                <a:gd name="connsiteY4" fmla="*/ 7890 h 58007"/>
                <a:gd name="connsiteX5" fmla="*/ -12 w 88106"/>
                <a:gd name="connsiteY5" fmla="*/ 7890 h 58007"/>
                <a:gd name="connsiteX6" fmla="*/ 2369 w 88106"/>
                <a:gd name="connsiteY6" fmla="*/ -16 h 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06" h="58007">
                  <a:moveTo>
                    <a:pt x="2369" y="-16"/>
                  </a:moveTo>
                  <a:lnTo>
                    <a:pt x="88094" y="50085"/>
                  </a:lnTo>
                  <a:cubicBezTo>
                    <a:pt x="87104" y="52657"/>
                    <a:pt x="86309" y="55305"/>
                    <a:pt x="85713" y="57991"/>
                  </a:cubicBezTo>
                  <a:lnTo>
                    <a:pt x="85713" y="57991"/>
                  </a:lnTo>
                  <a:lnTo>
                    <a:pt x="-12" y="7890"/>
                  </a:lnTo>
                  <a:lnTo>
                    <a:pt x="-12" y="7890"/>
                  </a:lnTo>
                  <a:cubicBezTo>
                    <a:pt x="544" y="5185"/>
                    <a:pt x="1341" y="2546"/>
                    <a:pt x="2369" y="-16"/>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2" name="フリーフォーム: 図形 601">
              <a:extLst>
                <a:ext uri="{FF2B5EF4-FFF2-40B4-BE49-F238E27FC236}">
                  <a16:creationId xmlns:a16="http://schemas.microsoft.com/office/drawing/2014/main" id="{758A38A1-EBC3-5CAA-7C64-0FC0A6FE5710}"/>
                </a:ext>
              </a:extLst>
            </p:cNvPr>
            <p:cNvSpPr/>
            <p:nvPr/>
          </p:nvSpPr>
          <p:spPr>
            <a:xfrm>
              <a:off x="773725" y="3236103"/>
              <a:ext cx="216302" cy="117815"/>
            </a:xfrm>
            <a:custGeom>
              <a:avLst/>
              <a:gdLst>
                <a:gd name="connsiteX0" fmla="*/ 21800 w 107537"/>
                <a:gd name="connsiteY0" fmla="*/ 740 h 58573"/>
                <a:gd name="connsiteX1" fmla="*/ 107525 w 107537"/>
                <a:gd name="connsiteY1" fmla="*/ 51128 h 58573"/>
                <a:gd name="connsiteX2" fmla="*/ 101238 w 107537"/>
                <a:gd name="connsiteY2" fmla="*/ 51128 h 58573"/>
                <a:gd name="connsiteX3" fmla="*/ 98857 w 107537"/>
                <a:gd name="connsiteY3" fmla="*/ 52842 h 58573"/>
                <a:gd name="connsiteX4" fmla="*/ 94380 w 107537"/>
                <a:gd name="connsiteY4" fmla="*/ 56271 h 58573"/>
                <a:gd name="connsiteX5" fmla="*/ 85713 w 107537"/>
                <a:gd name="connsiteY5" fmla="*/ 58557 h 58573"/>
                <a:gd name="connsiteX6" fmla="*/ -12 w 107537"/>
                <a:gd name="connsiteY6" fmla="*/ 8456 h 58573"/>
                <a:gd name="connsiteX7" fmla="*/ 8751 w 107537"/>
                <a:gd name="connsiteY7" fmla="*/ 6170 h 58573"/>
                <a:gd name="connsiteX8" fmla="*/ 13227 w 107537"/>
                <a:gd name="connsiteY8" fmla="*/ 2836 h 58573"/>
                <a:gd name="connsiteX9" fmla="*/ 15609 w 107537"/>
                <a:gd name="connsiteY9" fmla="*/ 1026 h 58573"/>
                <a:gd name="connsiteX10" fmla="*/ 21800 w 107537"/>
                <a:gd name="connsiteY10" fmla="*/ 740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 h="58573">
                  <a:moveTo>
                    <a:pt x="21800" y="740"/>
                  </a:moveTo>
                  <a:lnTo>
                    <a:pt x="107525" y="51128"/>
                  </a:lnTo>
                  <a:cubicBezTo>
                    <a:pt x="105610" y="49899"/>
                    <a:pt x="103153" y="49899"/>
                    <a:pt x="101238" y="51128"/>
                  </a:cubicBezTo>
                  <a:cubicBezTo>
                    <a:pt x="100374" y="51594"/>
                    <a:pt x="99573" y="52166"/>
                    <a:pt x="98857" y="52842"/>
                  </a:cubicBezTo>
                  <a:cubicBezTo>
                    <a:pt x="97521" y="54176"/>
                    <a:pt x="96016" y="55328"/>
                    <a:pt x="94380" y="56271"/>
                  </a:cubicBezTo>
                  <a:cubicBezTo>
                    <a:pt x="91723" y="57728"/>
                    <a:pt x="88745" y="58519"/>
                    <a:pt x="85713" y="58557"/>
                  </a:cubicBezTo>
                  <a:lnTo>
                    <a:pt x="-12" y="8456"/>
                  </a:lnTo>
                  <a:cubicBezTo>
                    <a:pt x="3058" y="8465"/>
                    <a:pt x="6077" y="7675"/>
                    <a:pt x="8751" y="6170"/>
                  </a:cubicBezTo>
                  <a:cubicBezTo>
                    <a:pt x="10355" y="5217"/>
                    <a:pt x="11855" y="4103"/>
                    <a:pt x="13227" y="2836"/>
                  </a:cubicBezTo>
                  <a:cubicBezTo>
                    <a:pt x="13968" y="2169"/>
                    <a:pt x="14765" y="1559"/>
                    <a:pt x="15609" y="1026"/>
                  </a:cubicBezTo>
                  <a:cubicBezTo>
                    <a:pt x="17445" y="-250"/>
                    <a:pt x="19853" y="-365"/>
                    <a:pt x="21800" y="740"/>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3" name="フリーフォーム: 図形 602">
              <a:extLst>
                <a:ext uri="{FF2B5EF4-FFF2-40B4-BE49-F238E27FC236}">
                  <a16:creationId xmlns:a16="http://schemas.microsoft.com/office/drawing/2014/main" id="{9F108331-8EE1-1BF7-24B0-78B473F161B9}"/>
                </a:ext>
              </a:extLst>
            </p:cNvPr>
            <p:cNvSpPr/>
            <p:nvPr/>
          </p:nvSpPr>
          <p:spPr>
            <a:xfrm>
              <a:off x="946154" y="2624988"/>
              <a:ext cx="661144" cy="770889"/>
            </a:xfrm>
            <a:custGeom>
              <a:avLst/>
              <a:gdLst>
                <a:gd name="connsiteX0" fmla="*/ 315075 w 328697"/>
                <a:gd name="connsiteY0" fmla="*/ 45391 h 383258"/>
                <a:gd name="connsiteX1" fmla="*/ 326600 w 328697"/>
                <a:gd name="connsiteY1" fmla="*/ 65393 h 383258"/>
                <a:gd name="connsiteX2" fmla="*/ 254115 w 328697"/>
                <a:gd name="connsiteY2" fmla="*/ 220651 h 383258"/>
                <a:gd name="connsiteX3" fmla="*/ 83236 w 328697"/>
                <a:gd name="connsiteY3" fmla="*/ 357715 h 383258"/>
                <a:gd name="connsiteX4" fmla="*/ 23895 w 328697"/>
                <a:gd name="connsiteY4" fmla="*/ 383242 h 383258"/>
                <a:gd name="connsiteX5" fmla="*/ 32468 w 328697"/>
                <a:gd name="connsiteY5" fmla="*/ 369145 h 383258"/>
                <a:gd name="connsiteX6" fmla="*/ 15513 w 328697"/>
                <a:gd name="connsiteY6" fmla="*/ 355144 h 383258"/>
                <a:gd name="connsiteX7" fmla="*/ 13132 w 328697"/>
                <a:gd name="connsiteY7" fmla="*/ 356858 h 383258"/>
                <a:gd name="connsiteX8" fmla="*/ 8655 w 328697"/>
                <a:gd name="connsiteY8" fmla="*/ 360287 h 383258"/>
                <a:gd name="connsiteX9" fmla="*/ -12 w 328697"/>
                <a:gd name="connsiteY9" fmla="*/ 362573 h 383258"/>
                <a:gd name="connsiteX10" fmla="*/ 1226 w 328697"/>
                <a:gd name="connsiteY10" fmla="*/ 351048 h 383258"/>
                <a:gd name="connsiteX11" fmla="*/ 10751 w 328697"/>
                <a:gd name="connsiteY11" fmla="*/ 349238 h 383258"/>
                <a:gd name="connsiteX12" fmla="*/ 21038 w 328697"/>
                <a:gd name="connsiteY12" fmla="*/ 331426 h 383258"/>
                <a:gd name="connsiteX13" fmla="*/ 117240 w 328697"/>
                <a:gd name="connsiteY13" fmla="*/ 188551 h 383258"/>
                <a:gd name="connsiteX14" fmla="*/ 117240 w 328697"/>
                <a:gd name="connsiteY14" fmla="*/ 177407 h 383258"/>
                <a:gd name="connsiteX15" fmla="*/ 192012 w 328697"/>
                <a:gd name="connsiteY15" fmla="*/ 114066 h 383258"/>
                <a:gd name="connsiteX16" fmla="*/ 252591 w 328697"/>
                <a:gd name="connsiteY16" fmla="*/ 54058 h 383258"/>
                <a:gd name="connsiteX17" fmla="*/ 302311 w 328697"/>
                <a:gd name="connsiteY17" fmla="*/ 4624 h 383258"/>
                <a:gd name="connsiteX18" fmla="*/ 306407 w 328697"/>
                <a:gd name="connsiteY18" fmla="*/ 1195 h 383258"/>
                <a:gd name="connsiteX19" fmla="*/ 315360 w 328697"/>
                <a:gd name="connsiteY19" fmla="*/ 5100 h 383258"/>
                <a:gd name="connsiteX20" fmla="*/ 312027 w 328697"/>
                <a:gd name="connsiteY20" fmla="*/ 47010 h 383258"/>
                <a:gd name="connsiteX21" fmla="*/ 146387 w 328697"/>
                <a:gd name="connsiteY21" fmla="*/ 272371 h 383258"/>
                <a:gd name="connsiteX22" fmla="*/ 152292 w 328697"/>
                <a:gd name="connsiteY22" fmla="*/ 260179 h 383258"/>
                <a:gd name="connsiteX23" fmla="*/ 144768 w 328697"/>
                <a:gd name="connsiteY23" fmla="*/ 190266 h 383258"/>
                <a:gd name="connsiteX24" fmla="*/ 137814 w 328697"/>
                <a:gd name="connsiteY24" fmla="*/ 187218 h 383258"/>
                <a:gd name="connsiteX25" fmla="*/ 135147 w 328697"/>
                <a:gd name="connsiteY25" fmla="*/ 189313 h 383258"/>
                <a:gd name="connsiteX26" fmla="*/ 40850 w 328697"/>
                <a:gd name="connsiteY26" fmla="*/ 315805 h 383258"/>
                <a:gd name="connsiteX27" fmla="*/ 44184 w 328697"/>
                <a:gd name="connsiteY27" fmla="*/ 327331 h 383258"/>
                <a:gd name="connsiteX28" fmla="*/ 104858 w 328697"/>
                <a:gd name="connsiteY28" fmla="*/ 299899 h 383258"/>
                <a:gd name="connsiteX29" fmla="*/ 146482 w 328697"/>
                <a:gd name="connsiteY29" fmla="*/ 272371 h 383258"/>
                <a:gd name="connsiteX30" fmla="*/ 245923 w 328697"/>
                <a:gd name="connsiteY30" fmla="*/ 114066 h 383258"/>
                <a:gd name="connsiteX31" fmla="*/ 239351 w 328697"/>
                <a:gd name="connsiteY31" fmla="*/ 108637 h 383258"/>
                <a:gd name="connsiteX32" fmla="*/ 226968 w 328697"/>
                <a:gd name="connsiteY32" fmla="*/ 115399 h 383258"/>
                <a:gd name="connsiteX33" fmla="*/ 163341 w 328697"/>
                <a:gd name="connsiteY33" fmla="*/ 161691 h 383258"/>
                <a:gd name="connsiteX34" fmla="*/ 158484 w 328697"/>
                <a:gd name="connsiteY34" fmla="*/ 173121 h 383258"/>
                <a:gd name="connsiteX35" fmla="*/ 166485 w 328697"/>
                <a:gd name="connsiteY35" fmla="*/ 247225 h 383258"/>
                <a:gd name="connsiteX36" fmla="*/ 173343 w 328697"/>
                <a:gd name="connsiteY36" fmla="*/ 250369 h 383258"/>
                <a:gd name="connsiteX37" fmla="*/ 175057 w 328697"/>
                <a:gd name="connsiteY37" fmla="*/ 249130 h 383258"/>
                <a:gd name="connsiteX38" fmla="*/ 225635 w 328697"/>
                <a:gd name="connsiteY38" fmla="*/ 194362 h 383258"/>
                <a:gd name="connsiteX39" fmla="*/ 245923 w 328697"/>
                <a:gd name="connsiteY39" fmla="*/ 113590 h 38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8697" h="383258">
                  <a:moveTo>
                    <a:pt x="315075" y="45391"/>
                  </a:moveTo>
                  <a:cubicBezTo>
                    <a:pt x="326124" y="40533"/>
                    <a:pt x="332124" y="51106"/>
                    <a:pt x="326600" y="65393"/>
                  </a:cubicBezTo>
                  <a:cubicBezTo>
                    <a:pt x="309741" y="108256"/>
                    <a:pt x="277641" y="186361"/>
                    <a:pt x="254115" y="220651"/>
                  </a:cubicBezTo>
                  <a:cubicBezTo>
                    <a:pt x="232874" y="251607"/>
                    <a:pt x="148482" y="319996"/>
                    <a:pt x="83236" y="357715"/>
                  </a:cubicBezTo>
                  <a:cubicBezTo>
                    <a:pt x="64950" y="369345"/>
                    <a:pt x="44915" y="377965"/>
                    <a:pt x="23895" y="383242"/>
                  </a:cubicBezTo>
                  <a:cubicBezTo>
                    <a:pt x="32182" y="374575"/>
                    <a:pt x="35325" y="373717"/>
                    <a:pt x="32468" y="369145"/>
                  </a:cubicBezTo>
                  <a:cubicBezTo>
                    <a:pt x="26848" y="360763"/>
                    <a:pt x="22943" y="350857"/>
                    <a:pt x="15513" y="355144"/>
                  </a:cubicBezTo>
                  <a:cubicBezTo>
                    <a:pt x="14649" y="355610"/>
                    <a:pt x="13848" y="356182"/>
                    <a:pt x="13132" y="356858"/>
                  </a:cubicBezTo>
                  <a:cubicBezTo>
                    <a:pt x="11796" y="358192"/>
                    <a:pt x="10291" y="359344"/>
                    <a:pt x="8655" y="360287"/>
                  </a:cubicBezTo>
                  <a:cubicBezTo>
                    <a:pt x="5998" y="361744"/>
                    <a:pt x="3020" y="362535"/>
                    <a:pt x="-12" y="362573"/>
                  </a:cubicBezTo>
                  <a:cubicBezTo>
                    <a:pt x="0" y="358696"/>
                    <a:pt x="415" y="354839"/>
                    <a:pt x="1226" y="351048"/>
                  </a:cubicBezTo>
                  <a:cubicBezTo>
                    <a:pt x="4513" y="351505"/>
                    <a:pt x="7860" y="350867"/>
                    <a:pt x="10751" y="349238"/>
                  </a:cubicBezTo>
                  <a:cubicBezTo>
                    <a:pt x="16554" y="345028"/>
                    <a:pt x="20293" y="338551"/>
                    <a:pt x="21038" y="331426"/>
                  </a:cubicBezTo>
                  <a:cubicBezTo>
                    <a:pt x="28658" y="294660"/>
                    <a:pt x="111716" y="198076"/>
                    <a:pt x="117240" y="188551"/>
                  </a:cubicBezTo>
                  <a:cubicBezTo>
                    <a:pt x="119251" y="185113"/>
                    <a:pt x="119251" y="180846"/>
                    <a:pt x="117240" y="177407"/>
                  </a:cubicBezTo>
                  <a:cubicBezTo>
                    <a:pt x="140048" y="153918"/>
                    <a:pt x="165090" y="132706"/>
                    <a:pt x="192012" y="114066"/>
                  </a:cubicBezTo>
                  <a:cubicBezTo>
                    <a:pt x="210828" y="92720"/>
                    <a:pt x="231067" y="72670"/>
                    <a:pt x="252591" y="54058"/>
                  </a:cubicBezTo>
                  <a:cubicBezTo>
                    <a:pt x="270405" y="38875"/>
                    <a:pt x="287027" y="22350"/>
                    <a:pt x="302311" y="4624"/>
                  </a:cubicBezTo>
                  <a:cubicBezTo>
                    <a:pt x="303457" y="3241"/>
                    <a:pt x="304845" y="2079"/>
                    <a:pt x="306407" y="1195"/>
                  </a:cubicBezTo>
                  <a:cubicBezTo>
                    <a:pt x="310693" y="-1282"/>
                    <a:pt x="314789" y="52"/>
                    <a:pt x="315360" y="5100"/>
                  </a:cubicBezTo>
                  <a:cubicBezTo>
                    <a:pt x="316570" y="19159"/>
                    <a:pt x="315443" y="33322"/>
                    <a:pt x="312027" y="47010"/>
                  </a:cubicBezTo>
                  <a:close/>
                  <a:moveTo>
                    <a:pt x="146387" y="272371"/>
                  </a:moveTo>
                  <a:cubicBezTo>
                    <a:pt x="150153" y="269457"/>
                    <a:pt x="152338" y="264942"/>
                    <a:pt x="152292" y="260179"/>
                  </a:cubicBezTo>
                  <a:lnTo>
                    <a:pt x="144768" y="190266"/>
                  </a:lnTo>
                  <a:cubicBezTo>
                    <a:pt x="144768" y="186361"/>
                    <a:pt x="141148" y="185218"/>
                    <a:pt x="137814" y="187218"/>
                  </a:cubicBezTo>
                  <a:cubicBezTo>
                    <a:pt x="136815" y="187761"/>
                    <a:pt x="135914" y="188475"/>
                    <a:pt x="135147" y="189313"/>
                  </a:cubicBezTo>
                  <a:cubicBezTo>
                    <a:pt x="99080" y="227813"/>
                    <a:pt x="67449" y="270247"/>
                    <a:pt x="40850" y="315805"/>
                  </a:cubicBezTo>
                  <a:cubicBezTo>
                    <a:pt x="36945" y="322473"/>
                    <a:pt x="38850" y="329045"/>
                    <a:pt x="44184" y="327331"/>
                  </a:cubicBezTo>
                  <a:cubicBezTo>
                    <a:pt x="65332" y="320387"/>
                    <a:pt x="85674" y="311186"/>
                    <a:pt x="104858" y="299899"/>
                  </a:cubicBezTo>
                  <a:cubicBezTo>
                    <a:pt x="119252" y="291536"/>
                    <a:pt x="133150" y="282344"/>
                    <a:pt x="146482" y="272371"/>
                  </a:cubicBezTo>
                  <a:close/>
                  <a:moveTo>
                    <a:pt x="245923" y="114066"/>
                  </a:moveTo>
                  <a:cubicBezTo>
                    <a:pt x="246495" y="109018"/>
                    <a:pt x="243447" y="106446"/>
                    <a:pt x="239351" y="108637"/>
                  </a:cubicBezTo>
                  <a:cubicBezTo>
                    <a:pt x="235255" y="110827"/>
                    <a:pt x="230969" y="113018"/>
                    <a:pt x="226968" y="115399"/>
                  </a:cubicBezTo>
                  <a:cubicBezTo>
                    <a:pt x="204236" y="128620"/>
                    <a:pt x="182915" y="144127"/>
                    <a:pt x="163341" y="161691"/>
                  </a:cubicBezTo>
                  <a:cubicBezTo>
                    <a:pt x="160142" y="164615"/>
                    <a:pt x="158369" y="168787"/>
                    <a:pt x="158484" y="173121"/>
                  </a:cubicBezTo>
                  <a:lnTo>
                    <a:pt x="166485" y="247225"/>
                  </a:lnTo>
                  <a:cubicBezTo>
                    <a:pt x="166485" y="251131"/>
                    <a:pt x="169914" y="252369"/>
                    <a:pt x="173343" y="250369"/>
                  </a:cubicBezTo>
                  <a:cubicBezTo>
                    <a:pt x="173958" y="250016"/>
                    <a:pt x="174533" y="249607"/>
                    <a:pt x="175057" y="249130"/>
                  </a:cubicBezTo>
                  <a:cubicBezTo>
                    <a:pt x="194314" y="233243"/>
                    <a:pt x="211328" y="214821"/>
                    <a:pt x="225635" y="194362"/>
                  </a:cubicBezTo>
                  <a:cubicBezTo>
                    <a:pt x="237255" y="174454"/>
                    <a:pt x="243542" y="132259"/>
                    <a:pt x="245923" y="113590"/>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4" name="フリーフォーム: 図形 603">
              <a:extLst>
                <a:ext uri="{FF2B5EF4-FFF2-40B4-BE49-F238E27FC236}">
                  <a16:creationId xmlns:a16="http://schemas.microsoft.com/office/drawing/2014/main" id="{6294654F-3F1B-596A-FB42-581D79D661B4}"/>
                </a:ext>
              </a:extLst>
            </p:cNvPr>
            <p:cNvSpPr/>
            <p:nvPr/>
          </p:nvSpPr>
          <p:spPr>
            <a:xfrm>
              <a:off x="1264945" y="2840884"/>
              <a:ext cx="176029" cy="289628"/>
            </a:xfrm>
            <a:custGeom>
              <a:avLst/>
              <a:gdLst>
                <a:gd name="connsiteX0" fmla="*/ 68478 w 87515"/>
                <a:gd name="connsiteY0" fmla="*/ 7587 h 143992"/>
                <a:gd name="connsiteX1" fmla="*/ 80860 w 87515"/>
                <a:gd name="connsiteY1" fmla="*/ 824 h 143992"/>
                <a:gd name="connsiteX2" fmla="*/ 87432 w 87515"/>
                <a:gd name="connsiteY2" fmla="*/ 6254 h 143992"/>
                <a:gd name="connsiteX3" fmla="*/ 67144 w 87515"/>
                <a:gd name="connsiteY3" fmla="*/ 87026 h 143992"/>
                <a:gd name="connsiteX4" fmla="*/ 16566 w 87515"/>
                <a:gd name="connsiteY4" fmla="*/ 141794 h 143992"/>
                <a:gd name="connsiteX5" fmla="*/ 14852 w 87515"/>
                <a:gd name="connsiteY5" fmla="*/ 143033 h 143992"/>
                <a:gd name="connsiteX6" fmla="*/ 7994 w 87515"/>
                <a:gd name="connsiteY6" fmla="*/ 139889 h 143992"/>
                <a:gd name="connsiteX7" fmla="*/ -7 w 87515"/>
                <a:gd name="connsiteY7" fmla="*/ 65785 h 143992"/>
                <a:gd name="connsiteX8" fmla="*/ 4851 w 87515"/>
                <a:gd name="connsiteY8" fmla="*/ 54355 h 143992"/>
                <a:gd name="connsiteX9" fmla="*/ 68478 w 87515"/>
                <a:gd name="connsiteY9" fmla="*/ 7587 h 14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15" h="143992">
                  <a:moveTo>
                    <a:pt x="68478" y="7587"/>
                  </a:moveTo>
                  <a:cubicBezTo>
                    <a:pt x="72478" y="5206"/>
                    <a:pt x="76669" y="3015"/>
                    <a:pt x="80860" y="824"/>
                  </a:cubicBezTo>
                  <a:cubicBezTo>
                    <a:pt x="85051" y="-1366"/>
                    <a:pt x="88004" y="824"/>
                    <a:pt x="87432" y="6254"/>
                  </a:cubicBezTo>
                  <a:cubicBezTo>
                    <a:pt x="85051" y="25304"/>
                    <a:pt x="78765" y="67118"/>
                    <a:pt x="67144" y="87026"/>
                  </a:cubicBezTo>
                  <a:cubicBezTo>
                    <a:pt x="52838" y="107485"/>
                    <a:pt x="35823" y="125907"/>
                    <a:pt x="16566" y="141794"/>
                  </a:cubicBezTo>
                  <a:cubicBezTo>
                    <a:pt x="16043" y="142271"/>
                    <a:pt x="15467" y="142680"/>
                    <a:pt x="14852" y="143033"/>
                  </a:cubicBezTo>
                  <a:cubicBezTo>
                    <a:pt x="11423" y="145033"/>
                    <a:pt x="8375" y="143795"/>
                    <a:pt x="7994" y="139889"/>
                  </a:cubicBezTo>
                  <a:lnTo>
                    <a:pt x="-7" y="65785"/>
                  </a:lnTo>
                  <a:cubicBezTo>
                    <a:pt x="-121" y="61451"/>
                    <a:pt x="1651" y="57279"/>
                    <a:pt x="4851" y="54355"/>
                  </a:cubicBezTo>
                  <a:cubicBezTo>
                    <a:pt x="24403" y="36629"/>
                    <a:pt x="45723" y="20960"/>
                    <a:pt x="68478" y="758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05" name="フリーフォーム: 図形 604">
              <a:extLst>
                <a:ext uri="{FF2B5EF4-FFF2-40B4-BE49-F238E27FC236}">
                  <a16:creationId xmlns:a16="http://schemas.microsoft.com/office/drawing/2014/main" id="{FB222C93-E078-0272-F369-FB1EF710DE1D}"/>
                </a:ext>
              </a:extLst>
            </p:cNvPr>
            <p:cNvSpPr/>
            <p:nvPr/>
          </p:nvSpPr>
          <p:spPr>
            <a:xfrm>
              <a:off x="1023989" y="2999261"/>
              <a:ext cx="228514" cy="284707"/>
            </a:xfrm>
            <a:custGeom>
              <a:avLst/>
              <a:gdLst>
                <a:gd name="connsiteX0" fmla="*/ 99117 w 113608"/>
                <a:gd name="connsiteY0" fmla="*/ 951 h 141546"/>
                <a:gd name="connsiteX1" fmla="*/ 106071 w 113608"/>
                <a:gd name="connsiteY1" fmla="*/ 3999 h 141546"/>
                <a:gd name="connsiteX2" fmla="*/ 113595 w 113608"/>
                <a:gd name="connsiteY2" fmla="*/ 74103 h 141546"/>
                <a:gd name="connsiteX3" fmla="*/ 107690 w 113608"/>
                <a:gd name="connsiteY3" fmla="*/ 86295 h 141546"/>
                <a:gd name="connsiteX4" fmla="*/ 66066 w 113608"/>
                <a:gd name="connsiteY4" fmla="*/ 113822 h 141546"/>
                <a:gd name="connsiteX5" fmla="*/ 5391 w 113608"/>
                <a:gd name="connsiteY5" fmla="*/ 141255 h 141546"/>
                <a:gd name="connsiteX6" fmla="*/ 2058 w 113608"/>
                <a:gd name="connsiteY6" fmla="*/ 129729 h 141546"/>
                <a:gd name="connsiteX7" fmla="*/ 96450 w 113608"/>
                <a:gd name="connsiteY7" fmla="*/ 3047 h 141546"/>
                <a:gd name="connsiteX8" fmla="*/ 99117 w 113608"/>
                <a:gd name="connsiteY8" fmla="*/ 951 h 14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08" h="141546">
                  <a:moveTo>
                    <a:pt x="99117" y="951"/>
                  </a:moveTo>
                  <a:cubicBezTo>
                    <a:pt x="102451" y="-1049"/>
                    <a:pt x="105594" y="94"/>
                    <a:pt x="106071" y="3999"/>
                  </a:cubicBezTo>
                  <a:lnTo>
                    <a:pt x="113595" y="74103"/>
                  </a:lnTo>
                  <a:cubicBezTo>
                    <a:pt x="113641" y="78866"/>
                    <a:pt x="111456" y="83381"/>
                    <a:pt x="107690" y="86295"/>
                  </a:cubicBezTo>
                  <a:cubicBezTo>
                    <a:pt x="94358" y="96268"/>
                    <a:pt x="80460" y="105460"/>
                    <a:pt x="66066" y="113822"/>
                  </a:cubicBezTo>
                  <a:cubicBezTo>
                    <a:pt x="46881" y="125110"/>
                    <a:pt x="26540" y="134311"/>
                    <a:pt x="5391" y="141255"/>
                  </a:cubicBezTo>
                  <a:cubicBezTo>
                    <a:pt x="57" y="142969"/>
                    <a:pt x="-1848" y="136397"/>
                    <a:pt x="2058" y="129729"/>
                  </a:cubicBezTo>
                  <a:cubicBezTo>
                    <a:pt x="28675" y="84095"/>
                    <a:pt x="60338" y="41604"/>
                    <a:pt x="96450" y="3047"/>
                  </a:cubicBezTo>
                  <a:cubicBezTo>
                    <a:pt x="97217" y="2209"/>
                    <a:pt x="98118" y="1494"/>
                    <a:pt x="99117" y="951"/>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6" name="フリーフォーム: 図形 605">
              <a:extLst>
                <a:ext uri="{FF2B5EF4-FFF2-40B4-BE49-F238E27FC236}">
                  <a16:creationId xmlns:a16="http://schemas.microsoft.com/office/drawing/2014/main" id="{8E02EE61-409B-DB96-A015-EBA7AFCF51DB}"/>
                </a:ext>
              </a:extLst>
            </p:cNvPr>
            <p:cNvSpPr/>
            <p:nvPr/>
          </p:nvSpPr>
          <p:spPr>
            <a:xfrm>
              <a:off x="1009185" y="2880124"/>
              <a:ext cx="175462" cy="123190"/>
            </a:xfrm>
            <a:custGeom>
              <a:avLst/>
              <a:gdLst>
                <a:gd name="connsiteX0" fmla="*/ -12 w 87233"/>
                <a:gd name="connsiteY0" fmla="*/ 11223 h 61245"/>
                <a:gd name="connsiteX1" fmla="*/ -12 w 87233"/>
                <a:gd name="connsiteY1" fmla="*/ -16 h 61245"/>
                <a:gd name="connsiteX2" fmla="*/ 85713 w 87233"/>
                <a:gd name="connsiteY2" fmla="*/ 50085 h 61245"/>
                <a:gd name="connsiteX3" fmla="*/ 85713 w 87233"/>
                <a:gd name="connsiteY3" fmla="*/ 61230 h 61245"/>
                <a:gd name="connsiteX4" fmla="*/ 85713 w 87233"/>
                <a:gd name="connsiteY4" fmla="*/ 61230 h 61245"/>
                <a:gd name="connsiteX5" fmla="*/ -12 w 87233"/>
                <a:gd name="connsiteY5" fmla="*/ 11223 h 6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33" h="61245">
                  <a:moveTo>
                    <a:pt x="-12" y="11223"/>
                  </a:moveTo>
                  <a:cubicBezTo>
                    <a:pt x="1957" y="7737"/>
                    <a:pt x="1957" y="3470"/>
                    <a:pt x="-12" y="-16"/>
                  </a:cubicBezTo>
                  <a:lnTo>
                    <a:pt x="85713" y="50085"/>
                  </a:lnTo>
                  <a:cubicBezTo>
                    <a:pt x="87723" y="53524"/>
                    <a:pt x="87723" y="57791"/>
                    <a:pt x="85713" y="61230"/>
                  </a:cubicBezTo>
                  <a:lnTo>
                    <a:pt x="85713" y="61230"/>
                  </a:lnTo>
                  <a:lnTo>
                    <a:pt x="-12" y="11223"/>
                  </a:ln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7" name="フリーフォーム: 図形 606">
              <a:extLst>
                <a:ext uri="{FF2B5EF4-FFF2-40B4-BE49-F238E27FC236}">
                  <a16:creationId xmlns:a16="http://schemas.microsoft.com/office/drawing/2014/main" id="{98D28447-89C3-ECE2-9B7C-F08B6352FDB0}"/>
                </a:ext>
              </a:extLst>
            </p:cNvPr>
            <p:cNvSpPr/>
            <p:nvPr/>
          </p:nvSpPr>
          <p:spPr>
            <a:xfrm>
              <a:off x="1009185" y="2753295"/>
              <a:ext cx="322440" cy="227602"/>
            </a:xfrm>
            <a:custGeom>
              <a:avLst/>
              <a:gdLst>
                <a:gd name="connsiteX0" fmla="*/ 85713 w 160305"/>
                <a:gd name="connsiteY0" fmla="*/ 113141 h 113156"/>
                <a:gd name="connsiteX1" fmla="*/ -12 w 160305"/>
                <a:gd name="connsiteY1" fmla="*/ 63039 h 113156"/>
                <a:gd name="connsiteX2" fmla="*/ 74568 w 160305"/>
                <a:gd name="connsiteY2" fmla="*/ -16 h 113156"/>
                <a:gd name="connsiteX3" fmla="*/ 160293 w 160305"/>
                <a:gd name="connsiteY3" fmla="*/ 50085 h 113156"/>
                <a:gd name="connsiteX4" fmla="*/ 85713 w 160305"/>
                <a:gd name="connsiteY4" fmla="*/ 113141 h 1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05" h="113156">
                  <a:moveTo>
                    <a:pt x="85713" y="113141"/>
                  </a:moveTo>
                  <a:lnTo>
                    <a:pt x="-12" y="63039"/>
                  </a:lnTo>
                  <a:cubicBezTo>
                    <a:pt x="22728" y="39637"/>
                    <a:pt x="47707" y="18510"/>
                    <a:pt x="74568" y="-16"/>
                  </a:cubicBezTo>
                  <a:lnTo>
                    <a:pt x="160293" y="50085"/>
                  </a:lnTo>
                  <a:cubicBezTo>
                    <a:pt x="133451" y="68640"/>
                    <a:pt x="108474" y="89757"/>
                    <a:pt x="85713" y="113141"/>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08" name="フリーフォーム: 図形 607">
              <a:extLst>
                <a:ext uri="{FF2B5EF4-FFF2-40B4-BE49-F238E27FC236}">
                  <a16:creationId xmlns:a16="http://schemas.microsoft.com/office/drawing/2014/main" id="{3625BD38-F5D2-ABCF-05AB-8ECFC4042EA2}"/>
                </a:ext>
              </a:extLst>
            </p:cNvPr>
            <p:cNvSpPr/>
            <p:nvPr/>
          </p:nvSpPr>
          <p:spPr>
            <a:xfrm>
              <a:off x="798439" y="3221915"/>
              <a:ext cx="175492" cy="103457"/>
            </a:xfrm>
            <a:custGeom>
              <a:avLst/>
              <a:gdLst>
                <a:gd name="connsiteX0" fmla="*/ -12 w 87248"/>
                <a:gd name="connsiteY0" fmla="*/ 1318 h 51435"/>
                <a:gd name="connsiteX1" fmla="*/ 1512 w 87248"/>
                <a:gd name="connsiteY1" fmla="*/ -16 h 51435"/>
                <a:gd name="connsiteX2" fmla="*/ 87237 w 87248"/>
                <a:gd name="connsiteY2" fmla="*/ 49990 h 51435"/>
                <a:gd name="connsiteX3" fmla="*/ 85713 w 87248"/>
                <a:gd name="connsiteY3" fmla="*/ 51419 h 51435"/>
              </a:gdLst>
              <a:ahLst/>
              <a:cxnLst>
                <a:cxn ang="0">
                  <a:pos x="connsiteX0" y="connsiteY0"/>
                </a:cxn>
                <a:cxn ang="0">
                  <a:pos x="connsiteX1" y="connsiteY1"/>
                </a:cxn>
                <a:cxn ang="0">
                  <a:pos x="connsiteX2" y="connsiteY2"/>
                </a:cxn>
                <a:cxn ang="0">
                  <a:pos x="connsiteX3" y="connsiteY3"/>
                </a:cxn>
              </a:cxnLst>
              <a:rect l="l" t="t" r="r" b="b"/>
              <a:pathLst>
                <a:path w="87248" h="51435">
                  <a:moveTo>
                    <a:pt x="-12" y="1318"/>
                  </a:moveTo>
                  <a:lnTo>
                    <a:pt x="1512" y="-16"/>
                  </a:lnTo>
                  <a:lnTo>
                    <a:pt x="87237" y="49990"/>
                  </a:lnTo>
                  <a:cubicBezTo>
                    <a:pt x="86776" y="50514"/>
                    <a:pt x="86265" y="50990"/>
                    <a:pt x="85713" y="51419"/>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09" name="フリーフォーム: 図形 608">
              <a:extLst>
                <a:ext uri="{FF2B5EF4-FFF2-40B4-BE49-F238E27FC236}">
                  <a16:creationId xmlns:a16="http://schemas.microsoft.com/office/drawing/2014/main" id="{0438BBC0-C0EB-7F2D-87DB-ADF23D702AB3}"/>
                </a:ext>
              </a:extLst>
            </p:cNvPr>
            <p:cNvSpPr/>
            <p:nvPr/>
          </p:nvSpPr>
          <p:spPr>
            <a:xfrm>
              <a:off x="801315" y="3190876"/>
              <a:ext cx="186604" cy="131619"/>
            </a:xfrm>
            <a:custGeom>
              <a:avLst/>
              <a:gdLst>
                <a:gd name="connsiteX0" fmla="*/ -12 w 92773"/>
                <a:gd name="connsiteY0" fmla="*/ 15414 h 65436"/>
                <a:gd name="connsiteX1" fmla="*/ 7036 w 92773"/>
                <a:gd name="connsiteY1" fmla="*/ -16 h 65436"/>
                <a:gd name="connsiteX2" fmla="*/ 92761 w 92773"/>
                <a:gd name="connsiteY2" fmla="*/ 50086 h 65436"/>
                <a:gd name="connsiteX3" fmla="*/ 85617 w 92773"/>
                <a:gd name="connsiteY3" fmla="*/ 65421 h 65436"/>
              </a:gdLst>
              <a:ahLst/>
              <a:cxnLst>
                <a:cxn ang="0">
                  <a:pos x="connsiteX0" y="connsiteY0"/>
                </a:cxn>
                <a:cxn ang="0">
                  <a:pos x="connsiteX1" y="connsiteY1"/>
                </a:cxn>
                <a:cxn ang="0">
                  <a:pos x="connsiteX2" y="connsiteY2"/>
                </a:cxn>
                <a:cxn ang="0">
                  <a:pos x="connsiteX3" y="connsiteY3"/>
                </a:cxn>
              </a:cxnLst>
              <a:rect l="l" t="t" r="r" b="b"/>
              <a:pathLst>
                <a:path w="92773" h="65436">
                  <a:moveTo>
                    <a:pt x="-12" y="15414"/>
                  </a:moveTo>
                  <a:cubicBezTo>
                    <a:pt x="3796" y="11071"/>
                    <a:pt x="6247" y="5708"/>
                    <a:pt x="7036" y="-16"/>
                  </a:cubicBezTo>
                  <a:lnTo>
                    <a:pt x="92761" y="50086"/>
                  </a:lnTo>
                  <a:cubicBezTo>
                    <a:pt x="91885" y="55772"/>
                    <a:pt x="89407" y="61087"/>
                    <a:pt x="85617" y="65421"/>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0" name="フリーフォーム: 図形 609">
              <a:extLst>
                <a:ext uri="{FF2B5EF4-FFF2-40B4-BE49-F238E27FC236}">
                  <a16:creationId xmlns:a16="http://schemas.microsoft.com/office/drawing/2014/main" id="{00D0CE37-1473-8CEB-E009-8FB99DCD572E}"/>
                </a:ext>
              </a:extLst>
            </p:cNvPr>
            <p:cNvSpPr/>
            <p:nvPr/>
          </p:nvSpPr>
          <p:spPr>
            <a:xfrm>
              <a:off x="946092" y="3337280"/>
              <a:ext cx="67546" cy="60488"/>
            </a:xfrm>
            <a:custGeom>
              <a:avLst/>
              <a:gdLst>
                <a:gd name="connsiteX0" fmla="*/ 18 w 33581"/>
                <a:gd name="connsiteY0" fmla="*/ 8447 h 30073"/>
                <a:gd name="connsiteX1" fmla="*/ 8685 w 33581"/>
                <a:gd name="connsiteY1" fmla="*/ 6161 h 30073"/>
                <a:gd name="connsiteX2" fmla="*/ 13162 w 33581"/>
                <a:gd name="connsiteY2" fmla="*/ 2732 h 30073"/>
                <a:gd name="connsiteX3" fmla="*/ 15543 w 33581"/>
                <a:gd name="connsiteY3" fmla="*/ 1017 h 30073"/>
                <a:gd name="connsiteX4" fmla="*/ 32498 w 33581"/>
                <a:gd name="connsiteY4" fmla="*/ 15019 h 30073"/>
                <a:gd name="connsiteX5" fmla="*/ 23925 w 33581"/>
                <a:gd name="connsiteY5" fmla="*/ 29116 h 30073"/>
                <a:gd name="connsiteX6" fmla="*/ 5542 w 33581"/>
                <a:gd name="connsiteY6" fmla="*/ 25401 h 30073"/>
                <a:gd name="connsiteX7" fmla="*/ 18 w 33581"/>
                <a:gd name="connsiteY7" fmla="*/ 8447 h 3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81" h="30073">
                  <a:moveTo>
                    <a:pt x="18" y="8447"/>
                  </a:moveTo>
                  <a:cubicBezTo>
                    <a:pt x="3050" y="8409"/>
                    <a:pt x="6028" y="7618"/>
                    <a:pt x="8685" y="6161"/>
                  </a:cubicBezTo>
                  <a:cubicBezTo>
                    <a:pt x="10321" y="5218"/>
                    <a:pt x="11826" y="4065"/>
                    <a:pt x="13162" y="2732"/>
                  </a:cubicBezTo>
                  <a:cubicBezTo>
                    <a:pt x="13878" y="2055"/>
                    <a:pt x="14678" y="1484"/>
                    <a:pt x="15543" y="1017"/>
                  </a:cubicBezTo>
                  <a:cubicBezTo>
                    <a:pt x="22878" y="-3269"/>
                    <a:pt x="26878" y="6637"/>
                    <a:pt x="32498" y="15019"/>
                  </a:cubicBezTo>
                  <a:cubicBezTo>
                    <a:pt x="35355" y="19400"/>
                    <a:pt x="32498" y="20448"/>
                    <a:pt x="23925" y="29116"/>
                  </a:cubicBezTo>
                  <a:cubicBezTo>
                    <a:pt x="17570" y="31192"/>
                    <a:pt x="10594" y="29783"/>
                    <a:pt x="5542" y="25401"/>
                  </a:cubicBezTo>
                  <a:cubicBezTo>
                    <a:pt x="1684" y="20620"/>
                    <a:pt x="-282" y="14581"/>
                    <a:pt x="18" y="8447"/>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1" name="フリーフォーム: 図形 610">
              <a:extLst>
                <a:ext uri="{FF2B5EF4-FFF2-40B4-BE49-F238E27FC236}">
                  <a16:creationId xmlns:a16="http://schemas.microsoft.com/office/drawing/2014/main" id="{812863F8-A1D6-C088-79B0-D2F4C2CB8670}"/>
                </a:ext>
              </a:extLst>
            </p:cNvPr>
            <p:cNvSpPr/>
            <p:nvPr/>
          </p:nvSpPr>
          <p:spPr>
            <a:xfrm>
              <a:off x="773473" y="3253526"/>
              <a:ext cx="189347" cy="139474"/>
            </a:xfrm>
            <a:custGeom>
              <a:avLst/>
              <a:gdLst>
                <a:gd name="connsiteX0" fmla="*/ 94124 w 94136"/>
                <a:gd name="connsiteY0" fmla="*/ 69326 h 69341"/>
                <a:gd name="connsiteX1" fmla="*/ 8399 w 94136"/>
                <a:gd name="connsiteY1" fmla="*/ 19225 h 69341"/>
                <a:gd name="connsiteX2" fmla="*/ 5637 w 94136"/>
                <a:gd name="connsiteY2" fmla="*/ 16938 h 69341"/>
                <a:gd name="connsiteX3" fmla="*/ 17 w 94136"/>
                <a:gd name="connsiteY3" fmla="*/ -16 h 69341"/>
                <a:gd name="connsiteX4" fmla="*/ 86219 w 94136"/>
                <a:gd name="connsiteY4" fmla="*/ 50085 h 69341"/>
                <a:gd name="connsiteX5" fmla="*/ 91743 w 94136"/>
                <a:gd name="connsiteY5" fmla="*/ 67040 h 69341"/>
                <a:gd name="connsiteX6" fmla="*/ 94124 w 94136"/>
                <a:gd name="connsiteY6" fmla="*/ 69326 h 6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36" h="69341">
                  <a:moveTo>
                    <a:pt x="94124" y="69326"/>
                  </a:moveTo>
                  <a:lnTo>
                    <a:pt x="8399" y="19225"/>
                  </a:lnTo>
                  <a:cubicBezTo>
                    <a:pt x="7342" y="18643"/>
                    <a:pt x="6405" y="17872"/>
                    <a:pt x="5637" y="16938"/>
                  </a:cubicBezTo>
                  <a:cubicBezTo>
                    <a:pt x="1720" y="12185"/>
                    <a:pt x="-284" y="6137"/>
                    <a:pt x="17" y="-16"/>
                  </a:cubicBezTo>
                  <a:lnTo>
                    <a:pt x="86219" y="50085"/>
                  </a:lnTo>
                  <a:cubicBezTo>
                    <a:pt x="85918" y="56219"/>
                    <a:pt x="87884" y="62258"/>
                    <a:pt x="91743" y="67040"/>
                  </a:cubicBezTo>
                  <a:cubicBezTo>
                    <a:pt x="92456" y="67878"/>
                    <a:pt x="93254" y="68650"/>
                    <a:pt x="94124" y="69326"/>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2" name="フリーフォーム: 図形 611">
              <a:extLst>
                <a:ext uri="{FF2B5EF4-FFF2-40B4-BE49-F238E27FC236}">
                  <a16:creationId xmlns:a16="http://schemas.microsoft.com/office/drawing/2014/main" id="{E359C3DD-60C5-BF76-AB84-6F07BF914DEA}"/>
                </a:ext>
              </a:extLst>
            </p:cNvPr>
            <p:cNvSpPr/>
            <p:nvPr/>
          </p:nvSpPr>
          <p:spPr>
            <a:xfrm>
              <a:off x="820471" y="3158119"/>
              <a:ext cx="179707" cy="117632"/>
            </a:xfrm>
            <a:custGeom>
              <a:avLst/>
              <a:gdLst>
                <a:gd name="connsiteX0" fmla="*/ -12 w 89344"/>
                <a:gd name="connsiteY0" fmla="*/ 8366 h 58483"/>
                <a:gd name="connsiteX1" fmla="*/ 3607 w 89344"/>
                <a:gd name="connsiteY1" fmla="*/ -16 h 58483"/>
                <a:gd name="connsiteX2" fmla="*/ 89332 w 89344"/>
                <a:gd name="connsiteY2" fmla="*/ 50085 h 58483"/>
                <a:gd name="connsiteX3" fmla="*/ 85617 w 89344"/>
                <a:gd name="connsiteY3" fmla="*/ 58468 h 58483"/>
              </a:gdLst>
              <a:ahLst/>
              <a:cxnLst>
                <a:cxn ang="0">
                  <a:pos x="connsiteX0" y="connsiteY0"/>
                </a:cxn>
                <a:cxn ang="0">
                  <a:pos x="connsiteX1" y="connsiteY1"/>
                </a:cxn>
                <a:cxn ang="0">
                  <a:pos x="connsiteX2" y="connsiteY2"/>
                </a:cxn>
                <a:cxn ang="0">
                  <a:pos x="connsiteX3" y="connsiteY3"/>
                </a:cxn>
              </a:cxnLst>
              <a:rect l="l" t="t" r="r" b="b"/>
              <a:pathLst>
                <a:path w="89344" h="58483">
                  <a:moveTo>
                    <a:pt x="-12" y="8366"/>
                  </a:moveTo>
                  <a:cubicBezTo>
                    <a:pt x="940" y="5794"/>
                    <a:pt x="2178" y="2937"/>
                    <a:pt x="3607" y="-16"/>
                  </a:cubicBezTo>
                  <a:lnTo>
                    <a:pt x="89332" y="50085"/>
                  </a:lnTo>
                  <a:cubicBezTo>
                    <a:pt x="87903" y="53038"/>
                    <a:pt x="86665" y="55801"/>
                    <a:pt x="85617" y="58468"/>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3" name="フリーフォーム: 図形 612">
              <a:extLst>
                <a:ext uri="{FF2B5EF4-FFF2-40B4-BE49-F238E27FC236}">
                  <a16:creationId xmlns:a16="http://schemas.microsoft.com/office/drawing/2014/main" id="{CA1673A1-4A03-27C3-74C9-D07D8BFAC6A4}"/>
                </a:ext>
              </a:extLst>
            </p:cNvPr>
            <p:cNvSpPr/>
            <p:nvPr/>
          </p:nvSpPr>
          <p:spPr>
            <a:xfrm>
              <a:off x="827752" y="2902731"/>
              <a:ext cx="353860" cy="356159"/>
            </a:xfrm>
            <a:custGeom>
              <a:avLst/>
              <a:gdLst>
                <a:gd name="connsiteX0" fmla="*/ -12 w 175926"/>
                <a:gd name="connsiteY0" fmla="*/ 126952 h 177069"/>
                <a:gd name="connsiteX1" fmla="*/ 90189 w 175926"/>
                <a:gd name="connsiteY1" fmla="*/ -16 h 177069"/>
                <a:gd name="connsiteX2" fmla="*/ 175914 w 175926"/>
                <a:gd name="connsiteY2" fmla="*/ 49990 h 177069"/>
                <a:gd name="connsiteX3" fmla="*/ 85808 w 175926"/>
                <a:gd name="connsiteY3" fmla="*/ 177054 h 177069"/>
              </a:gdLst>
              <a:ahLst/>
              <a:cxnLst>
                <a:cxn ang="0">
                  <a:pos x="connsiteX0" y="connsiteY0"/>
                </a:cxn>
                <a:cxn ang="0">
                  <a:pos x="connsiteX1" y="connsiteY1"/>
                </a:cxn>
                <a:cxn ang="0">
                  <a:pos x="connsiteX2" y="connsiteY2"/>
                </a:cxn>
                <a:cxn ang="0">
                  <a:pos x="connsiteX3" y="connsiteY3"/>
                </a:cxn>
              </a:cxnLst>
              <a:rect l="l" t="t" r="r" b="b"/>
              <a:pathLst>
                <a:path w="175926" h="177069">
                  <a:moveTo>
                    <a:pt x="-12" y="126952"/>
                  </a:moveTo>
                  <a:cubicBezTo>
                    <a:pt x="21133" y="83614"/>
                    <a:pt x="85713" y="8366"/>
                    <a:pt x="90189" y="-16"/>
                  </a:cubicBezTo>
                  <a:lnTo>
                    <a:pt x="175914" y="49990"/>
                  </a:lnTo>
                  <a:cubicBezTo>
                    <a:pt x="171152" y="58468"/>
                    <a:pt x="106953" y="133715"/>
                    <a:pt x="85808" y="177054"/>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14" name="フリーフォーム: 図形 613">
              <a:extLst>
                <a:ext uri="{FF2B5EF4-FFF2-40B4-BE49-F238E27FC236}">
                  <a16:creationId xmlns:a16="http://schemas.microsoft.com/office/drawing/2014/main" id="{282C54CD-4FAC-3917-0E66-C5224EBF376F}"/>
                </a:ext>
              </a:extLst>
            </p:cNvPr>
            <p:cNvSpPr/>
            <p:nvPr/>
          </p:nvSpPr>
          <p:spPr>
            <a:xfrm>
              <a:off x="772767" y="3230538"/>
              <a:ext cx="176259" cy="123764"/>
            </a:xfrm>
            <a:custGeom>
              <a:avLst/>
              <a:gdLst>
                <a:gd name="connsiteX0" fmla="*/ -12 w 87630"/>
                <a:gd name="connsiteY0" fmla="*/ 11414 h 61531"/>
                <a:gd name="connsiteX1" fmla="*/ 1321 w 87630"/>
                <a:gd name="connsiteY1" fmla="*/ -16 h 61531"/>
                <a:gd name="connsiteX2" fmla="*/ 77521 w 87630"/>
                <a:gd name="connsiteY2" fmla="*/ 44180 h 61531"/>
                <a:gd name="connsiteX3" fmla="*/ 87618 w 87630"/>
                <a:gd name="connsiteY3" fmla="*/ 49990 h 61531"/>
                <a:gd name="connsiteX4" fmla="*/ 86379 w 87630"/>
                <a:gd name="connsiteY4" fmla="*/ 61515 h 6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0" h="61531">
                  <a:moveTo>
                    <a:pt x="-12" y="11414"/>
                  </a:moveTo>
                  <a:cubicBezTo>
                    <a:pt x="41" y="7566"/>
                    <a:pt x="488" y="3737"/>
                    <a:pt x="1321" y="-16"/>
                  </a:cubicBezTo>
                  <a:lnTo>
                    <a:pt x="77521" y="44180"/>
                  </a:lnTo>
                  <a:lnTo>
                    <a:pt x="87618" y="49990"/>
                  </a:lnTo>
                  <a:cubicBezTo>
                    <a:pt x="86807" y="53781"/>
                    <a:pt x="86392" y="57639"/>
                    <a:pt x="86379" y="61515"/>
                  </a:cubicBezTo>
                  <a:close/>
                </a:path>
              </a:pathLst>
            </a:custGeom>
            <a:solidFill>
              <a:srgbClr val="D9DDFD"/>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5" name="フリーフォーム: 図形 614">
              <a:extLst>
                <a:ext uri="{FF2B5EF4-FFF2-40B4-BE49-F238E27FC236}">
                  <a16:creationId xmlns:a16="http://schemas.microsoft.com/office/drawing/2014/main" id="{9BE468D8-7477-E817-B1DF-D3B30A5C94D7}"/>
                </a:ext>
              </a:extLst>
            </p:cNvPr>
            <p:cNvSpPr/>
            <p:nvPr/>
          </p:nvSpPr>
          <p:spPr>
            <a:xfrm>
              <a:off x="775832" y="3224599"/>
              <a:ext cx="194843" cy="106811"/>
            </a:xfrm>
            <a:custGeom>
              <a:avLst/>
              <a:gdLst>
                <a:gd name="connsiteX0" fmla="*/ 9513 w 96869"/>
                <a:gd name="connsiteY0" fmla="*/ 1127 h 53103"/>
                <a:gd name="connsiteX1" fmla="*/ 11132 w 96869"/>
                <a:gd name="connsiteY1" fmla="*/ -16 h 53103"/>
                <a:gd name="connsiteX2" fmla="*/ 96857 w 96869"/>
                <a:gd name="connsiteY2" fmla="*/ 50085 h 53103"/>
                <a:gd name="connsiteX3" fmla="*/ 95238 w 96869"/>
                <a:gd name="connsiteY3" fmla="*/ 51133 h 53103"/>
                <a:gd name="connsiteX4" fmla="*/ 85713 w 96869"/>
                <a:gd name="connsiteY4" fmla="*/ 52943 h 53103"/>
                <a:gd name="connsiteX5" fmla="*/ -12 w 96869"/>
                <a:gd name="connsiteY5" fmla="*/ 2937 h 53103"/>
                <a:gd name="connsiteX6" fmla="*/ 9513 w 96869"/>
                <a:gd name="connsiteY6" fmla="*/ 1127 h 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69" h="53103">
                  <a:moveTo>
                    <a:pt x="9513" y="1127"/>
                  </a:moveTo>
                  <a:lnTo>
                    <a:pt x="11132" y="-16"/>
                  </a:lnTo>
                  <a:lnTo>
                    <a:pt x="96857" y="50085"/>
                  </a:lnTo>
                  <a:lnTo>
                    <a:pt x="95238" y="51133"/>
                  </a:lnTo>
                  <a:cubicBezTo>
                    <a:pt x="92347" y="52762"/>
                    <a:pt x="89000" y="53400"/>
                    <a:pt x="85713" y="52943"/>
                  </a:cubicBezTo>
                  <a:lnTo>
                    <a:pt x="-12" y="2937"/>
                  </a:lnTo>
                  <a:cubicBezTo>
                    <a:pt x="3274" y="3337"/>
                    <a:pt x="6604" y="2708"/>
                    <a:pt x="9513" y="1127"/>
                  </a:cubicBezTo>
                  <a:close/>
                </a:path>
              </a:pathLst>
            </a:custGeom>
            <a:solidFill>
              <a:srgbClr val="B0B5F1"/>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sp>
          <p:nvSpPr>
            <p:cNvPr id="616" name="フリーフォーム: 図形 615">
              <a:extLst>
                <a:ext uri="{FF2B5EF4-FFF2-40B4-BE49-F238E27FC236}">
                  <a16:creationId xmlns:a16="http://schemas.microsoft.com/office/drawing/2014/main" id="{6F4C2398-7CF2-55C7-9922-B4AC719559C0}"/>
                </a:ext>
              </a:extLst>
            </p:cNvPr>
            <p:cNvSpPr/>
            <p:nvPr/>
          </p:nvSpPr>
          <p:spPr>
            <a:xfrm>
              <a:off x="776216" y="2880124"/>
              <a:ext cx="406164" cy="450995"/>
            </a:xfrm>
            <a:custGeom>
              <a:avLst/>
              <a:gdLst>
                <a:gd name="connsiteX0" fmla="*/ 85713 w 201930"/>
                <a:gd name="connsiteY0" fmla="*/ 224203 h 224218"/>
                <a:gd name="connsiteX1" fmla="*/ -12 w 201930"/>
                <a:gd name="connsiteY1" fmla="*/ 174196 h 224218"/>
                <a:gd name="connsiteX2" fmla="*/ 99714 w 201930"/>
                <a:gd name="connsiteY2" fmla="*/ 18367 h 224218"/>
                <a:gd name="connsiteX3" fmla="*/ 116193 w 201930"/>
                <a:gd name="connsiteY3" fmla="*/ -16 h 224218"/>
                <a:gd name="connsiteX4" fmla="*/ 201918 w 201930"/>
                <a:gd name="connsiteY4" fmla="*/ 50085 h 224218"/>
                <a:gd name="connsiteX5" fmla="*/ 185439 w 201930"/>
                <a:gd name="connsiteY5" fmla="*/ 68469 h 224218"/>
                <a:gd name="connsiteX6" fmla="*/ 85713 w 201930"/>
                <a:gd name="connsiteY6" fmla="*/ 224203 h 22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30" h="224218">
                  <a:moveTo>
                    <a:pt x="85713" y="224203"/>
                  </a:moveTo>
                  <a:lnTo>
                    <a:pt x="-12" y="174196"/>
                  </a:lnTo>
                  <a:cubicBezTo>
                    <a:pt x="8465" y="133429"/>
                    <a:pt x="58090" y="67707"/>
                    <a:pt x="99714" y="18367"/>
                  </a:cubicBezTo>
                  <a:cubicBezTo>
                    <a:pt x="104953" y="12081"/>
                    <a:pt x="110478" y="5985"/>
                    <a:pt x="116193" y="-16"/>
                  </a:cubicBezTo>
                  <a:lnTo>
                    <a:pt x="201918" y="50085"/>
                  </a:lnTo>
                  <a:cubicBezTo>
                    <a:pt x="196203" y="55991"/>
                    <a:pt x="190678" y="62087"/>
                    <a:pt x="185439" y="68469"/>
                  </a:cubicBezTo>
                  <a:cubicBezTo>
                    <a:pt x="143815" y="117808"/>
                    <a:pt x="94285" y="183436"/>
                    <a:pt x="85713" y="224203"/>
                  </a:cubicBezTo>
                  <a:close/>
                </a:path>
              </a:pathLst>
            </a:custGeom>
            <a:solidFill>
              <a:srgbClr val="61727F"/>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dirty="0"/>
            </a:p>
          </p:txBody>
        </p:sp>
        <p:sp>
          <p:nvSpPr>
            <p:cNvPr id="617" name="フリーフォーム: 図形 616">
              <a:extLst>
                <a:ext uri="{FF2B5EF4-FFF2-40B4-BE49-F238E27FC236}">
                  <a16:creationId xmlns:a16="http://schemas.microsoft.com/office/drawing/2014/main" id="{86AA4B60-F5A7-94F5-295B-67D99D9F41BD}"/>
                </a:ext>
              </a:extLst>
            </p:cNvPr>
            <p:cNvSpPr/>
            <p:nvPr/>
          </p:nvSpPr>
          <p:spPr>
            <a:xfrm>
              <a:off x="948259" y="2980898"/>
              <a:ext cx="236386" cy="349552"/>
            </a:xfrm>
            <a:custGeom>
              <a:avLst/>
              <a:gdLst>
                <a:gd name="connsiteX0" fmla="*/ 116002 w 117522"/>
                <a:gd name="connsiteY0" fmla="*/ -16 h 173784"/>
                <a:gd name="connsiteX1" fmla="*/ 116002 w 117522"/>
                <a:gd name="connsiteY1" fmla="*/ 11128 h 173784"/>
                <a:gd name="connsiteX2" fmla="*/ 19800 w 117522"/>
                <a:gd name="connsiteY2" fmla="*/ 154003 h 173784"/>
                <a:gd name="connsiteX3" fmla="*/ 9513 w 117522"/>
                <a:gd name="connsiteY3" fmla="*/ 171815 h 173784"/>
                <a:gd name="connsiteX4" fmla="*/ -12 w 117522"/>
                <a:gd name="connsiteY4" fmla="*/ 173625 h 173784"/>
                <a:gd name="connsiteX5" fmla="*/ 99714 w 117522"/>
                <a:gd name="connsiteY5" fmla="*/ 17891 h 173784"/>
                <a:gd name="connsiteX6" fmla="*/ 116002 w 117522"/>
                <a:gd name="connsiteY6" fmla="*/ -16 h 17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22" h="173784">
                  <a:moveTo>
                    <a:pt x="116002" y="-16"/>
                  </a:moveTo>
                  <a:cubicBezTo>
                    <a:pt x="118013" y="3422"/>
                    <a:pt x="118013" y="7690"/>
                    <a:pt x="116002" y="11128"/>
                  </a:cubicBezTo>
                  <a:cubicBezTo>
                    <a:pt x="110478" y="20653"/>
                    <a:pt x="27420" y="117713"/>
                    <a:pt x="19800" y="154003"/>
                  </a:cubicBezTo>
                  <a:cubicBezTo>
                    <a:pt x="19055" y="161128"/>
                    <a:pt x="15315" y="167605"/>
                    <a:pt x="9513" y="171815"/>
                  </a:cubicBezTo>
                  <a:cubicBezTo>
                    <a:pt x="6622" y="173444"/>
                    <a:pt x="3275" y="174082"/>
                    <a:pt x="-12" y="173625"/>
                  </a:cubicBezTo>
                  <a:cubicBezTo>
                    <a:pt x="8560" y="132858"/>
                    <a:pt x="58090" y="67231"/>
                    <a:pt x="99714" y="17891"/>
                  </a:cubicBezTo>
                  <a:cubicBezTo>
                    <a:pt x="105144" y="11985"/>
                    <a:pt x="110668" y="5889"/>
                    <a:pt x="116002" y="-16"/>
                  </a:cubicBezTo>
                  <a:close/>
                </a:path>
              </a:pathLst>
            </a:custGeom>
            <a:solidFill>
              <a:srgbClr val="2E353A"/>
            </a:solidFill>
            <a:ln w="9525" cap="flat">
              <a:noFill/>
              <a:prstDash val="solid"/>
              <a:miter/>
            </a:ln>
          </p:spPr>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endParaRPr lang="ja-JP" altLang="en-US" sz="1200"/>
            </a:p>
          </p:txBody>
        </p:sp>
      </p:grpSp>
      <p:cxnSp>
        <p:nvCxnSpPr>
          <p:cNvPr id="619" name="直線矢印コネクタ 618">
            <a:extLst>
              <a:ext uri="{FF2B5EF4-FFF2-40B4-BE49-F238E27FC236}">
                <a16:creationId xmlns:a16="http://schemas.microsoft.com/office/drawing/2014/main" id="{3CBF9CF7-1848-B2AB-E40C-FFC0E5E5AC56}"/>
              </a:ext>
            </a:extLst>
          </p:cNvPr>
          <p:cNvCxnSpPr>
            <a:cxnSpLocks/>
          </p:cNvCxnSpPr>
          <p:nvPr/>
        </p:nvCxnSpPr>
        <p:spPr bwMode="gray">
          <a:xfrm flipH="1">
            <a:off x="1365317" y="5130952"/>
            <a:ext cx="10440000" cy="0"/>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0" name="直線矢印コネクタ 619">
            <a:extLst>
              <a:ext uri="{FF2B5EF4-FFF2-40B4-BE49-F238E27FC236}">
                <a16:creationId xmlns:a16="http://schemas.microsoft.com/office/drawing/2014/main" id="{F2E2BA3C-2CE6-DF2E-0301-C585056A17F9}"/>
              </a:ext>
            </a:extLst>
          </p:cNvPr>
          <p:cNvCxnSpPr>
            <a:cxnSpLocks/>
          </p:cNvCxnSpPr>
          <p:nvPr/>
        </p:nvCxnSpPr>
        <p:spPr bwMode="gray">
          <a:xfrm>
            <a:off x="6635889" y="2821682"/>
            <a:ext cx="0" cy="1766153"/>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2" name="直線矢印コネクタ 621">
            <a:extLst>
              <a:ext uri="{FF2B5EF4-FFF2-40B4-BE49-F238E27FC236}">
                <a16:creationId xmlns:a16="http://schemas.microsoft.com/office/drawing/2014/main" id="{6B0ACB84-0CBB-651B-4BC1-0CA69CB76AD1}"/>
              </a:ext>
            </a:extLst>
          </p:cNvPr>
          <p:cNvCxnSpPr>
            <a:cxnSpLocks/>
          </p:cNvCxnSpPr>
          <p:nvPr/>
        </p:nvCxnSpPr>
        <p:spPr bwMode="gray">
          <a:xfrm>
            <a:off x="6635889" y="5144112"/>
            <a:ext cx="0" cy="1014099"/>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5" name="直線矢印コネクタ 624">
            <a:extLst>
              <a:ext uri="{FF2B5EF4-FFF2-40B4-BE49-F238E27FC236}">
                <a16:creationId xmlns:a16="http://schemas.microsoft.com/office/drawing/2014/main" id="{05F545F6-AAEE-E536-3AE8-7E4C2967EBC7}"/>
              </a:ext>
            </a:extLst>
          </p:cNvPr>
          <p:cNvCxnSpPr>
            <a:cxnSpLocks/>
          </p:cNvCxnSpPr>
          <p:nvPr/>
        </p:nvCxnSpPr>
        <p:spPr bwMode="gray">
          <a:xfrm>
            <a:off x="9253192" y="2821682"/>
            <a:ext cx="0" cy="1766153"/>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6" name="直線矢印コネクタ 625">
            <a:extLst>
              <a:ext uri="{FF2B5EF4-FFF2-40B4-BE49-F238E27FC236}">
                <a16:creationId xmlns:a16="http://schemas.microsoft.com/office/drawing/2014/main" id="{7464926A-C93A-BDE5-CC64-AA12ED2DD517}"/>
              </a:ext>
            </a:extLst>
          </p:cNvPr>
          <p:cNvCxnSpPr>
            <a:cxnSpLocks/>
          </p:cNvCxnSpPr>
          <p:nvPr/>
        </p:nvCxnSpPr>
        <p:spPr bwMode="gray">
          <a:xfrm>
            <a:off x="9253192" y="5144112"/>
            <a:ext cx="0" cy="1014099"/>
          </a:xfrm>
          <a:prstGeom prst="straightConnector1">
            <a:avLst/>
          </a:prstGeom>
          <a:ln w="63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30" name="グループ化 629">
            <a:extLst>
              <a:ext uri="{FF2B5EF4-FFF2-40B4-BE49-F238E27FC236}">
                <a16:creationId xmlns:a16="http://schemas.microsoft.com/office/drawing/2014/main" id="{E8509535-5B6F-30FB-5D2D-1435EA25500D}"/>
              </a:ext>
            </a:extLst>
          </p:cNvPr>
          <p:cNvGrpSpPr/>
          <p:nvPr/>
        </p:nvGrpSpPr>
        <p:grpSpPr>
          <a:xfrm>
            <a:off x="5284634" y="5539783"/>
            <a:ext cx="144000" cy="180000"/>
            <a:chOff x="6951091" y="5943600"/>
            <a:chExt cx="153292" cy="342900"/>
          </a:xfrm>
        </p:grpSpPr>
        <p:cxnSp>
          <p:nvCxnSpPr>
            <p:cNvPr id="628" name="直線矢印コネクタ 627">
              <a:extLst>
                <a:ext uri="{FF2B5EF4-FFF2-40B4-BE49-F238E27FC236}">
                  <a16:creationId xmlns:a16="http://schemas.microsoft.com/office/drawing/2014/main" id="{210F29BE-BA8F-932B-F584-67CD370F982D}"/>
                </a:ext>
              </a:extLst>
            </p:cNvPr>
            <p:cNvCxnSpPr/>
            <p:nvPr/>
          </p:nvCxnSpPr>
          <p:spPr>
            <a:xfrm>
              <a:off x="6951091" y="5943600"/>
              <a:ext cx="0" cy="34290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9" name="直線矢印コネクタ 628">
              <a:extLst>
                <a:ext uri="{FF2B5EF4-FFF2-40B4-BE49-F238E27FC236}">
                  <a16:creationId xmlns:a16="http://schemas.microsoft.com/office/drawing/2014/main" id="{FEF9F874-3DC8-CF74-6191-467749BDA1E2}"/>
                </a:ext>
              </a:extLst>
            </p:cNvPr>
            <p:cNvCxnSpPr>
              <a:cxnSpLocks/>
            </p:cNvCxnSpPr>
            <p:nvPr/>
          </p:nvCxnSpPr>
          <p:spPr>
            <a:xfrm flipV="1">
              <a:off x="7104383" y="5943600"/>
              <a:ext cx="0" cy="342900"/>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18" name="正方形/長方形 617">
            <a:extLst>
              <a:ext uri="{FF2B5EF4-FFF2-40B4-BE49-F238E27FC236}">
                <a16:creationId xmlns:a16="http://schemas.microsoft.com/office/drawing/2014/main" id="{5CCA22F0-6261-5B0F-BD9F-5B8E4BA7D1FB}"/>
              </a:ext>
            </a:extLst>
          </p:cNvPr>
          <p:cNvSpPr/>
          <p:nvPr/>
        </p:nvSpPr>
        <p:spPr>
          <a:xfrm>
            <a:off x="9241904" y="2244801"/>
            <a:ext cx="2598946" cy="391341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E342759-CFD7-F722-3CF8-3882A7FEDD15}"/>
              </a:ext>
            </a:extLst>
          </p:cNvPr>
          <p:cNvSpPr/>
          <p:nvPr/>
        </p:nvSpPr>
        <p:spPr>
          <a:xfrm>
            <a:off x="1413933" y="2244801"/>
            <a:ext cx="213516" cy="2531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A</a:t>
            </a:r>
            <a:endParaRPr kumimoji="1" lang="ja-JP" altLang="en-US" sz="1200" dirty="0"/>
          </a:p>
        </p:txBody>
      </p:sp>
      <p:sp>
        <p:nvSpPr>
          <p:cNvPr id="6" name="正方形/長方形 5">
            <a:extLst>
              <a:ext uri="{FF2B5EF4-FFF2-40B4-BE49-F238E27FC236}">
                <a16:creationId xmlns:a16="http://schemas.microsoft.com/office/drawing/2014/main" id="{FB7EE637-70B4-C0A5-3BB0-6114ABE28D5B}"/>
              </a:ext>
            </a:extLst>
          </p:cNvPr>
          <p:cNvSpPr/>
          <p:nvPr/>
        </p:nvSpPr>
        <p:spPr>
          <a:xfrm>
            <a:off x="4031237" y="2244802"/>
            <a:ext cx="213516" cy="2531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B</a:t>
            </a:r>
            <a:endParaRPr kumimoji="1" lang="ja-JP" altLang="en-US" sz="1200" dirty="0"/>
          </a:p>
        </p:txBody>
      </p:sp>
      <p:sp>
        <p:nvSpPr>
          <p:cNvPr id="7" name="正方形/長方形 6">
            <a:extLst>
              <a:ext uri="{FF2B5EF4-FFF2-40B4-BE49-F238E27FC236}">
                <a16:creationId xmlns:a16="http://schemas.microsoft.com/office/drawing/2014/main" id="{6A978928-44DA-4DC0-CAEC-EB84F2020D4E}"/>
              </a:ext>
            </a:extLst>
          </p:cNvPr>
          <p:cNvSpPr/>
          <p:nvPr/>
        </p:nvSpPr>
        <p:spPr>
          <a:xfrm>
            <a:off x="6648541" y="2244802"/>
            <a:ext cx="213516" cy="2531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t>C</a:t>
            </a:r>
            <a:endParaRPr kumimoji="1" lang="ja-JP" altLang="en-US" sz="1200" dirty="0"/>
          </a:p>
        </p:txBody>
      </p:sp>
    </p:spTree>
    <p:extLst>
      <p:ext uri="{BB962C8B-B14F-4D97-AF65-F5344CB8AC3E}">
        <p14:creationId xmlns:p14="http://schemas.microsoft.com/office/powerpoint/2010/main" val="1614283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30D584-0E65-8632-E0D2-E7768B9937C4}"/>
              </a:ext>
            </a:extLst>
          </p:cNvPr>
          <p:cNvSpPr>
            <a:spLocks noGrp="1"/>
          </p:cNvSpPr>
          <p:nvPr>
            <p:ph type="title"/>
          </p:nvPr>
        </p:nvSpPr>
        <p:spPr/>
        <p:txBody>
          <a:bodyPr/>
          <a:lstStyle/>
          <a:p>
            <a:r>
              <a:rPr kumimoji="1" lang="ja-JP" altLang="en-US" dirty="0"/>
              <a:t>離発着地点候補の一覧</a:t>
            </a:r>
          </a:p>
        </p:txBody>
      </p:sp>
      <p:sp>
        <p:nvSpPr>
          <p:cNvPr id="4" name="テキスト プレースホルダー 3">
            <a:extLst>
              <a:ext uri="{FF2B5EF4-FFF2-40B4-BE49-F238E27FC236}">
                <a16:creationId xmlns:a16="http://schemas.microsoft.com/office/drawing/2014/main" id="{7673E334-C6EE-74D0-C47C-6D11CE0CBE10}"/>
              </a:ext>
            </a:extLst>
          </p:cNvPr>
          <p:cNvSpPr>
            <a:spLocks noGrp="1"/>
          </p:cNvSpPr>
          <p:nvPr>
            <p:ph type="body" sz="quarter" idx="13"/>
          </p:nvPr>
        </p:nvSpPr>
        <p:spPr/>
        <p:txBody>
          <a:bodyPr/>
          <a:lstStyle/>
          <a:p>
            <a:r>
              <a:rPr kumimoji="1" lang="ja-JP" altLang="en-US" dirty="0"/>
              <a:t>観光地・観光施設及び交通の要衝に係る各種情報（入場者数／乗降客数・利用者数等）を踏まえ、</a:t>
            </a:r>
            <a:br>
              <a:rPr kumimoji="1" lang="en-US" altLang="ja-JP" dirty="0"/>
            </a:br>
            <a:r>
              <a:rPr kumimoji="1" lang="ja-JP" altLang="en-US" dirty="0"/>
              <a:t>モニタリング調査対象のルートの起終点となり得る地点（施設等）として</a:t>
            </a:r>
            <a:r>
              <a:rPr kumimoji="1" lang="en-US" altLang="ja-JP" dirty="0"/>
              <a:t>21</a:t>
            </a:r>
            <a:r>
              <a:rPr kumimoji="1" lang="ja-JP" altLang="en-US" dirty="0"/>
              <a:t>地点を抽出しました。</a:t>
            </a:r>
            <a:endParaRPr kumimoji="1" lang="en-US" altLang="ja-JP" dirty="0"/>
          </a:p>
        </p:txBody>
      </p:sp>
      <p:graphicFrame>
        <p:nvGraphicFramePr>
          <p:cNvPr id="5" name="表 4">
            <a:extLst>
              <a:ext uri="{FF2B5EF4-FFF2-40B4-BE49-F238E27FC236}">
                <a16:creationId xmlns:a16="http://schemas.microsoft.com/office/drawing/2014/main" id="{1482B543-1B80-D0E2-6DCD-121F814BE5B9}"/>
              </a:ext>
            </a:extLst>
          </p:cNvPr>
          <p:cNvGraphicFramePr>
            <a:graphicFrameLocks noGrp="1"/>
          </p:cNvGraphicFramePr>
          <p:nvPr/>
        </p:nvGraphicFramePr>
        <p:xfrm>
          <a:off x="364863" y="2475440"/>
          <a:ext cx="2641613" cy="3765622"/>
        </p:xfrm>
        <a:graphic>
          <a:graphicData uri="http://schemas.openxmlformats.org/drawingml/2006/table">
            <a:tbl>
              <a:tblPr/>
              <a:tblGrid>
                <a:gridCol w="324948">
                  <a:extLst>
                    <a:ext uri="{9D8B030D-6E8A-4147-A177-3AD203B41FA5}">
                      <a16:colId xmlns:a16="http://schemas.microsoft.com/office/drawing/2014/main" val="3959916023"/>
                    </a:ext>
                  </a:extLst>
                </a:gridCol>
                <a:gridCol w="1559613">
                  <a:extLst>
                    <a:ext uri="{9D8B030D-6E8A-4147-A177-3AD203B41FA5}">
                      <a16:colId xmlns:a16="http://schemas.microsoft.com/office/drawing/2014/main" val="3271987399"/>
                    </a:ext>
                  </a:extLst>
                </a:gridCol>
                <a:gridCol w="757052">
                  <a:extLst>
                    <a:ext uri="{9D8B030D-6E8A-4147-A177-3AD203B41FA5}">
                      <a16:colId xmlns:a16="http://schemas.microsoft.com/office/drawing/2014/main" val="2537662248"/>
                    </a:ext>
                  </a:extLst>
                </a:gridCol>
              </a:tblGrid>
              <a:tr h="175867">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順位</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lumMod val="50000"/>
                      </a:schemeClr>
                    </a:solidFill>
                  </a:tcPr>
                </a:tc>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観光地・観光施設</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lumMod val="50000"/>
                      </a:schemeClr>
                    </a:solidFill>
                  </a:tcPr>
                </a:tc>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入場者数</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2339010058"/>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あべのハルカス</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3,745</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2942511411"/>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ユニバーサル・</a:t>
                      </a:r>
                      <a:b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br>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スタジオ・ジャパン</a:t>
                      </a:r>
                      <a:b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br>
                      <a:r>
                        <a:rPr kumimoji="1" lang="ja-JP" altLang="en-US" sz="105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（以下、</a:t>
                      </a:r>
                      <a:r>
                        <a:rPr kumimoji="1" lang="en-US" altLang="ja-JP" sz="105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USJ</a:t>
                      </a:r>
                      <a:r>
                        <a:rPr kumimoji="1" lang="ja-JP" altLang="en-US" sz="105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a:t>
                      </a:r>
                      <a:endParaRPr kumimoji="1" 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1,600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1421520371"/>
                  </a:ext>
                </a:extLst>
              </a:tr>
              <a:tr h="3422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3</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りんくうプレミアム</a:t>
                      </a:r>
                      <a:endPar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endParaRPr>
                    </a:p>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アウトレット</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500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3205794556"/>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4</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海遊館</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263</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2076513289"/>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5</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大阪城</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240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2854830429"/>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6</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京セラドーム</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194</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3322589428"/>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7</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梅田スカイビル</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150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2257154281"/>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8</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zh-TW"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天王寺動物園</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140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1679301173"/>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9</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通天閣</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118</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197761996"/>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10</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なんばグランド花月</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100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1776400653"/>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11</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ctr" defTabSz="914400" rtl="0" eaLnBrk="1" fontAlgn="ctr" latinLnBrk="0" hangingPunct="1"/>
                      <a:r>
                        <a:rPr kumimoji="1" lang="zh-TW"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市立長居植物園</a:t>
                      </a:r>
                      <a:endPar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endParaRP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83</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extLst>
                  <a:ext uri="{0D108BD9-81ED-4DB2-BD59-A6C34878D82A}">
                    <a16:rowId xmlns:a16="http://schemas.microsoft.com/office/drawing/2014/main" val="902688316"/>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12</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ctr" fontAlgn="ctr"/>
                      <a:r>
                        <a:rPr lang="zh-TW" altLang="en-US" sz="1100" b="0" i="0" u="none" strike="noStrike" dirty="0">
                          <a:solidFill>
                            <a:srgbClr val="BFBFBF"/>
                          </a:solidFill>
                          <a:effectLst/>
                          <a:latin typeface="メイリオ" panose="020B0604030504040204" pitchFamily="50" charset="-128"/>
                          <a:ea typeface="メイリオ" panose="020B0604030504040204" pitchFamily="50" charset="-128"/>
                        </a:rPr>
                        <a:t>堺伝統産業会館 </a:t>
                      </a:r>
                      <a:endParaRPr lang="ja-JP" altLang="en-US" sz="1100" b="0" i="0" u="none" strike="noStrike" dirty="0">
                        <a:solidFill>
                          <a:srgbClr val="BFBFBF"/>
                        </a:solidFill>
                        <a:effectLst/>
                        <a:latin typeface="メイリオ" panose="020B0604030504040204" pitchFamily="50" charset="-128"/>
                        <a:ea typeface="メイリオ" panose="020B0604030504040204" pitchFamily="50" charset="-128"/>
                      </a:endParaRP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algn="r" fontAlgn="ctr"/>
                      <a:r>
                        <a:rPr lang="en-US" altLang="ja-JP" sz="1100" b="0" i="0" u="none" strike="noStrike" dirty="0">
                          <a:solidFill>
                            <a:srgbClr val="BFBFBF"/>
                          </a:solidFill>
                          <a:effectLst/>
                          <a:latin typeface="メイリオ" panose="020B0604030504040204" pitchFamily="50" charset="-128"/>
                          <a:ea typeface="メイリオ" panose="020B0604030504040204" pitchFamily="50" charset="-128"/>
                        </a:rPr>
                        <a:t>50</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407511964"/>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13</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zh-TW"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中之島美術館</a:t>
                      </a:r>
                      <a:endPar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endParaRP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50</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412775783"/>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14</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吹田サッカースタジアム</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26</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963854710"/>
                  </a:ext>
                </a:extLst>
              </a:tr>
              <a:tr h="210679">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15</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大阪市立科学館</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20</a:t>
                      </a:r>
                    </a:p>
                  </a:txBody>
                  <a:tcPr marL="10478" marR="10478"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75337360"/>
                  </a:ext>
                </a:extLst>
              </a:tr>
            </a:tbl>
          </a:graphicData>
        </a:graphic>
      </p:graphicFrame>
      <p:sp>
        <p:nvSpPr>
          <p:cNvPr id="7" name="テキスト ボックス 6">
            <a:extLst>
              <a:ext uri="{FF2B5EF4-FFF2-40B4-BE49-F238E27FC236}">
                <a16:creationId xmlns:a16="http://schemas.microsoft.com/office/drawing/2014/main" id="{474FECD5-DAC9-4174-7B69-24CC34231690}"/>
              </a:ext>
            </a:extLst>
          </p:cNvPr>
          <p:cNvSpPr txBox="1"/>
          <p:nvPr/>
        </p:nvSpPr>
        <p:spPr>
          <a:xfrm>
            <a:off x="416320" y="1902569"/>
            <a:ext cx="2590156" cy="533503"/>
          </a:xfrm>
          <a:prstGeom prst="rect">
            <a:avLst/>
          </a:prstGeom>
          <a:noFill/>
        </p:spPr>
        <p:txBody>
          <a:bodyPr wrap="non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rPr>
              <a:t>府内</a:t>
            </a:r>
            <a:r>
              <a:rPr lang="ja-JP" altLang="en-US" sz="1200" dirty="0">
                <a:latin typeface="メイリオ" panose="020B0604030504040204" pitchFamily="50" charset="-128"/>
                <a:ea typeface="メイリオ" panose="020B0604030504040204" pitchFamily="50" charset="-128"/>
              </a:rPr>
              <a:t>観光施設年間入場者数（万人）</a:t>
            </a:r>
            <a:br>
              <a:rPr lang="en-US" altLang="ja-JP" sz="12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出典：</a:t>
            </a:r>
            <a:r>
              <a:rPr lang="zh-TW" altLang="en-US" sz="1100" spc="-110" dirty="0">
                <a:solidFill>
                  <a:prstClr val="black"/>
                </a:solidFill>
                <a:latin typeface="メイリオ" panose="020B0604030504040204" pitchFamily="50" charset="-128"/>
                <a:ea typeface="メイリオ" panose="020B0604030504040204" pitchFamily="50" charset="-128"/>
              </a:rPr>
              <a:t>関西空港出口調査</a:t>
            </a:r>
            <a:r>
              <a:rPr lang="ja-JP" altLang="en-US" sz="1000" dirty="0">
                <a:latin typeface="メイリオ" panose="020B0604030504040204" pitchFamily="50" charset="-128"/>
                <a:ea typeface="メイリオ" panose="020B0604030504040204" pitchFamily="50" charset="-128"/>
              </a:rPr>
              <a:t>（大阪府観光局）</a:t>
            </a:r>
            <a:endParaRPr lang="en-US" altLang="ja-JP" sz="1100" dirty="0">
              <a:solidFill>
                <a:prstClr val="black"/>
              </a:solidFill>
              <a:latin typeface="メイリオ" panose="020B0604030504040204" pitchFamily="50" charset="-128"/>
              <a:ea typeface="メイリオ" panose="020B0604030504040204" pitchFamily="50" charset="-128"/>
            </a:endParaRPr>
          </a:p>
          <a:p>
            <a:pPr algn="ctr" defTabSz="990564" fontAlgn="auto">
              <a:lnSpc>
                <a:spcPts val="1100"/>
              </a:lnSpc>
              <a:spcBef>
                <a:spcPts val="0"/>
              </a:spcBef>
              <a:spcAft>
                <a:spcPts val="0"/>
              </a:spcAft>
              <a:buSzPct val="100000"/>
            </a:pPr>
            <a:r>
              <a:rPr lang="ja-JP" altLang="en-US" sz="1100" dirty="0">
                <a:solidFill>
                  <a:prstClr val="black"/>
                </a:solidFill>
                <a:latin typeface="メイリオ" panose="020B0604030504040204" pitchFamily="50" charset="-128"/>
                <a:ea typeface="メイリオ" panose="020B0604030504040204" pitchFamily="50" charset="-128"/>
              </a:rPr>
              <a:t>および</a:t>
            </a:r>
            <a:r>
              <a:rPr kumimoji="1" lang="ja-JP" altLang="en-US" sz="1100" dirty="0">
                <a:solidFill>
                  <a:prstClr val="black"/>
                </a:solidFill>
                <a:latin typeface="メイリオ" panose="020B0604030504040204" pitchFamily="50" charset="-128"/>
                <a:ea typeface="メイリオ" panose="020B0604030504040204" pitchFamily="50" charset="-128"/>
              </a:rPr>
              <a:t>観光施設別</a:t>
            </a:r>
            <a:r>
              <a:rPr lang="ja-JP" altLang="en-US" sz="1100" dirty="0">
                <a:solidFill>
                  <a:prstClr val="black"/>
                </a:solidFill>
                <a:latin typeface="メイリオ" panose="020B0604030504040204" pitchFamily="50" charset="-128"/>
                <a:ea typeface="メイリオ" panose="020B0604030504040204" pitchFamily="50" charset="-128"/>
              </a:rPr>
              <a:t>の訪問客数</a:t>
            </a:r>
            <a:r>
              <a:rPr lang="en-US" altLang="ja-JP" sz="1100" baseline="30000" dirty="0">
                <a:solidFill>
                  <a:prstClr val="black"/>
                </a:solidFill>
                <a:latin typeface="メイリオ" panose="020B0604030504040204" pitchFamily="50" charset="-128"/>
                <a:ea typeface="メイリオ" panose="020B0604030504040204" pitchFamily="50" charset="-128"/>
              </a:rPr>
              <a:t>*1*2</a:t>
            </a:r>
            <a:endParaRPr kumimoji="1" lang="ja-JP" altLang="en-US" sz="1100" baseline="30000" dirty="0">
              <a:solidFill>
                <a:prstClr val="black"/>
              </a:solidFill>
              <a:latin typeface="メイリオ" panose="020B0604030504040204" pitchFamily="50" charset="-128"/>
              <a:ea typeface="メイリオ" panose="020B0604030504040204" pitchFamily="50" charset="-128"/>
            </a:endParaRPr>
          </a:p>
        </p:txBody>
      </p:sp>
      <p:cxnSp>
        <p:nvCxnSpPr>
          <p:cNvPr id="8" name="直線矢印コネクタ 7">
            <a:extLst>
              <a:ext uri="{FF2B5EF4-FFF2-40B4-BE49-F238E27FC236}">
                <a16:creationId xmlns:a16="http://schemas.microsoft.com/office/drawing/2014/main" id="{386908BD-2C87-E64D-EDE8-89407397CD3C}"/>
              </a:ext>
            </a:extLst>
          </p:cNvPr>
          <p:cNvCxnSpPr>
            <a:cxnSpLocks/>
          </p:cNvCxnSpPr>
          <p:nvPr/>
        </p:nvCxnSpPr>
        <p:spPr>
          <a:xfrm>
            <a:off x="400145" y="2401350"/>
            <a:ext cx="2643810"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09D2C72-888F-A1E2-7CAA-6B6320FFCDD8}"/>
              </a:ext>
            </a:extLst>
          </p:cNvPr>
          <p:cNvSpPr txBox="1"/>
          <p:nvPr/>
        </p:nvSpPr>
        <p:spPr>
          <a:xfrm>
            <a:off x="3226144" y="1902569"/>
            <a:ext cx="2642448" cy="533503"/>
          </a:xfrm>
          <a:prstGeom prst="rect">
            <a:avLst/>
          </a:prstGeom>
          <a:noFill/>
        </p:spPr>
        <p:txBody>
          <a:bodyPr wrap="non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rPr>
              <a:t>府内</a:t>
            </a:r>
            <a:r>
              <a:rPr kumimoji="1" lang="ja-JP" altLang="en-US" sz="1200" dirty="0">
                <a:latin typeface="メイリオ" panose="020B0604030504040204" pitchFamily="50" charset="-128"/>
                <a:ea typeface="メイリオ" panose="020B0604030504040204" pitchFamily="50" charset="-128"/>
              </a:rPr>
              <a:t>電車駅年間乗降客数（万人）</a:t>
            </a:r>
            <a:endParaRPr kumimoji="1" lang="en-US" altLang="ja-JP" sz="1200" dirty="0">
              <a:latin typeface="メイリオ" panose="020B0604030504040204" pitchFamily="50" charset="-128"/>
              <a:ea typeface="メイリオ" panose="020B0604030504040204" pitchFamily="50" charset="-128"/>
            </a:endParaRPr>
          </a:p>
          <a:p>
            <a:pPr algn="ctr"/>
            <a:r>
              <a:rPr lang="ja-JP" altLang="en-US" sz="1100" dirty="0">
                <a:latin typeface="メイリオ" panose="020B0604030504040204" pitchFamily="50" charset="-128"/>
                <a:ea typeface="メイリオ" panose="020B0604030504040204" pitchFamily="50" charset="-128"/>
              </a:rPr>
              <a:t>出典：</a:t>
            </a:r>
            <a:r>
              <a:rPr lang="zh-CN" altLang="en-US" sz="1100" dirty="0">
                <a:latin typeface="メイリオ" panose="020B0604030504040204" pitchFamily="50" charset="-128"/>
                <a:ea typeface="メイリオ" panose="020B0604030504040204" pitchFamily="50" charset="-128"/>
              </a:rPr>
              <a:t>駅別乗降客数</a:t>
            </a:r>
            <a:r>
              <a:rPr lang="en-US" altLang="zh-CN" sz="1100" baseline="30000" dirty="0">
                <a:latin typeface="メイリオ" panose="020B0604030504040204" pitchFamily="50" charset="-128"/>
                <a:ea typeface="メイリオ" panose="020B0604030504040204" pitchFamily="50" charset="-128"/>
              </a:rPr>
              <a:t>*3</a:t>
            </a:r>
            <a:r>
              <a:rPr lang="zh-CN" altLang="en-US" sz="1100" dirty="0">
                <a:latin typeface="メイリオ" panose="020B0604030504040204" pitchFamily="50" charset="-128"/>
                <a:ea typeface="メイリオ" panose="020B0604030504040204" pitchFamily="50" charset="-128"/>
              </a:rPr>
              <a:t>（国土交通省）</a:t>
            </a:r>
          </a:p>
        </p:txBody>
      </p:sp>
      <p:cxnSp>
        <p:nvCxnSpPr>
          <p:cNvPr id="11" name="直線矢印コネクタ 10">
            <a:extLst>
              <a:ext uri="{FF2B5EF4-FFF2-40B4-BE49-F238E27FC236}">
                <a16:creationId xmlns:a16="http://schemas.microsoft.com/office/drawing/2014/main" id="{1F0626DA-8793-1EC2-1DD2-F0CE312F6D39}"/>
              </a:ext>
            </a:extLst>
          </p:cNvPr>
          <p:cNvCxnSpPr>
            <a:cxnSpLocks/>
          </p:cNvCxnSpPr>
          <p:nvPr/>
        </p:nvCxnSpPr>
        <p:spPr>
          <a:xfrm>
            <a:off x="3226144" y="2401350"/>
            <a:ext cx="2643810"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2" name="表 11">
            <a:extLst>
              <a:ext uri="{FF2B5EF4-FFF2-40B4-BE49-F238E27FC236}">
                <a16:creationId xmlns:a16="http://schemas.microsoft.com/office/drawing/2014/main" id="{D0558070-DB7F-D7EF-AE5C-D88F8F077209}"/>
              </a:ext>
            </a:extLst>
          </p:cNvPr>
          <p:cNvGraphicFramePr>
            <a:graphicFrameLocks noGrp="1"/>
          </p:cNvGraphicFramePr>
          <p:nvPr/>
        </p:nvGraphicFramePr>
        <p:xfrm>
          <a:off x="3226144" y="2475439"/>
          <a:ext cx="2638800" cy="3467651"/>
        </p:xfrm>
        <a:graphic>
          <a:graphicData uri="http://schemas.openxmlformats.org/drawingml/2006/table">
            <a:tbl>
              <a:tblPr/>
              <a:tblGrid>
                <a:gridCol w="324000">
                  <a:extLst>
                    <a:ext uri="{9D8B030D-6E8A-4147-A177-3AD203B41FA5}">
                      <a16:colId xmlns:a16="http://schemas.microsoft.com/office/drawing/2014/main" val="3360497619"/>
                    </a:ext>
                  </a:extLst>
                </a:gridCol>
                <a:gridCol w="1558800">
                  <a:extLst>
                    <a:ext uri="{9D8B030D-6E8A-4147-A177-3AD203B41FA5}">
                      <a16:colId xmlns:a16="http://schemas.microsoft.com/office/drawing/2014/main" val="1379653716"/>
                    </a:ext>
                  </a:extLst>
                </a:gridCol>
                <a:gridCol w="756000">
                  <a:extLst>
                    <a:ext uri="{9D8B030D-6E8A-4147-A177-3AD203B41FA5}">
                      <a16:colId xmlns:a16="http://schemas.microsoft.com/office/drawing/2014/main" val="1068725929"/>
                    </a:ext>
                  </a:extLst>
                </a:gridCol>
              </a:tblGrid>
              <a:tr h="181286">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順位</a:t>
                      </a:r>
                    </a:p>
                  </a:txBody>
                  <a:tcPr marL="9525" marR="9525" marT="9525" marB="0" anchor="ctr">
                    <a:lnL w="9525" cap="flat" cmpd="sng" algn="ctr">
                      <a:solidFill>
                        <a:schemeClr val="bg1">
                          <a:lumMod val="50000"/>
                        </a:schemeClr>
                      </a:solidFill>
                      <a:prstDash val="solid"/>
                      <a:round/>
                      <a:headEnd type="none" w="med" len="med"/>
                      <a:tailEnd type="none" w="med" len="med"/>
                    </a:lnL>
                    <a:lnR w="6350" cap="flat" cmpd="sng" algn="ctr">
                      <a:solidFill>
                        <a:srgbClr val="BFBFBF"/>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50000"/>
                      </a:schemeClr>
                    </a:solidFill>
                  </a:tcPr>
                </a:tc>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電車駅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50000"/>
                      </a:schemeClr>
                    </a:solidFill>
                  </a:tcPr>
                </a:tc>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乗降客数</a:t>
                      </a:r>
                    </a:p>
                  </a:txBody>
                  <a:tcPr marL="9525" marR="9525" marT="9525" marB="0" anchor="ctr">
                    <a:lnL w="6350" cap="flat" cmpd="sng" algn="ctr">
                      <a:solidFill>
                        <a:srgbClr val="BFBFBF"/>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53989937"/>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1</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rgbClr val="BFBFBF"/>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大阪駅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rgbClr val="BFBFBF"/>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215</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6350" cap="flat" cmpd="sng" algn="ctr">
                      <a:solidFill>
                        <a:srgbClr val="BFBFBF"/>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351225123"/>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難波駅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67</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1731812585"/>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3</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天王寺駅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64</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094292309"/>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4</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京橋駅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37</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486844488"/>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5</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a:solidFill>
                            <a:schemeClr val="accent2"/>
                          </a:solidFill>
                          <a:effectLst/>
                          <a:latin typeface="メイリオ" panose="020B0604030504040204" pitchFamily="50" charset="-128"/>
                          <a:ea typeface="メイリオ" panose="020B0604030504040204" pitchFamily="50" charset="-128"/>
                          <a:cs typeface="+mn-cs"/>
                        </a:rPr>
                        <a:t>鶴橋駅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33</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070133742"/>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6</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ysDash"/>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本町駅</a:t>
                      </a:r>
                    </a:p>
                  </a:txBody>
                  <a:tcPr marL="9525" marR="9525" marT="9525" marB="0" anchor="ctr">
                    <a:lnL w="9525" cap="flat" cmpd="sng" algn="ctr">
                      <a:solidFill>
                        <a:schemeClr val="bg1">
                          <a:lumMod val="50000"/>
                        </a:schemeClr>
                      </a:solidFill>
                      <a:prstDash val="sysDash"/>
                      <a:round/>
                      <a:headEnd type="none" w="med" len="med"/>
                      <a:tailEnd type="none" w="med" len="med"/>
                    </a:lnL>
                    <a:lnR w="9525" cap="flat" cmpd="sng" algn="ctr">
                      <a:solidFill>
                        <a:schemeClr val="bg1">
                          <a:lumMod val="50000"/>
                        </a:schemeClr>
                      </a:solidFill>
                      <a:prstDash val="sysDash"/>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29</a:t>
                      </a:r>
                    </a:p>
                  </a:txBody>
                  <a:tcPr marL="9525" marR="9525" marT="9525" marB="0" anchor="ctr">
                    <a:lnL w="9525" cap="flat" cmpd="sng" algn="ctr">
                      <a:solidFill>
                        <a:schemeClr val="bg1">
                          <a:lumMod val="50000"/>
                        </a:schemeClr>
                      </a:solidFill>
                      <a:prstDash val="sysDash"/>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326422758"/>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7</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a:solidFill>
                            <a:schemeClr val="accent2"/>
                          </a:solidFill>
                          <a:effectLst/>
                          <a:latin typeface="メイリオ" panose="020B0604030504040204" pitchFamily="50" charset="-128"/>
                          <a:ea typeface="メイリオ" panose="020B0604030504040204" pitchFamily="50" charset="-128"/>
                          <a:cs typeface="+mn-cs"/>
                        </a:rPr>
                        <a:t>淀屋橋駅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26</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2680293236"/>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8</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新今宮駅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21</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3760506026"/>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9</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a:solidFill>
                            <a:schemeClr val="accent2"/>
                          </a:solidFill>
                          <a:effectLst/>
                          <a:latin typeface="メイリオ" panose="020B0604030504040204" pitchFamily="50" charset="-128"/>
                          <a:ea typeface="メイリオ" panose="020B0604030504040204" pitchFamily="50" charset="-128"/>
                          <a:cs typeface="+mn-cs"/>
                        </a:rPr>
                        <a:t>高槻駅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16</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605593684"/>
                  </a:ext>
                </a:extLst>
              </a:tr>
              <a:tr h="219091">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rPr>
                        <a:t>10</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心斎橋駅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13</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932464507"/>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11</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江坂駅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9</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3353601440"/>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12</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茨木駅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8</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2901942054"/>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13</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北新地駅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8</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3340945186"/>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14</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谷町四丁目駅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7</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2319105503"/>
                  </a:ext>
                </a:extLst>
              </a:tr>
              <a:tr h="219091">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15</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天満橋駅</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tc>
                  <a:txBody>
                    <a:bodyPr/>
                    <a:lstStyle/>
                    <a:p>
                      <a:pPr marL="0" algn="r" defTabSz="914400" rtl="0" eaLnBrk="1" fontAlgn="ctr" latinLnBrk="0" hangingPunct="1"/>
                      <a:r>
                        <a:rPr kumimoji="1" lang="en-US" altLang="ja-JP" sz="1100" b="0" i="0" u="none" strike="noStrike" kern="1200" dirty="0">
                          <a:solidFill>
                            <a:srgbClr val="BFBFBF"/>
                          </a:solidFill>
                          <a:effectLst/>
                          <a:latin typeface="メイリオ" panose="020B0604030504040204" pitchFamily="50" charset="-128"/>
                          <a:ea typeface="メイリオ" panose="020B0604030504040204" pitchFamily="50" charset="-128"/>
                          <a:cs typeface="+mn-cs"/>
                        </a:rPr>
                        <a:t>7</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760250043"/>
                  </a:ext>
                </a:extLst>
              </a:tr>
            </a:tbl>
          </a:graphicData>
        </a:graphic>
      </p:graphicFrame>
      <p:sp>
        <p:nvSpPr>
          <p:cNvPr id="15" name="テキスト ボックス 14">
            <a:extLst>
              <a:ext uri="{FF2B5EF4-FFF2-40B4-BE49-F238E27FC236}">
                <a16:creationId xmlns:a16="http://schemas.microsoft.com/office/drawing/2014/main" id="{A4C396C5-13ED-973C-5A1D-2F2E5BAE1440}"/>
              </a:ext>
            </a:extLst>
          </p:cNvPr>
          <p:cNvSpPr txBox="1"/>
          <p:nvPr/>
        </p:nvSpPr>
        <p:spPr>
          <a:xfrm>
            <a:off x="6090906" y="1902569"/>
            <a:ext cx="2643810" cy="533503"/>
          </a:xfrm>
          <a:prstGeom prst="rect">
            <a:avLst/>
          </a:prstGeom>
          <a:noFill/>
        </p:spPr>
        <p:txBody>
          <a:bodyPr wrap="none" rtlCol="0" anchor="ctr">
            <a:noAutofit/>
          </a:bodyPr>
          <a:lstStyle/>
          <a:p>
            <a:pPr algn="ctr"/>
            <a:r>
              <a:rPr lang="ja-JP" altLang="en-US" sz="1200" dirty="0">
                <a:solidFill>
                  <a:prstClr val="black"/>
                </a:solidFill>
                <a:latin typeface="メイリオ" panose="020B0604030504040204" pitchFamily="50" charset="-128"/>
                <a:ea typeface="メイリオ" panose="020B0604030504040204" pitchFamily="50" charset="-128"/>
              </a:rPr>
              <a:t>府内</a:t>
            </a:r>
            <a:r>
              <a:rPr lang="ja-JP" altLang="en-US" sz="1200" dirty="0">
                <a:latin typeface="メイリオ" panose="020B0604030504040204" pitchFamily="50" charset="-128"/>
                <a:ea typeface="メイリオ" panose="020B0604030504040204" pitchFamily="50" charset="-128"/>
              </a:rPr>
              <a:t>空港年間利用者数</a:t>
            </a:r>
            <a:r>
              <a:rPr kumimoji="1" lang="en-US" altLang="ja-JP" sz="1200" baseline="30000" dirty="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（万人）</a:t>
            </a:r>
            <a:endParaRPr lang="en-US" altLang="ja-JP" sz="1200" dirty="0">
              <a:latin typeface="メイリオ" panose="020B0604030504040204" pitchFamily="50" charset="-128"/>
              <a:ea typeface="メイリオ" panose="020B0604030504040204" pitchFamily="50" charset="-128"/>
            </a:endParaRPr>
          </a:p>
          <a:p>
            <a:pPr algn="ctr"/>
            <a:r>
              <a:rPr lang="ja-JP" altLang="en-US" sz="1050" dirty="0">
                <a:latin typeface="メイリオ" panose="020B0604030504040204" pitchFamily="50" charset="-128"/>
                <a:ea typeface="メイリオ" panose="020B0604030504040204" pitchFamily="50" charset="-128"/>
              </a:rPr>
              <a:t>出典：</a:t>
            </a:r>
            <a:r>
              <a:rPr kumimoji="1" lang="ja-JP" altLang="en-US" sz="1050" dirty="0">
                <a:latin typeface="メイリオ" panose="020B0604030504040204" pitchFamily="50" charset="-128"/>
                <a:ea typeface="メイリオ" panose="020B0604030504040204" pitchFamily="50" charset="-128"/>
              </a:rPr>
              <a:t>空港等利用状況（各空港等運営会社）</a:t>
            </a:r>
          </a:p>
        </p:txBody>
      </p:sp>
      <p:cxnSp>
        <p:nvCxnSpPr>
          <p:cNvPr id="16" name="直線矢印コネクタ 15">
            <a:extLst>
              <a:ext uri="{FF2B5EF4-FFF2-40B4-BE49-F238E27FC236}">
                <a16:creationId xmlns:a16="http://schemas.microsoft.com/office/drawing/2014/main" id="{96016857-5E45-B802-6F07-8F42FA35234A}"/>
              </a:ext>
            </a:extLst>
          </p:cNvPr>
          <p:cNvCxnSpPr>
            <a:cxnSpLocks/>
          </p:cNvCxnSpPr>
          <p:nvPr/>
        </p:nvCxnSpPr>
        <p:spPr>
          <a:xfrm>
            <a:off x="6090906" y="2401350"/>
            <a:ext cx="2643810" cy="0"/>
          </a:xfrm>
          <a:prstGeom prst="straightConnector1">
            <a:avLst/>
          </a:prstGeom>
          <a:ln w="1270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8" name="表 17">
            <a:extLst>
              <a:ext uri="{FF2B5EF4-FFF2-40B4-BE49-F238E27FC236}">
                <a16:creationId xmlns:a16="http://schemas.microsoft.com/office/drawing/2014/main" id="{CF8AFF08-BCA1-6AA5-7A7A-774660193F43}"/>
              </a:ext>
            </a:extLst>
          </p:cNvPr>
          <p:cNvGraphicFramePr>
            <a:graphicFrameLocks noGrp="1"/>
          </p:cNvGraphicFramePr>
          <p:nvPr/>
        </p:nvGraphicFramePr>
        <p:xfrm>
          <a:off x="6090906" y="2475438"/>
          <a:ext cx="2638800" cy="1591156"/>
        </p:xfrm>
        <a:graphic>
          <a:graphicData uri="http://schemas.openxmlformats.org/drawingml/2006/table">
            <a:tbl>
              <a:tblPr/>
              <a:tblGrid>
                <a:gridCol w="324000">
                  <a:extLst>
                    <a:ext uri="{9D8B030D-6E8A-4147-A177-3AD203B41FA5}">
                      <a16:colId xmlns:a16="http://schemas.microsoft.com/office/drawing/2014/main" val="2770241932"/>
                    </a:ext>
                  </a:extLst>
                </a:gridCol>
                <a:gridCol w="1558800">
                  <a:extLst>
                    <a:ext uri="{9D8B030D-6E8A-4147-A177-3AD203B41FA5}">
                      <a16:colId xmlns:a16="http://schemas.microsoft.com/office/drawing/2014/main" val="886918454"/>
                    </a:ext>
                  </a:extLst>
                </a:gridCol>
                <a:gridCol w="756000">
                  <a:extLst>
                    <a:ext uri="{9D8B030D-6E8A-4147-A177-3AD203B41FA5}">
                      <a16:colId xmlns:a16="http://schemas.microsoft.com/office/drawing/2014/main" val="1916834849"/>
                    </a:ext>
                  </a:extLst>
                </a:gridCol>
              </a:tblGrid>
              <a:tr h="183787">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順位</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lumMod val="50000"/>
                      </a:schemeClr>
                    </a:solidFill>
                  </a:tcPr>
                </a:tc>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空港</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lumMod val="50000"/>
                      </a:schemeClr>
                    </a:solidFill>
                  </a:tcPr>
                </a:tc>
                <a:tc>
                  <a:txBody>
                    <a:bodyPr/>
                    <a:lstStyle/>
                    <a:p>
                      <a:pPr algn="ctr" fontAlgn="ctr"/>
                      <a:r>
                        <a:rPr lang="ja-JP" altLang="en-US" sz="1100" b="0" i="0" u="none" strike="noStrike" dirty="0">
                          <a:solidFill>
                            <a:srgbClr val="FFFFFF"/>
                          </a:solidFill>
                          <a:effectLst/>
                          <a:latin typeface="メイリオ" panose="020B0604030504040204" pitchFamily="50" charset="-128"/>
                          <a:ea typeface="メイリオ" panose="020B0604030504040204" pitchFamily="50" charset="-128"/>
                        </a:rPr>
                        <a:t>利用者数　</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lumMod val="50000"/>
                      </a:schemeClr>
                    </a:solidFill>
                  </a:tcPr>
                </a:tc>
                <a:extLst>
                  <a:ext uri="{0D108BD9-81ED-4DB2-BD59-A6C34878D82A}">
                    <a16:rowId xmlns:a16="http://schemas.microsoft.com/office/drawing/2014/main" val="2679859317"/>
                  </a:ext>
                </a:extLst>
              </a:tr>
              <a:tr h="469123">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1</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algn="ctr" defTabSz="914400" rtl="0" eaLnBrk="1" fontAlgn="ctr" latinLnBrk="0" hangingPunct="1"/>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関西国際空港</a:t>
                      </a:r>
                      <a:b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br>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a:t>
                      </a:r>
                      <a:r>
                        <a:rPr kumimoji="1" lang="en-US" altLang="ja-JP"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KIX</a:t>
                      </a:r>
                      <a:r>
                        <a:rPr kumimoji="1" lang="ja-JP" altLang="en-US" sz="1100" b="1" i="0" u="none" strike="noStrike" kern="1200" dirty="0">
                          <a:solidFill>
                            <a:schemeClr val="accent2"/>
                          </a:solidFill>
                          <a:effectLst/>
                          <a:latin typeface="メイリオ" panose="020B0604030504040204" pitchFamily="50" charset="-128"/>
                          <a:ea typeface="メイリオ" panose="020B0604030504040204" pitchFamily="50" charset="-128"/>
                          <a:cs typeface="+mn-cs"/>
                        </a:rPr>
                        <a:t>）</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tc>
                  <a:txBody>
                    <a:bodyPr/>
                    <a:lstStyle/>
                    <a:p>
                      <a:pPr algn="r" fontAlgn="ctr"/>
                      <a:r>
                        <a:rPr lang="en-US" altLang="ja-JP" sz="1100" b="1" i="0" u="none" strike="noStrike" dirty="0">
                          <a:solidFill>
                            <a:schemeClr val="accent2"/>
                          </a:solidFill>
                          <a:effectLst/>
                          <a:latin typeface="メイリオ" panose="020B0604030504040204" pitchFamily="50" charset="-128"/>
                          <a:ea typeface="メイリオ" panose="020B0604030504040204" pitchFamily="50" charset="-128"/>
                        </a:rPr>
                        <a:t>3,063</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chemeClr val="bg1"/>
                    </a:solidFill>
                  </a:tcPr>
                </a:tc>
                <a:extLst>
                  <a:ext uri="{0D108BD9-81ED-4DB2-BD59-A6C34878D82A}">
                    <a16:rowId xmlns:a16="http://schemas.microsoft.com/office/drawing/2014/main" val="4094649978"/>
                  </a:ext>
                </a:extLst>
              </a:tr>
              <a:tr h="469123">
                <a:tc>
                  <a:txBody>
                    <a:bodyPr/>
                    <a:lstStyle/>
                    <a:p>
                      <a:pPr algn="r" fontAlgn="ctr"/>
                      <a:r>
                        <a:rPr lang="en-US" altLang="ja-JP" sz="1100" b="0" i="0" u="none" strike="noStrike" dirty="0">
                          <a:solidFill>
                            <a:schemeClr val="tx1"/>
                          </a:solidFill>
                          <a:effectLst/>
                          <a:latin typeface="メイリオ" panose="020B0604030504040204" pitchFamily="50" charset="-128"/>
                          <a:ea typeface="メイリオ" panose="020B0604030504040204" pitchFamily="50" charset="-128"/>
                        </a:rPr>
                        <a:t>2</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ctr" fontAlgn="ctr"/>
                      <a:r>
                        <a:rPr lang="ja-JP" altLang="en-US" sz="1100" b="0" i="0" u="none" strike="noStrike" dirty="0">
                          <a:solidFill>
                            <a:srgbClr val="BFBFBF"/>
                          </a:solidFill>
                          <a:effectLst/>
                          <a:latin typeface="メイリオ" panose="020B0604030504040204" pitchFamily="50" charset="-128"/>
                          <a:ea typeface="メイリオ" panose="020B0604030504040204" pitchFamily="50" charset="-128"/>
                        </a:rPr>
                        <a:t>伊丹空港</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BFBFBF"/>
                          </a:solidFill>
                          <a:effectLst/>
                          <a:latin typeface="メイリオ" panose="020B0604030504040204" pitchFamily="50" charset="-128"/>
                          <a:ea typeface="メイリオ" panose="020B0604030504040204" pitchFamily="50" charset="-128"/>
                        </a:rPr>
                        <a:t>1,515</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1888760658"/>
                  </a:ext>
                </a:extLst>
              </a:tr>
              <a:tr h="469123">
                <a:tc>
                  <a:txBody>
                    <a:bodyPr/>
                    <a:lstStyle/>
                    <a:p>
                      <a:pPr algn="ctr" fontAlgn="ctr"/>
                      <a:r>
                        <a:rPr lang="ja-JP" altLang="en-US" sz="1100" b="0" i="0" u="none" strike="noStrike" dirty="0">
                          <a:solidFill>
                            <a:schemeClr val="tx1"/>
                          </a:solidFill>
                          <a:effectLst/>
                          <a:latin typeface="メイリオ" panose="020B0604030504040204" pitchFamily="50" charset="-128"/>
                          <a:ea typeface="メイリオ" panose="020B0604030504040204" pitchFamily="50" charset="-128"/>
                        </a:rPr>
                        <a:t>ー</a:t>
                      </a:r>
                      <a:endParaRPr lang="en-US" altLang="ja-JP" sz="11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BFBFBF"/>
                          </a:solidFill>
                          <a:effectLst/>
                          <a:latin typeface="メイリオ" panose="020B0604030504040204" pitchFamily="50" charset="-128"/>
                          <a:ea typeface="メイリオ" panose="020B0604030504040204" pitchFamily="50" charset="-128"/>
                        </a:rPr>
                        <a:t>八尾空港</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rgbClr val="BFBFBF"/>
                          </a:solidFill>
                          <a:effectLst/>
                          <a:latin typeface="メイリオ" panose="020B0604030504040204" pitchFamily="50" charset="-128"/>
                          <a:ea typeface="メイリオ" panose="020B0604030504040204" pitchFamily="50" charset="-128"/>
                        </a:rPr>
                        <a:t>N/A</a:t>
                      </a: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2988535934"/>
                  </a:ext>
                </a:extLst>
              </a:tr>
            </a:tbl>
          </a:graphicData>
        </a:graphic>
      </p:graphicFrame>
      <p:sp>
        <p:nvSpPr>
          <p:cNvPr id="29" name="二等辺三角形 28">
            <a:extLst>
              <a:ext uri="{FF2B5EF4-FFF2-40B4-BE49-F238E27FC236}">
                <a16:creationId xmlns:a16="http://schemas.microsoft.com/office/drawing/2014/main" id="{E94FD6D7-FCA4-F486-4613-562415D6D075}"/>
              </a:ext>
            </a:extLst>
          </p:cNvPr>
          <p:cNvSpPr/>
          <p:nvPr/>
        </p:nvSpPr>
        <p:spPr>
          <a:xfrm rot="5400000">
            <a:off x="8208804" y="3903076"/>
            <a:ext cx="1552976" cy="216658"/>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958ABC7B-ED26-A5A9-097E-930BD2B42376}"/>
              </a:ext>
            </a:extLst>
          </p:cNvPr>
          <p:cNvCxnSpPr>
            <a:cxnSpLocks/>
          </p:cNvCxnSpPr>
          <p:nvPr/>
        </p:nvCxnSpPr>
        <p:spPr>
          <a:xfrm>
            <a:off x="3131261" y="1878787"/>
            <a:ext cx="0" cy="4218088"/>
          </a:xfrm>
          <a:prstGeom prst="straightConnector1">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9C38C8F-1A92-77A6-3FDA-C29A0B609402}"/>
              </a:ext>
            </a:extLst>
          </p:cNvPr>
          <p:cNvSpPr txBox="1"/>
          <p:nvPr/>
        </p:nvSpPr>
        <p:spPr>
          <a:xfrm>
            <a:off x="334962" y="1674930"/>
            <a:ext cx="2701415" cy="217051"/>
          </a:xfrm>
          <a:prstGeom prst="rect">
            <a:avLst/>
          </a:prstGeom>
          <a:solidFill>
            <a:schemeClr val="tx1">
              <a:lumMod val="65000"/>
              <a:lumOff val="35000"/>
            </a:schemeClr>
          </a:solidFill>
        </p:spPr>
        <p:txBody>
          <a:bodyPr wrap="square" rtlCol="0" anchor="ctr">
            <a:noAutofit/>
          </a:bodyPr>
          <a:lstStyle>
            <a:defPPr>
              <a:defRPr lang="ja-JP"/>
            </a:defPPr>
            <a:lvl1pPr algn="ctr">
              <a:defRPr sz="1400">
                <a:solidFill>
                  <a:schemeClr val="bg1"/>
                </a:solidFill>
                <a:latin typeface="メイリオ" panose="020B0604030504040204" pitchFamily="50" charset="-128"/>
                <a:ea typeface="メイリオ" panose="020B0604030504040204" pitchFamily="50" charset="-128"/>
              </a:defRPr>
            </a:lvl1pPr>
          </a:lstStyle>
          <a:p>
            <a:r>
              <a:rPr lang="ja-JP" altLang="en-US" dirty="0"/>
              <a:t>観光地・観光施設</a:t>
            </a:r>
          </a:p>
        </p:txBody>
      </p:sp>
      <p:sp>
        <p:nvSpPr>
          <p:cNvPr id="44" name="テキスト ボックス 43">
            <a:extLst>
              <a:ext uri="{FF2B5EF4-FFF2-40B4-BE49-F238E27FC236}">
                <a16:creationId xmlns:a16="http://schemas.microsoft.com/office/drawing/2014/main" id="{F4D292CD-575E-DBD5-DC6F-7C4FE4CC8FE7}"/>
              </a:ext>
            </a:extLst>
          </p:cNvPr>
          <p:cNvSpPr txBox="1"/>
          <p:nvPr/>
        </p:nvSpPr>
        <p:spPr>
          <a:xfrm>
            <a:off x="3226144" y="1674930"/>
            <a:ext cx="5506376" cy="217051"/>
          </a:xfrm>
          <a:prstGeom prst="rect">
            <a:avLst/>
          </a:prstGeom>
          <a:solidFill>
            <a:schemeClr val="tx1">
              <a:lumMod val="65000"/>
              <a:lumOff val="35000"/>
            </a:schemeClr>
          </a:solidFill>
        </p:spPr>
        <p:txBody>
          <a:bodyPr wrap="none" rtlCol="0" anchor="ctr">
            <a:noAutofit/>
          </a:bodyPr>
          <a:lstStyle/>
          <a:p>
            <a:pPr algn="ctr"/>
            <a:r>
              <a:rPr lang="ja-JP" altLang="en-US" sz="1400" dirty="0">
                <a:solidFill>
                  <a:schemeClr val="bg1"/>
                </a:solidFill>
                <a:latin typeface="メイリオ" panose="020B0604030504040204" pitchFamily="50" charset="-128"/>
                <a:ea typeface="メイリオ" panose="020B0604030504040204" pitchFamily="50" charset="-128"/>
              </a:rPr>
              <a:t>交通の要衝</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0AD24CAF-9879-8ACA-A560-7E0E540BAC56}"/>
              </a:ext>
            </a:extLst>
          </p:cNvPr>
          <p:cNvSpPr txBox="1"/>
          <p:nvPr/>
        </p:nvSpPr>
        <p:spPr>
          <a:xfrm>
            <a:off x="9215363" y="1674930"/>
            <a:ext cx="2641676" cy="217051"/>
          </a:xfrm>
          <a:prstGeom prst="rect">
            <a:avLst/>
          </a:prstGeom>
          <a:solidFill>
            <a:schemeClr val="accent2">
              <a:lumMod val="75000"/>
            </a:schemeClr>
          </a:solidFill>
        </p:spPr>
        <p:txBody>
          <a:bodyPr wrap="none" rtlCol="0" anchor="ctr">
            <a:noAutofit/>
          </a:bodyPr>
          <a:lstStyle/>
          <a:p>
            <a:pPr algn="ctr"/>
            <a:r>
              <a:rPr kumimoji="1" lang="ja-JP" altLang="en-US" sz="1400" dirty="0">
                <a:solidFill>
                  <a:schemeClr val="bg1"/>
                </a:solidFill>
                <a:latin typeface="メイリオ" panose="020B0604030504040204" pitchFamily="50" charset="-128"/>
                <a:ea typeface="メイリオ" panose="020B0604030504040204" pitchFamily="50" charset="-128"/>
              </a:rPr>
              <a:t>離発着地点候補</a:t>
            </a:r>
          </a:p>
        </p:txBody>
      </p:sp>
      <p:sp>
        <p:nvSpPr>
          <p:cNvPr id="13" name="正方形/長方形 12">
            <a:extLst>
              <a:ext uri="{FF2B5EF4-FFF2-40B4-BE49-F238E27FC236}">
                <a16:creationId xmlns:a16="http://schemas.microsoft.com/office/drawing/2014/main" id="{DEDC2F23-68B9-08B4-72FD-6EBAF734ABAE}"/>
              </a:ext>
            </a:extLst>
          </p:cNvPr>
          <p:cNvSpPr/>
          <p:nvPr/>
        </p:nvSpPr>
        <p:spPr>
          <a:xfrm>
            <a:off x="1400393" y="6251302"/>
            <a:ext cx="320492" cy="218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b="1" dirty="0">
                <a:solidFill>
                  <a:schemeClr val="tx1"/>
                </a:solidFill>
              </a:rPr>
              <a:t>…</a:t>
            </a:r>
            <a:endParaRPr kumimoji="1" lang="ja-JP" altLang="en-US" sz="1200" b="1" dirty="0">
              <a:solidFill>
                <a:schemeClr val="tx1"/>
              </a:solidFill>
            </a:endParaRPr>
          </a:p>
        </p:txBody>
      </p:sp>
      <p:sp>
        <p:nvSpPr>
          <p:cNvPr id="26" name="正方形/長方形 25">
            <a:extLst>
              <a:ext uri="{FF2B5EF4-FFF2-40B4-BE49-F238E27FC236}">
                <a16:creationId xmlns:a16="http://schemas.microsoft.com/office/drawing/2014/main" id="{FE579D26-256B-80FE-C948-5D34ED15025F}"/>
              </a:ext>
            </a:extLst>
          </p:cNvPr>
          <p:cNvSpPr/>
          <p:nvPr/>
        </p:nvSpPr>
        <p:spPr>
          <a:xfrm>
            <a:off x="4386704" y="5926836"/>
            <a:ext cx="320492" cy="2189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en-US" altLang="ja-JP" sz="1200" b="1" dirty="0">
                <a:solidFill>
                  <a:schemeClr val="tx1"/>
                </a:solidFill>
              </a:rPr>
              <a:t>…</a:t>
            </a:r>
            <a:endParaRPr kumimoji="1" lang="ja-JP" altLang="en-US" sz="1200" b="1" dirty="0">
              <a:solidFill>
                <a:schemeClr val="tx1"/>
              </a:solidFill>
            </a:endParaRPr>
          </a:p>
        </p:txBody>
      </p:sp>
      <p:sp>
        <p:nvSpPr>
          <p:cNvPr id="27" name="正方形/長方形 26">
            <a:extLst>
              <a:ext uri="{FF2B5EF4-FFF2-40B4-BE49-F238E27FC236}">
                <a16:creationId xmlns:a16="http://schemas.microsoft.com/office/drawing/2014/main" id="{075FBE6E-2E6B-4504-D2E1-C9948AB63F10}"/>
              </a:ext>
            </a:extLst>
          </p:cNvPr>
          <p:cNvSpPr/>
          <p:nvPr/>
        </p:nvSpPr>
        <p:spPr>
          <a:xfrm>
            <a:off x="364862" y="2654507"/>
            <a:ext cx="2624151" cy="2519859"/>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6D3444E2-BAB2-B3DB-02B5-136A1ECFED3B}"/>
              </a:ext>
            </a:extLst>
          </p:cNvPr>
          <p:cNvSpPr/>
          <p:nvPr/>
        </p:nvSpPr>
        <p:spPr>
          <a:xfrm>
            <a:off x="364863" y="5182336"/>
            <a:ext cx="914400" cy="291356"/>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900" i="1" dirty="0">
                <a:solidFill>
                  <a:schemeClr val="accent2"/>
                </a:solidFill>
                <a:latin typeface="メイリオ" panose="020B0604030504040204" pitchFamily="50" charset="-128"/>
                <a:ea typeface="メイリオ" panose="020B0604030504040204" pitchFamily="50" charset="-128"/>
              </a:rPr>
              <a:t>100</a:t>
            </a:r>
            <a:r>
              <a:rPr lang="ja-JP" altLang="en-US" sz="900" i="1" dirty="0">
                <a:solidFill>
                  <a:schemeClr val="accent2"/>
                </a:solidFill>
                <a:latin typeface="メイリオ" panose="020B0604030504040204" pitchFamily="50" charset="-128"/>
                <a:ea typeface="メイリオ" panose="020B0604030504040204" pitchFamily="50" charset="-128"/>
              </a:rPr>
              <a:t>万</a:t>
            </a:r>
            <a:r>
              <a:rPr kumimoji="1" lang="ja-JP" altLang="en-US" sz="900" i="1" dirty="0">
                <a:solidFill>
                  <a:schemeClr val="accent2"/>
                </a:solidFill>
                <a:latin typeface="メイリオ" panose="020B0604030504040204" pitchFamily="50" charset="-128"/>
                <a:ea typeface="メイリオ" panose="020B0604030504040204" pitchFamily="50" charset="-128"/>
              </a:rPr>
              <a:t>人以上で</a:t>
            </a:r>
            <a:br>
              <a:rPr kumimoji="1" lang="en-US" altLang="ja-JP" sz="900" i="1" dirty="0">
                <a:solidFill>
                  <a:schemeClr val="accent2"/>
                </a:solidFill>
                <a:latin typeface="メイリオ" panose="020B0604030504040204" pitchFamily="50" charset="-128"/>
                <a:ea typeface="メイリオ" panose="020B0604030504040204" pitchFamily="50" charset="-128"/>
              </a:rPr>
            </a:br>
            <a:r>
              <a:rPr kumimoji="1" lang="ja-JP" altLang="en-US" sz="900" i="1" dirty="0">
                <a:solidFill>
                  <a:schemeClr val="accent2"/>
                </a:solidFill>
                <a:latin typeface="メイリオ" panose="020B0604030504040204" pitchFamily="50" charset="-128"/>
                <a:ea typeface="メイリオ" panose="020B0604030504040204" pitchFamily="50" charset="-128"/>
              </a:rPr>
              <a:t>上位</a:t>
            </a:r>
            <a:r>
              <a:rPr kumimoji="1" lang="en-US" altLang="ja-JP" sz="900" i="1" dirty="0">
                <a:solidFill>
                  <a:schemeClr val="accent2"/>
                </a:solidFill>
                <a:latin typeface="メイリオ" panose="020B0604030504040204" pitchFamily="50" charset="-128"/>
                <a:ea typeface="メイリオ" panose="020B0604030504040204" pitchFamily="50" charset="-128"/>
              </a:rPr>
              <a:t>10</a:t>
            </a:r>
            <a:r>
              <a:rPr kumimoji="1" lang="ja-JP" altLang="en-US" sz="900" i="1" dirty="0">
                <a:solidFill>
                  <a:schemeClr val="accent2"/>
                </a:solidFill>
                <a:latin typeface="メイリオ" panose="020B0604030504040204" pitchFamily="50" charset="-128"/>
                <a:ea typeface="メイリオ" panose="020B0604030504040204" pitchFamily="50" charset="-128"/>
              </a:rPr>
              <a:t>位に入る</a:t>
            </a:r>
          </a:p>
        </p:txBody>
      </p:sp>
      <p:sp>
        <p:nvSpPr>
          <p:cNvPr id="3" name="正方形/長方形 2">
            <a:extLst>
              <a:ext uri="{FF2B5EF4-FFF2-40B4-BE49-F238E27FC236}">
                <a16:creationId xmlns:a16="http://schemas.microsoft.com/office/drawing/2014/main" id="{2C8DEE2F-D4D6-5362-EAFE-1207B5CAB376}"/>
              </a:ext>
            </a:extLst>
          </p:cNvPr>
          <p:cNvSpPr/>
          <p:nvPr/>
        </p:nvSpPr>
        <p:spPr>
          <a:xfrm>
            <a:off x="3238291" y="2654508"/>
            <a:ext cx="2624151" cy="2218449"/>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2A374419-BC3E-27DA-C610-D2D93D6AE21A}"/>
              </a:ext>
            </a:extLst>
          </p:cNvPr>
          <p:cNvSpPr/>
          <p:nvPr/>
        </p:nvSpPr>
        <p:spPr>
          <a:xfrm>
            <a:off x="3226144" y="4883010"/>
            <a:ext cx="914400" cy="291356"/>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altLang="ja-JP" sz="900" i="1" dirty="0">
                <a:solidFill>
                  <a:schemeClr val="accent2"/>
                </a:solidFill>
                <a:latin typeface="メイリオ" panose="020B0604030504040204" pitchFamily="50" charset="-128"/>
                <a:ea typeface="メイリオ" panose="020B0604030504040204" pitchFamily="50" charset="-128"/>
              </a:rPr>
              <a:t>10</a:t>
            </a:r>
            <a:r>
              <a:rPr lang="ja-JP" altLang="en-US" sz="900" i="1" dirty="0">
                <a:solidFill>
                  <a:schemeClr val="accent2"/>
                </a:solidFill>
                <a:latin typeface="メイリオ" panose="020B0604030504040204" pitchFamily="50" charset="-128"/>
                <a:ea typeface="メイリオ" panose="020B0604030504040204" pitchFamily="50" charset="-128"/>
              </a:rPr>
              <a:t>万</a:t>
            </a:r>
            <a:r>
              <a:rPr kumimoji="1" lang="ja-JP" altLang="en-US" sz="900" i="1" dirty="0">
                <a:solidFill>
                  <a:schemeClr val="accent2"/>
                </a:solidFill>
                <a:latin typeface="メイリオ" panose="020B0604030504040204" pitchFamily="50" charset="-128"/>
                <a:ea typeface="メイリオ" panose="020B0604030504040204" pitchFamily="50" charset="-128"/>
              </a:rPr>
              <a:t>人以上で</a:t>
            </a:r>
            <a:br>
              <a:rPr kumimoji="1" lang="en-US" altLang="ja-JP" sz="900" i="1" dirty="0">
                <a:solidFill>
                  <a:schemeClr val="accent2"/>
                </a:solidFill>
                <a:latin typeface="メイリオ" panose="020B0604030504040204" pitchFamily="50" charset="-128"/>
                <a:ea typeface="メイリオ" panose="020B0604030504040204" pitchFamily="50" charset="-128"/>
              </a:rPr>
            </a:br>
            <a:r>
              <a:rPr kumimoji="1" lang="ja-JP" altLang="en-US" sz="900" i="1" dirty="0">
                <a:solidFill>
                  <a:schemeClr val="accent2"/>
                </a:solidFill>
                <a:latin typeface="メイリオ" panose="020B0604030504040204" pitchFamily="50" charset="-128"/>
                <a:ea typeface="メイリオ" panose="020B0604030504040204" pitchFamily="50" charset="-128"/>
              </a:rPr>
              <a:t>上位</a:t>
            </a:r>
            <a:r>
              <a:rPr kumimoji="1" lang="en-US" altLang="ja-JP" sz="900" i="1" dirty="0">
                <a:solidFill>
                  <a:schemeClr val="accent2"/>
                </a:solidFill>
                <a:latin typeface="メイリオ" panose="020B0604030504040204" pitchFamily="50" charset="-128"/>
                <a:ea typeface="メイリオ" panose="020B0604030504040204" pitchFamily="50" charset="-128"/>
              </a:rPr>
              <a:t>10</a:t>
            </a:r>
            <a:r>
              <a:rPr kumimoji="1" lang="ja-JP" altLang="en-US" sz="900" i="1" dirty="0">
                <a:solidFill>
                  <a:schemeClr val="accent2"/>
                </a:solidFill>
                <a:latin typeface="メイリオ" panose="020B0604030504040204" pitchFamily="50" charset="-128"/>
                <a:ea typeface="メイリオ" panose="020B0604030504040204" pitchFamily="50" charset="-128"/>
              </a:rPr>
              <a:t>位に入る</a:t>
            </a:r>
          </a:p>
        </p:txBody>
      </p:sp>
      <p:sp>
        <p:nvSpPr>
          <p:cNvPr id="19" name="正方形/長方形 18">
            <a:extLst>
              <a:ext uri="{FF2B5EF4-FFF2-40B4-BE49-F238E27FC236}">
                <a16:creationId xmlns:a16="http://schemas.microsoft.com/office/drawing/2014/main" id="{5C1ECF53-EC4F-96FE-88C4-12DDC79B5693}"/>
              </a:ext>
            </a:extLst>
          </p:cNvPr>
          <p:cNvSpPr/>
          <p:nvPr/>
        </p:nvSpPr>
        <p:spPr>
          <a:xfrm>
            <a:off x="6095999" y="2654508"/>
            <a:ext cx="2624151" cy="467307"/>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AC8E77D5-8820-B3E3-DF60-04AE1DB1DBE9}"/>
              </a:ext>
            </a:extLst>
          </p:cNvPr>
          <p:cNvSpPr/>
          <p:nvPr/>
        </p:nvSpPr>
        <p:spPr bwMode="gray">
          <a:xfrm>
            <a:off x="1516828" y="6130750"/>
            <a:ext cx="10340210" cy="369332"/>
          </a:xfrm>
          <a:prstGeom prst="rect">
            <a:avLst/>
          </a:prstGeom>
          <a:no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lang="zh-TW" altLang="en-US" sz="900" spc="-110" dirty="0">
                <a:solidFill>
                  <a:prstClr val="black"/>
                </a:solidFill>
                <a:latin typeface="メイリオ" panose="020B0604030504040204" pitchFamily="50" charset="-128"/>
                <a:ea typeface="メイリオ" panose="020B0604030504040204" pitchFamily="50" charset="-128"/>
              </a:rPr>
              <a:t>関西空港出口調査</a:t>
            </a:r>
            <a:r>
              <a:rPr lang="ja-JP" altLang="en-US" sz="900" spc="-110" dirty="0">
                <a:solidFill>
                  <a:prstClr val="black"/>
                </a:solidFill>
                <a:latin typeface="メイリオ" panose="020B0604030504040204" pitchFamily="50" charset="-128"/>
                <a:ea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によって洗い出された観光地・観光施設に対してデスクトップ調査によって訪問客数を調査</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indent="0" algn="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：日本人及び外国人を合算した値を算出＊</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3: </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府内の路線（</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JR</a:t>
            </a:r>
            <a:r>
              <a:rPr lang="ja-JP" altLang="en-US" sz="900" dirty="0">
                <a:solidFill>
                  <a:prstClr val="black"/>
                </a:solidFill>
                <a:latin typeface="メイリオ" panose="020B0604030504040204" pitchFamily="50" charset="-128"/>
                <a:ea typeface="メイリオ" panose="020B0604030504040204" pitchFamily="50" charset="-128"/>
              </a:rPr>
              <a:t>、</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私鉄等）を対象とする</a:t>
            </a:r>
          </a:p>
        </p:txBody>
      </p:sp>
      <p:sp>
        <p:nvSpPr>
          <p:cNvPr id="20" name="正方形/長方形 19">
            <a:extLst>
              <a:ext uri="{FF2B5EF4-FFF2-40B4-BE49-F238E27FC236}">
                <a16:creationId xmlns:a16="http://schemas.microsoft.com/office/drawing/2014/main" id="{6CCFE4AC-E147-3698-CEDD-F9C85314C7BD}"/>
              </a:ext>
            </a:extLst>
          </p:cNvPr>
          <p:cNvSpPr/>
          <p:nvPr/>
        </p:nvSpPr>
        <p:spPr>
          <a:xfrm>
            <a:off x="6095999" y="3121815"/>
            <a:ext cx="1694189" cy="467308"/>
          </a:xfrm>
          <a:prstGeom prst="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900" i="1" dirty="0">
                <a:solidFill>
                  <a:schemeClr val="accent2"/>
                </a:solidFill>
                <a:latin typeface="メイリオ" panose="020B0604030504040204" pitchFamily="50" charset="-128"/>
                <a:ea typeface="メイリオ" panose="020B0604030504040204" pitchFamily="50" charset="-128"/>
              </a:rPr>
              <a:t>利用者数が最も多く、</a:t>
            </a:r>
            <a:endParaRPr lang="en-US" altLang="ja-JP" sz="900" i="1" dirty="0">
              <a:solidFill>
                <a:schemeClr val="accent2"/>
              </a:solidFill>
              <a:latin typeface="メイリオ" panose="020B0604030504040204" pitchFamily="50" charset="-128"/>
              <a:ea typeface="メイリオ" panose="020B0604030504040204" pitchFamily="50" charset="-128"/>
            </a:endParaRPr>
          </a:p>
          <a:p>
            <a:pPr algn="ctr"/>
            <a:r>
              <a:rPr kumimoji="1" lang="ja-JP" altLang="en-US" sz="900" i="1" dirty="0">
                <a:solidFill>
                  <a:schemeClr val="accent2"/>
                </a:solidFill>
                <a:latin typeface="メイリオ" panose="020B0604030504040204" pitchFamily="50" charset="-128"/>
                <a:ea typeface="メイリオ" panose="020B0604030504040204" pitchFamily="50" charset="-128"/>
              </a:rPr>
              <a:t>大阪府のビジョン等</a:t>
            </a:r>
            <a:r>
              <a:rPr lang="ja-JP" altLang="en-US" sz="900" i="1" dirty="0">
                <a:solidFill>
                  <a:schemeClr val="accent2"/>
                </a:solidFill>
                <a:latin typeface="メイリオ" panose="020B0604030504040204" pitchFamily="50" charset="-128"/>
                <a:ea typeface="メイリオ" panose="020B0604030504040204" pitchFamily="50" charset="-128"/>
              </a:rPr>
              <a:t>の中で</a:t>
            </a:r>
            <a:endParaRPr lang="en-US" altLang="ja-JP" sz="900" i="1" dirty="0">
              <a:solidFill>
                <a:schemeClr val="accent2"/>
              </a:solidFill>
              <a:latin typeface="メイリオ" panose="020B0604030504040204" pitchFamily="50" charset="-128"/>
              <a:ea typeface="メイリオ" panose="020B0604030504040204" pitchFamily="50" charset="-128"/>
            </a:endParaRPr>
          </a:p>
          <a:p>
            <a:pPr algn="ctr"/>
            <a:r>
              <a:rPr lang="ja-JP" altLang="en-US" sz="900" i="1" dirty="0">
                <a:solidFill>
                  <a:schemeClr val="accent2"/>
                </a:solidFill>
                <a:latin typeface="メイリオ" panose="020B0604030504040204" pitchFamily="50" charset="-128"/>
                <a:ea typeface="メイリオ" panose="020B0604030504040204" pitchFamily="50" charset="-128"/>
              </a:rPr>
              <a:t>上記空港の利活用を想定している</a:t>
            </a:r>
            <a:endParaRPr kumimoji="1" lang="ja-JP" altLang="en-US" sz="900" i="1" dirty="0">
              <a:solidFill>
                <a:schemeClr val="accent2"/>
              </a:solidFill>
              <a:latin typeface="メイリオ" panose="020B0604030504040204" pitchFamily="50" charset="-128"/>
              <a:ea typeface="メイリオ" panose="020B0604030504040204" pitchFamily="50" charset="-128"/>
            </a:endParaRPr>
          </a:p>
        </p:txBody>
      </p:sp>
      <p:graphicFrame>
        <p:nvGraphicFramePr>
          <p:cNvPr id="21" name="表 20">
            <a:extLst>
              <a:ext uri="{FF2B5EF4-FFF2-40B4-BE49-F238E27FC236}">
                <a16:creationId xmlns:a16="http://schemas.microsoft.com/office/drawing/2014/main" id="{020C2122-865B-E264-0718-E6D1CDFBBB53}"/>
              </a:ext>
            </a:extLst>
          </p:cNvPr>
          <p:cNvGraphicFramePr>
            <a:graphicFrameLocks noGrp="1"/>
          </p:cNvGraphicFramePr>
          <p:nvPr/>
        </p:nvGraphicFramePr>
        <p:xfrm>
          <a:off x="9215363" y="1992106"/>
          <a:ext cx="2641676" cy="4038598"/>
        </p:xfrm>
        <a:graphic>
          <a:graphicData uri="http://schemas.openxmlformats.org/drawingml/2006/table">
            <a:tbl>
              <a:tblPr/>
              <a:tblGrid>
                <a:gridCol w="596149">
                  <a:extLst>
                    <a:ext uri="{9D8B030D-6E8A-4147-A177-3AD203B41FA5}">
                      <a16:colId xmlns:a16="http://schemas.microsoft.com/office/drawing/2014/main" val="388911598"/>
                    </a:ext>
                  </a:extLst>
                </a:gridCol>
                <a:gridCol w="322258">
                  <a:extLst>
                    <a:ext uri="{9D8B030D-6E8A-4147-A177-3AD203B41FA5}">
                      <a16:colId xmlns:a16="http://schemas.microsoft.com/office/drawing/2014/main" val="3757628977"/>
                    </a:ext>
                  </a:extLst>
                </a:gridCol>
                <a:gridCol w="1723269">
                  <a:extLst>
                    <a:ext uri="{9D8B030D-6E8A-4147-A177-3AD203B41FA5}">
                      <a16:colId xmlns:a16="http://schemas.microsoft.com/office/drawing/2014/main" val="328787170"/>
                    </a:ext>
                  </a:extLst>
                </a:gridCol>
              </a:tblGrid>
              <a:tr h="152257">
                <a:tc>
                  <a:txBody>
                    <a:bodyPr/>
                    <a:lstStyle/>
                    <a:p>
                      <a:pPr algn="ctr" fontAlgn="ctr"/>
                      <a:r>
                        <a:rPr lang="ja-JP" altLang="en-US" sz="1050" b="0" i="0" u="none" strike="noStrike" dirty="0">
                          <a:solidFill>
                            <a:srgbClr val="FFFFFF"/>
                          </a:solidFill>
                          <a:effectLst/>
                          <a:latin typeface="メイリオ" panose="020B0604030504040204" pitchFamily="50" charset="-128"/>
                          <a:ea typeface="メイリオ" panose="020B0604030504040204" pitchFamily="50" charset="-128"/>
                        </a:rPr>
                        <a:t>分類</a:t>
                      </a:r>
                    </a:p>
                  </a:txBody>
                  <a:tcPr marL="9525" marR="9525" marT="865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solidFill>
                  </a:tcPr>
                </a:tc>
                <a:tc>
                  <a:txBody>
                    <a:bodyPr/>
                    <a:lstStyle/>
                    <a:p>
                      <a:pPr algn="ctr" fontAlgn="ctr"/>
                      <a:r>
                        <a:rPr lang="ja-JP" altLang="en-US" sz="1050" b="0" i="0" u="none" strike="noStrike" dirty="0">
                          <a:solidFill>
                            <a:srgbClr val="FFFFFF"/>
                          </a:solidFill>
                          <a:effectLst/>
                          <a:latin typeface="メイリオ" panose="020B0604030504040204" pitchFamily="50" charset="-128"/>
                          <a:ea typeface="メイリオ" panose="020B0604030504040204" pitchFamily="50" charset="-128"/>
                        </a:rPr>
                        <a:t>＃</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solidFill>
                  </a:tcPr>
                </a:tc>
                <a:tc>
                  <a:txBody>
                    <a:bodyPr/>
                    <a:lstStyle/>
                    <a:p>
                      <a:pPr algn="ctr" fontAlgn="ctr"/>
                      <a:r>
                        <a:rPr lang="ja-JP" altLang="en-US" sz="1050" b="0" i="0" u="none" strike="noStrike" dirty="0">
                          <a:solidFill>
                            <a:srgbClr val="FFFFFF"/>
                          </a:solidFill>
                          <a:effectLst/>
                          <a:latin typeface="メイリオ" panose="020B0604030504040204" pitchFamily="50" charset="-128"/>
                          <a:ea typeface="メイリオ" panose="020B0604030504040204" pitchFamily="50" charset="-128"/>
                        </a:rPr>
                        <a:t>場所</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chemeClr val="accent2"/>
                    </a:solidFill>
                  </a:tcPr>
                </a:tc>
                <a:extLst>
                  <a:ext uri="{0D108BD9-81ED-4DB2-BD59-A6C34878D82A}">
                    <a16:rowId xmlns:a16="http://schemas.microsoft.com/office/drawing/2014/main" val="3842459665"/>
                  </a:ext>
                </a:extLst>
              </a:tr>
              <a:tr h="155177">
                <a:tc rowSpan="10">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観光地</a:t>
                      </a:r>
                      <a:endParaRPr lang="en-US" altLang="ja-JP" sz="1100" b="0"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a:t>
                      </a:r>
                      <a:endParaRPr lang="en-US" altLang="ja-JP" sz="1100" b="0"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観光施設</a:t>
                      </a:r>
                    </a:p>
                  </a:txBody>
                  <a:tcPr marL="9525" marR="9525" marT="8659"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あべのハルカス</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96976232"/>
                  </a:ext>
                </a:extLst>
              </a:tr>
              <a:tr h="155177">
                <a:tc vMerge="1">
                  <a:txBody>
                    <a:bodyPr/>
                    <a:lstStyle/>
                    <a:p>
                      <a:pPr algn="ctr" fontAlgn="ctr"/>
                      <a:endParaRPr 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rPr>
                        <a:t>USJ</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1165427499"/>
                  </a:ext>
                </a:extLst>
              </a:tr>
              <a:tr h="302732">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3</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りんくうプレミアム</a:t>
                      </a:r>
                      <a:endParaRPr lang="en-US" altLang="ja-JP" sz="1100" b="0"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アウトレット</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2895089094"/>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4</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海遊館</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3439707275"/>
                  </a:ext>
                </a:extLst>
              </a:tr>
              <a:tr h="155177">
                <a:tc vMerge="1">
                  <a:txBody>
                    <a:bodyPr/>
                    <a:lstStyle/>
                    <a:p>
                      <a:pPr algn="ctr" fontAlgn="ctr"/>
                      <a:endParaRPr lang="zh-TW"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5</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大阪城</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3369721784"/>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6</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京セラドーム</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extLst>
                  <a:ext uri="{0D108BD9-81ED-4DB2-BD59-A6C34878D82A}">
                    <a16:rowId xmlns:a16="http://schemas.microsoft.com/office/drawing/2014/main" val="3785479255"/>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7</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梅田スカイビル</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1249838344"/>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8</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zh-TW" altLang="en-US" sz="1100" b="0" i="0" u="none" strike="noStrike" dirty="0">
                          <a:solidFill>
                            <a:srgbClr val="000000"/>
                          </a:solidFill>
                          <a:effectLst/>
                          <a:latin typeface="メイリオ" panose="020B0604030504040204" pitchFamily="50" charset="-128"/>
                          <a:ea typeface="メイリオ" panose="020B0604030504040204" pitchFamily="50" charset="-128"/>
                        </a:rPr>
                        <a:t>天王寺動物園</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2889327874"/>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9</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通天閣</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3141420979"/>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no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10</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なんばグランド花月</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90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716305925"/>
                  </a:ext>
                </a:extLst>
              </a:tr>
              <a:tr h="155177">
                <a:tc rowSpan="11">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交通の</a:t>
                      </a:r>
                      <a:endParaRPr lang="en-US" altLang="ja-JP" sz="1100" b="0" i="0" u="none" strike="noStrike" dirty="0">
                        <a:solidFill>
                          <a:srgbClr val="000000"/>
                        </a:solidFill>
                        <a:effectLst/>
                        <a:latin typeface="メイリオ" panose="020B0604030504040204" pitchFamily="50" charset="-128"/>
                        <a:ea typeface="メイリオ" panose="020B0604030504040204" pitchFamily="50" charset="-128"/>
                      </a:endParaRPr>
                    </a:p>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要衝</a:t>
                      </a:r>
                    </a:p>
                  </a:txBody>
                  <a:tcPr marL="9525" marR="9525" marT="8659"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11</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大阪駅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3690720688"/>
                  </a:ext>
                </a:extLst>
              </a:tr>
              <a:tr h="155177">
                <a:tc vMerge="1">
                  <a:txBody>
                    <a:bodyPr/>
                    <a:lstStyle/>
                    <a:p>
                      <a:pPr algn="ctr" fontAlgn="ctr"/>
                      <a:endParaRPr 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12</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難波駅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4075336420"/>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13</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天王寺駅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2382221671"/>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14</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京橋駅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1946490521"/>
                  </a:ext>
                </a:extLst>
              </a:tr>
              <a:tr h="155177">
                <a:tc vMerge="1">
                  <a:txBody>
                    <a:bodyPr/>
                    <a:lstStyle/>
                    <a:p>
                      <a:pPr algn="ctr" fontAlgn="ctr"/>
                      <a:endParaRPr lang="zh-TW"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15</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鶴橋駅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2832089053"/>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16</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本町駅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1005915444"/>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17</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淀屋橋駅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1844900964"/>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18</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新今宮駅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104907577"/>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19</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高槻駅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2555565522"/>
                  </a:ext>
                </a:extLst>
              </a:tr>
              <a:tr h="155177">
                <a:tc vMerge="1">
                  <a:txBody>
                    <a:bodyPr/>
                    <a:lstStyle/>
                    <a:p>
                      <a:pPr algn="ctr" fontAlgn="ct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20</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tcPr>
                </a:tc>
                <a:tc>
                  <a:txBody>
                    <a:bodyPr/>
                    <a:lstStyle/>
                    <a:p>
                      <a:pPr algn="ctr" rtl="0"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心斎橋駅</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ysDash"/>
                      <a:round/>
                      <a:headEnd type="none" w="med" len="med"/>
                      <a:tailEnd type="none" w="med" len="med"/>
                    </a:lnB>
                    <a:noFill/>
                  </a:tcPr>
                </a:tc>
                <a:extLst>
                  <a:ext uri="{0D108BD9-81ED-4DB2-BD59-A6C34878D82A}">
                    <a16:rowId xmlns:a16="http://schemas.microsoft.com/office/drawing/2014/main" val="3345079556"/>
                  </a:ext>
                </a:extLst>
              </a:tr>
              <a:tr h="155177">
                <a:tc vMerge="1">
                  <a:txBody>
                    <a:bodyPr/>
                    <a:lstStyle/>
                    <a:p>
                      <a:pPr algn="ctr" fontAlgn="ct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8659" marB="0" anchor="ctr">
                    <a:lnL w="12700"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9525" cap="flat" cmpd="sng" algn="ctr">
                      <a:solidFill>
                        <a:schemeClr val="bg1">
                          <a:lumMod val="50000"/>
                        </a:schemeClr>
                      </a:solidFill>
                      <a:prstDash val="sysDash"/>
                      <a:round/>
                      <a:headEnd type="none" w="med" len="med"/>
                      <a:tailEnd type="none" w="med" len="med"/>
                    </a:lnB>
                    <a:solidFill>
                      <a:srgbClr val="FFFFFF"/>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rPr>
                        <a:t>21</a:t>
                      </a:r>
                    </a:p>
                  </a:txBody>
                  <a:tcPr marL="9525" marR="9525" marT="8659" marB="0" anchor="ctr">
                    <a:lnL w="9525" cap="flat" cmpd="sng" algn="ctr">
                      <a:solidFill>
                        <a:schemeClr val="bg1">
                          <a:lumMod val="50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rPr>
                        <a:t>関西国際空港</a:t>
                      </a:r>
                    </a:p>
                  </a:txBody>
                  <a:tcPr marL="9525" marR="9525" marT="8659"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75000"/>
                        </a:schemeClr>
                      </a:solidFill>
                      <a:prstDash val="sysDash"/>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36977092"/>
                  </a:ext>
                </a:extLst>
              </a:tr>
            </a:tbl>
          </a:graphicData>
        </a:graphic>
      </p:graphicFrame>
    </p:spTree>
    <p:extLst>
      <p:ext uri="{BB962C8B-B14F-4D97-AF65-F5344CB8AC3E}">
        <p14:creationId xmlns:p14="http://schemas.microsoft.com/office/powerpoint/2010/main" val="187971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EE4P_STYLE_ID" val="8446532f-2d93-4289-a1f7-02d93122c113"/>
  <p:tag name="THINKCELLPRESENTATIONDONOTDELETE" val="&lt;?xml version=&quot;1.0&quot; encoding=&quot;UTF-16&quot; standalone=&quot;yes&quot;?&gt;&lt;root reqver=&quot;28224&quot;&gt;&lt;version val=&quot;3583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Y/%m/%d&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F3&quot; g=&quot;F3&quot; b=&quot;F3&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m98sUQjKq2md4ckbO1Aw9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iqc8S4hMGUA0n0y2VtyZA"/>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zUaBJifKV.fVLFgbgQGmS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raxEYuZMTGCuNuZ20jisl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OdF3LscnaM.Qhk1YwF9We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uwe06JUX13XDZqCP5SeSL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LjXmfscP2oORycBriTBKf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JboYVQvFL8Guv5o461iDL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YewJJ2ytrYO19LbW0sFCF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XnT2Enyn7D92zTig8z.Z2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dQDhWfhChJ807ARDWq2ym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4XWbhcIBfegVVobOWp4t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z5OVzcnvmdefASJHRvxKe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M7iSOBRjv5sj8ZHzsomj4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4Vf_V9ToHuhSRcn_zdSwm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Iw0iMHc5O_K0JZgDTjKejg"/>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aXhHUOInwDeUUFzzRuK5T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nUJcbeu7Pgs9NR5M1ryPe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wMc57J5BUVhnhPWMm8EWu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cJRfR4WOgSAnK3UHK.F_H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lI7MzA3cUiYaWiOHjMVAcg"/>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cXbnKK.bR3piCP6YBxLi3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88B82J7d6f6WWG7TT2VzL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ICFlZbYE2L2ZXD_rKOTPH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jk3GhS5X8BHS6Xs6pxpyH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5xElHWjXx2L8QyEYEaVZq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L3vJfqw7QsXTXWCrckoDLg"/>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aveWL.2adFeXEq08x7yw_w"/>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ziC1KErmBaA389OFJ.rbXg"/>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Mqn8DxBlibVRLuVPNgvZPw"/>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wYvRKtXe4EBbgzkc_S2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yfJe1x8gaN73gFu02pgYD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9N60.cbelifid_mo4FeG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kyYi3STbKjUtsBbBVpleA"/>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y_Oqr2JdoWqkygY_jm1OdQ"/>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9AsJVPxMyWtDfb.A0lqXJA"/>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nbWxRATPeCu3spWiFNBN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DB2EUKfmxEf0BDrQ_3sYjA"/>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VkEK6_CyyTWYFMFqiGxpj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l.6zEmPblwpRM.Ep32T1b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5gHNXq6J7x01HkX7v3y_j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Gt8ecOBLcFRbUgpRhAXDq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6g.4GO0MEhlnVbJ7a1.Ci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OSf8d3qbdwthCEiwsqllk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cp7AN0Ikdt9wEZ_r8MdqzQ"/>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GrUPBQINENbbL3li8hvLEQ"/>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QG2oDGwcpcsGVX4.AEfVFQ"/>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dmueIoUrnfF8NmeyG6TQE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0WvTkvQKYtkUj_MhdkYZa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XNN3V60CrjB3VLwgUPiod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GZ7JeBOu0s3fRdpO_eTZi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qvTUfd07Gp3YUDLGYnuDz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33apjX.SWJkPZyYyhTtbg"/>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nXzUw0NRaeDtdgCeREBy5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zywX6.tXYNQPJRnsUtt9r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BP6F5GnNSk6x.eeBK4NUB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lty3ba_i6oaNvxv9B2y12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oLBTqvVI3m6AeOlstty8H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qmXEy1h6_cG.uCGD5K9_F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DoYjvnEra0wPQRdHI9ob9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pUDDoMhv6kVvJA0mIRQfO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9b_W51gOZFY5EUiIAf5WIg"/>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r1PYQsPjHxxCre_.r2djfg"/>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nPF32RcDaDyiL0Qag8xSc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dtewxvY0AssIRYxSTr8fb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3zJgAOsSODAifi2N19xuQ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nbrY8gTZJ38Mf1pUA.r3i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mXfPkyfYUxSWPO1.mJkYyQ"/>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2evjvQDKH4np5KjIBOcva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5JSlkfNy4hm44eaSA8La5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inDMLTIjlkmy5Aa64r8Zq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NIU6OXPeVnKRdQy_VS.IK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qLo6M5x8EWXs.R4a6hCL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VnbGukfPHTADNLud243Nyg"/>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natF2cok4C3h03VDnhfiO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qrpy.K3h.iL5Ny_YTeLrSA"/>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avbtbWN.ie9SlyxzkdtqT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wgOr0zmsjfdZYtUjlrZI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dH3PMtepo4rLGjgSG2UCR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73SVRNGO5RPxhYslOOKIh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XfDt2ipdiB3u1RF1PBfSn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jVzOs6Tra0GkbRToRxLF0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WciwOft1kzKHw_D_YxLEj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YjqQDR3VG2RH58LgcjrC2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WO4OrQyk1F7CA5OclQtngQ"/>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3i3nPfX8iFQmY4BUkh9TrQ"/>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6No9G_QHIqQFR6y9OOXr1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3NOXv.CABtkgo0t0uI8WV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7xGo679rHUpbAclaRhUAi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1188B6igqOVwU8KrM8V5LA"/>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VLcdn5EtAn2FVJKGsGCyGg"/>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ZUn6pGlXCHpDQo_W.6U67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JtC5hYSF1c4UNxrHtoW2bQ"/>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cyqnYM7uYQIpe0nY52pE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erxVaZ6j_74JUIQkWyMPr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QZz5JEM.5wuY8kKL9DguH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2e6QoXHwztYZ_2Pv86b5j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CqGyW2MmLvMR9Oq8hKAsS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OG9TE_G3Yq9sBIU7zitG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6cz_pkvwunMMPhviXCKZ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t_75QeP0PJRjUa7ZxNoTt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YBaGn.4Ag7TKhwQZtqoZ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M7SB6JK_r45IATS3CmmdMA"/>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Q6kssIsN.4Vum.fP_OIAE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uvZ19fMzrXHfD6WCZD339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mWz66epBNLXNyywQmHCgY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fEsUWm0OASizKBNdsT0_h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g_gXyRQPgKrTJWg2TM1Tpw"/>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uP.SrES5wwoAdyBE6gNqZw"/>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PqgX7iNCJQXoXa8X5xIo0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Lx6ipO0KFBKElwoOUhe7V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gGZ1cQyAXa8jIyL1OxQo_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qqcAWi7SJHUobRjE4OmZ8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IweSQxQHQU6cef0K4g1UK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mp8E5imP5Jgx19AAJmHjc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uvZ19fMzrXHfD6WCZD339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mWz66epBNLXNyywQmHCgY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fEsUWm0OASizKBNdsT0_h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g_gXyRQPgKrTJWg2TM1Tp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uP.SrES5wwoAdyBE6gNqZw"/>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PqgX7iNCJQXoXa8X5xIo0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Gg87giy8EvQNvoGEF10Nz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gGZ1cQyAXa8jIyL1OxQo_w"/>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qqcAWi7SJHUobRjE4OmZ8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IweSQxQHQU6cef0K4g1UK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mp8E5imP5Jgx19AAJmHjc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QZz5JEM.5wuY8kKL9DguH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oOG9TE_G3Yq9sBIU7zitG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xwcRoQT0TpMH46Xt10SWp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YBaGn.4Ag7TKhwQZtqoZ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LUBUy7IGVAC0Thz8_6ycwQ"/>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Q6kssIsN.4Vum.fP_OIAE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euRj3i8zBFzyFaRAhO8uy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uvZ19fMzrXHfD6WCZD339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mWz66epBNLXNyywQmHCgYg"/>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fEsUWm0OASizKBNdsT0_hA"/>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g_gXyRQPgKrTJWg2TM1Tp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uP.SrES5wwoAdyBE6gNqZw"/>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PqgX7iNCJQXoXa8X5xIo0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gGZ1cQyAXa8jIyL1OxQo_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qqcAWi7SJHUobRjE4OmZ8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IweSQxQHQU6cef0K4g1UK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mp8E5imP5Jgx19AAJmHjc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Vaqa7Yo8UdthhagFuUu_5A"/>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QZz5JEM.5wuY8kKL9DguHg"/>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oOG9TE_G3Yq9sBIU7zitG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YBaGn.4Ag7TKhwQZtqoZA"/>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LUBUy7IGVAC0Thz8_6ycw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Q6kssIsN.4Vum.fP_OIAE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Ufgc5szOV4iyThOD.3j7j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P7eoT_Sb_7kUNoUvY9DBe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m95_0o2kKjyt47mx2ziyG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IGJa1T4vUlIAAbFLl7hRt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zMDjOFojLhtty6m3SmkFI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xuq4B9q7saJpfKq6xdiKA"/>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opLfAg2Psk0SXjhUhqrie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0KXh.v32vfRjaXlVP2ntW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exHfDjknNT5DLToreIxuD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fRCVes2XagzzDWnPEFMRL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WxzI4Y8tamechLgb8TK0W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zuamEAcCDxhs0lcilTNE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oXgTd4dmUpJaaWC91vkI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2zL3t_Vtfhu7Y3_foRrln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WxZWI5_g_9ZpZkoSKRLLM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3pCVSbwZkA7WS7ainCQi2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lcCkVQijoMN1SwttIqplg"/>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REOcHU37QWKeAam5G_bmb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G4U8m8y4LeWpDvzyVohqc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cl1SU7dp_wlaQI3d2jNi5g"/>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Vjw2gzXpxEl8VU.5LvSvk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DvaDRVRj3ojdTqoD9kEoKQ"/>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CxVD98KEhe64iwr0x8rUE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oit.34cefII.QogRhLMTH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tKEAsy0p_1iFIbLkC.a_4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lOCg_ivaHSzBHvmMactLL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iQJrqGDNmOq0KbVKQnEKn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ShWDhbhhftBBBPOQhvb_MQ"/>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kiYoNtqKFYusmprLb1OUl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Phec80A4RNBkV0JzT5ScP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4F5kKMRsOEneSg0XIrWI3A"/>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A8t8WisgfB7j25flEmT8I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LMnMU8h2_SZ2jlshJoDoKw"/>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QrMMQYxvKbf05ihMBIwXk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QLO6ZJsuRc9HdhpqV7HpDg"/>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o0nf3eunDPQafILV0MoLz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IvgGuyq_DqAav8MPXjQUc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nARr7A9t_EExkdpGdXh7g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6Z9D3r3WDFko4svmIcLnTg"/>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mYOaelhy0BNebbHudTNtb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gkEVwME7UMfM_pGyJGFAF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5_1JN2e5RPUkaWPAkPYkZ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xtQNIWsFVk1qmt5OBH4NWQ"/>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N2ywaPCDkYWfqDlUHGj9_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8hgmpb8kwF7O.TkDkTLjtg"/>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_5xwnsrmPRCasn8PvKkiLQ"/>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K8mCnUkz0WpiPHG44ymQ6w"/>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YsEM6H0CLW7.uWr9YPZJv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XHqh7YQZp7NGOd7N_Pzaz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jylCTeq3u0xJYcP0hiyJZA"/>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_NeV3fbIpTpYrSctZmLyL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wiYsSiYZbjuhocHXSgSPp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6FvuCq1ucgrcWNm1QN1Xdw"/>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A2JugvV0e_UuRmGTcFMmBg"/>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C8PYGP3SPnysPewGBn1GAw"/>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R095efmu_qls2Ijyc_pCX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odnVGu3FRj3YaNAZNA3WBg"/>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2N96VSqH1AQ84Gmrj3JmJ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SColKG1mUcOfsoVtwOdtw"/>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M0P40Ydcu4s9UQHzHMdfp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nYS2U3tAbot1233X2KcQCQ"/>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WviKyg.4mVcAqZ8p0MWDz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dFQyxydC.6k0ComXl2JrXQ"/>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4Ki2y6WO6wnQ_NSVzSV3ag"/>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r6rb2Af5edczVaTsIqQOq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j61v_rasmVjBp7esMx7.Kg"/>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nelG_26JySsMC60lHDakNQ"/>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OaAK22yVdR7dS4PCeiOd5w"/>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2bEAfki9mUDUNTg9xYG_P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glUDQwGxYcMaVl2.XnyDF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qBSEHdcSEgkWl8za59qm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9D_.KVI0Kmdwn_Jm5hyt6A"/>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2zL3t_Vtfhu7Y3_foRrln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aKDYtJXIdBa514H_Oy69nQ"/>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3pCVSbwZkA7WS7ainCQi2g"/>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REOcHU37QWKeAam5G_bmb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G4U8m8y4LeWpDvzyVohqcg"/>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cl1SU7dp_wlaQI3d2jNi5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Vjw2gzXpxEl8VU.5LvSvkg"/>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Jhq2bF4ivWYgnnMEy7gPA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DvaDRVRj3ojdTqoD9kEoKQ"/>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CxVD98KEhe64iwr0x8rUE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_Lmvy9bVWiauUTZegtxHTA"/>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oit.34cefII.QogRhLMTHQ"/>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tKEAsy0p_1iFIbLkC.a_4w"/>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e8oTlm.gF1_ZMGvE5h2n2w"/>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A8t8WisgfB7j25flEmT8IQ"/>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wiYsSiYZbjuhocHXSgSPpA"/>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_NeV3fbIpTpYrSctZmLyLA"/>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XHqh7YQZp7NGOd7N_Pzazg"/>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YsEM6H0CLW7.uWr9YPZJv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M4WxDY0DRxdpeyUbDNBQyg"/>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K8mCnUkz0WpiPHG44ymQ6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mNgbVsmiblLe8P7btlNhJ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8hgmpb8kwF7O.TkDkTLjtg"/>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lOCg_ivaHSzBHvmMactLLQ"/>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iQJrqGDNmOq0KbVKQnEKnA"/>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kiYoNtqKFYusmprLb1OUlg"/>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Phec80A4RNBkV0JzT5ScP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Omuy.tLMHuUJZmEritGsPQ"/>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4F5kKMRsOEneSg0XIrWI3A"/>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_5xwnsrmPRCasn8PvKkiL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LMnMU8h2_SZ2jlshJoDoKw"/>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QrMMQYxvKbf05ihMBIwXk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rXtJ4Cg3PkKpWDT6qjfAB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eDp6zsS4TTcIZ5KIoRcts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QLO6ZJsuRc9HdhpqV7HpD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o0nf3eunDPQafILV0MoLz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IvgGuyq_DqAav8MPXjQUc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nARr7A9t_EExkdpGdXh7g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DD.ecVdcIS5s74ROwJwhh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mYOaelhy0BNebbHudTNtbw"/>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gkEVwME7UMfM_pGyJGFAF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5_1JN2e5RPUkaWPAkPYkZQ"/>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xtQNIWsFVk1qmt5OBH4NW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_Y9Bx0auuD6DYiapQe9yN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LkttN_HPopesgkVKkLxue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N2ywaPCDkYWfqDlUHGj9_g"/>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KQ0ULltwXvOiVcOWpSiR0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6FvuCq1ucgrcWNm1QN1Xd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A2JugvV0e_UuRmGTcFMmB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C8PYGP3SPnysPewGBn1GA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R095efmu_qls2Ijyc_pCXQ"/>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qYf0VcJK_XZlqqOdeoaMq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odnVGu3FRj3YaNAZNA3WB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2N96VSqH1AQ84Gmrj3JmJ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_kv.v7jsb1FulCfIydg17g"/>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SColKG1mUcOfsoVtwOdtw"/>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M0P40Ydcu4s9UQHzHMdfpw"/>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6EIwUftNflXtu0agj73bQ"/>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WviKyg.4mVcAqZ8p0MWDz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uOrEw2ILoVTdKpfhkM8.f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eGWS8YNcPNw12lv3_45wqg"/>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94eBWxYG.a6BpwA.Yw.FmQ"/>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unROB_cjL05.DN0MZFO9wg"/>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J_MezgQzlFndiNHckvUxkw"/>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jKfiRebbEdPMLyG2wvNpa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jCVbbxRrpzTjzuXiH6jXsg"/>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Ltbcbav62LAv5OHGrxaRcQ"/>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dFQyxydC.6k0ComXl2JrX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4Ki2y6WO6wnQ_NSVzSV3a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IcJIV4WN3_SPahDTFmA5vw"/>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j61v_rasmVjBp7esMx7.Kg"/>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qBSEHdcSEgkWl8za59qmhg"/>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nelG_26JySsMC60lHDakNQ"/>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OaAK22yVdR7dS4PCeiOd5w"/>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2bEAfki9mUDUNTg9xYG_P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glUDQwGxYcMaVl2.XnyDF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dWHg6k1tFfYW8MY2tA9uqQ"/>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r6rb2Af5edczVaTsIqQOqw"/>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uzgyT4EtrKwnbxsfYB3X3g"/>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AX1ZYmwHUwxyG8R0zCdcoQ"/>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__SgoOr82glKQ0P9GAyqhg"/>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VziznHCX23pFAFdkk.Gw5Q"/>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18PuqgVLnqCBnWtc_MtZo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VVXNp2NOfze1NyPiZ4R2mg"/>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hc8p38AJ.aeDE49kgUIBg"/>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60U.TBEPFOpNCgnYwyHKiA"/>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LcLAChX78ous5z3qdpBUw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SWLfYr_ntJ.4N66opeFib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EXjjsAukXB._EMUUHXLRrA"/>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REwHBKPyYPXLGfKvBXyJ4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cPey9Y8fSS34qRx2Y4di2w"/>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4Jo2h.AHzJkZnVmDhCufxg"/>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86OvvslvFjS84iQgUYFxmA"/>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dk6l80qH8t95S3GPUGQb1A"/>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KeTsNxEyrJXud8pfOHBkXA"/>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4eYs4mDSf8ZTJf2..9iFZA"/>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qJS3Ll5cv_Qhi9URx5rJew"/>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pK2498JGvflmnB9LzRLHQ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kxdr9i8.uVc2C6L.FkgVKw"/>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aL73CLpygDTZszGKrEmpEA"/>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LWy2I2Mju.ZQZg80psdC7Q"/>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YcziDXPplqlVBgb3bAqMX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bg_f2yOxn.VJ7fPDmI2Z8g"/>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YUibcE_YV2BcXkWRB2vjOw"/>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P7eoT_Sb_7kUNoUvY9DBeQ"/>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m95_0o2kKjyt47mx2ziyGw"/>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IGJa1T4vUlIAAbFLl7hRtg"/>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zMDjOFojLhtty6m3SmkFIw"/>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opLfAg2Psk0SXjhUhqrie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xEPTP4RMMlKKDzmGQjHkR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O.wMIqbpLMV1zY6mYY3Xl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0KXh.v32vfRjaXlVP2ntWA"/>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exHfDjknNT5DLToreIxuDg"/>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fRCVes2XagzzDWnPEFMRL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WxzI4Y8tamechLgb8TK0WQ"/>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zuamEAcCDxhs0lcilTNEw"/>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woXgTd4dmUpJaaWC91vkIA"/>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_pbfandScx_OpIV1Ov7yhA"/>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S_0edtJFgqSoiS98YaQedw"/>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wFpzktNJXDD98qD8RgVq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KGs_qV5grCWa4N8CQOKGd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S9kCrvWg0ifLtv8AQagr9w"/>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BJWrDiBAr0gGo5hAARJiQw"/>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GiXBpf929mefGelmkf8xyw"/>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XsSEMTQyCxZpbEou9L9Wjw"/>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qCwxnNzX2VGwAvNAFVsnSA"/>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PrNEzRNoix5kKL1UPVJ32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17FUKeAT.0fpOiy_2hgUm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HWbBpA4KeCHNCaRoVWQa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xflg9jqay7f1mzp.tK1WU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4wkyYNeJ3AFnrF_OvoSak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DT9.rswcji0RAaJaS0wiY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kh4C2RPy14ch7eo4X8Ns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ZW3yh.L1U36sPYvSpdx5W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ep0BnXQm7mvA.j2Hg3_Wo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cL5y3ju9Tg31vvBzanFSg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zmdc0eMRBekpmw9ujgi4.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IqKihfltOyRZBao.Y1Z8z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4aNq.F00oHpOVKnuEeuaS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xVHtPkxjcGU74Zjx1NIhT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KhvwygJ9QNXIrb64eD9j0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Tbr.ZSHp3y3XRYNuHW64E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GX9dR8Bi1utxz9oCz56LQ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7esFL6wE22AbJX3SEr2Oh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2vj.TwIj6yOMzh761mk1M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eAVMm6SpiPhHK_XSrUwd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KY23RrEC9Qa5LoXtb2xND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QSDafyhvVdy8z.8nTSGVS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sKa13hsrXJfJwDa8fxsi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cP48CrpGNRFHgdSVitqAiA"/>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GQLitz1MaDrrALNcFUCnv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PA15M31BHQ.88QiOJjLGp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2sQJsV7L6gSzJOClXVdch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o42QKlmowLOzINKCvNfZAg"/>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PLJJNzsClo1AMHefmA5I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9Dj1uxW.XyRU_gZ5c_zGy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Bd.8WLep_tBJYl6_y.d0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nqRP6c5hYOuEshXFxZgq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yFytwxWLkVkJkwOuC5BQa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5SyxXNvLgtxB9Y4nuEfc5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nS1u3emMaPRZql9uyVoU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NHwjtvp7r3jynHCSzta5q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lJ1bJsEVw_sd77nl7Vk1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I7hlw5WlSgeVl0GKbTIBl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f6ZExs0n8YMfkkOPUhk4q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sjRl7iR4hLIEQmupa0a84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KWbyAw3ZPBkH.nAivJg.7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E6u5OllBfj8RfHpmmOd3Q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EkrmtRwE.Ed9k.juKuzhV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T5VY_yg3aJM7Jd53VyfCb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ZdyR23A9PFXQGfV0mwKcw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uVoXAXraiMdhUzh5npVZ3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U0DXJj.E2_1SP9ilY8YUw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S4_iSTDuw_wgyE490OZEE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Vk75HCD56A6pwm2dF2NZB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n4BNV2TR6CILsnZNNEaCD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NFvc3oxugfIlJCJNuH843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gDvesVDRXXXsJVxZW.OTs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zXC.zz7kVLcNVb7kAlc8p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_eOkcoQWSyQTLdcUCUdv9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7XO2f1N8d6bKmfmVq_dCF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NP_6aWJtw.G51kb.mMkL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pK80kIxcu8hIZfAPSc7b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p6wGgwioPrQnlcadzaWdo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8B0_XJg1CW8AB5YP9V6A0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_cw1U87lLB9fAiPxjeNla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XaS5qEt.W9OjKYVlP3GG4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4MbDO4gnW1RKuQp_W_h_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TiyoZcQ8xg6h5Oq4ByqPD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WF6bcnrHrPu79mH7uiZfPw"/>
</p:tagLst>
</file>

<file path=ppt/theme/theme1.xml><?xml version="1.0" encoding="utf-8"?>
<a:theme xmlns:a="http://schemas.openxmlformats.org/drawingml/2006/main" name="Basic">
  <a:themeElements>
    <a:clrScheme name="ユーザー定義 1">
      <a:dk1>
        <a:sysClr val="windowText" lastClr="000000"/>
      </a:dk1>
      <a:lt1>
        <a:sysClr val="window" lastClr="FFFFFF"/>
      </a:lt1>
      <a:dk2>
        <a:srgbClr val="44546A"/>
      </a:dk2>
      <a:lt2>
        <a:srgbClr val="E7E6E6"/>
      </a:lt2>
      <a:accent1>
        <a:srgbClr val="CD1432"/>
      </a:accent1>
      <a:accent2>
        <a:srgbClr val="1E4191"/>
      </a:accent2>
      <a:accent3>
        <a:srgbClr val="EB5F0F"/>
      </a:accent3>
      <a:accent4>
        <a:srgbClr val="6E5FAA"/>
      </a:accent4>
      <a:accent5>
        <a:srgbClr val="64A046"/>
      </a:accent5>
      <a:accent6>
        <a:srgbClr val="EB5569"/>
      </a:accent6>
      <a:hlink>
        <a:srgbClr val="E6A500"/>
      </a:hlink>
      <a:folHlink>
        <a:srgbClr val="800080"/>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a60d57e-af5b-4752-ac57-3e4f28ca11dc}" enabled="1" method="Standard" siteId="{36da45f1-dd2c-4d1f-af13-5abe46b99921}" removed="0"/>
</clbl:labelList>
</file>

<file path=docProps/app.xml><?xml version="1.0" encoding="utf-8"?>
<Properties xmlns="http://schemas.openxmlformats.org/officeDocument/2006/extended-properties" xmlns:vt="http://schemas.openxmlformats.org/officeDocument/2006/docPropsVTypes">
  <TotalTime>0</TotalTime>
  <Words>18881</Words>
  <Application>Microsoft Office PowerPoint</Application>
  <PresentationFormat>ワイド画面</PresentationFormat>
  <Paragraphs>2765</Paragraphs>
  <Slides>71</Slides>
  <Notes>4</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71</vt:i4>
      </vt:variant>
    </vt:vector>
  </HeadingPairs>
  <TitlesOfParts>
    <vt:vector size="79" baseType="lpstr">
      <vt:lpstr>Meirio </vt:lpstr>
      <vt:lpstr>メイリオ</vt:lpstr>
      <vt:lpstr>游ゴシック</vt:lpstr>
      <vt:lpstr>Arial</vt:lpstr>
      <vt:lpstr>Calibri Light</vt:lpstr>
      <vt:lpstr>Wingdings</vt:lpstr>
      <vt:lpstr>Basic</vt:lpstr>
      <vt:lpstr>think-cellスライド</vt:lpstr>
      <vt:lpstr>令和７年度　大阪府 空⾶ぶクルマ観光魅⼒促進調査事業　成果報告書</vt:lpstr>
      <vt:lpstr>目次</vt:lpstr>
      <vt:lpstr>PowerPoint プレゼンテーション</vt:lpstr>
      <vt:lpstr>本業務の背景と目的</vt:lpstr>
      <vt:lpstr>【前提】本業務全体の進め方（アプローチ）</vt:lpstr>
      <vt:lpstr>PowerPoint プレゼンテーション</vt:lpstr>
      <vt:lpstr>モニタリング調査対象ルート選定の考え方</vt:lpstr>
      <vt:lpstr>【前提】本事業において検討対象とする空飛ぶクルマ×観光ユースケース</vt:lpstr>
      <vt:lpstr>離発着地点候補の一覧</vt:lpstr>
      <vt:lpstr>ユースケース別の離発着地点の組み合わせ（ルート）数</vt:lpstr>
      <vt:lpstr>ルートの評価の手法</vt:lpstr>
      <vt:lpstr>【参考】ルート評価の結果（A.観光地・観光施設での遊覧サービス）</vt:lpstr>
      <vt:lpstr>ルート評価の結果（B. 2次交通サービス）</vt:lpstr>
      <vt:lpstr>ルート評価の結果（C.観光地間移動サービス）</vt:lpstr>
      <vt:lpstr>PowerPoint プレゼンテーション</vt:lpstr>
      <vt:lpstr>観光事業者等のニーズ調査概要（ヒアリング調査）</vt:lpstr>
      <vt:lpstr>観光事業者等のニーズ調査結果サマリ（ヒアリング調査）</vt:lpstr>
      <vt:lpstr>ヒアリング結果詳細＜1.有望ルート／離着陸場の要件＞</vt:lpstr>
      <vt:lpstr>ヒアリング結果詳細＜2.ルート案＞</vt:lpstr>
      <vt:lpstr>ヒアリング結果詳細＜3.観光商品開発に必要な情報＞（1/2）</vt:lpstr>
      <vt:lpstr>ヒアリング結果詳細＜3.観光商品開発に必要な情報＞（2/2）</vt:lpstr>
      <vt:lpstr>PowerPoint プレゼンテーション</vt:lpstr>
      <vt:lpstr>モニタリング調査対象ルート検討結果</vt:lpstr>
      <vt:lpstr>PowerPoint プレゼンテーション</vt:lpstr>
      <vt:lpstr>モニタリング調査実施概要</vt:lpstr>
      <vt:lpstr>＜①観光地遊覧＞：モデルプラン詳細</vt:lpstr>
      <vt:lpstr>＜①観光地遊覧＞：販売・プロモーション実施概要</vt:lpstr>
      <vt:lpstr>＜②都市内遊覧＞：モデルプラン詳細</vt:lpstr>
      <vt:lpstr>＜②都市内遊覧＞：販売・プロモーション実施概要</vt:lpstr>
      <vt:lpstr>＜③2次交通＋他サービス連携＞：モデルプラン詳細</vt:lpstr>
      <vt:lpstr>＜③2次交通＋他サービス連携＞：販売・プロモーション実施概要</vt:lpstr>
      <vt:lpstr>＜④2次交通（単体）＞：モデルプラン詳細</vt:lpstr>
      <vt:lpstr>＜④2次交通（単体）＞：販売・プロモーション実施概要</vt:lpstr>
      <vt:lpstr>＜⑤2次交通（拠点間）＞：モデルプラン詳細</vt:lpstr>
      <vt:lpstr>＜⑤2次交通（拠点間）＞ ：販売・プロモーション実施概要</vt:lpstr>
      <vt:lpstr>＜⑥観光地遊覧＞：モデルプラン詳細</vt:lpstr>
      <vt:lpstr>＜⑥観光地遊覧＞ ：販売・プロモーション実施概要</vt:lpstr>
      <vt:lpstr>PowerPoint プレゼンテーション</vt:lpstr>
      <vt:lpstr>モニタリング調査結果サマリ</vt:lpstr>
      <vt:lpstr>＜モニタリング実施結果概要＞ 　運航実績等</vt:lpstr>
      <vt:lpstr>＜モニタリング実施結果概要＞ 　搭乗者属性</vt:lpstr>
      <vt:lpstr>【参考】＜モニタリング実施結果概要＞ 　搭乗者の観光移動状況等</vt:lpstr>
      <vt:lpstr>＜モニタリング実施結果概要＞ 　購買決定要因等</vt:lpstr>
      <vt:lpstr>＜モニタリング実施結果概要＞ 　利用結果（良かった点）</vt:lpstr>
      <vt:lpstr>＜モニタリング実施結果概要＞ 　利用結果（悪かった点）</vt:lpstr>
      <vt:lpstr>＜モニタリング実施結果概要＞ 　価格の妥当性</vt:lpstr>
      <vt:lpstr>＜モニタリング実施結果概要＞ 　改善ポイント（搭乗“中”）</vt:lpstr>
      <vt:lpstr>＜モニタリング実施結果概要＞ 　改善ポイント（搭乗“中”）：その他回答詳細</vt:lpstr>
      <vt:lpstr>＜モニタリング実施結果概要＞ 　改善ポイント（搭乗“後”）</vt:lpstr>
      <vt:lpstr>＜モニタリング実施結果概要＞ 　改善ポイント（搭乗“後”）：その他回答詳細</vt:lpstr>
      <vt:lpstr>＜モニタリング実施結果概要＞ 　改善ポイント（サービス一連）</vt:lpstr>
      <vt:lpstr>＜モニタリング実施結果概要＞ 　改善ポイント（サービス一連）：その他回答詳細</vt:lpstr>
      <vt:lpstr>＜モニタリング実施結果概要＞ 　大阪府内で利用したいエリア・区間</vt:lpstr>
      <vt:lpstr>＜モニタリング実施結果概要＞ 　価格の妥当性（長距離移動ケース）</vt:lpstr>
      <vt:lpstr>＜モニタリング実施結果概要＞ 　価格の妥当性（短距離移動ケース）</vt:lpstr>
      <vt:lpstr>＜モニタリング実施結果概要＞ 　【参考】推奨度・騒音性</vt:lpstr>
      <vt:lpstr>＜モニタリング実施結果概要＞ 　【参考】夢洲および本事業の調査対象ルートにおける利用意向</vt:lpstr>
      <vt:lpstr>PowerPoint プレゼンテーション</vt:lpstr>
      <vt:lpstr>観光商品企画/設計及びオペレーションのポイント</vt:lpstr>
      <vt:lpstr>PowerPoint プレゼンテーション</vt:lpstr>
      <vt:lpstr>今回のモニタリング調査で活用した離着陸場一覧</vt:lpstr>
      <vt:lpstr>PowerPoint プレゼンテーション</vt:lpstr>
      <vt:lpstr>モニタリング調査を通じて確認した離着陸場利用における課題</vt:lpstr>
      <vt:lpstr>【参考】離着陸場としての事業性検証＜大阪桜島臨時離着陸場＞</vt:lpstr>
      <vt:lpstr>PowerPoint プレゼンテーション</vt:lpstr>
      <vt:lpstr>モデルプラン（空飛ぶクルマを活用した観光プラン）導出の考え方</vt:lpstr>
      <vt:lpstr>モデルプラン①： 　観光地・観光施設での遊覧サービス</vt:lpstr>
      <vt:lpstr>モデルプラン②： 　2次交通サービス </vt:lpstr>
      <vt:lpstr>モデルプラン③： 　観光地間移動サービス（2030年以降の想定を含む）</vt:lpstr>
      <vt:lpstr>PowerPoint プレゼンテーション</vt:lpstr>
      <vt:lpstr> 用語集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2026-05-29T08:23:10Z</dcterms:created>
  <dcterms:modified xsi:type="dcterms:W3CDTF">2026-06-08T07:12:52Z</dcterms:modified>
</cp:coreProperties>
</file>